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9" r:id="rId2"/>
    <p:sldId id="256" r:id="rId3"/>
    <p:sldId id="257" r:id="rId4"/>
    <p:sldId id="258" r:id="rId5"/>
    <p:sldId id="260" r:id="rId6"/>
    <p:sldId id="261" r:id="rId7"/>
    <p:sldId id="263" r:id="rId8"/>
    <p:sldId id="264" r:id="rId9"/>
    <p:sldId id="267" r:id="rId10"/>
    <p:sldId id="266" r:id="rId11"/>
    <p:sldId id="265" r:id="rId12"/>
    <p:sldId id="268" r:id="rId13"/>
    <p:sldId id="26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1CB8F-8406-6B8E-5181-350432D734EE}" v="4334" dt="2026-06-21T20:47:38.357"/>
    <p1510:client id="{29E0B389-50CA-7E9E-486C-A75D8C45A688}" v="2623" dt="2026-06-21T16:51:18.034"/>
    <p1510:client id="{62B5CBB1-FAEE-A1C9-D9C3-C86BF59376C7}" v="1" dt="2026-06-21T10:26:51.637"/>
    <p1510:client id="{982759B9-BE6D-F7C5-69DD-F0F85BE42C5A}" v="629" dt="2026-06-21T21:27:09.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nn Alexander Dixon (2511455)" userId="S::2511455@student.uwtsd.ac.uk::dba3ff50-cf3c-499c-b6a6-8492ab27e47a" providerId="AD" clId="Web-{62B5CBB1-FAEE-A1C9-D9C3-C86BF59376C7}"/>
    <pc:docChg chg="addSld">
      <pc:chgData name="Finn Alexander Dixon (2511455)" userId="S::2511455@student.uwtsd.ac.uk::dba3ff50-cf3c-499c-b6a6-8492ab27e47a" providerId="AD" clId="Web-{62B5CBB1-FAEE-A1C9-D9C3-C86BF59376C7}" dt="2026-06-21T10:26:51.637" v="0"/>
      <pc:docMkLst>
        <pc:docMk/>
      </pc:docMkLst>
      <pc:sldChg chg="new">
        <pc:chgData name="Finn Alexander Dixon (2511455)" userId="S::2511455@student.uwtsd.ac.uk::dba3ff50-cf3c-499c-b6a6-8492ab27e47a" providerId="AD" clId="Web-{62B5CBB1-FAEE-A1C9-D9C3-C86BF59376C7}" dt="2026-06-21T10:26:51.637" v="0"/>
        <pc:sldMkLst>
          <pc:docMk/>
          <pc:sldMk cId="3332209541" sldId="257"/>
        </pc:sldMkLst>
      </pc:sldChg>
    </pc:docChg>
  </pc:docChgLst>
  <pc:docChgLst>
    <pc:chgData name="Finn Alexander Dixon (2511455)" userId="S::2511455@student.uwtsd.ac.uk::dba3ff50-cf3c-499c-b6a6-8492ab27e47a" providerId="AD" clId="Web-{2831CB8F-8406-6B8E-5181-350432D734EE}"/>
    <pc:docChg chg="addSld modSld">
      <pc:chgData name="Finn Alexander Dixon (2511455)" userId="S::2511455@student.uwtsd.ac.uk::dba3ff50-cf3c-499c-b6a6-8492ab27e47a" providerId="AD" clId="Web-{2831CB8F-8406-6B8E-5181-350432D734EE}" dt="2026-06-21T20:47:38.357" v="3226" actId="1076"/>
      <pc:docMkLst>
        <pc:docMk/>
      </pc:docMkLst>
      <pc:sldChg chg="addSp delSp modSp modTransition">
        <pc:chgData name="Finn Alexander Dixon (2511455)" userId="S::2511455@student.uwtsd.ac.uk::dba3ff50-cf3c-499c-b6a6-8492ab27e47a" providerId="AD" clId="Web-{2831CB8F-8406-6B8E-5181-350432D734EE}" dt="2026-06-21T20:42:46.412" v="3171" actId="14100"/>
        <pc:sldMkLst>
          <pc:docMk/>
          <pc:sldMk cId="109857222" sldId="256"/>
        </pc:sldMkLst>
        <pc:picChg chg="del">
          <ac:chgData name="Finn Alexander Dixon (2511455)" userId="S::2511455@student.uwtsd.ac.uk::dba3ff50-cf3c-499c-b6a6-8492ab27e47a" providerId="AD" clId="Web-{2831CB8F-8406-6B8E-5181-350432D734EE}" dt="2026-06-21T20:42:20.787" v="3168"/>
          <ac:picMkLst>
            <pc:docMk/>
            <pc:sldMk cId="109857222" sldId="256"/>
            <ac:picMk id="4" creationId="{26056623-47C5-5247-E229-3B7A7D163369}"/>
          </ac:picMkLst>
        </pc:picChg>
        <pc:picChg chg="add mod">
          <ac:chgData name="Finn Alexander Dixon (2511455)" userId="S::2511455@student.uwtsd.ac.uk::dba3ff50-cf3c-499c-b6a6-8492ab27e47a" providerId="AD" clId="Web-{2831CB8F-8406-6B8E-5181-350432D734EE}" dt="2026-06-21T20:42:46.412" v="3171" actId="14100"/>
          <ac:picMkLst>
            <pc:docMk/>
            <pc:sldMk cId="109857222" sldId="256"/>
            <ac:picMk id="5" creationId="{F6DA54FE-BD29-4730-EDEA-3B34E5F5C0D4}"/>
          </ac:picMkLst>
        </pc:picChg>
      </pc:sldChg>
      <pc:sldChg chg="addSp modSp modTransition">
        <pc:chgData name="Finn Alexander Dixon (2511455)" userId="S::2511455@student.uwtsd.ac.uk::dba3ff50-cf3c-499c-b6a6-8492ab27e47a" providerId="AD" clId="Web-{2831CB8F-8406-6B8E-5181-350432D734EE}" dt="2026-06-21T20:39:32.454" v="3167" actId="20577"/>
        <pc:sldMkLst>
          <pc:docMk/>
          <pc:sldMk cId="3332209541" sldId="257"/>
        </pc:sldMkLst>
        <pc:graphicFrameChg chg="modGraphic">
          <ac:chgData name="Finn Alexander Dixon (2511455)" userId="S::2511455@student.uwtsd.ac.uk::dba3ff50-cf3c-499c-b6a6-8492ab27e47a" providerId="AD" clId="Web-{2831CB8F-8406-6B8E-5181-350432D734EE}" dt="2026-06-21T20:39:32.454" v="3167" actId="20577"/>
          <ac:graphicFrameMkLst>
            <pc:docMk/>
            <pc:sldMk cId="3332209541" sldId="257"/>
            <ac:graphicFrameMk id="5" creationId="{1C12999D-1DDA-8593-F9B0-690887BBBFA6}"/>
          </ac:graphicFrameMkLst>
        </pc:graphicFrameChg>
        <pc:picChg chg="add mod">
          <ac:chgData name="Finn Alexander Dixon (2511455)" userId="S::2511455@student.uwtsd.ac.uk::dba3ff50-cf3c-499c-b6a6-8492ab27e47a" providerId="AD" clId="Web-{2831CB8F-8406-6B8E-5181-350432D734EE}" dt="2026-06-21T20:36:08.870" v="3148" actId="1076"/>
          <ac:picMkLst>
            <pc:docMk/>
            <pc:sldMk cId="3332209541" sldId="257"/>
            <ac:picMk id="34" creationId="{5E277D53-4B10-7D9C-CE02-8F01E0E67A6A}"/>
          </ac:picMkLst>
        </pc:picChg>
      </pc:sldChg>
      <pc:sldChg chg="modTransition">
        <pc:chgData name="Finn Alexander Dixon (2511455)" userId="S::2511455@student.uwtsd.ac.uk::dba3ff50-cf3c-499c-b6a6-8492ab27e47a" providerId="AD" clId="Web-{2831CB8F-8406-6B8E-5181-350432D734EE}" dt="2026-06-21T20:36:33.277" v="3151"/>
        <pc:sldMkLst>
          <pc:docMk/>
          <pc:sldMk cId="3711253820" sldId="258"/>
        </pc:sldMkLst>
      </pc:sldChg>
      <pc:sldChg chg="addSp delSp modSp modTransition">
        <pc:chgData name="Finn Alexander Dixon (2511455)" userId="S::2511455@student.uwtsd.ac.uk::dba3ff50-cf3c-499c-b6a6-8492ab27e47a" providerId="AD" clId="Web-{2831CB8F-8406-6B8E-5181-350432D734EE}" dt="2026-06-21T20:36:34.887" v="3152"/>
        <pc:sldMkLst>
          <pc:docMk/>
          <pc:sldMk cId="1209333467" sldId="260"/>
        </pc:sldMkLst>
        <pc:picChg chg="add del mod">
          <ac:chgData name="Finn Alexander Dixon (2511455)" userId="S::2511455@student.uwtsd.ac.uk::dba3ff50-cf3c-499c-b6a6-8492ab27e47a" providerId="AD" clId="Web-{2831CB8F-8406-6B8E-5181-350432D734EE}" dt="2026-06-21T18:58:28.095" v="840"/>
          <ac:picMkLst>
            <pc:docMk/>
            <pc:sldMk cId="1209333467" sldId="260"/>
            <ac:picMk id="5" creationId="{506EFB6B-7D8A-8DF2-48E4-176EE4BDA619}"/>
          </ac:picMkLst>
        </pc:picChg>
        <pc:picChg chg="add mod">
          <ac:chgData name="Finn Alexander Dixon (2511455)" userId="S::2511455@student.uwtsd.ac.uk::dba3ff50-cf3c-499c-b6a6-8492ab27e47a" providerId="AD" clId="Web-{2831CB8F-8406-6B8E-5181-350432D734EE}" dt="2026-06-21T18:58:56.737" v="845" actId="1076"/>
          <ac:picMkLst>
            <pc:docMk/>
            <pc:sldMk cId="1209333467" sldId="260"/>
            <ac:picMk id="6" creationId="{FD0DCB4C-6BBC-B28B-61F9-86BF7CF91880}"/>
          </ac:picMkLst>
        </pc:picChg>
      </pc:sldChg>
      <pc:sldChg chg="addSp modSp modTransition">
        <pc:chgData name="Finn Alexander Dixon (2511455)" userId="S::2511455@student.uwtsd.ac.uk::dba3ff50-cf3c-499c-b6a6-8492ab27e47a" providerId="AD" clId="Web-{2831CB8F-8406-6B8E-5181-350432D734EE}" dt="2026-06-21T20:36:37.152" v="3153"/>
        <pc:sldMkLst>
          <pc:docMk/>
          <pc:sldMk cId="949684110" sldId="261"/>
        </pc:sldMkLst>
        <pc:picChg chg="add mod">
          <ac:chgData name="Finn Alexander Dixon (2511455)" userId="S::2511455@student.uwtsd.ac.uk::dba3ff50-cf3c-499c-b6a6-8492ab27e47a" providerId="AD" clId="Web-{2831CB8F-8406-6B8E-5181-350432D734EE}" dt="2026-06-21T18:57:38.860" v="838" actId="14100"/>
          <ac:picMkLst>
            <pc:docMk/>
            <pc:sldMk cId="949684110" sldId="261"/>
            <ac:picMk id="4" creationId="{EE7410E1-AEFD-610E-0065-68B79C8FCD93}"/>
          </ac:picMkLst>
        </pc:picChg>
      </pc:sldChg>
      <pc:sldChg chg="modTransition">
        <pc:chgData name="Finn Alexander Dixon (2511455)" userId="S::2511455@student.uwtsd.ac.uk::dba3ff50-cf3c-499c-b6a6-8492ab27e47a" providerId="AD" clId="Web-{2831CB8F-8406-6B8E-5181-350432D734EE}" dt="2026-06-21T20:37:36.045" v="3161"/>
        <pc:sldMkLst>
          <pc:docMk/>
          <pc:sldMk cId="2815024334" sldId="262"/>
        </pc:sldMkLst>
      </pc:sldChg>
      <pc:sldChg chg="addSp delSp modSp modTransition">
        <pc:chgData name="Finn Alexander Dixon (2511455)" userId="S::2511455@student.uwtsd.ac.uk::dba3ff50-cf3c-499c-b6a6-8492ab27e47a" providerId="AD" clId="Web-{2831CB8F-8406-6B8E-5181-350432D734EE}" dt="2026-06-21T20:36:43.293" v="3154"/>
        <pc:sldMkLst>
          <pc:docMk/>
          <pc:sldMk cId="2852822326" sldId="263"/>
        </pc:sldMkLst>
        <pc:spChg chg="mod">
          <ac:chgData name="Finn Alexander Dixon (2511455)" userId="S::2511455@student.uwtsd.ac.uk::dba3ff50-cf3c-499c-b6a6-8492ab27e47a" providerId="AD" clId="Web-{2831CB8F-8406-6B8E-5181-350432D734EE}" dt="2026-06-21T20:32:11.036" v="3049" actId="20577"/>
          <ac:spMkLst>
            <pc:docMk/>
            <pc:sldMk cId="2852822326" sldId="263"/>
            <ac:spMk id="4" creationId="{C636A546-7D5B-3BCA-A4D9-A4A2274519B2}"/>
          </ac:spMkLst>
        </pc:spChg>
        <pc:picChg chg="add del mod">
          <ac:chgData name="Finn Alexander Dixon (2511455)" userId="S::2511455@student.uwtsd.ac.uk::dba3ff50-cf3c-499c-b6a6-8492ab27e47a" providerId="AD" clId="Web-{2831CB8F-8406-6B8E-5181-350432D734EE}" dt="2026-06-21T18:55:54.513" v="830"/>
          <ac:picMkLst>
            <pc:docMk/>
            <pc:sldMk cId="2852822326" sldId="263"/>
            <ac:picMk id="5" creationId="{D7173154-6935-D7FD-879E-24341D754268}"/>
          </ac:picMkLst>
        </pc:picChg>
        <pc:picChg chg="add mod">
          <ac:chgData name="Finn Alexander Dixon (2511455)" userId="S::2511455@student.uwtsd.ac.uk::dba3ff50-cf3c-499c-b6a6-8492ab27e47a" providerId="AD" clId="Web-{2831CB8F-8406-6B8E-5181-350432D734EE}" dt="2026-06-21T18:56:19.795" v="834" actId="14100"/>
          <ac:picMkLst>
            <pc:docMk/>
            <pc:sldMk cId="2852822326" sldId="263"/>
            <ac:picMk id="6" creationId="{6C7E8B65-AAF2-6684-7FCE-76C45F341F3A}"/>
          </ac:picMkLst>
        </pc:picChg>
      </pc:sldChg>
      <pc:sldChg chg="addSp modSp modTransition">
        <pc:chgData name="Finn Alexander Dixon (2511455)" userId="S::2511455@student.uwtsd.ac.uk::dba3ff50-cf3c-499c-b6a6-8492ab27e47a" providerId="AD" clId="Web-{2831CB8F-8406-6B8E-5181-350432D734EE}" dt="2026-06-21T20:45:21.276" v="3187" actId="20577"/>
        <pc:sldMkLst>
          <pc:docMk/>
          <pc:sldMk cId="492475930" sldId="264"/>
        </pc:sldMkLst>
        <pc:spChg chg="add mod">
          <ac:chgData name="Finn Alexander Dixon (2511455)" userId="S::2511455@student.uwtsd.ac.uk::dba3ff50-cf3c-499c-b6a6-8492ab27e47a" providerId="AD" clId="Web-{2831CB8F-8406-6B8E-5181-350432D734EE}" dt="2026-06-21T20:45:21.276" v="3187" actId="20577"/>
          <ac:spMkLst>
            <pc:docMk/>
            <pc:sldMk cId="492475930" sldId="264"/>
            <ac:spMk id="6" creationId="{7C7C78A5-F797-CFB4-DEF3-6DBF8ACDE398}"/>
          </ac:spMkLst>
        </pc:spChg>
      </pc:sldChg>
      <pc:sldChg chg="addSp delSp modSp modTransition">
        <pc:chgData name="Finn Alexander Dixon (2511455)" userId="S::2511455@student.uwtsd.ac.uk::dba3ff50-cf3c-499c-b6a6-8492ab27e47a" providerId="AD" clId="Web-{2831CB8F-8406-6B8E-5181-350432D734EE}" dt="2026-06-21T20:44:02.867" v="3186" actId="1076"/>
        <pc:sldMkLst>
          <pc:docMk/>
          <pc:sldMk cId="1069274373" sldId="265"/>
        </pc:sldMkLst>
        <pc:spChg chg="mod">
          <ac:chgData name="Finn Alexander Dixon (2511455)" userId="S::2511455@student.uwtsd.ac.uk::dba3ff50-cf3c-499c-b6a6-8492ab27e47a" providerId="AD" clId="Web-{2831CB8F-8406-6B8E-5181-350432D734EE}" dt="2026-06-21T17:38:26.954" v="417" actId="1076"/>
          <ac:spMkLst>
            <pc:docMk/>
            <pc:sldMk cId="1069274373" sldId="265"/>
            <ac:spMk id="2" creationId="{F0B80386-AC17-2F43-441B-7BE37DE747A4}"/>
          </ac:spMkLst>
        </pc:spChg>
        <pc:spChg chg="mod">
          <ac:chgData name="Finn Alexander Dixon (2511455)" userId="S::2511455@student.uwtsd.ac.uk::dba3ff50-cf3c-499c-b6a6-8492ab27e47a" providerId="AD" clId="Web-{2831CB8F-8406-6B8E-5181-350432D734EE}" dt="2026-06-21T18:54:36.839" v="827" actId="1076"/>
          <ac:spMkLst>
            <pc:docMk/>
            <pc:sldMk cId="1069274373" sldId="265"/>
            <ac:spMk id="3" creationId="{F5251576-6FD9-AA01-32AC-FB3840FFA347}"/>
          </ac:spMkLst>
        </pc:spChg>
        <pc:spChg chg="add del mod">
          <ac:chgData name="Finn Alexander Dixon (2511455)" userId="S::2511455@student.uwtsd.ac.uk::dba3ff50-cf3c-499c-b6a6-8492ab27e47a" providerId="AD" clId="Web-{2831CB8F-8406-6B8E-5181-350432D734EE}" dt="2026-06-21T18:54:23.901" v="824"/>
          <ac:spMkLst>
            <pc:docMk/>
            <pc:sldMk cId="1069274373" sldId="265"/>
            <ac:spMk id="6" creationId="{070CC7F4-B213-3BF2-181A-5F0D2553554A}"/>
          </ac:spMkLst>
        </pc:spChg>
        <pc:spChg chg="add mod">
          <ac:chgData name="Finn Alexander Dixon (2511455)" userId="S::2511455@student.uwtsd.ac.uk::dba3ff50-cf3c-499c-b6a6-8492ab27e47a" providerId="AD" clId="Web-{2831CB8F-8406-6B8E-5181-350432D734EE}" dt="2026-06-21T20:43:41.836" v="3180" actId="20577"/>
          <ac:spMkLst>
            <pc:docMk/>
            <pc:sldMk cId="1069274373" sldId="265"/>
            <ac:spMk id="6" creationId="{A65FD325-15BE-B47A-43C9-F0B577081673}"/>
          </ac:spMkLst>
        </pc:spChg>
        <pc:spChg chg="add del mod">
          <ac:chgData name="Finn Alexander Dixon (2511455)" userId="S::2511455@student.uwtsd.ac.uk::dba3ff50-cf3c-499c-b6a6-8492ab27e47a" providerId="AD" clId="Web-{2831CB8F-8406-6B8E-5181-350432D734EE}" dt="2026-06-21T18:00:42.106" v="761"/>
          <ac:spMkLst>
            <pc:docMk/>
            <pc:sldMk cId="1069274373" sldId="265"/>
            <ac:spMk id="7" creationId="{D442FF0C-53A9-89F3-1EDC-1D7542E3E1EC}"/>
          </ac:spMkLst>
        </pc:spChg>
        <pc:spChg chg="add del mod">
          <ac:chgData name="Finn Alexander Dixon (2511455)" userId="S::2511455@student.uwtsd.ac.uk::dba3ff50-cf3c-499c-b6a6-8492ab27e47a" providerId="AD" clId="Web-{2831CB8F-8406-6B8E-5181-350432D734EE}" dt="2026-06-21T18:01:13.091" v="764"/>
          <ac:spMkLst>
            <pc:docMk/>
            <pc:sldMk cId="1069274373" sldId="265"/>
            <ac:spMk id="8" creationId="{012C20C4-DB5C-DBB6-20B5-A6B287CBFA4E}"/>
          </ac:spMkLst>
        </pc:spChg>
        <pc:spChg chg="add mod">
          <ac:chgData name="Finn Alexander Dixon (2511455)" userId="S::2511455@student.uwtsd.ac.uk::dba3ff50-cf3c-499c-b6a6-8492ab27e47a" providerId="AD" clId="Web-{2831CB8F-8406-6B8E-5181-350432D734EE}" dt="2026-06-21T20:44:02.867" v="3186" actId="1076"/>
          <ac:spMkLst>
            <pc:docMk/>
            <pc:sldMk cId="1069274373" sldId="265"/>
            <ac:spMk id="8" creationId="{E5E1387C-9DC1-C0BA-0941-05BDB843ADAB}"/>
          </ac:spMkLst>
        </pc:spChg>
        <pc:picChg chg="add mod">
          <ac:chgData name="Finn Alexander Dixon (2511455)" userId="S::2511455@student.uwtsd.ac.uk::dba3ff50-cf3c-499c-b6a6-8492ab27e47a" providerId="AD" clId="Web-{2831CB8F-8406-6B8E-5181-350432D734EE}" dt="2026-06-21T18:54:29.964" v="826" actId="1076"/>
          <ac:picMkLst>
            <pc:docMk/>
            <pc:sldMk cId="1069274373" sldId="265"/>
            <ac:picMk id="4" creationId="{9EA6E9B8-D35A-4ED4-512B-716620D70255}"/>
          </ac:picMkLst>
        </pc:picChg>
        <pc:picChg chg="add mod">
          <ac:chgData name="Finn Alexander Dixon (2511455)" userId="S::2511455@student.uwtsd.ac.uk::dba3ff50-cf3c-499c-b6a6-8492ab27e47a" providerId="AD" clId="Web-{2831CB8F-8406-6B8E-5181-350432D734EE}" dt="2026-06-21T18:54:46.793" v="828" actId="1076"/>
          <ac:picMkLst>
            <pc:docMk/>
            <pc:sldMk cId="1069274373" sldId="265"/>
            <ac:picMk id="5" creationId="{14AA115E-281D-908F-31DF-53484EA52AF6}"/>
          </ac:picMkLst>
        </pc:picChg>
        <pc:picChg chg="add mod">
          <ac:chgData name="Finn Alexander Dixon (2511455)" userId="S::2511455@student.uwtsd.ac.uk::dba3ff50-cf3c-499c-b6a6-8492ab27e47a" providerId="AD" clId="Web-{2831CB8F-8406-6B8E-5181-350432D734EE}" dt="2026-06-21T18:54:26.620" v="825" actId="1076"/>
          <ac:picMkLst>
            <pc:docMk/>
            <pc:sldMk cId="1069274373" sldId="265"/>
            <ac:picMk id="7" creationId="{23D8E6EA-21A8-FF17-D987-5139F59BFB23}"/>
          </ac:picMkLst>
        </pc:picChg>
      </pc:sldChg>
      <pc:sldChg chg="addSp delSp modSp modTransition">
        <pc:chgData name="Finn Alexander Dixon (2511455)" userId="S::2511455@student.uwtsd.ac.uk::dba3ff50-cf3c-499c-b6a6-8492ab27e47a" providerId="AD" clId="Web-{2831CB8F-8406-6B8E-5181-350432D734EE}" dt="2026-06-21T20:47:38.357" v="3226" actId="1076"/>
        <pc:sldMkLst>
          <pc:docMk/>
          <pc:sldMk cId="496565712" sldId="266"/>
        </pc:sldMkLst>
        <pc:spChg chg="add mod">
          <ac:chgData name="Finn Alexander Dixon (2511455)" userId="S::2511455@student.uwtsd.ac.uk::dba3ff50-cf3c-499c-b6a6-8492ab27e47a" providerId="AD" clId="Web-{2831CB8F-8406-6B8E-5181-350432D734EE}" dt="2026-06-21T20:47:38.357" v="3226" actId="1076"/>
          <ac:spMkLst>
            <pc:docMk/>
            <pc:sldMk cId="496565712" sldId="266"/>
            <ac:spMk id="3" creationId="{A7276502-D66D-6BDB-43BD-0CEC9FB99B78}"/>
          </ac:spMkLst>
        </pc:spChg>
        <pc:spChg chg="del">
          <ac:chgData name="Finn Alexander Dixon (2511455)" userId="S::2511455@student.uwtsd.ac.uk::dba3ff50-cf3c-499c-b6a6-8492ab27e47a" providerId="AD" clId="Web-{2831CB8F-8406-6B8E-5181-350432D734EE}" dt="2026-06-21T19:02:55.259" v="846"/>
          <ac:spMkLst>
            <pc:docMk/>
            <pc:sldMk cId="496565712" sldId="266"/>
            <ac:spMk id="3" creationId="{B9DC9C21-0C6C-6B50-B845-723B1D23139A}"/>
          </ac:spMkLst>
        </pc:spChg>
        <pc:spChg chg="add del mod">
          <ac:chgData name="Finn Alexander Dixon (2511455)" userId="S::2511455@student.uwtsd.ac.uk::dba3ff50-cf3c-499c-b6a6-8492ab27e47a" providerId="AD" clId="Web-{2831CB8F-8406-6B8E-5181-350432D734EE}" dt="2026-06-21T19:05:43.763" v="868"/>
          <ac:spMkLst>
            <pc:docMk/>
            <pc:sldMk cId="496565712" sldId="266"/>
            <ac:spMk id="7" creationId="{A26C70C5-1D84-0145-2A0D-96B1B4AD679D}"/>
          </ac:spMkLst>
        </pc:spChg>
        <pc:spChg chg="add del mod">
          <ac:chgData name="Finn Alexander Dixon (2511455)" userId="S::2511455@student.uwtsd.ac.uk::dba3ff50-cf3c-499c-b6a6-8492ab27e47a" providerId="AD" clId="Web-{2831CB8F-8406-6B8E-5181-350432D734EE}" dt="2026-06-21T19:18:56.675" v="1720"/>
          <ac:spMkLst>
            <pc:docMk/>
            <pc:sldMk cId="496565712" sldId="266"/>
            <ac:spMk id="11" creationId="{1C735F50-9C52-FD76-82BC-2124C31B11C0}"/>
          </ac:spMkLst>
        </pc:spChg>
        <pc:spChg chg="add del mod">
          <ac:chgData name="Finn Alexander Dixon (2511455)" userId="S::2511455@student.uwtsd.ac.uk::dba3ff50-cf3c-499c-b6a6-8492ab27e47a" providerId="AD" clId="Web-{2831CB8F-8406-6B8E-5181-350432D734EE}" dt="2026-06-21T19:23:20.058" v="1742"/>
          <ac:spMkLst>
            <pc:docMk/>
            <pc:sldMk cId="496565712" sldId="266"/>
            <ac:spMk id="13" creationId="{0CB333EF-3A5C-8C9F-EFCB-784574737F2B}"/>
          </ac:spMkLst>
        </pc:spChg>
        <pc:spChg chg="add mod">
          <ac:chgData name="Finn Alexander Dixon (2511455)" userId="S::2511455@student.uwtsd.ac.uk::dba3ff50-cf3c-499c-b6a6-8492ab27e47a" providerId="AD" clId="Web-{2831CB8F-8406-6B8E-5181-350432D734EE}" dt="2026-06-21T19:24:04.621" v="1760" actId="1076"/>
          <ac:spMkLst>
            <pc:docMk/>
            <pc:sldMk cId="496565712" sldId="266"/>
            <ac:spMk id="17" creationId="{BCCB5784-2416-F006-BD74-2D5894428092}"/>
          </ac:spMkLst>
        </pc:spChg>
        <pc:spChg chg="add mod">
          <ac:chgData name="Finn Alexander Dixon (2511455)" userId="S::2511455@student.uwtsd.ac.uk::dba3ff50-cf3c-499c-b6a6-8492ab27e47a" providerId="AD" clId="Web-{2831CB8F-8406-6B8E-5181-350432D734EE}" dt="2026-06-21T19:53:14.943" v="2413" actId="1076"/>
          <ac:spMkLst>
            <pc:docMk/>
            <pc:sldMk cId="496565712" sldId="266"/>
            <ac:spMk id="18" creationId="{3BAF5F28-E2B8-AA84-58E6-E5D4A9D412D5}"/>
          </ac:spMkLst>
        </pc:spChg>
        <pc:spChg chg="add mod">
          <ac:chgData name="Finn Alexander Dixon (2511455)" userId="S::2511455@student.uwtsd.ac.uk::dba3ff50-cf3c-499c-b6a6-8492ab27e47a" providerId="AD" clId="Web-{2831CB8F-8406-6B8E-5181-350432D734EE}" dt="2026-06-21T19:53:04.552" v="2409" actId="20577"/>
          <ac:spMkLst>
            <pc:docMk/>
            <pc:sldMk cId="496565712" sldId="266"/>
            <ac:spMk id="19" creationId="{0C638313-FD3F-FAFF-72D1-46D2FDB0C732}"/>
          </ac:spMkLst>
        </pc:spChg>
        <pc:spChg chg="add mod">
          <ac:chgData name="Finn Alexander Dixon (2511455)" userId="S::2511455@student.uwtsd.ac.uk::dba3ff50-cf3c-499c-b6a6-8492ab27e47a" providerId="AD" clId="Web-{2831CB8F-8406-6B8E-5181-350432D734EE}" dt="2026-06-21T19:53:18.053" v="2414" actId="1076"/>
          <ac:spMkLst>
            <pc:docMk/>
            <pc:sldMk cId="496565712" sldId="266"/>
            <ac:spMk id="20" creationId="{3DC376BE-F0A7-2692-7800-D1F6DE6D5C4D}"/>
          </ac:spMkLst>
        </pc:spChg>
        <pc:spChg chg="add mod">
          <ac:chgData name="Finn Alexander Dixon (2511455)" userId="S::2511455@student.uwtsd.ac.uk::dba3ff50-cf3c-499c-b6a6-8492ab27e47a" providerId="AD" clId="Web-{2831CB8F-8406-6B8E-5181-350432D734EE}" dt="2026-06-21T19:53:10.959" v="2412" actId="20577"/>
          <ac:spMkLst>
            <pc:docMk/>
            <pc:sldMk cId="496565712" sldId="266"/>
            <ac:spMk id="21" creationId="{EF853AA8-AB25-BED7-A335-668ABEEC36EC}"/>
          </ac:spMkLst>
        </pc:spChg>
        <pc:spChg chg="add mod">
          <ac:chgData name="Finn Alexander Dixon (2511455)" userId="S::2511455@student.uwtsd.ac.uk::dba3ff50-cf3c-499c-b6a6-8492ab27e47a" providerId="AD" clId="Web-{2831CB8F-8406-6B8E-5181-350432D734EE}" dt="2026-06-21T19:53:23.615" v="2415" actId="1076"/>
          <ac:spMkLst>
            <pc:docMk/>
            <pc:sldMk cId="496565712" sldId="266"/>
            <ac:spMk id="22" creationId="{8FA75989-99F9-948E-53B8-809292DF01AD}"/>
          </ac:spMkLst>
        </pc:spChg>
        <pc:graphicFrameChg chg="add del mod ord modGraphic">
          <ac:chgData name="Finn Alexander Dixon (2511455)" userId="S::2511455@student.uwtsd.ac.uk::dba3ff50-cf3c-499c-b6a6-8492ab27e47a" providerId="AD" clId="Web-{2831CB8F-8406-6B8E-5181-350432D734EE}" dt="2026-06-21T19:05:31.872" v="867"/>
          <ac:graphicFrameMkLst>
            <pc:docMk/>
            <pc:sldMk cId="496565712" sldId="266"/>
            <ac:graphicFrameMk id="5" creationId="{A63D7305-D454-6366-217F-CDC3340F9B9A}"/>
          </ac:graphicFrameMkLst>
        </pc:graphicFrameChg>
        <pc:graphicFrameChg chg="del mod ord modGraphic">
          <ac:chgData name="Finn Alexander Dixon (2511455)" userId="S::2511455@student.uwtsd.ac.uk::dba3ff50-cf3c-499c-b6a6-8492ab27e47a" providerId="AD" clId="Web-{2831CB8F-8406-6B8E-5181-350432D734EE}" dt="2026-06-21T19:23:16.683" v="1741"/>
          <ac:graphicFrameMkLst>
            <pc:docMk/>
            <pc:sldMk cId="496565712" sldId="266"/>
            <ac:graphicFrameMk id="9" creationId="{A63D7305-D454-6366-217F-CDC3340F9B9A}"/>
          </ac:graphicFrameMkLst>
        </pc:graphicFrameChg>
        <pc:graphicFrameChg chg="del mod ord modGraphic">
          <ac:chgData name="Finn Alexander Dixon (2511455)" userId="S::2511455@student.uwtsd.ac.uk::dba3ff50-cf3c-499c-b6a6-8492ab27e47a" providerId="AD" clId="Web-{2831CB8F-8406-6B8E-5181-350432D734EE}" dt="2026-06-21T19:23:26.605" v="1743"/>
          <ac:graphicFrameMkLst>
            <pc:docMk/>
            <pc:sldMk cId="496565712" sldId="266"/>
            <ac:graphicFrameMk id="15" creationId="{A63D7305-D454-6366-217F-CDC3340F9B9A}"/>
          </ac:graphicFrameMkLst>
        </pc:graphicFrameChg>
        <pc:picChg chg="add mod">
          <ac:chgData name="Finn Alexander Dixon (2511455)" userId="S::2511455@student.uwtsd.ac.uk::dba3ff50-cf3c-499c-b6a6-8492ab27e47a" providerId="AD" clId="Web-{2831CB8F-8406-6B8E-5181-350432D734EE}" dt="2026-06-21T19:53:42.647" v="2417" actId="14100"/>
          <ac:picMkLst>
            <pc:docMk/>
            <pc:sldMk cId="496565712" sldId="266"/>
            <ac:picMk id="4" creationId="{6E8DC7C6-4ABA-13AF-C428-20272AF9F241}"/>
          </ac:picMkLst>
        </pc:picChg>
      </pc:sldChg>
      <pc:sldChg chg="addSp delSp modSp new mod modTransition setBg">
        <pc:chgData name="Finn Alexander Dixon (2511455)" userId="S::2511455@student.uwtsd.ac.uk::dba3ff50-cf3c-499c-b6a6-8492ab27e47a" providerId="AD" clId="Web-{2831CB8F-8406-6B8E-5181-350432D734EE}" dt="2026-06-21T20:36:54.153" v="3156"/>
        <pc:sldMkLst>
          <pc:docMk/>
          <pc:sldMk cId="3364625167" sldId="267"/>
        </pc:sldMkLst>
        <pc:spChg chg="mod">
          <ac:chgData name="Finn Alexander Dixon (2511455)" userId="S::2511455@student.uwtsd.ac.uk::dba3ff50-cf3c-499c-b6a6-8492ab27e47a" providerId="AD" clId="Web-{2831CB8F-8406-6B8E-5181-350432D734EE}" dt="2026-06-21T18:53:32.447" v="819"/>
          <ac:spMkLst>
            <pc:docMk/>
            <pc:sldMk cId="3364625167" sldId="267"/>
            <ac:spMk id="2" creationId="{DBA23D01-778C-D52E-B24E-3D4D4C1817A0}"/>
          </ac:spMkLst>
        </pc:spChg>
        <pc:spChg chg="mod">
          <ac:chgData name="Finn Alexander Dixon (2511455)" userId="S::2511455@student.uwtsd.ac.uk::dba3ff50-cf3c-499c-b6a6-8492ab27e47a" providerId="AD" clId="Web-{2831CB8F-8406-6B8E-5181-350432D734EE}" dt="2026-06-21T19:42:03.519" v="2303" actId="1076"/>
          <ac:spMkLst>
            <pc:docMk/>
            <pc:sldMk cId="3364625167" sldId="267"/>
            <ac:spMk id="3" creationId="{64D3397E-D6BC-365B-AB61-64AA61E108EA}"/>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11" creationId="{67D11D4F-4F6D-445C-BFEB-96F967B21879}"/>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19" creationId="{C7ACBC84-F47E-4B21-A7F3-60566BB76BB1}"/>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21" creationId="{EAE229D4-A955-47B2-82C8-E7459998B85D}"/>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23" creationId="{33FB4B9E-172A-4EA2-8C0E-0F73BFA422E7}"/>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25" creationId="{0BCDCCAE-697C-485A-B4DD-83B5F912FD86}"/>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27" creationId="{C19B8FE7-E6F0-44D0-AAB7-F7100184B715}"/>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29" creationId="{F806AC62-BC3F-4D5E-BF23-F593DF518317}"/>
          </ac:spMkLst>
        </pc:spChg>
        <pc:spChg chg="add del">
          <ac:chgData name="Finn Alexander Dixon (2511455)" userId="S::2511455@student.uwtsd.ac.uk::dba3ff50-cf3c-499c-b6a6-8492ab27e47a" providerId="AD" clId="Web-{2831CB8F-8406-6B8E-5181-350432D734EE}" dt="2026-06-21T18:53:32.447" v="819"/>
          <ac:spMkLst>
            <pc:docMk/>
            <pc:sldMk cId="3364625167" sldId="267"/>
            <ac:spMk id="31" creationId="{6093D801-98AE-465E-A5FC-A333D4C6A3F7}"/>
          </ac:spMkLst>
        </pc:spChg>
        <pc:picChg chg="add mod">
          <ac:chgData name="Finn Alexander Dixon (2511455)" userId="S::2511455@student.uwtsd.ac.uk::dba3ff50-cf3c-499c-b6a6-8492ab27e47a" providerId="AD" clId="Web-{2831CB8F-8406-6B8E-5181-350432D734EE}" dt="2026-06-21T18:52:45.305" v="812" actId="1076"/>
          <ac:picMkLst>
            <pc:docMk/>
            <pc:sldMk cId="3364625167" sldId="267"/>
            <ac:picMk id="4" creationId="{8DBEECCB-359A-EC70-B9EE-981F368B93CC}"/>
          </ac:picMkLst>
        </pc:picChg>
        <pc:picChg chg="add mod">
          <ac:chgData name="Finn Alexander Dixon (2511455)" userId="S::2511455@student.uwtsd.ac.uk::dba3ff50-cf3c-499c-b6a6-8492ab27e47a" providerId="AD" clId="Web-{2831CB8F-8406-6B8E-5181-350432D734EE}" dt="2026-06-21T19:41:56.410" v="2302" actId="1076"/>
          <ac:picMkLst>
            <pc:docMk/>
            <pc:sldMk cId="3364625167" sldId="267"/>
            <ac:picMk id="5" creationId="{D8B71353-1274-CE36-2220-2AD707434985}"/>
          </ac:picMkLst>
        </pc:picChg>
        <pc:picChg chg="add del mod">
          <ac:chgData name="Finn Alexander Dixon (2511455)" userId="S::2511455@student.uwtsd.ac.uk::dba3ff50-cf3c-499c-b6a6-8492ab27e47a" providerId="AD" clId="Web-{2831CB8F-8406-6B8E-5181-350432D734EE}" dt="2026-06-21T19:41:51.988" v="2301"/>
          <ac:picMkLst>
            <pc:docMk/>
            <pc:sldMk cId="3364625167" sldId="267"/>
            <ac:picMk id="6" creationId="{0868258A-FA09-2D40-CED9-9FBE405E5A7E}"/>
          </ac:picMkLst>
        </pc:picChg>
      </pc:sldChg>
      <pc:sldChg chg="addSp modSp new mod modTransition setBg">
        <pc:chgData name="Finn Alexander Dixon (2511455)" userId="S::2511455@student.uwtsd.ac.uk::dba3ff50-cf3c-499c-b6a6-8492ab27e47a" providerId="AD" clId="Web-{2831CB8F-8406-6B8E-5181-350432D734EE}" dt="2026-06-21T20:37:30.138" v="3160"/>
        <pc:sldMkLst>
          <pc:docMk/>
          <pc:sldMk cId="633093964" sldId="268"/>
        </pc:sldMkLst>
        <pc:spChg chg="mod">
          <ac:chgData name="Finn Alexander Dixon (2511455)" userId="S::2511455@student.uwtsd.ac.uk::dba3ff50-cf3c-499c-b6a6-8492ab27e47a" providerId="AD" clId="Web-{2831CB8F-8406-6B8E-5181-350432D734EE}" dt="2026-06-21T20:37:19.638" v="3159"/>
          <ac:spMkLst>
            <pc:docMk/>
            <pc:sldMk cId="633093964" sldId="268"/>
            <ac:spMk id="2" creationId="{8F335EA0-64BE-3589-EDCE-5B140D749A05}"/>
          </ac:spMkLst>
        </pc:spChg>
        <pc:spChg chg="mod">
          <ac:chgData name="Finn Alexander Dixon (2511455)" userId="S::2511455@student.uwtsd.ac.uk::dba3ff50-cf3c-499c-b6a6-8492ab27e47a" providerId="AD" clId="Web-{2831CB8F-8406-6B8E-5181-350432D734EE}" dt="2026-06-21T20:37:19.638" v="3159"/>
          <ac:spMkLst>
            <pc:docMk/>
            <pc:sldMk cId="633093964" sldId="268"/>
            <ac:spMk id="3" creationId="{34722EA3-A1D3-B43E-5B3E-CAA0BB1741B5}"/>
          </ac:spMkLst>
        </pc:spChg>
        <pc:spChg chg="add">
          <ac:chgData name="Finn Alexander Dixon (2511455)" userId="S::2511455@student.uwtsd.ac.uk::dba3ff50-cf3c-499c-b6a6-8492ab27e47a" providerId="AD" clId="Web-{2831CB8F-8406-6B8E-5181-350432D734EE}" dt="2026-06-21T20:37:19.638" v="3159"/>
          <ac:spMkLst>
            <pc:docMk/>
            <pc:sldMk cId="633093964" sldId="268"/>
            <ac:spMk id="9" creationId="{3FAD17B9-9E6C-4DD1-9728-97B5E5FCCAB2}"/>
          </ac:spMkLst>
        </pc:spChg>
        <pc:spChg chg="add">
          <ac:chgData name="Finn Alexander Dixon (2511455)" userId="S::2511455@student.uwtsd.ac.uk::dba3ff50-cf3c-499c-b6a6-8492ab27e47a" providerId="AD" clId="Web-{2831CB8F-8406-6B8E-5181-350432D734EE}" dt="2026-06-21T20:37:19.638" v="3159"/>
          <ac:spMkLst>
            <pc:docMk/>
            <pc:sldMk cId="633093964" sldId="268"/>
            <ac:spMk id="11" creationId="{D7AC3F90-A588-42FF-B41D-062A8D91B9E5}"/>
          </ac:spMkLst>
        </pc:spChg>
        <pc:spChg chg="add">
          <ac:chgData name="Finn Alexander Dixon (2511455)" userId="S::2511455@student.uwtsd.ac.uk::dba3ff50-cf3c-499c-b6a6-8492ab27e47a" providerId="AD" clId="Web-{2831CB8F-8406-6B8E-5181-350432D734EE}" dt="2026-06-21T20:37:19.638" v="3159"/>
          <ac:spMkLst>
            <pc:docMk/>
            <pc:sldMk cId="633093964" sldId="268"/>
            <ac:spMk id="15" creationId="{E1AADF25-43E9-4DE0-AD82-4F6052319136}"/>
          </ac:spMkLst>
        </pc:spChg>
        <pc:spChg chg="add">
          <ac:chgData name="Finn Alexander Dixon (2511455)" userId="S::2511455@student.uwtsd.ac.uk::dba3ff50-cf3c-499c-b6a6-8492ab27e47a" providerId="AD" clId="Web-{2831CB8F-8406-6B8E-5181-350432D734EE}" dt="2026-06-21T20:37:19.638" v="3159"/>
          <ac:spMkLst>
            <pc:docMk/>
            <pc:sldMk cId="633093964" sldId="268"/>
            <ac:spMk id="17" creationId="{CBC2D515-EF3C-4E4E-8BC1-192B21E92713}"/>
          </ac:spMkLst>
        </pc:spChg>
        <pc:picChg chg="add">
          <ac:chgData name="Finn Alexander Dixon (2511455)" userId="S::2511455@student.uwtsd.ac.uk::dba3ff50-cf3c-499c-b6a6-8492ab27e47a" providerId="AD" clId="Web-{2831CB8F-8406-6B8E-5181-350432D734EE}" dt="2026-06-21T20:37:19.638" v="3159"/>
          <ac:picMkLst>
            <pc:docMk/>
            <pc:sldMk cId="633093964" sldId="268"/>
            <ac:picMk id="5" creationId="{641D5E62-DC1F-8795-DC05-A6087B327C1A}"/>
          </ac:picMkLst>
        </pc:picChg>
        <pc:picChg chg="add">
          <ac:chgData name="Finn Alexander Dixon (2511455)" userId="S::2511455@student.uwtsd.ac.uk::dba3ff50-cf3c-499c-b6a6-8492ab27e47a" providerId="AD" clId="Web-{2831CB8F-8406-6B8E-5181-350432D734EE}" dt="2026-06-21T20:37:19.638" v="3159"/>
          <ac:picMkLst>
            <pc:docMk/>
            <pc:sldMk cId="633093964" sldId="268"/>
            <ac:picMk id="13" creationId="{015AB904-4FB7-4A0D-B43E-03ACF05E1445}"/>
          </ac:picMkLst>
        </pc:picChg>
      </pc:sldChg>
    </pc:docChg>
  </pc:docChgLst>
  <pc:docChgLst>
    <pc:chgData name="Finn Alexander Dixon (2511455)" userId="S::2511455@student.uwtsd.ac.uk::dba3ff50-cf3c-499c-b6a6-8492ab27e47a" providerId="AD" clId="Web-{29E0B389-50CA-7E9E-486C-A75D8C45A688}"/>
    <pc:docChg chg="mod addSld delSld modSld addMainMaster delMainMaster modMainMaster">
      <pc:chgData name="Finn Alexander Dixon (2511455)" userId="S::2511455@student.uwtsd.ac.uk::dba3ff50-cf3c-499c-b6a6-8492ab27e47a" providerId="AD" clId="Web-{29E0B389-50CA-7E9E-486C-A75D8C45A688}" dt="2026-06-21T16:51:18.034" v="2164" actId="20577"/>
      <pc:docMkLst>
        <pc:docMk/>
      </pc:docMkLst>
      <pc:sldChg chg="addSp delSp modSp mod modClrScheme chgLayout">
        <pc:chgData name="Finn Alexander Dixon (2511455)" userId="S::2511455@student.uwtsd.ac.uk::dba3ff50-cf3c-499c-b6a6-8492ab27e47a" providerId="AD" clId="Web-{29E0B389-50CA-7E9E-486C-A75D8C45A688}" dt="2026-06-21T13:14:53.398" v="1345" actId="1076"/>
        <pc:sldMkLst>
          <pc:docMk/>
          <pc:sldMk cId="109857222" sldId="256"/>
        </pc:sldMkLst>
        <pc:spChg chg="mod ord">
          <ac:chgData name="Finn Alexander Dixon (2511455)" userId="S::2511455@student.uwtsd.ac.uk::dba3ff50-cf3c-499c-b6a6-8492ab27e47a" providerId="AD" clId="Web-{29E0B389-50CA-7E9E-486C-A75D8C45A688}" dt="2026-06-21T12:26:44.853" v="1029"/>
          <ac:spMkLst>
            <pc:docMk/>
            <pc:sldMk cId="109857222" sldId="256"/>
            <ac:spMk id="2" creationId="{00000000-0000-0000-0000-000000000000}"/>
          </ac:spMkLst>
        </pc:spChg>
        <pc:spChg chg="del mod ord">
          <ac:chgData name="Finn Alexander Dixon (2511455)" userId="S::2511455@student.uwtsd.ac.uk::dba3ff50-cf3c-499c-b6a6-8492ab27e47a" providerId="AD" clId="Web-{29E0B389-50CA-7E9E-486C-A75D8C45A688}" dt="2026-06-21T13:13:46.005" v="1336"/>
          <ac:spMkLst>
            <pc:docMk/>
            <pc:sldMk cId="109857222" sldId="256"/>
            <ac:spMk id="3" creationId="{00000000-0000-0000-0000-000000000000}"/>
          </ac:spMkLst>
        </pc:spChg>
        <pc:picChg chg="add mod">
          <ac:chgData name="Finn Alexander Dixon (2511455)" userId="S::2511455@student.uwtsd.ac.uk::dba3ff50-cf3c-499c-b6a6-8492ab27e47a" providerId="AD" clId="Web-{29E0B389-50CA-7E9E-486C-A75D8C45A688}" dt="2026-06-21T13:14:53.398" v="1345" actId="1076"/>
          <ac:picMkLst>
            <pc:docMk/>
            <pc:sldMk cId="109857222" sldId="256"/>
            <ac:picMk id="4" creationId="{26056623-47C5-5247-E229-3B7A7D163369}"/>
          </ac:picMkLst>
        </pc:picChg>
      </pc:sldChg>
      <pc:sldChg chg="addSp delSp modSp mod modClrScheme chgLayout">
        <pc:chgData name="Finn Alexander Dixon (2511455)" userId="S::2511455@student.uwtsd.ac.uk::dba3ff50-cf3c-499c-b6a6-8492ab27e47a" providerId="AD" clId="Web-{29E0B389-50CA-7E9E-486C-A75D8C45A688}" dt="2026-06-21T12:26:44.853" v="1029"/>
        <pc:sldMkLst>
          <pc:docMk/>
          <pc:sldMk cId="3332209541" sldId="257"/>
        </pc:sldMkLst>
        <pc:spChg chg="mod ord">
          <ac:chgData name="Finn Alexander Dixon (2511455)" userId="S::2511455@student.uwtsd.ac.uk::dba3ff50-cf3c-499c-b6a6-8492ab27e47a" providerId="AD" clId="Web-{29E0B389-50CA-7E9E-486C-A75D8C45A688}" dt="2026-06-21T12:26:44.853" v="1029"/>
          <ac:spMkLst>
            <pc:docMk/>
            <pc:sldMk cId="3332209541" sldId="257"/>
            <ac:spMk id="2" creationId="{3E0C8E79-5EA6-57B8-7D3A-C55CBE45FF87}"/>
          </ac:spMkLst>
        </pc:spChg>
        <pc:spChg chg="del mod ord">
          <ac:chgData name="Finn Alexander Dixon (2511455)" userId="S::2511455@student.uwtsd.ac.uk::dba3ff50-cf3c-499c-b6a6-8492ab27e47a" providerId="AD" clId="Web-{29E0B389-50CA-7E9E-486C-A75D8C45A688}" dt="2026-06-21T12:02:50.363" v="778"/>
          <ac:spMkLst>
            <pc:docMk/>
            <pc:sldMk cId="3332209541" sldId="257"/>
            <ac:spMk id="3" creationId="{4F8BB571-40D7-2023-6985-5BC0C6C96FC2}"/>
          </ac:spMkLst>
        </pc:spChg>
        <pc:spChg chg="add mod ord">
          <ac:chgData name="Finn Alexander Dixon (2511455)" userId="S::2511455@student.uwtsd.ac.uk::dba3ff50-cf3c-499c-b6a6-8492ab27e47a" providerId="AD" clId="Web-{29E0B389-50CA-7E9E-486C-A75D8C45A688}" dt="2026-06-21T12:26:44.853" v="1029"/>
          <ac:spMkLst>
            <pc:docMk/>
            <pc:sldMk cId="3332209541" sldId="257"/>
            <ac:spMk id="9" creationId="{3B0C0309-D729-2E8B-D1F3-CE3547272631}"/>
          </ac:spMkLst>
        </pc:spChg>
        <pc:spChg chg="add mod ord">
          <ac:chgData name="Finn Alexander Dixon (2511455)" userId="S::2511455@student.uwtsd.ac.uk::dba3ff50-cf3c-499c-b6a6-8492ab27e47a" providerId="AD" clId="Web-{29E0B389-50CA-7E9E-486C-A75D8C45A688}" dt="2026-06-21T12:26:44.853" v="1029"/>
          <ac:spMkLst>
            <pc:docMk/>
            <pc:sldMk cId="3332209541" sldId="257"/>
            <ac:spMk id="11" creationId="{78E1C4FD-D0B7-4B52-08E5-BC92026BF4B8}"/>
          </ac:spMkLst>
        </pc:spChg>
        <pc:spChg chg="add mod ord">
          <ac:chgData name="Finn Alexander Dixon (2511455)" userId="S::2511455@student.uwtsd.ac.uk::dba3ff50-cf3c-499c-b6a6-8492ab27e47a" providerId="AD" clId="Web-{29E0B389-50CA-7E9E-486C-A75D8C45A688}" dt="2026-06-21T12:26:44.853" v="1029"/>
          <ac:spMkLst>
            <pc:docMk/>
            <pc:sldMk cId="3332209541" sldId="257"/>
            <ac:spMk id="13" creationId="{1EEF4958-BFC5-1662-22E4-8FF997450987}"/>
          </ac:spMkLst>
        </pc:spChg>
        <pc:graphicFrameChg chg="add mod ord">
          <ac:chgData name="Finn Alexander Dixon (2511455)" userId="S::2511455@student.uwtsd.ac.uk::dba3ff50-cf3c-499c-b6a6-8492ab27e47a" providerId="AD" clId="Web-{29E0B389-50CA-7E9E-486C-A75D8C45A688}" dt="2026-06-21T12:26:44.853" v="1029"/>
          <ac:graphicFrameMkLst>
            <pc:docMk/>
            <pc:sldMk cId="3332209541" sldId="257"/>
            <ac:graphicFrameMk id="5" creationId="{1C12999D-1DDA-8593-F9B0-690887BBBFA6}"/>
          </ac:graphicFrameMkLst>
        </pc:graphicFrameChg>
      </pc:sldChg>
      <pc:sldChg chg="addSp delSp modSp new mod modClrScheme chgLayout">
        <pc:chgData name="Finn Alexander Dixon (2511455)" userId="S::2511455@student.uwtsd.ac.uk::dba3ff50-cf3c-499c-b6a6-8492ab27e47a" providerId="AD" clId="Web-{29E0B389-50CA-7E9E-486C-A75D8C45A688}" dt="2026-06-21T16:24:48.212" v="1947" actId="1076"/>
        <pc:sldMkLst>
          <pc:docMk/>
          <pc:sldMk cId="3711253820" sldId="258"/>
        </pc:sldMkLst>
        <pc:spChg chg="mod ord">
          <ac:chgData name="Finn Alexander Dixon (2511455)" userId="S::2511455@student.uwtsd.ac.uk::dba3ff50-cf3c-499c-b6a6-8492ab27e47a" providerId="AD" clId="Web-{29E0B389-50CA-7E9E-486C-A75D8C45A688}" dt="2026-06-21T12:26:44.853" v="1029"/>
          <ac:spMkLst>
            <pc:docMk/>
            <pc:sldMk cId="3711253820" sldId="258"/>
            <ac:spMk id="2" creationId="{DCC4D83B-2F0D-CAE4-F0DC-AAAB61B78BA5}"/>
          </ac:spMkLst>
        </pc:spChg>
        <pc:spChg chg="del mod ord">
          <ac:chgData name="Finn Alexander Dixon (2511455)" userId="S::2511455@student.uwtsd.ac.uk::dba3ff50-cf3c-499c-b6a6-8492ab27e47a" providerId="AD" clId="Web-{29E0B389-50CA-7E9E-486C-A75D8C45A688}" dt="2026-06-21T12:02:31.706" v="777"/>
          <ac:spMkLst>
            <pc:docMk/>
            <pc:sldMk cId="3711253820" sldId="258"/>
            <ac:spMk id="3" creationId="{6AD39376-3894-5C6D-F85B-126F37E84A30}"/>
          </ac:spMkLst>
        </pc:spChg>
        <pc:spChg chg="add del mod ord">
          <ac:chgData name="Finn Alexander Dixon (2511455)" userId="S::2511455@student.uwtsd.ac.uk::dba3ff50-cf3c-499c-b6a6-8492ab27e47a" providerId="AD" clId="Web-{29E0B389-50CA-7E9E-486C-A75D8C45A688}" dt="2026-06-21T16:08:36.708" v="1760"/>
          <ac:spMkLst>
            <pc:docMk/>
            <pc:sldMk cId="3711253820" sldId="258"/>
            <ac:spMk id="9" creationId="{ABD6D8AB-43E1-554E-60AB-C090BBF8825D}"/>
          </ac:spMkLst>
        </pc:spChg>
        <pc:spChg chg="add mod ord">
          <ac:chgData name="Finn Alexander Dixon (2511455)" userId="S::2511455@student.uwtsd.ac.uk::dba3ff50-cf3c-499c-b6a6-8492ab27e47a" providerId="AD" clId="Web-{29E0B389-50CA-7E9E-486C-A75D8C45A688}" dt="2026-06-21T12:26:44.853" v="1029"/>
          <ac:spMkLst>
            <pc:docMk/>
            <pc:sldMk cId="3711253820" sldId="258"/>
            <ac:spMk id="11" creationId="{D6ABD525-3919-AA7A-11E1-06AB149E38AE}"/>
          </ac:spMkLst>
        </pc:spChg>
        <pc:spChg chg="add mod ord">
          <ac:chgData name="Finn Alexander Dixon (2511455)" userId="S::2511455@student.uwtsd.ac.uk::dba3ff50-cf3c-499c-b6a6-8492ab27e47a" providerId="AD" clId="Web-{29E0B389-50CA-7E9E-486C-A75D8C45A688}" dt="2026-06-21T12:26:44.853" v="1029"/>
          <ac:spMkLst>
            <pc:docMk/>
            <pc:sldMk cId="3711253820" sldId="258"/>
            <ac:spMk id="13" creationId="{2834FE4F-7A60-FBEF-EF34-E15E32E363FB}"/>
          </ac:spMkLst>
        </pc:spChg>
        <pc:spChg chg="add mod ord">
          <ac:chgData name="Finn Alexander Dixon (2511455)" userId="S::2511455@student.uwtsd.ac.uk::dba3ff50-cf3c-499c-b6a6-8492ab27e47a" providerId="AD" clId="Web-{29E0B389-50CA-7E9E-486C-A75D8C45A688}" dt="2026-06-21T12:26:44.853" v="1029"/>
          <ac:spMkLst>
            <pc:docMk/>
            <pc:sldMk cId="3711253820" sldId="258"/>
            <ac:spMk id="15" creationId="{9B264CD2-BFAF-C4D9-4423-7AA085FB6E6B}"/>
          </ac:spMkLst>
        </pc:spChg>
        <pc:graphicFrameChg chg="add mod ord">
          <ac:chgData name="Finn Alexander Dixon (2511455)" userId="S::2511455@student.uwtsd.ac.uk::dba3ff50-cf3c-499c-b6a6-8492ab27e47a" providerId="AD" clId="Web-{29E0B389-50CA-7E9E-486C-A75D8C45A688}" dt="2026-06-21T12:26:44.853" v="1029"/>
          <ac:graphicFrameMkLst>
            <pc:docMk/>
            <pc:sldMk cId="3711253820" sldId="258"/>
            <ac:graphicFrameMk id="5" creationId="{4CF5C54D-7E54-5F41-A9F9-55D2E891C555}"/>
          </ac:graphicFrameMkLst>
        </pc:graphicFrameChg>
        <pc:picChg chg="add mod">
          <ac:chgData name="Finn Alexander Dixon (2511455)" userId="S::2511455@student.uwtsd.ac.uk::dba3ff50-cf3c-499c-b6a6-8492ab27e47a" providerId="AD" clId="Web-{29E0B389-50CA-7E9E-486C-A75D8C45A688}" dt="2026-06-21T16:24:48.212" v="1947" actId="1076"/>
          <ac:picMkLst>
            <pc:docMk/>
            <pc:sldMk cId="3711253820" sldId="258"/>
            <ac:picMk id="10" creationId="{B7D3D41C-BD2A-2D1F-2000-FD41736F6ABA}"/>
          </ac:picMkLst>
        </pc:picChg>
      </pc:sldChg>
      <pc:sldChg chg="addSp delSp modSp new del mod setBg modClrScheme setClrOvrMap chgLayout">
        <pc:chgData name="Finn Alexander Dixon (2511455)" userId="S::2511455@student.uwtsd.ac.uk::dba3ff50-cf3c-499c-b6a6-8492ab27e47a" providerId="AD" clId="Web-{29E0B389-50CA-7E9E-486C-A75D8C45A688}" dt="2026-06-21T12:25:38.351" v="1025"/>
        <pc:sldMkLst>
          <pc:docMk/>
          <pc:sldMk cId="186666878" sldId="259"/>
        </pc:sldMkLst>
        <pc:spChg chg="add del mod">
          <ac:chgData name="Finn Alexander Dixon (2511455)" userId="S::2511455@student.uwtsd.ac.uk::dba3ff50-cf3c-499c-b6a6-8492ab27e47a" providerId="AD" clId="Web-{29E0B389-50CA-7E9E-486C-A75D8C45A688}" dt="2026-06-21T10:46:33.390" v="42"/>
          <ac:spMkLst>
            <pc:docMk/>
            <pc:sldMk cId="186666878" sldId="259"/>
            <ac:spMk id="2" creationId="{0E9660FF-287A-DD7E-3F6C-3E551747BECD}"/>
          </ac:spMkLst>
        </pc:spChg>
        <pc:spChg chg="add mod">
          <ac:chgData name="Finn Alexander Dixon (2511455)" userId="S::2511455@student.uwtsd.ac.uk::dba3ff50-cf3c-499c-b6a6-8492ab27e47a" providerId="AD" clId="Web-{29E0B389-50CA-7E9E-486C-A75D8C45A688}" dt="2026-06-21T12:24:57.334" v="1024"/>
          <ac:spMkLst>
            <pc:docMk/>
            <pc:sldMk cId="186666878" sldId="259"/>
            <ac:spMk id="3" creationId="{1ECF393C-DC80-BE74-928F-776DD2455EE5}"/>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12" creationId="{7BA5DE79-30D1-4A10-8DB9-0A6E523A9723}"/>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14" creationId="{9ABD0D63-D23F-4AE7-8270-4185EF9C1C25}"/>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16" creationId="{D5B0B43F-2CE7-4C6C-BABC-EE342B32827C}"/>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18" creationId="{85459F07-63F9-48CF-B725-A873C4BC3650}"/>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20" creationId="{14B83E1E-DAC1-4851-84FF-D6FE1649DE0B}"/>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22" creationId="{D0BE3D13-5BE5-4B05-AFCF-2A2E059D29F8}"/>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24" creationId="{76562092-3AA7-4EF0-9007-C44F879A1308}"/>
          </ac:spMkLst>
        </pc:spChg>
        <pc:spChg chg="add del">
          <ac:chgData name="Finn Alexander Dixon (2511455)" userId="S::2511455@student.uwtsd.ac.uk::dba3ff50-cf3c-499c-b6a6-8492ab27e47a" providerId="AD" clId="Web-{29E0B389-50CA-7E9E-486C-A75D8C45A688}" dt="2026-06-21T12:24:57.334" v="1024"/>
          <ac:spMkLst>
            <pc:docMk/>
            <pc:sldMk cId="186666878" sldId="259"/>
            <ac:spMk id="26" creationId="{1AC85C80-0175-4214-A13D-03C224658C16}"/>
          </ac:spMkLst>
        </pc:spChg>
        <pc:picChg chg="add">
          <ac:chgData name="Finn Alexander Dixon (2511455)" userId="S::2511455@student.uwtsd.ac.uk::dba3ff50-cf3c-499c-b6a6-8492ab27e47a" providerId="AD" clId="Web-{29E0B389-50CA-7E9E-486C-A75D8C45A688}" dt="2026-06-21T12:22:31.235" v="1012"/>
          <ac:picMkLst>
            <pc:docMk/>
            <pc:sldMk cId="186666878" sldId="259"/>
            <ac:picMk id="8" creationId="{3DBBA26C-89C3-411F-9753-606A413F89AF}"/>
          </ac:picMkLst>
        </pc:picChg>
        <pc:picChg chg="del">
          <ac:chgData name="Finn Alexander Dixon (2511455)" userId="S::2511455@student.uwtsd.ac.uk::dba3ff50-cf3c-499c-b6a6-8492ab27e47a" providerId="AD" clId="Web-{29E0B389-50CA-7E9E-486C-A75D8C45A688}" dt="2026-06-21T12:24:57.334" v="1024"/>
          <ac:picMkLst>
            <pc:docMk/>
            <pc:sldMk cId="186666878" sldId="259"/>
            <ac:picMk id="28" creationId="{E60B620B-3E81-4075-BC12-D4FB3E299C70}"/>
          </ac:picMkLst>
        </pc:picChg>
      </pc:sldChg>
      <pc:sldChg chg="addSp delSp modSp new mod modClrScheme chgLayout">
        <pc:chgData name="Finn Alexander Dixon (2511455)" userId="S::2511455@student.uwtsd.ac.uk::dba3ff50-cf3c-499c-b6a6-8492ab27e47a" providerId="AD" clId="Web-{29E0B389-50CA-7E9E-486C-A75D8C45A688}" dt="2026-06-21T16:24:16.085" v="1946" actId="20577"/>
        <pc:sldMkLst>
          <pc:docMk/>
          <pc:sldMk cId="1209333467" sldId="260"/>
        </pc:sldMkLst>
        <pc:spChg chg="mod ord">
          <ac:chgData name="Finn Alexander Dixon (2511455)" userId="S::2511455@student.uwtsd.ac.uk::dba3ff50-cf3c-499c-b6a6-8492ab27e47a" providerId="AD" clId="Web-{29E0B389-50CA-7E9E-486C-A75D8C45A688}" dt="2026-06-21T12:26:44.853" v="1029"/>
          <ac:spMkLst>
            <pc:docMk/>
            <pc:sldMk cId="1209333467" sldId="260"/>
            <ac:spMk id="2" creationId="{B8132FB9-83D1-7128-A4BB-342817D2A798}"/>
          </ac:spMkLst>
        </pc:spChg>
        <pc:spChg chg="add mod">
          <ac:chgData name="Finn Alexander Dixon (2511455)" userId="S::2511455@student.uwtsd.ac.uk::dba3ff50-cf3c-499c-b6a6-8492ab27e47a" providerId="AD" clId="Web-{29E0B389-50CA-7E9E-486C-A75D8C45A688}" dt="2026-06-21T16:24:16.085" v="1946" actId="20577"/>
          <ac:spMkLst>
            <pc:docMk/>
            <pc:sldMk cId="1209333467" sldId="260"/>
            <ac:spMk id="3" creationId="{DE1AF596-5144-2D3B-54A3-33FCA09074E0}"/>
          </ac:spMkLst>
        </pc:spChg>
        <pc:spChg chg="del mod ord">
          <ac:chgData name="Finn Alexander Dixon (2511455)" userId="S::2511455@student.uwtsd.ac.uk::dba3ff50-cf3c-499c-b6a6-8492ab27e47a" providerId="AD" clId="Web-{29E0B389-50CA-7E9E-486C-A75D8C45A688}" dt="2026-06-21T12:09:19.424" v="798"/>
          <ac:spMkLst>
            <pc:docMk/>
            <pc:sldMk cId="1209333467" sldId="260"/>
            <ac:spMk id="3" creationId="{E2E66719-89FB-0EF8-F59C-443790325999}"/>
          </ac:spMkLst>
        </pc:spChg>
        <pc:spChg chg="add mod">
          <ac:chgData name="Finn Alexander Dixon (2511455)" userId="S::2511455@student.uwtsd.ac.uk::dba3ff50-cf3c-499c-b6a6-8492ab27e47a" providerId="AD" clId="Web-{29E0B389-50CA-7E9E-486C-A75D8C45A688}" dt="2026-06-21T12:11:55.257" v="869" actId="20577"/>
          <ac:spMkLst>
            <pc:docMk/>
            <pc:sldMk cId="1209333467" sldId="260"/>
            <ac:spMk id="4" creationId="{52DFD66B-7A9D-C1AD-DE6E-AD47EB52C648}"/>
          </ac:spMkLst>
        </pc:spChg>
      </pc:sldChg>
      <pc:sldChg chg="modSp new mod modClrScheme chgLayout">
        <pc:chgData name="Finn Alexander Dixon (2511455)" userId="S::2511455@student.uwtsd.ac.uk::dba3ff50-cf3c-499c-b6a6-8492ab27e47a" providerId="AD" clId="Web-{29E0B389-50CA-7E9E-486C-A75D8C45A688}" dt="2026-06-21T12:26:44.853" v="1029"/>
        <pc:sldMkLst>
          <pc:docMk/>
          <pc:sldMk cId="949684110" sldId="261"/>
        </pc:sldMkLst>
        <pc:spChg chg="mod ord">
          <ac:chgData name="Finn Alexander Dixon (2511455)" userId="S::2511455@student.uwtsd.ac.uk::dba3ff50-cf3c-499c-b6a6-8492ab27e47a" providerId="AD" clId="Web-{29E0B389-50CA-7E9E-486C-A75D8C45A688}" dt="2026-06-21T12:26:44.853" v="1029"/>
          <ac:spMkLst>
            <pc:docMk/>
            <pc:sldMk cId="949684110" sldId="261"/>
            <ac:spMk id="2" creationId="{F6301F0A-281B-C898-4BF4-E1649A4E14E2}"/>
          </ac:spMkLst>
        </pc:spChg>
        <pc:spChg chg="mod ord">
          <ac:chgData name="Finn Alexander Dixon (2511455)" userId="S::2511455@student.uwtsd.ac.uk::dba3ff50-cf3c-499c-b6a6-8492ab27e47a" providerId="AD" clId="Web-{29E0B389-50CA-7E9E-486C-A75D8C45A688}" dt="2026-06-21T12:26:44.853" v="1029"/>
          <ac:spMkLst>
            <pc:docMk/>
            <pc:sldMk cId="949684110" sldId="261"/>
            <ac:spMk id="3" creationId="{FC5B73FC-AF5F-B430-D066-C5BA72063E9B}"/>
          </ac:spMkLst>
        </pc:spChg>
      </pc:sldChg>
      <pc:sldChg chg="modSp new del mod setBg modClrScheme chgLayout">
        <pc:chgData name="Finn Alexander Dixon (2511455)" userId="S::2511455@student.uwtsd.ac.uk::dba3ff50-cf3c-499c-b6a6-8492ab27e47a" providerId="AD" clId="Web-{29E0B389-50CA-7E9E-486C-A75D8C45A688}" dt="2026-06-21T12:27:27.886" v="1032"/>
        <pc:sldMkLst>
          <pc:docMk/>
          <pc:sldMk cId="153240197" sldId="262"/>
        </pc:sldMkLst>
        <pc:spChg chg="mod ord">
          <ac:chgData name="Finn Alexander Dixon (2511455)" userId="S::2511455@student.uwtsd.ac.uk::dba3ff50-cf3c-499c-b6a6-8492ab27e47a" providerId="AD" clId="Web-{29E0B389-50CA-7E9E-486C-A75D8C45A688}" dt="2026-06-21T12:26:44.853" v="1029"/>
          <ac:spMkLst>
            <pc:docMk/>
            <pc:sldMk cId="153240197" sldId="262"/>
            <ac:spMk id="2" creationId="{3A5EA302-D055-8F6A-5068-CD4ED0D44CCA}"/>
          </ac:spMkLst>
        </pc:spChg>
        <pc:spChg chg="mod ord">
          <ac:chgData name="Finn Alexander Dixon (2511455)" userId="S::2511455@student.uwtsd.ac.uk::dba3ff50-cf3c-499c-b6a6-8492ab27e47a" providerId="AD" clId="Web-{29E0B389-50CA-7E9E-486C-A75D8C45A688}" dt="2026-06-21T12:26:44.853" v="1029"/>
          <ac:spMkLst>
            <pc:docMk/>
            <pc:sldMk cId="153240197" sldId="262"/>
            <ac:spMk id="3" creationId="{8174BFB2-29ED-63B7-8C04-FCF7BC0D4159}"/>
          </ac:spMkLst>
        </pc:spChg>
      </pc:sldChg>
      <pc:sldChg chg="addSp delSp modSp new mod setBg setClrOvrMap">
        <pc:chgData name="Finn Alexander Dixon (2511455)" userId="S::2511455@student.uwtsd.ac.uk::dba3ff50-cf3c-499c-b6a6-8492ab27e47a" providerId="AD" clId="Web-{29E0B389-50CA-7E9E-486C-A75D8C45A688}" dt="2026-06-21T12:37:02.048" v="1053" actId="20577"/>
        <pc:sldMkLst>
          <pc:docMk/>
          <pc:sldMk cId="2815024334" sldId="262"/>
        </pc:sldMkLst>
        <pc:spChg chg="del mod">
          <ac:chgData name="Finn Alexander Dixon (2511455)" userId="S::2511455@student.uwtsd.ac.uk::dba3ff50-cf3c-499c-b6a6-8492ab27e47a" providerId="AD" clId="Web-{29E0B389-50CA-7E9E-486C-A75D8C45A688}" dt="2026-06-21T12:35:03.168" v="1040"/>
          <ac:spMkLst>
            <pc:docMk/>
            <pc:sldMk cId="2815024334" sldId="262"/>
            <ac:spMk id="2" creationId="{663EEAD8-3297-79C3-1C53-16C018E55D3D}"/>
          </ac:spMkLst>
        </pc:spChg>
        <pc:spChg chg="del mod">
          <ac:chgData name="Finn Alexander Dixon (2511455)" userId="S::2511455@student.uwtsd.ac.uk::dba3ff50-cf3c-499c-b6a6-8492ab27e47a" providerId="AD" clId="Web-{29E0B389-50CA-7E9E-486C-A75D8C45A688}" dt="2026-06-21T12:35:29.763" v="1043"/>
          <ac:spMkLst>
            <pc:docMk/>
            <pc:sldMk cId="2815024334" sldId="262"/>
            <ac:spMk id="3" creationId="{0D04F0E0-A7FE-AFE7-4AF6-83F4BBA18D3E}"/>
          </ac:spMkLst>
        </pc:spChg>
        <pc:spChg chg="add del mod">
          <ac:chgData name="Finn Alexander Dixon (2511455)" userId="S::2511455@student.uwtsd.ac.uk::dba3ff50-cf3c-499c-b6a6-8492ab27e47a" providerId="AD" clId="Web-{29E0B389-50CA-7E9E-486C-A75D8C45A688}" dt="2026-06-21T12:36:03.483" v="1047"/>
          <ac:spMkLst>
            <pc:docMk/>
            <pc:sldMk cId="2815024334" sldId="262"/>
            <ac:spMk id="5" creationId="{B2478960-0D3B-D054-3FAA-1F8B38D3F150}"/>
          </ac:spMkLst>
        </pc:spChg>
        <pc:spChg chg="add del">
          <ac:chgData name="Finn Alexander Dixon (2511455)" userId="S::2511455@student.uwtsd.ac.uk::dba3ff50-cf3c-499c-b6a6-8492ab27e47a" providerId="AD" clId="Web-{29E0B389-50CA-7E9E-486C-A75D8C45A688}" dt="2026-06-21T12:35:54.358" v="1046"/>
          <ac:spMkLst>
            <pc:docMk/>
            <pc:sldMk cId="2815024334" sldId="262"/>
            <ac:spMk id="6" creationId="{0D04F0E0-A7FE-AFE7-4AF6-83F4BBA18D3E}"/>
          </ac:spMkLst>
        </pc:spChg>
        <pc:spChg chg="add del">
          <ac:chgData name="Finn Alexander Dixon (2511455)" userId="S::2511455@student.uwtsd.ac.uk::dba3ff50-cf3c-499c-b6a6-8492ab27e47a" providerId="AD" clId="Web-{29E0B389-50CA-7E9E-486C-A75D8C45A688}" dt="2026-06-21T12:36:36.890" v="1049"/>
          <ac:spMkLst>
            <pc:docMk/>
            <pc:sldMk cId="2815024334" sldId="262"/>
            <ac:spMk id="7" creationId="{DE44A1AA-20E3-883E-484A-8398FA412D0E}"/>
          </ac:spMkLst>
        </pc:spChg>
        <pc:spChg chg="add">
          <ac:chgData name="Finn Alexander Dixon (2511455)" userId="S::2511455@student.uwtsd.ac.uk::dba3ff50-cf3c-499c-b6a6-8492ab27e47a" providerId="AD" clId="Web-{29E0B389-50CA-7E9E-486C-A75D8C45A688}" dt="2026-06-21T12:32:47.991" v="1034"/>
          <ac:spMkLst>
            <pc:docMk/>
            <pc:sldMk cId="2815024334" sldId="262"/>
            <ac:spMk id="8" creationId="{8D8B8BFF-ABC6-4302-9767-D2ADEE381FA8}"/>
          </ac:spMkLst>
        </pc:spChg>
        <pc:spChg chg="add mod">
          <ac:chgData name="Finn Alexander Dixon (2511455)" userId="S::2511455@student.uwtsd.ac.uk::dba3ff50-cf3c-499c-b6a6-8492ab27e47a" providerId="AD" clId="Web-{29E0B389-50CA-7E9E-486C-A75D8C45A688}" dt="2026-06-21T12:37:02.048" v="1053" actId="20577"/>
          <ac:spMkLst>
            <pc:docMk/>
            <pc:sldMk cId="2815024334" sldId="262"/>
            <ac:spMk id="9" creationId="{03CEA8A7-944F-A47E-8D0A-B99E859B7556}"/>
          </ac:spMkLst>
        </pc:spChg>
        <pc:spChg chg="add">
          <ac:chgData name="Finn Alexander Dixon (2511455)" userId="S::2511455@student.uwtsd.ac.uk::dba3ff50-cf3c-499c-b6a6-8492ab27e47a" providerId="AD" clId="Web-{29E0B389-50CA-7E9E-486C-A75D8C45A688}" dt="2026-06-21T12:32:47.991" v="1034"/>
          <ac:spMkLst>
            <pc:docMk/>
            <pc:sldMk cId="2815024334" sldId="262"/>
            <ac:spMk id="12" creationId="{BB17FFD2-DBC7-4ABB-B2A0-7E18EC1B8074}"/>
          </ac:spMkLst>
        </pc:spChg>
        <pc:spChg chg="add">
          <ac:chgData name="Finn Alexander Dixon (2511455)" userId="S::2511455@student.uwtsd.ac.uk::dba3ff50-cf3c-499c-b6a6-8492ab27e47a" providerId="AD" clId="Web-{29E0B389-50CA-7E9E-486C-A75D8C45A688}" dt="2026-06-21T12:32:47.991" v="1034"/>
          <ac:spMkLst>
            <pc:docMk/>
            <pc:sldMk cId="2815024334" sldId="262"/>
            <ac:spMk id="14" creationId="{7AFFF3F7-4395-4F19-BC12-8940796BE3CD}"/>
          </ac:spMkLst>
        </pc:spChg>
        <pc:spChg chg="add">
          <ac:chgData name="Finn Alexander Dixon (2511455)" userId="S::2511455@student.uwtsd.ac.uk::dba3ff50-cf3c-499c-b6a6-8492ab27e47a" providerId="AD" clId="Web-{29E0B389-50CA-7E9E-486C-A75D8C45A688}" dt="2026-06-21T12:32:47.991" v="1034"/>
          <ac:spMkLst>
            <pc:docMk/>
            <pc:sldMk cId="2815024334" sldId="262"/>
            <ac:spMk id="16" creationId="{92806DFD-E192-42CC-B190-3C4C95B8FF4E}"/>
          </ac:spMkLst>
        </pc:spChg>
        <pc:spChg chg="add">
          <ac:chgData name="Finn Alexander Dixon (2511455)" userId="S::2511455@student.uwtsd.ac.uk::dba3ff50-cf3c-499c-b6a6-8492ab27e47a" providerId="AD" clId="Web-{29E0B389-50CA-7E9E-486C-A75D8C45A688}" dt="2026-06-21T12:32:47.991" v="1034"/>
          <ac:spMkLst>
            <pc:docMk/>
            <pc:sldMk cId="2815024334" sldId="262"/>
            <ac:spMk id="18" creationId="{0BFD2628-8E1E-4A9C-8CC0-A04332683126}"/>
          </ac:spMkLst>
        </pc:spChg>
        <pc:spChg chg="add">
          <ac:chgData name="Finn Alexander Dixon (2511455)" userId="S::2511455@student.uwtsd.ac.uk::dba3ff50-cf3c-499c-b6a6-8492ab27e47a" providerId="AD" clId="Web-{29E0B389-50CA-7E9E-486C-A75D8C45A688}" dt="2026-06-21T12:32:47.991" v="1034"/>
          <ac:spMkLst>
            <pc:docMk/>
            <pc:sldMk cId="2815024334" sldId="262"/>
            <ac:spMk id="20" creationId="{D0DAE048-BF8A-4A95-8DBC-D3A926B94CD6}"/>
          </ac:spMkLst>
        </pc:spChg>
        <pc:picChg chg="add">
          <ac:chgData name="Finn Alexander Dixon (2511455)" userId="S::2511455@student.uwtsd.ac.uk::dba3ff50-cf3c-499c-b6a6-8492ab27e47a" providerId="AD" clId="Web-{29E0B389-50CA-7E9E-486C-A75D8C45A688}" dt="2026-06-21T12:32:47.991" v="1034"/>
          <ac:picMkLst>
            <pc:docMk/>
            <pc:sldMk cId="2815024334" sldId="262"/>
            <ac:picMk id="10" creationId="{D5F431FD-989C-4F7B-9EF1-BDED51AED4CF}"/>
          </ac:picMkLst>
        </pc:picChg>
      </pc:sldChg>
      <pc:sldChg chg="add del">
        <pc:chgData name="Finn Alexander Dixon (2511455)" userId="S::2511455@student.uwtsd.ac.uk::dba3ff50-cf3c-499c-b6a6-8492ab27e47a" providerId="AD" clId="Web-{29E0B389-50CA-7E9E-486C-A75D8C45A688}" dt="2026-06-21T12:33:12.977" v="1036"/>
        <pc:sldMkLst>
          <pc:docMk/>
          <pc:sldMk cId="153240197" sldId="263"/>
        </pc:sldMkLst>
      </pc:sldChg>
      <pc:sldChg chg="addSp modSp new">
        <pc:chgData name="Finn Alexander Dixon (2511455)" userId="S::2511455@student.uwtsd.ac.uk::dba3ff50-cf3c-499c-b6a6-8492ab27e47a" providerId="AD" clId="Web-{29E0B389-50CA-7E9E-486C-A75D8C45A688}" dt="2026-06-21T16:39:51.150" v="1991" actId="20577"/>
        <pc:sldMkLst>
          <pc:docMk/>
          <pc:sldMk cId="2852822326" sldId="263"/>
        </pc:sldMkLst>
        <pc:spChg chg="mod">
          <ac:chgData name="Finn Alexander Dixon (2511455)" userId="S::2511455@student.uwtsd.ac.uk::dba3ff50-cf3c-499c-b6a6-8492ab27e47a" providerId="AD" clId="Web-{29E0B389-50CA-7E9E-486C-A75D8C45A688}" dt="2026-06-21T12:38:00.784" v="1062" actId="20577"/>
          <ac:spMkLst>
            <pc:docMk/>
            <pc:sldMk cId="2852822326" sldId="263"/>
            <ac:spMk id="2" creationId="{376045C7-67FD-6000-87A3-0227E99C7C68}"/>
          </ac:spMkLst>
        </pc:spChg>
        <pc:spChg chg="mod">
          <ac:chgData name="Finn Alexander Dixon (2511455)" userId="S::2511455@student.uwtsd.ac.uk::dba3ff50-cf3c-499c-b6a6-8492ab27e47a" providerId="AD" clId="Web-{29E0B389-50CA-7E9E-486C-A75D8C45A688}" dt="2026-06-21T12:59:59.238" v="1285" actId="14100"/>
          <ac:spMkLst>
            <pc:docMk/>
            <pc:sldMk cId="2852822326" sldId="263"/>
            <ac:spMk id="3" creationId="{818681A6-16A1-9836-EBCF-F3B814AB940A}"/>
          </ac:spMkLst>
        </pc:spChg>
        <pc:spChg chg="add mod">
          <ac:chgData name="Finn Alexander Dixon (2511455)" userId="S::2511455@student.uwtsd.ac.uk::dba3ff50-cf3c-499c-b6a6-8492ab27e47a" providerId="AD" clId="Web-{29E0B389-50CA-7E9E-486C-A75D8C45A688}" dt="2026-06-21T16:39:51.150" v="1991" actId="20577"/>
          <ac:spMkLst>
            <pc:docMk/>
            <pc:sldMk cId="2852822326" sldId="263"/>
            <ac:spMk id="4" creationId="{C636A546-7D5B-3BCA-A4D9-A4A2274519B2}"/>
          </ac:spMkLst>
        </pc:spChg>
      </pc:sldChg>
      <pc:sldChg chg="addSp delSp modSp new mod setBg">
        <pc:chgData name="Finn Alexander Dixon (2511455)" userId="S::2511455@student.uwtsd.ac.uk::dba3ff50-cf3c-499c-b6a6-8492ab27e47a" providerId="AD" clId="Web-{29E0B389-50CA-7E9E-486C-A75D8C45A688}" dt="2026-06-21T16:45:28.287" v="2130" actId="20577"/>
        <pc:sldMkLst>
          <pc:docMk/>
          <pc:sldMk cId="492475930" sldId="264"/>
        </pc:sldMkLst>
        <pc:spChg chg="mod">
          <ac:chgData name="Finn Alexander Dixon (2511455)" userId="S::2511455@student.uwtsd.ac.uk::dba3ff50-cf3c-499c-b6a6-8492ab27e47a" providerId="AD" clId="Web-{29E0B389-50CA-7E9E-486C-A75D8C45A688}" dt="2026-06-21T16:04:57.200" v="1757"/>
          <ac:spMkLst>
            <pc:docMk/>
            <pc:sldMk cId="492475930" sldId="264"/>
            <ac:spMk id="2" creationId="{873DA3EA-EB36-1AEE-6F45-7EF19968E439}"/>
          </ac:spMkLst>
        </pc:spChg>
        <pc:spChg chg="mod">
          <ac:chgData name="Finn Alexander Dixon (2511455)" userId="S::2511455@student.uwtsd.ac.uk::dba3ff50-cf3c-499c-b6a6-8492ab27e47a" providerId="AD" clId="Web-{29E0B389-50CA-7E9E-486C-A75D8C45A688}" dt="2026-06-21T16:45:28.287" v="2130" actId="20577"/>
          <ac:spMkLst>
            <pc:docMk/>
            <pc:sldMk cId="492475930" sldId="264"/>
            <ac:spMk id="3" creationId="{02597586-BCE7-6D5A-AF86-57783BB35D03}"/>
          </ac:spMkLst>
        </pc:spChg>
        <pc:spChg chg="add del">
          <ac:chgData name="Finn Alexander Dixon (2511455)" userId="S::2511455@student.uwtsd.ac.uk::dba3ff50-cf3c-499c-b6a6-8492ab27e47a" providerId="AD" clId="Web-{29E0B389-50CA-7E9E-486C-A75D8C45A688}" dt="2026-06-21T16:04:57.200" v="1757"/>
          <ac:spMkLst>
            <pc:docMk/>
            <pc:sldMk cId="492475930" sldId="264"/>
            <ac:spMk id="9" creationId="{43BBAF34-367D-4E18-A62E-4602BD90855C}"/>
          </ac:spMkLst>
        </pc:spChg>
        <pc:spChg chg="add del">
          <ac:chgData name="Finn Alexander Dixon (2511455)" userId="S::2511455@student.uwtsd.ac.uk::dba3ff50-cf3c-499c-b6a6-8492ab27e47a" providerId="AD" clId="Web-{29E0B389-50CA-7E9E-486C-A75D8C45A688}" dt="2026-06-21T16:04:57.200" v="1757"/>
          <ac:spMkLst>
            <pc:docMk/>
            <pc:sldMk cId="492475930" sldId="264"/>
            <ac:spMk id="15" creationId="{99A4CF08-858A-49E4-B707-4E7585D11566}"/>
          </ac:spMkLst>
        </pc:spChg>
        <pc:spChg chg="add">
          <ac:chgData name="Finn Alexander Dixon (2511455)" userId="S::2511455@student.uwtsd.ac.uk::dba3ff50-cf3c-499c-b6a6-8492ab27e47a" providerId="AD" clId="Web-{29E0B389-50CA-7E9E-486C-A75D8C45A688}" dt="2026-06-21T16:03:49.323" v="1753"/>
          <ac:spMkLst>
            <pc:docMk/>
            <pc:sldMk cId="492475930" sldId="264"/>
            <ac:spMk id="17" creationId="{56938E62-910D-4D69-AA09-567AAAC3776D}"/>
          </ac:spMkLst>
        </pc:spChg>
        <pc:spChg chg="add del">
          <ac:chgData name="Finn Alexander Dixon (2511455)" userId="S::2511455@student.uwtsd.ac.uk::dba3ff50-cf3c-499c-b6a6-8492ab27e47a" providerId="AD" clId="Web-{29E0B389-50CA-7E9E-486C-A75D8C45A688}" dt="2026-06-21T16:04:57.200" v="1757"/>
          <ac:spMkLst>
            <pc:docMk/>
            <pc:sldMk cId="492475930" sldId="264"/>
            <ac:spMk id="19" creationId="{A74E54C6-D084-4BC8-B3F9-8B9EC22A6B67}"/>
          </ac:spMkLst>
        </pc:spChg>
        <pc:spChg chg="add del">
          <ac:chgData name="Finn Alexander Dixon (2511455)" userId="S::2511455@student.uwtsd.ac.uk::dba3ff50-cf3c-499c-b6a6-8492ab27e47a" providerId="AD" clId="Web-{29E0B389-50CA-7E9E-486C-A75D8C45A688}" dt="2026-06-21T16:04:57.200" v="1757"/>
          <ac:spMkLst>
            <pc:docMk/>
            <pc:sldMk cId="492475930" sldId="264"/>
            <ac:spMk id="21" creationId="{777713DB-A0B1-4507-9991-B6DCAE436C74}"/>
          </ac:spMkLst>
        </pc:spChg>
        <pc:spChg chg="add del">
          <ac:chgData name="Finn Alexander Dixon (2511455)" userId="S::2511455@student.uwtsd.ac.uk::dba3ff50-cf3c-499c-b6a6-8492ab27e47a" providerId="AD" clId="Web-{29E0B389-50CA-7E9E-486C-A75D8C45A688}" dt="2026-06-21T16:04:57.153" v="1756"/>
          <ac:spMkLst>
            <pc:docMk/>
            <pc:sldMk cId="492475930" sldId="264"/>
            <ac:spMk id="26" creationId="{5C20B5AE-2DF3-4293-AD4D-C11AD233A6B4}"/>
          </ac:spMkLst>
        </pc:spChg>
        <pc:spChg chg="add del">
          <ac:chgData name="Finn Alexander Dixon (2511455)" userId="S::2511455@student.uwtsd.ac.uk::dba3ff50-cf3c-499c-b6a6-8492ab27e47a" providerId="AD" clId="Web-{29E0B389-50CA-7E9E-486C-A75D8C45A688}" dt="2026-06-21T16:04:57.153" v="1756"/>
          <ac:spMkLst>
            <pc:docMk/>
            <pc:sldMk cId="492475930" sldId="264"/>
            <ac:spMk id="32" creationId="{95F478F0-A936-4A06-87B1-1673DAA3C24C}"/>
          </ac:spMkLst>
        </pc:spChg>
        <pc:spChg chg="add del">
          <ac:chgData name="Finn Alexander Dixon (2511455)" userId="S::2511455@student.uwtsd.ac.uk::dba3ff50-cf3c-499c-b6a6-8492ab27e47a" providerId="AD" clId="Web-{29E0B389-50CA-7E9E-486C-A75D8C45A688}" dt="2026-06-21T16:04:57.153" v="1756"/>
          <ac:spMkLst>
            <pc:docMk/>
            <pc:sldMk cId="492475930" sldId="264"/>
            <ac:spMk id="36" creationId="{4C92049A-F832-48F5-B41A-162E03B40AAA}"/>
          </ac:spMkLst>
        </pc:spChg>
        <pc:spChg chg="add del">
          <ac:chgData name="Finn Alexander Dixon (2511455)" userId="S::2511455@student.uwtsd.ac.uk::dba3ff50-cf3c-499c-b6a6-8492ab27e47a" providerId="AD" clId="Web-{29E0B389-50CA-7E9E-486C-A75D8C45A688}" dt="2026-06-21T16:04:57.153" v="1756"/>
          <ac:spMkLst>
            <pc:docMk/>
            <pc:sldMk cId="492475930" sldId="264"/>
            <ac:spMk id="38" creationId="{80D2A828-1594-434F-8D9B-E1475EF72CE1}"/>
          </ac:spMkLst>
        </pc:spChg>
        <pc:spChg chg="add">
          <ac:chgData name="Finn Alexander Dixon (2511455)" userId="S::2511455@student.uwtsd.ac.uk::dba3ff50-cf3c-499c-b6a6-8492ab27e47a" providerId="AD" clId="Web-{29E0B389-50CA-7E9E-486C-A75D8C45A688}" dt="2026-06-21T16:04:57.200" v="1757"/>
          <ac:spMkLst>
            <pc:docMk/>
            <pc:sldMk cId="492475930" sldId="264"/>
            <ac:spMk id="40" creationId="{725BC238-C762-4D13-A195-D96782130850}"/>
          </ac:spMkLst>
        </pc:spChg>
        <pc:spChg chg="add">
          <ac:chgData name="Finn Alexander Dixon (2511455)" userId="S::2511455@student.uwtsd.ac.uk::dba3ff50-cf3c-499c-b6a6-8492ab27e47a" providerId="AD" clId="Web-{29E0B389-50CA-7E9E-486C-A75D8C45A688}" dt="2026-06-21T16:04:57.200" v="1757"/>
          <ac:spMkLst>
            <pc:docMk/>
            <pc:sldMk cId="492475930" sldId="264"/>
            <ac:spMk id="43" creationId="{380DDC1E-06A0-46BA-AE64-DBDD05947683}"/>
          </ac:spMkLst>
        </pc:spChg>
        <pc:spChg chg="add">
          <ac:chgData name="Finn Alexander Dixon (2511455)" userId="S::2511455@student.uwtsd.ac.uk::dba3ff50-cf3c-499c-b6a6-8492ab27e47a" providerId="AD" clId="Web-{29E0B389-50CA-7E9E-486C-A75D8C45A688}" dt="2026-06-21T16:04:57.200" v="1757"/>
          <ac:spMkLst>
            <pc:docMk/>
            <pc:sldMk cId="492475930" sldId="264"/>
            <ac:spMk id="45" creationId="{F00FBAF5-0C55-4EC9-9950-7797B8DF7726}"/>
          </ac:spMkLst>
        </pc:spChg>
        <pc:spChg chg="add">
          <ac:chgData name="Finn Alexander Dixon (2511455)" userId="S::2511455@student.uwtsd.ac.uk::dba3ff50-cf3c-499c-b6a6-8492ab27e47a" providerId="AD" clId="Web-{29E0B389-50CA-7E9E-486C-A75D8C45A688}" dt="2026-06-21T16:04:57.200" v="1757"/>
          <ac:spMkLst>
            <pc:docMk/>
            <pc:sldMk cId="492475930" sldId="264"/>
            <ac:spMk id="46" creationId="{12BC0108-11C3-4CBB-B5D0-7945DB64D0C6}"/>
          </ac:spMkLst>
        </pc:spChg>
        <pc:picChg chg="add mod ord">
          <ac:chgData name="Finn Alexander Dixon (2511455)" userId="S::2511455@student.uwtsd.ac.uk::dba3ff50-cf3c-499c-b6a6-8492ab27e47a" providerId="AD" clId="Web-{29E0B389-50CA-7E9E-486C-A75D8C45A688}" dt="2026-06-21T16:03:49.323" v="1753"/>
          <ac:picMkLst>
            <pc:docMk/>
            <pc:sldMk cId="492475930" sldId="264"/>
            <ac:picMk id="4" creationId="{23BBFF44-FCC2-7422-E715-3782A85152D9}"/>
          </ac:picMkLst>
        </pc:picChg>
        <pc:picChg chg="add mod">
          <ac:chgData name="Finn Alexander Dixon (2511455)" userId="S::2511455@student.uwtsd.ac.uk::dba3ff50-cf3c-499c-b6a6-8492ab27e47a" providerId="AD" clId="Web-{29E0B389-50CA-7E9E-486C-A75D8C45A688}" dt="2026-06-21T16:04:22.339" v="1754"/>
          <ac:picMkLst>
            <pc:docMk/>
            <pc:sldMk cId="492475930" sldId="264"/>
            <ac:picMk id="5" creationId="{439E5642-0112-A68F-4D4E-16B4681BA5A9}"/>
          </ac:picMkLst>
        </pc:picChg>
        <pc:picChg chg="add">
          <ac:chgData name="Finn Alexander Dixon (2511455)" userId="S::2511455@student.uwtsd.ac.uk::dba3ff50-cf3c-499c-b6a6-8492ab27e47a" providerId="AD" clId="Web-{29E0B389-50CA-7E9E-486C-A75D8C45A688}" dt="2026-06-21T16:03:49.323" v="1753"/>
          <ac:picMkLst>
            <pc:docMk/>
            <pc:sldMk cId="492475930" sldId="264"/>
            <ac:picMk id="11" creationId="{D445918B-6272-4727-A3FA-F23651AECAE3}"/>
          </ac:picMkLst>
        </pc:picChg>
        <pc:picChg chg="add">
          <ac:chgData name="Finn Alexander Dixon (2511455)" userId="S::2511455@student.uwtsd.ac.uk::dba3ff50-cf3c-499c-b6a6-8492ab27e47a" providerId="AD" clId="Web-{29E0B389-50CA-7E9E-486C-A75D8C45A688}" dt="2026-06-21T16:03:49.323" v="1753"/>
          <ac:picMkLst>
            <pc:docMk/>
            <pc:sldMk cId="492475930" sldId="264"/>
            <ac:picMk id="13" creationId="{A9A96FF2-ACD7-48C4-BCE1-FC7F42108606}"/>
          </ac:picMkLst>
        </pc:picChg>
      </pc:sldChg>
      <pc:sldChg chg="modSp new">
        <pc:chgData name="Finn Alexander Dixon (2511455)" userId="S::2511455@student.uwtsd.ac.uk::dba3ff50-cf3c-499c-b6a6-8492ab27e47a" providerId="AD" clId="Web-{29E0B389-50CA-7E9E-486C-A75D8C45A688}" dt="2026-06-21T16:51:18.034" v="2164" actId="20577"/>
        <pc:sldMkLst>
          <pc:docMk/>
          <pc:sldMk cId="1069274373" sldId="265"/>
        </pc:sldMkLst>
        <pc:spChg chg="mod">
          <ac:chgData name="Finn Alexander Dixon (2511455)" userId="S::2511455@student.uwtsd.ac.uk::dba3ff50-cf3c-499c-b6a6-8492ab27e47a" providerId="AD" clId="Web-{29E0B389-50CA-7E9E-486C-A75D8C45A688}" dt="2026-06-21T16:28:24.610" v="1952" actId="20577"/>
          <ac:spMkLst>
            <pc:docMk/>
            <pc:sldMk cId="1069274373" sldId="265"/>
            <ac:spMk id="2" creationId="{F0B80386-AC17-2F43-441B-7BE37DE747A4}"/>
          </ac:spMkLst>
        </pc:spChg>
        <pc:spChg chg="mod">
          <ac:chgData name="Finn Alexander Dixon (2511455)" userId="S::2511455@student.uwtsd.ac.uk::dba3ff50-cf3c-499c-b6a6-8492ab27e47a" providerId="AD" clId="Web-{29E0B389-50CA-7E9E-486C-A75D8C45A688}" dt="2026-06-21T16:51:18.034" v="2164" actId="20577"/>
          <ac:spMkLst>
            <pc:docMk/>
            <pc:sldMk cId="1069274373" sldId="265"/>
            <ac:spMk id="3" creationId="{F5251576-6FD9-AA01-32AC-FB3840FFA347}"/>
          </ac:spMkLst>
        </pc:spChg>
      </pc:sldChg>
      <pc:sldChg chg="modSp new">
        <pc:chgData name="Finn Alexander Dixon (2511455)" userId="S::2511455@student.uwtsd.ac.uk::dba3ff50-cf3c-499c-b6a6-8492ab27e47a" providerId="AD" clId="Web-{29E0B389-50CA-7E9E-486C-A75D8C45A688}" dt="2026-06-21T16:47:29.526" v="2140" actId="20577"/>
        <pc:sldMkLst>
          <pc:docMk/>
          <pc:sldMk cId="496565712" sldId="266"/>
        </pc:sldMkLst>
        <pc:spChg chg="mod">
          <ac:chgData name="Finn Alexander Dixon (2511455)" userId="S::2511455@student.uwtsd.ac.uk::dba3ff50-cf3c-499c-b6a6-8492ab27e47a" providerId="AD" clId="Web-{29E0B389-50CA-7E9E-486C-A75D8C45A688}" dt="2026-06-21T16:47:29.526" v="2140" actId="20577"/>
          <ac:spMkLst>
            <pc:docMk/>
            <pc:sldMk cId="496565712" sldId="266"/>
            <ac:spMk id="2" creationId="{BC827A45-17F4-8C72-695E-CE7957480B2D}"/>
          </ac:spMkLst>
        </pc:spChg>
      </pc:sldChg>
      <pc:sldMasterChg chg="del delSldLayout">
        <pc:chgData name="Finn Alexander Dixon (2511455)" userId="S::2511455@student.uwtsd.ac.uk::dba3ff50-cf3c-499c-b6a6-8492ab27e47a" providerId="AD" clId="Web-{29E0B389-50CA-7E9E-486C-A75D8C45A688}" dt="2026-06-21T12:02:15.987" v="776"/>
        <pc:sldMasterMkLst>
          <pc:docMk/>
          <pc:sldMasterMk cId="2460954070" sldId="2147483660"/>
        </pc:sldMasterMkLst>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2385387890" sldId="2147483661"/>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949138452" sldId="2147483662"/>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2591524520" sldId="2147483663"/>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1203092039" sldId="2147483664"/>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3733172339" sldId="2147483665"/>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3210312558" sldId="2147483666"/>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3146388984" sldId="2147483667"/>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3171841454" sldId="2147483668"/>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1718958274" sldId="2147483669"/>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2202905451" sldId="2147483670"/>
          </pc:sldLayoutMkLst>
        </pc:sldLayoutChg>
        <pc:sldLayoutChg chg="del">
          <pc:chgData name="Finn Alexander Dixon (2511455)" userId="S::2511455@student.uwtsd.ac.uk::dba3ff50-cf3c-499c-b6a6-8492ab27e47a" providerId="AD" clId="Web-{29E0B389-50CA-7E9E-486C-A75D8C45A688}" dt="2026-06-21T12:02:15.987" v="776"/>
          <pc:sldLayoutMkLst>
            <pc:docMk/>
            <pc:sldMasterMk cId="2460954070" sldId="2147483660"/>
            <pc:sldLayoutMk cId="3479445657" sldId="2147483671"/>
          </pc:sldLayoutMkLst>
        </pc:sldLayoutChg>
      </pc:sldMasterChg>
      <pc:sldMasterChg chg="add del addSldLayout delSldLayout modSldLayout">
        <pc:chgData name="Finn Alexander Dixon (2511455)" userId="S::2511455@student.uwtsd.ac.uk::dba3ff50-cf3c-499c-b6a6-8492ab27e47a" providerId="AD" clId="Web-{29E0B389-50CA-7E9E-486C-A75D8C45A688}" dt="2026-06-21T12:04:20.413" v="780"/>
        <pc:sldMasterMkLst>
          <pc:docMk/>
          <pc:sldMasterMk cId="3176830976" sldId="2147483672"/>
        </pc:sldMasterMkLst>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3808688122" sldId="2147483673"/>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2891286122" sldId="2147483674"/>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407575752" sldId="2147483675"/>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4227322379" sldId="2147483676"/>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3173101133" sldId="2147483677"/>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4077740506" sldId="2147483678"/>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1577106651" sldId="2147483679"/>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3843108138" sldId="2147483680"/>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2579145957" sldId="2147483681"/>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499146575" sldId="2147483682"/>
          </pc:sldLayoutMkLst>
        </pc:sldLayoutChg>
        <pc:sldLayoutChg chg="add del mod replId">
          <pc:chgData name="Finn Alexander Dixon (2511455)" userId="S::2511455@student.uwtsd.ac.uk::dba3ff50-cf3c-499c-b6a6-8492ab27e47a" providerId="AD" clId="Web-{29E0B389-50CA-7E9E-486C-A75D8C45A688}" dt="2026-06-21T12:04:20.413" v="780"/>
          <pc:sldLayoutMkLst>
            <pc:docMk/>
            <pc:sldMasterMk cId="3176830976" sldId="2147483672"/>
            <pc:sldLayoutMk cId="999949551" sldId="2147483683"/>
          </pc:sldLayoutMkLst>
        </pc:sldLayoutChg>
      </pc:sldMasterChg>
      <pc:sldMasterChg chg="add del addSldLayout delSldLayout modSldLayout">
        <pc:chgData name="Finn Alexander Dixon (2511455)" userId="S::2511455@student.uwtsd.ac.uk::dba3ff50-cf3c-499c-b6a6-8492ab27e47a" providerId="AD" clId="Web-{29E0B389-50CA-7E9E-486C-A75D8C45A688}" dt="2026-06-21T12:04:30.945" v="781"/>
        <pc:sldMasterMkLst>
          <pc:docMk/>
          <pc:sldMasterMk cId="3896114826" sldId="2147483684"/>
        </pc:sldMasterMkLst>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71789094" sldId="2147483685"/>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4067699235" sldId="2147483686"/>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4159265858" sldId="2147483687"/>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3799491075" sldId="2147483688"/>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540934173" sldId="2147483689"/>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3507088799" sldId="2147483690"/>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78389755" sldId="2147483691"/>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1565858217" sldId="2147483692"/>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3752383800" sldId="2147483693"/>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52853111" sldId="2147483694"/>
          </pc:sldLayoutMkLst>
        </pc:sldLayoutChg>
        <pc:sldLayoutChg chg="add del mod replId">
          <pc:chgData name="Finn Alexander Dixon (2511455)" userId="S::2511455@student.uwtsd.ac.uk::dba3ff50-cf3c-499c-b6a6-8492ab27e47a" providerId="AD" clId="Web-{29E0B389-50CA-7E9E-486C-A75D8C45A688}" dt="2026-06-21T12:04:30.945" v="781"/>
          <pc:sldLayoutMkLst>
            <pc:docMk/>
            <pc:sldMasterMk cId="3896114826" sldId="2147483684"/>
            <pc:sldLayoutMk cId="3935786853" sldId="2147483695"/>
          </pc:sldLayoutMkLst>
        </pc:sldLayoutChg>
      </pc:sldMasterChg>
      <pc:sldMasterChg chg="add del addSldLayout delSldLayout modSldLayout">
        <pc:chgData name="Finn Alexander Dixon (2511455)" userId="S::2511455@student.uwtsd.ac.uk::dba3ff50-cf3c-499c-b6a6-8492ab27e47a" providerId="AD" clId="Web-{29E0B389-50CA-7E9E-486C-A75D8C45A688}" dt="2026-06-21T12:04:45.898" v="782"/>
        <pc:sldMasterMkLst>
          <pc:docMk/>
          <pc:sldMasterMk cId="2499281652" sldId="2147483696"/>
        </pc:sldMasterMkLst>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2319747561" sldId="2147483697"/>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1354122696" sldId="2147483698"/>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1412643702" sldId="2147483699"/>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1306752138" sldId="2147483700"/>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4144543611" sldId="2147483701"/>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1337042639" sldId="2147483702"/>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4121871413" sldId="2147483703"/>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568480359" sldId="2147483704"/>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870835691" sldId="2147483705"/>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263197086" sldId="2147483706"/>
          </pc:sldLayoutMkLst>
        </pc:sldLayoutChg>
        <pc:sldLayoutChg chg="add del mod replId">
          <pc:chgData name="Finn Alexander Dixon (2511455)" userId="S::2511455@student.uwtsd.ac.uk::dba3ff50-cf3c-499c-b6a6-8492ab27e47a" providerId="AD" clId="Web-{29E0B389-50CA-7E9E-486C-A75D8C45A688}" dt="2026-06-21T12:04:45.898" v="782"/>
          <pc:sldLayoutMkLst>
            <pc:docMk/>
            <pc:sldMasterMk cId="2499281652" sldId="2147483696"/>
            <pc:sldLayoutMk cId="2155260205" sldId="2147483707"/>
          </pc:sldLayoutMkLst>
        </pc:sldLayoutChg>
      </pc:sldMasterChg>
      <pc:sldMasterChg chg="add del mod setBg addSldLayout delSldLayout modSldLayout">
        <pc:chgData name="Finn Alexander Dixon (2511455)" userId="S::2511455@student.uwtsd.ac.uk::dba3ff50-cf3c-499c-b6a6-8492ab27e47a" providerId="AD" clId="Web-{29E0B389-50CA-7E9E-486C-A75D8C45A688}" dt="2026-06-21T12:26:44.853" v="1029"/>
        <pc:sldMasterMkLst>
          <pc:docMk/>
          <pc:sldMasterMk cId="3731361567" sldId="2147483708"/>
        </pc:sldMasterMkLst>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208507833" sldId="2147483709"/>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1571191323" sldId="2147483710"/>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2397241448" sldId="2147483711"/>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1753338555" sldId="2147483712"/>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2301012101" sldId="2147483713"/>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3509868798" sldId="2147483714"/>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524554624" sldId="2147483715"/>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2713726938" sldId="2147483716"/>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1423519762" sldId="2147483717"/>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3713868133" sldId="2147483718"/>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3731361567" sldId="2147483708"/>
            <pc:sldLayoutMk cId="3115213302" sldId="2147483719"/>
          </pc:sldLayoutMkLst>
        </pc:sldLayoutChg>
      </pc:sldMasterChg>
      <pc:sldMasterChg chg="add del addSldLayout delSldLayout modSldLayout">
        <pc:chgData name="Finn Alexander Dixon (2511455)" userId="S::2511455@student.uwtsd.ac.uk::dba3ff50-cf3c-499c-b6a6-8492ab27e47a" providerId="AD" clId="Web-{29E0B389-50CA-7E9E-486C-A75D8C45A688}" dt="2026-06-21T12:26:44.853" v="1029"/>
        <pc:sldMasterMkLst>
          <pc:docMk/>
          <pc:sldMasterMk cId="1432770703" sldId="2147483720"/>
        </pc:sldMasterMkLst>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1073343282" sldId="2147483721"/>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3989199037" sldId="2147483722"/>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401323101" sldId="2147483723"/>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1928749302" sldId="2147483724"/>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4241905062" sldId="2147483725"/>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1781067032" sldId="2147483726"/>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384513480" sldId="2147483727"/>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209771786" sldId="2147483728"/>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376642282" sldId="2147483729"/>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4089531060" sldId="2147483730"/>
          </pc:sldLayoutMkLst>
        </pc:sldLayoutChg>
        <pc:sldLayoutChg chg="add del mod replId">
          <pc:chgData name="Finn Alexander Dixon (2511455)" userId="S::2511455@student.uwtsd.ac.uk::dba3ff50-cf3c-499c-b6a6-8492ab27e47a" providerId="AD" clId="Web-{29E0B389-50CA-7E9E-486C-A75D8C45A688}" dt="2026-06-21T12:26:44.853" v="1029"/>
          <pc:sldLayoutMkLst>
            <pc:docMk/>
            <pc:sldMasterMk cId="1432770703" sldId="2147483720"/>
            <pc:sldLayoutMk cId="259668197" sldId="2147483731"/>
          </pc:sldLayoutMkLst>
        </pc:sldLayoutChg>
      </pc:sldMasterChg>
    </pc:docChg>
  </pc:docChgLst>
  <pc:docChgLst>
    <pc:chgData name="Finn Alexander Dixon (2511455)" userId="S::2511455@student.uwtsd.ac.uk::dba3ff50-cf3c-499c-b6a6-8492ab27e47a" providerId="AD" clId="Web-{982759B9-BE6D-F7C5-69DD-F0F85BE42C5A}"/>
    <pc:docChg chg="addSld modSld sldOrd">
      <pc:chgData name="Finn Alexander Dixon (2511455)" userId="S::2511455@student.uwtsd.ac.uk::dba3ff50-cf3c-499c-b6a6-8492ab27e47a" providerId="AD" clId="Web-{982759B9-BE6D-F7C5-69DD-F0F85BE42C5A}" dt="2026-06-21T21:27:09.886" v="321" actId="14100"/>
      <pc:docMkLst>
        <pc:docMk/>
      </pc:docMkLst>
      <pc:sldChg chg="modSp">
        <pc:chgData name="Finn Alexander Dixon (2511455)" userId="S::2511455@student.uwtsd.ac.uk::dba3ff50-cf3c-499c-b6a6-8492ab27e47a" providerId="AD" clId="Web-{982759B9-BE6D-F7C5-69DD-F0F85BE42C5A}" dt="2026-06-21T21:27:09.886" v="321" actId="14100"/>
        <pc:sldMkLst>
          <pc:docMk/>
          <pc:sldMk cId="3332209541" sldId="257"/>
        </pc:sldMkLst>
        <pc:graphicFrameChg chg="modGraphic">
          <ac:chgData name="Finn Alexander Dixon (2511455)" userId="S::2511455@student.uwtsd.ac.uk::dba3ff50-cf3c-499c-b6a6-8492ab27e47a" providerId="AD" clId="Web-{982759B9-BE6D-F7C5-69DD-F0F85BE42C5A}" dt="2026-06-21T21:26:57.651" v="320" actId="20577"/>
          <ac:graphicFrameMkLst>
            <pc:docMk/>
            <pc:sldMk cId="3332209541" sldId="257"/>
            <ac:graphicFrameMk id="5" creationId="{1C12999D-1DDA-8593-F9B0-690887BBBFA6}"/>
          </ac:graphicFrameMkLst>
        </pc:graphicFrameChg>
        <pc:picChg chg="mod">
          <ac:chgData name="Finn Alexander Dixon (2511455)" userId="S::2511455@student.uwtsd.ac.uk::dba3ff50-cf3c-499c-b6a6-8492ab27e47a" providerId="AD" clId="Web-{982759B9-BE6D-F7C5-69DD-F0F85BE42C5A}" dt="2026-06-21T21:27:09.886" v="321" actId="14100"/>
          <ac:picMkLst>
            <pc:docMk/>
            <pc:sldMk cId="3332209541" sldId="257"/>
            <ac:picMk id="34" creationId="{5E277D53-4B10-7D9C-CE02-8F01E0E67A6A}"/>
          </ac:picMkLst>
        </pc:picChg>
      </pc:sldChg>
      <pc:sldChg chg="modSp">
        <pc:chgData name="Finn Alexander Dixon (2511455)" userId="S::2511455@student.uwtsd.ac.uk::dba3ff50-cf3c-499c-b6a6-8492ab27e47a" providerId="AD" clId="Web-{982759B9-BE6D-F7C5-69DD-F0F85BE42C5A}" dt="2026-06-21T21:15:06.887" v="289" actId="20577"/>
        <pc:sldMkLst>
          <pc:docMk/>
          <pc:sldMk cId="2815024334" sldId="262"/>
        </pc:sldMkLst>
        <pc:spChg chg="mod">
          <ac:chgData name="Finn Alexander Dixon (2511455)" userId="S::2511455@student.uwtsd.ac.uk::dba3ff50-cf3c-499c-b6a6-8492ab27e47a" providerId="AD" clId="Web-{982759B9-BE6D-F7C5-69DD-F0F85BE42C5A}" dt="2026-06-21T21:15:06.887" v="289" actId="20577"/>
          <ac:spMkLst>
            <pc:docMk/>
            <pc:sldMk cId="2815024334" sldId="262"/>
            <ac:spMk id="9" creationId="{03CEA8A7-944F-A47E-8D0A-B99E859B7556}"/>
          </ac:spMkLst>
        </pc:spChg>
      </pc:sldChg>
      <pc:sldChg chg="modSp">
        <pc:chgData name="Finn Alexander Dixon (2511455)" userId="S::2511455@student.uwtsd.ac.uk::dba3ff50-cf3c-499c-b6a6-8492ab27e47a" providerId="AD" clId="Web-{982759B9-BE6D-F7C5-69DD-F0F85BE42C5A}" dt="2026-06-21T21:24:44.176" v="315" actId="20577"/>
        <pc:sldMkLst>
          <pc:docMk/>
          <pc:sldMk cId="492475930" sldId="264"/>
        </pc:sldMkLst>
        <pc:spChg chg="mod">
          <ac:chgData name="Finn Alexander Dixon (2511455)" userId="S::2511455@student.uwtsd.ac.uk::dba3ff50-cf3c-499c-b6a6-8492ab27e47a" providerId="AD" clId="Web-{982759B9-BE6D-F7C5-69DD-F0F85BE42C5A}" dt="2026-06-21T21:24:44.176" v="315" actId="20577"/>
          <ac:spMkLst>
            <pc:docMk/>
            <pc:sldMk cId="492475930" sldId="264"/>
            <ac:spMk id="3" creationId="{02597586-BCE7-6D5A-AF86-57783BB35D03}"/>
          </ac:spMkLst>
        </pc:spChg>
      </pc:sldChg>
      <pc:sldChg chg="modSp">
        <pc:chgData name="Finn Alexander Dixon (2511455)" userId="S::2511455@student.uwtsd.ac.uk::dba3ff50-cf3c-499c-b6a6-8492ab27e47a" providerId="AD" clId="Web-{982759B9-BE6D-F7C5-69DD-F0F85BE42C5A}" dt="2026-06-21T21:18:32.442" v="310" actId="20577"/>
        <pc:sldMkLst>
          <pc:docMk/>
          <pc:sldMk cId="1069274373" sldId="265"/>
        </pc:sldMkLst>
        <pc:spChg chg="mod">
          <ac:chgData name="Finn Alexander Dixon (2511455)" userId="S::2511455@student.uwtsd.ac.uk::dba3ff50-cf3c-499c-b6a6-8492ab27e47a" providerId="AD" clId="Web-{982759B9-BE6D-F7C5-69DD-F0F85BE42C5A}" dt="2026-06-21T21:18:32.442" v="310" actId="20577"/>
          <ac:spMkLst>
            <pc:docMk/>
            <pc:sldMk cId="1069274373" sldId="265"/>
            <ac:spMk id="6" creationId="{A65FD325-15BE-B47A-43C9-F0B577081673}"/>
          </ac:spMkLst>
        </pc:spChg>
      </pc:sldChg>
      <pc:sldChg chg="modSp">
        <pc:chgData name="Finn Alexander Dixon (2511455)" userId="S::2511455@student.uwtsd.ac.uk::dba3ff50-cf3c-499c-b6a6-8492ab27e47a" providerId="AD" clId="Web-{982759B9-BE6D-F7C5-69DD-F0F85BE42C5A}" dt="2026-06-21T21:24:08.550" v="314" actId="20577"/>
        <pc:sldMkLst>
          <pc:docMk/>
          <pc:sldMk cId="496565712" sldId="266"/>
        </pc:sldMkLst>
        <pc:spChg chg="mod">
          <ac:chgData name="Finn Alexander Dixon (2511455)" userId="S::2511455@student.uwtsd.ac.uk::dba3ff50-cf3c-499c-b6a6-8492ab27e47a" providerId="AD" clId="Web-{982759B9-BE6D-F7C5-69DD-F0F85BE42C5A}" dt="2026-06-21T21:24:08.550" v="314" actId="20577"/>
          <ac:spMkLst>
            <pc:docMk/>
            <pc:sldMk cId="496565712" sldId="266"/>
            <ac:spMk id="3" creationId="{A7276502-D66D-6BDB-43BD-0CEC9FB99B78}"/>
          </ac:spMkLst>
        </pc:spChg>
        <pc:spChg chg="mod">
          <ac:chgData name="Finn Alexander Dixon (2511455)" userId="S::2511455@student.uwtsd.ac.uk::dba3ff50-cf3c-499c-b6a6-8492ab27e47a" providerId="AD" clId="Web-{982759B9-BE6D-F7C5-69DD-F0F85BE42C5A}" dt="2026-06-21T21:07:09.742" v="246" actId="20577"/>
          <ac:spMkLst>
            <pc:docMk/>
            <pc:sldMk cId="496565712" sldId="266"/>
            <ac:spMk id="22" creationId="{8FA75989-99F9-948E-53B8-809292DF01AD}"/>
          </ac:spMkLst>
        </pc:spChg>
      </pc:sldChg>
      <pc:sldChg chg="modSp">
        <pc:chgData name="Finn Alexander Dixon (2511455)" userId="S::2511455@student.uwtsd.ac.uk::dba3ff50-cf3c-499c-b6a6-8492ab27e47a" providerId="AD" clId="Web-{982759B9-BE6D-F7C5-69DD-F0F85BE42C5A}" dt="2026-06-21T21:25:27.522" v="316" actId="20577"/>
        <pc:sldMkLst>
          <pc:docMk/>
          <pc:sldMk cId="3364625167" sldId="267"/>
        </pc:sldMkLst>
        <pc:spChg chg="mod">
          <ac:chgData name="Finn Alexander Dixon (2511455)" userId="S::2511455@student.uwtsd.ac.uk::dba3ff50-cf3c-499c-b6a6-8492ab27e47a" providerId="AD" clId="Web-{982759B9-BE6D-F7C5-69DD-F0F85BE42C5A}" dt="2026-06-21T21:25:27.522" v="316" actId="20577"/>
          <ac:spMkLst>
            <pc:docMk/>
            <pc:sldMk cId="3364625167" sldId="267"/>
            <ac:spMk id="3" creationId="{64D3397E-D6BC-365B-AB61-64AA61E108EA}"/>
          </ac:spMkLst>
        </pc:spChg>
      </pc:sldChg>
      <pc:sldChg chg="addSp delSp modSp new ord">
        <pc:chgData name="Finn Alexander Dixon (2511455)" userId="S::2511455@student.uwtsd.ac.uk::dba3ff50-cf3c-499c-b6a6-8492ab27e47a" providerId="AD" clId="Web-{982759B9-BE6D-F7C5-69DD-F0F85BE42C5A}" dt="2026-06-21T21:17:33.737" v="301" actId="20577"/>
        <pc:sldMkLst>
          <pc:docMk/>
          <pc:sldMk cId="2009517249" sldId="269"/>
        </pc:sldMkLst>
        <pc:spChg chg="del">
          <ac:chgData name="Finn Alexander Dixon (2511455)" userId="S::2511455@student.uwtsd.ac.uk::dba3ff50-cf3c-499c-b6a6-8492ab27e47a" providerId="AD" clId="Web-{982759B9-BE6D-F7C5-69DD-F0F85BE42C5A}" dt="2026-06-21T20:58:40.205" v="3"/>
          <ac:spMkLst>
            <pc:docMk/>
            <pc:sldMk cId="2009517249" sldId="269"/>
            <ac:spMk id="2" creationId="{1238AB31-0129-CC65-1E3A-0D88BBE97365}"/>
          </ac:spMkLst>
        </pc:spChg>
        <pc:spChg chg="del">
          <ac:chgData name="Finn Alexander Dixon (2511455)" userId="S::2511455@student.uwtsd.ac.uk::dba3ff50-cf3c-499c-b6a6-8492ab27e47a" providerId="AD" clId="Web-{982759B9-BE6D-F7C5-69DD-F0F85BE42C5A}" dt="2026-06-21T20:58:30.830" v="2"/>
          <ac:spMkLst>
            <pc:docMk/>
            <pc:sldMk cId="2009517249" sldId="269"/>
            <ac:spMk id="3" creationId="{A702C919-1E27-AA93-899A-FE1D4B2E5222}"/>
          </ac:spMkLst>
        </pc:spChg>
        <pc:spChg chg="add mod">
          <ac:chgData name="Finn Alexander Dixon (2511455)" userId="S::2511455@student.uwtsd.ac.uk::dba3ff50-cf3c-499c-b6a6-8492ab27e47a" providerId="AD" clId="Web-{982759B9-BE6D-F7C5-69DD-F0F85BE42C5A}" dt="2026-06-21T21:17:33.737" v="301" actId="20577"/>
          <ac:spMkLst>
            <pc:docMk/>
            <pc:sldMk cId="2009517249" sldId="269"/>
            <ac:spMk id="5" creationId="{AA4A2082-04CD-62E8-1EFE-DC7E0EFB5E71}"/>
          </ac:spMkLst>
        </pc:spChg>
        <pc:picChg chg="add mod ord">
          <ac:chgData name="Finn Alexander Dixon (2511455)" userId="S::2511455@student.uwtsd.ac.uk::dba3ff50-cf3c-499c-b6a6-8492ab27e47a" providerId="AD" clId="Web-{982759B9-BE6D-F7C5-69DD-F0F85BE42C5A}" dt="2026-06-21T20:58:43.580" v="4" actId="1076"/>
          <ac:picMkLst>
            <pc:docMk/>
            <pc:sldMk cId="2009517249" sldId="269"/>
            <ac:picMk id="4" creationId="{4B4146AE-D270-8AA1-0FF2-4431C199E337}"/>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23F953-282D-4E8B-9258-53897FC2B394}"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4E63D0B1-F6CF-4555-808B-A19B27EFF422}">
      <dgm:prSet/>
      <dgm:spPr/>
      <dgm:t>
        <a:bodyPr/>
        <a:lstStyle/>
        <a:p>
          <a:r>
            <a:rPr lang="en-GB"/>
            <a:t>My business is called Earth Smart Landscaping and will be based in the Swansea West and Gower. The aim of the business is to provide wide variety of services including grass cutting, planting, general maintenance and pressure washing. </a:t>
          </a:r>
          <a:endParaRPr lang="en-US"/>
        </a:p>
      </dgm:t>
    </dgm:pt>
    <dgm:pt modelId="{5D9D0B25-9EC1-4106-8ED3-B9EAEE2A3125}" type="parTrans" cxnId="{7D03B49B-4597-4713-B5DC-890D8CCB237F}">
      <dgm:prSet/>
      <dgm:spPr/>
      <dgm:t>
        <a:bodyPr/>
        <a:lstStyle/>
        <a:p>
          <a:endParaRPr lang="en-US"/>
        </a:p>
      </dgm:t>
    </dgm:pt>
    <dgm:pt modelId="{A5381ADA-0731-423C-9C8E-0DA0593037F7}" type="sibTrans" cxnId="{7D03B49B-4597-4713-B5DC-890D8CCB237F}">
      <dgm:prSet/>
      <dgm:spPr/>
      <dgm:t>
        <a:bodyPr/>
        <a:lstStyle/>
        <a:p>
          <a:endParaRPr lang="en-US"/>
        </a:p>
      </dgm:t>
    </dgm:pt>
    <dgm:pt modelId="{071334E0-F004-44BC-B074-E17A0D5D3940}">
      <dgm:prSet/>
      <dgm:spPr/>
      <dgm:t>
        <a:bodyPr/>
        <a:lstStyle/>
        <a:p>
          <a:r>
            <a:rPr lang="en-GB"/>
            <a:t>To keep my business idea feasible during the slower months, I will offer different services including fencing, paving and decking work. </a:t>
          </a:r>
          <a:endParaRPr lang="en-US"/>
        </a:p>
      </dgm:t>
    </dgm:pt>
    <dgm:pt modelId="{5C5A057A-D621-41D0-B461-04A831395B2E}" type="parTrans" cxnId="{099444CC-6D38-4A56-A3F1-CE140D8ED8EF}">
      <dgm:prSet/>
      <dgm:spPr/>
      <dgm:t>
        <a:bodyPr/>
        <a:lstStyle/>
        <a:p>
          <a:endParaRPr lang="en-US"/>
        </a:p>
      </dgm:t>
    </dgm:pt>
    <dgm:pt modelId="{030B38E0-B1A7-44C8-8A2A-5B652053854C}" type="sibTrans" cxnId="{099444CC-6D38-4A56-A3F1-CE140D8ED8EF}">
      <dgm:prSet/>
      <dgm:spPr/>
      <dgm:t>
        <a:bodyPr/>
        <a:lstStyle/>
        <a:p>
          <a:endParaRPr lang="en-US"/>
        </a:p>
      </dgm:t>
    </dgm:pt>
    <dgm:pt modelId="{B1F09DFA-4847-49A9-BEEE-879A6E3FA926}">
      <dgm:prSet/>
      <dgm:spPr/>
      <dgm:t>
        <a:bodyPr/>
        <a:lstStyle/>
        <a:p>
          <a:pPr rtl="0"/>
          <a:r>
            <a:rPr lang="en-GB"/>
            <a:t>One of the </a:t>
          </a:r>
          <a:r>
            <a:rPr lang="en-GB">
              <a:latin typeface="Arial" panose="020B0604020202020204"/>
            </a:rPr>
            <a:t>business's</a:t>
          </a:r>
          <a:r>
            <a:rPr lang="en-GB"/>
            <a:t> main aims is to offer services that are sustainable and </a:t>
          </a:r>
          <a:r>
            <a:rPr lang="en-GB">
              <a:latin typeface="Arial" panose="020B0604020202020204"/>
            </a:rPr>
            <a:t>give a</a:t>
          </a:r>
          <a:r>
            <a:rPr lang="en-GB"/>
            <a:t> different reason for a customer to choose my business. </a:t>
          </a:r>
          <a:endParaRPr lang="en-US"/>
        </a:p>
      </dgm:t>
    </dgm:pt>
    <dgm:pt modelId="{5A7DB180-3C6B-4AE0-8316-6EDB34541E2B}" type="parTrans" cxnId="{ECBF270C-A57C-44AB-95BB-B62AB09FA6BF}">
      <dgm:prSet/>
      <dgm:spPr/>
      <dgm:t>
        <a:bodyPr/>
        <a:lstStyle/>
        <a:p>
          <a:endParaRPr lang="en-US"/>
        </a:p>
      </dgm:t>
    </dgm:pt>
    <dgm:pt modelId="{CF93DB8B-CFF7-4402-B813-384DC158CD19}" type="sibTrans" cxnId="{ECBF270C-A57C-44AB-95BB-B62AB09FA6BF}">
      <dgm:prSet/>
      <dgm:spPr/>
      <dgm:t>
        <a:bodyPr/>
        <a:lstStyle/>
        <a:p>
          <a:endParaRPr lang="en-US"/>
        </a:p>
      </dgm:t>
    </dgm:pt>
    <dgm:pt modelId="{FE6F29A4-4917-4365-9D54-74A6D68FBD3F}">
      <dgm:prSet/>
      <dgm:spPr/>
      <dgm:t>
        <a:bodyPr/>
        <a:lstStyle/>
        <a:p>
          <a:r>
            <a:rPr lang="en-GB"/>
            <a:t>Increasing the variety of plants in our gardens can draw more wildlife to our outdoors spaces, while also offering a boost to our mental wellbeing (RHS Gardening, 2026).</a:t>
          </a:r>
          <a:endParaRPr lang="en-US"/>
        </a:p>
      </dgm:t>
    </dgm:pt>
    <dgm:pt modelId="{891B51C3-6BF3-4745-8E74-6853F66F186A}" type="parTrans" cxnId="{E9BBC239-4821-4B60-9A92-1169F2A22934}">
      <dgm:prSet/>
      <dgm:spPr/>
      <dgm:t>
        <a:bodyPr/>
        <a:lstStyle/>
        <a:p>
          <a:endParaRPr lang="en-US"/>
        </a:p>
      </dgm:t>
    </dgm:pt>
    <dgm:pt modelId="{8FCEE7C5-6FA4-4B7C-B25C-FC1EF5B0C6D1}" type="sibTrans" cxnId="{E9BBC239-4821-4B60-9A92-1169F2A22934}">
      <dgm:prSet/>
      <dgm:spPr/>
      <dgm:t>
        <a:bodyPr/>
        <a:lstStyle/>
        <a:p>
          <a:endParaRPr lang="en-US"/>
        </a:p>
      </dgm:t>
    </dgm:pt>
    <dgm:pt modelId="{57432405-BC10-4A05-A4CD-D0D895037EB1}" type="pres">
      <dgm:prSet presAssocID="{E923F953-282D-4E8B-9258-53897FC2B394}" presName="root" presStyleCnt="0">
        <dgm:presLayoutVars>
          <dgm:dir/>
          <dgm:resizeHandles val="exact"/>
        </dgm:presLayoutVars>
      </dgm:prSet>
      <dgm:spPr/>
    </dgm:pt>
    <dgm:pt modelId="{7BA5DCB1-83C0-422C-81A1-AAEADCC91825}" type="pres">
      <dgm:prSet presAssocID="{E923F953-282D-4E8B-9258-53897FC2B394}" presName="container" presStyleCnt="0">
        <dgm:presLayoutVars>
          <dgm:dir/>
          <dgm:resizeHandles val="exact"/>
        </dgm:presLayoutVars>
      </dgm:prSet>
      <dgm:spPr/>
    </dgm:pt>
    <dgm:pt modelId="{B2E288DC-DE9B-4A0D-BB90-DC8FEF247AD2}" type="pres">
      <dgm:prSet presAssocID="{4E63D0B1-F6CF-4555-808B-A19B27EFF422}" presName="compNode" presStyleCnt="0"/>
      <dgm:spPr/>
    </dgm:pt>
    <dgm:pt modelId="{05BF6D75-A695-4383-BA03-A22A89F03F91}" type="pres">
      <dgm:prSet presAssocID="{4E63D0B1-F6CF-4555-808B-A19B27EFF422}" presName="iconBgRect" presStyleLbl="bgShp" presStyleIdx="0" presStyleCnt="4"/>
      <dgm:spPr/>
    </dgm:pt>
    <dgm:pt modelId="{AEB0CF87-D052-489B-B563-6B5FD5DC8D6F}" type="pres">
      <dgm:prSet presAssocID="{4E63D0B1-F6CF-4555-808B-A19B27EFF42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duous tree"/>
        </a:ext>
      </dgm:extLst>
    </dgm:pt>
    <dgm:pt modelId="{617ECC12-7FEA-429B-9847-A2ACEE497329}" type="pres">
      <dgm:prSet presAssocID="{4E63D0B1-F6CF-4555-808B-A19B27EFF422}" presName="spaceRect" presStyleCnt="0"/>
      <dgm:spPr/>
    </dgm:pt>
    <dgm:pt modelId="{C8025EC6-2986-4365-B99A-7343765824F4}" type="pres">
      <dgm:prSet presAssocID="{4E63D0B1-F6CF-4555-808B-A19B27EFF422}" presName="textRect" presStyleLbl="revTx" presStyleIdx="0" presStyleCnt="4">
        <dgm:presLayoutVars>
          <dgm:chMax val="1"/>
          <dgm:chPref val="1"/>
        </dgm:presLayoutVars>
      </dgm:prSet>
      <dgm:spPr/>
    </dgm:pt>
    <dgm:pt modelId="{CFA791CB-892B-484E-B1FF-76EDD2BF5239}" type="pres">
      <dgm:prSet presAssocID="{A5381ADA-0731-423C-9C8E-0DA0593037F7}" presName="sibTrans" presStyleLbl="sibTrans2D1" presStyleIdx="0" presStyleCnt="0"/>
      <dgm:spPr/>
    </dgm:pt>
    <dgm:pt modelId="{CF560221-6F13-4F4F-890F-BAB5175B4D6D}" type="pres">
      <dgm:prSet presAssocID="{071334E0-F004-44BC-B074-E17A0D5D3940}" presName="compNode" presStyleCnt="0"/>
      <dgm:spPr/>
    </dgm:pt>
    <dgm:pt modelId="{FFE17C45-EBC2-4CBD-B182-CBD1BA4F7219}" type="pres">
      <dgm:prSet presAssocID="{071334E0-F004-44BC-B074-E17A0D5D3940}" presName="iconBgRect" presStyleLbl="bgShp" presStyleIdx="1" presStyleCnt="4"/>
      <dgm:spPr/>
    </dgm:pt>
    <dgm:pt modelId="{CA6DC5DC-277A-4017-9086-C79B3B99B388}" type="pres">
      <dgm:prSet presAssocID="{071334E0-F004-44BC-B074-E17A0D5D394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nce"/>
        </a:ext>
      </dgm:extLst>
    </dgm:pt>
    <dgm:pt modelId="{46D07120-1CAC-49C4-AAED-F3D70C804D8E}" type="pres">
      <dgm:prSet presAssocID="{071334E0-F004-44BC-B074-E17A0D5D3940}" presName="spaceRect" presStyleCnt="0"/>
      <dgm:spPr/>
    </dgm:pt>
    <dgm:pt modelId="{BD68A613-1298-4235-AFCA-05DC239EC8E4}" type="pres">
      <dgm:prSet presAssocID="{071334E0-F004-44BC-B074-E17A0D5D3940}" presName="textRect" presStyleLbl="revTx" presStyleIdx="1" presStyleCnt="4">
        <dgm:presLayoutVars>
          <dgm:chMax val="1"/>
          <dgm:chPref val="1"/>
        </dgm:presLayoutVars>
      </dgm:prSet>
      <dgm:spPr/>
    </dgm:pt>
    <dgm:pt modelId="{BAF2115C-EAC2-4F4E-9A62-A340B9A44904}" type="pres">
      <dgm:prSet presAssocID="{030B38E0-B1A7-44C8-8A2A-5B652053854C}" presName="sibTrans" presStyleLbl="sibTrans2D1" presStyleIdx="0" presStyleCnt="0"/>
      <dgm:spPr/>
    </dgm:pt>
    <dgm:pt modelId="{F8FA4787-C415-44BA-AC4B-66A5C2EDE106}" type="pres">
      <dgm:prSet presAssocID="{B1F09DFA-4847-49A9-BEEE-879A6E3FA926}" presName="compNode" presStyleCnt="0"/>
      <dgm:spPr/>
    </dgm:pt>
    <dgm:pt modelId="{7DC99E57-19C3-4308-A969-B527D81027BF}" type="pres">
      <dgm:prSet presAssocID="{B1F09DFA-4847-49A9-BEEE-879A6E3FA926}" presName="iconBgRect" presStyleLbl="bgShp" presStyleIdx="2" presStyleCnt="4"/>
      <dgm:spPr/>
    </dgm:pt>
    <dgm:pt modelId="{0AB2EF30-8C59-4E7D-977F-E68511B87994}" type="pres">
      <dgm:prSet presAssocID="{B1F09DFA-4847-49A9-BEEE-879A6E3FA92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C8010715-01E7-4939-B26F-A30F1A97CE27}" type="pres">
      <dgm:prSet presAssocID="{B1F09DFA-4847-49A9-BEEE-879A6E3FA926}" presName="spaceRect" presStyleCnt="0"/>
      <dgm:spPr/>
    </dgm:pt>
    <dgm:pt modelId="{C783C430-0E06-4A8D-A6C1-D6F7D8433EA9}" type="pres">
      <dgm:prSet presAssocID="{B1F09DFA-4847-49A9-BEEE-879A6E3FA926}" presName="textRect" presStyleLbl="revTx" presStyleIdx="2" presStyleCnt="4">
        <dgm:presLayoutVars>
          <dgm:chMax val="1"/>
          <dgm:chPref val="1"/>
        </dgm:presLayoutVars>
      </dgm:prSet>
      <dgm:spPr/>
    </dgm:pt>
    <dgm:pt modelId="{31428143-DFA0-49BE-9549-0EC4F125526B}" type="pres">
      <dgm:prSet presAssocID="{CF93DB8B-CFF7-4402-B813-384DC158CD19}" presName="sibTrans" presStyleLbl="sibTrans2D1" presStyleIdx="0" presStyleCnt="0"/>
      <dgm:spPr/>
    </dgm:pt>
    <dgm:pt modelId="{F5E47F7E-A91A-4859-9825-738EE0F0EEEF}" type="pres">
      <dgm:prSet presAssocID="{FE6F29A4-4917-4365-9D54-74A6D68FBD3F}" presName="compNode" presStyleCnt="0"/>
      <dgm:spPr/>
    </dgm:pt>
    <dgm:pt modelId="{44954053-3E6B-4A10-A9A6-8370E16BE34C}" type="pres">
      <dgm:prSet presAssocID="{FE6F29A4-4917-4365-9D54-74A6D68FBD3F}" presName="iconBgRect" presStyleLbl="bgShp" presStyleIdx="3" presStyleCnt="4"/>
      <dgm:spPr/>
    </dgm:pt>
    <dgm:pt modelId="{39B34A34-4FF8-4E6E-8C35-AD5D51C7581C}" type="pres">
      <dgm:prSet presAssocID="{FE6F29A4-4917-4365-9D54-74A6D68FBD3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e Decoration"/>
        </a:ext>
      </dgm:extLst>
    </dgm:pt>
    <dgm:pt modelId="{C7959B44-CD5E-4E81-BCB1-AD4DCF4739CC}" type="pres">
      <dgm:prSet presAssocID="{FE6F29A4-4917-4365-9D54-74A6D68FBD3F}" presName="spaceRect" presStyleCnt="0"/>
      <dgm:spPr/>
    </dgm:pt>
    <dgm:pt modelId="{DAAB77BB-2556-46D1-BC6D-AFBAB9DE2418}" type="pres">
      <dgm:prSet presAssocID="{FE6F29A4-4917-4365-9D54-74A6D68FBD3F}" presName="textRect" presStyleLbl="revTx" presStyleIdx="3" presStyleCnt="4">
        <dgm:presLayoutVars>
          <dgm:chMax val="1"/>
          <dgm:chPref val="1"/>
        </dgm:presLayoutVars>
      </dgm:prSet>
      <dgm:spPr/>
    </dgm:pt>
  </dgm:ptLst>
  <dgm:cxnLst>
    <dgm:cxn modelId="{30681F02-0BC7-4DD8-8BB1-171DACBAA20C}" type="presOf" srcId="{4E63D0B1-F6CF-4555-808B-A19B27EFF422}" destId="{C8025EC6-2986-4365-B99A-7343765824F4}" srcOrd="0" destOrd="0" presId="urn:microsoft.com/office/officeart/2018/2/layout/IconCircleList"/>
    <dgm:cxn modelId="{3E819A09-C7B5-4B3C-B793-7155F27FA477}" type="presOf" srcId="{030B38E0-B1A7-44C8-8A2A-5B652053854C}" destId="{BAF2115C-EAC2-4F4E-9A62-A340B9A44904}" srcOrd="0" destOrd="0" presId="urn:microsoft.com/office/officeart/2018/2/layout/IconCircleList"/>
    <dgm:cxn modelId="{ECBF270C-A57C-44AB-95BB-B62AB09FA6BF}" srcId="{E923F953-282D-4E8B-9258-53897FC2B394}" destId="{B1F09DFA-4847-49A9-BEEE-879A6E3FA926}" srcOrd="2" destOrd="0" parTransId="{5A7DB180-3C6B-4AE0-8316-6EDB34541E2B}" sibTransId="{CF93DB8B-CFF7-4402-B813-384DC158CD19}"/>
    <dgm:cxn modelId="{E9BBC239-4821-4B60-9A92-1169F2A22934}" srcId="{E923F953-282D-4E8B-9258-53897FC2B394}" destId="{FE6F29A4-4917-4365-9D54-74A6D68FBD3F}" srcOrd="3" destOrd="0" parTransId="{891B51C3-6BF3-4745-8E74-6853F66F186A}" sibTransId="{8FCEE7C5-6FA4-4B7C-B25C-FC1EF5B0C6D1}"/>
    <dgm:cxn modelId="{2625ED3E-5943-4DB0-A309-266C7DEAA422}" type="presOf" srcId="{E923F953-282D-4E8B-9258-53897FC2B394}" destId="{57432405-BC10-4A05-A4CD-D0D895037EB1}" srcOrd="0" destOrd="0" presId="urn:microsoft.com/office/officeart/2018/2/layout/IconCircleList"/>
    <dgm:cxn modelId="{16580577-FA0C-4DE6-BBCA-294580CC631A}" type="presOf" srcId="{CF93DB8B-CFF7-4402-B813-384DC158CD19}" destId="{31428143-DFA0-49BE-9549-0EC4F125526B}" srcOrd="0" destOrd="0" presId="urn:microsoft.com/office/officeart/2018/2/layout/IconCircleList"/>
    <dgm:cxn modelId="{7A1F4197-50CA-4529-8721-2A8557FE4755}" type="presOf" srcId="{FE6F29A4-4917-4365-9D54-74A6D68FBD3F}" destId="{DAAB77BB-2556-46D1-BC6D-AFBAB9DE2418}" srcOrd="0" destOrd="0" presId="urn:microsoft.com/office/officeart/2018/2/layout/IconCircleList"/>
    <dgm:cxn modelId="{7D03B49B-4597-4713-B5DC-890D8CCB237F}" srcId="{E923F953-282D-4E8B-9258-53897FC2B394}" destId="{4E63D0B1-F6CF-4555-808B-A19B27EFF422}" srcOrd="0" destOrd="0" parTransId="{5D9D0B25-9EC1-4106-8ED3-B9EAEE2A3125}" sibTransId="{A5381ADA-0731-423C-9C8E-0DA0593037F7}"/>
    <dgm:cxn modelId="{7A0F99A3-267B-4CE4-986B-C5C7A03CD7A5}" type="presOf" srcId="{A5381ADA-0731-423C-9C8E-0DA0593037F7}" destId="{CFA791CB-892B-484E-B1FF-76EDD2BF5239}" srcOrd="0" destOrd="0" presId="urn:microsoft.com/office/officeart/2018/2/layout/IconCircleList"/>
    <dgm:cxn modelId="{96A2A9B8-3F4E-44F1-B79D-4B9E1DC5F3A0}" type="presOf" srcId="{B1F09DFA-4847-49A9-BEEE-879A6E3FA926}" destId="{C783C430-0E06-4A8D-A6C1-D6F7D8433EA9}" srcOrd="0" destOrd="0" presId="urn:microsoft.com/office/officeart/2018/2/layout/IconCircleList"/>
    <dgm:cxn modelId="{099444CC-6D38-4A56-A3F1-CE140D8ED8EF}" srcId="{E923F953-282D-4E8B-9258-53897FC2B394}" destId="{071334E0-F004-44BC-B074-E17A0D5D3940}" srcOrd="1" destOrd="0" parTransId="{5C5A057A-D621-41D0-B461-04A831395B2E}" sibTransId="{030B38E0-B1A7-44C8-8A2A-5B652053854C}"/>
    <dgm:cxn modelId="{759A70DE-91B3-4900-9DCB-50576CF3F749}" type="presOf" srcId="{071334E0-F004-44BC-B074-E17A0D5D3940}" destId="{BD68A613-1298-4235-AFCA-05DC239EC8E4}" srcOrd="0" destOrd="0" presId="urn:microsoft.com/office/officeart/2018/2/layout/IconCircleList"/>
    <dgm:cxn modelId="{45396E68-5932-454F-857C-CCFCB5202D80}" type="presParOf" srcId="{57432405-BC10-4A05-A4CD-D0D895037EB1}" destId="{7BA5DCB1-83C0-422C-81A1-AAEADCC91825}" srcOrd="0" destOrd="0" presId="urn:microsoft.com/office/officeart/2018/2/layout/IconCircleList"/>
    <dgm:cxn modelId="{EB01AB03-4A94-4EE7-8F52-64F99B7091E9}" type="presParOf" srcId="{7BA5DCB1-83C0-422C-81A1-AAEADCC91825}" destId="{B2E288DC-DE9B-4A0D-BB90-DC8FEF247AD2}" srcOrd="0" destOrd="0" presId="urn:microsoft.com/office/officeart/2018/2/layout/IconCircleList"/>
    <dgm:cxn modelId="{E1085252-0F31-4F62-81CD-9F9DB1C82C7C}" type="presParOf" srcId="{B2E288DC-DE9B-4A0D-BB90-DC8FEF247AD2}" destId="{05BF6D75-A695-4383-BA03-A22A89F03F91}" srcOrd="0" destOrd="0" presId="urn:microsoft.com/office/officeart/2018/2/layout/IconCircleList"/>
    <dgm:cxn modelId="{EAD66BD9-2150-48CA-9368-22F19595CFEC}" type="presParOf" srcId="{B2E288DC-DE9B-4A0D-BB90-DC8FEF247AD2}" destId="{AEB0CF87-D052-489B-B563-6B5FD5DC8D6F}" srcOrd="1" destOrd="0" presId="urn:microsoft.com/office/officeart/2018/2/layout/IconCircleList"/>
    <dgm:cxn modelId="{2B50E131-0BDB-40F5-9716-031A9F49DF66}" type="presParOf" srcId="{B2E288DC-DE9B-4A0D-BB90-DC8FEF247AD2}" destId="{617ECC12-7FEA-429B-9847-A2ACEE497329}" srcOrd="2" destOrd="0" presId="urn:microsoft.com/office/officeart/2018/2/layout/IconCircleList"/>
    <dgm:cxn modelId="{D83DE425-26E6-44E8-92F3-21843DFD03E4}" type="presParOf" srcId="{B2E288DC-DE9B-4A0D-BB90-DC8FEF247AD2}" destId="{C8025EC6-2986-4365-B99A-7343765824F4}" srcOrd="3" destOrd="0" presId="urn:microsoft.com/office/officeart/2018/2/layout/IconCircleList"/>
    <dgm:cxn modelId="{E41FC10D-FAAE-403D-AA9C-BED1F4F69B7F}" type="presParOf" srcId="{7BA5DCB1-83C0-422C-81A1-AAEADCC91825}" destId="{CFA791CB-892B-484E-B1FF-76EDD2BF5239}" srcOrd="1" destOrd="0" presId="urn:microsoft.com/office/officeart/2018/2/layout/IconCircleList"/>
    <dgm:cxn modelId="{7C55EE57-5965-44B3-A3C3-2F832BE17792}" type="presParOf" srcId="{7BA5DCB1-83C0-422C-81A1-AAEADCC91825}" destId="{CF560221-6F13-4F4F-890F-BAB5175B4D6D}" srcOrd="2" destOrd="0" presId="urn:microsoft.com/office/officeart/2018/2/layout/IconCircleList"/>
    <dgm:cxn modelId="{CF4CE468-2E33-45D7-BCC6-71A9BB7BB279}" type="presParOf" srcId="{CF560221-6F13-4F4F-890F-BAB5175B4D6D}" destId="{FFE17C45-EBC2-4CBD-B182-CBD1BA4F7219}" srcOrd="0" destOrd="0" presId="urn:microsoft.com/office/officeart/2018/2/layout/IconCircleList"/>
    <dgm:cxn modelId="{23C046ED-FECF-4D3E-A050-B16D5B269E91}" type="presParOf" srcId="{CF560221-6F13-4F4F-890F-BAB5175B4D6D}" destId="{CA6DC5DC-277A-4017-9086-C79B3B99B388}" srcOrd="1" destOrd="0" presId="urn:microsoft.com/office/officeart/2018/2/layout/IconCircleList"/>
    <dgm:cxn modelId="{F4B708DA-8A03-4E8A-8470-F6AFA7FB093D}" type="presParOf" srcId="{CF560221-6F13-4F4F-890F-BAB5175B4D6D}" destId="{46D07120-1CAC-49C4-AAED-F3D70C804D8E}" srcOrd="2" destOrd="0" presId="urn:microsoft.com/office/officeart/2018/2/layout/IconCircleList"/>
    <dgm:cxn modelId="{AB750FF6-9FCD-4419-A1CC-AF598BC651CA}" type="presParOf" srcId="{CF560221-6F13-4F4F-890F-BAB5175B4D6D}" destId="{BD68A613-1298-4235-AFCA-05DC239EC8E4}" srcOrd="3" destOrd="0" presId="urn:microsoft.com/office/officeart/2018/2/layout/IconCircleList"/>
    <dgm:cxn modelId="{1ACECA38-402B-4FAC-B980-36468DF738B0}" type="presParOf" srcId="{7BA5DCB1-83C0-422C-81A1-AAEADCC91825}" destId="{BAF2115C-EAC2-4F4E-9A62-A340B9A44904}" srcOrd="3" destOrd="0" presId="urn:microsoft.com/office/officeart/2018/2/layout/IconCircleList"/>
    <dgm:cxn modelId="{7FB6B195-CEBA-42A2-A1B9-973BDA245830}" type="presParOf" srcId="{7BA5DCB1-83C0-422C-81A1-AAEADCC91825}" destId="{F8FA4787-C415-44BA-AC4B-66A5C2EDE106}" srcOrd="4" destOrd="0" presId="urn:microsoft.com/office/officeart/2018/2/layout/IconCircleList"/>
    <dgm:cxn modelId="{83C40151-AF95-489F-B31B-19CF754C4973}" type="presParOf" srcId="{F8FA4787-C415-44BA-AC4B-66A5C2EDE106}" destId="{7DC99E57-19C3-4308-A969-B527D81027BF}" srcOrd="0" destOrd="0" presId="urn:microsoft.com/office/officeart/2018/2/layout/IconCircleList"/>
    <dgm:cxn modelId="{2A9BD7F9-9565-4C0B-B5BA-8F23900A39B1}" type="presParOf" srcId="{F8FA4787-C415-44BA-AC4B-66A5C2EDE106}" destId="{0AB2EF30-8C59-4E7D-977F-E68511B87994}" srcOrd="1" destOrd="0" presId="urn:microsoft.com/office/officeart/2018/2/layout/IconCircleList"/>
    <dgm:cxn modelId="{BF0D2636-55E9-4F70-BCED-27DA36402726}" type="presParOf" srcId="{F8FA4787-C415-44BA-AC4B-66A5C2EDE106}" destId="{C8010715-01E7-4939-B26F-A30F1A97CE27}" srcOrd="2" destOrd="0" presId="urn:microsoft.com/office/officeart/2018/2/layout/IconCircleList"/>
    <dgm:cxn modelId="{3B1576C3-8C11-4AD7-982E-31839A5FDFD9}" type="presParOf" srcId="{F8FA4787-C415-44BA-AC4B-66A5C2EDE106}" destId="{C783C430-0E06-4A8D-A6C1-D6F7D8433EA9}" srcOrd="3" destOrd="0" presId="urn:microsoft.com/office/officeart/2018/2/layout/IconCircleList"/>
    <dgm:cxn modelId="{875A78F5-FACD-4F56-8CE6-4D264D7DED11}" type="presParOf" srcId="{7BA5DCB1-83C0-422C-81A1-AAEADCC91825}" destId="{31428143-DFA0-49BE-9549-0EC4F125526B}" srcOrd="5" destOrd="0" presId="urn:microsoft.com/office/officeart/2018/2/layout/IconCircleList"/>
    <dgm:cxn modelId="{CCB97109-A5E8-4507-8DBA-09D2246073D5}" type="presParOf" srcId="{7BA5DCB1-83C0-422C-81A1-AAEADCC91825}" destId="{F5E47F7E-A91A-4859-9825-738EE0F0EEEF}" srcOrd="6" destOrd="0" presId="urn:microsoft.com/office/officeart/2018/2/layout/IconCircleList"/>
    <dgm:cxn modelId="{F421463F-08C2-4568-BF73-9F5D414A76F2}" type="presParOf" srcId="{F5E47F7E-A91A-4859-9825-738EE0F0EEEF}" destId="{44954053-3E6B-4A10-A9A6-8370E16BE34C}" srcOrd="0" destOrd="0" presId="urn:microsoft.com/office/officeart/2018/2/layout/IconCircleList"/>
    <dgm:cxn modelId="{FD5F37A7-471B-4ACE-AF04-424B13A7038B}" type="presParOf" srcId="{F5E47F7E-A91A-4859-9825-738EE0F0EEEF}" destId="{39B34A34-4FF8-4E6E-8C35-AD5D51C7581C}" srcOrd="1" destOrd="0" presId="urn:microsoft.com/office/officeart/2018/2/layout/IconCircleList"/>
    <dgm:cxn modelId="{22E0CF5F-1002-4C81-9D74-7E01A3E17616}" type="presParOf" srcId="{F5E47F7E-A91A-4859-9825-738EE0F0EEEF}" destId="{C7959B44-CD5E-4E81-BCB1-AD4DCF4739CC}" srcOrd="2" destOrd="0" presId="urn:microsoft.com/office/officeart/2018/2/layout/IconCircleList"/>
    <dgm:cxn modelId="{8D8A8FC1-A838-4C45-B91C-C91A8D458E53}" type="presParOf" srcId="{F5E47F7E-A91A-4859-9825-738EE0F0EEEF}" destId="{DAAB77BB-2556-46D1-BC6D-AFBAB9DE241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354163-98E7-4779-BFA1-9E763AD02D8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1B8569E-A4D4-42FE-AA37-B1D9CA546604}">
      <dgm:prSet/>
      <dgm:spPr/>
      <dgm:t>
        <a:bodyPr/>
        <a:lstStyle/>
        <a:p>
          <a:r>
            <a:rPr lang="en-GB"/>
            <a:t>I chose this idea as it is something that I have enjoyed doing in my spare time over the years. The feeling of making a garden look like it's been cherished again is what I find most rewarding. Spotting gaps in the market and shaping solutions around what customers want is fundamental in entrepreneurship (Barringer and Ireland, 2022).</a:t>
          </a:r>
          <a:endParaRPr lang="en-US"/>
        </a:p>
      </dgm:t>
    </dgm:pt>
    <dgm:pt modelId="{4A50D43C-EB95-474D-95DD-4B7EE9DE9092}" type="parTrans" cxnId="{D0F46D58-9919-4FA3-B6ED-7E51099CC540}">
      <dgm:prSet/>
      <dgm:spPr/>
      <dgm:t>
        <a:bodyPr/>
        <a:lstStyle/>
        <a:p>
          <a:endParaRPr lang="en-US"/>
        </a:p>
      </dgm:t>
    </dgm:pt>
    <dgm:pt modelId="{4548C139-DC23-4E89-843A-5C4765AE70C3}" type="sibTrans" cxnId="{D0F46D58-9919-4FA3-B6ED-7E51099CC540}">
      <dgm:prSet/>
      <dgm:spPr/>
      <dgm:t>
        <a:bodyPr/>
        <a:lstStyle/>
        <a:p>
          <a:endParaRPr lang="en-US"/>
        </a:p>
      </dgm:t>
    </dgm:pt>
    <dgm:pt modelId="{5904B6FC-6801-4DCA-A835-C2BA48E71CA2}">
      <dgm:prSet/>
      <dgm:spPr/>
      <dgm:t>
        <a:bodyPr/>
        <a:lstStyle/>
        <a:p>
          <a:r>
            <a:rPr lang="en-GB"/>
            <a:t>A strong passion for garden care has influenced my plan. Understanding how customers create value and experimenting with assumptions about what the market truly wants plays a central role in business model innovation (Zott and Amitt, 2024).</a:t>
          </a:r>
          <a:endParaRPr lang="en-US"/>
        </a:p>
      </dgm:t>
    </dgm:pt>
    <dgm:pt modelId="{9D9B9725-8870-4EC3-B540-68C70CF03A10}" type="parTrans" cxnId="{4F194197-6BFE-4A6D-8C71-575087BFA24C}">
      <dgm:prSet/>
      <dgm:spPr/>
      <dgm:t>
        <a:bodyPr/>
        <a:lstStyle/>
        <a:p>
          <a:endParaRPr lang="en-US"/>
        </a:p>
      </dgm:t>
    </dgm:pt>
    <dgm:pt modelId="{D937F916-5666-4F55-91A4-97B53F7B60C9}" type="sibTrans" cxnId="{4F194197-6BFE-4A6D-8C71-575087BFA24C}">
      <dgm:prSet/>
      <dgm:spPr/>
      <dgm:t>
        <a:bodyPr/>
        <a:lstStyle/>
        <a:p>
          <a:endParaRPr lang="en-US"/>
        </a:p>
      </dgm:t>
    </dgm:pt>
    <dgm:pt modelId="{549D6A95-D906-4050-8638-61B78D495081}" type="pres">
      <dgm:prSet presAssocID="{0F354163-98E7-4779-BFA1-9E763AD02D81}" presName="vert0" presStyleCnt="0">
        <dgm:presLayoutVars>
          <dgm:dir/>
          <dgm:animOne val="branch"/>
          <dgm:animLvl val="lvl"/>
        </dgm:presLayoutVars>
      </dgm:prSet>
      <dgm:spPr/>
    </dgm:pt>
    <dgm:pt modelId="{8E1115B2-6F66-4F83-B190-46C114DBF0DB}" type="pres">
      <dgm:prSet presAssocID="{B1B8569E-A4D4-42FE-AA37-B1D9CA546604}" presName="thickLine" presStyleLbl="alignNode1" presStyleIdx="0" presStyleCnt="2"/>
      <dgm:spPr/>
    </dgm:pt>
    <dgm:pt modelId="{498289C4-A1B0-4FEB-9DA5-C5B5039AE041}" type="pres">
      <dgm:prSet presAssocID="{B1B8569E-A4D4-42FE-AA37-B1D9CA546604}" presName="horz1" presStyleCnt="0"/>
      <dgm:spPr/>
    </dgm:pt>
    <dgm:pt modelId="{70318B23-3564-4004-8F0C-7557B0E437AB}" type="pres">
      <dgm:prSet presAssocID="{B1B8569E-A4D4-42FE-AA37-B1D9CA546604}" presName="tx1" presStyleLbl="revTx" presStyleIdx="0" presStyleCnt="2"/>
      <dgm:spPr/>
    </dgm:pt>
    <dgm:pt modelId="{E65F517D-8C1E-41E0-8926-6A4EB90861FD}" type="pres">
      <dgm:prSet presAssocID="{B1B8569E-A4D4-42FE-AA37-B1D9CA546604}" presName="vert1" presStyleCnt="0"/>
      <dgm:spPr/>
    </dgm:pt>
    <dgm:pt modelId="{147D958E-799D-4718-A72B-F4F79B175ED2}" type="pres">
      <dgm:prSet presAssocID="{5904B6FC-6801-4DCA-A835-C2BA48E71CA2}" presName="thickLine" presStyleLbl="alignNode1" presStyleIdx="1" presStyleCnt="2"/>
      <dgm:spPr/>
    </dgm:pt>
    <dgm:pt modelId="{69E7AD4A-2953-4FBD-A2E4-49ABFDAF9822}" type="pres">
      <dgm:prSet presAssocID="{5904B6FC-6801-4DCA-A835-C2BA48E71CA2}" presName="horz1" presStyleCnt="0"/>
      <dgm:spPr/>
    </dgm:pt>
    <dgm:pt modelId="{5855ED49-A399-472E-B6E9-982DB81333A5}" type="pres">
      <dgm:prSet presAssocID="{5904B6FC-6801-4DCA-A835-C2BA48E71CA2}" presName="tx1" presStyleLbl="revTx" presStyleIdx="1" presStyleCnt="2"/>
      <dgm:spPr/>
    </dgm:pt>
    <dgm:pt modelId="{56684C7F-B912-40DE-9129-B4F64AD70FAA}" type="pres">
      <dgm:prSet presAssocID="{5904B6FC-6801-4DCA-A835-C2BA48E71CA2}" presName="vert1" presStyleCnt="0"/>
      <dgm:spPr/>
    </dgm:pt>
  </dgm:ptLst>
  <dgm:cxnLst>
    <dgm:cxn modelId="{46DDF710-AAB1-43D1-B729-9F286F53627B}" type="presOf" srcId="{B1B8569E-A4D4-42FE-AA37-B1D9CA546604}" destId="{70318B23-3564-4004-8F0C-7557B0E437AB}" srcOrd="0" destOrd="0" presId="urn:microsoft.com/office/officeart/2008/layout/LinedList"/>
    <dgm:cxn modelId="{CAE14024-83EC-4684-BD89-4C88940BE7A7}" type="presOf" srcId="{0F354163-98E7-4779-BFA1-9E763AD02D81}" destId="{549D6A95-D906-4050-8638-61B78D495081}" srcOrd="0" destOrd="0" presId="urn:microsoft.com/office/officeart/2008/layout/LinedList"/>
    <dgm:cxn modelId="{7CA35D6A-1873-43CF-914C-BD74CCAD0015}" type="presOf" srcId="{5904B6FC-6801-4DCA-A835-C2BA48E71CA2}" destId="{5855ED49-A399-472E-B6E9-982DB81333A5}" srcOrd="0" destOrd="0" presId="urn:microsoft.com/office/officeart/2008/layout/LinedList"/>
    <dgm:cxn modelId="{D0F46D58-9919-4FA3-B6ED-7E51099CC540}" srcId="{0F354163-98E7-4779-BFA1-9E763AD02D81}" destId="{B1B8569E-A4D4-42FE-AA37-B1D9CA546604}" srcOrd="0" destOrd="0" parTransId="{4A50D43C-EB95-474D-95DD-4B7EE9DE9092}" sibTransId="{4548C139-DC23-4E89-843A-5C4765AE70C3}"/>
    <dgm:cxn modelId="{4F194197-6BFE-4A6D-8C71-575087BFA24C}" srcId="{0F354163-98E7-4779-BFA1-9E763AD02D81}" destId="{5904B6FC-6801-4DCA-A835-C2BA48E71CA2}" srcOrd="1" destOrd="0" parTransId="{9D9B9725-8870-4EC3-B540-68C70CF03A10}" sibTransId="{D937F916-5666-4F55-91A4-97B53F7B60C9}"/>
    <dgm:cxn modelId="{BEB64B20-3C97-4FC1-BF26-F945772F6BFB}" type="presParOf" srcId="{549D6A95-D906-4050-8638-61B78D495081}" destId="{8E1115B2-6F66-4F83-B190-46C114DBF0DB}" srcOrd="0" destOrd="0" presId="urn:microsoft.com/office/officeart/2008/layout/LinedList"/>
    <dgm:cxn modelId="{9929C1B3-ABB4-4691-A5A6-2E8D96DFD60D}" type="presParOf" srcId="{549D6A95-D906-4050-8638-61B78D495081}" destId="{498289C4-A1B0-4FEB-9DA5-C5B5039AE041}" srcOrd="1" destOrd="0" presId="urn:microsoft.com/office/officeart/2008/layout/LinedList"/>
    <dgm:cxn modelId="{E7843143-2CF7-4FD1-900A-8D45AB2C5103}" type="presParOf" srcId="{498289C4-A1B0-4FEB-9DA5-C5B5039AE041}" destId="{70318B23-3564-4004-8F0C-7557B0E437AB}" srcOrd="0" destOrd="0" presId="urn:microsoft.com/office/officeart/2008/layout/LinedList"/>
    <dgm:cxn modelId="{71B2FBBD-59D9-4FA9-B380-1F2C4FF8911D}" type="presParOf" srcId="{498289C4-A1B0-4FEB-9DA5-C5B5039AE041}" destId="{E65F517D-8C1E-41E0-8926-6A4EB90861FD}" srcOrd="1" destOrd="0" presId="urn:microsoft.com/office/officeart/2008/layout/LinedList"/>
    <dgm:cxn modelId="{91B2CCED-8EA0-4746-9A95-8FD8DA02F166}" type="presParOf" srcId="{549D6A95-D906-4050-8638-61B78D495081}" destId="{147D958E-799D-4718-A72B-F4F79B175ED2}" srcOrd="2" destOrd="0" presId="urn:microsoft.com/office/officeart/2008/layout/LinedList"/>
    <dgm:cxn modelId="{C0E151CE-543C-4E0A-A6E0-5898BD0F0B7A}" type="presParOf" srcId="{549D6A95-D906-4050-8638-61B78D495081}" destId="{69E7AD4A-2953-4FBD-A2E4-49ABFDAF9822}" srcOrd="3" destOrd="0" presId="urn:microsoft.com/office/officeart/2008/layout/LinedList"/>
    <dgm:cxn modelId="{F2868F75-14AC-4DFE-B8F9-CE3168B727D3}" type="presParOf" srcId="{69E7AD4A-2953-4FBD-A2E4-49ABFDAF9822}" destId="{5855ED49-A399-472E-B6E9-982DB81333A5}" srcOrd="0" destOrd="0" presId="urn:microsoft.com/office/officeart/2008/layout/LinedList"/>
    <dgm:cxn modelId="{22337745-C4A7-4440-B833-577F6CDB6039}" type="presParOf" srcId="{69E7AD4A-2953-4FBD-A2E4-49ABFDAF9822}" destId="{56684C7F-B912-40DE-9129-B4F64AD70FA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BF6D75-A695-4383-BA03-A22A89F03F91}">
      <dsp:nvSpPr>
        <dsp:cNvPr id="0" name=""/>
        <dsp:cNvSpPr/>
      </dsp:nvSpPr>
      <dsp:spPr>
        <a:xfrm>
          <a:off x="123832" y="659555"/>
          <a:ext cx="999334" cy="9993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0CF87-D052-489B-B563-6B5FD5DC8D6F}">
      <dsp:nvSpPr>
        <dsp:cNvPr id="0" name=""/>
        <dsp:cNvSpPr/>
      </dsp:nvSpPr>
      <dsp:spPr>
        <a:xfrm>
          <a:off x="333692" y="869415"/>
          <a:ext cx="579614" cy="579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025EC6-2986-4365-B99A-7343765824F4}">
      <dsp:nvSpPr>
        <dsp:cNvPr id="0" name=""/>
        <dsp:cNvSpPr/>
      </dsp:nvSpPr>
      <dsp:spPr>
        <a:xfrm>
          <a:off x="1337310" y="659555"/>
          <a:ext cx="2355574" cy="999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My business is called Earth Smart Landscaping and will be based in the Swansea West and Gower. The aim of the business is to provide wide variety of services including grass cutting, planting, general maintenance and pressure washing. </a:t>
          </a:r>
          <a:endParaRPr lang="en-US" sz="1100" kern="1200"/>
        </a:p>
      </dsp:txBody>
      <dsp:txXfrm>
        <a:off x="1337310" y="659555"/>
        <a:ext cx="2355574" cy="999334"/>
      </dsp:txXfrm>
    </dsp:sp>
    <dsp:sp modelId="{FFE17C45-EBC2-4CBD-B182-CBD1BA4F7219}">
      <dsp:nvSpPr>
        <dsp:cNvPr id="0" name=""/>
        <dsp:cNvSpPr/>
      </dsp:nvSpPr>
      <dsp:spPr>
        <a:xfrm>
          <a:off x="4103326" y="659555"/>
          <a:ext cx="999334" cy="9993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DC5DC-277A-4017-9086-C79B3B99B388}">
      <dsp:nvSpPr>
        <dsp:cNvPr id="0" name=""/>
        <dsp:cNvSpPr/>
      </dsp:nvSpPr>
      <dsp:spPr>
        <a:xfrm>
          <a:off x="4313186" y="869415"/>
          <a:ext cx="579614" cy="579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68A613-1298-4235-AFCA-05DC239EC8E4}">
      <dsp:nvSpPr>
        <dsp:cNvPr id="0" name=""/>
        <dsp:cNvSpPr/>
      </dsp:nvSpPr>
      <dsp:spPr>
        <a:xfrm>
          <a:off x="5316804" y="659555"/>
          <a:ext cx="2355574" cy="999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To keep my business idea feasible during the slower months, I will offer different services including fencing, paving and decking work. </a:t>
          </a:r>
          <a:endParaRPr lang="en-US" sz="1100" kern="1200"/>
        </a:p>
      </dsp:txBody>
      <dsp:txXfrm>
        <a:off x="5316804" y="659555"/>
        <a:ext cx="2355574" cy="999334"/>
      </dsp:txXfrm>
    </dsp:sp>
    <dsp:sp modelId="{7DC99E57-19C3-4308-A969-B527D81027BF}">
      <dsp:nvSpPr>
        <dsp:cNvPr id="0" name=""/>
        <dsp:cNvSpPr/>
      </dsp:nvSpPr>
      <dsp:spPr>
        <a:xfrm>
          <a:off x="123832" y="2338435"/>
          <a:ext cx="999334" cy="9993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2EF30-8C59-4E7D-977F-E68511B87994}">
      <dsp:nvSpPr>
        <dsp:cNvPr id="0" name=""/>
        <dsp:cNvSpPr/>
      </dsp:nvSpPr>
      <dsp:spPr>
        <a:xfrm>
          <a:off x="333692" y="2548295"/>
          <a:ext cx="579614" cy="579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83C430-0E06-4A8D-A6C1-D6F7D8433EA9}">
      <dsp:nvSpPr>
        <dsp:cNvPr id="0" name=""/>
        <dsp:cNvSpPr/>
      </dsp:nvSpPr>
      <dsp:spPr>
        <a:xfrm>
          <a:off x="1337310" y="2338435"/>
          <a:ext cx="2355574" cy="999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90000"/>
            </a:lnSpc>
            <a:spcBef>
              <a:spcPct val="0"/>
            </a:spcBef>
            <a:spcAft>
              <a:spcPct val="35000"/>
            </a:spcAft>
            <a:buNone/>
          </a:pPr>
          <a:r>
            <a:rPr lang="en-GB" sz="1100" kern="1200"/>
            <a:t>One of the </a:t>
          </a:r>
          <a:r>
            <a:rPr lang="en-GB" sz="1100" kern="1200">
              <a:latin typeface="Arial" panose="020B0604020202020204"/>
            </a:rPr>
            <a:t>business's</a:t>
          </a:r>
          <a:r>
            <a:rPr lang="en-GB" sz="1100" kern="1200"/>
            <a:t> main aims is to offer services that are sustainable and </a:t>
          </a:r>
          <a:r>
            <a:rPr lang="en-GB" sz="1100" kern="1200">
              <a:latin typeface="Arial" panose="020B0604020202020204"/>
            </a:rPr>
            <a:t>give a</a:t>
          </a:r>
          <a:r>
            <a:rPr lang="en-GB" sz="1100" kern="1200"/>
            <a:t> different reason for a customer to choose my business. </a:t>
          </a:r>
          <a:endParaRPr lang="en-US" sz="1100" kern="1200"/>
        </a:p>
      </dsp:txBody>
      <dsp:txXfrm>
        <a:off x="1337310" y="2338435"/>
        <a:ext cx="2355574" cy="999334"/>
      </dsp:txXfrm>
    </dsp:sp>
    <dsp:sp modelId="{44954053-3E6B-4A10-A9A6-8370E16BE34C}">
      <dsp:nvSpPr>
        <dsp:cNvPr id="0" name=""/>
        <dsp:cNvSpPr/>
      </dsp:nvSpPr>
      <dsp:spPr>
        <a:xfrm>
          <a:off x="4103326" y="2338435"/>
          <a:ext cx="999334" cy="9993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34A34-4FF8-4E6E-8C35-AD5D51C7581C}">
      <dsp:nvSpPr>
        <dsp:cNvPr id="0" name=""/>
        <dsp:cNvSpPr/>
      </dsp:nvSpPr>
      <dsp:spPr>
        <a:xfrm>
          <a:off x="4313186" y="2548295"/>
          <a:ext cx="579614" cy="579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AB77BB-2556-46D1-BC6D-AFBAB9DE2418}">
      <dsp:nvSpPr>
        <dsp:cNvPr id="0" name=""/>
        <dsp:cNvSpPr/>
      </dsp:nvSpPr>
      <dsp:spPr>
        <a:xfrm>
          <a:off x="5316804" y="2338435"/>
          <a:ext cx="2355574" cy="999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Increasing the variety of plants in our gardens can draw more wildlife to our outdoors spaces, while also offering a boost to our mental wellbeing (RHS Gardening, 2026).</a:t>
          </a:r>
          <a:endParaRPr lang="en-US" sz="1100" kern="1200"/>
        </a:p>
      </dsp:txBody>
      <dsp:txXfrm>
        <a:off x="5316804" y="2338435"/>
        <a:ext cx="2355574" cy="999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115B2-6F66-4F83-B190-46C114DBF0DB}">
      <dsp:nvSpPr>
        <dsp:cNvPr id="0" name=""/>
        <dsp:cNvSpPr/>
      </dsp:nvSpPr>
      <dsp:spPr>
        <a:xfrm>
          <a:off x="0" y="0"/>
          <a:ext cx="544671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18B23-3564-4004-8F0C-7557B0E437AB}">
      <dsp:nvSpPr>
        <dsp:cNvPr id="0" name=""/>
        <dsp:cNvSpPr/>
      </dsp:nvSpPr>
      <dsp:spPr>
        <a:xfrm>
          <a:off x="0" y="0"/>
          <a:ext cx="5446712" cy="262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 chose this idea as it is something that I have enjoyed doing in my spare time over the years. The feeling of making a garden look like it's been cherished again is what I find most rewarding. Spotting gaps in the market and shaping solutions around what customers want is fundamental in entrepreneurship (Barringer and Ireland, 2022).</a:t>
          </a:r>
          <a:endParaRPr lang="en-US" sz="2000" kern="1200"/>
        </a:p>
      </dsp:txBody>
      <dsp:txXfrm>
        <a:off x="0" y="0"/>
        <a:ext cx="5446712" cy="2621756"/>
      </dsp:txXfrm>
    </dsp:sp>
    <dsp:sp modelId="{147D958E-799D-4718-A72B-F4F79B175ED2}">
      <dsp:nvSpPr>
        <dsp:cNvPr id="0" name=""/>
        <dsp:cNvSpPr/>
      </dsp:nvSpPr>
      <dsp:spPr>
        <a:xfrm>
          <a:off x="0" y="2621756"/>
          <a:ext cx="544671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55ED49-A399-472E-B6E9-982DB81333A5}">
      <dsp:nvSpPr>
        <dsp:cNvPr id="0" name=""/>
        <dsp:cNvSpPr/>
      </dsp:nvSpPr>
      <dsp:spPr>
        <a:xfrm>
          <a:off x="0" y="2621756"/>
          <a:ext cx="5446712" cy="2621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strong passion for garden care has influenced my plan. Understanding how customers create value and experimenting with assumptions about what the market truly wants plays a central role in business model innovation (Zott and Amitt, 2024).</a:t>
          </a:r>
          <a:endParaRPr lang="en-US" sz="2000" kern="1200"/>
        </a:p>
      </dsp:txBody>
      <dsp:txXfrm>
        <a:off x="0" y="2621756"/>
        <a:ext cx="5446712" cy="262175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6/21/2026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8507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6/21/2026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7119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6/21/2026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9724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6/21/2026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753338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6/21/2026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01012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6/21/2026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9868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6/21/2026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4554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6/21/2026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13726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6/21/2026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23519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6/21/2026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13868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6/21/2026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115213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3"/>
          <a:stretch/>
        </a:blip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6/21/2026</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31361567"/>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0.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dpi.com/2079-8954/12/12/541" TargetMode="External"/><Relationship Id="rId7" Type="http://schemas.openxmlformats.org/officeDocument/2006/relationships/hyperlink" Target="https://journals.sagepub.com/doi/10.1177/01492063241228245"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ageing/articles/voicesofourageingpopulation/livinglongerlives" TargetMode="External"/><Relationship Id="rId5" Type="http://schemas.openxmlformats.org/officeDocument/2006/relationships/hyperlink" Target="https://www.ifrs.org/news-and-events/news/2026/05/iasb-issues-ifrs-20/" TargetMode="External"/><Relationship Id="rId4" Type="http://schemas.openxmlformats.org/officeDocument/2006/relationships/hyperlink" Target="https://www.rhs.org.uk/wildlife/in-the-gard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up of black text&#10;&#10;AI-generated content may be incorrect.">
            <a:extLst>
              <a:ext uri="{FF2B5EF4-FFF2-40B4-BE49-F238E27FC236}">
                <a16:creationId xmlns:a16="http://schemas.microsoft.com/office/drawing/2014/main" id="{4B4146AE-D270-8AA1-0FF2-4431C199E337}"/>
              </a:ext>
            </a:extLst>
          </p:cNvPr>
          <p:cNvPicPr>
            <a:picLocks noGrp="1" noChangeAspect="1"/>
          </p:cNvPicPr>
          <p:nvPr>
            <p:ph idx="1"/>
          </p:nvPr>
        </p:nvPicPr>
        <p:blipFill>
          <a:blip r:embed="rId2"/>
          <a:stretch>
            <a:fillRect/>
          </a:stretch>
        </p:blipFill>
        <p:spPr>
          <a:xfrm>
            <a:off x="4607096" y="349850"/>
            <a:ext cx="2981325" cy="1181100"/>
          </a:xfrm>
          <a:prstGeom prst="rect">
            <a:avLst/>
          </a:prstGeom>
        </p:spPr>
      </p:pic>
      <p:sp>
        <p:nvSpPr>
          <p:cNvPr id="5" name="TextBox 4">
            <a:extLst>
              <a:ext uri="{FF2B5EF4-FFF2-40B4-BE49-F238E27FC236}">
                <a16:creationId xmlns:a16="http://schemas.microsoft.com/office/drawing/2014/main" id="{AA4A2082-04CD-62E8-1EFE-DC7E0EFB5E71}"/>
              </a:ext>
            </a:extLst>
          </p:cNvPr>
          <p:cNvSpPr txBox="1"/>
          <p:nvPr/>
        </p:nvSpPr>
        <p:spPr>
          <a:xfrm>
            <a:off x="1736113" y="1974128"/>
            <a:ext cx="905859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highlight>
                  <a:srgbClr val="FFFFFF"/>
                </a:highlight>
                <a:cs typeface="Arial"/>
              </a:rPr>
              <a:t>Module Name: </a:t>
            </a:r>
            <a:r>
              <a:rPr lang="en-GB" sz="2400">
                <a:solidFill>
                  <a:schemeClr val="bg1"/>
                </a:solidFill>
                <a:highlight>
                  <a:srgbClr val="FFFFFF"/>
                </a:highlight>
                <a:cs typeface="Arial"/>
              </a:rPr>
              <a:t>Managing Enterprise </a:t>
            </a:r>
            <a:endParaRPr lang="en-GB" sz="2400">
              <a:solidFill>
                <a:schemeClr val="bg1"/>
              </a:solidFill>
              <a:highlight>
                <a:srgbClr val="606060"/>
              </a:highlight>
              <a:cs typeface="Arial"/>
            </a:endParaRPr>
          </a:p>
          <a:p>
            <a:r>
              <a:rPr lang="en-GB" sz="2400" b="1">
                <a:solidFill>
                  <a:schemeClr val="bg1"/>
                </a:solidFill>
                <a:highlight>
                  <a:srgbClr val="FFFFFF"/>
                </a:highlight>
                <a:cs typeface="Arial"/>
              </a:rPr>
              <a:t>Module Code:  </a:t>
            </a:r>
            <a:r>
              <a:rPr lang="en-GB" sz="2400">
                <a:solidFill>
                  <a:schemeClr val="bg1"/>
                </a:solidFill>
                <a:highlight>
                  <a:srgbClr val="FFFFFF"/>
                </a:highlight>
                <a:cs typeface="Arial"/>
              </a:rPr>
              <a:t>BMSW4011</a:t>
            </a:r>
            <a:endParaRPr lang="en-GB" sz="2400">
              <a:solidFill>
                <a:schemeClr val="bg1"/>
              </a:solidFill>
              <a:highlight>
                <a:srgbClr val="606060"/>
              </a:highlight>
              <a:cs typeface="Arial"/>
            </a:endParaRPr>
          </a:p>
          <a:p>
            <a:r>
              <a:rPr lang="en-GB" sz="2400" b="1">
                <a:solidFill>
                  <a:schemeClr val="bg1"/>
                </a:solidFill>
                <a:highlight>
                  <a:srgbClr val="FFFFFF"/>
                </a:highlight>
                <a:cs typeface="Arial"/>
              </a:rPr>
              <a:t>Assessment 1: </a:t>
            </a:r>
            <a:r>
              <a:rPr lang="en-GB" sz="2400">
                <a:solidFill>
                  <a:schemeClr val="bg1"/>
                </a:solidFill>
                <a:highlight>
                  <a:srgbClr val="FFFFFF"/>
                </a:highlight>
                <a:cs typeface="Arial"/>
              </a:rPr>
              <a:t>Business Plan Presentation slides </a:t>
            </a:r>
            <a:endParaRPr lang="en-GB" sz="2400">
              <a:solidFill>
                <a:schemeClr val="bg1"/>
              </a:solidFill>
              <a:highlight>
                <a:srgbClr val="606060"/>
              </a:highlight>
              <a:cs typeface="Arial"/>
            </a:endParaRPr>
          </a:p>
          <a:p>
            <a:r>
              <a:rPr lang="en-GB" sz="2400" b="1">
                <a:solidFill>
                  <a:schemeClr val="bg1"/>
                </a:solidFill>
                <a:highlight>
                  <a:srgbClr val="FFFFFF"/>
                </a:highlight>
                <a:cs typeface="Arial"/>
              </a:rPr>
              <a:t>Student Name: Finn Dixon</a:t>
            </a:r>
            <a:endParaRPr lang="en-GB" sz="2400">
              <a:solidFill>
                <a:schemeClr val="bg1"/>
              </a:solidFill>
              <a:highlight>
                <a:srgbClr val="606060"/>
              </a:highlight>
              <a:cs typeface="Arial"/>
            </a:endParaRPr>
          </a:p>
          <a:p>
            <a:r>
              <a:rPr lang="en-GB" sz="2400" b="1">
                <a:solidFill>
                  <a:schemeClr val="bg1"/>
                </a:solidFill>
                <a:highlight>
                  <a:srgbClr val="FFFFFF"/>
                </a:highlight>
                <a:cs typeface="Arial"/>
              </a:rPr>
              <a:t>Student Number: 2511455</a:t>
            </a:r>
            <a:endParaRPr lang="en-GB" sz="2400">
              <a:solidFill>
                <a:schemeClr val="bg1"/>
              </a:solidFill>
              <a:highlight>
                <a:srgbClr val="606060"/>
              </a:highlight>
              <a:cs typeface="Arial"/>
            </a:endParaRPr>
          </a:p>
          <a:p>
            <a:r>
              <a:rPr lang="en-GB" sz="2400" b="1">
                <a:solidFill>
                  <a:schemeClr val="bg1"/>
                </a:solidFill>
                <a:highlight>
                  <a:srgbClr val="FFFFFF"/>
                </a:highlight>
                <a:cs typeface="Arial"/>
              </a:rPr>
              <a:t>Lecturer: Chris Wilkin</a:t>
            </a:r>
            <a:br>
              <a:rPr lang="en-GB" sz="2400" b="1">
                <a:solidFill>
                  <a:schemeClr val="bg1"/>
                </a:solidFill>
                <a:highlight>
                  <a:srgbClr val="FFFFFF"/>
                </a:highlight>
                <a:cs typeface="Arial"/>
              </a:rPr>
            </a:br>
            <a:r>
              <a:rPr lang="en-GB" sz="2400" b="1">
                <a:solidFill>
                  <a:schemeClr val="bg1"/>
                </a:solidFill>
                <a:highlight>
                  <a:srgbClr val="FFFFFF"/>
                </a:highlight>
                <a:cs typeface="Arial"/>
              </a:rPr>
              <a:t>Deadline: Monday 22nd of June 2026</a:t>
            </a:r>
            <a:endParaRPr lang="en-GB" sz="2400" b="1" baseline="30000">
              <a:solidFill>
                <a:schemeClr val="bg1"/>
              </a:solidFill>
              <a:highlight>
                <a:srgbClr val="FFFFFF"/>
              </a:highlight>
              <a:cs typeface="Arial"/>
            </a:endParaRPr>
          </a:p>
          <a:p>
            <a:pPr algn="l"/>
            <a:endParaRPr lang="en-GB" sz="2400" b="1">
              <a:solidFill>
                <a:schemeClr val="bg1"/>
              </a:solidFill>
              <a:highlight>
                <a:srgbClr val="FFFFFF"/>
              </a:highlight>
              <a:cs typeface="Arial"/>
            </a:endParaRPr>
          </a:p>
          <a:p>
            <a:r>
              <a:rPr lang="en-GB" sz="1200" b="1">
                <a:solidFill>
                  <a:schemeClr val="bg1"/>
                </a:solidFill>
                <a:highlight>
                  <a:srgbClr val="FFFFFF"/>
                </a:highlight>
                <a:latin typeface="Aptos"/>
                <a:cs typeface="Arial"/>
              </a:rPr>
              <a:t>AI Statement</a:t>
            </a:r>
            <a:endParaRPr lang="en-GB"/>
          </a:p>
          <a:p>
            <a:endParaRPr lang="en-GB" sz="1200" b="1">
              <a:solidFill>
                <a:schemeClr val="bg1"/>
              </a:solidFill>
              <a:highlight>
                <a:srgbClr val="FFFFFF"/>
              </a:highlight>
              <a:latin typeface="Aptos"/>
              <a:cs typeface="Arial"/>
            </a:endParaRPr>
          </a:p>
          <a:p>
            <a:r>
              <a:rPr lang="en-GB" sz="1200">
                <a:solidFill>
                  <a:srgbClr val="000000"/>
                </a:solidFill>
                <a:highlight>
                  <a:srgbClr val="FFFFFF"/>
                </a:highlight>
                <a:latin typeface="Aptos"/>
                <a:cs typeface="Arial"/>
              </a:rPr>
              <a:t>I confirm that I have not presented any AI generated materials as my own work. </a:t>
            </a:r>
            <a:endParaRPr lang="en-GB" sz="1200">
              <a:solidFill>
                <a:srgbClr val="000000"/>
              </a:solidFill>
              <a:highlight>
                <a:srgbClr val="606060"/>
              </a:highlight>
              <a:latin typeface="Aptos"/>
              <a:cs typeface="Arial"/>
            </a:endParaRPr>
          </a:p>
          <a:p>
            <a:r>
              <a:rPr lang="en-GB" sz="1200">
                <a:solidFill>
                  <a:srgbClr val="000000"/>
                </a:solidFill>
                <a:highlight>
                  <a:srgbClr val="FFFFFF"/>
                </a:highlight>
                <a:latin typeface="Aptos"/>
                <a:cs typeface="Arial"/>
              </a:rPr>
              <a:t>I confirm that I have copies of my drafts, notes, and other resources I used, which I may be asked to provide in evidence.</a:t>
            </a:r>
            <a:endParaRPr lang="en-GB" sz="1200">
              <a:solidFill>
                <a:srgbClr val="000000"/>
              </a:solidFill>
              <a:highlight>
                <a:srgbClr val="606060"/>
              </a:highlight>
              <a:latin typeface="Aptos"/>
              <a:cs typeface="Arial"/>
            </a:endParaRPr>
          </a:p>
          <a:p>
            <a:endParaRPr lang="en-GB" sz="1200" b="1">
              <a:solidFill>
                <a:schemeClr val="bg1"/>
              </a:solidFill>
              <a:highlight>
                <a:srgbClr val="FFFFFF"/>
              </a:highlight>
              <a:latin typeface="Aptos"/>
              <a:cs typeface="Arial"/>
            </a:endParaRPr>
          </a:p>
          <a:p>
            <a:endParaRPr lang="en-GB">
              <a:cs typeface="Arial"/>
            </a:endParaRPr>
          </a:p>
        </p:txBody>
      </p:sp>
    </p:spTree>
    <p:extLst>
      <p:ext uri="{BB962C8B-B14F-4D97-AF65-F5344CB8AC3E}">
        <p14:creationId xmlns:p14="http://schemas.microsoft.com/office/powerpoint/2010/main" val="2009517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Earth Smart Landscaping</a:t>
            </a:r>
          </a:p>
        </p:txBody>
      </p:sp>
      <p:pic>
        <p:nvPicPr>
          <p:cNvPr id="5" name="Picture 4" descr="A logo of a green planet&#10;&#10;AI-generated content may be incorrect.">
            <a:extLst>
              <a:ext uri="{FF2B5EF4-FFF2-40B4-BE49-F238E27FC236}">
                <a16:creationId xmlns:a16="http://schemas.microsoft.com/office/drawing/2014/main" id="{F6DA54FE-BD29-4730-EDEA-3B34E5F5C0D4}"/>
              </a:ext>
            </a:extLst>
          </p:cNvPr>
          <p:cNvPicPr>
            <a:picLocks noChangeAspect="1"/>
          </p:cNvPicPr>
          <p:nvPr/>
        </p:nvPicPr>
        <p:blipFill>
          <a:blip r:embed="rId2"/>
          <a:stretch>
            <a:fillRect/>
          </a:stretch>
        </p:blipFill>
        <p:spPr>
          <a:xfrm>
            <a:off x="4686418" y="916261"/>
            <a:ext cx="1233706" cy="124323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8E79-5EA6-57B8-7D3A-C55CBE45FF87}"/>
              </a:ext>
            </a:extLst>
          </p:cNvPr>
          <p:cNvSpPr>
            <a:spLocks noGrp="1"/>
          </p:cNvSpPr>
          <p:nvPr>
            <p:ph type="title"/>
          </p:nvPr>
        </p:nvSpPr>
        <p:spPr/>
        <p:txBody>
          <a:bodyPr anchor="b">
            <a:normAutofit/>
          </a:bodyPr>
          <a:lstStyle/>
          <a:p>
            <a:r>
              <a:rPr lang="en-GB"/>
              <a:t>Business Proposition</a:t>
            </a:r>
          </a:p>
        </p:txBody>
      </p:sp>
      <p:graphicFrame>
        <p:nvGraphicFramePr>
          <p:cNvPr id="5" name="Content Placeholder 2">
            <a:extLst>
              <a:ext uri="{FF2B5EF4-FFF2-40B4-BE49-F238E27FC236}">
                <a16:creationId xmlns:a16="http://schemas.microsoft.com/office/drawing/2014/main" id="{1C12999D-1DDA-8593-F9B0-690887BBBFA6}"/>
              </a:ext>
            </a:extLst>
          </p:cNvPr>
          <p:cNvGraphicFramePr>
            <a:graphicFrameLocks noGrp="1"/>
          </p:cNvGraphicFramePr>
          <p:nvPr>
            <p:ph idx="1"/>
            <p:extLst>
              <p:ext uri="{D42A27DB-BD31-4B8C-83A1-F6EECF244321}">
                <p14:modId xmlns:p14="http://schemas.microsoft.com/office/powerpoint/2010/main" val="2702838387"/>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3">
            <a:extLst>
              <a:ext uri="{FF2B5EF4-FFF2-40B4-BE49-F238E27FC236}">
                <a16:creationId xmlns:a16="http://schemas.microsoft.com/office/drawing/2014/main" id="{3B0C0309-D729-2E8B-D1F3-CE3547272631}"/>
              </a:ext>
            </a:extLst>
          </p:cNvPr>
          <p:cNvSpPr>
            <a:spLocks noGrp="1"/>
          </p:cNvSpPr>
          <p:nvPr>
            <p:ph type="dt" sz="half" idx="10"/>
          </p:nvPr>
        </p:nvSpPr>
        <p:spPr/>
        <p:txBody>
          <a:bodyPr/>
          <a:lstStyle/>
          <a:p>
            <a:pPr>
              <a:spcAft>
                <a:spcPts val="600"/>
              </a:spcAft>
            </a:pPr>
            <a:fld id="{FA09A63E-4951-4D07-A93B-2A34AC600D93}" type="datetime1">
              <a:rPr lang="en-US" smtClean="0"/>
              <a:pPr>
                <a:spcAft>
                  <a:spcPts val="600"/>
                </a:spcAft>
              </a:pPr>
              <a:t>6/21/2026</a:t>
            </a:fld>
            <a:endParaRPr lang="en-US"/>
          </a:p>
        </p:txBody>
      </p:sp>
      <p:sp>
        <p:nvSpPr>
          <p:cNvPr id="11" name="Footer Placeholder 4">
            <a:extLst>
              <a:ext uri="{FF2B5EF4-FFF2-40B4-BE49-F238E27FC236}">
                <a16:creationId xmlns:a16="http://schemas.microsoft.com/office/drawing/2014/main" id="{78E1C4FD-D0B7-4B52-08E5-BC92026BF4B8}"/>
              </a:ext>
            </a:extLst>
          </p:cNvPr>
          <p:cNvSpPr>
            <a:spLocks noGrp="1"/>
          </p:cNvSpPr>
          <p:nvPr>
            <p:ph type="ftr" sz="quarter" idx="11"/>
          </p:nvPr>
        </p:nvSpPr>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1EEF4958-BFC5-1662-22E4-8FF997450987}"/>
              </a:ext>
            </a:extLst>
          </p:cNvPr>
          <p:cNvSpPr>
            <a:spLocks noGrp="1"/>
          </p:cNvSpPr>
          <p:nvPr>
            <p:ph type="sldNum" sz="quarter" idx="12"/>
          </p:nvPr>
        </p:nvSpPr>
        <p:spPr/>
        <p:txBody>
          <a:bodyPr/>
          <a:lstStyle/>
          <a:p>
            <a:pPr>
              <a:spcAft>
                <a:spcPts val="600"/>
              </a:spcAft>
            </a:pPr>
            <a:fld id="{6E91CC32-6A6B-4E2E-BBA1-6864F305DA26}" type="slidenum">
              <a:rPr lang="en-US" smtClean="0"/>
              <a:pPr>
                <a:spcAft>
                  <a:spcPts val="600"/>
                </a:spcAft>
              </a:pPr>
              <a:t>3</a:t>
            </a:fld>
            <a:endParaRPr lang="en-US"/>
          </a:p>
        </p:txBody>
      </p:sp>
      <p:pic>
        <p:nvPicPr>
          <p:cNvPr id="34" name="Picture 33" descr="A logo of a green planet&#10;&#10;AI-generated content may be incorrect.">
            <a:extLst>
              <a:ext uri="{FF2B5EF4-FFF2-40B4-BE49-F238E27FC236}">
                <a16:creationId xmlns:a16="http://schemas.microsoft.com/office/drawing/2014/main" id="{5E277D53-4B10-7D9C-CE02-8F01E0E67A6A}"/>
              </a:ext>
            </a:extLst>
          </p:cNvPr>
          <p:cNvPicPr>
            <a:picLocks noChangeAspect="1"/>
          </p:cNvPicPr>
          <p:nvPr/>
        </p:nvPicPr>
        <p:blipFill>
          <a:blip r:embed="rId7"/>
          <a:stretch>
            <a:fillRect/>
          </a:stretch>
        </p:blipFill>
        <p:spPr>
          <a:xfrm>
            <a:off x="1435008" y="169969"/>
            <a:ext cx="1784568" cy="186716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33220954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4D83B-2F0D-CAE4-F0DC-AAAB61B78BA5}"/>
              </a:ext>
            </a:extLst>
          </p:cNvPr>
          <p:cNvSpPr>
            <a:spLocks noGrp="1"/>
          </p:cNvSpPr>
          <p:nvPr>
            <p:ph type="title"/>
          </p:nvPr>
        </p:nvSpPr>
        <p:spPr/>
        <p:txBody>
          <a:bodyPr anchor="t">
            <a:normAutofit/>
          </a:bodyPr>
          <a:lstStyle/>
          <a:p>
            <a:r>
              <a:rPr lang="en-GB"/>
              <a:t>Why this idea?</a:t>
            </a:r>
          </a:p>
        </p:txBody>
      </p:sp>
      <p:graphicFrame>
        <p:nvGraphicFramePr>
          <p:cNvPr id="5" name="Content Placeholder 2">
            <a:extLst>
              <a:ext uri="{FF2B5EF4-FFF2-40B4-BE49-F238E27FC236}">
                <a16:creationId xmlns:a16="http://schemas.microsoft.com/office/drawing/2014/main" id="{4CF5C54D-7E54-5F41-A9F9-55D2E891C555}"/>
              </a:ext>
            </a:extLst>
          </p:cNvPr>
          <p:cNvGraphicFramePr>
            <a:graphicFrameLocks noGrp="1"/>
          </p:cNvGraphicFramePr>
          <p:nvPr>
            <p:ph idx="1"/>
            <p:extLst>
              <p:ext uri="{D42A27DB-BD31-4B8C-83A1-F6EECF244321}">
                <p14:modId xmlns:p14="http://schemas.microsoft.com/office/powerpoint/2010/main" val="1352584747"/>
              </p:ext>
            </p:extLst>
          </p:nvPr>
        </p:nvGraphicFramePr>
        <p:xfrm>
          <a:off x="5119688" y="806450"/>
          <a:ext cx="5446712" cy="5243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Date Placeholder 4">
            <a:extLst>
              <a:ext uri="{FF2B5EF4-FFF2-40B4-BE49-F238E27FC236}">
                <a16:creationId xmlns:a16="http://schemas.microsoft.com/office/drawing/2014/main" id="{D6ABD525-3919-AA7A-11E1-06AB149E38AE}"/>
              </a:ext>
            </a:extLst>
          </p:cNvPr>
          <p:cNvSpPr>
            <a:spLocks noGrp="1"/>
          </p:cNvSpPr>
          <p:nvPr>
            <p:ph type="dt" sz="half" idx="10"/>
          </p:nvPr>
        </p:nvSpPr>
        <p:spPr/>
        <p:txBody>
          <a:bodyPr/>
          <a:lstStyle/>
          <a:p>
            <a:pPr>
              <a:spcAft>
                <a:spcPts val="600"/>
              </a:spcAft>
            </a:pPr>
            <a:fld id="{9A9C7EDD-B22D-401F-83B7-F0CABE2BDC80}" type="datetime1">
              <a:rPr lang="en-US" smtClean="0"/>
              <a:pPr>
                <a:spcAft>
                  <a:spcPts val="600"/>
                </a:spcAft>
              </a:pPr>
              <a:t>6/21/2026</a:t>
            </a:fld>
            <a:endParaRPr lang="en-US"/>
          </a:p>
        </p:txBody>
      </p:sp>
      <p:sp>
        <p:nvSpPr>
          <p:cNvPr id="13" name="Footer Placeholder 5">
            <a:extLst>
              <a:ext uri="{FF2B5EF4-FFF2-40B4-BE49-F238E27FC236}">
                <a16:creationId xmlns:a16="http://schemas.microsoft.com/office/drawing/2014/main" id="{2834FE4F-7A60-FBEF-EF34-E15E32E363FB}"/>
              </a:ext>
            </a:extLst>
          </p:cNvPr>
          <p:cNvSpPr>
            <a:spLocks noGrp="1"/>
          </p:cNvSpPr>
          <p:nvPr>
            <p:ph type="ftr" sz="quarter" idx="11"/>
          </p:nvPr>
        </p:nvSpPr>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9B264CD2-BFAF-C4D9-4423-7AA085FB6E6B}"/>
              </a:ext>
            </a:extLst>
          </p:cNvPr>
          <p:cNvSpPr>
            <a:spLocks noGrp="1"/>
          </p:cNvSpPr>
          <p:nvPr>
            <p:ph type="sldNum" sz="quarter" idx="12"/>
          </p:nvPr>
        </p:nvSpPr>
        <p:spPr/>
        <p:txBody>
          <a:bodyPr/>
          <a:lstStyle/>
          <a:p>
            <a:pPr>
              <a:spcAft>
                <a:spcPts val="600"/>
              </a:spcAft>
            </a:pPr>
            <a:fld id="{6E91CC32-6A6B-4E2E-BBA1-6864F305DA26}" type="slidenum">
              <a:rPr lang="en-US" smtClean="0"/>
              <a:pPr>
                <a:spcAft>
                  <a:spcPts val="600"/>
                </a:spcAft>
              </a:pPr>
              <a:t>4</a:t>
            </a:fld>
            <a:endParaRPr lang="en-US"/>
          </a:p>
        </p:txBody>
      </p:sp>
      <p:pic>
        <p:nvPicPr>
          <p:cNvPr id="10" name="Picture 9" descr="David Hockney &quot;A Lawn Being Sprinkled&quot; Pop Art British Yard Sprinklers | eBay">
            <a:extLst>
              <a:ext uri="{FF2B5EF4-FFF2-40B4-BE49-F238E27FC236}">
                <a16:creationId xmlns:a16="http://schemas.microsoft.com/office/drawing/2014/main" id="{B7D3D41C-BD2A-2D1F-2000-FD41736F6ABA}"/>
              </a:ext>
            </a:extLst>
          </p:cNvPr>
          <p:cNvPicPr>
            <a:picLocks noChangeAspect="1"/>
          </p:cNvPicPr>
          <p:nvPr/>
        </p:nvPicPr>
        <p:blipFill>
          <a:blip r:embed="rId7"/>
          <a:stretch>
            <a:fillRect/>
          </a:stretch>
        </p:blipFill>
        <p:spPr>
          <a:xfrm>
            <a:off x="1166251" y="2845733"/>
            <a:ext cx="3752291" cy="1805269"/>
          </a:xfrm>
          <a:prstGeom prst="rect">
            <a:avLst/>
          </a:prstGeom>
        </p:spPr>
      </p:pic>
    </p:spTree>
    <p:extLst>
      <p:ext uri="{BB962C8B-B14F-4D97-AF65-F5344CB8AC3E}">
        <p14:creationId xmlns:p14="http://schemas.microsoft.com/office/powerpoint/2010/main" val="371125382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2FB9-83D1-7128-A4BB-342817D2A798}"/>
              </a:ext>
            </a:extLst>
          </p:cNvPr>
          <p:cNvSpPr>
            <a:spLocks noGrp="1"/>
          </p:cNvSpPr>
          <p:nvPr>
            <p:ph type="title"/>
          </p:nvPr>
        </p:nvSpPr>
        <p:spPr/>
        <p:txBody>
          <a:bodyPr/>
          <a:lstStyle/>
          <a:p>
            <a:r>
              <a:rPr lang="en-GB"/>
              <a:t>Mission Statement</a:t>
            </a:r>
          </a:p>
        </p:txBody>
      </p:sp>
      <p:sp>
        <p:nvSpPr>
          <p:cNvPr id="4" name="TextBox 3">
            <a:extLst>
              <a:ext uri="{FF2B5EF4-FFF2-40B4-BE49-F238E27FC236}">
                <a16:creationId xmlns:a16="http://schemas.microsoft.com/office/drawing/2014/main" id="{52DFD66B-7A9D-C1AD-DE6E-AD47EB52C648}"/>
              </a:ext>
            </a:extLst>
          </p:cNvPr>
          <p:cNvSpPr txBox="1"/>
          <p:nvPr/>
        </p:nvSpPr>
        <p:spPr>
          <a:xfrm>
            <a:off x="2156140" y="1876122"/>
            <a:ext cx="813453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Arial"/>
              </a:rPr>
              <a:t>"To give customers a new vision for their gardens by offering bespoke landscaping services, unlocking the full potential of their outside space".</a:t>
            </a:r>
          </a:p>
        </p:txBody>
      </p:sp>
      <p:sp>
        <p:nvSpPr>
          <p:cNvPr id="3" name="TextBox 2">
            <a:extLst>
              <a:ext uri="{FF2B5EF4-FFF2-40B4-BE49-F238E27FC236}">
                <a16:creationId xmlns:a16="http://schemas.microsoft.com/office/drawing/2014/main" id="{DE1AF596-5144-2D3B-54A3-33FCA09074E0}"/>
              </a:ext>
            </a:extLst>
          </p:cNvPr>
          <p:cNvSpPr txBox="1"/>
          <p:nvPr/>
        </p:nvSpPr>
        <p:spPr>
          <a:xfrm>
            <a:off x="2366154" y="4116268"/>
            <a:ext cx="8190535"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Arial"/>
              </a:rPr>
              <a:t>Human Resources</a:t>
            </a:r>
          </a:p>
          <a:p>
            <a:endParaRPr lang="en-GB">
              <a:cs typeface="Arial"/>
            </a:endParaRPr>
          </a:p>
          <a:p>
            <a:r>
              <a:rPr lang="en-GB">
                <a:cs typeface="Arial"/>
              </a:rPr>
              <a:t>Earth Smart will employ one part-time worker to begin with to help complete more jobs and complete them more efficiently. </a:t>
            </a:r>
          </a:p>
          <a:p>
            <a:endParaRPr lang="en-GB">
              <a:cs typeface="Arial"/>
            </a:endParaRPr>
          </a:p>
          <a:p>
            <a:r>
              <a:rPr lang="en-GB">
                <a:cs typeface="Arial"/>
              </a:rPr>
              <a:t>After a successful yr 1 of operations, the employee will be given the opportunity to work full-time, and potential additional employees may join if there are enough funds available.</a:t>
            </a:r>
          </a:p>
          <a:p>
            <a:endParaRPr lang="en-GB">
              <a:cs typeface="Arial"/>
            </a:endParaRPr>
          </a:p>
          <a:p>
            <a:endParaRPr lang="en-GB">
              <a:cs typeface="Arial"/>
            </a:endParaRPr>
          </a:p>
        </p:txBody>
      </p:sp>
      <p:pic>
        <p:nvPicPr>
          <p:cNvPr id="6" name="Picture 5" descr="Vision and mission statements, core values - Wind4Change">
            <a:extLst>
              <a:ext uri="{FF2B5EF4-FFF2-40B4-BE49-F238E27FC236}">
                <a16:creationId xmlns:a16="http://schemas.microsoft.com/office/drawing/2014/main" id="{FD0DCB4C-6BBC-B28B-61F9-86BF7CF91880}"/>
              </a:ext>
            </a:extLst>
          </p:cNvPr>
          <p:cNvPicPr>
            <a:picLocks noChangeAspect="1"/>
          </p:cNvPicPr>
          <p:nvPr/>
        </p:nvPicPr>
        <p:blipFill>
          <a:blip r:embed="rId2"/>
          <a:stretch>
            <a:fillRect/>
          </a:stretch>
        </p:blipFill>
        <p:spPr>
          <a:xfrm>
            <a:off x="989479" y="-2242"/>
            <a:ext cx="1797424" cy="1920689"/>
          </a:xfrm>
          <a:prstGeom prst="rect">
            <a:avLst/>
          </a:prstGeom>
        </p:spPr>
      </p:pic>
    </p:spTree>
    <p:extLst>
      <p:ext uri="{BB962C8B-B14F-4D97-AF65-F5344CB8AC3E}">
        <p14:creationId xmlns:p14="http://schemas.microsoft.com/office/powerpoint/2010/main" val="12093334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01F0A-281B-C898-4BF4-E1649A4E14E2}"/>
              </a:ext>
            </a:extLst>
          </p:cNvPr>
          <p:cNvSpPr>
            <a:spLocks noGrp="1"/>
          </p:cNvSpPr>
          <p:nvPr>
            <p:ph type="title"/>
          </p:nvPr>
        </p:nvSpPr>
        <p:spPr/>
        <p:txBody>
          <a:bodyPr/>
          <a:lstStyle/>
          <a:p>
            <a:r>
              <a:rPr lang="en-GB"/>
              <a:t>Business Structure</a:t>
            </a:r>
          </a:p>
        </p:txBody>
      </p:sp>
      <p:sp>
        <p:nvSpPr>
          <p:cNvPr id="3" name="Content Placeholder 2">
            <a:extLst>
              <a:ext uri="{FF2B5EF4-FFF2-40B4-BE49-F238E27FC236}">
                <a16:creationId xmlns:a16="http://schemas.microsoft.com/office/drawing/2014/main" id="{FC5B73FC-AF5F-B430-D066-C5BA72063E9B}"/>
              </a:ext>
            </a:extLst>
          </p:cNvPr>
          <p:cNvSpPr>
            <a:spLocks noGrp="1"/>
          </p:cNvSpPr>
          <p:nvPr>
            <p:ph idx="1"/>
          </p:nvPr>
        </p:nvSpPr>
        <p:spPr/>
        <p:txBody>
          <a:bodyPr vert="horz" lIns="91440" tIns="45720" rIns="91440" bIns="45720" rtlCol="0" anchor="t">
            <a:normAutofit/>
          </a:bodyPr>
          <a:lstStyle/>
          <a:p>
            <a:pPr marL="344170" indent="-344170"/>
            <a:r>
              <a:rPr lang="en-GB"/>
              <a:t>Earth Smart Landscaping will operate as a sole trader. I chose to operate as a sole trader as it gives me a simpler set-up and involves less administrative work and gives me the owner more control over the business, despite hav</a:t>
            </a:r>
            <a:r>
              <a:rPr lang="en-GB">
                <a:cs typeface="Arial" panose="020B0604020202020204"/>
              </a:rPr>
              <a:t>ing</a:t>
            </a:r>
            <a:r>
              <a:rPr lang="en-GB"/>
              <a:t> full responsibility of any business liabili</a:t>
            </a:r>
            <a:r>
              <a:rPr lang="en-GB">
                <a:cs typeface="Arial" panose="020B0604020202020204"/>
              </a:rPr>
              <a:t>ties</a:t>
            </a:r>
            <a:r>
              <a:rPr lang="en-GB"/>
              <a:t> (Burns, 2023). </a:t>
            </a:r>
          </a:p>
          <a:p>
            <a:pPr marL="344170" indent="-344170"/>
            <a:r>
              <a:rPr lang="en-GB">
                <a:cs typeface="Arial" panose="020B0604020202020204"/>
              </a:rPr>
              <a:t>Sole traders also gain advantages such as a less complicated start-up process and greater flexibility in how the business is managed (Bridge, O'Neill and Martin, 2020).</a:t>
            </a:r>
          </a:p>
        </p:txBody>
      </p:sp>
      <p:pic>
        <p:nvPicPr>
          <p:cNvPr id="4" name="Picture 3" descr="Business Structure - Overview, Forms, How They Work">
            <a:extLst>
              <a:ext uri="{FF2B5EF4-FFF2-40B4-BE49-F238E27FC236}">
                <a16:creationId xmlns:a16="http://schemas.microsoft.com/office/drawing/2014/main" id="{EE7410E1-AEFD-610E-0065-68B79C8FCD93}"/>
              </a:ext>
            </a:extLst>
          </p:cNvPr>
          <p:cNvPicPr>
            <a:picLocks noChangeAspect="1"/>
          </p:cNvPicPr>
          <p:nvPr/>
        </p:nvPicPr>
        <p:blipFill>
          <a:blip r:embed="rId2"/>
          <a:stretch>
            <a:fillRect/>
          </a:stretch>
        </p:blipFill>
        <p:spPr>
          <a:xfrm>
            <a:off x="1095375" y="-5603"/>
            <a:ext cx="3501838" cy="1882590"/>
          </a:xfrm>
          <a:prstGeom prst="rect">
            <a:avLst/>
          </a:prstGeom>
        </p:spPr>
      </p:pic>
    </p:spTree>
    <p:extLst>
      <p:ext uri="{BB962C8B-B14F-4D97-AF65-F5344CB8AC3E}">
        <p14:creationId xmlns:p14="http://schemas.microsoft.com/office/powerpoint/2010/main" val="94968411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45C7-67FD-6000-87A3-0227E99C7C68}"/>
              </a:ext>
            </a:extLst>
          </p:cNvPr>
          <p:cNvSpPr>
            <a:spLocks noGrp="1"/>
          </p:cNvSpPr>
          <p:nvPr>
            <p:ph type="title"/>
          </p:nvPr>
        </p:nvSpPr>
        <p:spPr/>
        <p:txBody>
          <a:bodyPr/>
          <a:lstStyle/>
          <a:p>
            <a:r>
              <a:rPr lang="en-GB">
                <a:cs typeface="Arial"/>
              </a:rPr>
              <a:t>Aims and Objectives</a:t>
            </a:r>
            <a:endParaRPr lang="en-GB"/>
          </a:p>
        </p:txBody>
      </p:sp>
      <p:sp>
        <p:nvSpPr>
          <p:cNvPr id="3" name="Content Placeholder 2">
            <a:extLst>
              <a:ext uri="{FF2B5EF4-FFF2-40B4-BE49-F238E27FC236}">
                <a16:creationId xmlns:a16="http://schemas.microsoft.com/office/drawing/2014/main" id="{818681A6-16A1-9836-EBCF-F3B814AB940A}"/>
              </a:ext>
            </a:extLst>
          </p:cNvPr>
          <p:cNvSpPr>
            <a:spLocks noGrp="1"/>
          </p:cNvSpPr>
          <p:nvPr>
            <p:ph idx="1"/>
          </p:nvPr>
        </p:nvSpPr>
        <p:spPr>
          <a:xfrm>
            <a:off x="2074229" y="1352746"/>
            <a:ext cx="7796540" cy="2974869"/>
          </a:xfrm>
        </p:spPr>
        <p:txBody>
          <a:bodyPr>
            <a:normAutofit fontScale="85000" lnSpcReduction="10000"/>
          </a:bodyPr>
          <a:lstStyle/>
          <a:p>
            <a:pPr marL="344170" indent="-344170"/>
            <a:r>
              <a:rPr lang="en-GB">
                <a:cs typeface="Arial"/>
              </a:rPr>
              <a:t>Secure 25+ regular clients in the first six months</a:t>
            </a:r>
          </a:p>
          <a:p>
            <a:pPr marL="344170" indent="-344170"/>
            <a:r>
              <a:rPr lang="en-GB">
                <a:cs typeface="Arial"/>
              </a:rPr>
              <a:t>Achieve at least £20,000 in revenue in the first year</a:t>
            </a:r>
          </a:p>
          <a:p>
            <a:pPr marL="344170" indent="-344170"/>
            <a:r>
              <a:rPr lang="en-GB">
                <a:cs typeface="Arial"/>
              </a:rPr>
              <a:t>Attain an 80% positive customer satisfaction rate</a:t>
            </a:r>
          </a:p>
          <a:p>
            <a:pPr marL="344170" indent="-344170"/>
            <a:r>
              <a:rPr lang="en-GB">
                <a:cs typeface="Arial"/>
              </a:rPr>
              <a:t>Expand the range of service offerings by year two</a:t>
            </a:r>
          </a:p>
          <a:p>
            <a:pPr marL="0" indent="0">
              <a:buNone/>
            </a:pPr>
            <a:r>
              <a:rPr lang="en-GB">
                <a:cs typeface="Arial"/>
              </a:rPr>
              <a:t>Setting defined, measurable objectives allows the business to track progress effectively and stay aligned with its strategic direction (Williams, 2022).</a:t>
            </a:r>
          </a:p>
          <a:p>
            <a:pPr marL="344170" indent="-344170"/>
            <a:endParaRPr lang="en-GB">
              <a:cs typeface="Arial"/>
            </a:endParaRPr>
          </a:p>
        </p:txBody>
      </p:sp>
      <p:sp>
        <p:nvSpPr>
          <p:cNvPr id="4" name="TextBox 3">
            <a:extLst>
              <a:ext uri="{FF2B5EF4-FFF2-40B4-BE49-F238E27FC236}">
                <a16:creationId xmlns:a16="http://schemas.microsoft.com/office/drawing/2014/main" id="{C636A546-7D5B-3BCA-A4D9-A4A2274519B2}"/>
              </a:ext>
            </a:extLst>
          </p:cNvPr>
          <p:cNvSpPr txBox="1"/>
          <p:nvPr/>
        </p:nvSpPr>
        <p:spPr>
          <a:xfrm>
            <a:off x="2156140" y="4648304"/>
            <a:ext cx="8246539" cy="22621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cs typeface="Arial"/>
              </a:rPr>
              <a:t>USP</a:t>
            </a:r>
          </a:p>
          <a:p>
            <a:r>
              <a:rPr lang="en-GB" sz="1700">
                <a:cs typeface="Arial"/>
              </a:rPr>
              <a:t>The business's unique selling point is its commitment to sustainability. As climate concerns grow, aligning </a:t>
            </a:r>
            <a:r>
              <a:rPr lang="en-GB" sz="1700" err="1">
                <a:cs typeface="Arial"/>
              </a:rPr>
              <a:t>th</a:t>
            </a:r>
            <a:r>
              <a:rPr lang="en-GB" sz="1700">
                <a:cs typeface="Arial"/>
              </a:rPr>
              <a:t>e service with what people genuinely care about will help to attract customers. By focusing on sustainable garden design, using native and climate suitable plants Earth Smart can create outdoor spaces that reflect this sustainability driven approach. </a:t>
            </a:r>
          </a:p>
          <a:p>
            <a:endParaRPr lang="en-GB" sz="2800">
              <a:cs typeface="Arial"/>
            </a:endParaRPr>
          </a:p>
        </p:txBody>
      </p:sp>
      <p:pic>
        <p:nvPicPr>
          <p:cNvPr id="6" name="Picture 5" descr="Aims, Objectives and Policies - JSENSE">
            <a:extLst>
              <a:ext uri="{FF2B5EF4-FFF2-40B4-BE49-F238E27FC236}">
                <a16:creationId xmlns:a16="http://schemas.microsoft.com/office/drawing/2014/main" id="{6C7E8B65-AAF2-6684-7FCE-76C45F341F3A}"/>
              </a:ext>
            </a:extLst>
          </p:cNvPr>
          <p:cNvPicPr>
            <a:picLocks noChangeAspect="1"/>
          </p:cNvPicPr>
          <p:nvPr/>
        </p:nvPicPr>
        <p:blipFill>
          <a:blip r:embed="rId2"/>
          <a:stretch>
            <a:fillRect/>
          </a:stretch>
        </p:blipFill>
        <p:spPr>
          <a:xfrm>
            <a:off x="8511988" y="1101843"/>
            <a:ext cx="2619936" cy="2245049"/>
          </a:xfrm>
          <a:prstGeom prst="rect">
            <a:avLst/>
          </a:prstGeom>
        </p:spPr>
      </p:pic>
    </p:spTree>
    <p:extLst>
      <p:ext uri="{BB962C8B-B14F-4D97-AF65-F5344CB8AC3E}">
        <p14:creationId xmlns:p14="http://schemas.microsoft.com/office/powerpoint/2010/main" val="2852822326"/>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25BC238-C762-4D13-A195-D96782130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a:extLst>
              <a:ext uri="{FF2B5EF4-FFF2-40B4-BE49-F238E27FC236}">
                <a16:creationId xmlns:a16="http://schemas.microsoft.com/office/drawing/2014/main" id="{E46C2F34-1655-46BB-AA7C-FE1E7C94DE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2" name="Picture 41">
            <a:extLst>
              <a:ext uri="{FF2B5EF4-FFF2-40B4-BE49-F238E27FC236}">
                <a16:creationId xmlns:a16="http://schemas.microsoft.com/office/drawing/2014/main" id="{9E212255-06CB-48A7-8DDC-16BB691C27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42">
            <a:extLst>
              <a:ext uri="{FF2B5EF4-FFF2-40B4-BE49-F238E27FC236}">
                <a16:creationId xmlns:a16="http://schemas.microsoft.com/office/drawing/2014/main" id="{380DDC1E-06A0-46BA-AE64-DBDD0594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39C1BC9-83BE-489D-9B3E-B164525B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00FBAF5-0C55-4EC9-9950-7797B8DF7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1" y="0"/>
            <a:ext cx="10389107"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DA3EA-EB36-1AEE-6F45-7EF19968E439}"/>
              </a:ext>
            </a:extLst>
          </p:cNvPr>
          <p:cNvSpPr>
            <a:spLocks noGrp="1"/>
          </p:cNvSpPr>
          <p:nvPr>
            <p:ph type="title"/>
          </p:nvPr>
        </p:nvSpPr>
        <p:spPr>
          <a:xfrm>
            <a:off x="1969803" y="808056"/>
            <a:ext cx="3784705" cy="1077229"/>
          </a:xfrm>
        </p:spPr>
        <p:txBody>
          <a:bodyPr>
            <a:normAutofit/>
          </a:bodyPr>
          <a:lstStyle/>
          <a:p>
            <a:pPr algn="l"/>
            <a:r>
              <a:rPr lang="en-GB">
                <a:cs typeface="Arial"/>
              </a:rPr>
              <a:t>Location</a:t>
            </a:r>
            <a:endParaRPr lang="en-GB"/>
          </a:p>
        </p:txBody>
      </p:sp>
      <p:sp>
        <p:nvSpPr>
          <p:cNvPr id="3" name="Content Placeholder 2">
            <a:extLst>
              <a:ext uri="{FF2B5EF4-FFF2-40B4-BE49-F238E27FC236}">
                <a16:creationId xmlns:a16="http://schemas.microsoft.com/office/drawing/2014/main" id="{02597586-BCE7-6D5A-AF86-57783BB35D03}"/>
              </a:ext>
            </a:extLst>
          </p:cNvPr>
          <p:cNvSpPr>
            <a:spLocks noGrp="1"/>
          </p:cNvSpPr>
          <p:nvPr>
            <p:ph idx="1"/>
          </p:nvPr>
        </p:nvSpPr>
        <p:spPr>
          <a:xfrm>
            <a:off x="1969803" y="2052116"/>
            <a:ext cx="3784705" cy="3997828"/>
          </a:xfrm>
        </p:spPr>
        <p:txBody>
          <a:bodyPr>
            <a:normAutofit fontScale="92500" lnSpcReduction="10000"/>
          </a:bodyPr>
          <a:lstStyle/>
          <a:p>
            <a:pPr marL="344170" indent="-344170">
              <a:lnSpc>
                <a:spcPct val="110000"/>
              </a:lnSpc>
            </a:pPr>
            <a:r>
              <a:rPr lang="en-GB" sz="1500">
                <a:cs typeface="Arial"/>
              </a:rPr>
              <a:t>Earth Smart Landscaping will be based in the Swansea West and Gower area, with an industrial unit in Morfa serving as the main base. The unit will primarily function as storage for tools and other equipment, with a small office space used for admin tasks. </a:t>
            </a:r>
          </a:p>
          <a:p>
            <a:pPr marL="344170" indent="-344170">
              <a:lnSpc>
                <a:spcPct val="110000"/>
              </a:lnSpc>
            </a:pPr>
            <a:r>
              <a:rPr lang="en-GB" sz="1500">
                <a:cs typeface="Arial"/>
              </a:rPr>
              <a:t>Using this location helps to keep monthly overheads low, as it will mainly be used for storage rather than being a customer-facing premises. </a:t>
            </a:r>
          </a:p>
          <a:p>
            <a:pPr marL="344170" indent="-344170">
              <a:lnSpc>
                <a:spcPct val="110000"/>
              </a:lnSpc>
            </a:pPr>
            <a:r>
              <a:rPr lang="en-GB" sz="1500">
                <a:cs typeface="Arial"/>
              </a:rPr>
              <a:t>With extra investment the company could benefit from a larger storage facility and could become a more professional looking setting, that could be more customer facing.</a:t>
            </a:r>
          </a:p>
        </p:txBody>
      </p:sp>
      <p:pic>
        <p:nvPicPr>
          <p:cNvPr id="4" name="Picture 3" descr="A screenshot of a map&#10;&#10;AI-generated content may be incorrect.">
            <a:extLst>
              <a:ext uri="{FF2B5EF4-FFF2-40B4-BE49-F238E27FC236}">
                <a16:creationId xmlns:a16="http://schemas.microsoft.com/office/drawing/2014/main" id="{23BBFF44-FCC2-7422-E715-3782A85152D9}"/>
              </a:ext>
            </a:extLst>
          </p:cNvPr>
          <p:cNvPicPr>
            <a:picLocks noChangeAspect="1"/>
          </p:cNvPicPr>
          <p:nvPr/>
        </p:nvPicPr>
        <p:blipFill>
          <a:blip r:embed="rId5"/>
          <a:srcRect l="13547" r="10416" b="-2"/>
          <a:stretch>
            <a:fillRect/>
          </a:stretch>
        </p:blipFill>
        <p:spPr>
          <a:xfrm>
            <a:off x="6408981" y="646088"/>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5" name="Picture 4" descr="A screenshot of a building&#10;&#10;AI-generated content may be incorrect.">
            <a:extLst>
              <a:ext uri="{FF2B5EF4-FFF2-40B4-BE49-F238E27FC236}">
                <a16:creationId xmlns:a16="http://schemas.microsoft.com/office/drawing/2014/main" id="{439E5642-0112-A68F-4D4E-16B4681BA5A9}"/>
              </a:ext>
            </a:extLst>
          </p:cNvPr>
          <p:cNvPicPr>
            <a:picLocks noChangeAspect="1"/>
          </p:cNvPicPr>
          <p:nvPr/>
        </p:nvPicPr>
        <p:blipFill>
          <a:blip r:embed="rId6"/>
          <a:srcRect l="24363" r="3" b="3"/>
          <a:stretch>
            <a:fillRect/>
          </a:stretch>
        </p:blipFill>
        <p:spPr>
          <a:xfrm>
            <a:off x="6416206" y="3506402"/>
            <a:ext cx="4330179" cy="270507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6" name="Rectangle 45">
            <a:extLst>
              <a:ext uri="{FF2B5EF4-FFF2-40B4-BE49-F238E27FC236}">
                <a16:creationId xmlns:a16="http://schemas.microsoft.com/office/drawing/2014/main" id="{12BC0108-11C3-4CBB-B5D0-7945DB64D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C7C78A5-F797-CFB4-DEF3-6DBF8ACDE398}"/>
              </a:ext>
            </a:extLst>
          </p:cNvPr>
          <p:cNvSpPr txBox="1"/>
          <p:nvPr/>
        </p:nvSpPr>
        <p:spPr>
          <a:xfrm>
            <a:off x="960163" y="6115630"/>
            <a:ext cx="483665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Arial"/>
              </a:rPr>
              <a:t>Entrepreneurial success is shaped by its creator's vision, effective resource management  and the ability to innovate (Argaw and Liu, 2024).</a:t>
            </a:r>
          </a:p>
        </p:txBody>
      </p:sp>
    </p:spTree>
    <p:extLst>
      <p:ext uri="{BB962C8B-B14F-4D97-AF65-F5344CB8AC3E}">
        <p14:creationId xmlns:p14="http://schemas.microsoft.com/office/powerpoint/2010/main" val="4924759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23D01-778C-D52E-B24E-3D4D4C1817A0}"/>
              </a:ext>
            </a:extLst>
          </p:cNvPr>
          <p:cNvSpPr>
            <a:spLocks noGrp="1"/>
          </p:cNvSpPr>
          <p:nvPr>
            <p:ph type="title"/>
          </p:nvPr>
        </p:nvSpPr>
        <p:spPr/>
        <p:txBody>
          <a:bodyPr>
            <a:normAutofit/>
          </a:bodyPr>
          <a:lstStyle/>
          <a:p>
            <a:r>
              <a:rPr lang="en-GB" sz="2800">
                <a:cs typeface="Arial"/>
              </a:rPr>
              <a:t>Market Research</a:t>
            </a:r>
            <a:endParaRPr lang="en-US" sz="2800">
              <a:cs typeface="Arial"/>
            </a:endParaRPr>
          </a:p>
        </p:txBody>
      </p:sp>
      <p:sp>
        <p:nvSpPr>
          <p:cNvPr id="3" name="Content Placeholder 2">
            <a:extLst>
              <a:ext uri="{FF2B5EF4-FFF2-40B4-BE49-F238E27FC236}">
                <a16:creationId xmlns:a16="http://schemas.microsoft.com/office/drawing/2014/main" id="{64D3397E-D6BC-365B-AB61-64AA61E108EA}"/>
              </a:ext>
            </a:extLst>
          </p:cNvPr>
          <p:cNvSpPr>
            <a:spLocks noGrp="1"/>
          </p:cNvSpPr>
          <p:nvPr>
            <p:ph idx="1"/>
          </p:nvPr>
        </p:nvSpPr>
        <p:spPr>
          <a:xfrm>
            <a:off x="1489682" y="960541"/>
            <a:ext cx="9216156" cy="3997828"/>
          </a:xfrm>
        </p:spPr>
        <p:txBody>
          <a:bodyPr/>
          <a:lstStyle/>
          <a:p>
            <a:pPr marL="344170" indent="-344170">
              <a:lnSpc>
                <a:spcPct val="100000"/>
              </a:lnSpc>
              <a:spcBef>
                <a:spcPts val="0"/>
              </a:spcBef>
              <a:spcAft>
                <a:spcPts val="0"/>
              </a:spcAft>
            </a:pPr>
            <a:r>
              <a:rPr lang="en-GB" sz="1600">
                <a:cs typeface="Arial"/>
              </a:rPr>
              <a:t>Primary research from my online questionnaire (25-30participants) showed that most people would use the service for residential properties, supporting the focus on homeowners. Over 30% prioritised lawn tidiness and low-cost services, highlighting the need for competitive pricing. Market research helps entrepreneurs helps demands and spot growth opportunities (Alvarez, 2018). Secondary research indicated that targeting residential areas with older populations is beneficial. The UK'S ageing demographic, where the number of people age 65+ continues to grow (ONS, 2022).</a:t>
            </a:r>
          </a:p>
          <a:p>
            <a:pPr marL="344170" indent="-344170">
              <a:lnSpc>
                <a:spcPct val="100000"/>
              </a:lnSpc>
              <a:spcBef>
                <a:spcPts val="0"/>
              </a:spcBef>
              <a:spcAft>
                <a:spcPts val="0"/>
              </a:spcAft>
            </a:pPr>
            <a:endParaRPr lang="en-GB">
              <a:cs typeface="Arial"/>
            </a:endParaRPr>
          </a:p>
          <a:p>
            <a:pPr marL="344170" indent="-344170">
              <a:lnSpc>
                <a:spcPct val="100000"/>
              </a:lnSpc>
              <a:spcBef>
                <a:spcPts val="0"/>
              </a:spcBef>
              <a:spcAft>
                <a:spcPts val="0"/>
              </a:spcAft>
            </a:pPr>
            <a:endParaRPr lang="en-GB">
              <a:cs typeface="Arial"/>
            </a:endParaRPr>
          </a:p>
          <a:p>
            <a:pPr marL="344170" indent="-344170">
              <a:lnSpc>
                <a:spcPct val="100000"/>
              </a:lnSpc>
              <a:spcBef>
                <a:spcPts val="0"/>
              </a:spcBef>
              <a:spcAft>
                <a:spcPts val="0"/>
              </a:spcAft>
            </a:pPr>
            <a:endParaRPr lang="en-GB">
              <a:cs typeface="Arial"/>
            </a:endParaRPr>
          </a:p>
          <a:p>
            <a:pPr marL="344170" indent="-344170"/>
            <a:endParaRPr lang="en-GB">
              <a:cs typeface="Arial"/>
            </a:endParaRPr>
          </a:p>
        </p:txBody>
      </p:sp>
      <p:pic>
        <p:nvPicPr>
          <p:cNvPr id="4" name="Picture 3" descr="A blue and orange pie chart&#10;&#10;AI-generated content may be incorrect.">
            <a:extLst>
              <a:ext uri="{FF2B5EF4-FFF2-40B4-BE49-F238E27FC236}">
                <a16:creationId xmlns:a16="http://schemas.microsoft.com/office/drawing/2014/main" id="{8DBEECCB-359A-EC70-B9EE-981F368B93CC}"/>
              </a:ext>
            </a:extLst>
          </p:cNvPr>
          <p:cNvPicPr>
            <a:picLocks noChangeAspect="1"/>
          </p:cNvPicPr>
          <p:nvPr/>
        </p:nvPicPr>
        <p:blipFill>
          <a:blip r:embed="rId2"/>
          <a:stretch>
            <a:fillRect/>
          </a:stretch>
        </p:blipFill>
        <p:spPr>
          <a:xfrm>
            <a:off x="1052120" y="3529730"/>
            <a:ext cx="6382141" cy="1614813"/>
          </a:xfrm>
          <a:prstGeom prst="rect">
            <a:avLst/>
          </a:prstGeom>
        </p:spPr>
      </p:pic>
      <p:pic>
        <p:nvPicPr>
          <p:cNvPr id="5" name="Picture 4" descr="A green orange and orange circle&#10;&#10;AI-generated content may be incorrect.">
            <a:extLst>
              <a:ext uri="{FF2B5EF4-FFF2-40B4-BE49-F238E27FC236}">
                <a16:creationId xmlns:a16="http://schemas.microsoft.com/office/drawing/2014/main" id="{D8B71353-1274-CE36-2220-2AD707434985}"/>
              </a:ext>
            </a:extLst>
          </p:cNvPr>
          <p:cNvPicPr>
            <a:picLocks noChangeAspect="1"/>
          </p:cNvPicPr>
          <p:nvPr/>
        </p:nvPicPr>
        <p:blipFill>
          <a:blip r:embed="rId3"/>
          <a:stretch>
            <a:fillRect/>
          </a:stretch>
        </p:blipFill>
        <p:spPr>
          <a:xfrm>
            <a:off x="5041415" y="5370634"/>
            <a:ext cx="6382141" cy="1485117"/>
          </a:xfrm>
          <a:prstGeom prst="rect">
            <a:avLst/>
          </a:prstGeom>
        </p:spPr>
      </p:pic>
    </p:spTree>
    <p:extLst>
      <p:ext uri="{BB962C8B-B14F-4D97-AF65-F5344CB8AC3E}">
        <p14:creationId xmlns:p14="http://schemas.microsoft.com/office/powerpoint/2010/main" val="33646251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27A45-17F4-8C72-695E-CE7957480B2D}"/>
              </a:ext>
            </a:extLst>
          </p:cNvPr>
          <p:cNvSpPr>
            <a:spLocks noGrp="1"/>
          </p:cNvSpPr>
          <p:nvPr>
            <p:ph type="title"/>
          </p:nvPr>
        </p:nvSpPr>
        <p:spPr/>
        <p:txBody>
          <a:bodyPr/>
          <a:lstStyle/>
          <a:p>
            <a:r>
              <a:rPr lang="en-GB">
                <a:cs typeface="Arial"/>
              </a:rPr>
              <a:t>SWOT Analysis</a:t>
            </a:r>
            <a:endParaRPr lang="en-GB"/>
          </a:p>
        </p:txBody>
      </p:sp>
      <p:sp>
        <p:nvSpPr>
          <p:cNvPr id="17" name="Content Placeholder 16">
            <a:extLst>
              <a:ext uri="{FF2B5EF4-FFF2-40B4-BE49-F238E27FC236}">
                <a16:creationId xmlns:a16="http://schemas.microsoft.com/office/drawing/2014/main" id="{BCCB5784-2416-F006-BD74-2D5894428092}"/>
              </a:ext>
            </a:extLst>
          </p:cNvPr>
          <p:cNvSpPr>
            <a:spLocks noGrp="1"/>
          </p:cNvSpPr>
          <p:nvPr>
            <p:ph idx="1"/>
          </p:nvPr>
        </p:nvSpPr>
        <p:spPr>
          <a:xfrm>
            <a:off x="1249599" y="1424587"/>
            <a:ext cx="7796540" cy="3997828"/>
          </a:xfrm>
        </p:spPr>
        <p:txBody>
          <a:bodyPr/>
          <a:lstStyle/>
          <a:p>
            <a:pPr marL="0" indent="0">
              <a:buNone/>
            </a:pPr>
            <a:endParaRPr lang="en-GB" sz="1200">
              <a:highlight>
                <a:srgbClr val="FFFFFF"/>
              </a:highlight>
              <a:cs typeface="Arial"/>
            </a:endParaRPr>
          </a:p>
          <a:p>
            <a:pPr marL="344170" indent="-344170"/>
            <a:endParaRPr lang="en-GB">
              <a:cs typeface="Arial"/>
            </a:endParaRPr>
          </a:p>
        </p:txBody>
      </p:sp>
      <p:sp>
        <p:nvSpPr>
          <p:cNvPr id="18" name="TextBox 17">
            <a:extLst>
              <a:ext uri="{FF2B5EF4-FFF2-40B4-BE49-F238E27FC236}">
                <a16:creationId xmlns:a16="http://schemas.microsoft.com/office/drawing/2014/main" id="{3BAF5F28-E2B8-AA84-58E6-E5D4A9D412D5}"/>
              </a:ext>
            </a:extLst>
          </p:cNvPr>
          <p:cNvSpPr txBox="1"/>
          <p:nvPr/>
        </p:nvSpPr>
        <p:spPr>
          <a:xfrm>
            <a:off x="965728" y="713736"/>
            <a:ext cx="5622649"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Arial"/>
              </a:rPr>
              <a:t>Strengths: </a:t>
            </a:r>
          </a:p>
          <a:p>
            <a:pPr marL="285750" indent="-285750">
              <a:buFont typeface="Arial"/>
              <a:buChar char="•"/>
            </a:pPr>
            <a:r>
              <a:rPr lang="en-GB" sz="1400">
                <a:cs typeface="Arial"/>
              </a:rPr>
              <a:t>Many potential customers</a:t>
            </a:r>
          </a:p>
          <a:p>
            <a:pPr marL="285750" indent="-285750">
              <a:buFont typeface="Arial"/>
              <a:buChar char="•"/>
            </a:pPr>
            <a:r>
              <a:rPr lang="en-GB" sz="1400">
                <a:cs typeface="Arial"/>
              </a:rPr>
              <a:t>High current demand for green products and services from homeowners and businesses</a:t>
            </a:r>
          </a:p>
          <a:p>
            <a:pPr marL="285750" indent="-285750">
              <a:buFont typeface="Arial"/>
              <a:buChar char="•"/>
            </a:pPr>
            <a:endParaRPr lang="en-GB" sz="1400">
              <a:cs typeface="Arial"/>
            </a:endParaRPr>
          </a:p>
        </p:txBody>
      </p:sp>
      <p:sp>
        <p:nvSpPr>
          <p:cNvPr id="19" name="TextBox 18">
            <a:extLst>
              <a:ext uri="{FF2B5EF4-FFF2-40B4-BE49-F238E27FC236}">
                <a16:creationId xmlns:a16="http://schemas.microsoft.com/office/drawing/2014/main" id="{0C638313-FD3F-FAFF-72D1-46D2FDB0C732}"/>
              </a:ext>
            </a:extLst>
          </p:cNvPr>
          <p:cNvSpPr txBox="1"/>
          <p:nvPr/>
        </p:nvSpPr>
        <p:spPr>
          <a:xfrm>
            <a:off x="6358825" y="1338343"/>
            <a:ext cx="450865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Arial"/>
              </a:rPr>
              <a:t>Weaknesses: </a:t>
            </a:r>
          </a:p>
          <a:p>
            <a:pPr marL="285750" indent="-285750">
              <a:buFont typeface="Arial"/>
              <a:buChar char="•"/>
            </a:pPr>
            <a:r>
              <a:rPr lang="en-GB" sz="1400">
                <a:cs typeface="Arial"/>
              </a:rPr>
              <a:t>Demands may vary over the months</a:t>
            </a:r>
          </a:p>
          <a:p>
            <a:pPr marL="285750" indent="-285750">
              <a:buFont typeface="Arial"/>
              <a:buChar char="•"/>
            </a:pPr>
            <a:r>
              <a:rPr lang="en-GB" sz="1400">
                <a:cs typeface="Arial"/>
              </a:rPr>
              <a:t>Bad weather leading to delay</a:t>
            </a:r>
          </a:p>
          <a:p>
            <a:pPr marL="285750" indent="-285750">
              <a:buFont typeface="Arial"/>
              <a:buChar char="•"/>
            </a:pPr>
            <a:r>
              <a:rPr lang="en-GB" sz="1400">
                <a:cs typeface="Arial"/>
              </a:rPr>
              <a:t>Some potential clients may not be environmentally conscious</a:t>
            </a:r>
          </a:p>
          <a:p>
            <a:pPr marL="285750" indent="-285750">
              <a:buFont typeface="Arial"/>
              <a:buChar char="•"/>
            </a:pPr>
            <a:endParaRPr lang="en-GB" sz="1400">
              <a:cs typeface="Arial"/>
            </a:endParaRPr>
          </a:p>
        </p:txBody>
      </p:sp>
      <p:sp>
        <p:nvSpPr>
          <p:cNvPr id="20" name="TextBox 19">
            <a:extLst>
              <a:ext uri="{FF2B5EF4-FFF2-40B4-BE49-F238E27FC236}">
                <a16:creationId xmlns:a16="http://schemas.microsoft.com/office/drawing/2014/main" id="{3DC376BE-F0A7-2692-7800-D1F6DE6D5C4D}"/>
              </a:ext>
            </a:extLst>
          </p:cNvPr>
          <p:cNvSpPr txBox="1"/>
          <p:nvPr/>
        </p:nvSpPr>
        <p:spPr>
          <a:xfrm>
            <a:off x="1223644" y="1718751"/>
            <a:ext cx="365423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cs typeface="Arial"/>
              </a:rPr>
              <a:t>Opportunities:</a:t>
            </a:r>
          </a:p>
          <a:p>
            <a:pPr marL="285750" indent="-285750">
              <a:buFont typeface="Arial"/>
              <a:buChar char="•"/>
            </a:pPr>
            <a:r>
              <a:rPr lang="en-GB" sz="1400">
                <a:cs typeface="Arial"/>
              </a:rPr>
              <a:t>Green products and services likely to increase in demand over the coming years</a:t>
            </a:r>
          </a:p>
          <a:p>
            <a:pPr marL="285750" indent="-285750">
              <a:buFont typeface="Arial"/>
              <a:buChar char="•"/>
            </a:pPr>
            <a:r>
              <a:rPr lang="en-GB" sz="1400">
                <a:cs typeface="Arial"/>
              </a:rPr>
              <a:t>Increasing political pressure on green targets for businesses. </a:t>
            </a:r>
          </a:p>
        </p:txBody>
      </p:sp>
      <p:sp>
        <p:nvSpPr>
          <p:cNvPr id="21" name="TextBox 20">
            <a:extLst>
              <a:ext uri="{FF2B5EF4-FFF2-40B4-BE49-F238E27FC236}">
                <a16:creationId xmlns:a16="http://schemas.microsoft.com/office/drawing/2014/main" id="{EF853AA8-AB25-BED7-A335-668ABEEC36EC}"/>
              </a:ext>
            </a:extLst>
          </p:cNvPr>
          <p:cNvSpPr txBox="1"/>
          <p:nvPr/>
        </p:nvSpPr>
        <p:spPr>
          <a:xfrm>
            <a:off x="6356261" y="2662814"/>
            <a:ext cx="3374220"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cs typeface="Arial"/>
              </a:rPr>
              <a:t>Threats:</a:t>
            </a:r>
          </a:p>
          <a:p>
            <a:pPr marL="285750" indent="-285750">
              <a:buFont typeface="Arial"/>
              <a:buChar char="•"/>
            </a:pPr>
            <a:r>
              <a:rPr lang="en-GB" sz="1400">
                <a:cs typeface="Arial"/>
              </a:rPr>
              <a:t>Competitive market</a:t>
            </a:r>
          </a:p>
          <a:p>
            <a:pPr marL="285750" indent="-285750">
              <a:buFont typeface="Arial"/>
              <a:buChar char="•"/>
            </a:pPr>
            <a:r>
              <a:rPr lang="en-GB" sz="1400">
                <a:cs typeface="Arial"/>
              </a:rPr>
              <a:t>National changes to interest rates and funding </a:t>
            </a:r>
            <a:r>
              <a:rPr lang="en-GB" sz="1400" err="1">
                <a:cs typeface="Arial"/>
              </a:rPr>
              <a:t>coul</a:t>
            </a:r>
            <a:r>
              <a:rPr lang="en-GB" sz="1400">
                <a:cs typeface="Arial"/>
              </a:rPr>
              <a:t>d affect residential budgets</a:t>
            </a:r>
          </a:p>
          <a:p>
            <a:pPr marL="285750" indent="-285750">
              <a:buFont typeface="Arial"/>
              <a:buChar char="•"/>
            </a:pPr>
            <a:endParaRPr lang="en-GB">
              <a:cs typeface="Arial"/>
            </a:endParaRPr>
          </a:p>
          <a:p>
            <a:pPr marL="285750" indent="-285750">
              <a:buFont typeface="Arial"/>
              <a:buChar char="•"/>
            </a:pPr>
            <a:endParaRPr lang="en-GB">
              <a:cs typeface="Arial"/>
            </a:endParaRPr>
          </a:p>
          <a:p>
            <a:pPr marL="285750" indent="-285750">
              <a:buFont typeface="Arial"/>
              <a:buChar char="•"/>
            </a:pPr>
            <a:endParaRPr lang="en-GB">
              <a:cs typeface="Arial"/>
            </a:endParaRPr>
          </a:p>
        </p:txBody>
      </p:sp>
      <p:sp>
        <p:nvSpPr>
          <p:cNvPr id="22" name="TextBox 21">
            <a:extLst>
              <a:ext uri="{FF2B5EF4-FFF2-40B4-BE49-F238E27FC236}">
                <a16:creationId xmlns:a16="http://schemas.microsoft.com/office/drawing/2014/main" id="{8FA75989-99F9-948E-53B8-809292DF01AD}"/>
              </a:ext>
            </a:extLst>
          </p:cNvPr>
          <p:cNvSpPr txBox="1"/>
          <p:nvPr/>
        </p:nvSpPr>
        <p:spPr>
          <a:xfrm>
            <a:off x="1273980" y="3295418"/>
            <a:ext cx="454514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A</a:t>
            </a:r>
            <a:r>
              <a:rPr lang="en-GB" sz="1400">
                <a:cs typeface="Arial"/>
              </a:rPr>
              <a:t> SWOT analysis allows a business to clearly assess what it does well, where it may struggle and the external factors that could either support its growth or pose challenges (Kotler, Keller and Chernev, 2022).</a:t>
            </a:r>
          </a:p>
        </p:txBody>
      </p:sp>
      <p:sp>
        <p:nvSpPr>
          <p:cNvPr id="3" name="TextBox 2">
            <a:extLst>
              <a:ext uri="{FF2B5EF4-FFF2-40B4-BE49-F238E27FC236}">
                <a16:creationId xmlns:a16="http://schemas.microsoft.com/office/drawing/2014/main" id="{A7276502-D66D-6BDB-43BD-0CEC9FB99B78}"/>
              </a:ext>
            </a:extLst>
          </p:cNvPr>
          <p:cNvSpPr txBox="1"/>
          <p:nvPr/>
        </p:nvSpPr>
        <p:spPr>
          <a:xfrm>
            <a:off x="1274083" y="4544424"/>
            <a:ext cx="3836250"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Arial"/>
              </a:rPr>
              <a:t>Financial Resources</a:t>
            </a:r>
          </a:p>
          <a:p>
            <a:r>
              <a:rPr lang="en-GB" sz="1400">
                <a:cs typeface="Arial"/>
              </a:rPr>
              <a:t>The business will be funded by a loan from the bank of £10,000. Interest on the loan will be at 10% and the loan could be paid off by may (month 5). The business would make a net profit £30,712 in the first year. The IFRS Foundation (2024) highlights the crucial role of accurate and consistent financial reporting and recordkeeping. An hourly rate of £40-50 will be charged.</a:t>
            </a:r>
          </a:p>
          <a:p>
            <a:endParaRPr lang="en-GB" sz="1400">
              <a:cs typeface="Arial"/>
            </a:endParaRPr>
          </a:p>
        </p:txBody>
      </p:sp>
      <p:pic>
        <p:nvPicPr>
          <p:cNvPr id="4" name="Picture 3" descr="A screenshot of a computer&#10;&#10;AI-generated content may be incorrect.">
            <a:extLst>
              <a:ext uri="{FF2B5EF4-FFF2-40B4-BE49-F238E27FC236}">
                <a16:creationId xmlns:a16="http://schemas.microsoft.com/office/drawing/2014/main" id="{6E8DC7C6-4ABA-13AF-C428-20272AF9F241}"/>
              </a:ext>
            </a:extLst>
          </p:cNvPr>
          <p:cNvPicPr>
            <a:picLocks noChangeAspect="1"/>
          </p:cNvPicPr>
          <p:nvPr/>
        </p:nvPicPr>
        <p:blipFill>
          <a:blip r:embed="rId2"/>
          <a:stretch>
            <a:fillRect/>
          </a:stretch>
        </p:blipFill>
        <p:spPr>
          <a:xfrm>
            <a:off x="5433429" y="4113914"/>
            <a:ext cx="6761376" cy="2748719"/>
          </a:xfrm>
          <a:prstGeom prst="rect">
            <a:avLst/>
          </a:prstGeom>
        </p:spPr>
      </p:pic>
    </p:spTree>
    <p:extLst>
      <p:ext uri="{BB962C8B-B14F-4D97-AF65-F5344CB8AC3E}">
        <p14:creationId xmlns:p14="http://schemas.microsoft.com/office/powerpoint/2010/main" val="496565712"/>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80386-AC17-2F43-441B-7BE37DE747A4}"/>
              </a:ext>
            </a:extLst>
          </p:cNvPr>
          <p:cNvSpPr>
            <a:spLocks noGrp="1"/>
          </p:cNvSpPr>
          <p:nvPr>
            <p:ph type="title"/>
          </p:nvPr>
        </p:nvSpPr>
        <p:spPr>
          <a:xfrm>
            <a:off x="2611808" y="265261"/>
            <a:ext cx="7958331" cy="1077229"/>
          </a:xfrm>
        </p:spPr>
        <p:txBody>
          <a:bodyPr/>
          <a:lstStyle/>
          <a:p>
            <a:r>
              <a:rPr lang="en-GB">
                <a:cs typeface="Arial"/>
              </a:rPr>
              <a:t>Marketing</a:t>
            </a:r>
            <a:endParaRPr lang="en-GB"/>
          </a:p>
        </p:txBody>
      </p:sp>
      <p:sp>
        <p:nvSpPr>
          <p:cNvPr id="3" name="Content Placeholder 2">
            <a:extLst>
              <a:ext uri="{FF2B5EF4-FFF2-40B4-BE49-F238E27FC236}">
                <a16:creationId xmlns:a16="http://schemas.microsoft.com/office/drawing/2014/main" id="{F5251576-6FD9-AA01-32AC-FB3840FFA347}"/>
              </a:ext>
            </a:extLst>
          </p:cNvPr>
          <p:cNvSpPr>
            <a:spLocks noGrp="1"/>
          </p:cNvSpPr>
          <p:nvPr>
            <p:ph idx="1"/>
          </p:nvPr>
        </p:nvSpPr>
        <p:spPr>
          <a:xfrm>
            <a:off x="644174" y="343142"/>
            <a:ext cx="7796540" cy="3997828"/>
          </a:xfrm>
        </p:spPr>
        <p:txBody>
          <a:bodyPr/>
          <a:lstStyle/>
          <a:p>
            <a:pPr marL="344170" indent="-344170"/>
            <a:r>
              <a:rPr lang="en-GB" sz="1500">
                <a:cs typeface="Arial"/>
              </a:rPr>
              <a:t>To promote the business over the first year, Earth Smart will focus on building local awareness and attracting steady customers through a mix of flyer distribution, business cards and vehicle branding. </a:t>
            </a:r>
          </a:p>
          <a:p>
            <a:pPr marL="344170" indent="-344170"/>
            <a:r>
              <a:rPr lang="en-GB" sz="1500">
                <a:cs typeface="Arial"/>
              </a:rPr>
              <a:t>Flyers will be delivered across the Swansea West and Gower area to introduce the business and generate more enquires. Branding on the company vehicle will help increase visibility while working in local areas.</a:t>
            </a:r>
          </a:p>
          <a:p>
            <a:pPr marL="344170" indent="-344170"/>
            <a:r>
              <a:rPr lang="en-GB" sz="1500">
                <a:cs typeface="Arial"/>
              </a:rPr>
              <a:t>Effective marketing is essential for raising awareness and gaining an edge in the local market (Whittington et al., 2023).</a:t>
            </a:r>
          </a:p>
          <a:p>
            <a:pPr marL="344170" indent="-344170"/>
            <a:r>
              <a:rPr lang="en-GB" sz="1500">
                <a:cs typeface="Arial"/>
              </a:rPr>
              <a:t>Alongside printed materials, the business will look for opportunities to expand its reach by networking with property management companies and estate agents to help build long-term referral relationships. </a:t>
            </a:r>
          </a:p>
        </p:txBody>
      </p:sp>
      <p:pic>
        <p:nvPicPr>
          <p:cNvPr id="4" name="Picture 3" descr="A green background with text and images of a garden&#10;&#10;AI-generated content may be incorrect.">
            <a:extLst>
              <a:ext uri="{FF2B5EF4-FFF2-40B4-BE49-F238E27FC236}">
                <a16:creationId xmlns:a16="http://schemas.microsoft.com/office/drawing/2014/main" id="{9EA6E9B8-D35A-4ED4-512B-716620D70255}"/>
              </a:ext>
            </a:extLst>
          </p:cNvPr>
          <p:cNvPicPr>
            <a:picLocks noChangeAspect="1"/>
          </p:cNvPicPr>
          <p:nvPr/>
        </p:nvPicPr>
        <p:blipFill>
          <a:blip r:embed="rId2"/>
          <a:stretch>
            <a:fillRect/>
          </a:stretch>
        </p:blipFill>
        <p:spPr>
          <a:xfrm>
            <a:off x="8439868" y="2713450"/>
            <a:ext cx="2848758" cy="4009373"/>
          </a:xfrm>
          <a:prstGeom prst="rect">
            <a:avLst/>
          </a:prstGeom>
        </p:spPr>
      </p:pic>
      <p:pic>
        <p:nvPicPr>
          <p:cNvPr id="5" name="Picture 4" descr="A logo of a green planet&#10;&#10;AI-generated content may be incorrect.">
            <a:extLst>
              <a:ext uri="{FF2B5EF4-FFF2-40B4-BE49-F238E27FC236}">
                <a16:creationId xmlns:a16="http://schemas.microsoft.com/office/drawing/2014/main" id="{14AA115E-281D-908F-31DF-53484EA52AF6}"/>
              </a:ext>
            </a:extLst>
          </p:cNvPr>
          <p:cNvPicPr>
            <a:picLocks noChangeAspect="1"/>
          </p:cNvPicPr>
          <p:nvPr/>
        </p:nvPicPr>
        <p:blipFill>
          <a:blip r:embed="rId3"/>
          <a:stretch>
            <a:fillRect/>
          </a:stretch>
        </p:blipFill>
        <p:spPr>
          <a:xfrm>
            <a:off x="9362327" y="1043261"/>
            <a:ext cx="991252" cy="1000777"/>
          </a:xfrm>
          <a:prstGeom prst="rect">
            <a:avLst/>
          </a:prstGeom>
        </p:spPr>
      </p:pic>
      <p:pic>
        <p:nvPicPr>
          <p:cNvPr id="7" name="Picture 6">
            <a:extLst>
              <a:ext uri="{FF2B5EF4-FFF2-40B4-BE49-F238E27FC236}">
                <a16:creationId xmlns:a16="http://schemas.microsoft.com/office/drawing/2014/main" id="{23D8E6EA-21A8-FF17-D987-5139F59BFB2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852222" y="4335790"/>
            <a:ext cx="3732887" cy="2148084"/>
          </a:xfrm>
          <a:prstGeom prst="rect">
            <a:avLst/>
          </a:prstGeom>
        </p:spPr>
      </p:pic>
      <p:sp>
        <p:nvSpPr>
          <p:cNvPr id="6" name="TextBox 5">
            <a:extLst>
              <a:ext uri="{FF2B5EF4-FFF2-40B4-BE49-F238E27FC236}">
                <a16:creationId xmlns:a16="http://schemas.microsoft.com/office/drawing/2014/main" id="{A65FD325-15BE-B47A-43C9-F0B577081673}"/>
              </a:ext>
            </a:extLst>
          </p:cNvPr>
          <p:cNvSpPr txBox="1"/>
          <p:nvPr/>
        </p:nvSpPr>
        <p:spPr>
          <a:xfrm>
            <a:off x="1992062" y="6524726"/>
            <a:ext cx="35077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(Business Card, Adobe 2026)</a:t>
            </a:r>
            <a:endParaRPr lang="en-GB"/>
          </a:p>
        </p:txBody>
      </p:sp>
      <p:sp>
        <p:nvSpPr>
          <p:cNvPr id="8" name="TextBox 7">
            <a:extLst>
              <a:ext uri="{FF2B5EF4-FFF2-40B4-BE49-F238E27FC236}">
                <a16:creationId xmlns:a16="http://schemas.microsoft.com/office/drawing/2014/main" id="{E5E1387C-9DC1-C0BA-0941-05BDB843ADAB}"/>
              </a:ext>
            </a:extLst>
          </p:cNvPr>
          <p:cNvSpPr txBox="1"/>
          <p:nvPr/>
        </p:nvSpPr>
        <p:spPr>
          <a:xfrm>
            <a:off x="9518422" y="2338494"/>
            <a:ext cx="21075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Arial"/>
              </a:rPr>
              <a:t>Flyer</a:t>
            </a:r>
            <a:endParaRPr lang="en-GB"/>
          </a:p>
        </p:txBody>
      </p:sp>
    </p:spTree>
    <p:extLst>
      <p:ext uri="{BB962C8B-B14F-4D97-AF65-F5344CB8AC3E}">
        <p14:creationId xmlns:p14="http://schemas.microsoft.com/office/powerpoint/2010/main" val="106927437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ross section of young plant and roots">
            <a:extLst>
              <a:ext uri="{FF2B5EF4-FFF2-40B4-BE49-F238E27FC236}">
                <a16:creationId xmlns:a16="http://schemas.microsoft.com/office/drawing/2014/main" id="{641D5E62-DC1F-8795-DC05-A6087B327C1A}"/>
              </a:ext>
            </a:extLst>
          </p:cNvPr>
          <p:cNvPicPr>
            <a:picLocks noChangeAspect="1"/>
          </p:cNvPicPr>
          <p:nvPr/>
        </p:nvPicPr>
        <p:blipFill>
          <a:blip r:embed="rId2">
            <a:duotone>
              <a:schemeClr val="bg2">
                <a:shade val="45000"/>
                <a:satMod val="135000"/>
              </a:schemeClr>
              <a:prstClr val="white"/>
            </a:duotone>
            <a:alphaModFix amt="25000"/>
          </a:blip>
          <a:srcRect b="21256"/>
          <a:stretch>
            <a:fillRect/>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8F335EA0-64BE-3589-EDCE-5B140D749A05}"/>
              </a:ext>
            </a:extLst>
          </p:cNvPr>
          <p:cNvSpPr>
            <a:spLocks noGrp="1"/>
          </p:cNvSpPr>
          <p:nvPr>
            <p:ph type="title"/>
          </p:nvPr>
        </p:nvSpPr>
        <p:spPr>
          <a:xfrm>
            <a:off x="2611808" y="808056"/>
            <a:ext cx="7958331" cy="1077229"/>
          </a:xfrm>
        </p:spPr>
        <p:txBody>
          <a:bodyPr>
            <a:normAutofit/>
          </a:bodyPr>
          <a:lstStyle/>
          <a:p>
            <a:pPr algn="l"/>
            <a:r>
              <a:rPr lang="en-GB">
                <a:cs typeface="Arial"/>
              </a:rPr>
              <a:t>Why Should You Invest?</a:t>
            </a:r>
            <a:endParaRPr lang="en-GB"/>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722EA3-A1D3-B43E-5B3E-CAA0BB1741B5}"/>
              </a:ext>
            </a:extLst>
          </p:cNvPr>
          <p:cNvSpPr>
            <a:spLocks noGrp="1"/>
          </p:cNvSpPr>
          <p:nvPr>
            <p:ph idx="1"/>
          </p:nvPr>
        </p:nvSpPr>
        <p:spPr>
          <a:xfrm>
            <a:off x="2610579" y="2052116"/>
            <a:ext cx="7959560" cy="3997828"/>
          </a:xfrm>
        </p:spPr>
        <p:txBody>
          <a:bodyPr>
            <a:normAutofit/>
          </a:bodyPr>
          <a:lstStyle/>
          <a:p>
            <a:pPr marL="344170" indent="-344170">
              <a:lnSpc>
                <a:spcPct val="110000"/>
              </a:lnSpc>
            </a:pPr>
            <a:r>
              <a:rPr lang="en-GB" sz="1700">
                <a:cs typeface="Arial"/>
              </a:rPr>
              <a:t>Environmental expertise: My strong understanding of native planting, soil conditions and knowledge of what an outdoor space needs to work well with the local climate.</a:t>
            </a:r>
          </a:p>
          <a:p>
            <a:pPr marL="344170" indent="-344170">
              <a:lnSpc>
                <a:spcPct val="110000"/>
              </a:lnSpc>
            </a:pPr>
            <a:r>
              <a:rPr lang="en-GB" sz="1700">
                <a:cs typeface="Arial"/>
              </a:rPr>
              <a:t>My entrepreneurial traits of drive, resilience and </a:t>
            </a:r>
            <a:r>
              <a:rPr lang="en-GB" sz="1700" err="1">
                <a:cs typeface="Arial"/>
              </a:rPr>
              <a:t>proble</a:t>
            </a:r>
            <a:r>
              <a:rPr lang="en-GB" sz="1700">
                <a:cs typeface="Arial"/>
              </a:rPr>
              <a:t>m solving will help me to run effectively and with purpose. Previous experience of managing tasks and people have helped me to grow my personal and professional skills.</a:t>
            </a:r>
          </a:p>
          <a:p>
            <a:pPr marL="344170" indent="-344170">
              <a:lnSpc>
                <a:spcPct val="110000"/>
              </a:lnSpc>
            </a:pPr>
            <a:r>
              <a:rPr lang="en-GB" sz="1700">
                <a:cs typeface="Arial"/>
              </a:rPr>
              <a:t>My research has shown a real demand for affordable and sustainable services, especially </a:t>
            </a:r>
            <a:r>
              <a:rPr lang="en-GB" sz="1700" err="1">
                <a:cs typeface="Arial"/>
              </a:rPr>
              <a:t>amon</a:t>
            </a:r>
            <a:r>
              <a:rPr lang="en-GB" sz="1700">
                <a:cs typeface="Arial"/>
              </a:rPr>
              <a:t>g homeowners.</a:t>
            </a:r>
          </a:p>
          <a:p>
            <a:pPr marL="344170" indent="-344170">
              <a:lnSpc>
                <a:spcPct val="110000"/>
              </a:lnSpc>
            </a:pPr>
            <a:r>
              <a:rPr lang="en-GB" sz="1700">
                <a:cs typeface="Arial"/>
              </a:rPr>
              <a:t>Created a solid plan with clear goals, strong selling point and effective marketing approach.</a:t>
            </a:r>
          </a:p>
        </p:txBody>
      </p:sp>
    </p:spTree>
    <p:extLst>
      <p:ext uri="{BB962C8B-B14F-4D97-AF65-F5344CB8AC3E}">
        <p14:creationId xmlns:p14="http://schemas.microsoft.com/office/powerpoint/2010/main" val="63309396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03CEA8A7-944F-A47E-8D0A-B99E859B7556}"/>
              </a:ext>
            </a:extLst>
          </p:cNvPr>
          <p:cNvSpPr txBox="1"/>
          <p:nvPr/>
        </p:nvSpPr>
        <p:spPr>
          <a:xfrm>
            <a:off x="1386090" y="364023"/>
            <a:ext cx="10402680"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F4761"/>
                </a:solidFill>
                <a:highlight>
                  <a:srgbClr val="FFFFFF"/>
                </a:highlight>
                <a:latin typeface="Aptos Display"/>
              </a:rPr>
              <a:t>Reference List</a:t>
            </a:r>
            <a:endParaRPr lang="en-GB" sz="2000">
              <a:solidFill>
                <a:srgbClr val="0F4761"/>
              </a:solidFill>
              <a:highlight>
                <a:srgbClr val="606060"/>
              </a:highlight>
              <a:latin typeface="Aptos Display"/>
            </a:endParaRPr>
          </a:p>
          <a:p>
            <a:pPr marL="285750" indent="-285750">
              <a:buAutoNum type="arabicPeriod"/>
            </a:pPr>
            <a:r>
              <a:rPr lang="en-GB" sz="1200">
                <a:highlight>
                  <a:srgbClr val="FFFFFF"/>
                </a:highlight>
                <a:cs typeface="Arial"/>
              </a:rPr>
              <a:t>Alvarez, S.A. (2018) </a:t>
            </a:r>
            <a:r>
              <a:rPr lang="en-GB" sz="1200" i="1">
                <a:highlight>
                  <a:srgbClr val="FFFFFF"/>
                </a:highlight>
                <a:cs typeface="Arial"/>
              </a:rPr>
              <a:t>What Entrepreneurs</a:t>
            </a:r>
            <a:r>
              <a:rPr lang="en-GB" sz="1200">
                <a:highlight>
                  <a:srgbClr val="FFFFFF"/>
                </a:highlight>
                <a:cs typeface="Arial"/>
              </a:rPr>
              <a:t> need </a:t>
            </a:r>
            <a:r>
              <a:rPr lang="en-GB" sz="1200" i="1">
                <a:highlight>
                  <a:srgbClr val="FFFFFF"/>
                </a:highlight>
                <a:cs typeface="Arial"/>
              </a:rPr>
              <a:t>to know before they start</a:t>
            </a:r>
            <a:r>
              <a:rPr lang="en-GB" sz="1200">
                <a:highlight>
                  <a:srgbClr val="FFFFFF"/>
                </a:highlight>
                <a:cs typeface="Arial"/>
              </a:rPr>
              <a:t> [Video]. London: Henry Stewart Talks Ltd.</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2.  Argaw, Y.M. and Liu, Y. (2024) 'The Pathway to Startup Success: A comprehensive systematic review of critical factors and the future research agenda in developed and emerging markets,' </a:t>
            </a:r>
            <a:r>
              <a:rPr lang="en-GB" sz="1200" i="1">
                <a:highlight>
                  <a:srgbClr val="FFFFFF"/>
                </a:highlight>
                <a:cs typeface="Arial"/>
              </a:rPr>
              <a:t>Systems</a:t>
            </a:r>
            <a:r>
              <a:rPr lang="en-GB" sz="1200">
                <a:highlight>
                  <a:srgbClr val="FFFFFF"/>
                </a:highlight>
                <a:cs typeface="Arial"/>
              </a:rPr>
              <a:t>, 12(12), p. 541. </a:t>
            </a:r>
            <a:r>
              <a:rPr lang="en-GB" sz="1200" u="sng">
                <a:highlight>
                  <a:srgbClr val="FFFFFF"/>
                </a:highlight>
                <a:cs typeface="Arial"/>
                <a:hlinkClick r:id="rId3"/>
              </a:rPr>
              <a:t>https://doi.org/10.3390/systems12120541.</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3. Barringer, B.R. and Ireland, R.D. (2022) </a:t>
            </a:r>
            <a:r>
              <a:rPr lang="en-GB" sz="1200" i="1">
                <a:highlight>
                  <a:srgbClr val="FFFFFF"/>
                </a:highlight>
                <a:cs typeface="Arial"/>
              </a:rPr>
              <a:t>Entrepreneurship: Successfully launching new ventures</a:t>
            </a:r>
            <a:r>
              <a:rPr lang="en-GB" sz="1200">
                <a:highlight>
                  <a:srgbClr val="FFFFFF"/>
                </a:highlight>
                <a:cs typeface="Arial"/>
              </a:rPr>
              <a:t>. 6th </a:t>
            </a:r>
            <a:r>
              <a:rPr lang="en-GB" sz="1200" err="1">
                <a:highlight>
                  <a:srgbClr val="FFFFFF"/>
                </a:highlight>
                <a:cs typeface="Arial"/>
              </a:rPr>
              <a:t>edn</a:t>
            </a:r>
            <a:r>
              <a:rPr lang="en-GB" sz="1200">
                <a:highlight>
                  <a:srgbClr val="FFFFFF"/>
                </a:highlight>
                <a:cs typeface="Arial"/>
              </a:rPr>
              <a:t>. Harlow: Pearson.</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4. Burns, P (2023) </a:t>
            </a:r>
            <a:r>
              <a:rPr lang="en-GB" sz="1200" i="1">
                <a:highlight>
                  <a:srgbClr val="FFFFFF"/>
                </a:highlight>
                <a:cs typeface="Arial"/>
              </a:rPr>
              <a:t>Entrepreneurship and Small Business. 5</a:t>
            </a:r>
            <a:r>
              <a:rPr lang="en-GB" sz="1200" i="1" baseline="30000">
                <a:highlight>
                  <a:srgbClr val="FFFFFF"/>
                </a:highlight>
                <a:cs typeface="Arial"/>
              </a:rPr>
              <a:t>th</a:t>
            </a:r>
            <a:r>
              <a:rPr lang="en-GB" sz="1200" i="1">
                <a:highlight>
                  <a:srgbClr val="FFFFFF"/>
                </a:highlight>
                <a:cs typeface="Arial"/>
              </a:rPr>
              <a:t> </a:t>
            </a:r>
            <a:r>
              <a:rPr lang="en-GB" sz="1200" i="1" err="1">
                <a:highlight>
                  <a:srgbClr val="FFFFFF"/>
                </a:highlight>
                <a:cs typeface="Arial"/>
              </a:rPr>
              <a:t>edn</a:t>
            </a:r>
            <a:r>
              <a:rPr lang="en-GB" sz="1200" i="1">
                <a:highlight>
                  <a:srgbClr val="FFFFFF"/>
                </a:highlight>
                <a:cs typeface="Arial"/>
              </a:rPr>
              <a:t>. London Palgrave Macmillan.</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5. Bridge, S., O’Neill, K. and Martin, F. (2020) </a:t>
            </a:r>
            <a:r>
              <a:rPr lang="en-GB" sz="1200" i="1">
                <a:highlight>
                  <a:srgbClr val="FFFFFF"/>
                </a:highlight>
                <a:cs typeface="Arial"/>
              </a:rPr>
              <a:t>Understanding Enterprise: Entrepreneurship and Small Business. 5</a:t>
            </a:r>
            <a:r>
              <a:rPr lang="en-GB" sz="1200" i="1" baseline="30000">
                <a:highlight>
                  <a:srgbClr val="FFFFFF"/>
                </a:highlight>
                <a:cs typeface="Arial"/>
              </a:rPr>
              <a:t>th</a:t>
            </a:r>
            <a:r>
              <a:rPr lang="en-GB" sz="1200" i="1">
                <a:highlight>
                  <a:srgbClr val="FFFFFF"/>
                </a:highlight>
                <a:cs typeface="Arial"/>
              </a:rPr>
              <a:t> </a:t>
            </a:r>
            <a:r>
              <a:rPr lang="en-GB" sz="1200" i="1" err="1">
                <a:highlight>
                  <a:srgbClr val="FFFFFF"/>
                </a:highlight>
                <a:cs typeface="Arial"/>
              </a:rPr>
              <a:t>edn</a:t>
            </a:r>
            <a:r>
              <a:rPr lang="en-GB" sz="1200" i="1">
                <a:highlight>
                  <a:srgbClr val="FFFFFF"/>
                </a:highlight>
                <a:cs typeface="Arial"/>
              </a:rPr>
              <a:t>. London Palgrave Macmillan.</a:t>
            </a:r>
            <a:endParaRPr lang="en-GB" sz="1200">
              <a:highlight>
                <a:srgbClr val="606060"/>
              </a:highlight>
              <a:cs typeface="Arial"/>
            </a:endParaRPr>
          </a:p>
          <a:p>
            <a:endParaRPr lang="en-GB" sz="1200">
              <a:highlight>
                <a:srgbClr val="606060"/>
              </a:highlight>
              <a:cs typeface="Arial"/>
            </a:endParaRPr>
          </a:p>
          <a:p>
            <a:r>
              <a:rPr lang="en-GB" sz="1200" i="1">
                <a:highlight>
                  <a:srgbClr val="FFFFFF"/>
                </a:highlight>
                <a:cs typeface="Arial"/>
              </a:rPr>
              <a:t>6. Expert advice on attracting wildlife in gardens: RHS projects wildlife / RHS</a:t>
            </a:r>
            <a:r>
              <a:rPr lang="en-GB" sz="1200">
                <a:highlight>
                  <a:srgbClr val="FFFFFF"/>
                </a:highlight>
                <a:cs typeface="Arial"/>
              </a:rPr>
              <a:t> (2026).</a:t>
            </a:r>
            <a:r>
              <a:rPr lang="en-GB" sz="1200">
                <a:solidFill>
                  <a:srgbClr val="05103E"/>
                </a:solidFill>
                <a:highlight>
                  <a:srgbClr val="FFFFFF"/>
                </a:highlight>
                <a:latin typeface="Times New Roman"/>
                <a:cs typeface="Times New Roman"/>
              </a:rPr>
              <a:t> </a:t>
            </a:r>
            <a:endParaRPr lang="en-GB" sz="1200">
              <a:solidFill>
                <a:srgbClr val="05103E"/>
              </a:solidFill>
              <a:highlight>
                <a:srgbClr val="606060"/>
              </a:highlight>
              <a:latin typeface="Times New Roman"/>
              <a:cs typeface="Times New Roman"/>
            </a:endParaRPr>
          </a:p>
          <a:p>
            <a:r>
              <a:rPr lang="en-GB" sz="1200" u="sng">
                <a:highlight>
                  <a:srgbClr val="FFFFFF"/>
                </a:highlight>
                <a:cs typeface="Arial"/>
                <a:hlinkClick r:id="rId4"/>
              </a:rPr>
              <a:t>https://www.rhs.org.uk/wildlife/in-the-garden</a:t>
            </a:r>
            <a:r>
              <a:rPr lang="en-GB" sz="1200">
                <a:highlight>
                  <a:srgbClr val="FFFFFF"/>
                </a:highlight>
                <a:cs typeface="Arial"/>
              </a:rPr>
              <a:t> (Accessed 14</a:t>
            </a:r>
            <a:r>
              <a:rPr lang="en-GB" sz="1200" baseline="30000">
                <a:highlight>
                  <a:srgbClr val="FFFFFF"/>
                </a:highlight>
                <a:cs typeface="Arial"/>
              </a:rPr>
              <a:t>th</a:t>
            </a:r>
            <a:r>
              <a:rPr lang="en-GB" sz="1200">
                <a:highlight>
                  <a:srgbClr val="FFFFFF"/>
                </a:highlight>
                <a:cs typeface="Arial"/>
              </a:rPr>
              <a:t> of June 2026).</a:t>
            </a:r>
            <a:endParaRPr lang="en-GB" sz="1200">
              <a:highlight>
                <a:srgbClr val="606060"/>
              </a:highlight>
              <a:cs typeface="Arial"/>
            </a:endParaRPr>
          </a:p>
          <a:p>
            <a:r>
              <a:rPr lang="en-GB" sz="1200" i="1">
                <a:highlight>
                  <a:srgbClr val="FFFFFF"/>
                </a:highlight>
                <a:cs typeface="Arial"/>
              </a:rPr>
              <a:t>7. IFRS - IASB issues IFRS 20 to improve financial reporting for companies subject to rate regulation</a:t>
            </a:r>
            <a:r>
              <a:rPr lang="en-GB" sz="1200">
                <a:highlight>
                  <a:srgbClr val="FFFFFF"/>
                </a:highlight>
                <a:cs typeface="Arial"/>
              </a:rPr>
              <a:t> (2026). Available at: </a:t>
            </a:r>
            <a:r>
              <a:rPr lang="en-GB" sz="1200" u="sng">
                <a:highlight>
                  <a:srgbClr val="FFFFFF"/>
                </a:highlight>
                <a:cs typeface="Arial"/>
                <a:hlinkClick r:id="rId5"/>
              </a:rPr>
              <a:t>https://www.ifrs.org/news-and-events/news/2026/05/iasb-issues-ifrs-20/.</a:t>
            </a:r>
            <a:r>
              <a:rPr lang="en-GB" sz="1200">
                <a:highlight>
                  <a:srgbClr val="FFFFFF"/>
                </a:highlight>
                <a:cs typeface="Arial"/>
              </a:rPr>
              <a:t> (Accessed 13</a:t>
            </a:r>
            <a:r>
              <a:rPr lang="en-GB" sz="1200" baseline="30000">
                <a:highlight>
                  <a:srgbClr val="FFFFFF"/>
                </a:highlight>
                <a:cs typeface="Arial"/>
              </a:rPr>
              <a:t>th</a:t>
            </a:r>
            <a:r>
              <a:rPr lang="en-GB" sz="1200">
                <a:highlight>
                  <a:srgbClr val="FFFFFF"/>
                </a:highlight>
                <a:cs typeface="Arial"/>
              </a:rPr>
              <a:t> of June 2026).</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8. Kotler, P., Keller, K.L. and Chernev, A (2022) </a:t>
            </a:r>
            <a:r>
              <a:rPr lang="en-GB" sz="1200" i="1">
                <a:highlight>
                  <a:srgbClr val="FFFFFF"/>
                </a:highlight>
                <a:cs typeface="Arial"/>
              </a:rPr>
              <a:t>Marketing management. 16</a:t>
            </a:r>
            <a:r>
              <a:rPr lang="en-GB" sz="1200" i="1" baseline="30000">
                <a:highlight>
                  <a:srgbClr val="FFFFFF"/>
                </a:highlight>
                <a:cs typeface="Arial"/>
              </a:rPr>
              <a:t>th</a:t>
            </a:r>
            <a:r>
              <a:rPr lang="en-GB" sz="1200" i="1">
                <a:highlight>
                  <a:srgbClr val="FFFFFF"/>
                </a:highlight>
                <a:cs typeface="Arial"/>
              </a:rPr>
              <a:t> </a:t>
            </a:r>
            <a:r>
              <a:rPr lang="en-GB" sz="1200" i="1" err="1">
                <a:highlight>
                  <a:srgbClr val="FFFFFF"/>
                </a:highlight>
                <a:cs typeface="Arial"/>
              </a:rPr>
              <a:t>edn</a:t>
            </a:r>
            <a:r>
              <a:rPr lang="en-GB" sz="1200" i="1">
                <a:highlight>
                  <a:srgbClr val="FFFFFF"/>
                </a:highlight>
                <a:cs typeface="Arial"/>
              </a:rPr>
              <a:t>. Harlow: Pearson.</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9. Storey, A. (2022) </a:t>
            </a:r>
            <a:r>
              <a:rPr lang="en-GB" sz="1200" i="1">
                <a:highlight>
                  <a:srgbClr val="FFFFFF"/>
                </a:highlight>
                <a:cs typeface="Arial"/>
              </a:rPr>
              <a:t>Voices of our ageing population - Office for National Statistics</a:t>
            </a:r>
            <a:r>
              <a:rPr lang="en-GB" sz="1200">
                <a:highlight>
                  <a:srgbClr val="FFFFFF"/>
                </a:highlight>
                <a:cs typeface="Arial"/>
              </a:rPr>
              <a:t>. Available at: </a:t>
            </a:r>
            <a:r>
              <a:rPr lang="en-GB" sz="1200" u="sng">
                <a:highlight>
                  <a:srgbClr val="FFFFFF"/>
                </a:highlight>
                <a:cs typeface="Arial"/>
                <a:hlinkClick r:id="rId6"/>
              </a:rPr>
              <a:t>https://www.ons.gov.uk/peoplepopulationandcommunity/birthsdeathsandmarriages/ageing/articles/voicesofourageingpopulation/livinglongerlives</a:t>
            </a:r>
            <a:r>
              <a:rPr lang="en-GB" sz="1200">
                <a:highlight>
                  <a:srgbClr val="FFFFFF"/>
                </a:highlight>
                <a:cs typeface="Arial"/>
              </a:rPr>
              <a:t> (Accessed 14</a:t>
            </a:r>
            <a:r>
              <a:rPr lang="en-GB" sz="1200" baseline="30000">
                <a:highlight>
                  <a:srgbClr val="FFFFFF"/>
                </a:highlight>
                <a:cs typeface="Arial"/>
              </a:rPr>
              <a:t>th</a:t>
            </a:r>
            <a:r>
              <a:rPr lang="en-GB" sz="1200">
                <a:highlight>
                  <a:srgbClr val="FFFFFF"/>
                </a:highlight>
                <a:cs typeface="Arial"/>
              </a:rPr>
              <a:t> of June 2026).</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10. Whittington, R., Regner, P., Angwin, D., Johnson, G. and Scholes, K. (2023) </a:t>
            </a:r>
            <a:r>
              <a:rPr lang="en-GB" sz="1200" i="1">
                <a:highlight>
                  <a:srgbClr val="FFFFFF"/>
                </a:highlight>
                <a:cs typeface="Arial"/>
              </a:rPr>
              <a:t>Exploring strategy: Text and cases. </a:t>
            </a:r>
            <a:r>
              <a:rPr lang="en-GB" sz="1200">
                <a:highlight>
                  <a:srgbClr val="FFFFFF"/>
                </a:highlight>
                <a:cs typeface="Arial"/>
              </a:rPr>
              <a:t>13</a:t>
            </a:r>
            <a:r>
              <a:rPr lang="en-GB" sz="1200" baseline="30000">
                <a:highlight>
                  <a:srgbClr val="FFFFFF"/>
                </a:highlight>
                <a:cs typeface="Arial"/>
              </a:rPr>
              <a:t>th</a:t>
            </a:r>
            <a:r>
              <a:rPr lang="en-GB" sz="1200">
                <a:highlight>
                  <a:srgbClr val="FFFFFF"/>
                </a:highlight>
                <a:cs typeface="Arial"/>
              </a:rPr>
              <a:t> </a:t>
            </a:r>
            <a:r>
              <a:rPr lang="en-GB" sz="1200" err="1">
                <a:highlight>
                  <a:srgbClr val="FFFFFF"/>
                </a:highlight>
                <a:cs typeface="Arial"/>
              </a:rPr>
              <a:t>edn</a:t>
            </a:r>
            <a:r>
              <a:rPr lang="en-GB" sz="1200">
                <a:highlight>
                  <a:srgbClr val="FFFFFF"/>
                </a:highlight>
                <a:cs typeface="Arial"/>
              </a:rPr>
              <a:t>. Harlow: Pearson.</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11. Williams, S. (2022) </a:t>
            </a:r>
            <a:r>
              <a:rPr lang="en-GB" sz="1200" i="1">
                <a:highlight>
                  <a:srgbClr val="FFFFFF"/>
                </a:highlight>
                <a:cs typeface="Arial"/>
              </a:rPr>
              <a:t>Essential business studies. 32</a:t>
            </a:r>
            <a:r>
              <a:rPr lang="en-GB" sz="1200" i="1" baseline="30000">
                <a:highlight>
                  <a:srgbClr val="FFFFFF"/>
                </a:highlight>
                <a:cs typeface="Arial"/>
              </a:rPr>
              <a:t>nd</a:t>
            </a:r>
            <a:r>
              <a:rPr lang="en-GB" sz="1200" i="1">
                <a:highlight>
                  <a:srgbClr val="FFFFFF"/>
                </a:highlight>
                <a:cs typeface="Arial"/>
              </a:rPr>
              <a:t> </a:t>
            </a:r>
            <a:r>
              <a:rPr lang="en-GB" sz="1200" i="1" err="1">
                <a:highlight>
                  <a:srgbClr val="FFFFFF"/>
                </a:highlight>
                <a:cs typeface="Arial"/>
              </a:rPr>
              <a:t>edn</a:t>
            </a:r>
            <a:r>
              <a:rPr lang="en-GB" sz="1200" i="1">
                <a:highlight>
                  <a:srgbClr val="FFFFFF"/>
                </a:highlight>
                <a:cs typeface="Arial"/>
              </a:rPr>
              <a:t>. </a:t>
            </a:r>
            <a:r>
              <a:rPr lang="en-GB" sz="1200">
                <a:highlight>
                  <a:srgbClr val="FFFFFF"/>
                </a:highlight>
                <a:cs typeface="Arial"/>
              </a:rPr>
              <a:t>Harlow: Pearson.</a:t>
            </a:r>
            <a:endParaRPr lang="en-GB" sz="1200">
              <a:highlight>
                <a:srgbClr val="606060"/>
              </a:highlight>
              <a:cs typeface="Arial"/>
            </a:endParaRPr>
          </a:p>
          <a:p>
            <a:endParaRPr lang="en-GB" sz="1200">
              <a:highlight>
                <a:srgbClr val="606060"/>
              </a:highlight>
              <a:cs typeface="Arial"/>
            </a:endParaRPr>
          </a:p>
          <a:p>
            <a:r>
              <a:rPr lang="en-GB" sz="1200">
                <a:highlight>
                  <a:srgbClr val="FFFFFF"/>
                </a:highlight>
                <a:cs typeface="Arial"/>
              </a:rPr>
              <a:t>12. Zott, C. and Amit, R. (2024) 'Business models and lean startup,' </a:t>
            </a:r>
            <a:r>
              <a:rPr lang="en-GB" sz="1200" i="1">
                <a:highlight>
                  <a:srgbClr val="FFFFFF"/>
                </a:highlight>
                <a:cs typeface="Arial"/>
              </a:rPr>
              <a:t>Journal of Management</a:t>
            </a:r>
            <a:r>
              <a:rPr lang="en-GB" sz="1200">
                <a:highlight>
                  <a:srgbClr val="FFFFFF"/>
                </a:highlight>
                <a:cs typeface="Arial"/>
              </a:rPr>
              <a:t>, 50(8), pp. 3183–3201. Available at: </a:t>
            </a:r>
            <a:r>
              <a:rPr lang="en-GB" sz="1200" u="sng">
                <a:highlight>
                  <a:srgbClr val="FFFFFF"/>
                </a:highlight>
                <a:cs typeface="Arial"/>
                <a:hlinkClick r:id="rId7"/>
              </a:rPr>
              <a:t>https://doi.org/10.1177/01492063241228245.</a:t>
            </a:r>
            <a:endParaRPr lang="en-GB" sz="1200">
              <a:highlight>
                <a:srgbClr val="606060"/>
              </a:highlight>
              <a:cs typeface="Arial"/>
            </a:endParaRPr>
          </a:p>
          <a:p>
            <a:endParaRPr lang="en-GB" sz="1200">
              <a:highlight>
                <a:srgbClr val="606060"/>
              </a:highlight>
              <a:cs typeface="Arial"/>
            </a:endParaRPr>
          </a:p>
          <a:p>
            <a:pPr algn="l"/>
            <a:endParaRPr lang="en-GB">
              <a:cs typeface="Arial"/>
            </a:endParaRPr>
          </a:p>
        </p:txBody>
      </p:sp>
    </p:spTree>
    <p:extLst>
      <p:ext uri="{BB962C8B-B14F-4D97-AF65-F5344CB8AC3E}">
        <p14:creationId xmlns:p14="http://schemas.microsoft.com/office/powerpoint/2010/main" val="28150243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Madison</vt:lpstr>
      <vt:lpstr>PowerPoint Presentation</vt:lpstr>
      <vt:lpstr>Earth Smart Landscaping</vt:lpstr>
      <vt:lpstr>Business Proposition</vt:lpstr>
      <vt:lpstr>Why this idea?</vt:lpstr>
      <vt:lpstr>Mission Statement</vt:lpstr>
      <vt:lpstr>Business Structure</vt:lpstr>
      <vt:lpstr>Aims and Objectives</vt:lpstr>
      <vt:lpstr>Location</vt:lpstr>
      <vt:lpstr>Market Research</vt:lpstr>
      <vt:lpstr>SWOT Analysis</vt:lpstr>
      <vt:lpstr>Marketing</vt:lpstr>
      <vt:lpstr>Why Should You Invest?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2026-06-21T10:20:16Z</dcterms:created>
  <dcterms:modified xsi:type="dcterms:W3CDTF">2026-06-21T21:27:52Z</dcterms:modified>
</cp:coreProperties>
</file>