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341E"/>
    <a:srgbClr val="FA542A"/>
    <a:srgbClr val="F549C1"/>
    <a:srgbClr val="49F57A"/>
    <a:srgbClr val="E165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91F250-5DB9-EC0C-F0ED-CF264FC43893}" v="426" dt="2020-10-24T14:14:45.892"/>
    <p1510:client id="{4A8725CA-E188-FF2C-883B-55E5C54340A7}" v="476" dt="2020-11-04T13:50:32.278"/>
    <p1510:client id="{5F60C7A2-9105-261F-92E9-88E5011BAA63}" v="731" dt="2020-11-07T16:39:57.088"/>
    <p1510:client id="{91BA176E-1A97-9C5E-B996-2802271D5420}" v="57" dt="2020-10-26T22:39:05.887"/>
    <p1510:client id="{942DB09D-1ADE-2ABA-A145-910F5AE8E051}" v="127" dt="2020-10-27T00:28:32.838"/>
    <p1510:client id="{A471CA97-FCEF-4065-8EDF-36E18B5DBA89}" v="55" dt="2020-10-12T19:56:48.690"/>
    <p1510:client id="{AF148928-4CCB-999A-4D4F-F54EF768F254}" v="224" dt="2020-10-18T14:03:29.092"/>
    <p1510:client id="{BE1DDF88-D20B-044C-8ADB-F7D5C3BD5E14}" v="17" dt="2020-10-29T15:05:34.151"/>
    <p1510:client id="{C5DBE130-2B5F-DF54-7006-499F089B57A6}" v="50" dt="2020-10-18T14:11:25.8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e Sian Davies (2014382)" userId="S::2014382@student.uwtsd.ac.uk::6c238e4e-6e56-4371-9d2e-cbd6b01ea273" providerId="AD" clId="Web-{AF148928-4CCB-999A-4D4F-F54EF768F254}"/>
    <pc:docChg chg="addSld delSld modSld">
      <pc:chgData name="Natalie Sian Davies (2014382)" userId="S::2014382@student.uwtsd.ac.uk::6c238e4e-6e56-4371-9d2e-cbd6b01ea273" providerId="AD" clId="Web-{AF148928-4CCB-999A-4D4F-F54EF768F254}" dt="2020-10-18T14:03:29.092" v="222"/>
      <pc:docMkLst>
        <pc:docMk/>
      </pc:docMkLst>
      <pc:sldChg chg="addSp delSp modSp del">
        <pc:chgData name="Natalie Sian Davies (2014382)" userId="S::2014382@student.uwtsd.ac.uk::6c238e4e-6e56-4371-9d2e-cbd6b01ea273" providerId="AD" clId="Web-{AF148928-4CCB-999A-4D4F-F54EF768F254}" dt="2020-10-18T13:41:32.842" v="57"/>
        <pc:sldMkLst>
          <pc:docMk/>
          <pc:sldMk cId="109857222" sldId="256"/>
        </pc:sldMkLst>
        <pc:spChg chg="mod ord">
          <ac:chgData name="Natalie Sian Davies (2014382)" userId="S::2014382@student.uwtsd.ac.uk::6c238e4e-6e56-4371-9d2e-cbd6b01ea273" providerId="AD" clId="Web-{AF148928-4CCB-999A-4D4F-F54EF768F254}" dt="2020-10-18T13:41:17.436" v="56" actId="14100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Natalie Sian Davies (2014382)" userId="S::2014382@student.uwtsd.ac.uk::6c238e4e-6e56-4371-9d2e-cbd6b01ea273" providerId="AD" clId="Web-{AF148928-4CCB-999A-4D4F-F54EF768F254}" dt="2020-10-18T13:36:11.746" v="2"/>
          <ac:spMkLst>
            <pc:docMk/>
            <pc:sldMk cId="109857222" sldId="256"/>
            <ac:spMk id="26" creationId="{0BC9EFE1-D8CB-4668-9980-DB108327A794}"/>
          </ac:spMkLst>
        </pc:spChg>
        <pc:spChg chg="add del">
          <ac:chgData name="Natalie Sian Davies (2014382)" userId="S::2014382@student.uwtsd.ac.uk::6c238e4e-6e56-4371-9d2e-cbd6b01ea273" providerId="AD" clId="Web-{AF148928-4CCB-999A-4D4F-F54EF768F254}" dt="2020-10-18T13:36:11.746" v="2"/>
          <ac:spMkLst>
            <pc:docMk/>
            <pc:sldMk cId="109857222" sldId="256"/>
            <ac:spMk id="30" creationId="{77DA6D33-2D62-458C-BF5D-DBF612FD557E}"/>
          </ac:spMkLst>
        </pc:spChg>
        <pc:spChg chg="add">
          <ac:chgData name="Natalie Sian Davies (2014382)" userId="S::2014382@student.uwtsd.ac.uk::6c238e4e-6e56-4371-9d2e-cbd6b01ea273" providerId="AD" clId="Web-{AF148928-4CCB-999A-4D4F-F54EF768F254}" dt="2020-10-18T13:36:11.746" v="2"/>
          <ac:spMkLst>
            <pc:docMk/>
            <pc:sldMk cId="109857222" sldId="256"/>
            <ac:spMk id="32" creationId="{75F4D120-3921-42A8-A063-46B023CB0CDA}"/>
          </ac:spMkLst>
        </pc:spChg>
        <pc:spChg chg="add del">
          <ac:chgData name="Natalie Sian Davies (2014382)" userId="S::2014382@student.uwtsd.ac.uk::6c238e4e-6e56-4371-9d2e-cbd6b01ea273" providerId="AD" clId="Web-{AF148928-4CCB-999A-4D4F-F54EF768F254}" dt="2020-10-18T13:36:11.715" v="1"/>
          <ac:spMkLst>
            <pc:docMk/>
            <pc:sldMk cId="109857222" sldId="256"/>
            <ac:spMk id="35" creationId="{62542EEC-4F7C-4AE2-933E-EAC8EB3FA378}"/>
          </ac:spMkLst>
        </pc:spChg>
        <pc:spChg chg="add del">
          <ac:chgData name="Natalie Sian Davies (2014382)" userId="S::2014382@student.uwtsd.ac.uk::6c238e4e-6e56-4371-9d2e-cbd6b01ea273" providerId="AD" clId="Web-{AF148928-4CCB-999A-4D4F-F54EF768F254}" dt="2020-10-18T13:36:11.715" v="1"/>
          <ac:spMkLst>
            <pc:docMk/>
            <pc:sldMk cId="109857222" sldId="256"/>
            <ac:spMk id="37" creationId="{B81933D1-5615-42C7-9C0B-4EB7105CCE2D}"/>
          </ac:spMkLst>
        </pc:spChg>
        <pc:spChg chg="add del">
          <ac:chgData name="Natalie Sian Davies (2014382)" userId="S::2014382@student.uwtsd.ac.uk::6c238e4e-6e56-4371-9d2e-cbd6b01ea273" providerId="AD" clId="Web-{AF148928-4CCB-999A-4D4F-F54EF768F254}" dt="2020-10-18T13:36:11.715" v="1"/>
          <ac:spMkLst>
            <pc:docMk/>
            <pc:sldMk cId="109857222" sldId="256"/>
            <ac:spMk id="39" creationId="{19C9EAEA-39D0-4B0E-A0EB-51E7B26740B1}"/>
          </ac:spMkLst>
        </pc:spChg>
        <pc:grpChg chg="add del">
          <ac:chgData name="Natalie Sian Davies (2014382)" userId="S::2014382@student.uwtsd.ac.uk::6c238e4e-6e56-4371-9d2e-cbd6b01ea273" providerId="AD" clId="Web-{AF148928-4CCB-999A-4D4F-F54EF768F254}" dt="2020-10-18T13:36:11.715" v="1"/>
          <ac:grpSpMkLst>
            <pc:docMk/>
            <pc:sldMk cId="109857222" sldId="256"/>
            <ac:grpSpMk id="41" creationId="{032D8612-31EB-44CF-A1D0-14FD4C705424}"/>
          </ac:grpSpMkLst>
        </pc:grpChg>
        <pc:picChg chg="add mod">
          <ac:chgData name="Natalie Sian Davies (2014382)" userId="S::2014382@student.uwtsd.ac.uk::6c238e4e-6e56-4371-9d2e-cbd6b01ea273" providerId="AD" clId="Web-{AF148928-4CCB-999A-4D4F-F54EF768F254}" dt="2020-10-18T13:38:11.137" v="29"/>
          <ac:picMkLst>
            <pc:docMk/>
            <pc:sldMk cId="109857222" sldId="256"/>
            <ac:picMk id="3" creationId="{23CD7725-C5E4-4F04-B9EF-582CC0068185}"/>
          </ac:picMkLst>
        </pc:picChg>
        <pc:picChg chg="del mod">
          <ac:chgData name="Natalie Sian Davies (2014382)" userId="S::2014382@student.uwtsd.ac.uk::6c238e4e-6e56-4371-9d2e-cbd6b01ea273" providerId="AD" clId="Web-{AF148928-4CCB-999A-4D4F-F54EF768F254}" dt="2020-10-18T13:36:53.012" v="5"/>
          <ac:picMkLst>
            <pc:docMk/>
            <pc:sldMk cId="109857222" sldId="256"/>
            <ac:picMk id="4" creationId="{0916476D-0D87-494C-9836-4E25AEBAE6F1}"/>
          </ac:picMkLst>
        </pc:picChg>
        <pc:picChg chg="add del">
          <ac:chgData name="Natalie Sian Davies (2014382)" userId="S::2014382@student.uwtsd.ac.uk::6c238e4e-6e56-4371-9d2e-cbd6b01ea273" providerId="AD" clId="Web-{AF148928-4CCB-999A-4D4F-F54EF768F254}" dt="2020-10-18T13:36:11.746" v="2"/>
          <ac:picMkLst>
            <pc:docMk/>
            <pc:sldMk cId="109857222" sldId="256"/>
            <ac:picMk id="28" creationId="{7CBAE1BD-B8E4-4029-8AA2-C77E4FED9864}"/>
          </ac:picMkLst>
        </pc:picChg>
        <pc:picChg chg="add">
          <ac:chgData name="Natalie Sian Davies (2014382)" userId="S::2014382@student.uwtsd.ac.uk::6c238e4e-6e56-4371-9d2e-cbd6b01ea273" providerId="AD" clId="Web-{AF148928-4CCB-999A-4D4F-F54EF768F254}" dt="2020-10-18T13:36:11.746" v="2"/>
          <ac:picMkLst>
            <pc:docMk/>
            <pc:sldMk cId="109857222" sldId="256"/>
            <ac:picMk id="33" creationId="{9D01B3E5-85F4-41A9-A504-D5E6268DEC1D}"/>
          </ac:picMkLst>
        </pc:picChg>
      </pc:sldChg>
      <pc:sldChg chg="addSp delSp modSp">
        <pc:chgData name="Natalie Sian Davies (2014382)" userId="S::2014382@student.uwtsd.ac.uk::6c238e4e-6e56-4371-9d2e-cbd6b01ea273" providerId="AD" clId="Web-{AF148928-4CCB-999A-4D4F-F54EF768F254}" dt="2020-10-18T14:03:29.092" v="222"/>
        <pc:sldMkLst>
          <pc:docMk/>
          <pc:sldMk cId="3967671923" sldId="257"/>
        </pc:sldMkLst>
        <pc:spChg chg="add mod">
          <ac:chgData name="Natalie Sian Davies (2014382)" userId="S::2014382@student.uwtsd.ac.uk::6c238e4e-6e56-4371-9d2e-cbd6b01ea273" providerId="AD" clId="Web-{AF148928-4CCB-999A-4D4F-F54EF768F254}" dt="2020-10-18T13:48:54.036" v="145" actId="20577"/>
          <ac:spMkLst>
            <pc:docMk/>
            <pc:sldMk cId="3967671923" sldId="257"/>
            <ac:spMk id="3" creationId="{0BD3391A-7039-4B52-A016-9FE22E59B00A}"/>
          </ac:spMkLst>
        </pc:spChg>
        <pc:spChg chg="add del mod">
          <ac:chgData name="Natalie Sian Davies (2014382)" userId="S::2014382@student.uwtsd.ac.uk::6c238e4e-6e56-4371-9d2e-cbd6b01ea273" providerId="AD" clId="Web-{AF148928-4CCB-999A-4D4F-F54EF768F254}" dt="2020-10-18T13:53:57.770" v="183"/>
          <ac:spMkLst>
            <pc:docMk/>
            <pc:sldMk cId="3967671923" sldId="257"/>
            <ac:spMk id="4" creationId="{B93EA391-6239-4E70-A6FD-022353408025}"/>
          </ac:spMkLst>
        </pc:spChg>
        <pc:picChg chg="add mod">
          <ac:chgData name="Natalie Sian Davies (2014382)" userId="S::2014382@student.uwtsd.ac.uk::6c238e4e-6e56-4371-9d2e-cbd6b01ea273" providerId="AD" clId="Web-{AF148928-4CCB-999A-4D4F-F54EF768F254}" dt="2020-10-18T13:42:35.342" v="59"/>
          <ac:picMkLst>
            <pc:docMk/>
            <pc:sldMk cId="3967671923" sldId="257"/>
            <ac:picMk id="2" creationId="{4037E9D0-58A2-43E6-BAEC-C531D93CB826}"/>
          </ac:picMkLst>
        </pc:picChg>
        <pc:picChg chg="add mod">
          <ac:chgData name="Natalie Sian Davies (2014382)" userId="S::2014382@student.uwtsd.ac.uk::6c238e4e-6e56-4371-9d2e-cbd6b01ea273" providerId="AD" clId="Web-{AF148928-4CCB-999A-4D4F-F54EF768F254}" dt="2020-10-18T13:55:53.833" v="190"/>
          <ac:picMkLst>
            <pc:docMk/>
            <pc:sldMk cId="3967671923" sldId="257"/>
            <ac:picMk id="5" creationId="{AEB6551B-3FE3-4E5D-8EC0-FEF305AE94FB}"/>
          </ac:picMkLst>
        </pc:picChg>
        <pc:picChg chg="add mod">
          <ac:chgData name="Natalie Sian Davies (2014382)" userId="S::2014382@student.uwtsd.ac.uk::6c238e4e-6e56-4371-9d2e-cbd6b01ea273" providerId="AD" clId="Web-{AF148928-4CCB-999A-4D4F-F54EF768F254}" dt="2020-10-18T13:56:47.098" v="196"/>
          <ac:picMkLst>
            <pc:docMk/>
            <pc:sldMk cId="3967671923" sldId="257"/>
            <ac:picMk id="6" creationId="{4C447AD4-CD5F-4307-BFA6-FC7BC2535999}"/>
          </ac:picMkLst>
        </pc:picChg>
        <pc:picChg chg="add del mod">
          <ac:chgData name="Natalie Sian Davies (2014382)" userId="S::2014382@student.uwtsd.ac.uk::6c238e4e-6e56-4371-9d2e-cbd6b01ea273" providerId="AD" clId="Web-{AF148928-4CCB-999A-4D4F-F54EF768F254}" dt="2020-10-18T14:00:55.779" v="210"/>
          <ac:picMkLst>
            <pc:docMk/>
            <pc:sldMk cId="3967671923" sldId="257"/>
            <ac:picMk id="7" creationId="{A2F10257-2EFB-4769-81C6-9F55752C79CA}"/>
          </ac:picMkLst>
        </pc:picChg>
        <pc:picChg chg="add del mod">
          <ac:chgData name="Natalie Sian Davies (2014382)" userId="S::2014382@student.uwtsd.ac.uk::6c238e4e-6e56-4371-9d2e-cbd6b01ea273" providerId="AD" clId="Web-{AF148928-4CCB-999A-4D4F-F54EF768F254}" dt="2020-10-18T14:00:55.779" v="209"/>
          <ac:picMkLst>
            <pc:docMk/>
            <pc:sldMk cId="3967671923" sldId="257"/>
            <ac:picMk id="8" creationId="{CB45FF49-6F50-4630-A61F-A7A3D80ABDF9}"/>
          </ac:picMkLst>
        </pc:picChg>
        <pc:picChg chg="add mod">
          <ac:chgData name="Natalie Sian Davies (2014382)" userId="S::2014382@student.uwtsd.ac.uk::6c238e4e-6e56-4371-9d2e-cbd6b01ea273" providerId="AD" clId="Web-{AF148928-4CCB-999A-4D4F-F54EF768F254}" dt="2020-10-18T14:01:33.170" v="215"/>
          <ac:picMkLst>
            <pc:docMk/>
            <pc:sldMk cId="3967671923" sldId="257"/>
            <ac:picMk id="9" creationId="{D7AF2F31-1F46-43A9-8993-1CAF764D1585}"/>
          </ac:picMkLst>
        </pc:picChg>
        <pc:picChg chg="add mod">
          <ac:chgData name="Natalie Sian Davies (2014382)" userId="S::2014382@student.uwtsd.ac.uk::6c238e4e-6e56-4371-9d2e-cbd6b01ea273" providerId="AD" clId="Web-{AF148928-4CCB-999A-4D4F-F54EF768F254}" dt="2020-10-18T14:03:29.092" v="222"/>
          <ac:picMkLst>
            <pc:docMk/>
            <pc:sldMk cId="3967671923" sldId="257"/>
            <ac:picMk id="10" creationId="{5F134CA1-0A00-4C7A-994C-D74E0D943CD5}"/>
          </ac:picMkLst>
        </pc:picChg>
      </pc:sldChg>
      <pc:sldChg chg="new">
        <pc:chgData name="Natalie Sian Davies (2014382)" userId="S::2014382@student.uwtsd.ac.uk::6c238e4e-6e56-4371-9d2e-cbd6b01ea273" providerId="AD" clId="Web-{AF148928-4CCB-999A-4D4F-F54EF768F254}" dt="2020-10-18T13:42:03.061" v="58"/>
        <pc:sldMkLst>
          <pc:docMk/>
          <pc:sldMk cId="1259179522" sldId="258"/>
        </pc:sldMkLst>
      </pc:sldChg>
    </pc:docChg>
  </pc:docChgLst>
  <pc:docChgLst>
    <pc:chgData name="Natalie Sian Davies (2014382)" userId="S::2014382@student.uwtsd.ac.uk::6c238e4e-6e56-4371-9d2e-cbd6b01ea273" providerId="AD" clId="Web-{3C91F250-5DB9-EC0C-F0ED-CF264FC43893}"/>
    <pc:docChg chg="modSld">
      <pc:chgData name="Natalie Sian Davies (2014382)" userId="S::2014382@student.uwtsd.ac.uk::6c238e4e-6e56-4371-9d2e-cbd6b01ea273" providerId="AD" clId="Web-{3C91F250-5DB9-EC0C-F0ED-CF264FC43893}" dt="2020-10-24T14:14:45.892" v="420" actId="1076"/>
      <pc:docMkLst>
        <pc:docMk/>
      </pc:docMkLst>
      <pc:sldChg chg="addSp delSp modSp mod setBg">
        <pc:chgData name="Natalie Sian Davies (2014382)" userId="S::2014382@student.uwtsd.ac.uk::6c238e4e-6e56-4371-9d2e-cbd6b01ea273" providerId="AD" clId="Web-{3C91F250-5DB9-EC0C-F0ED-CF264FC43893}" dt="2020-10-24T14:14:45.892" v="420" actId="1076"/>
        <pc:sldMkLst>
          <pc:docMk/>
          <pc:sldMk cId="3967671923" sldId="257"/>
        </pc:sldMkLst>
        <pc:spChg chg="mod">
          <ac:chgData name="Natalie Sian Davies (2014382)" userId="S::2014382@student.uwtsd.ac.uk::6c238e4e-6e56-4371-9d2e-cbd6b01ea273" providerId="AD" clId="Web-{3C91F250-5DB9-EC0C-F0ED-CF264FC43893}" dt="2020-10-24T12:31:01.698" v="335" actId="1076"/>
          <ac:spMkLst>
            <pc:docMk/>
            <pc:sldMk cId="3967671923" sldId="257"/>
            <ac:spMk id="3" creationId="{0BD3391A-7039-4B52-A016-9FE22E59B00A}"/>
          </ac:spMkLst>
        </pc:spChg>
        <pc:spChg chg="add del mod">
          <ac:chgData name="Natalie Sian Davies (2014382)" userId="S::2014382@student.uwtsd.ac.uk::6c238e4e-6e56-4371-9d2e-cbd6b01ea273" providerId="AD" clId="Web-{3C91F250-5DB9-EC0C-F0ED-CF264FC43893}" dt="2020-10-24T12:34:52.188" v="347"/>
          <ac:spMkLst>
            <pc:docMk/>
            <pc:sldMk cId="3967671923" sldId="257"/>
            <ac:spMk id="4" creationId="{DBBDBAEB-6D83-4111-BB32-0676BC4518A4}"/>
          </ac:spMkLst>
        </pc:spChg>
        <pc:spChg chg="add del mod">
          <ac:chgData name="Natalie Sian Davies (2014382)" userId="S::2014382@student.uwtsd.ac.uk::6c238e4e-6e56-4371-9d2e-cbd6b01ea273" providerId="AD" clId="Web-{3C91F250-5DB9-EC0C-F0ED-CF264FC43893}" dt="2020-10-24T11:02:50.160" v="9"/>
          <ac:spMkLst>
            <pc:docMk/>
            <pc:sldMk cId="3967671923" sldId="257"/>
            <ac:spMk id="6" creationId="{B046CA4D-DB90-42AB-B712-350AAE32BBB3}"/>
          </ac:spMkLst>
        </pc:spChg>
        <pc:spChg chg="add mod">
          <ac:chgData name="Natalie Sian Davies (2014382)" userId="S::2014382@student.uwtsd.ac.uk::6c238e4e-6e56-4371-9d2e-cbd6b01ea273" providerId="AD" clId="Web-{3C91F250-5DB9-EC0C-F0ED-CF264FC43893}" dt="2020-10-24T12:31:05.620" v="336" actId="14100"/>
          <ac:spMkLst>
            <pc:docMk/>
            <pc:sldMk cId="3967671923" sldId="257"/>
            <ac:spMk id="8" creationId="{64851A83-A836-4EA4-ACC0-354E631C3E37}"/>
          </ac:spMkLst>
        </pc:spChg>
        <pc:spChg chg="add mod">
          <ac:chgData name="Natalie Sian Davies (2014382)" userId="S::2014382@student.uwtsd.ac.uk::6c238e4e-6e56-4371-9d2e-cbd6b01ea273" providerId="AD" clId="Web-{3C91F250-5DB9-EC0C-F0ED-CF264FC43893}" dt="2020-10-24T12:36:41.909" v="360" actId="14100"/>
          <ac:spMkLst>
            <pc:docMk/>
            <pc:sldMk cId="3967671923" sldId="257"/>
            <ac:spMk id="9" creationId="{9FE5C3BE-5F17-4260-8228-F9939CCCDE26}"/>
          </ac:spMkLst>
        </pc:spChg>
        <pc:spChg chg="add mod">
          <ac:chgData name="Natalie Sian Davies (2014382)" userId="S::2014382@student.uwtsd.ac.uk::6c238e4e-6e56-4371-9d2e-cbd6b01ea273" providerId="AD" clId="Web-{3C91F250-5DB9-EC0C-F0ED-CF264FC43893}" dt="2020-10-24T12:31:18.386" v="337" actId="14100"/>
          <ac:spMkLst>
            <pc:docMk/>
            <pc:sldMk cId="3967671923" sldId="257"/>
            <ac:spMk id="11" creationId="{32334AAE-E0A2-46A5-B654-87157CA697FC}"/>
          </ac:spMkLst>
        </pc:spChg>
        <pc:spChg chg="add mod">
          <ac:chgData name="Natalie Sian Davies (2014382)" userId="S::2014382@student.uwtsd.ac.uk::6c238e4e-6e56-4371-9d2e-cbd6b01ea273" providerId="AD" clId="Web-{3C91F250-5DB9-EC0C-F0ED-CF264FC43893}" dt="2020-10-24T12:28:18.428" v="325" actId="14100"/>
          <ac:spMkLst>
            <pc:docMk/>
            <pc:sldMk cId="3967671923" sldId="257"/>
            <ac:spMk id="12" creationId="{CA76D686-3AB1-45D3-B5B4-1375076E5B19}"/>
          </ac:spMkLst>
        </pc:spChg>
        <pc:spChg chg="add mod">
          <ac:chgData name="Natalie Sian Davies (2014382)" userId="S::2014382@student.uwtsd.ac.uk::6c238e4e-6e56-4371-9d2e-cbd6b01ea273" providerId="AD" clId="Web-{3C91F250-5DB9-EC0C-F0ED-CF264FC43893}" dt="2020-10-24T12:32:18.293" v="339" actId="1076"/>
          <ac:spMkLst>
            <pc:docMk/>
            <pc:sldMk cId="3967671923" sldId="257"/>
            <ac:spMk id="13" creationId="{EB0665B9-A94D-4B54-8B5D-6993248E2A81}"/>
          </ac:spMkLst>
        </pc:spChg>
        <pc:spChg chg="add mod">
          <ac:chgData name="Natalie Sian Davies (2014382)" userId="S::2014382@student.uwtsd.ac.uk::6c238e4e-6e56-4371-9d2e-cbd6b01ea273" providerId="AD" clId="Web-{3C91F250-5DB9-EC0C-F0ED-CF264FC43893}" dt="2020-10-24T12:27:36.021" v="319" actId="1076"/>
          <ac:spMkLst>
            <pc:docMk/>
            <pc:sldMk cId="3967671923" sldId="257"/>
            <ac:spMk id="16" creationId="{24C80F44-885B-46F9-8A88-2FF7E5C52D8B}"/>
          </ac:spMkLst>
        </pc:spChg>
        <pc:spChg chg="add mod">
          <ac:chgData name="Natalie Sian Davies (2014382)" userId="S::2014382@student.uwtsd.ac.uk::6c238e4e-6e56-4371-9d2e-cbd6b01ea273" providerId="AD" clId="Web-{3C91F250-5DB9-EC0C-F0ED-CF264FC43893}" dt="2020-10-24T14:14:13.470" v="416" actId="20577"/>
          <ac:spMkLst>
            <pc:docMk/>
            <pc:sldMk cId="3967671923" sldId="257"/>
            <ac:spMk id="20" creationId="{B4F15150-F2CD-45F3-858B-8FC42149591C}"/>
          </ac:spMkLst>
        </pc:spChg>
        <pc:picChg chg="del">
          <ac:chgData name="Natalie Sian Davies (2014382)" userId="S::2014382@student.uwtsd.ac.uk::6c238e4e-6e56-4371-9d2e-cbd6b01ea273" providerId="AD" clId="Web-{3C91F250-5DB9-EC0C-F0ED-CF264FC43893}" dt="2020-10-24T11:10:28.844" v="38"/>
          <ac:picMkLst>
            <pc:docMk/>
            <pc:sldMk cId="3967671923" sldId="257"/>
            <ac:picMk id="2" creationId="{4037E9D0-58A2-43E6-BAEC-C531D93CB826}"/>
          </ac:picMkLst>
        </pc:picChg>
        <pc:picChg chg="add del mod">
          <ac:chgData name="Natalie Sian Davies (2014382)" userId="S::2014382@student.uwtsd.ac.uk::6c238e4e-6e56-4371-9d2e-cbd6b01ea273" providerId="AD" clId="Web-{3C91F250-5DB9-EC0C-F0ED-CF264FC43893}" dt="2020-10-24T12:34:52.188" v="347"/>
          <ac:picMkLst>
            <pc:docMk/>
            <pc:sldMk cId="3967671923" sldId="257"/>
            <ac:picMk id="2" creationId="{C71D7EEF-CDF9-4492-8A48-08E78BCF8DC1}"/>
          </ac:picMkLst>
        </pc:picChg>
        <pc:picChg chg="add mod">
          <ac:chgData name="Natalie Sian Davies (2014382)" userId="S::2014382@student.uwtsd.ac.uk::6c238e4e-6e56-4371-9d2e-cbd6b01ea273" providerId="AD" clId="Web-{3C91F250-5DB9-EC0C-F0ED-CF264FC43893}" dt="2020-10-24T14:14:45.892" v="420" actId="1076"/>
          <ac:picMkLst>
            <pc:docMk/>
            <pc:sldMk cId="3967671923" sldId="257"/>
            <ac:picMk id="2" creationId="{D1D15A7D-7017-482C-944A-3515468A6DDB}"/>
          </ac:picMkLst>
        </pc:picChg>
        <pc:picChg chg="del">
          <ac:chgData name="Natalie Sian Davies (2014382)" userId="S::2014382@student.uwtsd.ac.uk::6c238e4e-6e56-4371-9d2e-cbd6b01ea273" providerId="AD" clId="Web-{3C91F250-5DB9-EC0C-F0ED-CF264FC43893}" dt="2020-10-24T11:01:49.658" v="2"/>
          <ac:picMkLst>
            <pc:docMk/>
            <pc:sldMk cId="3967671923" sldId="257"/>
            <ac:picMk id="4" creationId="{C592CA08-D307-4103-BF62-FC7D79382B96}"/>
          </ac:picMkLst>
        </pc:picChg>
        <pc:picChg chg="del">
          <ac:chgData name="Natalie Sian Davies (2014382)" userId="S::2014382@student.uwtsd.ac.uk::6c238e4e-6e56-4371-9d2e-cbd6b01ea273" providerId="AD" clId="Web-{3C91F250-5DB9-EC0C-F0ED-CF264FC43893}" dt="2020-10-24T11:01:42.283" v="0"/>
          <ac:picMkLst>
            <pc:docMk/>
            <pc:sldMk cId="3967671923" sldId="257"/>
            <ac:picMk id="5" creationId="{AEB6551B-3FE3-4E5D-8EC0-FEF305AE94FB}"/>
          </ac:picMkLst>
        </pc:picChg>
        <pc:picChg chg="add mod">
          <ac:chgData name="Natalie Sian Davies (2014382)" userId="S::2014382@student.uwtsd.ac.uk::6c238e4e-6e56-4371-9d2e-cbd6b01ea273" providerId="AD" clId="Web-{3C91F250-5DB9-EC0C-F0ED-CF264FC43893}" dt="2020-10-24T12:36:12.283" v="358"/>
          <ac:picMkLst>
            <pc:docMk/>
            <pc:sldMk cId="3967671923" sldId="257"/>
            <ac:picMk id="6" creationId="{2C413457-FEB0-43B0-AD39-26B0F19B5A96}"/>
          </ac:picMkLst>
        </pc:picChg>
        <pc:picChg chg="del">
          <ac:chgData name="Natalie Sian Davies (2014382)" userId="S::2014382@student.uwtsd.ac.uk::6c238e4e-6e56-4371-9d2e-cbd6b01ea273" providerId="AD" clId="Web-{3C91F250-5DB9-EC0C-F0ED-CF264FC43893}" dt="2020-10-24T11:01:46.439" v="1"/>
          <ac:picMkLst>
            <pc:docMk/>
            <pc:sldMk cId="3967671923" sldId="257"/>
            <ac:picMk id="9" creationId="{D7AF2F31-1F46-43A9-8993-1CAF764D1585}"/>
          </ac:picMkLst>
        </pc:picChg>
        <pc:picChg chg="del">
          <ac:chgData name="Natalie Sian Davies (2014382)" userId="S::2014382@student.uwtsd.ac.uk::6c238e4e-6e56-4371-9d2e-cbd6b01ea273" providerId="AD" clId="Web-{3C91F250-5DB9-EC0C-F0ED-CF264FC43893}" dt="2020-10-24T11:01:52.658" v="3"/>
          <ac:picMkLst>
            <pc:docMk/>
            <pc:sldMk cId="3967671923" sldId="257"/>
            <ac:picMk id="10" creationId="{5F134CA1-0A00-4C7A-994C-D74E0D943CD5}"/>
          </ac:picMkLst>
        </pc:picChg>
        <pc:picChg chg="add mod">
          <ac:chgData name="Natalie Sian Davies (2014382)" userId="S::2014382@student.uwtsd.ac.uk::6c238e4e-6e56-4371-9d2e-cbd6b01ea273" providerId="AD" clId="Web-{3C91F250-5DB9-EC0C-F0ED-CF264FC43893}" dt="2020-10-24T12:40:23.196" v="381" actId="1076"/>
          <ac:picMkLst>
            <pc:docMk/>
            <pc:sldMk cId="3967671923" sldId="257"/>
            <ac:picMk id="14" creationId="{0FF5CD0D-036D-451C-8E20-2583D7BF7472}"/>
          </ac:picMkLst>
        </pc:picChg>
        <pc:picChg chg="add del mod">
          <ac:chgData name="Natalie Sian Davies (2014382)" userId="S::2014382@student.uwtsd.ac.uk::6c238e4e-6e56-4371-9d2e-cbd6b01ea273" providerId="AD" clId="Web-{3C91F250-5DB9-EC0C-F0ED-CF264FC43893}" dt="2020-10-24T11:11:31.627" v="42"/>
          <ac:picMkLst>
            <pc:docMk/>
            <pc:sldMk cId="3967671923" sldId="257"/>
            <ac:picMk id="14" creationId="{7CAC0E63-A92B-4268-8DB6-22A87EEFB5A0}"/>
          </ac:picMkLst>
        </pc:picChg>
        <pc:picChg chg="add del mod">
          <ac:chgData name="Natalie Sian Davies (2014382)" userId="S::2014382@student.uwtsd.ac.uk::6c238e4e-6e56-4371-9d2e-cbd6b01ea273" providerId="AD" clId="Web-{3C91F250-5DB9-EC0C-F0ED-CF264FC43893}" dt="2020-10-24T12:32:37.794" v="340"/>
          <ac:picMkLst>
            <pc:docMk/>
            <pc:sldMk cId="3967671923" sldId="257"/>
            <ac:picMk id="15" creationId="{85DA4DA3-2604-4BC7-AE67-922EA872863A}"/>
          </ac:picMkLst>
        </pc:picChg>
        <pc:picChg chg="add del mod">
          <ac:chgData name="Natalie Sian Davies (2014382)" userId="S::2014382@student.uwtsd.ac.uk::6c238e4e-6e56-4371-9d2e-cbd6b01ea273" providerId="AD" clId="Web-{3C91F250-5DB9-EC0C-F0ED-CF264FC43893}" dt="2020-10-24T12:39:10.288" v="370"/>
          <ac:picMkLst>
            <pc:docMk/>
            <pc:sldMk cId="3967671923" sldId="257"/>
            <ac:picMk id="17" creationId="{57840152-BA49-4F35-BF00-14FA117E2AB7}"/>
          </ac:picMkLst>
        </pc:picChg>
        <pc:picChg chg="add mod">
          <ac:chgData name="Natalie Sian Davies (2014382)" userId="S::2014382@student.uwtsd.ac.uk::6c238e4e-6e56-4371-9d2e-cbd6b01ea273" providerId="AD" clId="Web-{3C91F250-5DB9-EC0C-F0ED-CF264FC43893}" dt="2020-10-24T12:39:47.211" v="376"/>
          <ac:picMkLst>
            <pc:docMk/>
            <pc:sldMk cId="3967671923" sldId="257"/>
            <ac:picMk id="18" creationId="{48D82412-10FA-47F2-99F3-C6D36B145010}"/>
          </ac:picMkLst>
        </pc:picChg>
        <pc:picChg chg="add mod">
          <ac:chgData name="Natalie Sian Davies (2014382)" userId="S::2014382@student.uwtsd.ac.uk::6c238e4e-6e56-4371-9d2e-cbd6b01ea273" providerId="AD" clId="Web-{3C91F250-5DB9-EC0C-F0ED-CF264FC43893}" dt="2020-10-24T12:40:16.790" v="380"/>
          <ac:picMkLst>
            <pc:docMk/>
            <pc:sldMk cId="3967671923" sldId="257"/>
            <ac:picMk id="19" creationId="{17A69BD3-9598-46BA-88C2-075BE9EC641D}"/>
          </ac:picMkLst>
        </pc:picChg>
      </pc:sldChg>
      <pc:sldChg chg="addSp modSp">
        <pc:chgData name="Natalie Sian Davies (2014382)" userId="S::2014382@student.uwtsd.ac.uk::6c238e4e-6e56-4371-9d2e-cbd6b01ea273" providerId="AD" clId="Web-{3C91F250-5DB9-EC0C-F0ED-CF264FC43893}" dt="2020-10-24T13:24:01.224" v="405" actId="1076"/>
        <pc:sldMkLst>
          <pc:docMk/>
          <pc:sldMk cId="1259179522" sldId="258"/>
        </pc:sldMkLst>
        <pc:spChg chg="add mod">
          <ac:chgData name="Natalie Sian Davies (2014382)" userId="S::2014382@student.uwtsd.ac.uk::6c238e4e-6e56-4371-9d2e-cbd6b01ea273" providerId="AD" clId="Web-{3C91F250-5DB9-EC0C-F0ED-CF264FC43893}" dt="2020-10-24T13:24:01.224" v="405" actId="1076"/>
          <ac:spMkLst>
            <pc:docMk/>
            <pc:sldMk cId="1259179522" sldId="258"/>
            <ac:spMk id="2" creationId="{1E15BD3B-C64D-4E19-BF16-139D2B8EF273}"/>
          </ac:spMkLst>
        </pc:spChg>
      </pc:sldChg>
    </pc:docChg>
  </pc:docChgLst>
  <pc:docChgLst>
    <pc:chgData name="Natalie Sian Davies (2014382)" userId="S::2014382@student.uwtsd.ac.uk::6c238e4e-6e56-4371-9d2e-cbd6b01ea273" providerId="AD" clId="Web-{BE1DDF88-D20B-044C-8ADB-F7D5C3BD5E14}"/>
    <pc:docChg chg="modSld">
      <pc:chgData name="Natalie Sian Davies (2014382)" userId="S::2014382@student.uwtsd.ac.uk::6c238e4e-6e56-4371-9d2e-cbd6b01ea273" providerId="AD" clId="Web-{BE1DDF88-D20B-044C-8ADB-F7D5C3BD5E14}" dt="2020-10-29T15:05:34.151" v="16" actId="20577"/>
      <pc:docMkLst>
        <pc:docMk/>
      </pc:docMkLst>
      <pc:sldChg chg="addSp modSp">
        <pc:chgData name="Natalie Sian Davies (2014382)" userId="S::2014382@student.uwtsd.ac.uk::6c238e4e-6e56-4371-9d2e-cbd6b01ea273" providerId="AD" clId="Web-{BE1DDF88-D20B-044C-8ADB-F7D5C3BD5E14}" dt="2020-10-29T15:05:34.151" v="15" actId="20577"/>
        <pc:sldMkLst>
          <pc:docMk/>
          <pc:sldMk cId="1259179522" sldId="258"/>
        </pc:sldMkLst>
        <pc:spChg chg="add mod">
          <ac:chgData name="Natalie Sian Davies (2014382)" userId="S::2014382@student.uwtsd.ac.uk::6c238e4e-6e56-4371-9d2e-cbd6b01ea273" providerId="AD" clId="Web-{BE1DDF88-D20B-044C-8ADB-F7D5C3BD5E14}" dt="2020-10-29T14:54:18.122" v="8" actId="1076"/>
          <ac:spMkLst>
            <pc:docMk/>
            <pc:sldMk cId="1259179522" sldId="258"/>
            <ac:spMk id="5" creationId="{2A4DC680-07E8-49E3-BC56-D0191C64B3B0}"/>
          </ac:spMkLst>
        </pc:spChg>
        <pc:spChg chg="add mod">
          <ac:chgData name="Natalie Sian Davies (2014382)" userId="S::2014382@student.uwtsd.ac.uk::6c238e4e-6e56-4371-9d2e-cbd6b01ea273" providerId="AD" clId="Web-{BE1DDF88-D20B-044C-8ADB-F7D5C3BD5E14}" dt="2020-10-29T15:05:34.151" v="15" actId="20577"/>
          <ac:spMkLst>
            <pc:docMk/>
            <pc:sldMk cId="1259179522" sldId="258"/>
            <ac:spMk id="6" creationId="{DEDB1196-42CC-4813-AE85-26CC3E57646A}"/>
          </ac:spMkLst>
        </pc:spChg>
      </pc:sldChg>
    </pc:docChg>
  </pc:docChgLst>
  <pc:docChgLst>
    <pc:chgData name="Natalie Sian Davies (2014382)" userId="S::2014382@student.uwtsd.ac.uk::6c238e4e-6e56-4371-9d2e-cbd6b01ea273" providerId="AD" clId="Web-{4A8725CA-E188-FF2C-883B-55E5C54340A7}"/>
    <pc:docChg chg="modSld">
      <pc:chgData name="Natalie Sian Davies (2014382)" userId="S::2014382@student.uwtsd.ac.uk::6c238e4e-6e56-4371-9d2e-cbd6b01ea273" providerId="AD" clId="Web-{4A8725CA-E188-FF2C-883B-55E5C54340A7}" dt="2020-11-04T13:50:32.278" v="475" actId="20577"/>
      <pc:docMkLst>
        <pc:docMk/>
      </pc:docMkLst>
      <pc:sldChg chg="addSp delSp modSp">
        <pc:chgData name="Natalie Sian Davies (2014382)" userId="S::2014382@student.uwtsd.ac.uk::6c238e4e-6e56-4371-9d2e-cbd6b01ea273" providerId="AD" clId="Web-{4A8725CA-E188-FF2C-883B-55E5C54340A7}" dt="2020-11-04T13:50:29.918" v="474" actId="20577"/>
        <pc:sldMkLst>
          <pc:docMk/>
          <pc:sldMk cId="3967671923" sldId="257"/>
        </pc:sldMkLst>
        <pc:spChg chg="mod">
          <ac:chgData name="Natalie Sian Davies (2014382)" userId="S::2014382@student.uwtsd.ac.uk::6c238e4e-6e56-4371-9d2e-cbd6b01ea273" providerId="AD" clId="Web-{4A8725CA-E188-FF2C-883B-55E5C54340A7}" dt="2020-11-04T12:21:07.077" v="343" actId="20577"/>
          <ac:spMkLst>
            <pc:docMk/>
            <pc:sldMk cId="3967671923" sldId="257"/>
            <ac:spMk id="4" creationId="{81F129DD-CE3C-4E19-BD68-AAD3ADA107D3}"/>
          </ac:spMkLst>
        </pc:spChg>
        <pc:spChg chg="mod">
          <ac:chgData name="Natalie Sian Davies (2014382)" userId="S::2014382@student.uwtsd.ac.uk::6c238e4e-6e56-4371-9d2e-cbd6b01ea273" providerId="AD" clId="Web-{4A8725CA-E188-FF2C-883B-55E5C54340A7}" dt="2020-11-04T12:10:44.450" v="318" actId="1076"/>
          <ac:spMkLst>
            <pc:docMk/>
            <pc:sldMk cId="3967671923" sldId="257"/>
            <ac:spMk id="11" creationId="{32334AAE-E0A2-46A5-B654-87157CA697FC}"/>
          </ac:spMkLst>
        </pc:spChg>
        <pc:spChg chg="mod">
          <ac:chgData name="Natalie Sian Davies (2014382)" userId="S::2014382@student.uwtsd.ac.uk::6c238e4e-6e56-4371-9d2e-cbd6b01ea273" providerId="AD" clId="Web-{4A8725CA-E188-FF2C-883B-55E5C54340A7}" dt="2020-11-04T12:21:37.390" v="352" actId="20577"/>
          <ac:spMkLst>
            <pc:docMk/>
            <pc:sldMk cId="3967671923" sldId="257"/>
            <ac:spMk id="15" creationId="{C933F31F-E49A-49F3-BC21-5458D19C1798}"/>
          </ac:spMkLst>
        </pc:spChg>
        <pc:spChg chg="mod">
          <ac:chgData name="Natalie Sian Davies (2014382)" userId="S::2014382@student.uwtsd.ac.uk::6c238e4e-6e56-4371-9d2e-cbd6b01ea273" providerId="AD" clId="Web-{4A8725CA-E188-FF2C-883B-55E5C54340A7}" dt="2020-11-04T12:23:24.234" v="374" actId="20577"/>
          <ac:spMkLst>
            <pc:docMk/>
            <pc:sldMk cId="3967671923" sldId="257"/>
            <ac:spMk id="16" creationId="{24C80F44-885B-46F9-8A88-2FF7E5C52D8B}"/>
          </ac:spMkLst>
        </pc:spChg>
        <pc:spChg chg="mod">
          <ac:chgData name="Natalie Sian Davies (2014382)" userId="S::2014382@student.uwtsd.ac.uk::6c238e4e-6e56-4371-9d2e-cbd6b01ea273" providerId="AD" clId="Web-{4A8725CA-E188-FF2C-883B-55E5C54340A7}" dt="2020-11-04T12:10:56.028" v="320" actId="14100"/>
          <ac:spMkLst>
            <pc:docMk/>
            <pc:sldMk cId="3967671923" sldId="257"/>
            <ac:spMk id="17" creationId="{50E697C3-F15E-45B1-8E52-D46FBA6BDBBD}"/>
          </ac:spMkLst>
        </pc:spChg>
        <pc:spChg chg="add mod">
          <ac:chgData name="Natalie Sian Davies (2014382)" userId="S::2014382@student.uwtsd.ac.uk::6c238e4e-6e56-4371-9d2e-cbd6b01ea273" providerId="AD" clId="Web-{4A8725CA-E188-FF2C-883B-55E5C54340A7}" dt="2020-11-04T12:23:32.156" v="376" actId="1076"/>
          <ac:spMkLst>
            <pc:docMk/>
            <pc:sldMk cId="3967671923" sldId="257"/>
            <ac:spMk id="19" creationId="{04CB4D7D-83D2-4FFE-8184-AF57C885ADF4}"/>
          </ac:spMkLst>
        </pc:spChg>
        <pc:spChg chg="mod">
          <ac:chgData name="Natalie Sian Davies (2014382)" userId="S::2014382@student.uwtsd.ac.uk::6c238e4e-6e56-4371-9d2e-cbd6b01ea273" providerId="AD" clId="Web-{4A8725CA-E188-FF2C-883B-55E5C54340A7}" dt="2020-11-04T12:27:12.485" v="384" actId="20577"/>
          <ac:spMkLst>
            <pc:docMk/>
            <pc:sldMk cId="3967671923" sldId="257"/>
            <ac:spMk id="20" creationId="{B4F15150-F2CD-45F3-858B-8FC42149591C}"/>
          </ac:spMkLst>
        </pc:spChg>
        <pc:spChg chg="mod">
          <ac:chgData name="Natalie Sian Davies (2014382)" userId="S::2014382@student.uwtsd.ac.uk::6c238e4e-6e56-4371-9d2e-cbd6b01ea273" providerId="AD" clId="Web-{4A8725CA-E188-FF2C-883B-55E5C54340A7}" dt="2020-11-04T12:22:11.015" v="359" actId="20577"/>
          <ac:spMkLst>
            <pc:docMk/>
            <pc:sldMk cId="3967671923" sldId="257"/>
            <ac:spMk id="21" creationId="{B614B30A-DE62-46EB-97BE-D72C223FA163}"/>
          </ac:spMkLst>
        </pc:spChg>
        <pc:spChg chg="add mod">
          <ac:chgData name="Natalie Sian Davies (2014382)" userId="S::2014382@student.uwtsd.ac.uk::6c238e4e-6e56-4371-9d2e-cbd6b01ea273" providerId="AD" clId="Web-{4A8725CA-E188-FF2C-883B-55E5C54340A7}" dt="2020-11-04T11:54:15.805" v="115" actId="20577"/>
          <ac:spMkLst>
            <pc:docMk/>
            <pc:sldMk cId="3967671923" sldId="257"/>
            <ac:spMk id="23" creationId="{6DBB5D1E-EB24-4907-9E2D-012067612175}"/>
          </ac:spMkLst>
        </pc:spChg>
        <pc:spChg chg="add mod">
          <ac:chgData name="Natalie Sian Davies (2014382)" userId="S::2014382@student.uwtsd.ac.uk::6c238e4e-6e56-4371-9d2e-cbd6b01ea273" providerId="AD" clId="Web-{4A8725CA-E188-FF2C-883B-55E5C54340A7}" dt="2020-11-04T13:50:29.918" v="474" actId="20577"/>
          <ac:spMkLst>
            <pc:docMk/>
            <pc:sldMk cId="3967671923" sldId="257"/>
            <ac:spMk id="24" creationId="{7A8F947F-1CF5-47D2-A4EA-497546707781}"/>
          </ac:spMkLst>
        </pc:spChg>
        <pc:spChg chg="add del mod">
          <ac:chgData name="Natalie Sian Davies (2014382)" userId="S::2014382@student.uwtsd.ac.uk::6c238e4e-6e56-4371-9d2e-cbd6b01ea273" providerId="AD" clId="Web-{4A8725CA-E188-FF2C-883B-55E5C54340A7}" dt="2020-11-04T11:54:41.430" v="119"/>
          <ac:spMkLst>
            <pc:docMk/>
            <pc:sldMk cId="3967671923" sldId="257"/>
            <ac:spMk id="24" creationId="{F03721E7-5F61-4832-B4AB-39948582F35F}"/>
          </ac:spMkLst>
        </pc:spChg>
        <pc:spChg chg="add mod">
          <ac:chgData name="Natalie Sian Davies (2014382)" userId="S::2014382@student.uwtsd.ac.uk::6c238e4e-6e56-4371-9d2e-cbd6b01ea273" providerId="AD" clId="Web-{4A8725CA-E188-FF2C-883B-55E5C54340A7}" dt="2020-11-04T12:21:16.265" v="346" actId="1076"/>
          <ac:spMkLst>
            <pc:docMk/>
            <pc:sldMk cId="3967671923" sldId="257"/>
            <ac:spMk id="25" creationId="{05F552D3-5AE4-4DCC-A214-906788C8EAE3}"/>
          </ac:spMkLst>
        </pc:spChg>
        <pc:spChg chg="add mod">
          <ac:chgData name="Natalie Sian Davies (2014382)" userId="S::2014382@student.uwtsd.ac.uk::6c238e4e-6e56-4371-9d2e-cbd6b01ea273" providerId="AD" clId="Web-{4A8725CA-E188-FF2C-883B-55E5C54340A7}" dt="2020-11-04T12:23:55.156" v="378" actId="20577"/>
          <ac:spMkLst>
            <pc:docMk/>
            <pc:sldMk cId="3967671923" sldId="257"/>
            <ac:spMk id="26" creationId="{4CACA204-8E6D-4637-8196-E0CE4D5B6E20}"/>
          </ac:spMkLst>
        </pc:spChg>
        <pc:picChg chg="mod">
          <ac:chgData name="Natalie Sian Davies (2014382)" userId="S::2014382@student.uwtsd.ac.uk::6c238e4e-6e56-4371-9d2e-cbd6b01ea273" providerId="AD" clId="Web-{4A8725CA-E188-FF2C-883B-55E5C54340A7}" dt="2020-11-04T12:10:48.200" v="319" actId="1076"/>
          <ac:picMkLst>
            <pc:docMk/>
            <pc:sldMk cId="3967671923" sldId="257"/>
            <ac:picMk id="10" creationId="{85C72FC4-1C0F-4116-B75A-BF610C8BFBD1}"/>
          </ac:picMkLst>
        </pc:picChg>
      </pc:sldChg>
      <pc:sldChg chg="addSp modSp">
        <pc:chgData name="Natalie Sian Davies (2014382)" userId="S::2014382@student.uwtsd.ac.uk::6c238e4e-6e56-4371-9d2e-cbd6b01ea273" providerId="AD" clId="Web-{4A8725CA-E188-FF2C-883B-55E5C54340A7}" dt="2020-11-04T12:00:30.056" v="137" actId="14100"/>
        <pc:sldMkLst>
          <pc:docMk/>
          <pc:sldMk cId="1259179522" sldId="258"/>
        </pc:sldMkLst>
        <pc:spChg chg="add mod">
          <ac:chgData name="Natalie Sian Davies (2014382)" userId="S::2014382@student.uwtsd.ac.uk::6c238e4e-6e56-4371-9d2e-cbd6b01ea273" providerId="AD" clId="Web-{4A8725CA-E188-FF2C-883B-55E5C54340A7}" dt="2020-11-04T12:00:30.056" v="137" actId="14100"/>
          <ac:spMkLst>
            <pc:docMk/>
            <pc:sldMk cId="1259179522" sldId="258"/>
            <ac:spMk id="7" creationId="{6C78F1A1-CD4A-494F-8AC0-B95A21CB3066}"/>
          </ac:spMkLst>
        </pc:spChg>
      </pc:sldChg>
    </pc:docChg>
  </pc:docChgLst>
  <pc:docChgLst>
    <pc:chgData name="Natalie Sian Davies (2014382)" userId="S::2014382@student.uwtsd.ac.uk::6c238e4e-6e56-4371-9d2e-cbd6b01ea273" providerId="AD" clId="Web-{A471CA97-FCEF-4065-8EDF-36E18B5DBA89}"/>
    <pc:docChg chg="addSld modSld">
      <pc:chgData name="Natalie Sian Davies (2014382)" userId="S::2014382@student.uwtsd.ac.uk::6c238e4e-6e56-4371-9d2e-cbd6b01ea273" providerId="AD" clId="Web-{A471CA97-FCEF-4065-8EDF-36E18B5DBA89}" dt="2020-10-12T19:56:48.690" v="59" actId="20577"/>
      <pc:docMkLst>
        <pc:docMk/>
      </pc:docMkLst>
      <pc:sldChg chg="addSp delSp modSp mod setBg">
        <pc:chgData name="Natalie Sian Davies (2014382)" userId="S::2014382@student.uwtsd.ac.uk::6c238e4e-6e56-4371-9d2e-cbd6b01ea273" providerId="AD" clId="Web-{A471CA97-FCEF-4065-8EDF-36E18B5DBA89}" dt="2020-10-12T19:56:43.831" v="57" actId="20577"/>
        <pc:sldMkLst>
          <pc:docMk/>
          <pc:sldMk cId="109857222" sldId="256"/>
        </pc:sldMkLst>
        <pc:spChg chg="mod ord">
          <ac:chgData name="Natalie Sian Davies (2014382)" userId="S::2014382@student.uwtsd.ac.uk::6c238e4e-6e56-4371-9d2e-cbd6b01ea273" providerId="AD" clId="Web-{A471CA97-FCEF-4065-8EDF-36E18B5DBA89}" dt="2020-10-12T19:56:43.831" v="57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Natalie Sian Davies (2014382)" userId="S::2014382@student.uwtsd.ac.uk::6c238e4e-6e56-4371-9d2e-cbd6b01ea273" providerId="AD" clId="Web-{A471CA97-FCEF-4065-8EDF-36E18B5DBA89}" dt="2020-10-12T19:52:26.501" v="2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atalie Sian Davies (2014382)" userId="S::2014382@student.uwtsd.ac.uk::6c238e4e-6e56-4371-9d2e-cbd6b01ea273" providerId="AD" clId="Web-{A471CA97-FCEF-4065-8EDF-36E18B5DBA89}" dt="2020-10-12T19:54:27.815" v="36"/>
          <ac:spMkLst>
            <pc:docMk/>
            <pc:sldMk cId="109857222" sldId="256"/>
            <ac:spMk id="9" creationId="{0BC9EFE1-D8CB-4668-9980-DB108327A794}"/>
          </ac:spMkLst>
        </pc:spChg>
        <pc:spChg chg="add del">
          <ac:chgData name="Natalie Sian Davies (2014382)" userId="S::2014382@student.uwtsd.ac.uk::6c238e4e-6e56-4371-9d2e-cbd6b01ea273" providerId="AD" clId="Web-{A471CA97-FCEF-4065-8EDF-36E18B5DBA89}" dt="2020-10-12T19:54:27.815" v="36"/>
          <ac:spMkLst>
            <pc:docMk/>
            <pc:sldMk cId="109857222" sldId="256"/>
            <ac:spMk id="13" creationId="{77DA6D33-2D62-458C-BF5D-DBF612FD557E}"/>
          </ac:spMkLst>
        </pc:spChg>
        <pc:spChg chg="add del">
          <ac:chgData name="Natalie Sian Davies (2014382)" userId="S::2014382@student.uwtsd.ac.uk::6c238e4e-6e56-4371-9d2e-cbd6b01ea273" providerId="AD" clId="Web-{A471CA97-FCEF-4065-8EDF-36E18B5DBA89}" dt="2020-10-12T19:54:27.799" v="35"/>
          <ac:spMkLst>
            <pc:docMk/>
            <pc:sldMk cId="109857222" sldId="256"/>
            <ac:spMk id="15" creationId="{0BC9EFE1-D8CB-4668-9980-DB108327A794}"/>
          </ac:spMkLst>
        </pc:spChg>
        <pc:spChg chg="add del">
          <ac:chgData name="Natalie Sian Davies (2014382)" userId="S::2014382@student.uwtsd.ac.uk::6c238e4e-6e56-4371-9d2e-cbd6b01ea273" providerId="AD" clId="Web-{A471CA97-FCEF-4065-8EDF-36E18B5DBA89}" dt="2020-10-12T19:54:27.799" v="35"/>
          <ac:spMkLst>
            <pc:docMk/>
            <pc:sldMk cId="109857222" sldId="256"/>
            <ac:spMk id="17" creationId="{77DA6D33-2D62-458C-BF5D-DBF612FD557E}"/>
          </ac:spMkLst>
        </pc:spChg>
        <pc:spChg chg="add del">
          <ac:chgData name="Natalie Sian Davies (2014382)" userId="S::2014382@student.uwtsd.ac.uk::6c238e4e-6e56-4371-9d2e-cbd6b01ea273" providerId="AD" clId="Web-{A471CA97-FCEF-4065-8EDF-36E18B5DBA89}" dt="2020-10-12T19:54:19.893" v="33"/>
          <ac:spMkLst>
            <pc:docMk/>
            <pc:sldMk cId="109857222" sldId="256"/>
            <ac:spMk id="18" creationId="{E91DC736-0EF8-4F87-9146-EBF1D2EE4D3D}"/>
          </ac:spMkLst>
        </pc:spChg>
        <pc:spChg chg="add del">
          <ac:chgData name="Natalie Sian Davies (2014382)" userId="S::2014382@student.uwtsd.ac.uk::6c238e4e-6e56-4371-9d2e-cbd6b01ea273" providerId="AD" clId="Web-{A471CA97-FCEF-4065-8EDF-36E18B5DBA89}" dt="2020-10-12T19:55:49.768" v="40"/>
          <ac:spMkLst>
            <pc:docMk/>
            <pc:sldMk cId="109857222" sldId="256"/>
            <ac:spMk id="19" creationId="{C1DD1A8A-57D5-4A81-AD04-532B043C5611}"/>
          </ac:spMkLst>
        </pc:spChg>
        <pc:spChg chg="add del">
          <ac:chgData name="Natalie Sian Davies (2014382)" userId="S::2014382@student.uwtsd.ac.uk::6c238e4e-6e56-4371-9d2e-cbd6b01ea273" providerId="AD" clId="Web-{A471CA97-FCEF-4065-8EDF-36E18B5DBA89}" dt="2020-10-12T19:54:19.893" v="33"/>
          <ac:spMkLst>
            <pc:docMk/>
            <pc:sldMk cId="109857222" sldId="256"/>
            <ac:spMk id="20" creationId="{097CD68E-23E3-4007-8847-CD0944C4F7BE}"/>
          </ac:spMkLst>
        </pc:spChg>
        <pc:spChg chg="add del">
          <ac:chgData name="Natalie Sian Davies (2014382)" userId="S::2014382@student.uwtsd.ac.uk::6c238e4e-6e56-4371-9d2e-cbd6b01ea273" providerId="AD" clId="Web-{A471CA97-FCEF-4065-8EDF-36E18B5DBA89}" dt="2020-10-12T19:55:49.768" v="40"/>
          <ac:spMkLst>
            <pc:docMk/>
            <pc:sldMk cId="109857222" sldId="256"/>
            <ac:spMk id="21" creationId="{007891EC-4501-44ED-A8C8-B11B6DB767AB}"/>
          </ac:spMkLst>
        </pc:spChg>
        <pc:spChg chg="add del">
          <ac:chgData name="Natalie Sian Davies (2014382)" userId="S::2014382@student.uwtsd.ac.uk::6c238e4e-6e56-4371-9d2e-cbd6b01ea273" providerId="AD" clId="Web-{A471CA97-FCEF-4065-8EDF-36E18B5DBA89}" dt="2020-10-12T19:54:19.893" v="33"/>
          <ac:spMkLst>
            <pc:docMk/>
            <pc:sldMk cId="109857222" sldId="256"/>
            <ac:spMk id="22" creationId="{AF2F604E-43BE-4DC3-B983-E071523364F8}"/>
          </ac:spMkLst>
        </pc:spChg>
        <pc:spChg chg="add del">
          <ac:chgData name="Natalie Sian Davies (2014382)" userId="S::2014382@student.uwtsd.ac.uk::6c238e4e-6e56-4371-9d2e-cbd6b01ea273" providerId="AD" clId="Web-{A471CA97-FCEF-4065-8EDF-36E18B5DBA89}" dt="2020-10-12T19:54:19.893" v="33"/>
          <ac:spMkLst>
            <pc:docMk/>
            <pc:sldMk cId="109857222" sldId="256"/>
            <ac:spMk id="24" creationId="{08C9B587-E65E-4B52-B37C-ABEBB6E87928}"/>
          </ac:spMkLst>
        </pc:spChg>
        <pc:spChg chg="add">
          <ac:chgData name="Natalie Sian Davies (2014382)" userId="S::2014382@student.uwtsd.ac.uk::6c238e4e-6e56-4371-9d2e-cbd6b01ea273" providerId="AD" clId="Web-{A471CA97-FCEF-4065-8EDF-36E18B5DBA89}" dt="2020-10-12T19:55:49.768" v="40"/>
          <ac:spMkLst>
            <pc:docMk/>
            <pc:sldMk cId="109857222" sldId="256"/>
            <ac:spMk id="26" creationId="{0BC9EFE1-D8CB-4668-9980-DB108327A794}"/>
          </ac:spMkLst>
        </pc:spChg>
        <pc:spChg chg="add">
          <ac:chgData name="Natalie Sian Davies (2014382)" userId="S::2014382@student.uwtsd.ac.uk::6c238e4e-6e56-4371-9d2e-cbd6b01ea273" providerId="AD" clId="Web-{A471CA97-FCEF-4065-8EDF-36E18B5DBA89}" dt="2020-10-12T19:55:49.768" v="40"/>
          <ac:spMkLst>
            <pc:docMk/>
            <pc:sldMk cId="109857222" sldId="256"/>
            <ac:spMk id="30" creationId="{77DA6D33-2D62-458C-BF5D-DBF612FD557E}"/>
          </ac:spMkLst>
        </pc:spChg>
        <pc:picChg chg="add mod ord">
          <ac:chgData name="Natalie Sian Davies (2014382)" userId="S::2014382@student.uwtsd.ac.uk::6c238e4e-6e56-4371-9d2e-cbd6b01ea273" providerId="AD" clId="Web-{A471CA97-FCEF-4065-8EDF-36E18B5DBA89}" dt="2020-10-12T19:55:49.768" v="40"/>
          <ac:picMkLst>
            <pc:docMk/>
            <pc:sldMk cId="109857222" sldId="256"/>
            <ac:picMk id="4" creationId="{0916476D-0D87-494C-9836-4E25AEBAE6F1}"/>
          </ac:picMkLst>
        </pc:picChg>
        <pc:picChg chg="add del">
          <ac:chgData name="Natalie Sian Davies (2014382)" userId="S::2014382@student.uwtsd.ac.uk::6c238e4e-6e56-4371-9d2e-cbd6b01ea273" providerId="AD" clId="Web-{A471CA97-FCEF-4065-8EDF-36E18B5DBA89}" dt="2020-10-12T19:54:27.815" v="36"/>
          <ac:picMkLst>
            <pc:docMk/>
            <pc:sldMk cId="109857222" sldId="256"/>
            <ac:picMk id="11" creationId="{7CBAE1BD-B8E4-4029-8AA2-C77E4FED9864}"/>
          </ac:picMkLst>
        </pc:picChg>
        <pc:picChg chg="add del">
          <ac:chgData name="Natalie Sian Davies (2014382)" userId="S::2014382@student.uwtsd.ac.uk::6c238e4e-6e56-4371-9d2e-cbd6b01ea273" providerId="AD" clId="Web-{A471CA97-FCEF-4065-8EDF-36E18B5DBA89}" dt="2020-10-12T19:54:27.799" v="35"/>
          <ac:picMkLst>
            <pc:docMk/>
            <pc:sldMk cId="109857222" sldId="256"/>
            <ac:picMk id="16" creationId="{7CBAE1BD-B8E4-4029-8AA2-C77E4FED9864}"/>
          </ac:picMkLst>
        </pc:picChg>
        <pc:picChg chg="add">
          <ac:chgData name="Natalie Sian Davies (2014382)" userId="S::2014382@student.uwtsd.ac.uk::6c238e4e-6e56-4371-9d2e-cbd6b01ea273" providerId="AD" clId="Web-{A471CA97-FCEF-4065-8EDF-36E18B5DBA89}" dt="2020-10-12T19:55:49.768" v="40"/>
          <ac:picMkLst>
            <pc:docMk/>
            <pc:sldMk cId="109857222" sldId="256"/>
            <ac:picMk id="28" creationId="{7CBAE1BD-B8E4-4029-8AA2-C77E4FED9864}"/>
          </ac:picMkLst>
        </pc:picChg>
      </pc:sldChg>
      <pc:sldChg chg="new">
        <pc:chgData name="Natalie Sian Davies (2014382)" userId="S::2014382@student.uwtsd.ac.uk::6c238e4e-6e56-4371-9d2e-cbd6b01ea273" providerId="AD" clId="Web-{A471CA97-FCEF-4065-8EDF-36E18B5DBA89}" dt="2020-10-12T19:49:47.391" v="0"/>
        <pc:sldMkLst>
          <pc:docMk/>
          <pc:sldMk cId="3967671923" sldId="257"/>
        </pc:sldMkLst>
      </pc:sldChg>
    </pc:docChg>
  </pc:docChgLst>
  <pc:docChgLst>
    <pc:chgData name="Natalie Sian Davies (2014382)" userId="S::2014382@student.uwtsd.ac.uk::6c238e4e-6e56-4371-9d2e-cbd6b01ea273" providerId="AD" clId="Web-{91BA176E-1A97-9C5E-B996-2802271D5420}"/>
    <pc:docChg chg="modSld">
      <pc:chgData name="Natalie Sian Davies (2014382)" userId="S::2014382@student.uwtsd.ac.uk::6c238e4e-6e56-4371-9d2e-cbd6b01ea273" providerId="AD" clId="Web-{91BA176E-1A97-9C5E-B996-2802271D5420}" dt="2020-10-26T22:39:05.887" v="56" actId="1076"/>
      <pc:docMkLst>
        <pc:docMk/>
      </pc:docMkLst>
      <pc:sldChg chg="modSp">
        <pc:chgData name="Natalie Sian Davies (2014382)" userId="S::2014382@student.uwtsd.ac.uk::6c238e4e-6e56-4371-9d2e-cbd6b01ea273" providerId="AD" clId="Web-{91BA176E-1A97-9C5E-B996-2802271D5420}" dt="2020-10-26T22:38:29.901" v="50" actId="20577"/>
        <pc:sldMkLst>
          <pc:docMk/>
          <pc:sldMk cId="3967671923" sldId="257"/>
        </pc:sldMkLst>
        <pc:spChg chg="mod">
          <ac:chgData name="Natalie Sian Davies (2014382)" userId="S::2014382@student.uwtsd.ac.uk::6c238e4e-6e56-4371-9d2e-cbd6b01ea273" providerId="AD" clId="Web-{91BA176E-1A97-9C5E-B996-2802271D5420}" dt="2020-10-26T14:51:48.331" v="30" actId="1076"/>
          <ac:spMkLst>
            <pc:docMk/>
            <pc:sldMk cId="3967671923" sldId="257"/>
            <ac:spMk id="8" creationId="{64851A83-A836-4EA4-ACC0-354E631C3E37}"/>
          </ac:spMkLst>
        </pc:spChg>
        <pc:spChg chg="mod">
          <ac:chgData name="Natalie Sian Davies (2014382)" userId="S::2014382@student.uwtsd.ac.uk::6c238e4e-6e56-4371-9d2e-cbd6b01ea273" providerId="AD" clId="Web-{91BA176E-1A97-9C5E-B996-2802271D5420}" dt="2020-10-26T22:38:29.901" v="50" actId="20577"/>
          <ac:spMkLst>
            <pc:docMk/>
            <pc:sldMk cId="3967671923" sldId="257"/>
            <ac:spMk id="20" creationId="{B4F15150-F2CD-45F3-858B-8FC42149591C}"/>
          </ac:spMkLst>
        </pc:spChg>
      </pc:sldChg>
      <pc:sldChg chg="addSp modSp">
        <pc:chgData name="Natalie Sian Davies (2014382)" userId="S::2014382@student.uwtsd.ac.uk::6c238e4e-6e56-4371-9d2e-cbd6b01ea273" providerId="AD" clId="Web-{91BA176E-1A97-9C5E-B996-2802271D5420}" dt="2020-10-26T22:39:05.887" v="56" actId="1076"/>
        <pc:sldMkLst>
          <pc:docMk/>
          <pc:sldMk cId="1259179522" sldId="258"/>
        </pc:sldMkLst>
        <pc:spChg chg="add mod">
          <ac:chgData name="Natalie Sian Davies (2014382)" userId="S::2014382@student.uwtsd.ac.uk::6c238e4e-6e56-4371-9d2e-cbd6b01ea273" providerId="AD" clId="Web-{91BA176E-1A97-9C5E-B996-2802271D5420}" dt="2020-10-26T09:52:06.361" v="27" actId="1076"/>
          <ac:spMkLst>
            <pc:docMk/>
            <pc:sldMk cId="1259179522" sldId="258"/>
            <ac:spMk id="3" creationId="{2909C090-D3B2-4E70-9B60-F972788A2F26}"/>
          </ac:spMkLst>
        </pc:spChg>
        <pc:spChg chg="add mod">
          <ac:chgData name="Natalie Sian Davies (2014382)" userId="S::2014382@student.uwtsd.ac.uk::6c238e4e-6e56-4371-9d2e-cbd6b01ea273" providerId="AD" clId="Web-{91BA176E-1A97-9C5E-B996-2802271D5420}" dt="2020-10-26T22:39:05.887" v="56" actId="1076"/>
          <ac:spMkLst>
            <pc:docMk/>
            <pc:sldMk cId="1259179522" sldId="258"/>
            <ac:spMk id="4" creationId="{B795007B-2623-45BB-8A14-93093989805E}"/>
          </ac:spMkLst>
        </pc:spChg>
      </pc:sldChg>
    </pc:docChg>
  </pc:docChgLst>
  <pc:docChgLst>
    <pc:chgData name="Natalie Sian Davies (2014382)" userId="S::2014382@student.uwtsd.ac.uk::6c238e4e-6e56-4371-9d2e-cbd6b01ea273" providerId="AD" clId="Web-{C5DBE130-2B5F-DF54-7006-499F089B57A6}"/>
    <pc:docChg chg="modSld">
      <pc:chgData name="Natalie Sian Davies (2014382)" userId="S::2014382@student.uwtsd.ac.uk::6c238e4e-6e56-4371-9d2e-cbd6b01ea273" providerId="AD" clId="Web-{C5DBE130-2B5F-DF54-7006-499F089B57A6}" dt="2020-10-18T14:11:25.845" v="49" actId="20577"/>
      <pc:docMkLst>
        <pc:docMk/>
      </pc:docMkLst>
      <pc:sldChg chg="addSp delSp modSp">
        <pc:chgData name="Natalie Sian Davies (2014382)" userId="S::2014382@student.uwtsd.ac.uk::6c238e4e-6e56-4371-9d2e-cbd6b01ea273" providerId="AD" clId="Web-{C5DBE130-2B5F-DF54-7006-499F089B57A6}" dt="2020-10-18T14:11:23.016" v="47" actId="20577"/>
        <pc:sldMkLst>
          <pc:docMk/>
          <pc:sldMk cId="3967671923" sldId="257"/>
        </pc:sldMkLst>
        <pc:spChg chg="mod">
          <ac:chgData name="Natalie Sian Davies (2014382)" userId="S::2014382@student.uwtsd.ac.uk::6c238e4e-6e56-4371-9d2e-cbd6b01ea273" providerId="AD" clId="Web-{C5DBE130-2B5F-DF54-7006-499F089B57A6}" dt="2020-10-18T14:11:23.016" v="47" actId="20577"/>
          <ac:spMkLst>
            <pc:docMk/>
            <pc:sldMk cId="3967671923" sldId="257"/>
            <ac:spMk id="3" creationId="{0BD3391A-7039-4B52-A016-9FE22E59B00A}"/>
          </ac:spMkLst>
        </pc:spChg>
        <pc:spChg chg="add mod">
          <ac:chgData name="Natalie Sian Davies (2014382)" userId="S::2014382@student.uwtsd.ac.uk::6c238e4e-6e56-4371-9d2e-cbd6b01ea273" providerId="AD" clId="Web-{C5DBE130-2B5F-DF54-7006-499F089B57A6}" dt="2020-10-18T14:08:48.741" v="37" actId="20577"/>
          <ac:spMkLst>
            <pc:docMk/>
            <pc:sldMk cId="3967671923" sldId="257"/>
            <ac:spMk id="7" creationId="{F018D337-5AD0-4E58-B4C0-B7218948D3EB}"/>
          </ac:spMkLst>
        </pc:spChg>
        <pc:picChg chg="mod">
          <ac:chgData name="Natalie Sian Davies (2014382)" userId="S::2014382@student.uwtsd.ac.uk::6c238e4e-6e56-4371-9d2e-cbd6b01ea273" providerId="AD" clId="Web-{C5DBE130-2B5F-DF54-7006-499F089B57A6}" dt="2020-10-18T14:08:57.914" v="40" actId="1076"/>
          <ac:picMkLst>
            <pc:docMk/>
            <pc:sldMk cId="3967671923" sldId="257"/>
            <ac:picMk id="2" creationId="{4037E9D0-58A2-43E6-BAEC-C531D93CB826}"/>
          </ac:picMkLst>
        </pc:picChg>
        <pc:picChg chg="add mod">
          <ac:chgData name="Natalie Sian Davies (2014382)" userId="S::2014382@student.uwtsd.ac.uk::6c238e4e-6e56-4371-9d2e-cbd6b01ea273" providerId="AD" clId="Web-{C5DBE130-2B5F-DF54-7006-499F089B57A6}" dt="2020-10-18T14:05:43.949" v="7"/>
          <ac:picMkLst>
            <pc:docMk/>
            <pc:sldMk cId="3967671923" sldId="257"/>
            <ac:picMk id="4" creationId="{C592CA08-D307-4103-BF62-FC7D79382B96}"/>
          </ac:picMkLst>
        </pc:picChg>
        <pc:picChg chg="del">
          <ac:chgData name="Natalie Sian Davies (2014382)" userId="S::2014382@student.uwtsd.ac.uk::6c238e4e-6e56-4371-9d2e-cbd6b01ea273" providerId="AD" clId="Web-{C5DBE130-2B5F-DF54-7006-499F089B57A6}" dt="2020-10-18T14:04:57.961" v="0"/>
          <ac:picMkLst>
            <pc:docMk/>
            <pc:sldMk cId="3967671923" sldId="257"/>
            <ac:picMk id="6" creationId="{4C447AD4-CD5F-4307-BFA6-FC7BC2535999}"/>
          </ac:picMkLst>
        </pc:picChg>
      </pc:sldChg>
    </pc:docChg>
  </pc:docChgLst>
  <pc:docChgLst>
    <pc:chgData name="Natalie Sian Davies (2014382)" userId="S::2014382@student.uwtsd.ac.uk::6c238e4e-6e56-4371-9d2e-cbd6b01ea273" providerId="AD" clId="Web-{5F60C7A2-9105-261F-92E9-88E5011BAA63}"/>
    <pc:docChg chg="modSld">
      <pc:chgData name="Natalie Sian Davies (2014382)" userId="S::2014382@student.uwtsd.ac.uk::6c238e4e-6e56-4371-9d2e-cbd6b01ea273" providerId="AD" clId="Web-{5F60C7A2-9105-261F-92E9-88E5011BAA63}" dt="2020-11-07T16:39:57.088" v="722" actId="1076"/>
      <pc:docMkLst>
        <pc:docMk/>
      </pc:docMkLst>
      <pc:sldChg chg="addSp delSp modSp">
        <pc:chgData name="Natalie Sian Davies (2014382)" userId="S::2014382@student.uwtsd.ac.uk::6c238e4e-6e56-4371-9d2e-cbd6b01ea273" providerId="AD" clId="Web-{5F60C7A2-9105-261F-92E9-88E5011BAA63}" dt="2020-11-07T15:06:36.750" v="460" actId="20577"/>
        <pc:sldMkLst>
          <pc:docMk/>
          <pc:sldMk cId="3967671923" sldId="257"/>
        </pc:sldMkLst>
        <pc:spChg chg="mod">
          <ac:chgData name="Natalie Sian Davies (2014382)" userId="S::2014382@student.uwtsd.ac.uk::6c238e4e-6e56-4371-9d2e-cbd6b01ea273" providerId="AD" clId="Web-{5F60C7A2-9105-261F-92E9-88E5011BAA63}" dt="2020-11-07T11:59:56.499" v="227" actId="14100"/>
          <ac:spMkLst>
            <pc:docMk/>
            <pc:sldMk cId="3967671923" sldId="257"/>
            <ac:spMk id="3" creationId="{0BD3391A-7039-4B52-A016-9FE22E59B00A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1:55:42.843" v="216" actId="20577"/>
          <ac:spMkLst>
            <pc:docMk/>
            <pc:sldMk cId="3967671923" sldId="257"/>
            <ac:spMk id="4" creationId="{81F129DD-CE3C-4E19-BD68-AAD3ADA107D3}"/>
          </ac:spMkLst>
        </pc:spChg>
        <pc:spChg chg="add mod">
          <ac:chgData name="Natalie Sian Davies (2014382)" userId="S::2014382@student.uwtsd.ac.uk::6c238e4e-6e56-4371-9d2e-cbd6b01ea273" providerId="AD" clId="Web-{5F60C7A2-9105-261F-92E9-88E5011BAA63}" dt="2020-11-07T15:04:06.777" v="329" actId="20577"/>
          <ac:spMkLst>
            <pc:docMk/>
            <pc:sldMk cId="3967671923" sldId="257"/>
            <ac:spMk id="6" creationId="{1795B006-F8BF-4A10-B4A5-C1682231B77C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3:10:20.095" v="285"/>
          <ac:spMkLst>
            <pc:docMk/>
            <pc:sldMk cId="3967671923" sldId="257"/>
            <ac:spMk id="8" creationId="{64851A83-A836-4EA4-ACC0-354E631C3E37}"/>
          </ac:spMkLst>
        </pc:spChg>
        <pc:spChg chg="del">
          <ac:chgData name="Natalie Sian Davies (2014382)" userId="S::2014382@student.uwtsd.ac.uk::6c238e4e-6e56-4371-9d2e-cbd6b01ea273" providerId="AD" clId="Web-{5F60C7A2-9105-261F-92E9-88E5011BAA63}" dt="2020-11-07T11:17:49.702" v="73"/>
          <ac:spMkLst>
            <pc:docMk/>
            <pc:sldMk cId="3967671923" sldId="257"/>
            <ac:spMk id="9" creationId="{9FE5C3BE-5F17-4260-8228-F9939CCCDE26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1:49:04.679" v="177"/>
          <ac:spMkLst>
            <pc:docMk/>
            <pc:sldMk cId="3967671923" sldId="257"/>
            <ac:spMk id="11" creationId="{32334AAE-E0A2-46A5-B654-87157CA697FC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3:11:49.178" v="291"/>
          <ac:spMkLst>
            <pc:docMk/>
            <pc:sldMk cId="3967671923" sldId="257"/>
            <ac:spMk id="12" creationId="{CA76D686-3AB1-45D3-B5B4-1375076E5B19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1:47:42.143" v="173"/>
          <ac:spMkLst>
            <pc:docMk/>
            <pc:sldMk cId="3967671923" sldId="257"/>
            <ac:spMk id="13" creationId="{EB0665B9-A94D-4B54-8B5D-6993248E2A81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5:04:52.732" v="338" actId="20577"/>
          <ac:spMkLst>
            <pc:docMk/>
            <pc:sldMk cId="3967671923" sldId="257"/>
            <ac:spMk id="16" creationId="{24C80F44-885B-46F9-8A88-2FF7E5C52D8B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1:50:14.027" v="180"/>
          <ac:spMkLst>
            <pc:docMk/>
            <pc:sldMk cId="3967671923" sldId="257"/>
            <ac:spMk id="17" creationId="{50E697C3-F15E-45B1-8E52-D46FBA6BDBBD}"/>
          </ac:spMkLst>
        </pc:spChg>
        <pc:spChg chg="del mod">
          <ac:chgData name="Natalie Sian Davies (2014382)" userId="S::2014382@student.uwtsd.ac.uk::6c238e4e-6e56-4371-9d2e-cbd6b01ea273" providerId="AD" clId="Web-{5F60C7A2-9105-261F-92E9-88E5011BAA63}" dt="2020-11-07T13:09:26.389" v="284"/>
          <ac:spMkLst>
            <pc:docMk/>
            <pc:sldMk cId="3967671923" sldId="257"/>
            <ac:spMk id="19" creationId="{04CB4D7D-83D2-4FFE-8184-AF57C885ADF4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5:04:38.153" v="333" actId="20577"/>
          <ac:spMkLst>
            <pc:docMk/>
            <pc:sldMk cId="3967671923" sldId="257"/>
            <ac:spMk id="20" creationId="{B4F15150-F2CD-45F3-858B-8FC42149591C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5:02:47.604" v="297" actId="1076"/>
          <ac:spMkLst>
            <pc:docMk/>
            <pc:sldMk cId="3967671923" sldId="257"/>
            <ac:spMk id="23" creationId="{6DBB5D1E-EB24-4907-9E2D-012067612175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1:32:54.915" v="148" actId="14100"/>
          <ac:spMkLst>
            <pc:docMk/>
            <pc:sldMk cId="3967671923" sldId="257"/>
            <ac:spMk id="24" creationId="{7A8F947F-1CF5-47D2-A4EA-497546707781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5:06:36.750" v="460" actId="20577"/>
          <ac:spMkLst>
            <pc:docMk/>
            <pc:sldMk cId="3967671923" sldId="257"/>
            <ac:spMk id="26" creationId="{4CACA204-8E6D-4637-8196-E0CE4D5B6E20}"/>
          </ac:spMkLst>
        </pc:spChg>
        <pc:spChg chg="add mod">
          <ac:chgData name="Natalie Sian Davies (2014382)" userId="S::2014382@student.uwtsd.ac.uk::6c238e4e-6e56-4371-9d2e-cbd6b01ea273" providerId="AD" clId="Web-{5F60C7A2-9105-261F-92E9-88E5011BAA63}" dt="2020-11-07T15:04:22.934" v="332" actId="1076"/>
          <ac:spMkLst>
            <pc:docMk/>
            <pc:sldMk cId="3967671923" sldId="257"/>
            <ac:spMk id="27" creationId="{14FDA702-794A-4063-A1BD-D4292AFBBEFC}"/>
          </ac:spMkLst>
        </pc:spChg>
        <pc:picChg chg="mod">
          <ac:chgData name="Natalie Sian Davies (2014382)" userId="S::2014382@student.uwtsd.ac.uk::6c238e4e-6e56-4371-9d2e-cbd6b01ea273" providerId="AD" clId="Web-{5F60C7A2-9105-261F-92E9-88E5011BAA63}" dt="2020-11-07T12:01:50.225" v="228" actId="1076"/>
          <ac:picMkLst>
            <pc:docMk/>
            <pc:sldMk cId="3967671923" sldId="257"/>
            <ac:picMk id="2" creationId="{D1D15A7D-7017-482C-944A-3515468A6DDB}"/>
          </ac:picMkLst>
        </pc:picChg>
        <pc:picChg chg="del mod">
          <ac:chgData name="Natalie Sian Davies (2014382)" userId="S::2014382@student.uwtsd.ac.uk::6c238e4e-6e56-4371-9d2e-cbd6b01ea273" providerId="AD" clId="Web-{5F60C7A2-9105-261F-92E9-88E5011BAA63}" dt="2020-11-07T11:17:49.702" v="73"/>
          <ac:picMkLst>
            <pc:docMk/>
            <pc:sldMk cId="3967671923" sldId="257"/>
            <ac:picMk id="6" creationId="{2C413457-FEB0-43B0-AD39-26B0F19B5A96}"/>
          </ac:picMkLst>
        </pc:picChg>
        <pc:picChg chg="mod">
          <ac:chgData name="Natalie Sian Davies (2014382)" userId="S::2014382@student.uwtsd.ac.uk::6c238e4e-6e56-4371-9d2e-cbd6b01ea273" providerId="AD" clId="Web-{5F60C7A2-9105-261F-92E9-88E5011BAA63}" dt="2020-11-07T13:12:27.011" v="295"/>
          <ac:picMkLst>
            <pc:docMk/>
            <pc:sldMk cId="3967671923" sldId="257"/>
            <ac:picMk id="10" creationId="{85C72FC4-1C0F-4116-B75A-BF610C8BFBD1}"/>
          </ac:picMkLst>
        </pc:picChg>
        <pc:picChg chg="mod">
          <ac:chgData name="Natalie Sian Davies (2014382)" userId="S::2014382@student.uwtsd.ac.uk::6c238e4e-6e56-4371-9d2e-cbd6b01ea273" providerId="AD" clId="Web-{5F60C7A2-9105-261F-92E9-88E5011BAA63}" dt="2020-11-07T13:12:13.039" v="292"/>
          <ac:picMkLst>
            <pc:docMk/>
            <pc:sldMk cId="3967671923" sldId="257"/>
            <ac:picMk id="14" creationId="{0FF5CD0D-036D-451C-8E20-2583D7BF7472}"/>
          </ac:picMkLst>
        </pc:picChg>
        <pc:picChg chg="mod">
          <ac:chgData name="Natalie Sian Davies (2014382)" userId="S::2014382@student.uwtsd.ac.uk::6c238e4e-6e56-4371-9d2e-cbd6b01ea273" providerId="AD" clId="Web-{5F60C7A2-9105-261F-92E9-88E5011BAA63}" dt="2020-11-07T13:12:18.883" v="293"/>
          <ac:picMkLst>
            <pc:docMk/>
            <pc:sldMk cId="3967671923" sldId="257"/>
            <ac:picMk id="18" creationId="{48D82412-10FA-47F2-99F3-C6D36B145010}"/>
          </ac:picMkLst>
        </pc:picChg>
        <pc:picChg chg="mod">
          <ac:chgData name="Natalie Sian Davies (2014382)" userId="S::2014382@student.uwtsd.ac.uk::6c238e4e-6e56-4371-9d2e-cbd6b01ea273" providerId="AD" clId="Web-{5F60C7A2-9105-261F-92E9-88E5011BAA63}" dt="2020-11-07T13:12:23.073" v="294"/>
          <ac:picMkLst>
            <pc:docMk/>
            <pc:sldMk cId="3967671923" sldId="257"/>
            <ac:picMk id="22" creationId="{393537BE-1599-46C5-8D18-E5FBECD7B94F}"/>
          </ac:picMkLst>
        </pc:picChg>
        <pc:picChg chg="add del mod modCrop">
          <ac:chgData name="Natalie Sian Davies (2014382)" userId="S::2014382@student.uwtsd.ac.uk::6c238e4e-6e56-4371-9d2e-cbd6b01ea273" providerId="AD" clId="Web-{5F60C7A2-9105-261F-92E9-88E5011BAA63}" dt="2020-11-07T11:38:16.043" v="167"/>
          <ac:picMkLst>
            <pc:docMk/>
            <pc:sldMk cId="3967671923" sldId="257"/>
            <ac:picMk id="28" creationId="{8129CBEE-479D-4C81-B5B6-3C9D0DE62FE1}"/>
          </ac:picMkLst>
        </pc:picChg>
        <pc:picChg chg="add mod">
          <ac:chgData name="Natalie Sian Davies (2014382)" userId="S::2014382@student.uwtsd.ac.uk::6c238e4e-6e56-4371-9d2e-cbd6b01ea273" providerId="AD" clId="Web-{5F60C7A2-9105-261F-92E9-88E5011BAA63}" dt="2020-11-07T11:22:28.609" v="85" actId="1076"/>
          <ac:picMkLst>
            <pc:docMk/>
            <pc:sldMk cId="3967671923" sldId="257"/>
            <ac:picMk id="29" creationId="{B78E88BD-B687-453F-9391-6F39BBE6EA81}"/>
          </ac:picMkLst>
        </pc:picChg>
        <pc:picChg chg="add mod modCrop">
          <ac:chgData name="Natalie Sian Davies (2014382)" userId="S::2014382@student.uwtsd.ac.uk::6c238e4e-6e56-4371-9d2e-cbd6b01ea273" providerId="AD" clId="Web-{5F60C7A2-9105-261F-92E9-88E5011BAA63}" dt="2020-11-07T11:35:37.674" v="164" actId="1076"/>
          <ac:picMkLst>
            <pc:docMk/>
            <pc:sldMk cId="3967671923" sldId="257"/>
            <ac:picMk id="30" creationId="{F1361962-D4B2-4CD4-B1D2-662B5B6983AB}"/>
          </ac:picMkLst>
        </pc:picChg>
        <pc:picChg chg="add mod">
          <ac:chgData name="Natalie Sian Davies (2014382)" userId="S::2014382@student.uwtsd.ac.uk::6c238e4e-6e56-4371-9d2e-cbd6b01ea273" providerId="AD" clId="Web-{5F60C7A2-9105-261F-92E9-88E5011BAA63}" dt="2020-11-07T11:47:03.828" v="172" actId="1076"/>
          <ac:picMkLst>
            <pc:docMk/>
            <pc:sldMk cId="3967671923" sldId="257"/>
            <ac:picMk id="31" creationId="{3619B71A-EDEA-49DD-B621-720FB15CE9B7}"/>
          </ac:picMkLst>
        </pc:picChg>
      </pc:sldChg>
      <pc:sldChg chg="addSp modSp">
        <pc:chgData name="Natalie Sian Davies (2014382)" userId="S::2014382@student.uwtsd.ac.uk::6c238e4e-6e56-4371-9d2e-cbd6b01ea273" providerId="AD" clId="Web-{5F60C7A2-9105-261F-92E9-88E5011BAA63}" dt="2020-11-07T16:39:57.088" v="722" actId="1076"/>
        <pc:sldMkLst>
          <pc:docMk/>
          <pc:sldMk cId="1259179522" sldId="258"/>
        </pc:sldMkLst>
        <pc:spChg chg="mod">
          <ac:chgData name="Natalie Sian Davies (2014382)" userId="S::2014382@student.uwtsd.ac.uk::6c238e4e-6e56-4371-9d2e-cbd6b01ea273" providerId="AD" clId="Web-{5F60C7A2-9105-261F-92E9-88E5011BAA63}" dt="2020-11-07T16:31:57.571" v="502" actId="1076"/>
          <ac:spMkLst>
            <pc:docMk/>
            <pc:sldMk cId="1259179522" sldId="258"/>
            <ac:spMk id="2" creationId="{1E15BD3B-C64D-4E19-BF16-139D2B8EF273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6:32:08.869" v="503" actId="1076"/>
          <ac:spMkLst>
            <pc:docMk/>
            <pc:sldMk cId="1259179522" sldId="258"/>
            <ac:spMk id="4" creationId="{B795007B-2623-45BB-8A14-93093989805E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5:11:33.897" v="482" actId="20577"/>
          <ac:spMkLst>
            <pc:docMk/>
            <pc:sldMk cId="1259179522" sldId="258"/>
            <ac:spMk id="5" creationId="{2A4DC680-07E8-49E3-BC56-D0191C64B3B0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6:36:17.510" v="601" actId="1076"/>
          <ac:spMkLst>
            <pc:docMk/>
            <pc:sldMk cId="1259179522" sldId="258"/>
            <ac:spMk id="6" creationId="{DEDB1196-42CC-4813-AE85-26CC3E57646A}"/>
          </ac:spMkLst>
        </pc:spChg>
        <pc:spChg chg="mod">
          <ac:chgData name="Natalie Sian Davies (2014382)" userId="S::2014382@student.uwtsd.ac.uk::6c238e4e-6e56-4371-9d2e-cbd6b01ea273" providerId="AD" clId="Web-{5F60C7A2-9105-261F-92E9-88E5011BAA63}" dt="2020-11-07T16:32:16.572" v="504" actId="1076"/>
          <ac:spMkLst>
            <pc:docMk/>
            <pc:sldMk cId="1259179522" sldId="258"/>
            <ac:spMk id="7" creationId="{6C78F1A1-CD4A-494F-8AC0-B95A21CB3066}"/>
          </ac:spMkLst>
        </pc:spChg>
        <pc:spChg chg="add mod">
          <ac:chgData name="Natalie Sian Davies (2014382)" userId="S::2014382@student.uwtsd.ac.uk::6c238e4e-6e56-4371-9d2e-cbd6b01ea273" providerId="AD" clId="Web-{5F60C7A2-9105-261F-92E9-88E5011BAA63}" dt="2020-11-07T16:36:23.855" v="602" actId="1076"/>
          <ac:spMkLst>
            <pc:docMk/>
            <pc:sldMk cId="1259179522" sldId="258"/>
            <ac:spMk id="8" creationId="{5143268E-9B64-4131-BA20-165162B10A9E}"/>
          </ac:spMkLst>
        </pc:spChg>
        <pc:spChg chg="add mod">
          <ac:chgData name="Natalie Sian Davies (2014382)" userId="S::2014382@student.uwtsd.ac.uk::6c238e4e-6e56-4371-9d2e-cbd6b01ea273" providerId="AD" clId="Web-{5F60C7A2-9105-261F-92E9-88E5011BAA63}" dt="2020-11-07T16:39:31.101" v="694" actId="20577"/>
          <ac:spMkLst>
            <pc:docMk/>
            <pc:sldMk cId="1259179522" sldId="258"/>
            <ac:spMk id="9" creationId="{31691216-9943-43D0-B88C-40122C52B551}"/>
          </ac:spMkLst>
        </pc:spChg>
        <pc:spChg chg="add mod">
          <ac:chgData name="Natalie Sian Davies (2014382)" userId="S::2014382@student.uwtsd.ac.uk::6c238e4e-6e56-4371-9d2e-cbd6b01ea273" providerId="AD" clId="Web-{5F60C7A2-9105-261F-92E9-88E5011BAA63}" dt="2020-11-07T16:39:57.088" v="722" actId="1076"/>
          <ac:spMkLst>
            <pc:docMk/>
            <pc:sldMk cId="1259179522" sldId="258"/>
            <ac:spMk id="10" creationId="{8BE65C7D-4F19-4FBD-AD64-FCE0A3CD8A13}"/>
          </ac:spMkLst>
        </pc:spChg>
      </pc:sldChg>
    </pc:docChg>
  </pc:docChgLst>
  <pc:docChgLst>
    <pc:chgData name="Natalie Sian Davies (2014382)" userId="S::2014382@student.uwtsd.ac.uk::6c238e4e-6e56-4371-9d2e-cbd6b01ea273" providerId="AD" clId="Web-{942DB09D-1ADE-2ABA-A145-910F5AE8E051}"/>
    <pc:docChg chg="modSld">
      <pc:chgData name="Natalie Sian Davies (2014382)" userId="S::2014382@student.uwtsd.ac.uk::6c238e4e-6e56-4371-9d2e-cbd6b01ea273" providerId="AD" clId="Web-{942DB09D-1ADE-2ABA-A145-910F5AE8E051}" dt="2020-10-27T00:28:32.838" v="123" actId="14100"/>
      <pc:docMkLst>
        <pc:docMk/>
      </pc:docMkLst>
      <pc:sldChg chg="addSp delSp modSp">
        <pc:chgData name="Natalie Sian Davies (2014382)" userId="S::2014382@student.uwtsd.ac.uk::6c238e4e-6e56-4371-9d2e-cbd6b01ea273" providerId="AD" clId="Web-{942DB09D-1ADE-2ABA-A145-910F5AE8E051}" dt="2020-10-27T00:28:32.838" v="123" actId="14100"/>
        <pc:sldMkLst>
          <pc:docMk/>
          <pc:sldMk cId="3967671923" sldId="257"/>
        </pc:sldMkLst>
        <pc:spChg chg="add mod">
          <ac:chgData name="Natalie Sian Davies (2014382)" userId="S::2014382@student.uwtsd.ac.uk::6c238e4e-6e56-4371-9d2e-cbd6b01ea273" providerId="AD" clId="Web-{942DB09D-1ADE-2ABA-A145-910F5AE8E051}" dt="2020-10-27T00:21:32.720" v="47" actId="1076"/>
          <ac:spMkLst>
            <pc:docMk/>
            <pc:sldMk cId="3967671923" sldId="257"/>
            <ac:spMk id="4" creationId="{81F129DD-CE3C-4E19-BD68-AAD3ADA107D3}"/>
          </ac:spMkLst>
        </pc:spChg>
        <pc:spChg chg="add mod">
          <ac:chgData name="Natalie Sian Davies (2014382)" userId="S::2014382@student.uwtsd.ac.uk::6c238e4e-6e56-4371-9d2e-cbd6b01ea273" providerId="AD" clId="Web-{942DB09D-1ADE-2ABA-A145-910F5AE8E051}" dt="2020-10-27T00:20:31.497" v="37" actId="20577"/>
          <ac:spMkLst>
            <pc:docMk/>
            <pc:sldMk cId="3967671923" sldId="257"/>
            <ac:spMk id="5" creationId="{F8C6B686-353E-406A-B526-FD3BBB023A0E}"/>
          </ac:spMkLst>
        </pc:spChg>
        <pc:spChg chg="mod">
          <ac:chgData name="Natalie Sian Davies (2014382)" userId="S::2014382@student.uwtsd.ac.uk::6c238e4e-6e56-4371-9d2e-cbd6b01ea273" providerId="AD" clId="Web-{942DB09D-1ADE-2ABA-A145-910F5AE8E051}" dt="2020-10-27T00:28:32.838" v="123" actId="14100"/>
          <ac:spMkLst>
            <pc:docMk/>
            <pc:sldMk cId="3967671923" sldId="257"/>
            <ac:spMk id="8" creationId="{64851A83-A836-4EA4-ACC0-354E631C3E37}"/>
          </ac:spMkLst>
        </pc:spChg>
        <pc:spChg chg="mod">
          <ac:chgData name="Natalie Sian Davies (2014382)" userId="S::2014382@student.uwtsd.ac.uk::6c238e4e-6e56-4371-9d2e-cbd6b01ea273" providerId="AD" clId="Web-{942DB09D-1ADE-2ABA-A145-910F5AE8E051}" dt="2020-10-27T00:28:14.493" v="121" actId="1076"/>
          <ac:spMkLst>
            <pc:docMk/>
            <pc:sldMk cId="3967671923" sldId="257"/>
            <ac:spMk id="9" creationId="{9FE5C3BE-5F17-4260-8228-F9939CCCDE26}"/>
          </ac:spMkLst>
        </pc:spChg>
        <pc:spChg chg="mod">
          <ac:chgData name="Natalie Sian Davies (2014382)" userId="S::2014382@student.uwtsd.ac.uk::6c238e4e-6e56-4371-9d2e-cbd6b01ea273" providerId="AD" clId="Web-{942DB09D-1ADE-2ABA-A145-910F5AE8E051}" dt="2020-10-27T00:24:49.606" v="99" actId="14100"/>
          <ac:spMkLst>
            <pc:docMk/>
            <pc:sldMk cId="3967671923" sldId="257"/>
            <ac:spMk id="11" creationId="{32334AAE-E0A2-46A5-B654-87157CA697FC}"/>
          </ac:spMkLst>
        </pc:spChg>
        <pc:spChg chg="mod">
          <ac:chgData name="Natalie Sian Davies (2014382)" userId="S::2014382@student.uwtsd.ac.uk::6c238e4e-6e56-4371-9d2e-cbd6b01ea273" providerId="AD" clId="Web-{942DB09D-1ADE-2ABA-A145-910F5AE8E051}" dt="2020-10-27T00:21:05.343" v="41" actId="14100"/>
          <ac:spMkLst>
            <pc:docMk/>
            <pc:sldMk cId="3967671923" sldId="257"/>
            <ac:spMk id="12" creationId="{CA76D686-3AB1-45D3-B5B4-1375076E5B19}"/>
          </ac:spMkLst>
        </pc:spChg>
        <pc:spChg chg="mod">
          <ac:chgData name="Natalie Sian Davies (2014382)" userId="S::2014382@student.uwtsd.ac.uk::6c238e4e-6e56-4371-9d2e-cbd6b01ea273" providerId="AD" clId="Web-{942DB09D-1ADE-2ABA-A145-910F5AE8E051}" dt="2020-10-27T00:21:43.423" v="49" actId="14100"/>
          <ac:spMkLst>
            <pc:docMk/>
            <pc:sldMk cId="3967671923" sldId="257"/>
            <ac:spMk id="13" creationId="{EB0665B9-A94D-4B54-8B5D-6993248E2A81}"/>
          </ac:spMkLst>
        </pc:spChg>
        <pc:spChg chg="add mod">
          <ac:chgData name="Natalie Sian Davies (2014382)" userId="S::2014382@student.uwtsd.ac.uk::6c238e4e-6e56-4371-9d2e-cbd6b01ea273" providerId="AD" clId="Web-{942DB09D-1ADE-2ABA-A145-910F5AE8E051}" dt="2020-10-27T00:24:02.885" v="91" actId="20577"/>
          <ac:spMkLst>
            <pc:docMk/>
            <pc:sldMk cId="3967671923" sldId="257"/>
            <ac:spMk id="15" creationId="{C933F31F-E49A-49F3-BC21-5458D19C1798}"/>
          </ac:spMkLst>
        </pc:spChg>
        <pc:spChg chg="add mod">
          <ac:chgData name="Natalie Sian Davies (2014382)" userId="S::2014382@student.uwtsd.ac.uk::6c238e4e-6e56-4371-9d2e-cbd6b01ea273" providerId="AD" clId="Web-{942DB09D-1ADE-2ABA-A145-910F5AE8E051}" dt="2020-10-27T00:25:08.123" v="102" actId="14100"/>
          <ac:spMkLst>
            <pc:docMk/>
            <pc:sldMk cId="3967671923" sldId="257"/>
            <ac:spMk id="17" creationId="{50E697C3-F15E-45B1-8E52-D46FBA6BDBBD}"/>
          </ac:spMkLst>
        </pc:spChg>
        <pc:spChg chg="mod">
          <ac:chgData name="Natalie Sian Davies (2014382)" userId="S::2014382@student.uwtsd.ac.uk::6c238e4e-6e56-4371-9d2e-cbd6b01ea273" providerId="AD" clId="Web-{942DB09D-1ADE-2ABA-A145-910F5AE8E051}" dt="2020-10-27T00:20:11.152" v="32" actId="1076"/>
          <ac:spMkLst>
            <pc:docMk/>
            <pc:sldMk cId="3967671923" sldId="257"/>
            <ac:spMk id="20" creationId="{B4F15150-F2CD-45F3-858B-8FC42149591C}"/>
          </ac:spMkLst>
        </pc:spChg>
        <pc:spChg chg="add mod">
          <ac:chgData name="Natalie Sian Davies (2014382)" userId="S::2014382@student.uwtsd.ac.uk::6c238e4e-6e56-4371-9d2e-cbd6b01ea273" providerId="AD" clId="Web-{942DB09D-1ADE-2ABA-A145-910F5AE8E051}" dt="2020-10-27T00:26:21.080" v="112" actId="1076"/>
          <ac:spMkLst>
            <pc:docMk/>
            <pc:sldMk cId="3967671923" sldId="257"/>
            <ac:spMk id="21" creationId="{B614B30A-DE62-46EB-97BE-D72C223FA163}"/>
          </ac:spMkLst>
        </pc:spChg>
        <pc:picChg chg="mod">
          <ac:chgData name="Natalie Sian Davies (2014382)" userId="S::2014382@student.uwtsd.ac.uk::6c238e4e-6e56-4371-9d2e-cbd6b01ea273" providerId="AD" clId="Web-{942DB09D-1ADE-2ABA-A145-910F5AE8E051}" dt="2020-10-27T00:21:14.703" v="44" actId="14100"/>
          <ac:picMkLst>
            <pc:docMk/>
            <pc:sldMk cId="3967671923" sldId="257"/>
            <ac:picMk id="2" creationId="{D1D15A7D-7017-482C-944A-3515468A6DDB}"/>
          </ac:picMkLst>
        </pc:picChg>
        <pc:picChg chg="mod">
          <ac:chgData name="Natalie Sian Davies (2014382)" userId="S::2014382@student.uwtsd.ac.uk::6c238e4e-6e56-4371-9d2e-cbd6b01ea273" providerId="AD" clId="Web-{942DB09D-1ADE-2ABA-A145-910F5AE8E051}" dt="2020-10-27T00:28:06.821" v="120" actId="14100"/>
          <ac:picMkLst>
            <pc:docMk/>
            <pc:sldMk cId="3967671923" sldId="257"/>
            <ac:picMk id="6" creationId="{2C413457-FEB0-43B0-AD39-26B0F19B5A96}"/>
          </ac:picMkLst>
        </pc:picChg>
        <pc:picChg chg="add mod">
          <ac:chgData name="Natalie Sian Davies (2014382)" userId="S::2014382@student.uwtsd.ac.uk::6c238e4e-6e56-4371-9d2e-cbd6b01ea273" providerId="AD" clId="Web-{942DB09D-1ADE-2ABA-A145-910F5AE8E051}" dt="2020-10-27T00:22:48.318" v="55"/>
          <ac:picMkLst>
            <pc:docMk/>
            <pc:sldMk cId="3967671923" sldId="257"/>
            <ac:picMk id="10" creationId="{85C72FC4-1C0F-4116-B75A-BF610C8BFBD1}"/>
          </ac:picMkLst>
        </pc:picChg>
        <pc:picChg chg="mod">
          <ac:chgData name="Natalie Sian Davies (2014382)" userId="S::2014382@student.uwtsd.ac.uk::6c238e4e-6e56-4371-9d2e-cbd6b01ea273" providerId="AD" clId="Web-{942DB09D-1ADE-2ABA-A145-910F5AE8E051}" dt="2020-10-27T00:21:23.016" v="45" actId="1076"/>
          <ac:picMkLst>
            <pc:docMk/>
            <pc:sldMk cId="3967671923" sldId="257"/>
            <ac:picMk id="18" creationId="{48D82412-10FA-47F2-99F3-C6D36B145010}"/>
          </ac:picMkLst>
        </pc:picChg>
        <pc:picChg chg="del">
          <ac:chgData name="Natalie Sian Davies (2014382)" userId="S::2014382@student.uwtsd.ac.uk::6c238e4e-6e56-4371-9d2e-cbd6b01ea273" providerId="AD" clId="Web-{942DB09D-1ADE-2ABA-A145-910F5AE8E051}" dt="2020-10-27T00:22:09.456" v="51"/>
          <ac:picMkLst>
            <pc:docMk/>
            <pc:sldMk cId="3967671923" sldId="257"/>
            <ac:picMk id="19" creationId="{17A69BD3-9598-46BA-88C2-075BE9EC641D}"/>
          </ac:picMkLst>
        </pc:picChg>
        <pc:picChg chg="add mod">
          <ac:chgData name="Natalie Sian Davies (2014382)" userId="S::2014382@student.uwtsd.ac.uk::6c238e4e-6e56-4371-9d2e-cbd6b01ea273" providerId="AD" clId="Web-{942DB09D-1ADE-2ABA-A145-910F5AE8E051}" dt="2020-10-27T00:27:18.381" v="117"/>
          <ac:picMkLst>
            <pc:docMk/>
            <pc:sldMk cId="3967671923" sldId="257"/>
            <ac:picMk id="22" creationId="{393537BE-1599-46C5-8D18-E5FBECD7B94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dreads.com/work/quotes/14098946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D3391A-7039-4B52-A016-9FE22E59B00A}"/>
              </a:ext>
            </a:extLst>
          </p:cNvPr>
          <p:cNvSpPr txBox="1"/>
          <p:nvPr/>
        </p:nvSpPr>
        <p:spPr>
          <a:xfrm>
            <a:off x="3561385" y="83574"/>
            <a:ext cx="527500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 u="sng">
                <a:latin typeface="Cooper Black"/>
                <a:cs typeface="Calibri"/>
              </a:rPr>
              <a:t>Critical</a:t>
            </a:r>
            <a:r>
              <a:rPr lang="en-GB" sz="4400" b="1" u="sng" dirty="0">
                <a:solidFill>
                  <a:srgbClr val="000000"/>
                </a:solidFill>
                <a:latin typeface="Cooper Black"/>
                <a:cs typeface="Calibri"/>
              </a:rPr>
              <a:t> </a:t>
            </a:r>
            <a:r>
              <a:rPr lang="en-GB" sz="4400" b="1" u="sng">
                <a:latin typeface="Cooper Black"/>
                <a:cs typeface="Calibri"/>
              </a:rPr>
              <a:t>Thinking</a:t>
            </a:r>
            <a:endParaRPr lang="en-GB" sz="4400" b="1" u="sng">
              <a:solidFill>
                <a:srgbClr val="0070C0"/>
              </a:solidFill>
              <a:latin typeface="Cooper Black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18D337-5AD0-4E58-B4C0-B7218948D3E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64851A83-A836-4EA4-ACC0-354E631C3E37}"/>
              </a:ext>
            </a:extLst>
          </p:cNvPr>
          <p:cNvSpPr/>
          <p:nvPr/>
        </p:nvSpPr>
        <p:spPr>
          <a:xfrm>
            <a:off x="284390" y="-162"/>
            <a:ext cx="3211284" cy="2950027"/>
          </a:xfrm>
          <a:prstGeom prst="wedgeRoundRectCallou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32334AAE-E0A2-46A5-B654-87157CA697FC}"/>
              </a:ext>
            </a:extLst>
          </p:cNvPr>
          <p:cNvSpPr/>
          <p:nvPr/>
        </p:nvSpPr>
        <p:spPr>
          <a:xfrm>
            <a:off x="8863246" y="3091252"/>
            <a:ext cx="3243940" cy="2852055"/>
          </a:xfrm>
          <a:prstGeom prst="wedgeRoundRectCallout">
            <a:avLst/>
          </a:prstGeom>
          <a:solidFill>
            <a:srgbClr val="D9341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CA76D686-3AB1-45D3-B5B4-1375076E5B19}"/>
              </a:ext>
            </a:extLst>
          </p:cNvPr>
          <p:cNvSpPr/>
          <p:nvPr/>
        </p:nvSpPr>
        <p:spPr>
          <a:xfrm>
            <a:off x="102055" y="3703700"/>
            <a:ext cx="3897083" cy="2688770"/>
          </a:xfrm>
          <a:prstGeom prst="wedgeRoundRectCallout">
            <a:avLst/>
          </a:prstGeom>
          <a:solidFill>
            <a:schemeClr val="accent2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EB0665B9-A94D-4B54-8B5D-6993248E2A81}"/>
              </a:ext>
            </a:extLst>
          </p:cNvPr>
          <p:cNvSpPr/>
          <p:nvPr/>
        </p:nvSpPr>
        <p:spPr>
          <a:xfrm>
            <a:off x="5132614" y="4020747"/>
            <a:ext cx="3494315" cy="2492828"/>
          </a:xfrm>
          <a:prstGeom prst="wedgeRoundRect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4C80F44-885B-46F9-8A88-2FF7E5C52D8B}"/>
              </a:ext>
            </a:extLst>
          </p:cNvPr>
          <p:cNvSpPr txBox="1"/>
          <p:nvPr/>
        </p:nvSpPr>
        <p:spPr>
          <a:xfrm>
            <a:off x="442232" y="268061"/>
            <a:ext cx="2908126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Comic Sans MS"/>
                <a:cs typeface="Calibri"/>
              </a:rPr>
              <a:t>Introduction </a:t>
            </a:r>
          </a:p>
          <a:p>
            <a:r>
              <a:rPr lang="en-GB" sz="1400" dirty="0">
                <a:latin typeface="Comic Sans MS"/>
                <a:cs typeface="Calibri"/>
              </a:rPr>
              <a:t>"Critical thinking calls for a persistent effort to examine any belief or supposed form of knowledge in the light of the evidence that supports it and the further conclusions to which it tends".</a:t>
            </a:r>
          </a:p>
          <a:p>
            <a:r>
              <a:rPr lang="en-GB" sz="1400" dirty="0">
                <a:latin typeface="Comic Sans MS"/>
                <a:cs typeface="Calibri"/>
              </a:rPr>
              <a:t>                Edward Glaser (1941)</a:t>
            </a:r>
          </a:p>
        </p:txBody>
      </p:sp>
      <p:pic>
        <p:nvPicPr>
          <p:cNvPr id="14" name="Graphic 16" descr="Back">
            <a:extLst>
              <a:ext uri="{FF2B5EF4-FFF2-40B4-BE49-F238E27FC236}">
                <a16:creationId xmlns:a16="http://schemas.microsoft.com/office/drawing/2014/main" id="{0FF5CD0D-036D-451C-8E20-2583D7BF74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3276600" y="2732314"/>
            <a:ext cx="914400" cy="914400"/>
          </a:xfrm>
          <a:prstGeom prst="rect">
            <a:avLst/>
          </a:prstGeom>
        </p:spPr>
      </p:pic>
      <p:pic>
        <p:nvPicPr>
          <p:cNvPr id="18" name="Graphic 18" descr="Back">
            <a:extLst>
              <a:ext uri="{FF2B5EF4-FFF2-40B4-BE49-F238E27FC236}">
                <a16:creationId xmlns:a16="http://schemas.microsoft.com/office/drawing/2014/main" id="{48D82412-10FA-47F2-99F3-C6D36B1450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9180000">
            <a:off x="4158343" y="5682342"/>
            <a:ext cx="914400" cy="9144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4F15150-F2CD-45F3-858B-8FC42149591C}"/>
              </a:ext>
            </a:extLst>
          </p:cNvPr>
          <p:cNvSpPr txBox="1"/>
          <p:nvPr/>
        </p:nvSpPr>
        <p:spPr>
          <a:xfrm>
            <a:off x="303407" y="3967433"/>
            <a:ext cx="3430952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Comic Sans MS"/>
                <a:cs typeface="Calibri"/>
              </a:rPr>
              <a:t>Skill #1  Analysing </a:t>
            </a:r>
          </a:p>
          <a:p>
            <a:r>
              <a:rPr lang="en-GB" sz="1400" dirty="0">
                <a:latin typeface="Comic Sans MS"/>
                <a:ea typeface="+mn-lt"/>
                <a:cs typeface="+mn-lt"/>
              </a:rPr>
              <a:t>“Analysis is the art of creation through destruction.”</a:t>
            </a:r>
            <a:br>
              <a:rPr lang="en-GB" sz="1400" dirty="0">
                <a:latin typeface="Comic Sans MS"/>
                <a:ea typeface="+mn-lt"/>
                <a:cs typeface="+mn-lt"/>
              </a:rPr>
            </a:br>
            <a:r>
              <a:rPr lang="en-GB" sz="1400" b="1" dirty="0">
                <a:latin typeface="Comic Sans MS"/>
                <a:ea typeface="+mn-lt"/>
                <a:cs typeface="+mn-lt"/>
              </a:rPr>
              <a:t> P.S. Baber</a:t>
            </a:r>
            <a:endParaRPr lang="en-GB" sz="1400" b="1" dirty="0">
              <a:latin typeface="Comic Sans MS"/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2" name="Graphic 3" descr="Magnifying glass">
            <a:extLst>
              <a:ext uri="{FF2B5EF4-FFF2-40B4-BE49-F238E27FC236}">
                <a16:creationId xmlns:a16="http://schemas.microsoft.com/office/drawing/2014/main" id="{D1D15A7D-7017-482C-944A-3515468A6DD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05238" y="3788932"/>
            <a:ext cx="903514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F129DD-CE3C-4E19-BD68-AAD3ADA107D3}"/>
              </a:ext>
            </a:extLst>
          </p:cNvPr>
          <p:cNvSpPr txBox="1"/>
          <p:nvPr/>
        </p:nvSpPr>
        <p:spPr>
          <a:xfrm>
            <a:off x="5507128" y="4201886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Comic Sans MS"/>
                <a:cs typeface="Calibri"/>
              </a:rPr>
              <a:t>Skill #2 Understanding</a:t>
            </a:r>
            <a:endParaRPr lang="en-GB" b="1" dirty="0">
              <a:latin typeface="Comic Sans MS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C6B686-353E-406A-B526-FD3BBB023A0E}"/>
              </a:ext>
            </a:extLst>
          </p:cNvPr>
          <p:cNvSpPr txBox="1"/>
          <p:nvPr/>
        </p:nvSpPr>
        <p:spPr>
          <a:xfrm>
            <a:off x="8992961" y="66538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10" name="Graphic 14" descr="Back">
            <a:extLst>
              <a:ext uri="{FF2B5EF4-FFF2-40B4-BE49-F238E27FC236}">
                <a16:creationId xmlns:a16="http://schemas.microsoft.com/office/drawing/2014/main" id="{85C72FC4-1C0F-4116-B75A-BF610C8BFB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7800000">
            <a:off x="8745702" y="5874409"/>
            <a:ext cx="914400" cy="9144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933F31F-E49A-49F3-BC21-5458D19C1798}"/>
              </a:ext>
            </a:extLst>
          </p:cNvPr>
          <p:cNvSpPr txBox="1"/>
          <p:nvPr/>
        </p:nvSpPr>
        <p:spPr>
          <a:xfrm>
            <a:off x="9259754" y="3204314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Comic Sans MS"/>
                <a:cs typeface="Calibri"/>
              </a:rPr>
              <a:t>Skill #3 Evaluating </a:t>
            </a:r>
          </a:p>
        </p:txBody>
      </p:sp>
      <p:sp>
        <p:nvSpPr>
          <p:cNvPr id="17" name="Speech Bubble: Rectangle with Corners Rounded 16">
            <a:extLst>
              <a:ext uri="{FF2B5EF4-FFF2-40B4-BE49-F238E27FC236}">
                <a16:creationId xmlns:a16="http://schemas.microsoft.com/office/drawing/2014/main" id="{50E697C3-F15E-45B1-8E52-D46FBA6BDBBD}"/>
              </a:ext>
            </a:extLst>
          </p:cNvPr>
          <p:cNvSpPr/>
          <p:nvPr/>
        </p:nvSpPr>
        <p:spPr>
          <a:xfrm>
            <a:off x="8854168" y="89644"/>
            <a:ext cx="3047999" cy="2362347"/>
          </a:xfrm>
          <a:prstGeom prst="wedgeRoundRectCallou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614B30A-DE62-46EB-97BE-D72C223FA163}"/>
              </a:ext>
            </a:extLst>
          </p:cNvPr>
          <p:cNvSpPr txBox="1"/>
          <p:nvPr/>
        </p:nvSpPr>
        <p:spPr>
          <a:xfrm>
            <a:off x="9443358" y="157842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dirty="0">
                <a:latin typeface="Comic Sans MS"/>
                <a:cs typeface="Calibri"/>
              </a:rPr>
              <a:t>Summary</a:t>
            </a:r>
          </a:p>
        </p:txBody>
      </p:sp>
      <p:pic>
        <p:nvPicPr>
          <p:cNvPr id="22" name="Graphic 22" descr="Back">
            <a:extLst>
              <a:ext uri="{FF2B5EF4-FFF2-40B4-BE49-F238E27FC236}">
                <a16:creationId xmlns:a16="http://schemas.microsoft.com/office/drawing/2014/main" id="{393537BE-1599-46C5-8D18-E5FBECD7B9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-2340000">
            <a:off x="8001000" y="1839686"/>
            <a:ext cx="914400" cy="91440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DBB5D1E-EB24-4907-9E2D-012067612175}"/>
              </a:ext>
            </a:extLst>
          </p:cNvPr>
          <p:cNvSpPr txBox="1"/>
          <p:nvPr/>
        </p:nvSpPr>
        <p:spPr>
          <a:xfrm>
            <a:off x="5234303" y="5005668"/>
            <a:ext cx="130522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v"/>
            </a:pPr>
            <a:r>
              <a:rPr lang="en-GB" sz="1600">
                <a:latin typeface="Comic Sans MS"/>
              </a:rPr>
              <a:t>How?</a:t>
            </a:r>
            <a:endParaRPr lang="en-GB" sz="1600">
              <a:latin typeface="Comic Sans MS"/>
              <a:cs typeface="Calibri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 dirty="0">
                <a:latin typeface="Comic Sans MS"/>
                <a:cs typeface="Calibri"/>
              </a:rPr>
              <a:t>What?</a:t>
            </a:r>
          </a:p>
          <a:p>
            <a:pPr marL="285750" indent="-285750">
              <a:buFont typeface="Wingdings"/>
              <a:buChar char="v"/>
            </a:pPr>
            <a:r>
              <a:rPr lang="en-GB" sz="1600" dirty="0">
                <a:latin typeface="Comic Sans MS"/>
                <a:cs typeface="Calibri"/>
              </a:rPr>
              <a:t>Where?</a:t>
            </a:r>
          </a:p>
          <a:p>
            <a:pPr marL="285750" indent="-285750">
              <a:buFont typeface="Wingdings"/>
              <a:buChar char="v"/>
            </a:pPr>
            <a:r>
              <a:rPr lang="en-GB" sz="1600" dirty="0">
                <a:latin typeface="Comic Sans MS"/>
                <a:cs typeface="Calibri"/>
              </a:rPr>
              <a:t>Why?</a:t>
            </a:r>
          </a:p>
          <a:p>
            <a:pPr marL="285750" indent="-285750">
              <a:buFont typeface="Wingdings"/>
              <a:buChar char="v"/>
            </a:pPr>
            <a:r>
              <a:rPr lang="en-GB" sz="1600" dirty="0">
                <a:latin typeface="Comic Sans MS"/>
                <a:cs typeface="Calibri"/>
              </a:rPr>
              <a:t>When?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5F552D3-5AE4-4DCC-A214-906788C8EAE3}"/>
              </a:ext>
            </a:extLst>
          </p:cNvPr>
          <p:cNvSpPr txBox="1"/>
          <p:nvPr/>
        </p:nvSpPr>
        <p:spPr>
          <a:xfrm>
            <a:off x="8388915" y="3503765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CACA204-8E6D-4637-8196-E0CE4D5B6E20}"/>
              </a:ext>
            </a:extLst>
          </p:cNvPr>
          <p:cNvSpPr txBox="1"/>
          <p:nvPr/>
        </p:nvSpPr>
        <p:spPr>
          <a:xfrm>
            <a:off x="8857989" y="444674"/>
            <a:ext cx="3150294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Comic Sans MS"/>
                <a:cs typeface="Calibri"/>
              </a:rPr>
              <a:t>"I contend that placing more emphasis on critical thinking in reading instruction will help prepare the next generation to think carefully about complex, moral, social, and political issues".</a:t>
            </a:r>
            <a:r>
              <a:rPr lang="en-GB" sz="1400" dirty="0">
                <a:latin typeface="Calibri"/>
                <a:cs typeface="Calibri"/>
              </a:rPr>
              <a:t>   </a:t>
            </a:r>
            <a:r>
              <a:rPr lang="en-GB" sz="1400" dirty="0">
                <a:cs typeface="Calibri"/>
              </a:rPr>
              <a:t>                       </a:t>
            </a:r>
          </a:p>
          <a:p>
            <a:r>
              <a:rPr lang="en-GB" sz="1400">
                <a:cs typeface="Calibri"/>
              </a:rPr>
              <a:t>                Michelle </a:t>
            </a:r>
            <a:r>
              <a:rPr lang="en-GB" sz="1400" dirty="0">
                <a:cs typeface="Calibri"/>
              </a:rPr>
              <a:t>Commeyras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A8F947F-1CF5-47D2-A4EA-497546707781}"/>
              </a:ext>
            </a:extLst>
          </p:cNvPr>
          <p:cNvSpPr txBox="1"/>
          <p:nvPr/>
        </p:nvSpPr>
        <p:spPr>
          <a:xfrm>
            <a:off x="284837" y="5263933"/>
            <a:ext cx="307503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sz="1600" dirty="0">
                <a:latin typeface="Comic Sans MS"/>
                <a:cs typeface="Calibri"/>
              </a:rPr>
              <a:t>Active learner</a:t>
            </a:r>
            <a:endParaRPr lang="en-US" dirty="0"/>
          </a:p>
          <a:p>
            <a:pPr marL="285750" indent="-285750">
              <a:buFont typeface="Wingdings"/>
              <a:buChar char="v"/>
            </a:pPr>
            <a:r>
              <a:rPr lang="en-GB" sz="1600" dirty="0">
                <a:latin typeface="Comic Sans MS"/>
                <a:cs typeface="Calibri"/>
              </a:rPr>
              <a:t>Justification</a:t>
            </a:r>
          </a:p>
          <a:p>
            <a:pPr marL="285750" indent="-285750">
              <a:buFont typeface="Wingdings"/>
              <a:buChar char="v"/>
            </a:pPr>
            <a:r>
              <a:rPr lang="en-GB" sz="1600" dirty="0">
                <a:latin typeface="Comic Sans MS"/>
                <a:cs typeface="Calibri"/>
              </a:rPr>
              <a:t>Isolating key information</a:t>
            </a:r>
          </a:p>
          <a:p>
            <a:pPr marL="285750" indent="-285750">
              <a:buFont typeface="Wingdings"/>
              <a:buChar char="v"/>
            </a:pPr>
            <a:r>
              <a:rPr lang="en-GB" sz="1600" dirty="0">
                <a:latin typeface="Comic Sans MS"/>
                <a:cs typeface="Calibri"/>
              </a:rPr>
              <a:t>Method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4FDA702-794A-4063-A1BD-D4292AFBBEFC}"/>
              </a:ext>
            </a:extLst>
          </p:cNvPr>
          <p:cNvSpPr txBox="1"/>
          <p:nvPr/>
        </p:nvSpPr>
        <p:spPr>
          <a:xfrm>
            <a:off x="8917858" y="4244375"/>
            <a:ext cx="252197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dirty="0">
                <a:cs typeface="Calibri"/>
              </a:rPr>
              <a:t>Consider</a:t>
            </a:r>
            <a:endParaRPr lang="en-US">
              <a:cs typeface="Calibri" panose="020F0502020204030204"/>
            </a:endParaRPr>
          </a:p>
          <a:p>
            <a:pPr marL="285750" indent="-285750">
              <a:buFont typeface="Wingdings"/>
              <a:buChar char="v"/>
            </a:pPr>
            <a:r>
              <a:rPr lang="en-GB" dirty="0">
                <a:cs typeface="Calibri"/>
              </a:rPr>
              <a:t>Judgment</a:t>
            </a:r>
          </a:p>
          <a:p>
            <a:pPr marL="285750" indent="-285750">
              <a:buFont typeface="Wingdings"/>
              <a:buChar char="v"/>
            </a:pPr>
            <a:r>
              <a:rPr lang="en-GB" dirty="0">
                <a:cs typeface="Calibri"/>
              </a:rPr>
              <a:t>Scrutinise</a:t>
            </a:r>
          </a:p>
          <a:p>
            <a:pPr marL="285750" indent="-285750">
              <a:buFont typeface="Wingdings"/>
              <a:buChar char="v"/>
            </a:pPr>
            <a:r>
              <a:rPr lang="en-GB" dirty="0">
                <a:cs typeface="Calibri"/>
              </a:rPr>
              <a:t>Informed decision</a:t>
            </a:r>
          </a:p>
          <a:p>
            <a:endParaRPr lang="en-GB" dirty="0">
              <a:cs typeface="Calibri"/>
            </a:endParaRPr>
          </a:p>
        </p:txBody>
      </p:sp>
      <p:pic>
        <p:nvPicPr>
          <p:cNvPr id="29" name="Picture 29" descr="A picture containing schematic&#10;&#10;Description automatically generated">
            <a:extLst>
              <a:ext uri="{FF2B5EF4-FFF2-40B4-BE49-F238E27FC236}">
                <a16:creationId xmlns:a16="http://schemas.microsoft.com/office/drawing/2014/main" id="{B78E88BD-B687-453F-9391-6F39BBE6EA8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2528" y="4564625"/>
            <a:ext cx="1686234" cy="1698524"/>
          </a:xfrm>
          <a:prstGeom prst="rect">
            <a:avLst/>
          </a:prstGeom>
        </p:spPr>
      </p:pic>
      <p:pic>
        <p:nvPicPr>
          <p:cNvPr id="30" name="Picture 30" descr="Chart, pie chart&#10;&#10;Description automatically generated">
            <a:extLst>
              <a:ext uri="{FF2B5EF4-FFF2-40B4-BE49-F238E27FC236}">
                <a16:creationId xmlns:a16="http://schemas.microsoft.com/office/drawing/2014/main" id="{F1361962-D4B2-4CD4-B1D2-662B5B6983AB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6367" t="12468" r="14765" b="5331"/>
          <a:stretch/>
        </p:blipFill>
        <p:spPr>
          <a:xfrm>
            <a:off x="10382710" y="3708601"/>
            <a:ext cx="1484066" cy="1331788"/>
          </a:xfrm>
          <a:prstGeom prst="rect">
            <a:avLst/>
          </a:prstGeom>
        </p:spPr>
      </p:pic>
      <p:pic>
        <p:nvPicPr>
          <p:cNvPr id="31" name="Picture 31" descr="A picture containing umbrella&#10;&#10;Description automatically generated">
            <a:extLst>
              <a:ext uri="{FF2B5EF4-FFF2-40B4-BE49-F238E27FC236}">
                <a16:creationId xmlns:a16="http://schemas.microsoft.com/office/drawing/2014/main" id="{3619B71A-EDEA-49DD-B621-720FB15CE9B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31110" y="920498"/>
            <a:ext cx="3468328" cy="29522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95B006-F8BF-4A10-B4A5-C1682231B77C}"/>
              </a:ext>
            </a:extLst>
          </p:cNvPr>
          <p:cNvSpPr txBox="1"/>
          <p:nvPr/>
        </p:nvSpPr>
        <p:spPr>
          <a:xfrm>
            <a:off x="5137662" y="4560016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>
                <a:latin typeface="Comic Sans MS"/>
                <a:cs typeface="Calibri"/>
              </a:rPr>
              <a:t>Identifying...</a:t>
            </a:r>
            <a:endParaRPr lang="en-GB" sz="1600" b="1" dirty="0">
              <a:latin typeface="Comic Sans MS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7671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15BD3B-C64D-4E19-BF16-139D2B8EF273}"/>
              </a:ext>
            </a:extLst>
          </p:cNvPr>
          <p:cNvSpPr txBox="1"/>
          <p:nvPr/>
        </p:nvSpPr>
        <p:spPr>
          <a:xfrm>
            <a:off x="741633" y="5074499"/>
            <a:ext cx="59653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+mn-lt"/>
                <a:cs typeface="+mn-lt"/>
              </a:rPr>
              <a:t>https://www.skillsyouneed.com/learn/critical-thinking.html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09C090-D3B2-4E70-9B60-F972788A2F26}"/>
              </a:ext>
            </a:extLst>
          </p:cNvPr>
          <p:cNvSpPr txBox="1"/>
          <p:nvPr/>
        </p:nvSpPr>
        <p:spPr>
          <a:xfrm>
            <a:off x="729343" y="2286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Comic Sans MS"/>
                <a:cs typeface="Calibri"/>
              </a:rPr>
              <a:t>Reference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95007B-2623-45BB-8A14-93093989805E}"/>
              </a:ext>
            </a:extLst>
          </p:cNvPr>
          <p:cNvSpPr txBox="1"/>
          <p:nvPr/>
        </p:nvSpPr>
        <p:spPr>
          <a:xfrm>
            <a:off x="429810" y="709678"/>
            <a:ext cx="43978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     </a:t>
            </a:r>
            <a:r>
              <a:rPr lang="en-GB" b="1">
                <a:cs typeface="Calibri"/>
              </a:rPr>
              <a:t>P.S. Baber, </a:t>
            </a:r>
            <a:r>
              <a:rPr lang="en-GB" b="1" dirty="0">
                <a:cs typeface="Calibri"/>
                <a:hlinkClick r:id="rId2"/>
              </a:rPr>
              <a:t>Cassie Draws the Universe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4DC680-07E8-49E3-BC56-D0191C64B3B0}"/>
              </a:ext>
            </a:extLst>
          </p:cNvPr>
          <p:cNvSpPr txBox="1"/>
          <p:nvPr/>
        </p:nvSpPr>
        <p:spPr>
          <a:xfrm>
            <a:off x="729343" y="1785257"/>
            <a:ext cx="5747657" cy="380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DB1196-42CC-4813-AE85-26CC3E57646A}"/>
              </a:ext>
            </a:extLst>
          </p:cNvPr>
          <p:cNvSpPr txBox="1"/>
          <p:nvPr/>
        </p:nvSpPr>
        <p:spPr>
          <a:xfrm>
            <a:off x="728598" y="4215888"/>
            <a:ext cx="59109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+mn-lt"/>
                <a:cs typeface="+mn-lt"/>
              </a:rPr>
              <a:t>https://www.youtube.com/watch?v=-eEBuqwY-nE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78F1A1-CD4A-494F-8AC0-B95A21CB3066}"/>
              </a:ext>
            </a:extLst>
          </p:cNvPr>
          <p:cNvSpPr txBox="1"/>
          <p:nvPr/>
        </p:nvSpPr>
        <p:spPr>
          <a:xfrm>
            <a:off x="644182" y="1121482"/>
            <a:ext cx="883919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>
                <a:ea typeface="+mn-lt"/>
                <a:cs typeface="+mn-lt"/>
              </a:rPr>
              <a:t>Commeyras</a:t>
            </a:r>
            <a:r>
              <a:rPr lang="en-GB" dirty="0">
                <a:ea typeface="+mn-lt"/>
                <a:cs typeface="+mn-lt"/>
              </a:rPr>
              <a:t>, Michelle. “Promoting Critical Thinking through Dialogical-Thinking Reading Lessons.” </a:t>
            </a:r>
            <a:r>
              <a:rPr lang="en-GB" i="1" dirty="0">
                <a:ea typeface="+mn-lt"/>
                <a:cs typeface="+mn-lt"/>
              </a:rPr>
              <a:t>The Reading Teacher</a:t>
            </a:r>
            <a:r>
              <a:rPr lang="en-GB" dirty="0">
                <a:ea typeface="+mn-lt"/>
                <a:cs typeface="+mn-lt"/>
              </a:rPr>
              <a:t>, vol. 46, no. 6, 1993, pp. 486–494. </a:t>
            </a:r>
            <a:r>
              <a:rPr lang="en-GB" i="1" dirty="0">
                <a:ea typeface="+mn-lt"/>
                <a:cs typeface="+mn-lt"/>
              </a:rPr>
              <a:t>JSTOR</a:t>
            </a:r>
            <a:r>
              <a:rPr lang="en-GB" dirty="0">
                <a:ea typeface="+mn-lt"/>
                <a:cs typeface="+mn-lt"/>
              </a:rPr>
              <a:t>, www.jstor.org/stable/20201115. Accessed 4 Nov. 2020.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43268E-9B64-4131-BA20-165162B10A9E}"/>
              </a:ext>
            </a:extLst>
          </p:cNvPr>
          <p:cNvSpPr txBox="1"/>
          <p:nvPr/>
        </p:nvSpPr>
        <p:spPr>
          <a:xfrm>
            <a:off x="730046" y="3433914"/>
            <a:ext cx="1040007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+mn-lt"/>
                <a:cs typeface="+mn-lt"/>
              </a:rPr>
              <a:t>https://sites.google.com/site/uwwplayfullearningsummit/thoughts-about-games-for-learning/reconstructing-bloom-s-taxonomy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691216-9943-43D0-B88C-40122C52B551}"/>
              </a:ext>
            </a:extLst>
          </p:cNvPr>
          <p:cNvSpPr txBox="1"/>
          <p:nvPr/>
        </p:nvSpPr>
        <p:spPr>
          <a:xfrm>
            <a:off x="644013" y="2155721"/>
            <a:ext cx="96626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Cottrell, S. (2005)</a:t>
            </a:r>
            <a:r>
              <a:rPr lang="en-GB" i="1" dirty="0">
                <a:cs typeface="Calibri"/>
              </a:rPr>
              <a:t> Critical Thinking Skills, </a:t>
            </a:r>
            <a:r>
              <a:rPr lang="en-GB" dirty="0">
                <a:cs typeface="Calibri"/>
              </a:rPr>
              <a:t>Hampshire: </a:t>
            </a:r>
            <a:r>
              <a:rPr lang="en-GB">
                <a:cs typeface="Calibri"/>
              </a:rPr>
              <a:t>Palgrave MacMillan. </a:t>
            </a:r>
            <a:endParaRPr lang="en-GB" dirty="0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BE65C7D-4F19-4FBD-AD64-FCE0A3CD8A13}"/>
              </a:ext>
            </a:extLst>
          </p:cNvPr>
          <p:cNvSpPr txBox="1"/>
          <p:nvPr/>
        </p:nvSpPr>
        <p:spPr>
          <a:xfrm>
            <a:off x="639405" y="2691887"/>
            <a:ext cx="10080522" cy="3816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Cottrell, S. (2008) </a:t>
            </a:r>
            <a:r>
              <a:rPr lang="en-GB" i="1" dirty="0">
                <a:cs typeface="Calibri"/>
              </a:rPr>
              <a:t>The Study Skills Handbook</a:t>
            </a:r>
            <a:r>
              <a:rPr lang="en-GB">
                <a:cs typeface="Calibri"/>
              </a:rPr>
              <a:t> (3rd edition), Hampshire: Palgrave MacMillan. 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591795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857</cp:revision>
  <dcterms:created xsi:type="dcterms:W3CDTF">2020-10-12T19:49:19Z</dcterms:created>
  <dcterms:modified xsi:type="dcterms:W3CDTF">2020-11-07T16:39:58Z</dcterms:modified>
</cp:coreProperties>
</file>