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5"/>
  </p:notesMasterIdLst>
  <p:sldIdLst>
    <p:sldId id="256" r:id="rId2"/>
    <p:sldId id="257" r:id="rId3"/>
    <p:sldId id="268" r:id="rId4"/>
    <p:sldId id="258" r:id="rId5"/>
    <p:sldId id="259" r:id="rId6"/>
    <p:sldId id="260" r:id="rId7"/>
    <p:sldId id="261" r:id="rId8"/>
    <p:sldId id="262" r:id="rId9"/>
    <p:sldId id="263" r:id="rId10"/>
    <p:sldId id="264" r:id="rId11"/>
    <p:sldId id="265" r:id="rId12"/>
    <p:sldId id="267"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0F6FEB-E600-4A03-92F3-4EB1895C65C4}" v="11" dt="2026-07-21T08:10:10.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2" d="100"/>
          <a:sy n="102" d="100"/>
        </p:scale>
        <p:origin x="58" y="-10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rie bays" userId="c006677aa3c7eee3" providerId="LiveId" clId="{0C71D1C5-0D5F-4E78-AB8B-362F4024EF30}"/>
    <pc:docChg chg="undo custSel addSld delSld modSld sldOrd">
      <pc:chgData name="valerie bays" userId="c006677aa3c7eee3" providerId="LiveId" clId="{0C71D1C5-0D5F-4E78-AB8B-362F4024EF30}" dt="2026-07-21T08:10:54.608" v="198" actId="26606"/>
      <pc:docMkLst>
        <pc:docMk/>
      </pc:docMkLst>
      <pc:sldChg chg="modSp mod">
        <pc:chgData name="valerie bays" userId="c006677aa3c7eee3" providerId="LiveId" clId="{0C71D1C5-0D5F-4E78-AB8B-362F4024EF30}" dt="2026-07-07T10:37:35.156" v="0" actId="20577"/>
        <pc:sldMkLst>
          <pc:docMk/>
          <pc:sldMk cId="558122259" sldId="256"/>
        </pc:sldMkLst>
        <pc:spChg chg="mod">
          <ac:chgData name="valerie bays" userId="c006677aa3c7eee3" providerId="LiveId" clId="{0C71D1C5-0D5F-4E78-AB8B-362F4024EF30}" dt="2026-07-07T10:37:35.156" v="0" actId="20577"/>
          <ac:spMkLst>
            <pc:docMk/>
            <pc:sldMk cId="558122259" sldId="256"/>
            <ac:spMk id="3" creationId="{07CFB436-D83C-1992-0B28-1AE6110FE0A5}"/>
          </ac:spMkLst>
        </pc:spChg>
      </pc:sldChg>
      <pc:sldChg chg="addSp delSp modSp mod ord">
        <pc:chgData name="valerie bays" userId="c006677aa3c7eee3" providerId="LiveId" clId="{0C71D1C5-0D5F-4E78-AB8B-362F4024EF30}" dt="2026-07-14T07:33:15.996" v="98"/>
        <pc:sldMkLst>
          <pc:docMk/>
          <pc:sldMk cId="2559677874" sldId="257"/>
        </pc:sldMkLst>
        <pc:spChg chg="mod">
          <ac:chgData name="valerie bays" userId="c006677aa3c7eee3" providerId="LiveId" clId="{0C71D1C5-0D5F-4E78-AB8B-362F4024EF30}" dt="2026-07-08T15:20:52.891" v="32" actId="26606"/>
          <ac:spMkLst>
            <pc:docMk/>
            <pc:sldMk cId="2559677874" sldId="257"/>
            <ac:spMk id="2" creationId="{53BCF7D8-213B-ED5D-2B80-4431D798ABD8}"/>
          </ac:spMkLst>
        </pc:spChg>
        <pc:spChg chg="mod ord">
          <ac:chgData name="valerie bays" userId="c006677aa3c7eee3" providerId="LiveId" clId="{0C71D1C5-0D5F-4E78-AB8B-362F4024EF30}" dt="2026-07-08T15:20:52.891" v="32" actId="26606"/>
          <ac:spMkLst>
            <pc:docMk/>
            <pc:sldMk cId="2559677874" sldId="257"/>
            <ac:spMk id="14" creationId="{6ED51613-1D09-234C-B391-76FA0E3C8F3B}"/>
          </ac:spMkLst>
        </pc:spChg>
        <pc:spChg chg="add">
          <ac:chgData name="valerie bays" userId="c006677aa3c7eee3" providerId="LiveId" clId="{0C71D1C5-0D5F-4E78-AB8B-362F4024EF30}" dt="2026-07-08T15:20:52.891" v="32" actId="26606"/>
          <ac:spMkLst>
            <pc:docMk/>
            <pc:sldMk cId="2559677874" sldId="257"/>
            <ac:spMk id="19" creationId="{DBDA151C-5770-45E4-AAFF-59E7F403866D}"/>
          </ac:spMkLst>
        </pc:spChg>
        <pc:picChg chg="add mod">
          <ac:chgData name="valerie bays" userId="c006677aa3c7eee3" providerId="LiveId" clId="{0C71D1C5-0D5F-4E78-AB8B-362F4024EF30}" dt="2026-07-08T15:20:52.891" v="32" actId="26606"/>
          <ac:picMkLst>
            <pc:docMk/>
            <pc:sldMk cId="2559677874" sldId="257"/>
            <ac:picMk id="3" creationId="{BC359822-E00D-661B-5714-E4D03375C342}"/>
          </ac:picMkLst>
        </pc:picChg>
        <pc:picChg chg="mod">
          <ac:chgData name="valerie bays" userId="c006677aa3c7eee3" providerId="LiveId" clId="{0C71D1C5-0D5F-4E78-AB8B-362F4024EF30}" dt="2026-07-08T15:20:52.891" v="32" actId="26606"/>
          <ac:picMkLst>
            <pc:docMk/>
            <pc:sldMk cId="2559677874" sldId="257"/>
            <ac:picMk id="13" creationId="{B01E17E3-580A-DAB6-99D6-8448C20594DB}"/>
          </ac:picMkLst>
        </pc:picChg>
        <pc:cxnChg chg="add">
          <ac:chgData name="valerie bays" userId="c006677aa3c7eee3" providerId="LiveId" clId="{0C71D1C5-0D5F-4E78-AB8B-362F4024EF30}" dt="2026-07-08T15:20:52.891" v="32" actId="26606"/>
          <ac:cxnSpMkLst>
            <pc:docMk/>
            <pc:sldMk cId="2559677874" sldId="257"/>
            <ac:cxnSpMk id="21" creationId="{0130CBB7-4979-FF4A-1BED-023871C588A4}"/>
          </ac:cxnSpMkLst>
        </pc:cxnChg>
      </pc:sldChg>
      <pc:sldChg chg="addSp delSp modSp mod ord">
        <pc:chgData name="valerie bays" userId="c006677aa3c7eee3" providerId="LiveId" clId="{0C71D1C5-0D5F-4E78-AB8B-362F4024EF30}" dt="2026-07-14T07:33:11.373" v="96" actId="14100"/>
        <pc:sldMkLst>
          <pc:docMk/>
          <pc:sldMk cId="2354503406" sldId="258"/>
        </pc:sldMkLst>
        <pc:spChg chg="mod">
          <ac:chgData name="valerie bays" userId="c006677aa3c7eee3" providerId="LiveId" clId="{0C71D1C5-0D5F-4E78-AB8B-362F4024EF30}" dt="2026-07-14T07:33:11.373" v="96" actId="14100"/>
          <ac:spMkLst>
            <pc:docMk/>
            <pc:sldMk cId="2354503406" sldId="258"/>
            <ac:spMk id="2" creationId="{8F8FFB07-A53E-3E25-2816-E0D271018220}"/>
          </ac:spMkLst>
        </pc:spChg>
        <pc:spChg chg="add">
          <ac:chgData name="valerie bays" userId="c006677aa3c7eee3" providerId="LiveId" clId="{0C71D1C5-0D5F-4E78-AB8B-362F4024EF30}" dt="2026-07-08T15:31:46.421" v="53" actId="26606"/>
          <ac:spMkLst>
            <pc:docMk/>
            <pc:sldMk cId="2354503406" sldId="258"/>
            <ac:spMk id="33" creationId="{DBDA151C-5770-45E4-AAFF-59E7F403866D}"/>
          </ac:spMkLst>
        </pc:spChg>
        <pc:graphicFrameChg chg="mod ord modGraphic">
          <ac:chgData name="valerie bays" userId="c006677aa3c7eee3" providerId="LiveId" clId="{0C71D1C5-0D5F-4E78-AB8B-362F4024EF30}" dt="2026-07-08T15:31:57.309" v="54"/>
          <ac:graphicFrameMkLst>
            <pc:docMk/>
            <pc:sldMk cId="2354503406" sldId="258"/>
            <ac:graphicFrameMk id="5" creationId="{64136936-FC9B-C11A-F1D1-2F5C3114F019}"/>
          </ac:graphicFrameMkLst>
        </pc:graphicFrameChg>
        <pc:picChg chg="add mod">
          <ac:chgData name="valerie bays" userId="c006677aa3c7eee3" providerId="LiveId" clId="{0C71D1C5-0D5F-4E78-AB8B-362F4024EF30}" dt="2026-07-08T15:31:46.324" v="52" actId="26606"/>
          <ac:picMkLst>
            <pc:docMk/>
            <pc:sldMk cId="2354503406" sldId="258"/>
            <ac:picMk id="4" creationId="{8E90F512-5E29-650B-F5E3-2FAA2FAF058C}"/>
          </ac:picMkLst>
        </pc:picChg>
        <pc:cxnChg chg="add">
          <ac:chgData name="valerie bays" userId="c006677aa3c7eee3" providerId="LiveId" clId="{0C71D1C5-0D5F-4E78-AB8B-362F4024EF30}" dt="2026-07-08T15:31:46.421" v="53" actId="26606"/>
          <ac:cxnSpMkLst>
            <pc:docMk/>
            <pc:sldMk cId="2354503406" sldId="258"/>
            <ac:cxnSpMk id="34" creationId="{05ADA91C-AD52-A530-A898-AD6E69874598}"/>
          </ac:cxnSpMkLst>
        </pc:cxnChg>
      </pc:sldChg>
      <pc:sldChg chg="addSp delSp modSp mod">
        <pc:chgData name="valerie bays" userId="c006677aa3c7eee3" providerId="LiveId" clId="{0C71D1C5-0D5F-4E78-AB8B-362F4024EF30}" dt="2026-07-21T07:59:11.368" v="153"/>
        <pc:sldMkLst>
          <pc:docMk/>
          <pc:sldMk cId="3326528497" sldId="259"/>
        </pc:sldMkLst>
        <pc:spChg chg="mod">
          <ac:chgData name="valerie bays" userId="c006677aa3c7eee3" providerId="LiveId" clId="{0C71D1C5-0D5F-4E78-AB8B-362F4024EF30}" dt="2026-07-21T07:58:48.222" v="151" actId="255"/>
          <ac:spMkLst>
            <pc:docMk/>
            <pc:sldMk cId="3326528497" sldId="259"/>
            <ac:spMk id="2" creationId="{EF99CC4B-2D11-87DD-226C-0D7409AF72A9}"/>
          </ac:spMkLst>
        </pc:spChg>
        <pc:spChg chg="add">
          <ac:chgData name="valerie bays" userId="c006677aa3c7eee3" providerId="LiveId" clId="{0C71D1C5-0D5F-4E78-AB8B-362F4024EF30}" dt="2026-07-14T07:39:52.495" v="120" actId="26606"/>
          <ac:spMkLst>
            <pc:docMk/>
            <pc:sldMk cId="3326528497" sldId="259"/>
            <ac:spMk id="38" creationId="{744CAA32-F237-419C-A2DD-43C28D920D3C}"/>
          </ac:spMkLst>
        </pc:spChg>
        <pc:graphicFrameChg chg="mod ord modGraphic">
          <ac:chgData name="valerie bays" userId="c006677aa3c7eee3" providerId="LiveId" clId="{0C71D1C5-0D5F-4E78-AB8B-362F4024EF30}" dt="2026-07-21T07:59:11.368" v="153"/>
          <ac:graphicFrameMkLst>
            <pc:docMk/>
            <pc:sldMk cId="3326528497" sldId="259"/>
            <ac:graphicFrameMk id="29" creationId="{D4381F25-AD37-719E-87A4-41BAA70FC85F}"/>
          </ac:graphicFrameMkLst>
        </pc:graphicFrameChg>
        <pc:picChg chg="add mod">
          <ac:chgData name="valerie bays" userId="c006677aa3c7eee3" providerId="LiveId" clId="{0C71D1C5-0D5F-4E78-AB8B-362F4024EF30}" dt="2026-07-14T07:39:52.495" v="120" actId="26606"/>
          <ac:picMkLst>
            <pc:docMk/>
            <pc:sldMk cId="3326528497" sldId="259"/>
            <ac:picMk id="4" creationId="{8681DB62-B262-0E7F-2C24-74159D339A41}"/>
          </ac:picMkLst>
        </pc:picChg>
        <pc:cxnChg chg="add">
          <ac:chgData name="valerie bays" userId="c006677aa3c7eee3" providerId="LiveId" clId="{0C71D1C5-0D5F-4E78-AB8B-362F4024EF30}" dt="2026-07-14T07:39:52.495" v="120" actId="26606"/>
          <ac:cxnSpMkLst>
            <pc:docMk/>
            <pc:sldMk cId="3326528497" sldId="259"/>
            <ac:cxnSpMk id="39" creationId="{08052531-D50B-3899-B150-D05525F4F2BC}"/>
          </ac:cxnSpMkLst>
        </pc:cxnChg>
      </pc:sldChg>
      <pc:sldChg chg="addSp delSp modSp mod">
        <pc:chgData name="valerie bays" userId="c006677aa3c7eee3" providerId="LiveId" clId="{0C71D1C5-0D5F-4E78-AB8B-362F4024EF30}" dt="2026-07-14T07:49:23.171" v="128" actId="26606"/>
        <pc:sldMkLst>
          <pc:docMk/>
          <pc:sldMk cId="1570041150" sldId="260"/>
        </pc:sldMkLst>
        <pc:spChg chg="mod">
          <ac:chgData name="valerie bays" userId="c006677aa3c7eee3" providerId="LiveId" clId="{0C71D1C5-0D5F-4E78-AB8B-362F4024EF30}" dt="2026-07-14T07:49:23.171" v="128" actId="26606"/>
          <ac:spMkLst>
            <pc:docMk/>
            <pc:sldMk cId="1570041150" sldId="260"/>
            <ac:spMk id="2" creationId="{48E280FC-5548-286C-8E85-B4E29DB48208}"/>
          </ac:spMkLst>
        </pc:spChg>
        <pc:spChg chg="add">
          <ac:chgData name="valerie bays" userId="c006677aa3c7eee3" providerId="LiveId" clId="{0C71D1C5-0D5F-4E78-AB8B-362F4024EF30}" dt="2026-07-14T07:49:23.171" v="128" actId="26606"/>
          <ac:spMkLst>
            <pc:docMk/>
            <pc:sldMk cId="1570041150" sldId="260"/>
            <ac:spMk id="31" creationId="{744CAA32-F237-419C-A2DD-43C28D920D3C}"/>
          </ac:spMkLst>
        </pc:spChg>
        <pc:graphicFrameChg chg="mod ord modGraphic">
          <ac:chgData name="valerie bays" userId="c006677aa3c7eee3" providerId="LiveId" clId="{0C71D1C5-0D5F-4E78-AB8B-362F4024EF30}" dt="2026-07-14T07:49:23.171" v="128" actId="26606"/>
          <ac:graphicFrameMkLst>
            <pc:docMk/>
            <pc:sldMk cId="1570041150" sldId="260"/>
            <ac:graphicFrameMk id="19" creationId="{23274E31-49B7-7A14-1B2A-8057B5923348}"/>
          </ac:graphicFrameMkLst>
        </pc:graphicFrameChg>
        <pc:picChg chg="add mod">
          <ac:chgData name="valerie bays" userId="c006677aa3c7eee3" providerId="LiveId" clId="{0C71D1C5-0D5F-4E78-AB8B-362F4024EF30}" dt="2026-07-14T07:49:23.171" v="128" actId="26606"/>
          <ac:picMkLst>
            <pc:docMk/>
            <pc:sldMk cId="1570041150" sldId="260"/>
            <ac:picMk id="5" creationId="{87062509-3690-D545-C983-8DFA1C1CA308}"/>
          </ac:picMkLst>
        </pc:picChg>
        <pc:cxnChg chg="add">
          <ac:chgData name="valerie bays" userId="c006677aa3c7eee3" providerId="LiveId" clId="{0C71D1C5-0D5F-4E78-AB8B-362F4024EF30}" dt="2026-07-14T07:49:23.171" v="128" actId="26606"/>
          <ac:cxnSpMkLst>
            <pc:docMk/>
            <pc:sldMk cId="1570041150" sldId="260"/>
            <ac:cxnSpMk id="32" creationId="{08052531-D50B-3899-B150-D05525F4F2BC}"/>
          </ac:cxnSpMkLst>
        </pc:cxnChg>
      </pc:sldChg>
      <pc:sldChg chg="addSp delSp modSp mod">
        <pc:chgData name="valerie bays" userId="c006677aa3c7eee3" providerId="LiveId" clId="{0C71D1C5-0D5F-4E78-AB8B-362F4024EF30}" dt="2026-07-14T07:57:23.829" v="130" actId="26606"/>
        <pc:sldMkLst>
          <pc:docMk/>
          <pc:sldMk cId="1335815650" sldId="261"/>
        </pc:sldMkLst>
        <pc:spChg chg="mod">
          <ac:chgData name="valerie bays" userId="c006677aa3c7eee3" providerId="LiveId" clId="{0C71D1C5-0D5F-4E78-AB8B-362F4024EF30}" dt="2026-07-14T07:57:23.829" v="130" actId="26606"/>
          <ac:spMkLst>
            <pc:docMk/>
            <pc:sldMk cId="1335815650" sldId="261"/>
            <ac:spMk id="2" creationId="{C183DAF5-FB28-C8E4-D98B-F7DAD736EC46}"/>
          </ac:spMkLst>
        </pc:spChg>
        <pc:spChg chg="add">
          <ac:chgData name="valerie bays" userId="c006677aa3c7eee3" providerId="LiveId" clId="{0C71D1C5-0D5F-4E78-AB8B-362F4024EF30}" dt="2026-07-14T07:57:23.829" v="130" actId="26606"/>
          <ac:spMkLst>
            <pc:docMk/>
            <pc:sldMk cId="1335815650" sldId="261"/>
            <ac:spMk id="26" creationId="{744CAA32-F237-419C-A2DD-43C28D920D3C}"/>
          </ac:spMkLst>
        </pc:spChg>
        <pc:graphicFrameChg chg="mod ord modGraphic">
          <ac:chgData name="valerie bays" userId="c006677aa3c7eee3" providerId="LiveId" clId="{0C71D1C5-0D5F-4E78-AB8B-362F4024EF30}" dt="2026-07-14T07:57:23.829" v="130" actId="26606"/>
          <ac:graphicFrameMkLst>
            <pc:docMk/>
            <pc:sldMk cId="1335815650" sldId="261"/>
            <ac:graphicFrameMk id="21" creationId="{F0961F5B-D077-DA45-121E-8F5BB5EED841}"/>
          </ac:graphicFrameMkLst>
        </pc:graphicFrameChg>
        <pc:picChg chg="add mod">
          <ac:chgData name="valerie bays" userId="c006677aa3c7eee3" providerId="LiveId" clId="{0C71D1C5-0D5F-4E78-AB8B-362F4024EF30}" dt="2026-07-14T07:57:23.829" v="130" actId="26606"/>
          <ac:picMkLst>
            <pc:docMk/>
            <pc:sldMk cId="1335815650" sldId="261"/>
            <ac:picMk id="4" creationId="{1172DC2C-DB96-5C9E-F80A-7C491FB5FC6B}"/>
          </ac:picMkLst>
        </pc:picChg>
        <pc:cxnChg chg="add">
          <ac:chgData name="valerie bays" userId="c006677aa3c7eee3" providerId="LiveId" clId="{0C71D1C5-0D5F-4E78-AB8B-362F4024EF30}" dt="2026-07-14T07:57:23.829" v="130" actId="26606"/>
          <ac:cxnSpMkLst>
            <pc:docMk/>
            <pc:sldMk cId="1335815650" sldId="261"/>
            <ac:cxnSpMk id="28" creationId="{08052531-D50B-3899-B150-D05525F4F2BC}"/>
          </ac:cxnSpMkLst>
        </pc:cxnChg>
      </pc:sldChg>
      <pc:sldChg chg="addSp delSp modSp mod">
        <pc:chgData name="valerie bays" userId="c006677aa3c7eee3" providerId="LiveId" clId="{0C71D1C5-0D5F-4E78-AB8B-362F4024EF30}" dt="2026-07-14T07:58:27.142" v="134" actId="26606"/>
        <pc:sldMkLst>
          <pc:docMk/>
          <pc:sldMk cId="2913444903" sldId="262"/>
        </pc:sldMkLst>
        <pc:spChg chg="mod">
          <ac:chgData name="valerie bays" userId="c006677aa3c7eee3" providerId="LiveId" clId="{0C71D1C5-0D5F-4E78-AB8B-362F4024EF30}" dt="2026-07-14T07:58:27.142" v="134" actId="26606"/>
          <ac:spMkLst>
            <pc:docMk/>
            <pc:sldMk cId="2913444903" sldId="262"/>
            <ac:spMk id="2" creationId="{8D02FCA4-99CC-1DB0-6BE7-6E5EA5DA06EE}"/>
          </ac:spMkLst>
        </pc:spChg>
        <pc:spChg chg="add">
          <ac:chgData name="valerie bays" userId="c006677aa3c7eee3" providerId="LiveId" clId="{0C71D1C5-0D5F-4E78-AB8B-362F4024EF30}" dt="2026-07-14T07:58:27.142" v="134" actId="26606"/>
          <ac:spMkLst>
            <pc:docMk/>
            <pc:sldMk cId="2913444903" sldId="262"/>
            <ac:spMk id="20" creationId="{744CAA32-F237-419C-A2DD-43C28D920D3C}"/>
          </ac:spMkLst>
        </pc:spChg>
        <pc:graphicFrameChg chg="mod ord modGraphic">
          <ac:chgData name="valerie bays" userId="c006677aa3c7eee3" providerId="LiveId" clId="{0C71D1C5-0D5F-4E78-AB8B-362F4024EF30}" dt="2026-07-14T07:58:27.142" v="134" actId="26606"/>
          <ac:graphicFrameMkLst>
            <pc:docMk/>
            <pc:sldMk cId="2913444903" sldId="262"/>
            <ac:graphicFrameMk id="5" creationId="{5A5CB4BD-972B-CB03-6AE4-B4CC398AA9A7}"/>
          </ac:graphicFrameMkLst>
        </pc:graphicFrameChg>
        <pc:picChg chg="add mod">
          <ac:chgData name="valerie bays" userId="c006677aa3c7eee3" providerId="LiveId" clId="{0C71D1C5-0D5F-4E78-AB8B-362F4024EF30}" dt="2026-07-14T07:58:27.142" v="134" actId="26606"/>
          <ac:picMkLst>
            <pc:docMk/>
            <pc:sldMk cId="2913444903" sldId="262"/>
            <ac:picMk id="3" creationId="{0BA9DFF8-8CB4-EAF2-80CC-441AA27FD280}"/>
          </ac:picMkLst>
        </pc:picChg>
        <pc:cxnChg chg="add">
          <ac:chgData name="valerie bays" userId="c006677aa3c7eee3" providerId="LiveId" clId="{0C71D1C5-0D5F-4E78-AB8B-362F4024EF30}" dt="2026-07-14T07:58:27.142" v="134" actId="26606"/>
          <ac:cxnSpMkLst>
            <pc:docMk/>
            <pc:sldMk cId="2913444903" sldId="262"/>
            <ac:cxnSpMk id="21" creationId="{08052531-D50B-3899-B150-D05525F4F2BC}"/>
          </ac:cxnSpMkLst>
        </pc:cxnChg>
      </pc:sldChg>
      <pc:sldChg chg="addSp delSp modSp mod">
        <pc:chgData name="valerie bays" userId="c006677aa3c7eee3" providerId="LiveId" clId="{0C71D1C5-0D5F-4E78-AB8B-362F4024EF30}" dt="2026-07-14T07:59:56.493" v="141" actId="26606"/>
        <pc:sldMkLst>
          <pc:docMk/>
          <pc:sldMk cId="1600706520" sldId="263"/>
        </pc:sldMkLst>
        <pc:spChg chg="mod">
          <ac:chgData name="valerie bays" userId="c006677aa3c7eee3" providerId="LiveId" clId="{0C71D1C5-0D5F-4E78-AB8B-362F4024EF30}" dt="2026-07-14T07:59:56.493" v="141" actId="26606"/>
          <ac:spMkLst>
            <pc:docMk/>
            <pc:sldMk cId="1600706520" sldId="263"/>
            <ac:spMk id="2" creationId="{8F218082-D381-9D54-05AF-BACBFE186B63}"/>
          </ac:spMkLst>
        </pc:spChg>
        <pc:spChg chg="add">
          <ac:chgData name="valerie bays" userId="c006677aa3c7eee3" providerId="LiveId" clId="{0C71D1C5-0D5F-4E78-AB8B-362F4024EF30}" dt="2026-07-14T07:59:56.493" v="141" actId="26606"/>
          <ac:spMkLst>
            <pc:docMk/>
            <pc:sldMk cId="1600706520" sldId="263"/>
            <ac:spMk id="23" creationId="{744CAA32-F237-419C-A2DD-43C28D920D3C}"/>
          </ac:spMkLst>
        </pc:spChg>
        <pc:graphicFrameChg chg="mod ord modGraphic">
          <ac:chgData name="valerie bays" userId="c006677aa3c7eee3" providerId="LiveId" clId="{0C71D1C5-0D5F-4E78-AB8B-362F4024EF30}" dt="2026-07-14T07:59:56.493" v="141" actId="26606"/>
          <ac:graphicFrameMkLst>
            <pc:docMk/>
            <pc:sldMk cId="1600706520" sldId="263"/>
            <ac:graphicFrameMk id="5" creationId="{0B5BEC25-F9F4-072E-72C2-C2525FC689ED}"/>
          </ac:graphicFrameMkLst>
        </pc:graphicFrameChg>
        <pc:picChg chg="add mod">
          <ac:chgData name="valerie bays" userId="c006677aa3c7eee3" providerId="LiveId" clId="{0C71D1C5-0D5F-4E78-AB8B-362F4024EF30}" dt="2026-07-14T07:59:56.493" v="141" actId="26606"/>
          <ac:picMkLst>
            <pc:docMk/>
            <pc:sldMk cId="1600706520" sldId="263"/>
            <ac:picMk id="4" creationId="{B9FB746A-E71B-20D3-7CF7-48A14F8AA30A}"/>
          </ac:picMkLst>
        </pc:picChg>
        <pc:cxnChg chg="add">
          <ac:chgData name="valerie bays" userId="c006677aa3c7eee3" providerId="LiveId" clId="{0C71D1C5-0D5F-4E78-AB8B-362F4024EF30}" dt="2026-07-14T07:59:56.493" v="141" actId="26606"/>
          <ac:cxnSpMkLst>
            <pc:docMk/>
            <pc:sldMk cId="1600706520" sldId="263"/>
            <ac:cxnSpMk id="24" creationId="{08052531-D50B-3899-B150-D05525F4F2BC}"/>
          </ac:cxnSpMkLst>
        </pc:cxnChg>
      </pc:sldChg>
      <pc:sldChg chg="addSp delSp modSp mod">
        <pc:chgData name="valerie bays" userId="c006677aa3c7eee3" providerId="LiveId" clId="{0C71D1C5-0D5F-4E78-AB8B-362F4024EF30}" dt="2026-07-14T08:02:26.186" v="143" actId="26606"/>
        <pc:sldMkLst>
          <pc:docMk/>
          <pc:sldMk cId="2981348010" sldId="264"/>
        </pc:sldMkLst>
        <pc:spChg chg="mod">
          <ac:chgData name="valerie bays" userId="c006677aa3c7eee3" providerId="LiveId" clId="{0C71D1C5-0D5F-4E78-AB8B-362F4024EF30}" dt="2026-07-14T08:02:26.186" v="143" actId="26606"/>
          <ac:spMkLst>
            <pc:docMk/>
            <pc:sldMk cId="2981348010" sldId="264"/>
            <ac:spMk id="2" creationId="{4E84FA81-2147-F603-8225-53E161AE989D}"/>
          </ac:spMkLst>
        </pc:spChg>
        <pc:spChg chg="add">
          <ac:chgData name="valerie bays" userId="c006677aa3c7eee3" providerId="LiveId" clId="{0C71D1C5-0D5F-4E78-AB8B-362F4024EF30}" dt="2026-07-14T08:02:26.186" v="143" actId="26606"/>
          <ac:spMkLst>
            <pc:docMk/>
            <pc:sldMk cId="2981348010" sldId="264"/>
            <ac:spMk id="20" creationId="{DBDA151C-5770-45E4-AAFF-59E7F403866D}"/>
          </ac:spMkLst>
        </pc:spChg>
        <pc:graphicFrameChg chg="mod ord modGraphic">
          <ac:chgData name="valerie bays" userId="c006677aa3c7eee3" providerId="LiveId" clId="{0C71D1C5-0D5F-4E78-AB8B-362F4024EF30}" dt="2026-07-14T08:02:26.186" v="143" actId="26606"/>
          <ac:graphicFrameMkLst>
            <pc:docMk/>
            <pc:sldMk cId="2981348010" sldId="264"/>
            <ac:graphicFrameMk id="15" creationId="{2AFCC33C-6935-44C4-C8FF-8DEBFF3A905C}"/>
          </ac:graphicFrameMkLst>
        </pc:graphicFrameChg>
        <pc:picChg chg="add mod">
          <ac:chgData name="valerie bays" userId="c006677aa3c7eee3" providerId="LiveId" clId="{0C71D1C5-0D5F-4E78-AB8B-362F4024EF30}" dt="2026-07-14T08:02:26.186" v="143" actId="26606"/>
          <ac:picMkLst>
            <pc:docMk/>
            <pc:sldMk cId="2981348010" sldId="264"/>
            <ac:picMk id="4" creationId="{044680A7-B2DD-AC9E-89AB-61F058958550}"/>
          </ac:picMkLst>
        </pc:picChg>
        <pc:cxnChg chg="add">
          <ac:chgData name="valerie bays" userId="c006677aa3c7eee3" providerId="LiveId" clId="{0C71D1C5-0D5F-4E78-AB8B-362F4024EF30}" dt="2026-07-14T08:02:26.186" v="143" actId="26606"/>
          <ac:cxnSpMkLst>
            <pc:docMk/>
            <pc:sldMk cId="2981348010" sldId="264"/>
            <ac:cxnSpMk id="22" creationId="{B209265E-E0D7-493B-97CE-2263D50C3F0A}"/>
          </ac:cxnSpMkLst>
        </pc:cxnChg>
      </pc:sldChg>
      <pc:sldChg chg="modSp mod">
        <pc:chgData name="valerie bays" userId="c006677aa3c7eee3" providerId="LiveId" clId="{0C71D1C5-0D5F-4E78-AB8B-362F4024EF30}" dt="2026-07-21T08:07:42.997" v="174" actId="27636"/>
        <pc:sldMkLst>
          <pc:docMk/>
          <pc:sldMk cId="1581802332" sldId="267"/>
        </pc:sldMkLst>
        <pc:spChg chg="mod">
          <ac:chgData name="valerie bays" userId="c006677aa3c7eee3" providerId="LiveId" clId="{0C71D1C5-0D5F-4E78-AB8B-362F4024EF30}" dt="2026-07-21T08:07:42.997" v="174" actId="27636"/>
          <ac:spMkLst>
            <pc:docMk/>
            <pc:sldMk cId="1581802332" sldId="267"/>
            <ac:spMk id="3" creationId="{1133A81E-E256-2812-22BB-22BF2BC9266C}"/>
          </ac:spMkLst>
        </pc:spChg>
      </pc:sldChg>
      <pc:sldChg chg="addSp delSp modSp new mod ord setBg">
        <pc:chgData name="valerie bays" userId="c006677aa3c7eee3" providerId="LiveId" clId="{0C71D1C5-0D5F-4E78-AB8B-362F4024EF30}" dt="2026-07-14T07:32:31.526" v="61"/>
        <pc:sldMkLst>
          <pc:docMk/>
          <pc:sldMk cId="2855575654" sldId="268"/>
        </pc:sldMkLst>
        <pc:spChg chg="mod">
          <ac:chgData name="valerie bays" userId="c006677aa3c7eee3" providerId="LiveId" clId="{0C71D1C5-0D5F-4E78-AB8B-362F4024EF30}" dt="2026-07-08T15:18:28.203" v="20" actId="26606"/>
          <ac:spMkLst>
            <pc:docMk/>
            <pc:sldMk cId="2855575654" sldId="268"/>
            <ac:spMk id="2" creationId="{A455DCCA-0BB8-D66C-DA0F-6DAAEAFED40F}"/>
          </ac:spMkLst>
        </pc:spChg>
        <pc:spChg chg="add">
          <ac:chgData name="valerie bays" userId="c006677aa3c7eee3" providerId="LiveId" clId="{0C71D1C5-0D5F-4E78-AB8B-362F4024EF30}" dt="2026-07-08T15:18:28.203" v="20" actId="26606"/>
          <ac:spMkLst>
            <pc:docMk/>
            <pc:sldMk cId="2855575654" sldId="268"/>
            <ac:spMk id="28" creationId="{063F27BC-7079-4FF7-8F7C-ABC82FA3C247}"/>
          </ac:spMkLst>
        </pc:spChg>
        <pc:graphicFrameChg chg="add mod modGraphic">
          <ac:chgData name="valerie bays" userId="c006677aa3c7eee3" providerId="LiveId" clId="{0C71D1C5-0D5F-4E78-AB8B-362F4024EF30}" dt="2026-07-08T15:18:43.529" v="23"/>
          <ac:graphicFrameMkLst>
            <pc:docMk/>
            <pc:sldMk cId="2855575654" sldId="268"/>
            <ac:graphicFrameMk id="16" creationId="{CC2C9BF2-7C5E-B35D-F0E6-EBE98CE7333A}"/>
          </ac:graphicFrameMkLst>
        </pc:graphicFrameChg>
        <pc:picChg chg="add mod ord">
          <ac:chgData name="valerie bays" userId="c006677aa3c7eee3" providerId="LiveId" clId="{0C71D1C5-0D5F-4E78-AB8B-362F4024EF30}" dt="2026-07-08T15:18:28.203" v="20" actId="26606"/>
          <ac:picMkLst>
            <pc:docMk/>
            <pc:sldMk cId="2855575654" sldId="268"/>
            <ac:picMk id="5" creationId="{F90D0E14-6782-B0CF-9A25-F2DE82C888DE}"/>
          </ac:picMkLst>
        </pc:picChg>
        <pc:cxnChg chg="add">
          <ac:chgData name="valerie bays" userId="c006677aa3c7eee3" providerId="LiveId" clId="{0C71D1C5-0D5F-4E78-AB8B-362F4024EF30}" dt="2026-07-08T15:18:28.203" v="20" actId="26606"/>
          <ac:cxnSpMkLst>
            <pc:docMk/>
            <pc:sldMk cId="2855575654" sldId="268"/>
            <ac:cxnSpMk id="29" creationId="{540DBD50-3CB1-A513-2321-1891E3F0954D}"/>
          </ac:cxnSpMkLst>
        </pc:cxnChg>
      </pc:sldChg>
      <pc:sldChg chg="addSp delSp modSp new mod setBg">
        <pc:chgData name="valerie bays" userId="c006677aa3c7eee3" providerId="LiveId" clId="{0C71D1C5-0D5F-4E78-AB8B-362F4024EF30}" dt="2026-07-21T08:10:54.608" v="198" actId="26606"/>
        <pc:sldMkLst>
          <pc:docMk/>
          <pc:sldMk cId="3973694681" sldId="269"/>
        </pc:sldMkLst>
        <pc:spChg chg="mod">
          <ac:chgData name="valerie bays" userId="c006677aa3c7eee3" providerId="LiveId" clId="{0C71D1C5-0D5F-4E78-AB8B-362F4024EF30}" dt="2026-07-21T08:10:54.608" v="198" actId="26606"/>
          <ac:spMkLst>
            <pc:docMk/>
            <pc:sldMk cId="3973694681" sldId="269"/>
            <ac:spMk id="2" creationId="{A544AB18-8E99-9EC0-CD2B-37927D22AF5C}"/>
          </ac:spMkLst>
        </pc:spChg>
        <pc:spChg chg="del">
          <ac:chgData name="valerie bays" userId="c006677aa3c7eee3" providerId="LiveId" clId="{0C71D1C5-0D5F-4E78-AB8B-362F4024EF30}" dt="2026-07-21T08:10:26.827" v="197" actId="478"/>
          <ac:spMkLst>
            <pc:docMk/>
            <pc:sldMk cId="3973694681" sldId="269"/>
            <ac:spMk id="3" creationId="{0FE004D7-CE05-596C-AD0F-21649FD9E5C0}"/>
          </ac:spMkLst>
        </pc:spChg>
        <pc:spChg chg="add">
          <ac:chgData name="valerie bays" userId="c006677aa3c7eee3" providerId="LiveId" clId="{0C71D1C5-0D5F-4E78-AB8B-362F4024EF30}" dt="2026-07-21T08:10:54.608" v="198" actId="26606"/>
          <ac:spMkLst>
            <pc:docMk/>
            <pc:sldMk cId="3973694681" sldId="269"/>
            <ac:spMk id="9" creationId="{19F9BF86-FE94-4517-B97D-026C7515E589}"/>
          </ac:spMkLst>
        </pc:spChg>
        <pc:picChg chg="add">
          <ac:chgData name="valerie bays" userId="c006677aa3c7eee3" providerId="LiveId" clId="{0C71D1C5-0D5F-4E78-AB8B-362F4024EF30}" dt="2026-07-21T08:10:54.608" v="198" actId="26606"/>
          <ac:picMkLst>
            <pc:docMk/>
            <pc:sldMk cId="3973694681" sldId="269"/>
            <ac:picMk id="6" creationId="{4B50F69C-123F-CCD6-8C72-54BE397AC26A}"/>
          </ac:picMkLst>
        </pc:picChg>
        <pc:cxnChg chg="add">
          <ac:chgData name="valerie bays" userId="c006677aa3c7eee3" providerId="LiveId" clId="{0C71D1C5-0D5F-4E78-AB8B-362F4024EF30}" dt="2026-07-21T08:10:54.608" v="198" actId="26606"/>
          <ac:cxnSpMkLst>
            <pc:docMk/>
            <pc:sldMk cId="3973694681" sldId="269"/>
            <ac:cxnSpMk id="11" creationId="{59D7B6BE-A4E0-4483-BEC5-493AC3E5D2AD}"/>
          </ac:cxnSpMkLst>
        </pc:cxn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ata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ata6.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354D86-FB6B-4DFA-A610-F32150E8E671}"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3110B3A7-D4A4-433E-AB02-C88296A6C57A}">
      <dgm:prSet/>
      <dgm:spPr/>
      <dgm:t>
        <a:bodyPr/>
        <a:lstStyle/>
        <a:p>
          <a:r>
            <a:rPr lang="en-GB" b="1"/>
            <a:t>Health</a:t>
          </a:r>
          <a:endParaRPr lang="en-US"/>
        </a:p>
      </dgm:t>
    </dgm:pt>
    <dgm:pt modelId="{EFF89B50-1187-4066-A565-A5495AAEDA5C}" type="parTrans" cxnId="{87500F0A-8AE9-44D1-9FB1-72C5F176638E}">
      <dgm:prSet/>
      <dgm:spPr/>
      <dgm:t>
        <a:bodyPr/>
        <a:lstStyle/>
        <a:p>
          <a:endParaRPr lang="en-US"/>
        </a:p>
      </dgm:t>
    </dgm:pt>
    <dgm:pt modelId="{DBD5518C-7F52-4D66-AE6B-FE56F644F500}" type="sibTrans" cxnId="{87500F0A-8AE9-44D1-9FB1-72C5F176638E}">
      <dgm:prSet/>
      <dgm:spPr/>
      <dgm:t>
        <a:bodyPr/>
        <a:lstStyle/>
        <a:p>
          <a:endParaRPr lang="en-US"/>
        </a:p>
      </dgm:t>
    </dgm:pt>
    <dgm:pt modelId="{993490F7-673B-448F-AAFF-A5B9404634CF}">
      <dgm:prSet/>
      <dgm:spPr/>
      <dgm:t>
        <a:bodyPr/>
        <a:lstStyle/>
        <a:p>
          <a:r>
            <a:rPr lang="en-GB"/>
            <a:t>A state of </a:t>
          </a:r>
          <a:r>
            <a:rPr lang="en-GB" b="1"/>
            <a:t>physical, mental, and social well-being</a:t>
          </a:r>
          <a:endParaRPr lang="en-US"/>
        </a:p>
      </dgm:t>
    </dgm:pt>
    <dgm:pt modelId="{40C5A899-03CD-47AD-9C5F-9686352FDDFD}" type="parTrans" cxnId="{D3F16C81-5C44-4AB8-BF57-52BDB913B241}">
      <dgm:prSet/>
      <dgm:spPr/>
      <dgm:t>
        <a:bodyPr/>
        <a:lstStyle/>
        <a:p>
          <a:endParaRPr lang="en-US"/>
        </a:p>
      </dgm:t>
    </dgm:pt>
    <dgm:pt modelId="{1814E3D5-8081-4F74-80AA-D8677B78CE54}" type="sibTrans" cxnId="{D3F16C81-5C44-4AB8-BF57-52BDB913B241}">
      <dgm:prSet/>
      <dgm:spPr/>
      <dgm:t>
        <a:bodyPr/>
        <a:lstStyle/>
        <a:p>
          <a:endParaRPr lang="en-US"/>
        </a:p>
      </dgm:t>
    </dgm:pt>
    <dgm:pt modelId="{0E65ABC4-B010-4330-98C9-D99F101C06AA}">
      <dgm:prSet/>
      <dgm:spPr/>
      <dgm:t>
        <a:bodyPr/>
        <a:lstStyle/>
        <a:p>
          <a:r>
            <a:rPr lang="en-GB"/>
            <a:t>More than the absence of illness — focuses on </a:t>
          </a:r>
          <a:r>
            <a:rPr lang="en-GB" b="1"/>
            <a:t>functioning, resilience, and quality of life</a:t>
          </a:r>
          <a:endParaRPr lang="en-US"/>
        </a:p>
      </dgm:t>
    </dgm:pt>
    <dgm:pt modelId="{55EDD8D5-33E4-45E0-9743-5A9A9A0E15FE}" type="parTrans" cxnId="{0C1E8CA6-DE72-4C09-A80B-F0A55E3E0E51}">
      <dgm:prSet/>
      <dgm:spPr/>
      <dgm:t>
        <a:bodyPr/>
        <a:lstStyle/>
        <a:p>
          <a:endParaRPr lang="en-US"/>
        </a:p>
      </dgm:t>
    </dgm:pt>
    <dgm:pt modelId="{DBAAF197-F0D8-415A-AD0E-0C7BFF3D2373}" type="sibTrans" cxnId="{0C1E8CA6-DE72-4C09-A80B-F0A55E3E0E51}">
      <dgm:prSet/>
      <dgm:spPr/>
      <dgm:t>
        <a:bodyPr/>
        <a:lstStyle/>
        <a:p>
          <a:endParaRPr lang="en-US"/>
        </a:p>
      </dgm:t>
    </dgm:pt>
    <dgm:pt modelId="{379602F9-645A-4691-9F16-3719062F7650}">
      <dgm:prSet/>
      <dgm:spPr/>
      <dgm:t>
        <a:bodyPr/>
        <a:lstStyle/>
        <a:p>
          <a:r>
            <a:rPr lang="en-GB"/>
            <a:t>Influenced by lifestyle, environment, genetics, and access to care</a:t>
          </a:r>
          <a:endParaRPr lang="en-US"/>
        </a:p>
      </dgm:t>
    </dgm:pt>
    <dgm:pt modelId="{7A4A6FB0-C070-4704-A9EF-D27AC9A0EEA4}" type="parTrans" cxnId="{19947111-9459-4FFF-AD8D-1732EA56D40A}">
      <dgm:prSet/>
      <dgm:spPr/>
      <dgm:t>
        <a:bodyPr/>
        <a:lstStyle/>
        <a:p>
          <a:endParaRPr lang="en-US"/>
        </a:p>
      </dgm:t>
    </dgm:pt>
    <dgm:pt modelId="{20C576E9-CD9C-484F-9D2A-8234F2AB0E3D}" type="sibTrans" cxnId="{19947111-9459-4FFF-AD8D-1732EA56D40A}">
      <dgm:prSet/>
      <dgm:spPr/>
      <dgm:t>
        <a:bodyPr/>
        <a:lstStyle/>
        <a:p>
          <a:endParaRPr lang="en-US"/>
        </a:p>
      </dgm:t>
    </dgm:pt>
    <dgm:pt modelId="{570013DA-9047-4464-9C26-B4012338B017}">
      <dgm:prSet/>
      <dgm:spPr/>
      <dgm:t>
        <a:bodyPr/>
        <a:lstStyle/>
        <a:p>
          <a:r>
            <a:rPr lang="en-GB"/>
            <a:t>Connected to wider determinants such as housing, education, income, and community safety</a:t>
          </a:r>
          <a:endParaRPr lang="en-US"/>
        </a:p>
      </dgm:t>
    </dgm:pt>
    <dgm:pt modelId="{56ED5EF4-47A0-4BF5-833A-5C2A427842BE}" type="parTrans" cxnId="{83F158DE-7BEC-4C84-ABE4-0DA32B0ADE77}">
      <dgm:prSet/>
      <dgm:spPr/>
      <dgm:t>
        <a:bodyPr/>
        <a:lstStyle/>
        <a:p>
          <a:endParaRPr lang="en-US"/>
        </a:p>
      </dgm:t>
    </dgm:pt>
    <dgm:pt modelId="{7BE6F886-1031-4B6F-895D-5431523C2283}" type="sibTrans" cxnId="{83F158DE-7BEC-4C84-ABE4-0DA32B0ADE77}">
      <dgm:prSet/>
      <dgm:spPr/>
      <dgm:t>
        <a:bodyPr/>
        <a:lstStyle/>
        <a:p>
          <a:endParaRPr lang="en-US"/>
        </a:p>
      </dgm:t>
    </dgm:pt>
    <dgm:pt modelId="{A6CACA0A-7F32-4969-8AF2-CE9C6500CF35}">
      <dgm:prSet/>
      <dgm:spPr/>
      <dgm:t>
        <a:bodyPr/>
        <a:lstStyle/>
        <a:p>
          <a:r>
            <a:rPr lang="en-GB" b="1"/>
            <a:t>Wellbeing</a:t>
          </a:r>
          <a:endParaRPr lang="en-US"/>
        </a:p>
      </dgm:t>
    </dgm:pt>
    <dgm:pt modelId="{D95436BA-DC09-4180-9A69-7AC7D7FF2D2E}" type="parTrans" cxnId="{1BE0BA4E-70DF-437E-9FEC-535BEE24B347}">
      <dgm:prSet/>
      <dgm:spPr/>
      <dgm:t>
        <a:bodyPr/>
        <a:lstStyle/>
        <a:p>
          <a:endParaRPr lang="en-US"/>
        </a:p>
      </dgm:t>
    </dgm:pt>
    <dgm:pt modelId="{F5EF2E39-481D-49AB-8167-49A4788E7E91}" type="sibTrans" cxnId="{1BE0BA4E-70DF-437E-9FEC-535BEE24B347}">
      <dgm:prSet/>
      <dgm:spPr/>
      <dgm:t>
        <a:bodyPr/>
        <a:lstStyle/>
        <a:p>
          <a:endParaRPr lang="en-US"/>
        </a:p>
      </dgm:t>
    </dgm:pt>
    <dgm:pt modelId="{5580BD27-04C9-46E3-B15B-18235F757B16}">
      <dgm:prSet/>
      <dgm:spPr/>
      <dgm:t>
        <a:bodyPr/>
        <a:lstStyle/>
        <a:p>
          <a:r>
            <a:rPr lang="en-GB"/>
            <a:t>A </a:t>
          </a:r>
          <a:r>
            <a:rPr lang="en-GB" b="1"/>
            <a:t>holistic, whole-person concept</a:t>
          </a:r>
          <a:endParaRPr lang="en-US"/>
        </a:p>
      </dgm:t>
    </dgm:pt>
    <dgm:pt modelId="{98890F7F-D970-4619-A91D-572BBEA9EFB9}" type="parTrans" cxnId="{2D73F208-405A-4EEA-9688-F23019F25333}">
      <dgm:prSet/>
      <dgm:spPr/>
      <dgm:t>
        <a:bodyPr/>
        <a:lstStyle/>
        <a:p>
          <a:endParaRPr lang="en-US"/>
        </a:p>
      </dgm:t>
    </dgm:pt>
    <dgm:pt modelId="{F464F1A1-0D02-4081-8EC7-51707D244476}" type="sibTrans" cxnId="{2D73F208-405A-4EEA-9688-F23019F25333}">
      <dgm:prSet/>
      <dgm:spPr/>
      <dgm:t>
        <a:bodyPr/>
        <a:lstStyle/>
        <a:p>
          <a:endParaRPr lang="en-US"/>
        </a:p>
      </dgm:t>
    </dgm:pt>
    <dgm:pt modelId="{55C23251-5D9A-49D9-9404-897ACD7F9828}">
      <dgm:prSet/>
      <dgm:spPr/>
      <dgm:t>
        <a:bodyPr/>
        <a:lstStyle/>
        <a:p>
          <a:r>
            <a:rPr lang="en-GB"/>
            <a:t>Includes:</a:t>
          </a:r>
          <a:endParaRPr lang="en-US"/>
        </a:p>
      </dgm:t>
    </dgm:pt>
    <dgm:pt modelId="{594AAEF3-EA63-4B77-9544-DA6DAA348DF4}" type="parTrans" cxnId="{C048027D-0A98-4EDC-A40F-BA1CBCADEACE}">
      <dgm:prSet/>
      <dgm:spPr/>
      <dgm:t>
        <a:bodyPr/>
        <a:lstStyle/>
        <a:p>
          <a:endParaRPr lang="en-US"/>
        </a:p>
      </dgm:t>
    </dgm:pt>
    <dgm:pt modelId="{7E59208E-93B3-4893-954B-20F996E91EDF}" type="sibTrans" cxnId="{C048027D-0A98-4EDC-A40F-BA1CBCADEACE}">
      <dgm:prSet/>
      <dgm:spPr/>
      <dgm:t>
        <a:bodyPr/>
        <a:lstStyle/>
        <a:p>
          <a:endParaRPr lang="en-US"/>
        </a:p>
      </dgm:t>
    </dgm:pt>
    <dgm:pt modelId="{308D7505-5069-4B54-A5CA-BFA28DBA21AC}">
      <dgm:prSet/>
      <dgm:spPr/>
      <dgm:t>
        <a:bodyPr/>
        <a:lstStyle/>
        <a:p>
          <a:r>
            <a:rPr lang="en-GB"/>
            <a:t>Physical health</a:t>
          </a:r>
          <a:endParaRPr lang="en-US"/>
        </a:p>
      </dgm:t>
    </dgm:pt>
    <dgm:pt modelId="{10C633D5-9B22-48AD-9B5A-03B65B892F66}" type="parTrans" cxnId="{753DF9BA-7F43-4733-A690-C420E30D3955}">
      <dgm:prSet/>
      <dgm:spPr/>
      <dgm:t>
        <a:bodyPr/>
        <a:lstStyle/>
        <a:p>
          <a:endParaRPr lang="en-US"/>
        </a:p>
      </dgm:t>
    </dgm:pt>
    <dgm:pt modelId="{455F37CD-D409-4315-A998-FBDA59F723E6}" type="sibTrans" cxnId="{753DF9BA-7F43-4733-A690-C420E30D3955}">
      <dgm:prSet/>
      <dgm:spPr/>
      <dgm:t>
        <a:bodyPr/>
        <a:lstStyle/>
        <a:p>
          <a:endParaRPr lang="en-US"/>
        </a:p>
      </dgm:t>
    </dgm:pt>
    <dgm:pt modelId="{E06E1D91-6BFC-410C-AB81-67F4C247474E}">
      <dgm:prSet/>
      <dgm:spPr/>
      <dgm:t>
        <a:bodyPr/>
        <a:lstStyle/>
        <a:p>
          <a:r>
            <a:rPr lang="en-GB"/>
            <a:t>Mental and emotional balance</a:t>
          </a:r>
          <a:endParaRPr lang="en-US"/>
        </a:p>
      </dgm:t>
    </dgm:pt>
    <dgm:pt modelId="{163988DE-7E27-4A36-95C5-1A0E4695CFF7}" type="parTrans" cxnId="{748AD1B2-9399-4D0C-949B-64F9D68F0CE5}">
      <dgm:prSet/>
      <dgm:spPr/>
      <dgm:t>
        <a:bodyPr/>
        <a:lstStyle/>
        <a:p>
          <a:endParaRPr lang="en-US"/>
        </a:p>
      </dgm:t>
    </dgm:pt>
    <dgm:pt modelId="{3030104E-6A98-4243-A055-F545C15B85D8}" type="sibTrans" cxnId="{748AD1B2-9399-4D0C-949B-64F9D68F0CE5}">
      <dgm:prSet/>
      <dgm:spPr/>
      <dgm:t>
        <a:bodyPr/>
        <a:lstStyle/>
        <a:p>
          <a:endParaRPr lang="en-US"/>
        </a:p>
      </dgm:t>
    </dgm:pt>
    <dgm:pt modelId="{DD5F739E-8985-4DFE-A58E-155FFF796E0B}">
      <dgm:prSet/>
      <dgm:spPr/>
      <dgm:t>
        <a:bodyPr/>
        <a:lstStyle/>
        <a:p>
          <a:r>
            <a:rPr lang="en-GB"/>
            <a:t>Social connection and belonging</a:t>
          </a:r>
          <a:endParaRPr lang="en-US"/>
        </a:p>
      </dgm:t>
    </dgm:pt>
    <dgm:pt modelId="{75E4FFA6-C517-4E00-ABB2-A990657F0B87}" type="parTrans" cxnId="{DB375254-FFE7-4599-9CA8-1A955582A83A}">
      <dgm:prSet/>
      <dgm:spPr/>
      <dgm:t>
        <a:bodyPr/>
        <a:lstStyle/>
        <a:p>
          <a:endParaRPr lang="en-US"/>
        </a:p>
      </dgm:t>
    </dgm:pt>
    <dgm:pt modelId="{E3BC3A3B-E704-466E-A7AB-D60F249497B6}" type="sibTrans" cxnId="{DB375254-FFE7-4599-9CA8-1A955582A83A}">
      <dgm:prSet/>
      <dgm:spPr/>
      <dgm:t>
        <a:bodyPr/>
        <a:lstStyle/>
        <a:p>
          <a:endParaRPr lang="en-US"/>
        </a:p>
      </dgm:t>
    </dgm:pt>
    <dgm:pt modelId="{64D5345C-B674-4258-894D-E315A2092C8A}">
      <dgm:prSet/>
      <dgm:spPr/>
      <dgm:t>
        <a:bodyPr/>
        <a:lstStyle/>
        <a:p>
          <a:r>
            <a:rPr lang="en-GB"/>
            <a:t>Purpose, autonomy, and life satisfaction</a:t>
          </a:r>
          <a:endParaRPr lang="en-US"/>
        </a:p>
      </dgm:t>
    </dgm:pt>
    <dgm:pt modelId="{3CF3A6B4-3858-4356-9DDA-74AD3A109CA9}" type="parTrans" cxnId="{D392B109-4F72-4857-B2AC-5A52EBBD7A97}">
      <dgm:prSet/>
      <dgm:spPr/>
      <dgm:t>
        <a:bodyPr/>
        <a:lstStyle/>
        <a:p>
          <a:endParaRPr lang="en-US"/>
        </a:p>
      </dgm:t>
    </dgm:pt>
    <dgm:pt modelId="{9105048B-7972-4C51-BE7D-13C6F0B45209}" type="sibTrans" cxnId="{D392B109-4F72-4857-B2AC-5A52EBBD7A97}">
      <dgm:prSet/>
      <dgm:spPr/>
      <dgm:t>
        <a:bodyPr/>
        <a:lstStyle/>
        <a:p>
          <a:endParaRPr lang="en-US"/>
        </a:p>
      </dgm:t>
    </dgm:pt>
    <dgm:pt modelId="{C1042EB2-5AC2-414C-9F46-C800CEE66776}">
      <dgm:prSet/>
      <dgm:spPr/>
      <dgm:t>
        <a:bodyPr/>
        <a:lstStyle/>
        <a:p>
          <a:r>
            <a:rPr lang="en-GB"/>
            <a:t>Recognises that wellbeing is shaped by </a:t>
          </a:r>
          <a:r>
            <a:rPr lang="en-GB" b="1"/>
            <a:t>daily experiences, relationships, and meaningful activities</a:t>
          </a:r>
          <a:endParaRPr lang="en-US"/>
        </a:p>
      </dgm:t>
    </dgm:pt>
    <dgm:pt modelId="{C74EBB3F-179A-4795-91EC-F4D691EBF7DB}" type="parTrans" cxnId="{3D4E9A2B-5B8B-4811-9248-70C155E2348A}">
      <dgm:prSet/>
      <dgm:spPr/>
      <dgm:t>
        <a:bodyPr/>
        <a:lstStyle/>
        <a:p>
          <a:endParaRPr lang="en-US"/>
        </a:p>
      </dgm:t>
    </dgm:pt>
    <dgm:pt modelId="{180D0261-D2C7-4F3B-AD48-59CCAD087C59}" type="sibTrans" cxnId="{3D4E9A2B-5B8B-4811-9248-70C155E2348A}">
      <dgm:prSet/>
      <dgm:spPr/>
      <dgm:t>
        <a:bodyPr/>
        <a:lstStyle/>
        <a:p>
          <a:endParaRPr lang="en-US"/>
        </a:p>
      </dgm:t>
    </dgm:pt>
    <dgm:pt modelId="{231EA865-8DBA-4DCA-B962-C43B68481E0C}">
      <dgm:prSet/>
      <dgm:spPr/>
      <dgm:t>
        <a:bodyPr/>
        <a:lstStyle/>
        <a:p>
          <a:r>
            <a:rPr lang="en-GB" b="1"/>
            <a:t>Sustainable Development</a:t>
          </a:r>
          <a:endParaRPr lang="en-US"/>
        </a:p>
      </dgm:t>
    </dgm:pt>
    <dgm:pt modelId="{36ED6936-2828-4691-AE98-5289B21A41A6}" type="parTrans" cxnId="{D8119EAD-EFC9-44EC-B502-7E79580CB7B5}">
      <dgm:prSet/>
      <dgm:spPr/>
      <dgm:t>
        <a:bodyPr/>
        <a:lstStyle/>
        <a:p>
          <a:endParaRPr lang="en-US"/>
        </a:p>
      </dgm:t>
    </dgm:pt>
    <dgm:pt modelId="{154F36D2-FADA-4798-9FD9-356241212C32}" type="sibTrans" cxnId="{D8119EAD-EFC9-44EC-B502-7E79580CB7B5}">
      <dgm:prSet/>
      <dgm:spPr/>
      <dgm:t>
        <a:bodyPr/>
        <a:lstStyle/>
        <a:p>
          <a:endParaRPr lang="en-US"/>
        </a:p>
      </dgm:t>
    </dgm:pt>
    <dgm:pt modelId="{03BB20DE-CBAF-4479-8FAB-3BEDAAB95352}">
      <dgm:prSet/>
      <dgm:spPr/>
      <dgm:t>
        <a:bodyPr/>
        <a:lstStyle/>
        <a:p>
          <a:r>
            <a:rPr lang="en-GB"/>
            <a:t>Meeting </a:t>
          </a:r>
          <a:r>
            <a:rPr lang="en-GB" b="1"/>
            <a:t>present needs</a:t>
          </a:r>
          <a:r>
            <a:rPr lang="en-GB"/>
            <a:t> without harming the ability of future generations to meet theirs</a:t>
          </a:r>
          <a:endParaRPr lang="en-US"/>
        </a:p>
      </dgm:t>
    </dgm:pt>
    <dgm:pt modelId="{784E50B3-B84C-4372-AB5C-45B9401A5B1C}" type="parTrans" cxnId="{A54B395B-D27A-4223-8FD5-547EC48C874C}">
      <dgm:prSet/>
      <dgm:spPr/>
      <dgm:t>
        <a:bodyPr/>
        <a:lstStyle/>
        <a:p>
          <a:endParaRPr lang="en-US"/>
        </a:p>
      </dgm:t>
    </dgm:pt>
    <dgm:pt modelId="{5DB346E2-0375-4C2C-B5FC-CB7AB0D3A427}" type="sibTrans" cxnId="{A54B395B-D27A-4223-8FD5-547EC48C874C}">
      <dgm:prSet/>
      <dgm:spPr/>
      <dgm:t>
        <a:bodyPr/>
        <a:lstStyle/>
        <a:p>
          <a:endParaRPr lang="en-US"/>
        </a:p>
      </dgm:t>
    </dgm:pt>
    <dgm:pt modelId="{59AC9554-4605-4C64-9194-3100F4BCC515}">
      <dgm:prSet/>
      <dgm:spPr/>
      <dgm:t>
        <a:bodyPr/>
        <a:lstStyle/>
        <a:p>
          <a:r>
            <a:rPr lang="en-GB"/>
            <a:t>Balances </a:t>
          </a:r>
          <a:r>
            <a:rPr lang="en-GB" b="1"/>
            <a:t>environmental</a:t>
          </a:r>
          <a:r>
            <a:rPr lang="en-GB"/>
            <a:t>, </a:t>
          </a:r>
          <a:r>
            <a:rPr lang="en-GB" b="1"/>
            <a:t>social</a:t>
          </a:r>
          <a:r>
            <a:rPr lang="en-GB"/>
            <a:t>, and </a:t>
          </a:r>
          <a:r>
            <a:rPr lang="en-GB" b="1"/>
            <a:t>economic</a:t>
          </a:r>
          <a:r>
            <a:rPr lang="en-GB"/>
            <a:t> priorities</a:t>
          </a:r>
          <a:endParaRPr lang="en-US"/>
        </a:p>
      </dgm:t>
    </dgm:pt>
    <dgm:pt modelId="{7EBC4028-7237-4DA7-9AF3-2CB90AD612AC}" type="parTrans" cxnId="{F606BCEB-E34C-4008-A272-92B613DA430C}">
      <dgm:prSet/>
      <dgm:spPr/>
      <dgm:t>
        <a:bodyPr/>
        <a:lstStyle/>
        <a:p>
          <a:endParaRPr lang="en-US"/>
        </a:p>
      </dgm:t>
    </dgm:pt>
    <dgm:pt modelId="{B1A0DEA1-14E8-4342-B845-961E9D3A757E}" type="sibTrans" cxnId="{F606BCEB-E34C-4008-A272-92B613DA430C}">
      <dgm:prSet/>
      <dgm:spPr/>
      <dgm:t>
        <a:bodyPr/>
        <a:lstStyle/>
        <a:p>
          <a:endParaRPr lang="en-US"/>
        </a:p>
      </dgm:t>
    </dgm:pt>
    <dgm:pt modelId="{60A7D315-4A8B-4F40-9D79-410CCFE22BFB}">
      <dgm:prSet/>
      <dgm:spPr/>
      <dgm:t>
        <a:bodyPr/>
        <a:lstStyle/>
        <a:p>
          <a:r>
            <a:rPr lang="en-GB"/>
            <a:t>Includes health equity, clean environments, safe communities, and long-term resource protection</a:t>
          </a:r>
          <a:endParaRPr lang="en-US"/>
        </a:p>
      </dgm:t>
    </dgm:pt>
    <dgm:pt modelId="{21656958-F83D-4F0F-AA21-6EB551F6FD34}" type="parTrans" cxnId="{E5D6A452-D683-47A4-AC44-CE221F7199AB}">
      <dgm:prSet/>
      <dgm:spPr/>
      <dgm:t>
        <a:bodyPr/>
        <a:lstStyle/>
        <a:p>
          <a:endParaRPr lang="en-US"/>
        </a:p>
      </dgm:t>
    </dgm:pt>
    <dgm:pt modelId="{8DEE947A-D47B-4A4D-A4E6-C5E764EBDC8C}" type="sibTrans" cxnId="{E5D6A452-D683-47A4-AC44-CE221F7199AB}">
      <dgm:prSet/>
      <dgm:spPr/>
      <dgm:t>
        <a:bodyPr/>
        <a:lstStyle/>
        <a:p>
          <a:endParaRPr lang="en-US"/>
        </a:p>
      </dgm:t>
    </dgm:pt>
    <dgm:pt modelId="{D03AF326-00FD-4849-9115-4112F8C34529}">
      <dgm:prSet/>
      <dgm:spPr/>
      <dgm:t>
        <a:bodyPr/>
        <a:lstStyle/>
        <a:p>
          <a:r>
            <a:rPr lang="en-GB"/>
            <a:t>SDG 3 (Good Health &amp; Wellbeing) links directly to improving population health and reducing inequalities</a:t>
          </a:r>
          <a:endParaRPr lang="en-US"/>
        </a:p>
      </dgm:t>
    </dgm:pt>
    <dgm:pt modelId="{D6A98E3F-546E-48A4-9734-5C57B38C9976}" type="parTrans" cxnId="{501B3E34-1ACA-415B-951A-4E3913B6CF6A}">
      <dgm:prSet/>
      <dgm:spPr/>
      <dgm:t>
        <a:bodyPr/>
        <a:lstStyle/>
        <a:p>
          <a:endParaRPr lang="en-US"/>
        </a:p>
      </dgm:t>
    </dgm:pt>
    <dgm:pt modelId="{2CA5C89B-6631-46DC-92A2-C8AD841ACEBB}" type="sibTrans" cxnId="{501B3E34-1ACA-415B-951A-4E3913B6CF6A}">
      <dgm:prSet/>
      <dgm:spPr/>
      <dgm:t>
        <a:bodyPr/>
        <a:lstStyle/>
        <a:p>
          <a:endParaRPr lang="en-US"/>
        </a:p>
      </dgm:t>
    </dgm:pt>
    <dgm:pt modelId="{B63BACD2-5F4D-4DCC-813C-79EC9C25D318}" type="pres">
      <dgm:prSet presAssocID="{BF354D86-FB6B-4DFA-A610-F32150E8E671}" presName="diagram" presStyleCnt="0">
        <dgm:presLayoutVars>
          <dgm:dir/>
          <dgm:resizeHandles val="exact"/>
        </dgm:presLayoutVars>
      </dgm:prSet>
      <dgm:spPr/>
    </dgm:pt>
    <dgm:pt modelId="{A2673BDF-F80D-4BAF-A5CE-23FC7EF33EDC}" type="pres">
      <dgm:prSet presAssocID="{3110B3A7-D4A4-433E-AB02-C88296A6C57A}" presName="node" presStyleLbl="node1" presStyleIdx="0" presStyleCnt="14" custLinFactNeighborX="-7665" custLinFactNeighborY="-396">
        <dgm:presLayoutVars>
          <dgm:bulletEnabled val="1"/>
        </dgm:presLayoutVars>
      </dgm:prSet>
      <dgm:spPr/>
    </dgm:pt>
    <dgm:pt modelId="{1D952916-9F20-44B7-9A9E-9CD9359C53BF}" type="pres">
      <dgm:prSet presAssocID="{DBD5518C-7F52-4D66-AE6B-FE56F644F500}" presName="sibTrans" presStyleCnt="0"/>
      <dgm:spPr/>
    </dgm:pt>
    <dgm:pt modelId="{2DDE51FF-A02E-4A04-A478-B84821B20030}" type="pres">
      <dgm:prSet presAssocID="{993490F7-673B-448F-AAFF-A5B9404634CF}" presName="node" presStyleLbl="node1" presStyleIdx="1" presStyleCnt="14">
        <dgm:presLayoutVars>
          <dgm:bulletEnabled val="1"/>
        </dgm:presLayoutVars>
      </dgm:prSet>
      <dgm:spPr/>
    </dgm:pt>
    <dgm:pt modelId="{C27D4A32-CE58-47F0-933B-C72CF5545265}" type="pres">
      <dgm:prSet presAssocID="{1814E3D5-8081-4F74-80AA-D8677B78CE54}" presName="sibTrans" presStyleCnt="0"/>
      <dgm:spPr/>
    </dgm:pt>
    <dgm:pt modelId="{F0F3430B-CFBA-4ADD-8D8E-CAEFC50BC93F}" type="pres">
      <dgm:prSet presAssocID="{0E65ABC4-B010-4330-98C9-D99F101C06AA}" presName="node" presStyleLbl="node1" presStyleIdx="2" presStyleCnt="14">
        <dgm:presLayoutVars>
          <dgm:bulletEnabled val="1"/>
        </dgm:presLayoutVars>
      </dgm:prSet>
      <dgm:spPr/>
    </dgm:pt>
    <dgm:pt modelId="{D71A70E6-BFC5-4B28-B1A4-C3E00A65BDB3}" type="pres">
      <dgm:prSet presAssocID="{DBAAF197-F0D8-415A-AD0E-0C7BFF3D2373}" presName="sibTrans" presStyleCnt="0"/>
      <dgm:spPr/>
    </dgm:pt>
    <dgm:pt modelId="{934E6353-158B-4474-BD17-9178AA5D0474}" type="pres">
      <dgm:prSet presAssocID="{379602F9-645A-4691-9F16-3719062F7650}" presName="node" presStyleLbl="node1" presStyleIdx="3" presStyleCnt="14">
        <dgm:presLayoutVars>
          <dgm:bulletEnabled val="1"/>
        </dgm:presLayoutVars>
      </dgm:prSet>
      <dgm:spPr/>
    </dgm:pt>
    <dgm:pt modelId="{D9B0E467-C284-4AE1-AC81-9B6756FBED04}" type="pres">
      <dgm:prSet presAssocID="{20C576E9-CD9C-484F-9D2A-8234F2AB0E3D}" presName="sibTrans" presStyleCnt="0"/>
      <dgm:spPr/>
    </dgm:pt>
    <dgm:pt modelId="{2235A2A8-B02C-4467-9FC2-3CA0BA9F712F}" type="pres">
      <dgm:prSet presAssocID="{570013DA-9047-4464-9C26-B4012338B017}" presName="node" presStyleLbl="node1" presStyleIdx="4" presStyleCnt="14">
        <dgm:presLayoutVars>
          <dgm:bulletEnabled val="1"/>
        </dgm:presLayoutVars>
      </dgm:prSet>
      <dgm:spPr/>
    </dgm:pt>
    <dgm:pt modelId="{49D6F011-0419-42AC-B8B4-79E905C9271C}" type="pres">
      <dgm:prSet presAssocID="{7BE6F886-1031-4B6F-895D-5431523C2283}" presName="sibTrans" presStyleCnt="0"/>
      <dgm:spPr/>
    </dgm:pt>
    <dgm:pt modelId="{75624CB8-5069-47D7-BBE6-BBCC77CC186B}" type="pres">
      <dgm:prSet presAssocID="{A6CACA0A-7F32-4969-8AF2-CE9C6500CF35}" presName="node" presStyleLbl="node1" presStyleIdx="5" presStyleCnt="14">
        <dgm:presLayoutVars>
          <dgm:bulletEnabled val="1"/>
        </dgm:presLayoutVars>
      </dgm:prSet>
      <dgm:spPr/>
    </dgm:pt>
    <dgm:pt modelId="{2D0C032E-D3DB-42C5-AE3B-5B38E11708C8}" type="pres">
      <dgm:prSet presAssocID="{F5EF2E39-481D-49AB-8167-49A4788E7E91}" presName="sibTrans" presStyleCnt="0"/>
      <dgm:spPr/>
    </dgm:pt>
    <dgm:pt modelId="{19C3E240-C2B4-41D2-A14D-CFC97115B457}" type="pres">
      <dgm:prSet presAssocID="{5580BD27-04C9-46E3-B15B-18235F757B16}" presName="node" presStyleLbl="node1" presStyleIdx="6" presStyleCnt="14">
        <dgm:presLayoutVars>
          <dgm:bulletEnabled val="1"/>
        </dgm:presLayoutVars>
      </dgm:prSet>
      <dgm:spPr/>
    </dgm:pt>
    <dgm:pt modelId="{D08E4C43-9235-452F-9C62-C4C476BE551A}" type="pres">
      <dgm:prSet presAssocID="{F464F1A1-0D02-4081-8EC7-51707D244476}" presName="sibTrans" presStyleCnt="0"/>
      <dgm:spPr/>
    </dgm:pt>
    <dgm:pt modelId="{D3361F08-E553-47B3-AB4F-E903B083BCF4}" type="pres">
      <dgm:prSet presAssocID="{55C23251-5D9A-49D9-9404-897ACD7F9828}" presName="node" presStyleLbl="node1" presStyleIdx="7" presStyleCnt="14">
        <dgm:presLayoutVars>
          <dgm:bulletEnabled val="1"/>
        </dgm:presLayoutVars>
      </dgm:prSet>
      <dgm:spPr/>
    </dgm:pt>
    <dgm:pt modelId="{A268A723-C966-46A9-93DB-75E4593A801B}" type="pres">
      <dgm:prSet presAssocID="{7E59208E-93B3-4893-954B-20F996E91EDF}" presName="sibTrans" presStyleCnt="0"/>
      <dgm:spPr/>
    </dgm:pt>
    <dgm:pt modelId="{B36E2D61-F5CC-473E-90BA-FAC7EA5A8286}" type="pres">
      <dgm:prSet presAssocID="{C1042EB2-5AC2-414C-9F46-C800CEE66776}" presName="node" presStyleLbl="node1" presStyleIdx="8" presStyleCnt="14">
        <dgm:presLayoutVars>
          <dgm:bulletEnabled val="1"/>
        </dgm:presLayoutVars>
      </dgm:prSet>
      <dgm:spPr/>
    </dgm:pt>
    <dgm:pt modelId="{984A2626-3D85-4614-8D7E-FF727290111F}" type="pres">
      <dgm:prSet presAssocID="{180D0261-D2C7-4F3B-AD48-59CCAD087C59}" presName="sibTrans" presStyleCnt="0"/>
      <dgm:spPr/>
    </dgm:pt>
    <dgm:pt modelId="{B209D845-BE71-4F5C-B66F-68603841CF0B}" type="pres">
      <dgm:prSet presAssocID="{231EA865-8DBA-4DCA-B962-C43B68481E0C}" presName="node" presStyleLbl="node1" presStyleIdx="9" presStyleCnt="14">
        <dgm:presLayoutVars>
          <dgm:bulletEnabled val="1"/>
        </dgm:presLayoutVars>
      </dgm:prSet>
      <dgm:spPr/>
    </dgm:pt>
    <dgm:pt modelId="{27A5FBAF-1859-44D1-BA35-8D1F3B2DEF25}" type="pres">
      <dgm:prSet presAssocID="{154F36D2-FADA-4798-9FD9-356241212C32}" presName="sibTrans" presStyleCnt="0"/>
      <dgm:spPr/>
    </dgm:pt>
    <dgm:pt modelId="{A4EEA092-7F91-4B72-BA1F-C27FC1C9E834}" type="pres">
      <dgm:prSet presAssocID="{03BB20DE-CBAF-4479-8FAB-3BEDAAB95352}" presName="node" presStyleLbl="node1" presStyleIdx="10" presStyleCnt="14">
        <dgm:presLayoutVars>
          <dgm:bulletEnabled val="1"/>
        </dgm:presLayoutVars>
      </dgm:prSet>
      <dgm:spPr/>
    </dgm:pt>
    <dgm:pt modelId="{511B8F94-873B-4B33-AC62-876B71EAAE2D}" type="pres">
      <dgm:prSet presAssocID="{5DB346E2-0375-4C2C-B5FC-CB7AB0D3A427}" presName="sibTrans" presStyleCnt="0"/>
      <dgm:spPr/>
    </dgm:pt>
    <dgm:pt modelId="{F946A152-00DF-4B99-88F5-72866FF2AA9D}" type="pres">
      <dgm:prSet presAssocID="{59AC9554-4605-4C64-9194-3100F4BCC515}" presName="node" presStyleLbl="node1" presStyleIdx="11" presStyleCnt="14">
        <dgm:presLayoutVars>
          <dgm:bulletEnabled val="1"/>
        </dgm:presLayoutVars>
      </dgm:prSet>
      <dgm:spPr/>
    </dgm:pt>
    <dgm:pt modelId="{D5F77EC1-D465-45EA-876B-CDFFB8A3F7E9}" type="pres">
      <dgm:prSet presAssocID="{B1A0DEA1-14E8-4342-B845-961E9D3A757E}" presName="sibTrans" presStyleCnt="0"/>
      <dgm:spPr/>
    </dgm:pt>
    <dgm:pt modelId="{0EC67A2E-AA76-491B-A26A-AF7F522A93BD}" type="pres">
      <dgm:prSet presAssocID="{60A7D315-4A8B-4F40-9D79-410CCFE22BFB}" presName="node" presStyleLbl="node1" presStyleIdx="12" presStyleCnt="14">
        <dgm:presLayoutVars>
          <dgm:bulletEnabled val="1"/>
        </dgm:presLayoutVars>
      </dgm:prSet>
      <dgm:spPr/>
    </dgm:pt>
    <dgm:pt modelId="{14EE896F-EC4E-48DE-8FE8-6CFE74D09FFE}" type="pres">
      <dgm:prSet presAssocID="{8DEE947A-D47B-4A4D-A4E6-C5E764EBDC8C}" presName="sibTrans" presStyleCnt="0"/>
      <dgm:spPr/>
    </dgm:pt>
    <dgm:pt modelId="{99AA8E07-98A2-42CA-86F5-555D4B81A230}" type="pres">
      <dgm:prSet presAssocID="{D03AF326-00FD-4849-9115-4112F8C34529}" presName="node" presStyleLbl="node1" presStyleIdx="13" presStyleCnt="14">
        <dgm:presLayoutVars>
          <dgm:bulletEnabled val="1"/>
        </dgm:presLayoutVars>
      </dgm:prSet>
      <dgm:spPr/>
    </dgm:pt>
  </dgm:ptLst>
  <dgm:cxnLst>
    <dgm:cxn modelId="{2D73F208-405A-4EEA-9688-F23019F25333}" srcId="{BF354D86-FB6B-4DFA-A610-F32150E8E671}" destId="{5580BD27-04C9-46E3-B15B-18235F757B16}" srcOrd="6" destOrd="0" parTransId="{98890F7F-D970-4619-A91D-572BBEA9EFB9}" sibTransId="{F464F1A1-0D02-4081-8EC7-51707D244476}"/>
    <dgm:cxn modelId="{D392B109-4F72-4857-B2AC-5A52EBBD7A97}" srcId="{55C23251-5D9A-49D9-9404-897ACD7F9828}" destId="{64D5345C-B674-4258-894D-E315A2092C8A}" srcOrd="3" destOrd="0" parTransId="{3CF3A6B4-3858-4356-9DDA-74AD3A109CA9}" sibTransId="{9105048B-7972-4C51-BE7D-13C6F0B45209}"/>
    <dgm:cxn modelId="{87500F0A-8AE9-44D1-9FB1-72C5F176638E}" srcId="{BF354D86-FB6B-4DFA-A610-F32150E8E671}" destId="{3110B3A7-D4A4-433E-AB02-C88296A6C57A}" srcOrd="0" destOrd="0" parTransId="{EFF89B50-1187-4066-A565-A5495AAEDA5C}" sibTransId="{DBD5518C-7F52-4D66-AE6B-FE56F644F500}"/>
    <dgm:cxn modelId="{F5256E0A-5C52-4088-9B45-D7973DA85AED}" type="presOf" srcId="{55C23251-5D9A-49D9-9404-897ACD7F9828}" destId="{D3361F08-E553-47B3-AB4F-E903B083BCF4}" srcOrd="0" destOrd="0" presId="urn:microsoft.com/office/officeart/2005/8/layout/default"/>
    <dgm:cxn modelId="{19947111-9459-4FFF-AD8D-1732EA56D40A}" srcId="{BF354D86-FB6B-4DFA-A610-F32150E8E671}" destId="{379602F9-645A-4691-9F16-3719062F7650}" srcOrd="3" destOrd="0" parTransId="{7A4A6FB0-C070-4704-A9EF-D27AC9A0EEA4}" sibTransId="{20C576E9-CD9C-484F-9D2A-8234F2AB0E3D}"/>
    <dgm:cxn modelId="{C2452018-3C12-4CE3-A96D-5C97CA8BC8EA}" type="presOf" srcId="{5580BD27-04C9-46E3-B15B-18235F757B16}" destId="{19C3E240-C2B4-41D2-A14D-CFC97115B457}" srcOrd="0" destOrd="0" presId="urn:microsoft.com/office/officeart/2005/8/layout/default"/>
    <dgm:cxn modelId="{BC1A0028-180B-4D6F-A62A-594A7E36C818}" type="presOf" srcId="{59AC9554-4605-4C64-9194-3100F4BCC515}" destId="{F946A152-00DF-4B99-88F5-72866FF2AA9D}" srcOrd="0" destOrd="0" presId="urn:microsoft.com/office/officeart/2005/8/layout/default"/>
    <dgm:cxn modelId="{0C33712B-CFA2-4F0B-A1ED-7CAA060584E3}" type="presOf" srcId="{DD5F739E-8985-4DFE-A58E-155FFF796E0B}" destId="{D3361F08-E553-47B3-AB4F-E903B083BCF4}" srcOrd="0" destOrd="3" presId="urn:microsoft.com/office/officeart/2005/8/layout/default"/>
    <dgm:cxn modelId="{3D4E9A2B-5B8B-4811-9248-70C155E2348A}" srcId="{BF354D86-FB6B-4DFA-A610-F32150E8E671}" destId="{C1042EB2-5AC2-414C-9F46-C800CEE66776}" srcOrd="8" destOrd="0" parTransId="{C74EBB3F-179A-4795-91EC-F4D691EBF7DB}" sibTransId="{180D0261-D2C7-4F3B-AD48-59CCAD087C59}"/>
    <dgm:cxn modelId="{8C86292F-B847-442F-BC4B-6C5B91F02E16}" type="presOf" srcId="{C1042EB2-5AC2-414C-9F46-C800CEE66776}" destId="{B36E2D61-F5CC-473E-90BA-FAC7EA5A8286}" srcOrd="0" destOrd="0" presId="urn:microsoft.com/office/officeart/2005/8/layout/default"/>
    <dgm:cxn modelId="{501B3E34-1ACA-415B-951A-4E3913B6CF6A}" srcId="{BF354D86-FB6B-4DFA-A610-F32150E8E671}" destId="{D03AF326-00FD-4849-9115-4112F8C34529}" srcOrd="13" destOrd="0" parTransId="{D6A98E3F-546E-48A4-9734-5C57B38C9976}" sibTransId="{2CA5C89B-6631-46DC-92A2-C8AD841ACEBB}"/>
    <dgm:cxn modelId="{5281A037-6534-4DDC-A539-5836FE04A0FC}" type="presOf" srcId="{3110B3A7-D4A4-433E-AB02-C88296A6C57A}" destId="{A2673BDF-F80D-4BAF-A5CE-23FC7EF33EDC}" srcOrd="0" destOrd="0" presId="urn:microsoft.com/office/officeart/2005/8/layout/default"/>
    <dgm:cxn modelId="{A54B395B-D27A-4223-8FD5-547EC48C874C}" srcId="{BF354D86-FB6B-4DFA-A610-F32150E8E671}" destId="{03BB20DE-CBAF-4479-8FAB-3BEDAAB95352}" srcOrd="10" destOrd="0" parTransId="{784E50B3-B84C-4372-AB5C-45B9401A5B1C}" sibTransId="{5DB346E2-0375-4C2C-B5FC-CB7AB0D3A427}"/>
    <dgm:cxn modelId="{053BD267-907B-4A96-9BEB-79317081896E}" type="presOf" srcId="{379602F9-645A-4691-9F16-3719062F7650}" destId="{934E6353-158B-4474-BD17-9178AA5D0474}" srcOrd="0" destOrd="0" presId="urn:microsoft.com/office/officeart/2005/8/layout/default"/>
    <dgm:cxn modelId="{A5A1806A-8050-4779-8F78-209B21FE1CDB}" type="presOf" srcId="{64D5345C-B674-4258-894D-E315A2092C8A}" destId="{D3361F08-E553-47B3-AB4F-E903B083BCF4}" srcOrd="0" destOrd="4" presId="urn:microsoft.com/office/officeart/2005/8/layout/default"/>
    <dgm:cxn modelId="{1BE0BA4E-70DF-437E-9FEC-535BEE24B347}" srcId="{BF354D86-FB6B-4DFA-A610-F32150E8E671}" destId="{A6CACA0A-7F32-4969-8AF2-CE9C6500CF35}" srcOrd="5" destOrd="0" parTransId="{D95436BA-DC09-4180-9A69-7AC7D7FF2D2E}" sibTransId="{F5EF2E39-481D-49AB-8167-49A4788E7E91}"/>
    <dgm:cxn modelId="{D47F9870-743D-406C-929D-9798E3025492}" type="presOf" srcId="{D03AF326-00FD-4849-9115-4112F8C34529}" destId="{99AA8E07-98A2-42CA-86F5-555D4B81A230}" srcOrd="0" destOrd="0" presId="urn:microsoft.com/office/officeart/2005/8/layout/default"/>
    <dgm:cxn modelId="{E5D6A452-D683-47A4-AC44-CE221F7199AB}" srcId="{BF354D86-FB6B-4DFA-A610-F32150E8E671}" destId="{60A7D315-4A8B-4F40-9D79-410CCFE22BFB}" srcOrd="12" destOrd="0" parTransId="{21656958-F83D-4F0F-AA21-6EB551F6FD34}" sibTransId="{8DEE947A-D47B-4A4D-A4E6-C5E764EBDC8C}"/>
    <dgm:cxn modelId="{DB375254-FFE7-4599-9CA8-1A955582A83A}" srcId="{55C23251-5D9A-49D9-9404-897ACD7F9828}" destId="{DD5F739E-8985-4DFE-A58E-155FFF796E0B}" srcOrd="2" destOrd="0" parTransId="{75E4FFA6-C517-4E00-ABB2-A990657F0B87}" sibTransId="{E3BC3A3B-E704-466E-A7AB-D60F249497B6}"/>
    <dgm:cxn modelId="{10F23B55-4CDC-4267-8048-AFDA9841EC94}" type="presOf" srcId="{A6CACA0A-7F32-4969-8AF2-CE9C6500CF35}" destId="{75624CB8-5069-47D7-BBE6-BBCC77CC186B}" srcOrd="0" destOrd="0" presId="urn:microsoft.com/office/officeart/2005/8/layout/default"/>
    <dgm:cxn modelId="{50BDDE55-6DA6-4A50-A171-E5779D3009C9}" type="presOf" srcId="{308D7505-5069-4B54-A5CA-BFA28DBA21AC}" destId="{D3361F08-E553-47B3-AB4F-E903B083BCF4}" srcOrd="0" destOrd="1" presId="urn:microsoft.com/office/officeart/2005/8/layout/default"/>
    <dgm:cxn modelId="{0EAA3D76-B7C6-4628-A99D-150E0FF03D4F}" type="presOf" srcId="{60A7D315-4A8B-4F40-9D79-410CCFE22BFB}" destId="{0EC67A2E-AA76-491B-A26A-AF7F522A93BD}" srcOrd="0" destOrd="0" presId="urn:microsoft.com/office/officeart/2005/8/layout/default"/>
    <dgm:cxn modelId="{C048027D-0A98-4EDC-A40F-BA1CBCADEACE}" srcId="{BF354D86-FB6B-4DFA-A610-F32150E8E671}" destId="{55C23251-5D9A-49D9-9404-897ACD7F9828}" srcOrd="7" destOrd="0" parTransId="{594AAEF3-EA63-4B77-9544-DA6DAA348DF4}" sibTransId="{7E59208E-93B3-4893-954B-20F996E91EDF}"/>
    <dgm:cxn modelId="{D3F16C81-5C44-4AB8-BF57-52BDB913B241}" srcId="{BF354D86-FB6B-4DFA-A610-F32150E8E671}" destId="{993490F7-673B-448F-AAFF-A5B9404634CF}" srcOrd="1" destOrd="0" parTransId="{40C5A899-03CD-47AD-9C5F-9686352FDDFD}" sibTransId="{1814E3D5-8081-4F74-80AA-D8677B78CE54}"/>
    <dgm:cxn modelId="{DC7A6588-A239-46F5-BECA-230B57C00695}" type="presOf" srcId="{993490F7-673B-448F-AAFF-A5B9404634CF}" destId="{2DDE51FF-A02E-4A04-A478-B84821B20030}" srcOrd="0" destOrd="0" presId="urn:microsoft.com/office/officeart/2005/8/layout/default"/>
    <dgm:cxn modelId="{0C1E8CA6-DE72-4C09-A80B-F0A55E3E0E51}" srcId="{BF354D86-FB6B-4DFA-A610-F32150E8E671}" destId="{0E65ABC4-B010-4330-98C9-D99F101C06AA}" srcOrd="2" destOrd="0" parTransId="{55EDD8D5-33E4-45E0-9743-5A9A9A0E15FE}" sibTransId="{DBAAF197-F0D8-415A-AD0E-0C7BFF3D2373}"/>
    <dgm:cxn modelId="{D8119EAD-EFC9-44EC-B502-7E79580CB7B5}" srcId="{BF354D86-FB6B-4DFA-A610-F32150E8E671}" destId="{231EA865-8DBA-4DCA-B962-C43B68481E0C}" srcOrd="9" destOrd="0" parTransId="{36ED6936-2828-4691-AE98-5289B21A41A6}" sibTransId="{154F36D2-FADA-4798-9FD9-356241212C32}"/>
    <dgm:cxn modelId="{A3DB55AE-E716-4020-94AC-29CE8DAEA617}" type="presOf" srcId="{E06E1D91-6BFC-410C-AB81-67F4C247474E}" destId="{D3361F08-E553-47B3-AB4F-E903B083BCF4}" srcOrd="0" destOrd="2" presId="urn:microsoft.com/office/officeart/2005/8/layout/default"/>
    <dgm:cxn modelId="{748AD1B2-9399-4D0C-949B-64F9D68F0CE5}" srcId="{55C23251-5D9A-49D9-9404-897ACD7F9828}" destId="{E06E1D91-6BFC-410C-AB81-67F4C247474E}" srcOrd="1" destOrd="0" parTransId="{163988DE-7E27-4A36-95C5-1A0E4695CFF7}" sibTransId="{3030104E-6A98-4243-A055-F545C15B85D8}"/>
    <dgm:cxn modelId="{D25186B8-21B3-4B16-BCF4-2DD871F6C8E1}" type="presOf" srcId="{BF354D86-FB6B-4DFA-A610-F32150E8E671}" destId="{B63BACD2-5F4D-4DCC-813C-79EC9C25D318}" srcOrd="0" destOrd="0" presId="urn:microsoft.com/office/officeart/2005/8/layout/default"/>
    <dgm:cxn modelId="{753DF9BA-7F43-4733-A690-C420E30D3955}" srcId="{55C23251-5D9A-49D9-9404-897ACD7F9828}" destId="{308D7505-5069-4B54-A5CA-BFA28DBA21AC}" srcOrd="0" destOrd="0" parTransId="{10C633D5-9B22-48AD-9B5A-03B65B892F66}" sibTransId="{455F37CD-D409-4315-A998-FBDA59F723E6}"/>
    <dgm:cxn modelId="{48FE52DB-A657-4E9F-9900-BD15606E4C28}" type="presOf" srcId="{03BB20DE-CBAF-4479-8FAB-3BEDAAB95352}" destId="{A4EEA092-7F91-4B72-BA1F-C27FC1C9E834}" srcOrd="0" destOrd="0" presId="urn:microsoft.com/office/officeart/2005/8/layout/default"/>
    <dgm:cxn modelId="{83F158DE-7BEC-4C84-ABE4-0DA32B0ADE77}" srcId="{BF354D86-FB6B-4DFA-A610-F32150E8E671}" destId="{570013DA-9047-4464-9C26-B4012338B017}" srcOrd="4" destOrd="0" parTransId="{56ED5EF4-47A0-4BF5-833A-5C2A427842BE}" sibTransId="{7BE6F886-1031-4B6F-895D-5431523C2283}"/>
    <dgm:cxn modelId="{EA05B0E4-7F67-4CBB-B4AF-A02A44362010}" type="presOf" srcId="{570013DA-9047-4464-9C26-B4012338B017}" destId="{2235A2A8-B02C-4467-9FC2-3CA0BA9F712F}" srcOrd="0" destOrd="0" presId="urn:microsoft.com/office/officeart/2005/8/layout/default"/>
    <dgm:cxn modelId="{F606BCEB-E34C-4008-A272-92B613DA430C}" srcId="{BF354D86-FB6B-4DFA-A610-F32150E8E671}" destId="{59AC9554-4605-4C64-9194-3100F4BCC515}" srcOrd="11" destOrd="0" parTransId="{7EBC4028-7237-4DA7-9AF3-2CB90AD612AC}" sibTransId="{B1A0DEA1-14E8-4342-B845-961E9D3A757E}"/>
    <dgm:cxn modelId="{12E7C9F0-CDA0-40F7-B564-AC431667AC7C}" type="presOf" srcId="{231EA865-8DBA-4DCA-B962-C43B68481E0C}" destId="{B209D845-BE71-4F5C-B66F-68603841CF0B}" srcOrd="0" destOrd="0" presId="urn:microsoft.com/office/officeart/2005/8/layout/default"/>
    <dgm:cxn modelId="{4AE7E2F1-0419-4724-BBD7-74B60BA34373}" type="presOf" srcId="{0E65ABC4-B010-4330-98C9-D99F101C06AA}" destId="{F0F3430B-CFBA-4ADD-8D8E-CAEFC50BC93F}" srcOrd="0" destOrd="0" presId="urn:microsoft.com/office/officeart/2005/8/layout/default"/>
    <dgm:cxn modelId="{92C9D3CA-94DE-4338-BC73-C0756449CB08}" type="presParOf" srcId="{B63BACD2-5F4D-4DCC-813C-79EC9C25D318}" destId="{A2673BDF-F80D-4BAF-A5CE-23FC7EF33EDC}" srcOrd="0" destOrd="0" presId="urn:microsoft.com/office/officeart/2005/8/layout/default"/>
    <dgm:cxn modelId="{FC174363-FE9C-42E2-94BE-1A0922D829D3}" type="presParOf" srcId="{B63BACD2-5F4D-4DCC-813C-79EC9C25D318}" destId="{1D952916-9F20-44B7-9A9E-9CD9359C53BF}" srcOrd="1" destOrd="0" presId="urn:microsoft.com/office/officeart/2005/8/layout/default"/>
    <dgm:cxn modelId="{8F21E887-940F-4912-B1DF-40700E9D2197}" type="presParOf" srcId="{B63BACD2-5F4D-4DCC-813C-79EC9C25D318}" destId="{2DDE51FF-A02E-4A04-A478-B84821B20030}" srcOrd="2" destOrd="0" presId="urn:microsoft.com/office/officeart/2005/8/layout/default"/>
    <dgm:cxn modelId="{7D71B52F-38A6-44BE-84F3-7DE95ED6C004}" type="presParOf" srcId="{B63BACD2-5F4D-4DCC-813C-79EC9C25D318}" destId="{C27D4A32-CE58-47F0-933B-C72CF5545265}" srcOrd="3" destOrd="0" presId="urn:microsoft.com/office/officeart/2005/8/layout/default"/>
    <dgm:cxn modelId="{2E7A5A5D-43AF-4AA9-95DA-4FFE83D77C58}" type="presParOf" srcId="{B63BACD2-5F4D-4DCC-813C-79EC9C25D318}" destId="{F0F3430B-CFBA-4ADD-8D8E-CAEFC50BC93F}" srcOrd="4" destOrd="0" presId="urn:microsoft.com/office/officeart/2005/8/layout/default"/>
    <dgm:cxn modelId="{8E9EDA78-96D4-4A18-B4C7-E402D6DEDAB3}" type="presParOf" srcId="{B63BACD2-5F4D-4DCC-813C-79EC9C25D318}" destId="{D71A70E6-BFC5-4B28-B1A4-C3E00A65BDB3}" srcOrd="5" destOrd="0" presId="urn:microsoft.com/office/officeart/2005/8/layout/default"/>
    <dgm:cxn modelId="{DF372520-355F-4E31-8EAA-84F028313115}" type="presParOf" srcId="{B63BACD2-5F4D-4DCC-813C-79EC9C25D318}" destId="{934E6353-158B-4474-BD17-9178AA5D0474}" srcOrd="6" destOrd="0" presId="urn:microsoft.com/office/officeart/2005/8/layout/default"/>
    <dgm:cxn modelId="{B3EDB6F9-80F3-4F20-8871-6B9649553A19}" type="presParOf" srcId="{B63BACD2-5F4D-4DCC-813C-79EC9C25D318}" destId="{D9B0E467-C284-4AE1-AC81-9B6756FBED04}" srcOrd="7" destOrd="0" presId="urn:microsoft.com/office/officeart/2005/8/layout/default"/>
    <dgm:cxn modelId="{7141B49E-0308-405B-8C11-6D28E97657F6}" type="presParOf" srcId="{B63BACD2-5F4D-4DCC-813C-79EC9C25D318}" destId="{2235A2A8-B02C-4467-9FC2-3CA0BA9F712F}" srcOrd="8" destOrd="0" presId="urn:microsoft.com/office/officeart/2005/8/layout/default"/>
    <dgm:cxn modelId="{3111BDC1-2FAD-4F5F-8483-ACA279CA347B}" type="presParOf" srcId="{B63BACD2-5F4D-4DCC-813C-79EC9C25D318}" destId="{49D6F011-0419-42AC-B8B4-79E905C9271C}" srcOrd="9" destOrd="0" presId="urn:microsoft.com/office/officeart/2005/8/layout/default"/>
    <dgm:cxn modelId="{EF38313A-3DB6-4609-9E99-D87CC388E469}" type="presParOf" srcId="{B63BACD2-5F4D-4DCC-813C-79EC9C25D318}" destId="{75624CB8-5069-47D7-BBE6-BBCC77CC186B}" srcOrd="10" destOrd="0" presId="urn:microsoft.com/office/officeart/2005/8/layout/default"/>
    <dgm:cxn modelId="{1AF8283E-EE59-480A-B8E1-E72D80E4DB33}" type="presParOf" srcId="{B63BACD2-5F4D-4DCC-813C-79EC9C25D318}" destId="{2D0C032E-D3DB-42C5-AE3B-5B38E11708C8}" srcOrd="11" destOrd="0" presId="urn:microsoft.com/office/officeart/2005/8/layout/default"/>
    <dgm:cxn modelId="{AA03CD1E-9D4B-483C-AD31-3BDB9079D532}" type="presParOf" srcId="{B63BACD2-5F4D-4DCC-813C-79EC9C25D318}" destId="{19C3E240-C2B4-41D2-A14D-CFC97115B457}" srcOrd="12" destOrd="0" presId="urn:microsoft.com/office/officeart/2005/8/layout/default"/>
    <dgm:cxn modelId="{8EF40AC7-85CD-43A4-B539-73273D340D6F}" type="presParOf" srcId="{B63BACD2-5F4D-4DCC-813C-79EC9C25D318}" destId="{D08E4C43-9235-452F-9C62-C4C476BE551A}" srcOrd="13" destOrd="0" presId="urn:microsoft.com/office/officeart/2005/8/layout/default"/>
    <dgm:cxn modelId="{567EB488-D851-405D-B23A-A36F09617F56}" type="presParOf" srcId="{B63BACD2-5F4D-4DCC-813C-79EC9C25D318}" destId="{D3361F08-E553-47B3-AB4F-E903B083BCF4}" srcOrd="14" destOrd="0" presId="urn:microsoft.com/office/officeart/2005/8/layout/default"/>
    <dgm:cxn modelId="{B6ECE550-83C4-45A9-92B2-37089820874F}" type="presParOf" srcId="{B63BACD2-5F4D-4DCC-813C-79EC9C25D318}" destId="{A268A723-C966-46A9-93DB-75E4593A801B}" srcOrd="15" destOrd="0" presId="urn:microsoft.com/office/officeart/2005/8/layout/default"/>
    <dgm:cxn modelId="{454F8BB8-F2A1-4BB7-BC15-4054170E103A}" type="presParOf" srcId="{B63BACD2-5F4D-4DCC-813C-79EC9C25D318}" destId="{B36E2D61-F5CC-473E-90BA-FAC7EA5A8286}" srcOrd="16" destOrd="0" presId="urn:microsoft.com/office/officeart/2005/8/layout/default"/>
    <dgm:cxn modelId="{5F9D0A34-A7BF-49DA-9387-CF4A3BF42BDC}" type="presParOf" srcId="{B63BACD2-5F4D-4DCC-813C-79EC9C25D318}" destId="{984A2626-3D85-4614-8D7E-FF727290111F}" srcOrd="17" destOrd="0" presId="urn:microsoft.com/office/officeart/2005/8/layout/default"/>
    <dgm:cxn modelId="{94A09AA6-A65D-47AE-B964-959E306F2108}" type="presParOf" srcId="{B63BACD2-5F4D-4DCC-813C-79EC9C25D318}" destId="{B209D845-BE71-4F5C-B66F-68603841CF0B}" srcOrd="18" destOrd="0" presId="urn:microsoft.com/office/officeart/2005/8/layout/default"/>
    <dgm:cxn modelId="{0698DCD4-D7C9-4336-995D-3704D6CC51FF}" type="presParOf" srcId="{B63BACD2-5F4D-4DCC-813C-79EC9C25D318}" destId="{27A5FBAF-1859-44D1-BA35-8D1F3B2DEF25}" srcOrd="19" destOrd="0" presId="urn:microsoft.com/office/officeart/2005/8/layout/default"/>
    <dgm:cxn modelId="{2F3B5A9C-494A-46B3-95BF-8043E97D7ADD}" type="presParOf" srcId="{B63BACD2-5F4D-4DCC-813C-79EC9C25D318}" destId="{A4EEA092-7F91-4B72-BA1F-C27FC1C9E834}" srcOrd="20" destOrd="0" presId="urn:microsoft.com/office/officeart/2005/8/layout/default"/>
    <dgm:cxn modelId="{DF56D5D9-AD0C-4C37-8B0A-B4C48F132385}" type="presParOf" srcId="{B63BACD2-5F4D-4DCC-813C-79EC9C25D318}" destId="{511B8F94-873B-4B33-AC62-876B71EAAE2D}" srcOrd="21" destOrd="0" presId="urn:microsoft.com/office/officeart/2005/8/layout/default"/>
    <dgm:cxn modelId="{512570C7-3357-4581-8000-D2B0191E8A34}" type="presParOf" srcId="{B63BACD2-5F4D-4DCC-813C-79EC9C25D318}" destId="{F946A152-00DF-4B99-88F5-72866FF2AA9D}" srcOrd="22" destOrd="0" presId="urn:microsoft.com/office/officeart/2005/8/layout/default"/>
    <dgm:cxn modelId="{F86971D4-D6D9-4ACA-B715-921078AE1C7C}" type="presParOf" srcId="{B63BACD2-5F4D-4DCC-813C-79EC9C25D318}" destId="{D5F77EC1-D465-45EA-876B-CDFFB8A3F7E9}" srcOrd="23" destOrd="0" presId="urn:microsoft.com/office/officeart/2005/8/layout/default"/>
    <dgm:cxn modelId="{F07EB2C3-83DA-4155-B061-2175D04E52FD}" type="presParOf" srcId="{B63BACD2-5F4D-4DCC-813C-79EC9C25D318}" destId="{0EC67A2E-AA76-491B-A26A-AF7F522A93BD}" srcOrd="24" destOrd="0" presId="urn:microsoft.com/office/officeart/2005/8/layout/default"/>
    <dgm:cxn modelId="{5B6BAA7D-61CC-42C7-A37E-FAB5AA8BAC90}" type="presParOf" srcId="{B63BACD2-5F4D-4DCC-813C-79EC9C25D318}" destId="{14EE896F-EC4E-48DE-8FE8-6CFE74D09FFE}" srcOrd="25" destOrd="0" presId="urn:microsoft.com/office/officeart/2005/8/layout/default"/>
    <dgm:cxn modelId="{BCB68A89-E31A-4622-9DD5-9668C29E9026}" type="presParOf" srcId="{B63BACD2-5F4D-4DCC-813C-79EC9C25D318}" destId="{99AA8E07-98A2-42CA-86F5-555D4B81A230}"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EEEEAC-96AC-4906-A1B5-D9A9EF993F0E}" type="doc">
      <dgm:prSet loTypeId="urn:microsoft.com/office/officeart/2005/8/layout/process5" loCatId="process" qsTypeId="urn:microsoft.com/office/officeart/2005/8/quickstyle/simple1" qsCatId="simple" csTypeId="urn:microsoft.com/office/officeart/2005/8/colors/colorful2" csCatId="colorful" phldr="1"/>
      <dgm:spPr/>
      <dgm:t>
        <a:bodyPr/>
        <a:lstStyle/>
        <a:p>
          <a:endParaRPr lang="en-US"/>
        </a:p>
      </dgm:t>
    </dgm:pt>
    <dgm:pt modelId="{EFDBB999-9051-4F7E-8352-C69A98992FBC}">
      <dgm:prSet/>
      <dgm:spPr/>
      <dgm:t>
        <a:bodyPr/>
        <a:lstStyle/>
        <a:p>
          <a:r>
            <a:rPr lang="en-GB" b="1" dirty="0"/>
            <a:t>SLIDE 3 — Relevance</a:t>
          </a:r>
          <a:endParaRPr lang="en-US" dirty="0"/>
        </a:p>
      </dgm:t>
    </dgm:pt>
    <dgm:pt modelId="{8E70D525-919A-4728-BC02-A926553D83EA}" type="parTrans" cxnId="{F02DAEFE-86E3-43F0-A421-E5B4D0F6C3BB}">
      <dgm:prSet/>
      <dgm:spPr/>
      <dgm:t>
        <a:bodyPr/>
        <a:lstStyle/>
        <a:p>
          <a:endParaRPr lang="en-US"/>
        </a:p>
      </dgm:t>
    </dgm:pt>
    <dgm:pt modelId="{D69BD677-2688-4C5C-B213-F32D504D1103}" type="sibTrans" cxnId="{F02DAEFE-86E3-43F0-A421-E5B4D0F6C3BB}">
      <dgm:prSet/>
      <dgm:spPr/>
      <dgm:t>
        <a:bodyPr/>
        <a:lstStyle/>
        <a:p>
          <a:endParaRPr lang="en-US"/>
        </a:p>
      </dgm:t>
    </dgm:pt>
    <dgm:pt modelId="{A942D439-8BD2-44D7-A5C5-B866B4F280AE}">
      <dgm:prSet/>
      <dgm:spPr/>
      <dgm:t>
        <a:bodyPr/>
        <a:lstStyle/>
        <a:p>
          <a:pPr>
            <a:buNone/>
          </a:pPr>
          <a:r>
            <a:rPr lang="en-GB" b="1"/>
            <a:t>Health</a:t>
          </a:r>
        </a:p>
      </dgm:t>
    </dgm:pt>
    <dgm:pt modelId="{5A06ECDB-7D14-49F0-92B0-715B02E763F5}" type="parTrans" cxnId="{DC9669D9-950A-4D9A-83C5-603987DFBAA4}">
      <dgm:prSet/>
      <dgm:spPr/>
      <dgm:t>
        <a:bodyPr/>
        <a:lstStyle/>
        <a:p>
          <a:endParaRPr lang="en-GB"/>
        </a:p>
      </dgm:t>
    </dgm:pt>
    <dgm:pt modelId="{AC24F3CD-5E21-44C9-BED0-B185E78C7517}" type="sibTrans" cxnId="{DC9669D9-950A-4D9A-83C5-603987DFBAA4}">
      <dgm:prSet/>
      <dgm:spPr/>
      <dgm:t>
        <a:bodyPr/>
        <a:lstStyle/>
        <a:p>
          <a:endParaRPr lang="en-GB"/>
        </a:p>
      </dgm:t>
    </dgm:pt>
    <dgm:pt modelId="{C07D4FC9-3742-4788-B2E3-9A28EC85DA64}">
      <dgm:prSet/>
      <dgm:spPr/>
      <dgm:t>
        <a:bodyPr/>
        <a:lstStyle/>
        <a:p>
          <a:pPr>
            <a:buFont typeface="Arial" panose="020B0604020202020204" pitchFamily="34" charset="0"/>
            <a:buChar char="•"/>
          </a:pPr>
          <a:r>
            <a:rPr lang="en-GB"/>
            <a:t>Health is a dynamic state of </a:t>
          </a:r>
          <a:r>
            <a:rPr lang="en-GB" b="1"/>
            <a:t>physical, mental, and social well-being</a:t>
          </a:r>
          <a:r>
            <a:rPr lang="en-GB"/>
            <a:t>, not simply the absence of disease.</a:t>
          </a:r>
        </a:p>
      </dgm:t>
    </dgm:pt>
    <dgm:pt modelId="{8ED3DD57-0A47-4BD8-B9C5-7F12B97CCDAE}" type="parTrans" cxnId="{EBFE1B10-7006-43F2-90AA-644289F8C250}">
      <dgm:prSet/>
      <dgm:spPr/>
      <dgm:t>
        <a:bodyPr/>
        <a:lstStyle/>
        <a:p>
          <a:endParaRPr lang="en-GB"/>
        </a:p>
      </dgm:t>
    </dgm:pt>
    <dgm:pt modelId="{166D1C36-7D0D-499A-8708-F06ACCB0A42D}" type="sibTrans" cxnId="{EBFE1B10-7006-43F2-90AA-644289F8C250}">
      <dgm:prSet/>
      <dgm:spPr/>
      <dgm:t>
        <a:bodyPr/>
        <a:lstStyle/>
        <a:p>
          <a:endParaRPr lang="en-GB"/>
        </a:p>
      </dgm:t>
    </dgm:pt>
    <dgm:pt modelId="{1F639DBB-0A3D-436C-8CFD-70E488736DC6}">
      <dgm:prSet/>
      <dgm:spPr/>
      <dgm:t>
        <a:bodyPr/>
        <a:lstStyle/>
        <a:p>
          <a:pPr>
            <a:buFont typeface="Arial" panose="020B0604020202020204" pitchFamily="34" charset="0"/>
            <a:buChar char="•"/>
          </a:pPr>
          <a:r>
            <a:rPr lang="en-GB"/>
            <a:t>It reflects how individuals </a:t>
          </a:r>
          <a:r>
            <a:rPr lang="en-GB" b="1"/>
            <a:t>function, adapt, and thrive</a:t>
          </a:r>
          <a:r>
            <a:rPr lang="en-GB"/>
            <a:t> within their environments.</a:t>
          </a:r>
        </a:p>
      </dgm:t>
    </dgm:pt>
    <dgm:pt modelId="{52980E01-6F8E-4E25-8DBA-9AD156419E26}" type="parTrans" cxnId="{578977F8-C1E3-40AE-8E9F-F6E3C5D0B829}">
      <dgm:prSet/>
      <dgm:spPr/>
      <dgm:t>
        <a:bodyPr/>
        <a:lstStyle/>
        <a:p>
          <a:endParaRPr lang="en-GB"/>
        </a:p>
      </dgm:t>
    </dgm:pt>
    <dgm:pt modelId="{04EA9048-FF6B-4A81-9568-357AC01225EB}" type="sibTrans" cxnId="{578977F8-C1E3-40AE-8E9F-F6E3C5D0B829}">
      <dgm:prSet/>
      <dgm:spPr/>
      <dgm:t>
        <a:bodyPr/>
        <a:lstStyle/>
        <a:p>
          <a:endParaRPr lang="en-GB"/>
        </a:p>
      </dgm:t>
    </dgm:pt>
    <dgm:pt modelId="{F2659725-DA79-4C00-AD5A-8C7FEB8CDC29}">
      <dgm:prSet/>
      <dgm:spPr/>
      <dgm:t>
        <a:bodyPr/>
        <a:lstStyle/>
        <a:p>
          <a:pPr>
            <a:buFont typeface="Arial" panose="020B0604020202020204" pitchFamily="34" charset="0"/>
            <a:buChar char="•"/>
          </a:pPr>
          <a:r>
            <a:rPr lang="en-GB"/>
            <a:t>Determinants such as housing, education, income, and access to healthcare shape long‑term outcomes.</a:t>
          </a:r>
        </a:p>
      </dgm:t>
    </dgm:pt>
    <dgm:pt modelId="{42371D57-2D83-4811-B52D-97A065DFC37C}" type="parTrans" cxnId="{CF8329FC-12A7-4021-8109-1E5E54A75330}">
      <dgm:prSet/>
      <dgm:spPr/>
      <dgm:t>
        <a:bodyPr/>
        <a:lstStyle/>
        <a:p>
          <a:endParaRPr lang="en-GB"/>
        </a:p>
      </dgm:t>
    </dgm:pt>
    <dgm:pt modelId="{BE4827FC-A153-4DF3-900E-8ABB8BF6EF6A}" type="sibTrans" cxnId="{CF8329FC-12A7-4021-8109-1E5E54A75330}">
      <dgm:prSet/>
      <dgm:spPr/>
      <dgm:t>
        <a:bodyPr/>
        <a:lstStyle/>
        <a:p>
          <a:endParaRPr lang="en-GB"/>
        </a:p>
      </dgm:t>
    </dgm:pt>
    <dgm:pt modelId="{E62DF16F-A5E8-450F-814F-45B301CB0A29}">
      <dgm:prSet/>
      <dgm:spPr/>
      <dgm:t>
        <a:bodyPr/>
        <a:lstStyle/>
        <a:p>
          <a:pPr>
            <a:buNone/>
          </a:pPr>
          <a:r>
            <a:rPr lang="en-GB" b="1"/>
            <a:t>Wellbeing</a:t>
          </a:r>
        </a:p>
      </dgm:t>
    </dgm:pt>
    <dgm:pt modelId="{D3E71F91-3058-451F-977F-10C6F71207E3}" type="parTrans" cxnId="{7CD4A7BB-C8A6-4A70-B9EE-969C500F6A21}">
      <dgm:prSet/>
      <dgm:spPr/>
      <dgm:t>
        <a:bodyPr/>
        <a:lstStyle/>
        <a:p>
          <a:endParaRPr lang="en-GB"/>
        </a:p>
      </dgm:t>
    </dgm:pt>
    <dgm:pt modelId="{878C6B9B-2118-4C12-953A-92B77056A7FF}" type="sibTrans" cxnId="{7CD4A7BB-C8A6-4A70-B9EE-969C500F6A21}">
      <dgm:prSet/>
      <dgm:spPr/>
      <dgm:t>
        <a:bodyPr/>
        <a:lstStyle/>
        <a:p>
          <a:endParaRPr lang="en-GB"/>
        </a:p>
      </dgm:t>
    </dgm:pt>
    <dgm:pt modelId="{9A577761-5C35-493E-AAFD-381C470E8FBA}">
      <dgm:prSet/>
      <dgm:spPr/>
      <dgm:t>
        <a:bodyPr/>
        <a:lstStyle/>
        <a:p>
          <a:pPr>
            <a:buFont typeface="Arial" panose="020B0604020202020204" pitchFamily="34" charset="0"/>
            <a:buChar char="•"/>
          </a:pPr>
          <a:r>
            <a:rPr lang="en-GB"/>
            <a:t>Wellbeing is a </a:t>
          </a:r>
          <a:r>
            <a:rPr lang="en-GB" b="1"/>
            <a:t>holistic concept</a:t>
          </a:r>
          <a:r>
            <a:rPr lang="en-GB"/>
            <a:t> that includes physical health, emotional stability, social connection, and life satisfaction.</a:t>
          </a:r>
        </a:p>
      </dgm:t>
    </dgm:pt>
    <dgm:pt modelId="{4E45E510-6C1C-4DCE-909D-DB6546C308D0}" type="parTrans" cxnId="{A7B59702-3BEE-4385-90C1-A957629C8FD8}">
      <dgm:prSet/>
      <dgm:spPr/>
      <dgm:t>
        <a:bodyPr/>
        <a:lstStyle/>
        <a:p>
          <a:endParaRPr lang="en-GB"/>
        </a:p>
      </dgm:t>
    </dgm:pt>
    <dgm:pt modelId="{B1B13AE7-1429-4E7C-B1BB-93D426D85AEE}" type="sibTrans" cxnId="{A7B59702-3BEE-4385-90C1-A957629C8FD8}">
      <dgm:prSet/>
      <dgm:spPr/>
      <dgm:t>
        <a:bodyPr/>
        <a:lstStyle/>
        <a:p>
          <a:endParaRPr lang="en-GB"/>
        </a:p>
      </dgm:t>
    </dgm:pt>
    <dgm:pt modelId="{09F3BAF8-A5BC-4669-8189-97F0666E075B}">
      <dgm:prSet/>
      <dgm:spPr/>
      <dgm:t>
        <a:bodyPr/>
        <a:lstStyle/>
        <a:p>
          <a:pPr>
            <a:buFont typeface="Arial" panose="020B0604020202020204" pitchFamily="34" charset="0"/>
            <a:buChar char="•"/>
          </a:pPr>
          <a:r>
            <a:rPr lang="en-GB"/>
            <a:t>It emphasises </a:t>
          </a:r>
          <a:r>
            <a:rPr lang="en-GB" b="1"/>
            <a:t>quality of life</a:t>
          </a:r>
          <a:r>
            <a:rPr lang="en-GB"/>
            <a:t>, purpose, autonomy, and the ability to participate fully in society.</a:t>
          </a:r>
        </a:p>
      </dgm:t>
    </dgm:pt>
    <dgm:pt modelId="{4AF29F64-F78F-4486-906E-F86DB6661572}" type="parTrans" cxnId="{470E9291-44CA-4A9D-8F8F-9B33EBB341CD}">
      <dgm:prSet/>
      <dgm:spPr/>
      <dgm:t>
        <a:bodyPr/>
        <a:lstStyle/>
        <a:p>
          <a:endParaRPr lang="en-GB"/>
        </a:p>
      </dgm:t>
    </dgm:pt>
    <dgm:pt modelId="{82E84932-FCF4-4B0F-A1BD-8098C269304E}" type="sibTrans" cxnId="{470E9291-44CA-4A9D-8F8F-9B33EBB341CD}">
      <dgm:prSet/>
      <dgm:spPr/>
      <dgm:t>
        <a:bodyPr/>
        <a:lstStyle/>
        <a:p>
          <a:endParaRPr lang="en-GB"/>
        </a:p>
      </dgm:t>
    </dgm:pt>
    <dgm:pt modelId="{029CB041-F03D-4C85-8EB1-5FDD8E208D58}">
      <dgm:prSet/>
      <dgm:spPr/>
      <dgm:t>
        <a:bodyPr/>
        <a:lstStyle/>
        <a:p>
          <a:pPr>
            <a:buFont typeface="Arial" panose="020B0604020202020204" pitchFamily="34" charset="0"/>
            <a:buChar char="•"/>
          </a:pPr>
          <a:r>
            <a:rPr lang="en-GB"/>
            <a:t>Positive wellbeing supports resilience, productivity, and healthier communities.</a:t>
          </a:r>
        </a:p>
      </dgm:t>
    </dgm:pt>
    <dgm:pt modelId="{E94E691F-AB52-4457-9205-56AE3B227DE1}" type="parTrans" cxnId="{73E9ADF6-863A-424E-B827-ECC7D5B8A263}">
      <dgm:prSet/>
      <dgm:spPr/>
      <dgm:t>
        <a:bodyPr/>
        <a:lstStyle/>
        <a:p>
          <a:endParaRPr lang="en-GB"/>
        </a:p>
      </dgm:t>
    </dgm:pt>
    <dgm:pt modelId="{0A83CD39-79AF-46B6-9FDF-0CCA1B368AF2}" type="sibTrans" cxnId="{73E9ADF6-863A-424E-B827-ECC7D5B8A263}">
      <dgm:prSet/>
      <dgm:spPr/>
      <dgm:t>
        <a:bodyPr/>
        <a:lstStyle/>
        <a:p>
          <a:endParaRPr lang="en-GB"/>
        </a:p>
      </dgm:t>
    </dgm:pt>
    <dgm:pt modelId="{972374E2-77B5-4DEE-AFCE-51D03EEE3ED2}">
      <dgm:prSet/>
      <dgm:spPr/>
      <dgm:t>
        <a:bodyPr/>
        <a:lstStyle/>
        <a:p>
          <a:pPr>
            <a:buNone/>
          </a:pPr>
          <a:r>
            <a:rPr lang="en-GB" b="1"/>
            <a:t>Sustainable Development</a:t>
          </a:r>
        </a:p>
      </dgm:t>
    </dgm:pt>
    <dgm:pt modelId="{DB53AF44-7FDE-44A3-8C9D-5EA45CCC98C7}" type="parTrans" cxnId="{7A9B2BF5-3E4F-42A2-A007-698DBC7D7040}">
      <dgm:prSet/>
      <dgm:spPr/>
      <dgm:t>
        <a:bodyPr/>
        <a:lstStyle/>
        <a:p>
          <a:endParaRPr lang="en-GB"/>
        </a:p>
      </dgm:t>
    </dgm:pt>
    <dgm:pt modelId="{99EB43B0-96AA-4026-9B2F-01C59490B7EF}" type="sibTrans" cxnId="{7A9B2BF5-3E4F-42A2-A007-698DBC7D7040}">
      <dgm:prSet/>
      <dgm:spPr/>
      <dgm:t>
        <a:bodyPr/>
        <a:lstStyle/>
        <a:p>
          <a:endParaRPr lang="en-GB"/>
        </a:p>
      </dgm:t>
    </dgm:pt>
    <dgm:pt modelId="{C73F1F82-A9FF-4DF5-9FA2-BFAB0295D544}">
      <dgm:prSet/>
      <dgm:spPr/>
      <dgm:t>
        <a:bodyPr/>
        <a:lstStyle/>
        <a:p>
          <a:pPr>
            <a:buFont typeface="Arial" panose="020B0604020202020204" pitchFamily="34" charset="0"/>
            <a:buChar char="•"/>
          </a:pPr>
          <a:r>
            <a:rPr lang="en-GB"/>
            <a:t>Sustainable development means meeting </a:t>
          </a:r>
          <a:r>
            <a:rPr lang="en-GB" b="1"/>
            <a:t>present needs</a:t>
          </a:r>
          <a:r>
            <a:rPr lang="en-GB"/>
            <a:t> without compromising the ability of future generations to meet theirs.</a:t>
          </a:r>
        </a:p>
      </dgm:t>
    </dgm:pt>
    <dgm:pt modelId="{FF3EB26E-CCAC-4E13-BC0E-9F1D61745272}" type="parTrans" cxnId="{A39AF9D1-D679-479A-945A-C33A7833DE1D}">
      <dgm:prSet/>
      <dgm:spPr/>
      <dgm:t>
        <a:bodyPr/>
        <a:lstStyle/>
        <a:p>
          <a:endParaRPr lang="en-GB"/>
        </a:p>
      </dgm:t>
    </dgm:pt>
    <dgm:pt modelId="{5BA9BA6A-373A-4EB5-8DD0-F249EC5ADD4B}" type="sibTrans" cxnId="{A39AF9D1-D679-479A-945A-C33A7833DE1D}">
      <dgm:prSet/>
      <dgm:spPr/>
      <dgm:t>
        <a:bodyPr/>
        <a:lstStyle/>
        <a:p>
          <a:endParaRPr lang="en-GB"/>
        </a:p>
      </dgm:t>
    </dgm:pt>
    <dgm:pt modelId="{EC6D9D3A-4A67-486D-A761-75AD59F9F5BF}">
      <dgm:prSet/>
      <dgm:spPr/>
      <dgm:t>
        <a:bodyPr/>
        <a:lstStyle/>
        <a:p>
          <a:pPr>
            <a:buFont typeface="Arial" panose="020B0604020202020204" pitchFamily="34" charset="0"/>
            <a:buChar char="•"/>
          </a:pPr>
          <a:r>
            <a:rPr lang="en-GB"/>
            <a:t>It requires balancing </a:t>
          </a:r>
          <a:r>
            <a:rPr lang="en-GB" b="1"/>
            <a:t>environmental protection</a:t>
          </a:r>
          <a:r>
            <a:rPr lang="en-GB"/>
            <a:t>, </a:t>
          </a:r>
          <a:r>
            <a:rPr lang="en-GB" b="1"/>
            <a:t>social equity</a:t>
          </a:r>
          <a:r>
            <a:rPr lang="en-GB"/>
            <a:t>, and </a:t>
          </a:r>
          <a:r>
            <a:rPr lang="en-GB" b="1"/>
            <a:t>economic stability</a:t>
          </a:r>
          <a:r>
            <a:rPr lang="en-GB"/>
            <a:t>.</a:t>
          </a:r>
        </a:p>
      </dgm:t>
    </dgm:pt>
    <dgm:pt modelId="{3C4D1B64-9B2E-42C7-BEBF-50A9C71A0164}" type="parTrans" cxnId="{75850C87-BB76-4352-96B6-FB44A7031111}">
      <dgm:prSet/>
      <dgm:spPr/>
      <dgm:t>
        <a:bodyPr/>
        <a:lstStyle/>
        <a:p>
          <a:endParaRPr lang="en-GB"/>
        </a:p>
      </dgm:t>
    </dgm:pt>
    <dgm:pt modelId="{44C0DBFB-AE21-4DAD-83EE-B94FC8F73DA7}" type="sibTrans" cxnId="{75850C87-BB76-4352-96B6-FB44A7031111}">
      <dgm:prSet/>
      <dgm:spPr/>
      <dgm:t>
        <a:bodyPr/>
        <a:lstStyle/>
        <a:p>
          <a:endParaRPr lang="en-GB"/>
        </a:p>
      </dgm:t>
    </dgm:pt>
    <dgm:pt modelId="{110827C5-2245-4D29-A6A3-20D768867067}">
      <dgm:prSet/>
      <dgm:spPr/>
      <dgm:t>
        <a:bodyPr/>
        <a:lstStyle/>
        <a:p>
          <a:pPr>
            <a:buFont typeface="Arial" panose="020B0604020202020204" pitchFamily="34" charset="0"/>
            <a:buChar char="•"/>
          </a:pPr>
          <a:r>
            <a:rPr lang="en-GB"/>
            <a:t>Health and wellbeing are central pillars of sustainable development (United Nations, 2022; WHO, 2023).</a:t>
          </a:r>
        </a:p>
      </dgm:t>
    </dgm:pt>
    <dgm:pt modelId="{FFCC1854-3C16-4CEC-BAD6-18D74818B9FF}" type="parTrans" cxnId="{5E93BA39-DD92-4ECD-BF67-ACD31D293F06}">
      <dgm:prSet/>
      <dgm:spPr/>
      <dgm:t>
        <a:bodyPr/>
        <a:lstStyle/>
        <a:p>
          <a:endParaRPr lang="en-GB"/>
        </a:p>
      </dgm:t>
    </dgm:pt>
    <dgm:pt modelId="{1E9D8DC6-CD50-43FD-B7BA-7098E6719010}" type="sibTrans" cxnId="{5E93BA39-DD92-4ECD-BF67-ACD31D293F06}">
      <dgm:prSet/>
      <dgm:spPr/>
      <dgm:t>
        <a:bodyPr/>
        <a:lstStyle/>
        <a:p>
          <a:endParaRPr lang="en-GB"/>
        </a:p>
      </dgm:t>
    </dgm:pt>
    <dgm:pt modelId="{9E290991-F171-4223-AD25-6B711B5C1800}">
      <dgm:prSet/>
      <dgm:spPr/>
      <dgm:t>
        <a:bodyPr/>
        <a:lstStyle/>
        <a:p>
          <a:pPr>
            <a:buNone/>
          </a:pPr>
          <a:r>
            <a:rPr lang="en-GB" b="1"/>
            <a:t>Reducing Inequalities</a:t>
          </a:r>
        </a:p>
      </dgm:t>
    </dgm:pt>
    <dgm:pt modelId="{728F95C7-D8CF-4632-80DA-2B048111F014}" type="parTrans" cxnId="{ABD64788-EC0A-4A4C-8395-41EDE2A9B4C4}">
      <dgm:prSet/>
      <dgm:spPr/>
      <dgm:t>
        <a:bodyPr/>
        <a:lstStyle/>
        <a:p>
          <a:endParaRPr lang="en-GB"/>
        </a:p>
      </dgm:t>
    </dgm:pt>
    <dgm:pt modelId="{75449AC2-6922-4458-98CD-098B8D64A33A}" type="sibTrans" cxnId="{ABD64788-EC0A-4A4C-8395-41EDE2A9B4C4}">
      <dgm:prSet/>
      <dgm:spPr/>
      <dgm:t>
        <a:bodyPr/>
        <a:lstStyle/>
        <a:p>
          <a:endParaRPr lang="en-GB"/>
        </a:p>
      </dgm:t>
    </dgm:pt>
    <dgm:pt modelId="{A41A2C36-EA0B-41AE-A561-B65E801936C9}">
      <dgm:prSet/>
      <dgm:spPr/>
      <dgm:t>
        <a:bodyPr/>
        <a:lstStyle/>
        <a:p>
          <a:pPr>
            <a:buFont typeface="Arial" panose="020B0604020202020204" pitchFamily="34" charset="0"/>
            <a:buChar char="•"/>
          </a:pPr>
          <a:r>
            <a:rPr lang="en-GB"/>
            <a:t>Reducing inequalities is essential for improving long‑term health outcomes (Marmot, 2010).</a:t>
          </a:r>
        </a:p>
      </dgm:t>
    </dgm:pt>
    <dgm:pt modelId="{BD68F5F1-D7F5-433A-B1A8-01F427B22D00}" type="parTrans" cxnId="{04AE02A0-F413-4BA4-B0E0-68A2ED07BC88}">
      <dgm:prSet/>
      <dgm:spPr/>
      <dgm:t>
        <a:bodyPr/>
        <a:lstStyle/>
        <a:p>
          <a:endParaRPr lang="en-GB"/>
        </a:p>
      </dgm:t>
    </dgm:pt>
    <dgm:pt modelId="{0DA71CA0-D37F-49BE-9BB0-6E6B1C9FEF39}" type="sibTrans" cxnId="{04AE02A0-F413-4BA4-B0E0-68A2ED07BC88}">
      <dgm:prSet/>
      <dgm:spPr/>
      <dgm:t>
        <a:bodyPr/>
        <a:lstStyle/>
        <a:p>
          <a:endParaRPr lang="en-GB"/>
        </a:p>
      </dgm:t>
    </dgm:pt>
    <dgm:pt modelId="{3A0C3F42-5771-40A9-B46C-C1B024C6D360}">
      <dgm:prSet/>
      <dgm:spPr/>
      <dgm:t>
        <a:bodyPr/>
        <a:lstStyle/>
        <a:p>
          <a:pPr>
            <a:buFont typeface="Arial" panose="020B0604020202020204" pitchFamily="34" charset="0"/>
            <a:buChar char="•"/>
          </a:pPr>
          <a:r>
            <a:rPr lang="en-GB"/>
            <a:t>Fair access to resources, safe environments, and opportunities leads to </a:t>
          </a:r>
          <a:r>
            <a:rPr lang="en-GB" b="1"/>
            <a:t>healthier, more sustainable societies</a:t>
          </a:r>
          <a:r>
            <a:rPr lang="en-GB"/>
            <a:t>.</a:t>
          </a:r>
        </a:p>
      </dgm:t>
    </dgm:pt>
    <dgm:pt modelId="{86883652-DCB8-41F9-A4FF-056CE5C235C0}" type="parTrans" cxnId="{C0C63923-9879-4B0A-A397-FE3135144057}">
      <dgm:prSet/>
      <dgm:spPr/>
      <dgm:t>
        <a:bodyPr/>
        <a:lstStyle/>
        <a:p>
          <a:endParaRPr lang="en-GB"/>
        </a:p>
      </dgm:t>
    </dgm:pt>
    <dgm:pt modelId="{90D47C22-FD52-46DD-9474-158A0F8DE89B}" type="sibTrans" cxnId="{C0C63923-9879-4B0A-A397-FE3135144057}">
      <dgm:prSet/>
      <dgm:spPr/>
      <dgm:t>
        <a:bodyPr/>
        <a:lstStyle/>
        <a:p>
          <a:endParaRPr lang="en-GB"/>
        </a:p>
      </dgm:t>
    </dgm:pt>
    <dgm:pt modelId="{21B9051A-7717-4570-A63D-AADC3F14355F}">
      <dgm:prSet/>
      <dgm:spPr/>
      <dgm:t>
        <a:bodyPr/>
        <a:lstStyle/>
        <a:p>
          <a:pPr>
            <a:buFont typeface="Arial" panose="020B0604020202020204" pitchFamily="34" charset="0"/>
            <a:buChar char="•"/>
          </a:pPr>
          <a:r>
            <a:rPr lang="en-GB"/>
            <a:t>Addressing inequality strengthens community resilience and supports global development goals.</a:t>
          </a:r>
        </a:p>
      </dgm:t>
    </dgm:pt>
    <dgm:pt modelId="{54EFECB2-73F9-4265-A49B-A5AEA1F3FB47}" type="parTrans" cxnId="{9B528F7F-6A93-4F92-8439-579E64EEA62E}">
      <dgm:prSet/>
      <dgm:spPr/>
      <dgm:t>
        <a:bodyPr/>
        <a:lstStyle/>
        <a:p>
          <a:endParaRPr lang="en-GB"/>
        </a:p>
      </dgm:t>
    </dgm:pt>
    <dgm:pt modelId="{FDA7DD27-229E-4BBF-A760-F1ED5D7DD461}" type="sibTrans" cxnId="{9B528F7F-6A93-4F92-8439-579E64EEA62E}">
      <dgm:prSet/>
      <dgm:spPr/>
      <dgm:t>
        <a:bodyPr/>
        <a:lstStyle/>
        <a:p>
          <a:endParaRPr lang="en-GB"/>
        </a:p>
      </dgm:t>
    </dgm:pt>
    <dgm:pt modelId="{3013AEA8-D29E-4595-A728-E10C45537BC2}" type="pres">
      <dgm:prSet presAssocID="{96EEEEAC-96AC-4906-A1B5-D9A9EF993F0E}" presName="diagram" presStyleCnt="0">
        <dgm:presLayoutVars>
          <dgm:dir/>
          <dgm:resizeHandles val="exact"/>
        </dgm:presLayoutVars>
      </dgm:prSet>
      <dgm:spPr/>
    </dgm:pt>
    <dgm:pt modelId="{214DB058-8659-4937-B989-B1BF354C650F}" type="pres">
      <dgm:prSet presAssocID="{EFDBB999-9051-4F7E-8352-C69A98992FBC}" presName="node" presStyleLbl="node1" presStyleIdx="0" presStyleCnt="17">
        <dgm:presLayoutVars>
          <dgm:bulletEnabled val="1"/>
        </dgm:presLayoutVars>
      </dgm:prSet>
      <dgm:spPr/>
    </dgm:pt>
    <dgm:pt modelId="{B2AF84BD-E9C0-4DB3-B799-5F7A2458359A}" type="pres">
      <dgm:prSet presAssocID="{D69BD677-2688-4C5C-B213-F32D504D1103}" presName="sibTrans" presStyleLbl="sibTrans2D1" presStyleIdx="0" presStyleCnt="16"/>
      <dgm:spPr/>
    </dgm:pt>
    <dgm:pt modelId="{2E6F1F9A-DD2E-42F0-81B6-92CCCC9C29E6}" type="pres">
      <dgm:prSet presAssocID="{D69BD677-2688-4C5C-B213-F32D504D1103}" presName="connectorText" presStyleLbl="sibTrans2D1" presStyleIdx="0" presStyleCnt="16"/>
      <dgm:spPr/>
    </dgm:pt>
    <dgm:pt modelId="{7A65E270-F9D0-4D14-A6CE-AA0A56C93B64}" type="pres">
      <dgm:prSet presAssocID="{A942D439-8BD2-44D7-A5C5-B866B4F280AE}" presName="node" presStyleLbl="node1" presStyleIdx="1" presStyleCnt="17">
        <dgm:presLayoutVars>
          <dgm:bulletEnabled val="1"/>
        </dgm:presLayoutVars>
      </dgm:prSet>
      <dgm:spPr/>
    </dgm:pt>
    <dgm:pt modelId="{F6A72D86-B9DE-4DE1-8631-F735AD1C1605}" type="pres">
      <dgm:prSet presAssocID="{AC24F3CD-5E21-44C9-BED0-B185E78C7517}" presName="sibTrans" presStyleLbl="sibTrans2D1" presStyleIdx="1" presStyleCnt="16"/>
      <dgm:spPr/>
    </dgm:pt>
    <dgm:pt modelId="{9DCD0B68-A48D-4739-9437-A65DD68655B4}" type="pres">
      <dgm:prSet presAssocID="{AC24F3CD-5E21-44C9-BED0-B185E78C7517}" presName="connectorText" presStyleLbl="sibTrans2D1" presStyleIdx="1" presStyleCnt="16"/>
      <dgm:spPr/>
    </dgm:pt>
    <dgm:pt modelId="{400657B0-4B1A-48EC-B186-4304E0D73849}" type="pres">
      <dgm:prSet presAssocID="{C07D4FC9-3742-4788-B2E3-9A28EC85DA64}" presName="node" presStyleLbl="node1" presStyleIdx="2" presStyleCnt="17">
        <dgm:presLayoutVars>
          <dgm:bulletEnabled val="1"/>
        </dgm:presLayoutVars>
      </dgm:prSet>
      <dgm:spPr/>
    </dgm:pt>
    <dgm:pt modelId="{51501543-F0C3-448F-82D8-BBF848BF8C14}" type="pres">
      <dgm:prSet presAssocID="{166D1C36-7D0D-499A-8708-F06ACCB0A42D}" presName="sibTrans" presStyleLbl="sibTrans2D1" presStyleIdx="2" presStyleCnt="16"/>
      <dgm:spPr/>
    </dgm:pt>
    <dgm:pt modelId="{5C3BC815-71FF-456B-8E1D-25BFDB580731}" type="pres">
      <dgm:prSet presAssocID="{166D1C36-7D0D-499A-8708-F06ACCB0A42D}" presName="connectorText" presStyleLbl="sibTrans2D1" presStyleIdx="2" presStyleCnt="16"/>
      <dgm:spPr/>
    </dgm:pt>
    <dgm:pt modelId="{30F49FC6-0B68-4E27-86F0-CC7ED80CC07E}" type="pres">
      <dgm:prSet presAssocID="{1F639DBB-0A3D-436C-8CFD-70E488736DC6}" presName="node" presStyleLbl="node1" presStyleIdx="3" presStyleCnt="17">
        <dgm:presLayoutVars>
          <dgm:bulletEnabled val="1"/>
        </dgm:presLayoutVars>
      </dgm:prSet>
      <dgm:spPr/>
    </dgm:pt>
    <dgm:pt modelId="{3383351C-2B71-41DC-A835-EEF9A9FA0CF3}" type="pres">
      <dgm:prSet presAssocID="{04EA9048-FF6B-4A81-9568-357AC01225EB}" presName="sibTrans" presStyleLbl="sibTrans2D1" presStyleIdx="3" presStyleCnt="16"/>
      <dgm:spPr/>
    </dgm:pt>
    <dgm:pt modelId="{2DC27397-A110-483E-81E7-E6F1CCF49FAE}" type="pres">
      <dgm:prSet presAssocID="{04EA9048-FF6B-4A81-9568-357AC01225EB}" presName="connectorText" presStyleLbl="sibTrans2D1" presStyleIdx="3" presStyleCnt="16"/>
      <dgm:spPr/>
    </dgm:pt>
    <dgm:pt modelId="{D1201172-2C15-409A-8591-C84E5C9FB054}" type="pres">
      <dgm:prSet presAssocID="{F2659725-DA79-4C00-AD5A-8C7FEB8CDC29}" presName="node" presStyleLbl="node1" presStyleIdx="4" presStyleCnt="17">
        <dgm:presLayoutVars>
          <dgm:bulletEnabled val="1"/>
        </dgm:presLayoutVars>
      </dgm:prSet>
      <dgm:spPr/>
    </dgm:pt>
    <dgm:pt modelId="{B6DB55CF-1F47-40C1-BC62-986758FB3C6A}" type="pres">
      <dgm:prSet presAssocID="{BE4827FC-A153-4DF3-900E-8ABB8BF6EF6A}" presName="sibTrans" presStyleLbl="sibTrans2D1" presStyleIdx="4" presStyleCnt="16"/>
      <dgm:spPr/>
    </dgm:pt>
    <dgm:pt modelId="{6667B8C3-9CC9-4B30-9A54-3CFE1AA5F1DC}" type="pres">
      <dgm:prSet presAssocID="{BE4827FC-A153-4DF3-900E-8ABB8BF6EF6A}" presName="connectorText" presStyleLbl="sibTrans2D1" presStyleIdx="4" presStyleCnt="16"/>
      <dgm:spPr/>
    </dgm:pt>
    <dgm:pt modelId="{D4E0A703-B8ED-4CFA-8234-2CAFBB2DF00B}" type="pres">
      <dgm:prSet presAssocID="{E62DF16F-A5E8-450F-814F-45B301CB0A29}" presName="node" presStyleLbl="node1" presStyleIdx="5" presStyleCnt="17">
        <dgm:presLayoutVars>
          <dgm:bulletEnabled val="1"/>
        </dgm:presLayoutVars>
      </dgm:prSet>
      <dgm:spPr/>
    </dgm:pt>
    <dgm:pt modelId="{04272243-C070-4E50-939B-9C11BF159B7D}" type="pres">
      <dgm:prSet presAssocID="{878C6B9B-2118-4C12-953A-92B77056A7FF}" presName="sibTrans" presStyleLbl="sibTrans2D1" presStyleIdx="5" presStyleCnt="16"/>
      <dgm:spPr/>
    </dgm:pt>
    <dgm:pt modelId="{28CBB0B7-B436-47A7-BD32-5B84726ECC21}" type="pres">
      <dgm:prSet presAssocID="{878C6B9B-2118-4C12-953A-92B77056A7FF}" presName="connectorText" presStyleLbl="sibTrans2D1" presStyleIdx="5" presStyleCnt="16"/>
      <dgm:spPr/>
    </dgm:pt>
    <dgm:pt modelId="{00E56637-275B-4B8C-88F9-A8E1DBE1DAFD}" type="pres">
      <dgm:prSet presAssocID="{9A577761-5C35-493E-AAFD-381C470E8FBA}" presName="node" presStyleLbl="node1" presStyleIdx="6" presStyleCnt="17">
        <dgm:presLayoutVars>
          <dgm:bulletEnabled val="1"/>
        </dgm:presLayoutVars>
      </dgm:prSet>
      <dgm:spPr/>
    </dgm:pt>
    <dgm:pt modelId="{B0FE308D-7C8B-4FE1-A4CF-4DF0C02A4970}" type="pres">
      <dgm:prSet presAssocID="{B1B13AE7-1429-4E7C-B1BB-93D426D85AEE}" presName="sibTrans" presStyleLbl="sibTrans2D1" presStyleIdx="6" presStyleCnt="16"/>
      <dgm:spPr/>
    </dgm:pt>
    <dgm:pt modelId="{786ED0EB-1DFB-409D-A653-ADB51DD28ED8}" type="pres">
      <dgm:prSet presAssocID="{B1B13AE7-1429-4E7C-B1BB-93D426D85AEE}" presName="connectorText" presStyleLbl="sibTrans2D1" presStyleIdx="6" presStyleCnt="16"/>
      <dgm:spPr/>
    </dgm:pt>
    <dgm:pt modelId="{4E4673A5-7DDD-4444-92B9-D93929104851}" type="pres">
      <dgm:prSet presAssocID="{09F3BAF8-A5BC-4669-8189-97F0666E075B}" presName="node" presStyleLbl="node1" presStyleIdx="7" presStyleCnt="17">
        <dgm:presLayoutVars>
          <dgm:bulletEnabled val="1"/>
        </dgm:presLayoutVars>
      </dgm:prSet>
      <dgm:spPr/>
    </dgm:pt>
    <dgm:pt modelId="{5D83CDA6-E73E-4FE5-9114-6D8D9430F4DE}" type="pres">
      <dgm:prSet presAssocID="{82E84932-FCF4-4B0F-A1BD-8098C269304E}" presName="sibTrans" presStyleLbl="sibTrans2D1" presStyleIdx="7" presStyleCnt="16"/>
      <dgm:spPr/>
    </dgm:pt>
    <dgm:pt modelId="{551EA1D4-F8FC-4F6B-BB7A-BAB19BF56244}" type="pres">
      <dgm:prSet presAssocID="{82E84932-FCF4-4B0F-A1BD-8098C269304E}" presName="connectorText" presStyleLbl="sibTrans2D1" presStyleIdx="7" presStyleCnt="16"/>
      <dgm:spPr/>
    </dgm:pt>
    <dgm:pt modelId="{D12A5B96-4E82-411E-B1B2-24848113CD12}" type="pres">
      <dgm:prSet presAssocID="{029CB041-F03D-4C85-8EB1-5FDD8E208D58}" presName="node" presStyleLbl="node1" presStyleIdx="8" presStyleCnt="17">
        <dgm:presLayoutVars>
          <dgm:bulletEnabled val="1"/>
        </dgm:presLayoutVars>
      </dgm:prSet>
      <dgm:spPr/>
    </dgm:pt>
    <dgm:pt modelId="{FEC4AD78-67E7-4289-9DF6-F1FF5650379B}" type="pres">
      <dgm:prSet presAssocID="{0A83CD39-79AF-46B6-9FDF-0CCA1B368AF2}" presName="sibTrans" presStyleLbl="sibTrans2D1" presStyleIdx="8" presStyleCnt="16"/>
      <dgm:spPr/>
    </dgm:pt>
    <dgm:pt modelId="{AE47AC7C-58FD-4712-B47E-99E3FA7DABE7}" type="pres">
      <dgm:prSet presAssocID="{0A83CD39-79AF-46B6-9FDF-0CCA1B368AF2}" presName="connectorText" presStyleLbl="sibTrans2D1" presStyleIdx="8" presStyleCnt="16"/>
      <dgm:spPr/>
    </dgm:pt>
    <dgm:pt modelId="{25F90977-2812-448C-8886-9CF7EFD33FE5}" type="pres">
      <dgm:prSet presAssocID="{972374E2-77B5-4DEE-AFCE-51D03EEE3ED2}" presName="node" presStyleLbl="node1" presStyleIdx="9" presStyleCnt="17">
        <dgm:presLayoutVars>
          <dgm:bulletEnabled val="1"/>
        </dgm:presLayoutVars>
      </dgm:prSet>
      <dgm:spPr/>
    </dgm:pt>
    <dgm:pt modelId="{2BDFE152-F8E0-4B6A-A524-101498AC3FD0}" type="pres">
      <dgm:prSet presAssocID="{99EB43B0-96AA-4026-9B2F-01C59490B7EF}" presName="sibTrans" presStyleLbl="sibTrans2D1" presStyleIdx="9" presStyleCnt="16"/>
      <dgm:spPr/>
    </dgm:pt>
    <dgm:pt modelId="{7D0B65A8-2BC4-4DED-A933-028535B9BBCF}" type="pres">
      <dgm:prSet presAssocID="{99EB43B0-96AA-4026-9B2F-01C59490B7EF}" presName="connectorText" presStyleLbl="sibTrans2D1" presStyleIdx="9" presStyleCnt="16"/>
      <dgm:spPr/>
    </dgm:pt>
    <dgm:pt modelId="{42104E2A-C816-4C19-A4BD-38ECAFE23C6E}" type="pres">
      <dgm:prSet presAssocID="{C73F1F82-A9FF-4DF5-9FA2-BFAB0295D544}" presName="node" presStyleLbl="node1" presStyleIdx="10" presStyleCnt="17">
        <dgm:presLayoutVars>
          <dgm:bulletEnabled val="1"/>
        </dgm:presLayoutVars>
      </dgm:prSet>
      <dgm:spPr/>
    </dgm:pt>
    <dgm:pt modelId="{D7561CA5-C511-4BE9-A997-F3AAC8725438}" type="pres">
      <dgm:prSet presAssocID="{5BA9BA6A-373A-4EB5-8DD0-F249EC5ADD4B}" presName="sibTrans" presStyleLbl="sibTrans2D1" presStyleIdx="10" presStyleCnt="16"/>
      <dgm:spPr/>
    </dgm:pt>
    <dgm:pt modelId="{7C7016CF-B697-4C11-A564-E221193BA08F}" type="pres">
      <dgm:prSet presAssocID="{5BA9BA6A-373A-4EB5-8DD0-F249EC5ADD4B}" presName="connectorText" presStyleLbl="sibTrans2D1" presStyleIdx="10" presStyleCnt="16"/>
      <dgm:spPr/>
    </dgm:pt>
    <dgm:pt modelId="{F7A0B198-8B91-4B67-827F-468EDCFDF97A}" type="pres">
      <dgm:prSet presAssocID="{EC6D9D3A-4A67-486D-A761-75AD59F9F5BF}" presName="node" presStyleLbl="node1" presStyleIdx="11" presStyleCnt="17">
        <dgm:presLayoutVars>
          <dgm:bulletEnabled val="1"/>
        </dgm:presLayoutVars>
      </dgm:prSet>
      <dgm:spPr/>
    </dgm:pt>
    <dgm:pt modelId="{166AE79C-660D-4EB9-86E1-B2A82A810E10}" type="pres">
      <dgm:prSet presAssocID="{44C0DBFB-AE21-4DAD-83EE-B94FC8F73DA7}" presName="sibTrans" presStyleLbl="sibTrans2D1" presStyleIdx="11" presStyleCnt="16"/>
      <dgm:spPr/>
    </dgm:pt>
    <dgm:pt modelId="{B108788E-6B7F-4B36-93B1-66BB4331D97E}" type="pres">
      <dgm:prSet presAssocID="{44C0DBFB-AE21-4DAD-83EE-B94FC8F73DA7}" presName="connectorText" presStyleLbl="sibTrans2D1" presStyleIdx="11" presStyleCnt="16"/>
      <dgm:spPr/>
    </dgm:pt>
    <dgm:pt modelId="{50410E3D-BA98-45EF-B79B-7F60B1F730DB}" type="pres">
      <dgm:prSet presAssocID="{110827C5-2245-4D29-A6A3-20D768867067}" presName="node" presStyleLbl="node1" presStyleIdx="12" presStyleCnt="17">
        <dgm:presLayoutVars>
          <dgm:bulletEnabled val="1"/>
        </dgm:presLayoutVars>
      </dgm:prSet>
      <dgm:spPr/>
    </dgm:pt>
    <dgm:pt modelId="{92C13060-F469-48B0-835A-5B0E4A81D407}" type="pres">
      <dgm:prSet presAssocID="{1E9D8DC6-CD50-43FD-B7BA-7098E6719010}" presName="sibTrans" presStyleLbl="sibTrans2D1" presStyleIdx="12" presStyleCnt="16"/>
      <dgm:spPr/>
    </dgm:pt>
    <dgm:pt modelId="{85C8C8A2-F675-4F38-BCA1-A4D778C5026C}" type="pres">
      <dgm:prSet presAssocID="{1E9D8DC6-CD50-43FD-B7BA-7098E6719010}" presName="connectorText" presStyleLbl="sibTrans2D1" presStyleIdx="12" presStyleCnt="16"/>
      <dgm:spPr/>
    </dgm:pt>
    <dgm:pt modelId="{9161624B-3E7B-44B8-A2CA-A929E183BC35}" type="pres">
      <dgm:prSet presAssocID="{9E290991-F171-4223-AD25-6B711B5C1800}" presName="node" presStyleLbl="node1" presStyleIdx="13" presStyleCnt="17">
        <dgm:presLayoutVars>
          <dgm:bulletEnabled val="1"/>
        </dgm:presLayoutVars>
      </dgm:prSet>
      <dgm:spPr/>
    </dgm:pt>
    <dgm:pt modelId="{ADEC7645-97A5-41F3-82A2-AC14931CA532}" type="pres">
      <dgm:prSet presAssocID="{75449AC2-6922-4458-98CD-098B8D64A33A}" presName="sibTrans" presStyleLbl="sibTrans2D1" presStyleIdx="13" presStyleCnt="16"/>
      <dgm:spPr/>
    </dgm:pt>
    <dgm:pt modelId="{561A603C-3F15-4840-842F-A313D2BEF0A4}" type="pres">
      <dgm:prSet presAssocID="{75449AC2-6922-4458-98CD-098B8D64A33A}" presName="connectorText" presStyleLbl="sibTrans2D1" presStyleIdx="13" presStyleCnt="16"/>
      <dgm:spPr/>
    </dgm:pt>
    <dgm:pt modelId="{61970EC9-B21C-4F57-BB46-FD52E5989689}" type="pres">
      <dgm:prSet presAssocID="{A41A2C36-EA0B-41AE-A561-B65E801936C9}" presName="node" presStyleLbl="node1" presStyleIdx="14" presStyleCnt="17">
        <dgm:presLayoutVars>
          <dgm:bulletEnabled val="1"/>
        </dgm:presLayoutVars>
      </dgm:prSet>
      <dgm:spPr/>
    </dgm:pt>
    <dgm:pt modelId="{10CA9083-547C-4D38-86CD-E1A4710620DF}" type="pres">
      <dgm:prSet presAssocID="{0DA71CA0-D37F-49BE-9BB0-6E6B1C9FEF39}" presName="sibTrans" presStyleLbl="sibTrans2D1" presStyleIdx="14" presStyleCnt="16"/>
      <dgm:spPr/>
    </dgm:pt>
    <dgm:pt modelId="{DC4D8132-2B80-46BE-ADEC-E6BF3B1A3C99}" type="pres">
      <dgm:prSet presAssocID="{0DA71CA0-D37F-49BE-9BB0-6E6B1C9FEF39}" presName="connectorText" presStyleLbl="sibTrans2D1" presStyleIdx="14" presStyleCnt="16"/>
      <dgm:spPr/>
    </dgm:pt>
    <dgm:pt modelId="{534F7F01-6EA4-4E7C-AE2E-5E967B89D0D1}" type="pres">
      <dgm:prSet presAssocID="{3A0C3F42-5771-40A9-B46C-C1B024C6D360}" presName="node" presStyleLbl="node1" presStyleIdx="15" presStyleCnt="17">
        <dgm:presLayoutVars>
          <dgm:bulletEnabled val="1"/>
        </dgm:presLayoutVars>
      </dgm:prSet>
      <dgm:spPr/>
    </dgm:pt>
    <dgm:pt modelId="{7BC1F970-0A49-4ABF-98FC-B870E4B53F44}" type="pres">
      <dgm:prSet presAssocID="{90D47C22-FD52-46DD-9474-158A0F8DE89B}" presName="sibTrans" presStyleLbl="sibTrans2D1" presStyleIdx="15" presStyleCnt="16"/>
      <dgm:spPr/>
    </dgm:pt>
    <dgm:pt modelId="{222700AB-B3BD-45CB-8B90-8D03F71D20E1}" type="pres">
      <dgm:prSet presAssocID="{90D47C22-FD52-46DD-9474-158A0F8DE89B}" presName="connectorText" presStyleLbl="sibTrans2D1" presStyleIdx="15" presStyleCnt="16"/>
      <dgm:spPr/>
    </dgm:pt>
    <dgm:pt modelId="{08D7EFE4-6468-4328-A210-743733011EA5}" type="pres">
      <dgm:prSet presAssocID="{21B9051A-7717-4570-A63D-AADC3F14355F}" presName="node" presStyleLbl="node1" presStyleIdx="16" presStyleCnt="17">
        <dgm:presLayoutVars>
          <dgm:bulletEnabled val="1"/>
        </dgm:presLayoutVars>
      </dgm:prSet>
      <dgm:spPr/>
    </dgm:pt>
  </dgm:ptLst>
  <dgm:cxnLst>
    <dgm:cxn modelId="{A7B59702-3BEE-4385-90C1-A957629C8FD8}" srcId="{96EEEEAC-96AC-4906-A1B5-D9A9EF993F0E}" destId="{9A577761-5C35-493E-AAFD-381C470E8FBA}" srcOrd="6" destOrd="0" parTransId="{4E45E510-6C1C-4DCE-909D-DB6546C308D0}" sibTransId="{B1B13AE7-1429-4E7C-B1BB-93D426D85AEE}"/>
    <dgm:cxn modelId="{EDB8C202-9F41-4741-B706-A4FA65E105F1}" type="presOf" srcId="{5BA9BA6A-373A-4EB5-8DD0-F249EC5ADD4B}" destId="{7C7016CF-B697-4C11-A564-E221193BA08F}" srcOrd="1" destOrd="0" presId="urn:microsoft.com/office/officeart/2005/8/layout/process5"/>
    <dgm:cxn modelId="{CD840603-8222-48B3-AD39-948136841057}" type="presOf" srcId="{0A83CD39-79AF-46B6-9FDF-0CCA1B368AF2}" destId="{AE47AC7C-58FD-4712-B47E-99E3FA7DABE7}" srcOrd="1" destOrd="0" presId="urn:microsoft.com/office/officeart/2005/8/layout/process5"/>
    <dgm:cxn modelId="{27586105-08A1-4629-84BF-DFFE4D3A59C6}" type="presOf" srcId="{F2659725-DA79-4C00-AD5A-8C7FEB8CDC29}" destId="{D1201172-2C15-409A-8591-C84E5C9FB054}" srcOrd="0" destOrd="0" presId="urn:microsoft.com/office/officeart/2005/8/layout/process5"/>
    <dgm:cxn modelId="{EBFE1B10-7006-43F2-90AA-644289F8C250}" srcId="{96EEEEAC-96AC-4906-A1B5-D9A9EF993F0E}" destId="{C07D4FC9-3742-4788-B2E3-9A28EC85DA64}" srcOrd="2" destOrd="0" parTransId="{8ED3DD57-0A47-4BD8-B9C5-7F12B97CCDAE}" sibTransId="{166D1C36-7D0D-499A-8708-F06ACCB0A42D}"/>
    <dgm:cxn modelId="{732A1B1B-C536-4984-9501-A5001EEFA2A3}" type="presOf" srcId="{EFDBB999-9051-4F7E-8352-C69A98992FBC}" destId="{214DB058-8659-4937-B989-B1BF354C650F}" srcOrd="0" destOrd="0" presId="urn:microsoft.com/office/officeart/2005/8/layout/process5"/>
    <dgm:cxn modelId="{A910791D-0F41-45CE-A6F5-AF612C05EE2B}" type="presOf" srcId="{04EA9048-FF6B-4A81-9568-357AC01225EB}" destId="{2DC27397-A110-483E-81E7-E6F1CCF49FAE}" srcOrd="1" destOrd="0" presId="urn:microsoft.com/office/officeart/2005/8/layout/process5"/>
    <dgm:cxn modelId="{81016B20-F058-4574-8028-22ED525AF94E}" type="presOf" srcId="{C07D4FC9-3742-4788-B2E3-9A28EC85DA64}" destId="{400657B0-4B1A-48EC-B186-4304E0D73849}" srcOrd="0" destOrd="0" presId="urn:microsoft.com/office/officeart/2005/8/layout/process5"/>
    <dgm:cxn modelId="{CEB0C021-522B-4CE5-A20B-53047357C49C}" type="presOf" srcId="{99EB43B0-96AA-4026-9B2F-01C59490B7EF}" destId="{7D0B65A8-2BC4-4DED-A933-028535B9BBCF}" srcOrd="1" destOrd="0" presId="urn:microsoft.com/office/officeart/2005/8/layout/process5"/>
    <dgm:cxn modelId="{C0C63923-9879-4B0A-A397-FE3135144057}" srcId="{96EEEEAC-96AC-4906-A1B5-D9A9EF993F0E}" destId="{3A0C3F42-5771-40A9-B46C-C1B024C6D360}" srcOrd="15" destOrd="0" parTransId="{86883652-DCB8-41F9-A4FF-056CE5C235C0}" sibTransId="{90D47C22-FD52-46DD-9474-158A0F8DE89B}"/>
    <dgm:cxn modelId="{CB4B1326-6F70-4F49-8BC6-3E5953825A07}" type="presOf" srcId="{1F639DBB-0A3D-436C-8CFD-70E488736DC6}" destId="{30F49FC6-0B68-4E27-86F0-CC7ED80CC07E}" srcOrd="0" destOrd="0" presId="urn:microsoft.com/office/officeart/2005/8/layout/process5"/>
    <dgm:cxn modelId="{7C145728-D31F-493F-A441-5554E6B4372D}" type="presOf" srcId="{75449AC2-6922-4458-98CD-098B8D64A33A}" destId="{561A603C-3F15-4840-842F-A313D2BEF0A4}" srcOrd="1" destOrd="0" presId="urn:microsoft.com/office/officeart/2005/8/layout/process5"/>
    <dgm:cxn modelId="{7C92EA2E-A9A2-4BB8-AB78-BC140C2991A7}" type="presOf" srcId="{C73F1F82-A9FF-4DF5-9FA2-BFAB0295D544}" destId="{42104E2A-C816-4C19-A4BD-38ECAFE23C6E}" srcOrd="0" destOrd="0" presId="urn:microsoft.com/office/officeart/2005/8/layout/process5"/>
    <dgm:cxn modelId="{F68B0830-A5C0-4363-92E6-C72D764D7006}" type="presOf" srcId="{44C0DBFB-AE21-4DAD-83EE-B94FC8F73DA7}" destId="{166AE79C-660D-4EB9-86E1-B2A82A810E10}" srcOrd="0" destOrd="0" presId="urn:microsoft.com/office/officeart/2005/8/layout/process5"/>
    <dgm:cxn modelId="{C2EE8D33-AB71-4B2F-8980-94B69BDD1487}" type="presOf" srcId="{110827C5-2245-4D29-A6A3-20D768867067}" destId="{50410E3D-BA98-45EF-B79B-7F60B1F730DB}" srcOrd="0" destOrd="0" presId="urn:microsoft.com/office/officeart/2005/8/layout/process5"/>
    <dgm:cxn modelId="{5E93BA39-DD92-4ECD-BF67-ACD31D293F06}" srcId="{96EEEEAC-96AC-4906-A1B5-D9A9EF993F0E}" destId="{110827C5-2245-4D29-A6A3-20D768867067}" srcOrd="12" destOrd="0" parTransId="{FFCC1854-3C16-4CEC-BAD6-18D74818B9FF}" sibTransId="{1E9D8DC6-CD50-43FD-B7BA-7098E6719010}"/>
    <dgm:cxn modelId="{3EBB8B60-E4F3-4535-90A5-EE213E7945FF}" type="presOf" srcId="{9E290991-F171-4223-AD25-6B711B5C1800}" destId="{9161624B-3E7B-44B8-A2CA-A929E183BC35}" srcOrd="0" destOrd="0" presId="urn:microsoft.com/office/officeart/2005/8/layout/process5"/>
    <dgm:cxn modelId="{65D5A566-B64A-465F-A02A-FE940F747534}" type="presOf" srcId="{A41A2C36-EA0B-41AE-A561-B65E801936C9}" destId="{61970EC9-B21C-4F57-BB46-FD52E5989689}" srcOrd="0" destOrd="0" presId="urn:microsoft.com/office/officeart/2005/8/layout/process5"/>
    <dgm:cxn modelId="{B6A3B468-D2DB-419D-A75D-D54723FCB5C9}" type="presOf" srcId="{972374E2-77B5-4DEE-AFCE-51D03EEE3ED2}" destId="{25F90977-2812-448C-8886-9CF7EFD33FE5}" srcOrd="0" destOrd="0" presId="urn:microsoft.com/office/officeart/2005/8/layout/process5"/>
    <dgm:cxn modelId="{071E216A-5AF1-4096-B891-F4B001067F31}" type="presOf" srcId="{5BA9BA6A-373A-4EB5-8DD0-F249EC5ADD4B}" destId="{D7561CA5-C511-4BE9-A997-F3AAC8725438}" srcOrd="0" destOrd="0" presId="urn:microsoft.com/office/officeart/2005/8/layout/process5"/>
    <dgm:cxn modelId="{ECD37E4A-A326-483A-BB0D-C55F881D47DB}" type="presOf" srcId="{EC6D9D3A-4A67-486D-A761-75AD59F9F5BF}" destId="{F7A0B198-8B91-4B67-827F-468EDCFDF97A}" srcOrd="0" destOrd="0" presId="urn:microsoft.com/office/officeart/2005/8/layout/process5"/>
    <dgm:cxn modelId="{278FE64B-14D5-46F8-994C-288068B5C4BF}" type="presOf" srcId="{21B9051A-7717-4570-A63D-AADC3F14355F}" destId="{08D7EFE4-6468-4328-A210-743733011EA5}" srcOrd="0" destOrd="0" presId="urn:microsoft.com/office/officeart/2005/8/layout/process5"/>
    <dgm:cxn modelId="{0C96736D-70A0-44F8-9E3B-EA42B2B0E99D}" type="presOf" srcId="{96EEEEAC-96AC-4906-A1B5-D9A9EF993F0E}" destId="{3013AEA8-D29E-4595-A728-E10C45537BC2}" srcOrd="0" destOrd="0" presId="urn:microsoft.com/office/officeart/2005/8/layout/process5"/>
    <dgm:cxn modelId="{362ACE74-2F5D-4129-B005-DAB8EA892BDE}" type="presOf" srcId="{166D1C36-7D0D-499A-8708-F06ACCB0A42D}" destId="{51501543-F0C3-448F-82D8-BBF848BF8C14}" srcOrd="0" destOrd="0" presId="urn:microsoft.com/office/officeart/2005/8/layout/process5"/>
    <dgm:cxn modelId="{C7FB1A59-0F04-4218-93F0-BA07F0F5B785}" type="presOf" srcId="{AC24F3CD-5E21-44C9-BED0-B185E78C7517}" destId="{F6A72D86-B9DE-4DE1-8631-F735AD1C1605}" srcOrd="0" destOrd="0" presId="urn:microsoft.com/office/officeart/2005/8/layout/process5"/>
    <dgm:cxn modelId="{25674979-DE6C-4CB6-8803-E355028CC9F5}" type="presOf" srcId="{75449AC2-6922-4458-98CD-098B8D64A33A}" destId="{ADEC7645-97A5-41F3-82A2-AC14931CA532}" srcOrd="0" destOrd="0" presId="urn:microsoft.com/office/officeart/2005/8/layout/process5"/>
    <dgm:cxn modelId="{8E115F7A-F0A4-42F4-8ED0-4D0D5CFDAC1E}" type="presOf" srcId="{1E9D8DC6-CD50-43FD-B7BA-7098E6719010}" destId="{85C8C8A2-F675-4F38-BCA1-A4D778C5026C}" srcOrd="1" destOrd="0" presId="urn:microsoft.com/office/officeart/2005/8/layout/process5"/>
    <dgm:cxn modelId="{C3844C5A-DD19-419E-9CBD-B836A11BF0CF}" type="presOf" srcId="{166D1C36-7D0D-499A-8708-F06ACCB0A42D}" destId="{5C3BC815-71FF-456B-8E1D-25BFDB580731}" srcOrd="1" destOrd="0" presId="urn:microsoft.com/office/officeart/2005/8/layout/process5"/>
    <dgm:cxn modelId="{9CE4A77A-C5F8-448B-B2ED-327DA9047BEB}" type="presOf" srcId="{B1B13AE7-1429-4E7C-B1BB-93D426D85AEE}" destId="{B0FE308D-7C8B-4FE1-A4CF-4DF0C02A4970}" srcOrd="0" destOrd="0" presId="urn:microsoft.com/office/officeart/2005/8/layout/process5"/>
    <dgm:cxn modelId="{9A05677B-9436-41E4-8562-29598F300FC8}" type="presOf" srcId="{90D47C22-FD52-46DD-9474-158A0F8DE89B}" destId="{7BC1F970-0A49-4ABF-98FC-B870E4B53F44}" srcOrd="0" destOrd="0" presId="urn:microsoft.com/office/officeart/2005/8/layout/process5"/>
    <dgm:cxn modelId="{9B528F7F-6A93-4F92-8439-579E64EEA62E}" srcId="{96EEEEAC-96AC-4906-A1B5-D9A9EF993F0E}" destId="{21B9051A-7717-4570-A63D-AADC3F14355F}" srcOrd="16" destOrd="0" parTransId="{54EFECB2-73F9-4265-A49B-A5AEA1F3FB47}" sibTransId="{FDA7DD27-229E-4BBF-A760-F1ED5D7DD461}"/>
    <dgm:cxn modelId="{9170E280-2E5F-494E-8F9A-5BD11F495271}" type="presOf" srcId="{3A0C3F42-5771-40A9-B46C-C1B024C6D360}" destId="{534F7F01-6EA4-4E7C-AE2E-5E967B89D0D1}" srcOrd="0" destOrd="0" presId="urn:microsoft.com/office/officeart/2005/8/layout/process5"/>
    <dgm:cxn modelId="{95405B85-379C-4C58-A63D-C42F862029D1}" type="presOf" srcId="{878C6B9B-2118-4C12-953A-92B77056A7FF}" destId="{04272243-C070-4E50-939B-9C11BF159B7D}" srcOrd="0" destOrd="0" presId="urn:microsoft.com/office/officeart/2005/8/layout/process5"/>
    <dgm:cxn modelId="{75850C87-BB76-4352-96B6-FB44A7031111}" srcId="{96EEEEAC-96AC-4906-A1B5-D9A9EF993F0E}" destId="{EC6D9D3A-4A67-486D-A761-75AD59F9F5BF}" srcOrd="11" destOrd="0" parTransId="{3C4D1B64-9B2E-42C7-BEBF-50A9C71A0164}" sibTransId="{44C0DBFB-AE21-4DAD-83EE-B94FC8F73DA7}"/>
    <dgm:cxn modelId="{A6A31388-01F0-4EF7-9660-B91927385B25}" type="presOf" srcId="{AC24F3CD-5E21-44C9-BED0-B185E78C7517}" destId="{9DCD0B68-A48D-4739-9437-A65DD68655B4}" srcOrd="1" destOrd="0" presId="urn:microsoft.com/office/officeart/2005/8/layout/process5"/>
    <dgm:cxn modelId="{ABD64788-EC0A-4A4C-8395-41EDE2A9B4C4}" srcId="{96EEEEAC-96AC-4906-A1B5-D9A9EF993F0E}" destId="{9E290991-F171-4223-AD25-6B711B5C1800}" srcOrd="13" destOrd="0" parTransId="{728F95C7-D8CF-4632-80DA-2B048111F014}" sibTransId="{75449AC2-6922-4458-98CD-098B8D64A33A}"/>
    <dgm:cxn modelId="{C738008C-B6CF-4AB5-9CE2-28B686107020}" type="presOf" srcId="{90D47C22-FD52-46DD-9474-158A0F8DE89B}" destId="{222700AB-B3BD-45CB-8B90-8D03F71D20E1}" srcOrd="1" destOrd="0" presId="urn:microsoft.com/office/officeart/2005/8/layout/process5"/>
    <dgm:cxn modelId="{643AF28D-525C-41A7-A032-41F6817E39B9}" type="presOf" srcId="{82E84932-FCF4-4B0F-A1BD-8098C269304E}" destId="{5D83CDA6-E73E-4FE5-9114-6D8D9430F4DE}" srcOrd="0" destOrd="0" presId="urn:microsoft.com/office/officeart/2005/8/layout/process5"/>
    <dgm:cxn modelId="{470E9291-44CA-4A9D-8F8F-9B33EBB341CD}" srcId="{96EEEEAC-96AC-4906-A1B5-D9A9EF993F0E}" destId="{09F3BAF8-A5BC-4669-8189-97F0666E075B}" srcOrd="7" destOrd="0" parTransId="{4AF29F64-F78F-4486-906E-F86DB6661572}" sibTransId="{82E84932-FCF4-4B0F-A1BD-8098C269304E}"/>
    <dgm:cxn modelId="{564BE099-5905-491F-8E2F-FD6D83403AD5}" type="presOf" srcId="{A942D439-8BD2-44D7-A5C5-B866B4F280AE}" destId="{7A65E270-F9D0-4D14-A6CE-AA0A56C93B64}" srcOrd="0" destOrd="0" presId="urn:microsoft.com/office/officeart/2005/8/layout/process5"/>
    <dgm:cxn modelId="{7455B29A-EB86-497F-93C1-2DEA93514325}" type="presOf" srcId="{0A83CD39-79AF-46B6-9FDF-0CCA1B368AF2}" destId="{FEC4AD78-67E7-4289-9DF6-F1FF5650379B}" srcOrd="0" destOrd="0" presId="urn:microsoft.com/office/officeart/2005/8/layout/process5"/>
    <dgm:cxn modelId="{2F09709D-EE4C-4AB0-A068-783DD4B16EB1}" type="presOf" srcId="{09F3BAF8-A5BC-4669-8189-97F0666E075B}" destId="{4E4673A5-7DDD-4444-92B9-D93929104851}" srcOrd="0" destOrd="0" presId="urn:microsoft.com/office/officeart/2005/8/layout/process5"/>
    <dgm:cxn modelId="{6B98B29D-6C4F-4202-A40C-571E0AEB79B3}" type="presOf" srcId="{BE4827FC-A153-4DF3-900E-8ABB8BF6EF6A}" destId="{6667B8C3-9CC9-4B30-9A54-3CFE1AA5F1DC}" srcOrd="1" destOrd="0" presId="urn:microsoft.com/office/officeart/2005/8/layout/process5"/>
    <dgm:cxn modelId="{38BB4D9F-B459-4DE9-BE55-C59BD28FBED7}" type="presOf" srcId="{878C6B9B-2118-4C12-953A-92B77056A7FF}" destId="{28CBB0B7-B436-47A7-BD32-5B84726ECC21}" srcOrd="1" destOrd="0" presId="urn:microsoft.com/office/officeart/2005/8/layout/process5"/>
    <dgm:cxn modelId="{04AE02A0-F413-4BA4-B0E0-68A2ED07BC88}" srcId="{96EEEEAC-96AC-4906-A1B5-D9A9EF993F0E}" destId="{A41A2C36-EA0B-41AE-A561-B65E801936C9}" srcOrd="14" destOrd="0" parTransId="{BD68F5F1-D7F5-433A-B1A8-01F427B22D00}" sibTransId="{0DA71CA0-D37F-49BE-9BB0-6E6B1C9FEF39}"/>
    <dgm:cxn modelId="{122594A3-0D81-4FF5-9967-FC604C65C671}" type="presOf" srcId="{D69BD677-2688-4C5C-B213-F32D504D1103}" destId="{2E6F1F9A-DD2E-42F0-81B6-92CCCC9C29E6}" srcOrd="1" destOrd="0" presId="urn:microsoft.com/office/officeart/2005/8/layout/process5"/>
    <dgm:cxn modelId="{969E5EAA-B614-46A4-A222-09FCDAD76E84}" type="presOf" srcId="{029CB041-F03D-4C85-8EB1-5FDD8E208D58}" destId="{D12A5B96-4E82-411E-B1B2-24848113CD12}" srcOrd="0" destOrd="0" presId="urn:microsoft.com/office/officeart/2005/8/layout/process5"/>
    <dgm:cxn modelId="{F87818B6-222B-4105-8E69-EC9D2D41DB07}" type="presOf" srcId="{82E84932-FCF4-4B0F-A1BD-8098C269304E}" destId="{551EA1D4-F8FC-4F6B-BB7A-BAB19BF56244}" srcOrd="1" destOrd="0" presId="urn:microsoft.com/office/officeart/2005/8/layout/process5"/>
    <dgm:cxn modelId="{7CD4A7BB-C8A6-4A70-B9EE-969C500F6A21}" srcId="{96EEEEAC-96AC-4906-A1B5-D9A9EF993F0E}" destId="{E62DF16F-A5E8-450F-814F-45B301CB0A29}" srcOrd="5" destOrd="0" parTransId="{D3E71F91-3058-451F-977F-10C6F71207E3}" sibTransId="{878C6B9B-2118-4C12-953A-92B77056A7FF}"/>
    <dgm:cxn modelId="{77D93FBD-64DA-4958-BFE4-C31D45F14268}" type="presOf" srcId="{04EA9048-FF6B-4A81-9568-357AC01225EB}" destId="{3383351C-2B71-41DC-A835-EEF9A9FA0CF3}" srcOrd="0" destOrd="0" presId="urn:microsoft.com/office/officeart/2005/8/layout/process5"/>
    <dgm:cxn modelId="{B7F8A6C1-5C33-4BC8-84EC-A116040EEB21}" type="presOf" srcId="{BE4827FC-A153-4DF3-900E-8ABB8BF6EF6A}" destId="{B6DB55CF-1F47-40C1-BC62-986758FB3C6A}" srcOrd="0" destOrd="0" presId="urn:microsoft.com/office/officeart/2005/8/layout/process5"/>
    <dgm:cxn modelId="{5CB3BAC4-E694-43B8-BAD3-FF27D08501CF}" type="presOf" srcId="{1E9D8DC6-CD50-43FD-B7BA-7098E6719010}" destId="{92C13060-F469-48B0-835A-5B0E4A81D407}" srcOrd="0" destOrd="0" presId="urn:microsoft.com/office/officeart/2005/8/layout/process5"/>
    <dgm:cxn modelId="{E106C5CA-6E2A-4F7B-8D9C-C9D2E2D577F2}" type="presOf" srcId="{99EB43B0-96AA-4026-9B2F-01C59490B7EF}" destId="{2BDFE152-F8E0-4B6A-A524-101498AC3FD0}" srcOrd="0" destOrd="0" presId="urn:microsoft.com/office/officeart/2005/8/layout/process5"/>
    <dgm:cxn modelId="{446F14CB-C228-4B7E-BB0B-26F4CDDC4C82}" type="presOf" srcId="{0DA71CA0-D37F-49BE-9BB0-6E6B1C9FEF39}" destId="{10CA9083-547C-4D38-86CD-E1A4710620DF}" srcOrd="0" destOrd="0" presId="urn:microsoft.com/office/officeart/2005/8/layout/process5"/>
    <dgm:cxn modelId="{7089DECB-04A7-47A5-B93B-4B8FB77A848D}" type="presOf" srcId="{B1B13AE7-1429-4E7C-B1BB-93D426D85AEE}" destId="{786ED0EB-1DFB-409D-A653-ADB51DD28ED8}" srcOrd="1" destOrd="0" presId="urn:microsoft.com/office/officeart/2005/8/layout/process5"/>
    <dgm:cxn modelId="{89F946D0-14F9-4DC9-8E9A-AB5919D88226}" type="presOf" srcId="{0DA71CA0-D37F-49BE-9BB0-6E6B1C9FEF39}" destId="{DC4D8132-2B80-46BE-ADEC-E6BF3B1A3C99}" srcOrd="1" destOrd="0" presId="urn:microsoft.com/office/officeart/2005/8/layout/process5"/>
    <dgm:cxn modelId="{A39AF9D1-D679-479A-945A-C33A7833DE1D}" srcId="{96EEEEAC-96AC-4906-A1B5-D9A9EF993F0E}" destId="{C73F1F82-A9FF-4DF5-9FA2-BFAB0295D544}" srcOrd="10" destOrd="0" parTransId="{FF3EB26E-CCAC-4E13-BC0E-9F1D61745272}" sibTransId="{5BA9BA6A-373A-4EB5-8DD0-F249EC5ADD4B}"/>
    <dgm:cxn modelId="{74300CD7-CDD9-444E-AC7D-53372E74C357}" type="presOf" srcId="{D69BD677-2688-4C5C-B213-F32D504D1103}" destId="{B2AF84BD-E9C0-4DB3-B799-5F7A2458359A}" srcOrd="0" destOrd="0" presId="urn:microsoft.com/office/officeart/2005/8/layout/process5"/>
    <dgm:cxn modelId="{DC9669D9-950A-4D9A-83C5-603987DFBAA4}" srcId="{96EEEEAC-96AC-4906-A1B5-D9A9EF993F0E}" destId="{A942D439-8BD2-44D7-A5C5-B866B4F280AE}" srcOrd="1" destOrd="0" parTransId="{5A06ECDB-7D14-49F0-92B0-715B02E763F5}" sibTransId="{AC24F3CD-5E21-44C9-BED0-B185E78C7517}"/>
    <dgm:cxn modelId="{B81D40DD-7F53-4332-AE02-1259C6394370}" type="presOf" srcId="{9A577761-5C35-493E-AAFD-381C470E8FBA}" destId="{00E56637-275B-4B8C-88F9-A8E1DBE1DAFD}" srcOrd="0" destOrd="0" presId="urn:microsoft.com/office/officeart/2005/8/layout/process5"/>
    <dgm:cxn modelId="{D580C2EC-F17C-41E8-A156-34A4140DB873}" type="presOf" srcId="{E62DF16F-A5E8-450F-814F-45B301CB0A29}" destId="{D4E0A703-B8ED-4CFA-8234-2CAFBB2DF00B}" srcOrd="0" destOrd="0" presId="urn:microsoft.com/office/officeart/2005/8/layout/process5"/>
    <dgm:cxn modelId="{9B4272F1-5D15-4281-8298-DBA48B3A2858}" type="presOf" srcId="{44C0DBFB-AE21-4DAD-83EE-B94FC8F73DA7}" destId="{B108788E-6B7F-4B36-93B1-66BB4331D97E}" srcOrd="1" destOrd="0" presId="urn:microsoft.com/office/officeart/2005/8/layout/process5"/>
    <dgm:cxn modelId="{7A9B2BF5-3E4F-42A2-A007-698DBC7D7040}" srcId="{96EEEEAC-96AC-4906-A1B5-D9A9EF993F0E}" destId="{972374E2-77B5-4DEE-AFCE-51D03EEE3ED2}" srcOrd="9" destOrd="0" parTransId="{DB53AF44-7FDE-44A3-8C9D-5EA45CCC98C7}" sibTransId="{99EB43B0-96AA-4026-9B2F-01C59490B7EF}"/>
    <dgm:cxn modelId="{73E9ADF6-863A-424E-B827-ECC7D5B8A263}" srcId="{96EEEEAC-96AC-4906-A1B5-D9A9EF993F0E}" destId="{029CB041-F03D-4C85-8EB1-5FDD8E208D58}" srcOrd="8" destOrd="0" parTransId="{E94E691F-AB52-4457-9205-56AE3B227DE1}" sibTransId="{0A83CD39-79AF-46B6-9FDF-0CCA1B368AF2}"/>
    <dgm:cxn modelId="{578977F8-C1E3-40AE-8E9F-F6E3C5D0B829}" srcId="{96EEEEAC-96AC-4906-A1B5-D9A9EF993F0E}" destId="{1F639DBB-0A3D-436C-8CFD-70E488736DC6}" srcOrd="3" destOrd="0" parTransId="{52980E01-6F8E-4E25-8DBA-9AD156419E26}" sibTransId="{04EA9048-FF6B-4A81-9568-357AC01225EB}"/>
    <dgm:cxn modelId="{CF8329FC-12A7-4021-8109-1E5E54A75330}" srcId="{96EEEEAC-96AC-4906-A1B5-D9A9EF993F0E}" destId="{F2659725-DA79-4C00-AD5A-8C7FEB8CDC29}" srcOrd="4" destOrd="0" parTransId="{42371D57-2D83-4811-B52D-97A065DFC37C}" sibTransId="{BE4827FC-A153-4DF3-900E-8ABB8BF6EF6A}"/>
    <dgm:cxn modelId="{F02DAEFE-86E3-43F0-A421-E5B4D0F6C3BB}" srcId="{96EEEEAC-96AC-4906-A1B5-D9A9EF993F0E}" destId="{EFDBB999-9051-4F7E-8352-C69A98992FBC}" srcOrd="0" destOrd="0" parTransId="{8E70D525-919A-4728-BC02-A926553D83EA}" sibTransId="{D69BD677-2688-4C5C-B213-F32D504D1103}"/>
    <dgm:cxn modelId="{B1A8F730-9B88-4D74-A18A-2DBEDAFBA1F6}" type="presParOf" srcId="{3013AEA8-D29E-4595-A728-E10C45537BC2}" destId="{214DB058-8659-4937-B989-B1BF354C650F}" srcOrd="0" destOrd="0" presId="urn:microsoft.com/office/officeart/2005/8/layout/process5"/>
    <dgm:cxn modelId="{79DF0511-7BE0-4A5C-A0BE-F60ABBD4B0F7}" type="presParOf" srcId="{3013AEA8-D29E-4595-A728-E10C45537BC2}" destId="{B2AF84BD-E9C0-4DB3-B799-5F7A2458359A}" srcOrd="1" destOrd="0" presId="urn:microsoft.com/office/officeart/2005/8/layout/process5"/>
    <dgm:cxn modelId="{35E7958A-A573-4630-B917-48FD39AA982E}" type="presParOf" srcId="{B2AF84BD-E9C0-4DB3-B799-5F7A2458359A}" destId="{2E6F1F9A-DD2E-42F0-81B6-92CCCC9C29E6}" srcOrd="0" destOrd="0" presId="urn:microsoft.com/office/officeart/2005/8/layout/process5"/>
    <dgm:cxn modelId="{2A1F8019-9FEB-4080-B473-3CDEFE54EEE3}" type="presParOf" srcId="{3013AEA8-D29E-4595-A728-E10C45537BC2}" destId="{7A65E270-F9D0-4D14-A6CE-AA0A56C93B64}" srcOrd="2" destOrd="0" presId="urn:microsoft.com/office/officeart/2005/8/layout/process5"/>
    <dgm:cxn modelId="{952B26E7-7809-4545-AE8E-76C5038AA282}" type="presParOf" srcId="{3013AEA8-D29E-4595-A728-E10C45537BC2}" destId="{F6A72D86-B9DE-4DE1-8631-F735AD1C1605}" srcOrd="3" destOrd="0" presId="urn:microsoft.com/office/officeart/2005/8/layout/process5"/>
    <dgm:cxn modelId="{59ADCC0F-5488-47A3-9962-A295210B606A}" type="presParOf" srcId="{F6A72D86-B9DE-4DE1-8631-F735AD1C1605}" destId="{9DCD0B68-A48D-4739-9437-A65DD68655B4}" srcOrd="0" destOrd="0" presId="urn:microsoft.com/office/officeart/2005/8/layout/process5"/>
    <dgm:cxn modelId="{6C57B463-F8E5-4C92-82A7-E787A4096527}" type="presParOf" srcId="{3013AEA8-D29E-4595-A728-E10C45537BC2}" destId="{400657B0-4B1A-48EC-B186-4304E0D73849}" srcOrd="4" destOrd="0" presId="urn:microsoft.com/office/officeart/2005/8/layout/process5"/>
    <dgm:cxn modelId="{AF479081-00BF-4F76-A72B-9D86CDA6B0B7}" type="presParOf" srcId="{3013AEA8-D29E-4595-A728-E10C45537BC2}" destId="{51501543-F0C3-448F-82D8-BBF848BF8C14}" srcOrd="5" destOrd="0" presId="urn:microsoft.com/office/officeart/2005/8/layout/process5"/>
    <dgm:cxn modelId="{7DE04E8E-2E3D-481F-8F5B-09B4107AC346}" type="presParOf" srcId="{51501543-F0C3-448F-82D8-BBF848BF8C14}" destId="{5C3BC815-71FF-456B-8E1D-25BFDB580731}" srcOrd="0" destOrd="0" presId="urn:microsoft.com/office/officeart/2005/8/layout/process5"/>
    <dgm:cxn modelId="{5889BC90-EC1C-41C0-B9CE-CCCA045E3779}" type="presParOf" srcId="{3013AEA8-D29E-4595-A728-E10C45537BC2}" destId="{30F49FC6-0B68-4E27-86F0-CC7ED80CC07E}" srcOrd="6" destOrd="0" presId="urn:microsoft.com/office/officeart/2005/8/layout/process5"/>
    <dgm:cxn modelId="{D77FCFA1-41B6-4C15-9BA8-1314FF11BF6E}" type="presParOf" srcId="{3013AEA8-D29E-4595-A728-E10C45537BC2}" destId="{3383351C-2B71-41DC-A835-EEF9A9FA0CF3}" srcOrd="7" destOrd="0" presId="urn:microsoft.com/office/officeart/2005/8/layout/process5"/>
    <dgm:cxn modelId="{A233B98F-E24D-4A01-B7BE-FB7A04DA90D8}" type="presParOf" srcId="{3383351C-2B71-41DC-A835-EEF9A9FA0CF3}" destId="{2DC27397-A110-483E-81E7-E6F1CCF49FAE}" srcOrd="0" destOrd="0" presId="urn:microsoft.com/office/officeart/2005/8/layout/process5"/>
    <dgm:cxn modelId="{DB62D56A-D1D1-405B-A8D0-72C51550304E}" type="presParOf" srcId="{3013AEA8-D29E-4595-A728-E10C45537BC2}" destId="{D1201172-2C15-409A-8591-C84E5C9FB054}" srcOrd="8" destOrd="0" presId="urn:microsoft.com/office/officeart/2005/8/layout/process5"/>
    <dgm:cxn modelId="{96FE28BB-FF76-4DB2-9D9E-19B649C3C1AF}" type="presParOf" srcId="{3013AEA8-D29E-4595-A728-E10C45537BC2}" destId="{B6DB55CF-1F47-40C1-BC62-986758FB3C6A}" srcOrd="9" destOrd="0" presId="urn:microsoft.com/office/officeart/2005/8/layout/process5"/>
    <dgm:cxn modelId="{DCCC9911-4193-4D9E-A5AE-9E162C7CB906}" type="presParOf" srcId="{B6DB55CF-1F47-40C1-BC62-986758FB3C6A}" destId="{6667B8C3-9CC9-4B30-9A54-3CFE1AA5F1DC}" srcOrd="0" destOrd="0" presId="urn:microsoft.com/office/officeart/2005/8/layout/process5"/>
    <dgm:cxn modelId="{3FCECE2B-5F1E-4A92-8113-5C13506949F0}" type="presParOf" srcId="{3013AEA8-D29E-4595-A728-E10C45537BC2}" destId="{D4E0A703-B8ED-4CFA-8234-2CAFBB2DF00B}" srcOrd="10" destOrd="0" presId="urn:microsoft.com/office/officeart/2005/8/layout/process5"/>
    <dgm:cxn modelId="{45CE8D4B-70F5-4EFD-A6B9-BAF37409A725}" type="presParOf" srcId="{3013AEA8-D29E-4595-A728-E10C45537BC2}" destId="{04272243-C070-4E50-939B-9C11BF159B7D}" srcOrd="11" destOrd="0" presId="urn:microsoft.com/office/officeart/2005/8/layout/process5"/>
    <dgm:cxn modelId="{65D012B3-0130-4620-9EED-A7067BEEF2B0}" type="presParOf" srcId="{04272243-C070-4E50-939B-9C11BF159B7D}" destId="{28CBB0B7-B436-47A7-BD32-5B84726ECC21}" srcOrd="0" destOrd="0" presId="urn:microsoft.com/office/officeart/2005/8/layout/process5"/>
    <dgm:cxn modelId="{59F8FB29-F7E1-4632-8608-B80162BDBDD2}" type="presParOf" srcId="{3013AEA8-D29E-4595-A728-E10C45537BC2}" destId="{00E56637-275B-4B8C-88F9-A8E1DBE1DAFD}" srcOrd="12" destOrd="0" presId="urn:microsoft.com/office/officeart/2005/8/layout/process5"/>
    <dgm:cxn modelId="{5270745D-28EC-4DEE-B486-633BF58B618D}" type="presParOf" srcId="{3013AEA8-D29E-4595-A728-E10C45537BC2}" destId="{B0FE308D-7C8B-4FE1-A4CF-4DF0C02A4970}" srcOrd="13" destOrd="0" presId="urn:microsoft.com/office/officeart/2005/8/layout/process5"/>
    <dgm:cxn modelId="{492346B5-4399-4156-96F0-2931DC2631A9}" type="presParOf" srcId="{B0FE308D-7C8B-4FE1-A4CF-4DF0C02A4970}" destId="{786ED0EB-1DFB-409D-A653-ADB51DD28ED8}" srcOrd="0" destOrd="0" presId="urn:microsoft.com/office/officeart/2005/8/layout/process5"/>
    <dgm:cxn modelId="{4EB68A3D-C870-48F1-88C0-B0FCE23CC700}" type="presParOf" srcId="{3013AEA8-D29E-4595-A728-E10C45537BC2}" destId="{4E4673A5-7DDD-4444-92B9-D93929104851}" srcOrd="14" destOrd="0" presId="urn:microsoft.com/office/officeart/2005/8/layout/process5"/>
    <dgm:cxn modelId="{529AA8CD-C12F-4D5D-958D-5BCD4D77557D}" type="presParOf" srcId="{3013AEA8-D29E-4595-A728-E10C45537BC2}" destId="{5D83CDA6-E73E-4FE5-9114-6D8D9430F4DE}" srcOrd="15" destOrd="0" presId="urn:microsoft.com/office/officeart/2005/8/layout/process5"/>
    <dgm:cxn modelId="{E7DE3F37-95CA-4F4F-BAB3-0BE897320CC7}" type="presParOf" srcId="{5D83CDA6-E73E-4FE5-9114-6D8D9430F4DE}" destId="{551EA1D4-F8FC-4F6B-BB7A-BAB19BF56244}" srcOrd="0" destOrd="0" presId="urn:microsoft.com/office/officeart/2005/8/layout/process5"/>
    <dgm:cxn modelId="{0F0C0107-23D2-4056-9906-DCF77AED4DF6}" type="presParOf" srcId="{3013AEA8-D29E-4595-A728-E10C45537BC2}" destId="{D12A5B96-4E82-411E-B1B2-24848113CD12}" srcOrd="16" destOrd="0" presId="urn:microsoft.com/office/officeart/2005/8/layout/process5"/>
    <dgm:cxn modelId="{2064F80F-932D-4785-911D-2CB9B2C7E336}" type="presParOf" srcId="{3013AEA8-D29E-4595-A728-E10C45537BC2}" destId="{FEC4AD78-67E7-4289-9DF6-F1FF5650379B}" srcOrd="17" destOrd="0" presId="urn:microsoft.com/office/officeart/2005/8/layout/process5"/>
    <dgm:cxn modelId="{08A1DF76-A1FB-4A75-B025-80373A06FFDF}" type="presParOf" srcId="{FEC4AD78-67E7-4289-9DF6-F1FF5650379B}" destId="{AE47AC7C-58FD-4712-B47E-99E3FA7DABE7}" srcOrd="0" destOrd="0" presId="urn:microsoft.com/office/officeart/2005/8/layout/process5"/>
    <dgm:cxn modelId="{A053E55B-6EB3-459D-9F98-3E9C9B925E6C}" type="presParOf" srcId="{3013AEA8-D29E-4595-A728-E10C45537BC2}" destId="{25F90977-2812-448C-8886-9CF7EFD33FE5}" srcOrd="18" destOrd="0" presId="urn:microsoft.com/office/officeart/2005/8/layout/process5"/>
    <dgm:cxn modelId="{82AD8C9F-6D4E-4C04-917F-16DD884FBB3C}" type="presParOf" srcId="{3013AEA8-D29E-4595-A728-E10C45537BC2}" destId="{2BDFE152-F8E0-4B6A-A524-101498AC3FD0}" srcOrd="19" destOrd="0" presId="urn:microsoft.com/office/officeart/2005/8/layout/process5"/>
    <dgm:cxn modelId="{B51BC284-5AD1-4450-A309-2B00D4D2B634}" type="presParOf" srcId="{2BDFE152-F8E0-4B6A-A524-101498AC3FD0}" destId="{7D0B65A8-2BC4-4DED-A933-028535B9BBCF}" srcOrd="0" destOrd="0" presId="urn:microsoft.com/office/officeart/2005/8/layout/process5"/>
    <dgm:cxn modelId="{3EE327AE-A88E-4E82-AC24-1CC9CFC06D50}" type="presParOf" srcId="{3013AEA8-D29E-4595-A728-E10C45537BC2}" destId="{42104E2A-C816-4C19-A4BD-38ECAFE23C6E}" srcOrd="20" destOrd="0" presId="urn:microsoft.com/office/officeart/2005/8/layout/process5"/>
    <dgm:cxn modelId="{09CEB5AA-4196-4203-A185-EC1AC1CEAC85}" type="presParOf" srcId="{3013AEA8-D29E-4595-A728-E10C45537BC2}" destId="{D7561CA5-C511-4BE9-A997-F3AAC8725438}" srcOrd="21" destOrd="0" presId="urn:microsoft.com/office/officeart/2005/8/layout/process5"/>
    <dgm:cxn modelId="{0A03A65F-A6C2-4C06-9E43-559D53304E1C}" type="presParOf" srcId="{D7561CA5-C511-4BE9-A997-F3AAC8725438}" destId="{7C7016CF-B697-4C11-A564-E221193BA08F}" srcOrd="0" destOrd="0" presId="urn:microsoft.com/office/officeart/2005/8/layout/process5"/>
    <dgm:cxn modelId="{8DDC5E79-2EF0-4497-B905-55460F620298}" type="presParOf" srcId="{3013AEA8-D29E-4595-A728-E10C45537BC2}" destId="{F7A0B198-8B91-4B67-827F-468EDCFDF97A}" srcOrd="22" destOrd="0" presId="urn:microsoft.com/office/officeart/2005/8/layout/process5"/>
    <dgm:cxn modelId="{E2449C3B-34A6-43FB-B361-238477D8C860}" type="presParOf" srcId="{3013AEA8-D29E-4595-A728-E10C45537BC2}" destId="{166AE79C-660D-4EB9-86E1-B2A82A810E10}" srcOrd="23" destOrd="0" presId="urn:microsoft.com/office/officeart/2005/8/layout/process5"/>
    <dgm:cxn modelId="{2BBFCC7C-FDEE-4191-A0B5-82271B3E9394}" type="presParOf" srcId="{166AE79C-660D-4EB9-86E1-B2A82A810E10}" destId="{B108788E-6B7F-4B36-93B1-66BB4331D97E}" srcOrd="0" destOrd="0" presId="urn:microsoft.com/office/officeart/2005/8/layout/process5"/>
    <dgm:cxn modelId="{CACFEBDD-CFFB-4BC5-B536-6F050B7577AF}" type="presParOf" srcId="{3013AEA8-D29E-4595-A728-E10C45537BC2}" destId="{50410E3D-BA98-45EF-B79B-7F60B1F730DB}" srcOrd="24" destOrd="0" presId="urn:microsoft.com/office/officeart/2005/8/layout/process5"/>
    <dgm:cxn modelId="{C3DE79E8-2E60-4FD3-B4F1-B81F218A2452}" type="presParOf" srcId="{3013AEA8-D29E-4595-A728-E10C45537BC2}" destId="{92C13060-F469-48B0-835A-5B0E4A81D407}" srcOrd="25" destOrd="0" presId="urn:microsoft.com/office/officeart/2005/8/layout/process5"/>
    <dgm:cxn modelId="{2D3FD09C-2964-4CB9-9681-AD6BDDC519C7}" type="presParOf" srcId="{92C13060-F469-48B0-835A-5B0E4A81D407}" destId="{85C8C8A2-F675-4F38-BCA1-A4D778C5026C}" srcOrd="0" destOrd="0" presId="urn:microsoft.com/office/officeart/2005/8/layout/process5"/>
    <dgm:cxn modelId="{22EC1985-B0C3-449D-BE9F-D9E5D81F6A3B}" type="presParOf" srcId="{3013AEA8-D29E-4595-A728-E10C45537BC2}" destId="{9161624B-3E7B-44B8-A2CA-A929E183BC35}" srcOrd="26" destOrd="0" presId="urn:microsoft.com/office/officeart/2005/8/layout/process5"/>
    <dgm:cxn modelId="{CE6235E6-E88E-4662-A7A0-5E6CFF50E484}" type="presParOf" srcId="{3013AEA8-D29E-4595-A728-E10C45537BC2}" destId="{ADEC7645-97A5-41F3-82A2-AC14931CA532}" srcOrd="27" destOrd="0" presId="urn:microsoft.com/office/officeart/2005/8/layout/process5"/>
    <dgm:cxn modelId="{C9FCDB3E-2FBB-464A-9739-0DDB20CCA126}" type="presParOf" srcId="{ADEC7645-97A5-41F3-82A2-AC14931CA532}" destId="{561A603C-3F15-4840-842F-A313D2BEF0A4}" srcOrd="0" destOrd="0" presId="urn:microsoft.com/office/officeart/2005/8/layout/process5"/>
    <dgm:cxn modelId="{FCE5A3F6-4E52-42AD-8C32-A0AAD412EBC0}" type="presParOf" srcId="{3013AEA8-D29E-4595-A728-E10C45537BC2}" destId="{61970EC9-B21C-4F57-BB46-FD52E5989689}" srcOrd="28" destOrd="0" presId="urn:microsoft.com/office/officeart/2005/8/layout/process5"/>
    <dgm:cxn modelId="{7F470A12-5D6B-4F26-9942-98FCCA101324}" type="presParOf" srcId="{3013AEA8-D29E-4595-A728-E10C45537BC2}" destId="{10CA9083-547C-4D38-86CD-E1A4710620DF}" srcOrd="29" destOrd="0" presId="urn:microsoft.com/office/officeart/2005/8/layout/process5"/>
    <dgm:cxn modelId="{E7E88176-0913-4FF8-A6E3-06EDA5216D29}" type="presParOf" srcId="{10CA9083-547C-4D38-86CD-E1A4710620DF}" destId="{DC4D8132-2B80-46BE-ADEC-E6BF3B1A3C99}" srcOrd="0" destOrd="0" presId="urn:microsoft.com/office/officeart/2005/8/layout/process5"/>
    <dgm:cxn modelId="{36B2D022-831F-4E98-8768-131BF1CE723A}" type="presParOf" srcId="{3013AEA8-D29E-4595-A728-E10C45537BC2}" destId="{534F7F01-6EA4-4E7C-AE2E-5E967B89D0D1}" srcOrd="30" destOrd="0" presId="urn:microsoft.com/office/officeart/2005/8/layout/process5"/>
    <dgm:cxn modelId="{8BEBE046-7B3E-49A8-863E-9D23F45CBCD8}" type="presParOf" srcId="{3013AEA8-D29E-4595-A728-E10C45537BC2}" destId="{7BC1F970-0A49-4ABF-98FC-B870E4B53F44}" srcOrd="31" destOrd="0" presId="urn:microsoft.com/office/officeart/2005/8/layout/process5"/>
    <dgm:cxn modelId="{EC34A6EF-E89F-4CE5-9038-9D74D01140AC}" type="presParOf" srcId="{7BC1F970-0A49-4ABF-98FC-B870E4B53F44}" destId="{222700AB-B3BD-45CB-8B90-8D03F71D20E1}" srcOrd="0" destOrd="0" presId="urn:microsoft.com/office/officeart/2005/8/layout/process5"/>
    <dgm:cxn modelId="{0E84A375-0447-49FD-9D30-23FF444130E9}" type="presParOf" srcId="{3013AEA8-D29E-4595-A728-E10C45537BC2}" destId="{08D7EFE4-6468-4328-A210-743733011EA5}" srcOrd="3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FDF528-0431-4398-9B2A-83311EF9DBF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A3B91A-FD5A-40B4-B084-1DAE2EAB5CD6}">
      <dgm:prSet/>
      <dgm:spPr/>
      <dgm:t>
        <a:bodyPr/>
        <a:lstStyle/>
        <a:p>
          <a:pPr>
            <a:lnSpc>
              <a:spcPct val="100000"/>
            </a:lnSpc>
          </a:pPr>
          <a:r>
            <a:rPr lang="en-GB" b="1" dirty="0"/>
            <a:t>— Integration of Health &amp; Wellbeing Approaches</a:t>
          </a:r>
          <a:endParaRPr lang="en-US" dirty="0"/>
        </a:p>
      </dgm:t>
    </dgm:pt>
    <dgm:pt modelId="{645C2B50-0AF4-4951-90F0-0D6A05FA0EF4}" type="parTrans" cxnId="{A2F25F4D-9641-45DC-B17A-E34A267D9685}">
      <dgm:prSet/>
      <dgm:spPr/>
      <dgm:t>
        <a:bodyPr/>
        <a:lstStyle/>
        <a:p>
          <a:endParaRPr lang="en-US"/>
        </a:p>
      </dgm:t>
    </dgm:pt>
    <dgm:pt modelId="{503C78E5-E5E9-40EF-8576-9DF4DC663FC4}" type="sibTrans" cxnId="{A2F25F4D-9641-45DC-B17A-E34A267D9685}">
      <dgm:prSet/>
      <dgm:spPr/>
      <dgm:t>
        <a:bodyPr/>
        <a:lstStyle/>
        <a:p>
          <a:endParaRPr lang="en-US"/>
        </a:p>
      </dgm:t>
    </dgm:pt>
    <dgm:pt modelId="{196D2359-D20D-494A-A3DA-7A74E187155A}">
      <dgm:prSet/>
      <dgm:spPr/>
      <dgm:t>
        <a:bodyPr/>
        <a:lstStyle/>
        <a:p>
          <a:pPr>
            <a:lnSpc>
              <a:spcPct val="100000"/>
            </a:lnSpc>
          </a:pPr>
          <a:r>
            <a:rPr lang="en-GB"/>
            <a:t>Integrated wellbeing approaches improve long‑term health outcomes (NHS England, 2019). Social determinants strongly influence wellbeing (Dahlgren and Whitehead, 1991; WHO, 2021).</a:t>
          </a:r>
          <a:endParaRPr lang="en-US"/>
        </a:p>
      </dgm:t>
    </dgm:pt>
    <dgm:pt modelId="{6042F5FE-ADF0-4948-9E82-89D4E7DE7722}" type="parTrans" cxnId="{F78A69F2-C199-48E1-B8ED-313AC159D5F2}">
      <dgm:prSet/>
      <dgm:spPr/>
      <dgm:t>
        <a:bodyPr/>
        <a:lstStyle/>
        <a:p>
          <a:endParaRPr lang="en-US"/>
        </a:p>
      </dgm:t>
    </dgm:pt>
    <dgm:pt modelId="{12326C58-5CB6-4363-93CE-201746C0019B}" type="sibTrans" cxnId="{F78A69F2-C199-48E1-B8ED-313AC159D5F2}">
      <dgm:prSet/>
      <dgm:spPr/>
      <dgm:t>
        <a:bodyPr/>
        <a:lstStyle/>
        <a:p>
          <a:endParaRPr lang="en-US"/>
        </a:p>
      </dgm:t>
    </dgm:pt>
    <dgm:pt modelId="{86DB290F-828C-4D17-A7ED-66050DE8F9E4}" type="pres">
      <dgm:prSet presAssocID="{35FDF528-0431-4398-9B2A-83311EF9DBFC}" presName="root" presStyleCnt="0">
        <dgm:presLayoutVars>
          <dgm:dir/>
          <dgm:resizeHandles val="exact"/>
        </dgm:presLayoutVars>
      </dgm:prSet>
      <dgm:spPr/>
    </dgm:pt>
    <dgm:pt modelId="{FF984CB0-D4C8-4480-BE63-18614D777DB2}" type="pres">
      <dgm:prSet presAssocID="{ABA3B91A-FD5A-40B4-B084-1DAE2EAB5CD6}" presName="compNode" presStyleCnt="0"/>
      <dgm:spPr/>
    </dgm:pt>
    <dgm:pt modelId="{3F7B9FF7-D0D5-4CFC-B86A-448BFCEB3ACF}" type="pres">
      <dgm:prSet presAssocID="{ABA3B91A-FD5A-40B4-B084-1DAE2EAB5CD6}" presName="iconRect" presStyleLbl="node1" presStyleIdx="0" presStyleCnt="2" custLinFactNeighborX="-487" custLinFactNeighborY="3992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al"/>
        </a:ext>
      </dgm:extLst>
    </dgm:pt>
    <dgm:pt modelId="{6C7D5D05-2DF0-4461-A9A4-6BA1E1563459}" type="pres">
      <dgm:prSet presAssocID="{ABA3B91A-FD5A-40B4-B084-1DAE2EAB5CD6}" presName="spaceRect" presStyleCnt="0"/>
      <dgm:spPr/>
    </dgm:pt>
    <dgm:pt modelId="{B94F6163-3EDB-4C08-9F46-69BCD29628A8}" type="pres">
      <dgm:prSet presAssocID="{ABA3B91A-FD5A-40B4-B084-1DAE2EAB5CD6}" presName="textRect" presStyleLbl="revTx" presStyleIdx="0" presStyleCnt="2">
        <dgm:presLayoutVars>
          <dgm:chMax val="1"/>
          <dgm:chPref val="1"/>
        </dgm:presLayoutVars>
      </dgm:prSet>
      <dgm:spPr/>
    </dgm:pt>
    <dgm:pt modelId="{BC1A93F5-74F2-49AC-AA88-C6B84A462DE0}" type="pres">
      <dgm:prSet presAssocID="{503C78E5-E5E9-40EF-8576-9DF4DC663FC4}" presName="sibTrans" presStyleCnt="0"/>
      <dgm:spPr/>
    </dgm:pt>
    <dgm:pt modelId="{9257DB3C-3D30-43AA-8DAC-2D8CCF99BE8D}" type="pres">
      <dgm:prSet presAssocID="{196D2359-D20D-494A-A3DA-7A74E187155A}" presName="compNode" presStyleCnt="0"/>
      <dgm:spPr/>
    </dgm:pt>
    <dgm:pt modelId="{7354FC8C-0CA4-4526-BD05-FBC777A2F5D6}" type="pres">
      <dgm:prSet presAssocID="{196D2359-D20D-494A-A3DA-7A74E187155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BEB66F4-49EC-49AB-9AAA-278BDA46B167}" type="pres">
      <dgm:prSet presAssocID="{196D2359-D20D-494A-A3DA-7A74E187155A}" presName="spaceRect" presStyleCnt="0"/>
      <dgm:spPr/>
    </dgm:pt>
    <dgm:pt modelId="{89ED29A9-73E6-4698-A67F-A98A9846A34D}" type="pres">
      <dgm:prSet presAssocID="{196D2359-D20D-494A-A3DA-7A74E187155A}" presName="textRect" presStyleLbl="revTx" presStyleIdx="1" presStyleCnt="2">
        <dgm:presLayoutVars>
          <dgm:chMax val="1"/>
          <dgm:chPref val="1"/>
        </dgm:presLayoutVars>
      </dgm:prSet>
      <dgm:spPr/>
    </dgm:pt>
  </dgm:ptLst>
  <dgm:cxnLst>
    <dgm:cxn modelId="{3BA8152E-3D9C-426B-A581-2E18C525C1C6}" type="presOf" srcId="{196D2359-D20D-494A-A3DA-7A74E187155A}" destId="{89ED29A9-73E6-4698-A67F-A98A9846A34D}" srcOrd="0" destOrd="0" presId="urn:microsoft.com/office/officeart/2018/2/layout/IconLabelList"/>
    <dgm:cxn modelId="{A2F25F4D-9641-45DC-B17A-E34A267D9685}" srcId="{35FDF528-0431-4398-9B2A-83311EF9DBFC}" destId="{ABA3B91A-FD5A-40B4-B084-1DAE2EAB5CD6}" srcOrd="0" destOrd="0" parTransId="{645C2B50-0AF4-4951-90F0-0D6A05FA0EF4}" sibTransId="{503C78E5-E5E9-40EF-8576-9DF4DC663FC4}"/>
    <dgm:cxn modelId="{097841B0-8748-4848-BF06-48E0FD9DDE77}" type="presOf" srcId="{35FDF528-0431-4398-9B2A-83311EF9DBFC}" destId="{86DB290F-828C-4D17-A7ED-66050DE8F9E4}" srcOrd="0" destOrd="0" presId="urn:microsoft.com/office/officeart/2018/2/layout/IconLabelList"/>
    <dgm:cxn modelId="{3B7428B6-2CDD-463F-88FE-33DCB9A13A7D}" type="presOf" srcId="{ABA3B91A-FD5A-40B4-B084-1DAE2EAB5CD6}" destId="{B94F6163-3EDB-4C08-9F46-69BCD29628A8}" srcOrd="0" destOrd="0" presId="urn:microsoft.com/office/officeart/2018/2/layout/IconLabelList"/>
    <dgm:cxn modelId="{F78A69F2-C199-48E1-B8ED-313AC159D5F2}" srcId="{35FDF528-0431-4398-9B2A-83311EF9DBFC}" destId="{196D2359-D20D-494A-A3DA-7A74E187155A}" srcOrd="1" destOrd="0" parTransId="{6042F5FE-ADF0-4948-9E82-89D4E7DE7722}" sibTransId="{12326C58-5CB6-4363-93CE-201746C0019B}"/>
    <dgm:cxn modelId="{99FF90ED-0836-46A1-BCD6-09DF016B6EF6}" type="presParOf" srcId="{86DB290F-828C-4D17-A7ED-66050DE8F9E4}" destId="{FF984CB0-D4C8-4480-BE63-18614D777DB2}" srcOrd="0" destOrd="0" presId="urn:microsoft.com/office/officeart/2018/2/layout/IconLabelList"/>
    <dgm:cxn modelId="{EB1E114C-1611-44D2-B676-D9BB2B370618}" type="presParOf" srcId="{FF984CB0-D4C8-4480-BE63-18614D777DB2}" destId="{3F7B9FF7-D0D5-4CFC-B86A-448BFCEB3ACF}" srcOrd="0" destOrd="0" presId="urn:microsoft.com/office/officeart/2018/2/layout/IconLabelList"/>
    <dgm:cxn modelId="{192DCE03-11AD-4EE6-9B5E-B879A2A88A20}" type="presParOf" srcId="{FF984CB0-D4C8-4480-BE63-18614D777DB2}" destId="{6C7D5D05-2DF0-4461-A9A4-6BA1E1563459}" srcOrd="1" destOrd="0" presId="urn:microsoft.com/office/officeart/2018/2/layout/IconLabelList"/>
    <dgm:cxn modelId="{DAB6979A-BE3A-4CA7-BCE7-A3A9B4CD6CEF}" type="presParOf" srcId="{FF984CB0-D4C8-4480-BE63-18614D777DB2}" destId="{B94F6163-3EDB-4C08-9F46-69BCD29628A8}" srcOrd="2" destOrd="0" presId="urn:microsoft.com/office/officeart/2018/2/layout/IconLabelList"/>
    <dgm:cxn modelId="{8B45DC38-9BF3-4709-AB3D-C83773134F9E}" type="presParOf" srcId="{86DB290F-828C-4D17-A7ED-66050DE8F9E4}" destId="{BC1A93F5-74F2-49AC-AA88-C6B84A462DE0}" srcOrd="1" destOrd="0" presId="urn:microsoft.com/office/officeart/2018/2/layout/IconLabelList"/>
    <dgm:cxn modelId="{FE18457E-892E-4559-A83F-C012A134DCED}" type="presParOf" srcId="{86DB290F-828C-4D17-A7ED-66050DE8F9E4}" destId="{9257DB3C-3D30-43AA-8DAC-2D8CCF99BE8D}" srcOrd="2" destOrd="0" presId="urn:microsoft.com/office/officeart/2018/2/layout/IconLabelList"/>
    <dgm:cxn modelId="{864E45DF-FC7B-4BFA-B055-A0A39F1FCBF2}" type="presParOf" srcId="{9257DB3C-3D30-43AA-8DAC-2D8CCF99BE8D}" destId="{7354FC8C-0CA4-4526-BD05-FBC777A2F5D6}" srcOrd="0" destOrd="0" presId="urn:microsoft.com/office/officeart/2018/2/layout/IconLabelList"/>
    <dgm:cxn modelId="{797DB72E-195E-449F-86FD-59BF5966FFDF}" type="presParOf" srcId="{9257DB3C-3D30-43AA-8DAC-2D8CCF99BE8D}" destId="{DBEB66F4-49EC-49AB-9AAA-278BDA46B167}" srcOrd="1" destOrd="0" presId="urn:microsoft.com/office/officeart/2018/2/layout/IconLabelList"/>
    <dgm:cxn modelId="{FBFEC505-248E-4E78-9714-F478716BFB7E}" type="presParOf" srcId="{9257DB3C-3D30-43AA-8DAC-2D8CCF99BE8D}" destId="{89ED29A9-73E6-4698-A67F-A98A9846A34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063B71-7C1D-46AD-93F6-56E86022C95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FEBE321-0D46-49D5-AF70-6C02D6962FD2}">
      <dgm:prSet/>
      <dgm:spPr/>
      <dgm:t>
        <a:bodyPr/>
        <a:lstStyle/>
        <a:p>
          <a:pPr>
            <a:lnSpc>
              <a:spcPct val="100000"/>
            </a:lnSpc>
          </a:pPr>
          <a:r>
            <a:rPr lang="en-GB" b="1"/>
            <a:t>— Theoretical Perspectives</a:t>
          </a:r>
          <a:endParaRPr lang="en-US" dirty="0"/>
        </a:p>
      </dgm:t>
    </dgm:pt>
    <dgm:pt modelId="{D6FCA2C5-F5B0-4A42-B822-F046052F2E4E}" type="parTrans" cxnId="{3F02E58E-F8E8-478A-9ACB-4AFBC1642D99}">
      <dgm:prSet/>
      <dgm:spPr/>
      <dgm:t>
        <a:bodyPr/>
        <a:lstStyle/>
        <a:p>
          <a:endParaRPr lang="en-US"/>
        </a:p>
      </dgm:t>
    </dgm:pt>
    <dgm:pt modelId="{5E59584E-7D37-4B18-B3B0-6B9FA556231A}" type="sibTrans" cxnId="{3F02E58E-F8E8-478A-9ACB-4AFBC1642D99}">
      <dgm:prSet/>
      <dgm:spPr/>
      <dgm:t>
        <a:bodyPr/>
        <a:lstStyle/>
        <a:p>
          <a:pPr>
            <a:lnSpc>
              <a:spcPct val="100000"/>
            </a:lnSpc>
          </a:pPr>
          <a:endParaRPr lang="en-US"/>
        </a:p>
      </dgm:t>
    </dgm:pt>
    <dgm:pt modelId="{227C795F-82DD-476A-8843-8140083FD7E4}">
      <dgm:prSet/>
      <dgm:spPr/>
      <dgm:t>
        <a:bodyPr/>
        <a:lstStyle/>
        <a:p>
          <a:pPr>
            <a:lnSpc>
              <a:spcPct val="100000"/>
            </a:lnSpc>
          </a:pPr>
          <a:r>
            <a:rPr lang="en-GB"/>
            <a:t>The biopsychosocial model highlights the interaction of biological, psychological, and social factors (Dahlgren and Whitehead, 1991). Sustainable development theory emphasises meeting present needs without harming future generations (United Nations, 2019).</a:t>
          </a:r>
          <a:endParaRPr lang="en-US"/>
        </a:p>
      </dgm:t>
    </dgm:pt>
    <dgm:pt modelId="{A26574D2-DC5A-4921-8478-544513F5A74C}" type="parTrans" cxnId="{5FC3120C-BF01-44E4-8603-ABDA711C8DF4}">
      <dgm:prSet/>
      <dgm:spPr/>
      <dgm:t>
        <a:bodyPr/>
        <a:lstStyle/>
        <a:p>
          <a:endParaRPr lang="en-US"/>
        </a:p>
      </dgm:t>
    </dgm:pt>
    <dgm:pt modelId="{A2FB33C3-2D14-49B6-BC8B-CCB6CAE2C35C}" type="sibTrans" cxnId="{5FC3120C-BF01-44E4-8603-ABDA711C8DF4}">
      <dgm:prSet/>
      <dgm:spPr/>
      <dgm:t>
        <a:bodyPr/>
        <a:lstStyle/>
        <a:p>
          <a:endParaRPr lang="en-US"/>
        </a:p>
      </dgm:t>
    </dgm:pt>
    <dgm:pt modelId="{A838EEAC-69AF-4BE7-B29A-3B4FCC334D6A}" type="pres">
      <dgm:prSet presAssocID="{F2063B71-7C1D-46AD-93F6-56E86022C950}" presName="linear" presStyleCnt="0">
        <dgm:presLayoutVars>
          <dgm:animLvl val="lvl"/>
          <dgm:resizeHandles val="exact"/>
        </dgm:presLayoutVars>
      </dgm:prSet>
      <dgm:spPr/>
    </dgm:pt>
    <dgm:pt modelId="{F7AE6ACE-632F-4C1A-BF60-51845B4507F0}" type="pres">
      <dgm:prSet presAssocID="{AFEBE321-0D46-49D5-AF70-6C02D6962FD2}" presName="parentText" presStyleLbl="node1" presStyleIdx="0" presStyleCnt="2">
        <dgm:presLayoutVars>
          <dgm:chMax val="0"/>
          <dgm:bulletEnabled val="1"/>
        </dgm:presLayoutVars>
      </dgm:prSet>
      <dgm:spPr/>
    </dgm:pt>
    <dgm:pt modelId="{D786038E-9299-4409-82FE-CA41E7F8B18F}" type="pres">
      <dgm:prSet presAssocID="{5E59584E-7D37-4B18-B3B0-6B9FA556231A}" presName="spacer" presStyleCnt="0"/>
      <dgm:spPr/>
    </dgm:pt>
    <dgm:pt modelId="{DB5C1417-747F-4708-9B1F-CE1E30FB3E59}" type="pres">
      <dgm:prSet presAssocID="{227C795F-82DD-476A-8843-8140083FD7E4}" presName="parentText" presStyleLbl="node1" presStyleIdx="1" presStyleCnt="2">
        <dgm:presLayoutVars>
          <dgm:chMax val="0"/>
          <dgm:bulletEnabled val="1"/>
        </dgm:presLayoutVars>
      </dgm:prSet>
      <dgm:spPr/>
    </dgm:pt>
  </dgm:ptLst>
  <dgm:cxnLst>
    <dgm:cxn modelId="{5FC3120C-BF01-44E4-8603-ABDA711C8DF4}" srcId="{F2063B71-7C1D-46AD-93F6-56E86022C950}" destId="{227C795F-82DD-476A-8843-8140083FD7E4}" srcOrd="1" destOrd="0" parTransId="{A26574D2-DC5A-4921-8478-544513F5A74C}" sibTransId="{A2FB33C3-2D14-49B6-BC8B-CCB6CAE2C35C}"/>
    <dgm:cxn modelId="{7B0BDB0D-D3F9-4AB1-A1A4-A6E8E91AD4EF}" type="presOf" srcId="{227C795F-82DD-476A-8843-8140083FD7E4}" destId="{DB5C1417-747F-4708-9B1F-CE1E30FB3E59}" srcOrd="0" destOrd="0" presId="urn:microsoft.com/office/officeart/2005/8/layout/vList2"/>
    <dgm:cxn modelId="{479B2381-F326-4C65-B6D6-0FF2D618EB66}" type="presOf" srcId="{AFEBE321-0D46-49D5-AF70-6C02D6962FD2}" destId="{F7AE6ACE-632F-4C1A-BF60-51845B4507F0}" srcOrd="0" destOrd="0" presId="urn:microsoft.com/office/officeart/2005/8/layout/vList2"/>
    <dgm:cxn modelId="{3F02E58E-F8E8-478A-9ACB-4AFBC1642D99}" srcId="{F2063B71-7C1D-46AD-93F6-56E86022C950}" destId="{AFEBE321-0D46-49D5-AF70-6C02D6962FD2}" srcOrd="0" destOrd="0" parTransId="{D6FCA2C5-F5B0-4A42-B822-F046052F2E4E}" sibTransId="{5E59584E-7D37-4B18-B3B0-6B9FA556231A}"/>
    <dgm:cxn modelId="{59904EBB-FFEB-4E9E-9185-F60BB37561E5}" type="presOf" srcId="{F2063B71-7C1D-46AD-93F6-56E86022C950}" destId="{A838EEAC-69AF-4BE7-B29A-3B4FCC334D6A}" srcOrd="0" destOrd="0" presId="urn:microsoft.com/office/officeart/2005/8/layout/vList2"/>
    <dgm:cxn modelId="{C66B0D73-B0D2-4390-B1C1-F293D4AAA83A}" type="presParOf" srcId="{A838EEAC-69AF-4BE7-B29A-3B4FCC334D6A}" destId="{F7AE6ACE-632F-4C1A-BF60-51845B4507F0}" srcOrd="0" destOrd="0" presId="urn:microsoft.com/office/officeart/2005/8/layout/vList2"/>
    <dgm:cxn modelId="{963EF0DF-35D5-48FE-9704-F965392ADBE2}" type="presParOf" srcId="{A838EEAC-69AF-4BE7-B29A-3B4FCC334D6A}" destId="{D786038E-9299-4409-82FE-CA41E7F8B18F}" srcOrd="1" destOrd="0" presId="urn:microsoft.com/office/officeart/2005/8/layout/vList2"/>
    <dgm:cxn modelId="{E3079E7A-8988-4960-90D4-B5DF49A3030E}" type="presParOf" srcId="{A838EEAC-69AF-4BE7-B29A-3B4FCC334D6A}" destId="{DB5C1417-747F-4708-9B1F-CE1E30FB3E5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F83BB1-E076-445F-840C-E854FC07082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F06B7E9-F662-4A1D-9059-E57BE474DFFF}">
      <dgm:prSet/>
      <dgm:spPr/>
      <dgm:t>
        <a:bodyPr/>
        <a:lstStyle/>
        <a:p>
          <a:pPr>
            <a:lnSpc>
              <a:spcPct val="100000"/>
            </a:lnSpc>
            <a:defRPr cap="all"/>
          </a:pPr>
          <a:r>
            <a:rPr lang="en-GB" b="1"/>
            <a:t>— Policy &amp; Governance</a:t>
          </a:r>
          <a:endParaRPr lang="en-US"/>
        </a:p>
      </dgm:t>
    </dgm:pt>
    <dgm:pt modelId="{56796A67-BD1F-4EC0-94BC-F36DED3866B5}" type="parTrans" cxnId="{A8DE13AC-7A90-4621-815E-58D0B59DBE14}">
      <dgm:prSet/>
      <dgm:spPr/>
      <dgm:t>
        <a:bodyPr/>
        <a:lstStyle/>
        <a:p>
          <a:endParaRPr lang="en-US"/>
        </a:p>
      </dgm:t>
    </dgm:pt>
    <dgm:pt modelId="{E26FB471-7E8C-4DA3-BEA0-011662430243}" type="sibTrans" cxnId="{A8DE13AC-7A90-4621-815E-58D0B59DBE14}">
      <dgm:prSet/>
      <dgm:spPr/>
      <dgm:t>
        <a:bodyPr/>
        <a:lstStyle/>
        <a:p>
          <a:endParaRPr lang="en-US"/>
        </a:p>
      </dgm:t>
    </dgm:pt>
    <dgm:pt modelId="{34AE4B65-628D-4BF5-8D67-A6CE2E168B0C}">
      <dgm:prSet/>
      <dgm:spPr/>
      <dgm:t>
        <a:bodyPr/>
        <a:lstStyle/>
        <a:p>
          <a:pPr>
            <a:lnSpc>
              <a:spcPct val="100000"/>
            </a:lnSpc>
            <a:defRPr cap="all"/>
          </a:pPr>
          <a:r>
            <a:rPr lang="en-GB"/>
            <a:t>UK health policy prioritises prevention and wellbeing (Department of Health and Social Care, 2020). The NHS Long Term Plan supports integrated, sustainable care systems (NHS England, 2019).</a:t>
          </a:r>
          <a:endParaRPr lang="en-US"/>
        </a:p>
      </dgm:t>
    </dgm:pt>
    <dgm:pt modelId="{61581C74-5A6C-4F92-9EAB-FA166681C3DF}" type="parTrans" cxnId="{221DD4D9-AFF9-4416-BB0F-613E3F50761D}">
      <dgm:prSet/>
      <dgm:spPr/>
      <dgm:t>
        <a:bodyPr/>
        <a:lstStyle/>
        <a:p>
          <a:endParaRPr lang="en-US"/>
        </a:p>
      </dgm:t>
    </dgm:pt>
    <dgm:pt modelId="{88EEC27A-5C8C-45D9-8568-C7F77BCE79D2}" type="sibTrans" cxnId="{221DD4D9-AFF9-4416-BB0F-613E3F50761D}">
      <dgm:prSet/>
      <dgm:spPr/>
      <dgm:t>
        <a:bodyPr/>
        <a:lstStyle/>
        <a:p>
          <a:endParaRPr lang="en-US"/>
        </a:p>
      </dgm:t>
    </dgm:pt>
    <dgm:pt modelId="{C0596558-1096-4524-A060-E001EDB4AC67}" type="pres">
      <dgm:prSet presAssocID="{6DF83BB1-E076-445F-840C-E854FC070826}" presName="root" presStyleCnt="0">
        <dgm:presLayoutVars>
          <dgm:dir/>
          <dgm:resizeHandles val="exact"/>
        </dgm:presLayoutVars>
      </dgm:prSet>
      <dgm:spPr/>
    </dgm:pt>
    <dgm:pt modelId="{30841FB9-976E-4F80-BC83-6C098024A8D6}" type="pres">
      <dgm:prSet presAssocID="{2F06B7E9-F662-4A1D-9059-E57BE474DFFF}" presName="compNode" presStyleCnt="0"/>
      <dgm:spPr/>
    </dgm:pt>
    <dgm:pt modelId="{55902418-7132-4793-9BDA-B7426D93C4BC}" type="pres">
      <dgm:prSet presAssocID="{2F06B7E9-F662-4A1D-9059-E57BE474DFFF}" presName="iconBgRect" presStyleLbl="bgShp" presStyleIdx="0" presStyleCnt="2"/>
      <dgm:spPr/>
    </dgm:pt>
    <dgm:pt modelId="{3D041BB6-70A7-41E8-8A5D-6A0AD109BC69}" type="pres">
      <dgm:prSet presAssocID="{2F06B7E9-F662-4A1D-9059-E57BE474DFF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71B68013-8237-4A5B-9211-8FCD4A6EC641}" type="pres">
      <dgm:prSet presAssocID="{2F06B7E9-F662-4A1D-9059-E57BE474DFFF}" presName="spaceRect" presStyleCnt="0"/>
      <dgm:spPr/>
    </dgm:pt>
    <dgm:pt modelId="{19228BA1-DA6D-479E-8095-DF248EC2951A}" type="pres">
      <dgm:prSet presAssocID="{2F06B7E9-F662-4A1D-9059-E57BE474DFFF}" presName="textRect" presStyleLbl="revTx" presStyleIdx="0" presStyleCnt="2">
        <dgm:presLayoutVars>
          <dgm:chMax val="1"/>
          <dgm:chPref val="1"/>
        </dgm:presLayoutVars>
      </dgm:prSet>
      <dgm:spPr/>
    </dgm:pt>
    <dgm:pt modelId="{1ADC5FA8-7B50-4FAB-9B87-60F34F0F1000}" type="pres">
      <dgm:prSet presAssocID="{E26FB471-7E8C-4DA3-BEA0-011662430243}" presName="sibTrans" presStyleCnt="0"/>
      <dgm:spPr/>
    </dgm:pt>
    <dgm:pt modelId="{D9DBCAD6-04D7-499F-90CC-748A4219AD5C}" type="pres">
      <dgm:prSet presAssocID="{34AE4B65-628D-4BF5-8D67-A6CE2E168B0C}" presName="compNode" presStyleCnt="0"/>
      <dgm:spPr/>
    </dgm:pt>
    <dgm:pt modelId="{8A5DBFDA-B05E-449B-AAFF-E7066B65570B}" type="pres">
      <dgm:prSet presAssocID="{34AE4B65-628D-4BF5-8D67-A6CE2E168B0C}" presName="iconBgRect" presStyleLbl="bgShp" presStyleIdx="1" presStyleCnt="2"/>
      <dgm:spPr/>
    </dgm:pt>
    <dgm:pt modelId="{5A07C1A9-5A45-4479-809C-3AE85561EF2C}" type="pres">
      <dgm:prSet presAssocID="{34AE4B65-628D-4BF5-8D67-A6CE2E168B0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931C729D-1147-4ECD-9B8F-2E6D63D0EF57}" type="pres">
      <dgm:prSet presAssocID="{34AE4B65-628D-4BF5-8D67-A6CE2E168B0C}" presName="spaceRect" presStyleCnt="0"/>
      <dgm:spPr/>
    </dgm:pt>
    <dgm:pt modelId="{E4000E0B-757F-4816-AE6A-F4F9732360B9}" type="pres">
      <dgm:prSet presAssocID="{34AE4B65-628D-4BF5-8D67-A6CE2E168B0C}" presName="textRect" presStyleLbl="revTx" presStyleIdx="1" presStyleCnt="2">
        <dgm:presLayoutVars>
          <dgm:chMax val="1"/>
          <dgm:chPref val="1"/>
        </dgm:presLayoutVars>
      </dgm:prSet>
      <dgm:spPr/>
    </dgm:pt>
  </dgm:ptLst>
  <dgm:cxnLst>
    <dgm:cxn modelId="{D41D1341-B3C3-4BFD-B243-2693579D6D3B}" type="presOf" srcId="{34AE4B65-628D-4BF5-8D67-A6CE2E168B0C}" destId="{E4000E0B-757F-4816-AE6A-F4F9732360B9}" srcOrd="0" destOrd="0" presId="urn:microsoft.com/office/officeart/2018/5/layout/IconCircleLabelList"/>
    <dgm:cxn modelId="{814F068A-66F7-48F7-8B48-AAE1C93A2C6C}" type="presOf" srcId="{2F06B7E9-F662-4A1D-9059-E57BE474DFFF}" destId="{19228BA1-DA6D-479E-8095-DF248EC2951A}" srcOrd="0" destOrd="0" presId="urn:microsoft.com/office/officeart/2018/5/layout/IconCircleLabelList"/>
    <dgm:cxn modelId="{A8DE13AC-7A90-4621-815E-58D0B59DBE14}" srcId="{6DF83BB1-E076-445F-840C-E854FC070826}" destId="{2F06B7E9-F662-4A1D-9059-E57BE474DFFF}" srcOrd="0" destOrd="0" parTransId="{56796A67-BD1F-4EC0-94BC-F36DED3866B5}" sibTransId="{E26FB471-7E8C-4DA3-BEA0-011662430243}"/>
    <dgm:cxn modelId="{F5EC58C2-22FC-4FBA-9103-CBD6FE7DB283}" type="presOf" srcId="{6DF83BB1-E076-445F-840C-E854FC070826}" destId="{C0596558-1096-4524-A060-E001EDB4AC67}" srcOrd="0" destOrd="0" presId="urn:microsoft.com/office/officeart/2018/5/layout/IconCircleLabelList"/>
    <dgm:cxn modelId="{221DD4D9-AFF9-4416-BB0F-613E3F50761D}" srcId="{6DF83BB1-E076-445F-840C-E854FC070826}" destId="{34AE4B65-628D-4BF5-8D67-A6CE2E168B0C}" srcOrd="1" destOrd="0" parTransId="{61581C74-5A6C-4F92-9EAB-FA166681C3DF}" sibTransId="{88EEC27A-5C8C-45D9-8568-C7F77BCE79D2}"/>
    <dgm:cxn modelId="{D3C6D53B-3C6B-41C5-B0CF-AC9DB33C6A0C}" type="presParOf" srcId="{C0596558-1096-4524-A060-E001EDB4AC67}" destId="{30841FB9-976E-4F80-BC83-6C098024A8D6}" srcOrd="0" destOrd="0" presId="urn:microsoft.com/office/officeart/2018/5/layout/IconCircleLabelList"/>
    <dgm:cxn modelId="{A8C13297-5D0D-4BF4-B5EB-9CC6D958B73C}" type="presParOf" srcId="{30841FB9-976E-4F80-BC83-6C098024A8D6}" destId="{55902418-7132-4793-9BDA-B7426D93C4BC}" srcOrd="0" destOrd="0" presId="urn:microsoft.com/office/officeart/2018/5/layout/IconCircleLabelList"/>
    <dgm:cxn modelId="{4A90DE2F-9615-4085-83DB-0C9BAEDC121A}" type="presParOf" srcId="{30841FB9-976E-4F80-BC83-6C098024A8D6}" destId="{3D041BB6-70A7-41E8-8A5D-6A0AD109BC69}" srcOrd="1" destOrd="0" presId="urn:microsoft.com/office/officeart/2018/5/layout/IconCircleLabelList"/>
    <dgm:cxn modelId="{5E92A2C7-5DA7-4E47-8AFF-C45FBF997DF4}" type="presParOf" srcId="{30841FB9-976E-4F80-BC83-6C098024A8D6}" destId="{71B68013-8237-4A5B-9211-8FCD4A6EC641}" srcOrd="2" destOrd="0" presId="urn:microsoft.com/office/officeart/2018/5/layout/IconCircleLabelList"/>
    <dgm:cxn modelId="{8663B37F-3EA5-405E-92CA-F12A624F895D}" type="presParOf" srcId="{30841FB9-976E-4F80-BC83-6C098024A8D6}" destId="{19228BA1-DA6D-479E-8095-DF248EC2951A}" srcOrd="3" destOrd="0" presId="urn:microsoft.com/office/officeart/2018/5/layout/IconCircleLabelList"/>
    <dgm:cxn modelId="{75CCB48F-A6B3-41BB-83CE-EAEC36FDB313}" type="presParOf" srcId="{C0596558-1096-4524-A060-E001EDB4AC67}" destId="{1ADC5FA8-7B50-4FAB-9B87-60F34F0F1000}" srcOrd="1" destOrd="0" presId="urn:microsoft.com/office/officeart/2018/5/layout/IconCircleLabelList"/>
    <dgm:cxn modelId="{9B08BCBF-B674-4872-949E-22DCE56285B4}" type="presParOf" srcId="{C0596558-1096-4524-A060-E001EDB4AC67}" destId="{D9DBCAD6-04D7-499F-90CC-748A4219AD5C}" srcOrd="2" destOrd="0" presId="urn:microsoft.com/office/officeart/2018/5/layout/IconCircleLabelList"/>
    <dgm:cxn modelId="{8F6D49AA-E69C-4782-8A3D-F862B69B1200}" type="presParOf" srcId="{D9DBCAD6-04D7-499F-90CC-748A4219AD5C}" destId="{8A5DBFDA-B05E-449B-AAFF-E7066B65570B}" srcOrd="0" destOrd="0" presId="urn:microsoft.com/office/officeart/2018/5/layout/IconCircleLabelList"/>
    <dgm:cxn modelId="{B45FC2FE-0F20-4C0D-B49D-804980140605}" type="presParOf" srcId="{D9DBCAD6-04D7-499F-90CC-748A4219AD5C}" destId="{5A07C1A9-5A45-4479-809C-3AE85561EF2C}" srcOrd="1" destOrd="0" presId="urn:microsoft.com/office/officeart/2018/5/layout/IconCircleLabelList"/>
    <dgm:cxn modelId="{C737CF40-F02B-4FE4-B903-ED2BC0395F02}" type="presParOf" srcId="{D9DBCAD6-04D7-499F-90CC-748A4219AD5C}" destId="{931C729D-1147-4ECD-9B8F-2E6D63D0EF57}" srcOrd="2" destOrd="0" presId="urn:microsoft.com/office/officeart/2018/5/layout/IconCircleLabelList"/>
    <dgm:cxn modelId="{9C27C0B6-A020-47CB-8B36-06239DEDAFEA}" type="presParOf" srcId="{D9DBCAD6-04D7-499F-90CC-748A4219AD5C}" destId="{E4000E0B-757F-4816-AE6A-F4F9732360B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662C5D-90C7-4136-A11C-9BE6AC25778E}"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250A37CD-E895-4FBF-B878-1E496C8B893E}">
      <dgm:prSet/>
      <dgm:spPr/>
      <dgm:t>
        <a:bodyPr/>
        <a:lstStyle/>
        <a:p>
          <a:pPr>
            <a:lnSpc>
              <a:spcPct val="100000"/>
            </a:lnSpc>
          </a:pPr>
          <a:r>
            <a:rPr lang="en-GB" b="1"/>
            <a:t>— Service Delivery</a:t>
          </a:r>
          <a:endParaRPr lang="en-US" dirty="0"/>
        </a:p>
      </dgm:t>
    </dgm:pt>
    <dgm:pt modelId="{1842E893-A67D-42C1-B686-5EEB32A55675}" type="parTrans" cxnId="{154D592C-EA41-4E5B-A1A8-789072709736}">
      <dgm:prSet/>
      <dgm:spPr/>
      <dgm:t>
        <a:bodyPr/>
        <a:lstStyle/>
        <a:p>
          <a:endParaRPr lang="en-US"/>
        </a:p>
      </dgm:t>
    </dgm:pt>
    <dgm:pt modelId="{37A6FE5D-6BEE-48DB-B2C6-FC398D55E24A}" type="sibTrans" cxnId="{154D592C-EA41-4E5B-A1A8-789072709736}">
      <dgm:prSet/>
      <dgm:spPr/>
      <dgm:t>
        <a:bodyPr/>
        <a:lstStyle/>
        <a:p>
          <a:pPr>
            <a:lnSpc>
              <a:spcPct val="100000"/>
            </a:lnSpc>
          </a:pPr>
          <a:endParaRPr lang="en-US"/>
        </a:p>
      </dgm:t>
    </dgm:pt>
    <dgm:pt modelId="{D85DD010-56FB-4C10-A29B-E92E46CAE4D3}">
      <dgm:prSet/>
      <dgm:spPr/>
      <dgm:t>
        <a:bodyPr/>
        <a:lstStyle/>
        <a:p>
          <a:pPr>
            <a:lnSpc>
              <a:spcPct val="100000"/>
            </a:lnSpc>
          </a:pPr>
          <a:r>
            <a:rPr lang="en-GB"/>
            <a:t>Integrated care systems improve access and long‑term wellbeing (Department of Health and Social Care, 2020). Holistic service delivery is essential for sustainable health outcomes (Public Health England, 2021).</a:t>
          </a:r>
          <a:endParaRPr lang="en-US"/>
        </a:p>
      </dgm:t>
    </dgm:pt>
    <dgm:pt modelId="{F315C1B9-4574-4E0D-9798-31309BC4922B}" type="parTrans" cxnId="{DE460AA1-3EE9-43C4-9E1B-87649AC32DA1}">
      <dgm:prSet/>
      <dgm:spPr/>
      <dgm:t>
        <a:bodyPr/>
        <a:lstStyle/>
        <a:p>
          <a:endParaRPr lang="en-US"/>
        </a:p>
      </dgm:t>
    </dgm:pt>
    <dgm:pt modelId="{25BD460B-D426-4112-AB55-A69032B81515}" type="sibTrans" cxnId="{DE460AA1-3EE9-43C4-9E1B-87649AC32DA1}">
      <dgm:prSet/>
      <dgm:spPr/>
      <dgm:t>
        <a:bodyPr/>
        <a:lstStyle/>
        <a:p>
          <a:endParaRPr lang="en-US"/>
        </a:p>
      </dgm:t>
    </dgm:pt>
    <dgm:pt modelId="{4603EDEA-3F8C-4965-B35C-F990103F7FFD}" type="pres">
      <dgm:prSet presAssocID="{83662C5D-90C7-4136-A11C-9BE6AC25778E}" presName="root" presStyleCnt="0">
        <dgm:presLayoutVars>
          <dgm:dir/>
          <dgm:resizeHandles val="exact"/>
        </dgm:presLayoutVars>
      </dgm:prSet>
      <dgm:spPr/>
    </dgm:pt>
    <dgm:pt modelId="{03B014F4-B555-41D5-9515-1A8DF5DF0E75}" type="pres">
      <dgm:prSet presAssocID="{83662C5D-90C7-4136-A11C-9BE6AC25778E}" presName="container" presStyleCnt="0">
        <dgm:presLayoutVars>
          <dgm:dir/>
          <dgm:resizeHandles val="exact"/>
        </dgm:presLayoutVars>
      </dgm:prSet>
      <dgm:spPr/>
    </dgm:pt>
    <dgm:pt modelId="{8C76D53A-AE01-45EF-A5DE-D4653806DA04}" type="pres">
      <dgm:prSet presAssocID="{250A37CD-E895-4FBF-B878-1E496C8B893E}" presName="compNode" presStyleCnt="0"/>
      <dgm:spPr/>
    </dgm:pt>
    <dgm:pt modelId="{2DBB83F4-1E38-416B-8157-EFBF910B9ACB}" type="pres">
      <dgm:prSet presAssocID="{250A37CD-E895-4FBF-B878-1E496C8B893E}" presName="iconBgRect" presStyleLbl="bgShp" presStyleIdx="0" presStyleCnt="2"/>
      <dgm:spPr/>
    </dgm:pt>
    <dgm:pt modelId="{CF65DA50-AD8B-49B4-95C5-5024276DAB9B}" type="pres">
      <dgm:prSet presAssocID="{250A37CD-E895-4FBF-B878-1E496C8B893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ruck"/>
        </a:ext>
      </dgm:extLst>
    </dgm:pt>
    <dgm:pt modelId="{965FA2F8-BDFB-4E37-AD7F-36C40760E1AF}" type="pres">
      <dgm:prSet presAssocID="{250A37CD-E895-4FBF-B878-1E496C8B893E}" presName="spaceRect" presStyleCnt="0"/>
      <dgm:spPr/>
    </dgm:pt>
    <dgm:pt modelId="{6736C397-E73A-449E-BE7C-DFC314EAA259}" type="pres">
      <dgm:prSet presAssocID="{250A37CD-E895-4FBF-B878-1E496C8B893E}" presName="textRect" presStyleLbl="revTx" presStyleIdx="0" presStyleCnt="2">
        <dgm:presLayoutVars>
          <dgm:chMax val="1"/>
          <dgm:chPref val="1"/>
        </dgm:presLayoutVars>
      </dgm:prSet>
      <dgm:spPr/>
    </dgm:pt>
    <dgm:pt modelId="{13CFB977-124E-48FC-ADAD-D954E1191962}" type="pres">
      <dgm:prSet presAssocID="{37A6FE5D-6BEE-48DB-B2C6-FC398D55E24A}" presName="sibTrans" presStyleLbl="sibTrans2D1" presStyleIdx="0" presStyleCnt="0"/>
      <dgm:spPr/>
    </dgm:pt>
    <dgm:pt modelId="{5287496B-B845-4075-B3F6-86B61FC65977}" type="pres">
      <dgm:prSet presAssocID="{D85DD010-56FB-4C10-A29B-E92E46CAE4D3}" presName="compNode" presStyleCnt="0"/>
      <dgm:spPr/>
    </dgm:pt>
    <dgm:pt modelId="{A723DAB0-61E6-49BB-8725-EF960F188265}" type="pres">
      <dgm:prSet presAssocID="{D85DD010-56FB-4C10-A29B-E92E46CAE4D3}" presName="iconBgRect" presStyleLbl="bgShp" presStyleIdx="1" presStyleCnt="2"/>
      <dgm:spPr/>
    </dgm:pt>
    <dgm:pt modelId="{D0DF3BF7-3C19-4A9D-B330-40FF1A2BA9D3}" type="pres">
      <dgm:prSet presAssocID="{D85DD010-56FB-4C10-A29B-E92E46CAE4D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EFA9A1C7-7589-466B-95A3-D519FA426A21}" type="pres">
      <dgm:prSet presAssocID="{D85DD010-56FB-4C10-A29B-E92E46CAE4D3}" presName="spaceRect" presStyleCnt="0"/>
      <dgm:spPr/>
    </dgm:pt>
    <dgm:pt modelId="{844905B2-B55E-40B0-9AF1-B058CA55AF29}" type="pres">
      <dgm:prSet presAssocID="{D85DD010-56FB-4C10-A29B-E92E46CAE4D3}" presName="textRect" presStyleLbl="revTx" presStyleIdx="1" presStyleCnt="2">
        <dgm:presLayoutVars>
          <dgm:chMax val="1"/>
          <dgm:chPref val="1"/>
        </dgm:presLayoutVars>
      </dgm:prSet>
      <dgm:spPr/>
    </dgm:pt>
  </dgm:ptLst>
  <dgm:cxnLst>
    <dgm:cxn modelId="{154D592C-EA41-4E5B-A1A8-789072709736}" srcId="{83662C5D-90C7-4136-A11C-9BE6AC25778E}" destId="{250A37CD-E895-4FBF-B878-1E496C8B893E}" srcOrd="0" destOrd="0" parTransId="{1842E893-A67D-42C1-B686-5EEB32A55675}" sibTransId="{37A6FE5D-6BEE-48DB-B2C6-FC398D55E24A}"/>
    <dgm:cxn modelId="{E215144A-3341-448C-B05A-CEFAAF93F9A0}" type="presOf" srcId="{37A6FE5D-6BEE-48DB-B2C6-FC398D55E24A}" destId="{13CFB977-124E-48FC-ADAD-D954E1191962}" srcOrd="0" destOrd="0" presId="urn:microsoft.com/office/officeart/2018/2/layout/IconCircleList"/>
    <dgm:cxn modelId="{EC77897A-5552-4B0C-BBE6-8C241FF30CBD}" type="presOf" srcId="{250A37CD-E895-4FBF-B878-1E496C8B893E}" destId="{6736C397-E73A-449E-BE7C-DFC314EAA259}" srcOrd="0" destOrd="0" presId="urn:microsoft.com/office/officeart/2018/2/layout/IconCircleList"/>
    <dgm:cxn modelId="{DE460AA1-3EE9-43C4-9E1B-87649AC32DA1}" srcId="{83662C5D-90C7-4136-A11C-9BE6AC25778E}" destId="{D85DD010-56FB-4C10-A29B-E92E46CAE4D3}" srcOrd="1" destOrd="0" parTransId="{F315C1B9-4574-4E0D-9798-31309BC4922B}" sibTransId="{25BD460B-D426-4112-AB55-A69032B81515}"/>
    <dgm:cxn modelId="{A90C89C7-FE61-49DC-AD61-3FBEDCA42CF5}" type="presOf" srcId="{83662C5D-90C7-4136-A11C-9BE6AC25778E}" destId="{4603EDEA-3F8C-4965-B35C-F990103F7FFD}" srcOrd="0" destOrd="0" presId="urn:microsoft.com/office/officeart/2018/2/layout/IconCircleList"/>
    <dgm:cxn modelId="{882D18EC-9D15-4C68-82AC-35402AAF25FE}" type="presOf" srcId="{D85DD010-56FB-4C10-A29B-E92E46CAE4D3}" destId="{844905B2-B55E-40B0-9AF1-B058CA55AF29}" srcOrd="0" destOrd="0" presId="urn:microsoft.com/office/officeart/2018/2/layout/IconCircleList"/>
    <dgm:cxn modelId="{56D2CB05-0B1B-4459-A018-D0F68F80370C}" type="presParOf" srcId="{4603EDEA-3F8C-4965-B35C-F990103F7FFD}" destId="{03B014F4-B555-41D5-9515-1A8DF5DF0E75}" srcOrd="0" destOrd="0" presId="urn:microsoft.com/office/officeart/2018/2/layout/IconCircleList"/>
    <dgm:cxn modelId="{467B9ED2-BF8F-4075-9253-E8638957DF53}" type="presParOf" srcId="{03B014F4-B555-41D5-9515-1A8DF5DF0E75}" destId="{8C76D53A-AE01-45EF-A5DE-D4653806DA04}" srcOrd="0" destOrd="0" presId="urn:microsoft.com/office/officeart/2018/2/layout/IconCircleList"/>
    <dgm:cxn modelId="{553122C4-CA0E-4FDA-9B82-4F811DE0008A}" type="presParOf" srcId="{8C76D53A-AE01-45EF-A5DE-D4653806DA04}" destId="{2DBB83F4-1E38-416B-8157-EFBF910B9ACB}" srcOrd="0" destOrd="0" presId="urn:microsoft.com/office/officeart/2018/2/layout/IconCircleList"/>
    <dgm:cxn modelId="{3AE7B521-A591-419B-8813-1C186DE7E8D4}" type="presParOf" srcId="{8C76D53A-AE01-45EF-A5DE-D4653806DA04}" destId="{CF65DA50-AD8B-49B4-95C5-5024276DAB9B}" srcOrd="1" destOrd="0" presId="urn:microsoft.com/office/officeart/2018/2/layout/IconCircleList"/>
    <dgm:cxn modelId="{A887CA0A-6045-45D2-88C4-DF2EF42DFDAD}" type="presParOf" srcId="{8C76D53A-AE01-45EF-A5DE-D4653806DA04}" destId="{965FA2F8-BDFB-4E37-AD7F-36C40760E1AF}" srcOrd="2" destOrd="0" presId="urn:microsoft.com/office/officeart/2018/2/layout/IconCircleList"/>
    <dgm:cxn modelId="{D411F241-E73F-43A1-8255-CAD307ECA2D4}" type="presParOf" srcId="{8C76D53A-AE01-45EF-A5DE-D4653806DA04}" destId="{6736C397-E73A-449E-BE7C-DFC314EAA259}" srcOrd="3" destOrd="0" presId="urn:microsoft.com/office/officeart/2018/2/layout/IconCircleList"/>
    <dgm:cxn modelId="{051A95A6-8860-4CE5-8CFB-57F9818EC798}" type="presParOf" srcId="{03B014F4-B555-41D5-9515-1A8DF5DF0E75}" destId="{13CFB977-124E-48FC-ADAD-D954E1191962}" srcOrd="1" destOrd="0" presId="urn:microsoft.com/office/officeart/2018/2/layout/IconCircleList"/>
    <dgm:cxn modelId="{AA4A45A1-0AB6-431E-B1E2-791F0B75C2F7}" type="presParOf" srcId="{03B014F4-B555-41D5-9515-1A8DF5DF0E75}" destId="{5287496B-B845-4075-B3F6-86B61FC65977}" srcOrd="2" destOrd="0" presId="urn:microsoft.com/office/officeart/2018/2/layout/IconCircleList"/>
    <dgm:cxn modelId="{BD2092DC-C42C-4A04-82C8-40DA6F9829DD}" type="presParOf" srcId="{5287496B-B845-4075-B3F6-86B61FC65977}" destId="{A723DAB0-61E6-49BB-8725-EF960F188265}" srcOrd="0" destOrd="0" presId="urn:microsoft.com/office/officeart/2018/2/layout/IconCircleList"/>
    <dgm:cxn modelId="{D446C999-A3A4-4434-8A6B-80026D4D4EB6}" type="presParOf" srcId="{5287496B-B845-4075-B3F6-86B61FC65977}" destId="{D0DF3BF7-3C19-4A9D-B330-40FF1A2BA9D3}" srcOrd="1" destOrd="0" presId="urn:microsoft.com/office/officeart/2018/2/layout/IconCircleList"/>
    <dgm:cxn modelId="{35E7D50B-04A9-4B17-B079-1F9324D94481}" type="presParOf" srcId="{5287496B-B845-4075-B3F6-86B61FC65977}" destId="{EFA9A1C7-7589-466B-95A3-D519FA426A21}" srcOrd="2" destOrd="0" presId="urn:microsoft.com/office/officeart/2018/2/layout/IconCircleList"/>
    <dgm:cxn modelId="{79D2D7AB-E507-42C5-B780-2FED83D5EFB4}" type="presParOf" srcId="{5287496B-B845-4075-B3F6-86B61FC65977}" destId="{844905B2-B55E-40B0-9AF1-B058CA55AF2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3AEAEE-7285-43D9-8B9F-EBEE8956921B}" type="doc">
      <dgm:prSet loTypeId="urn:microsoft.com/office/officeart/2005/8/layout/hierarchy3" loCatId="hierarchy" qsTypeId="urn:microsoft.com/office/officeart/2005/8/quickstyle/simple2" qsCatId="simple" csTypeId="urn:microsoft.com/office/officeart/2005/8/colors/accent2_2" csCatId="accent2" phldr="1"/>
      <dgm:spPr/>
      <dgm:t>
        <a:bodyPr/>
        <a:lstStyle/>
        <a:p>
          <a:endParaRPr lang="en-US"/>
        </a:p>
      </dgm:t>
    </dgm:pt>
    <dgm:pt modelId="{22ECA3A8-3862-456B-908C-8341E948A33D}">
      <dgm:prSet/>
      <dgm:spPr/>
      <dgm:t>
        <a:bodyPr/>
        <a:lstStyle/>
        <a:p>
          <a:pPr>
            <a:lnSpc>
              <a:spcPct val="100000"/>
            </a:lnSpc>
          </a:pPr>
          <a:r>
            <a:rPr lang="en-GB" b="1"/>
            <a:t>— Public Health Initiatives</a:t>
          </a:r>
          <a:endParaRPr lang="en-US" dirty="0"/>
        </a:p>
      </dgm:t>
    </dgm:pt>
    <dgm:pt modelId="{2C147FCC-D075-4735-B6D6-EAB97FBC8F41}" type="parTrans" cxnId="{4E20AC98-2BE4-4A8A-8B56-20EEB7F3FB60}">
      <dgm:prSet/>
      <dgm:spPr/>
      <dgm:t>
        <a:bodyPr/>
        <a:lstStyle/>
        <a:p>
          <a:endParaRPr lang="en-US"/>
        </a:p>
      </dgm:t>
    </dgm:pt>
    <dgm:pt modelId="{B4F2D67C-04F7-4C17-AB65-347C0C82E2E3}" type="sibTrans" cxnId="{4E20AC98-2BE4-4A8A-8B56-20EEB7F3FB60}">
      <dgm:prSet/>
      <dgm:spPr/>
      <dgm:t>
        <a:bodyPr/>
        <a:lstStyle/>
        <a:p>
          <a:pPr>
            <a:lnSpc>
              <a:spcPct val="100000"/>
            </a:lnSpc>
          </a:pPr>
          <a:endParaRPr lang="en-US"/>
        </a:p>
      </dgm:t>
    </dgm:pt>
    <dgm:pt modelId="{90D5B7BF-C0EE-454A-BA44-4BB15D5FD6E2}">
      <dgm:prSet/>
      <dgm:spPr/>
      <dgm:t>
        <a:bodyPr/>
        <a:lstStyle/>
        <a:p>
          <a:pPr>
            <a:lnSpc>
              <a:spcPct val="100000"/>
            </a:lnSpc>
          </a:pPr>
          <a:r>
            <a:rPr lang="en-GB"/>
            <a:t>Public health initiatives promote healthier lifestyles and reduce inequalities (Public Health England, 2021). Community wellbeing programmes support SDG 3 (United Nations, 2022).</a:t>
          </a:r>
          <a:endParaRPr lang="en-US"/>
        </a:p>
      </dgm:t>
    </dgm:pt>
    <dgm:pt modelId="{8E5646D7-B321-459A-840A-EFCD00815042}" type="parTrans" cxnId="{A6F2379E-79CC-4C82-BBB3-C7EEE793A079}">
      <dgm:prSet/>
      <dgm:spPr/>
      <dgm:t>
        <a:bodyPr/>
        <a:lstStyle/>
        <a:p>
          <a:endParaRPr lang="en-US"/>
        </a:p>
      </dgm:t>
    </dgm:pt>
    <dgm:pt modelId="{2A0E2730-192C-45CA-A2A9-051D93C71A23}" type="sibTrans" cxnId="{A6F2379E-79CC-4C82-BBB3-C7EEE793A079}">
      <dgm:prSet/>
      <dgm:spPr/>
      <dgm:t>
        <a:bodyPr/>
        <a:lstStyle/>
        <a:p>
          <a:endParaRPr lang="en-US"/>
        </a:p>
      </dgm:t>
    </dgm:pt>
    <dgm:pt modelId="{5AF9512B-5030-417A-B3A2-B28014E8A268}" type="pres">
      <dgm:prSet presAssocID="{523AEAEE-7285-43D9-8B9F-EBEE8956921B}" presName="diagram" presStyleCnt="0">
        <dgm:presLayoutVars>
          <dgm:chPref val="1"/>
          <dgm:dir/>
          <dgm:animOne val="branch"/>
          <dgm:animLvl val="lvl"/>
          <dgm:resizeHandles/>
        </dgm:presLayoutVars>
      </dgm:prSet>
      <dgm:spPr/>
    </dgm:pt>
    <dgm:pt modelId="{92D981F8-503E-4FE6-BB9A-6A2A0F5099A2}" type="pres">
      <dgm:prSet presAssocID="{22ECA3A8-3862-456B-908C-8341E948A33D}" presName="root" presStyleCnt="0"/>
      <dgm:spPr/>
    </dgm:pt>
    <dgm:pt modelId="{14E172BE-7D1B-4EEC-B1AA-CBAF33EC515D}" type="pres">
      <dgm:prSet presAssocID="{22ECA3A8-3862-456B-908C-8341E948A33D}" presName="rootComposite" presStyleCnt="0"/>
      <dgm:spPr/>
    </dgm:pt>
    <dgm:pt modelId="{7C6CBEB4-FC3E-4E0A-8857-67988225D8A0}" type="pres">
      <dgm:prSet presAssocID="{22ECA3A8-3862-456B-908C-8341E948A33D}" presName="rootText" presStyleLbl="node1" presStyleIdx="0" presStyleCnt="2"/>
      <dgm:spPr/>
    </dgm:pt>
    <dgm:pt modelId="{293ED008-2530-4D6D-B96A-4FD42A0C42E6}" type="pres">
      <dgm:prSet presAssocID="{22ECA3A8-3862-456B-908C-8341E948A33D}" presName="rootConnector" presStyleLbl="node1" presStyleIdx="0" presStyleCnt="2"/>
      <dgm:spPr/>
    </dgm:pt>
    <dgm:pt modelId="{A31E4BBD-54DC-433B-85CA-4837E4BAE12B}" type="pres">
      <dgm:prSet presAssocID="{22ECA3A8-3862-456B-908C-8341E948A33D}" presName="childShape" presStyleCnt="0"/>
      <dgm:spPr/>
    </dgm:pt>
    <dgm:pt modelId="{1E4FF35C-8A17-4ACC-85C1-6024D7A2E0C8}" type="pres">
      <dgm:prSet presAssocID="{90D5B7BF-C0EE-454A-BA44-4BB15D5FD6E2}" presName="root" presStyleCnt="0"/>
      <dgm:spPr/>
    </dgm:pt>
    <dgm:pt modelId="{25511BC0-5F80-4FAE-BC8F-D08CD2F7C2FA}" type="pres">
      <dgm:prSet presAssocID="{90D5B7BF-C0EE-454A-BA44-4BB15D5FD6E2}" presName="rootComposite" presStyleCnt="0"/>
      <dgm:spPr/>
    </dgm:pt>
    <dgm:pt modelId="{2BEF741E-A049-4AC7-84B7-EA9EAD31C26F}" type="pres">
      <dgm:prSet presAssocID="{90D5B7BF-C0EE-454A-BA44-4BB15D5FD6E2}" presName="rootText" presStyleLbl="node1" presStyleIdx="1" presStyleCnt="2"/>
      <dgm:spPr/>
    </dgm:pt>
    <dgm:pt modelId="{2CB5D611-BAD2-4E16-ABA4-3C802853455B}" type="pres">
      <dgm:prSet presAssocID="{90D5B7BF-C0EE-454A-BA44-4BB15D5FD6E2}" presName="rootConnector" presStyleLbl="node1" presStyleIdx="1" presStyleCnt="2"/>
      <dgm:spPr/>
    </dgm:pt>
    <dgm:pt modelId="{2E966898-06E5-4129-9D56-19B32178CC73}" type="pres">
      <dgm:prSet presAssocID="{90D5B7BF-C0EE-454A-BA44-4BB15D5FD6E2}" presName="childShape" presStyleCnt="0"/>
      <dgm:spPr/>
    </dgm:pt>
  </dgm:ptLst>
  <dgm:cxnLst>
    <dgm:cxn modelId="{D4350505-2900-4F23-9AC2-CF69BA59399D}" type="presOf" srcId="{90D5B7BF-C0EE-454A-BA44-4BB15D5FD6E2}" destId="{2CB5D611-BAD2-4E16-ABA4-3C802853455B}" srcOrd="1" destOrd="0" presId="urn:microsoft.com/office/officeart/2005/8/layout/hierarchy3"/>
    <dgm:cxn modelId="{F625492F-549A-497D-B091-060513777D09}" type="presOf" srcId="{523AEAEE-7285-43D9-8B9F-EBEE8956921B}" destId="{5AF9512B-5030-417A-B3A2-B28014E8A268}" srcOrd="0" destOrd="0" presId="urn:microsoft.com/office/officeart/2005/8/layout/hierarchy3"/>
    <dgm:cxn modelId="{5EC07147-03A4-48FF-B1C6-FB636BADC5C5}" type="presOf" srcId="{22ECA3A8-3862-456B-908C-8341E948A33D}" destId="{7C6CBEB4-FC3E-4E0A-8857-67988225D8A0}" srcOrd="0" destOrd="0" presId="urn:microsoft.com/office/officeart/2005/8/layout/hierarchy3"/>
    <dgm:cxn modelId="{978AAE94-5DF7-4A37-8103-5E31AE556AC2}" type="presOf" srcId="{90D5B7BF-C0EE-454A-BA44-4BB15D5FD6E2}" destId="{2BEF741E-A049-4AC7-84B7-EA9EAD31C26F}" srcOrd="0" destOrd="0" presId="urn:microsoft.com/office/officeart/2005/8/layout/hierarchy3"/>
    <dgm:cxn modelId="{4E20AC98-2BE4-4A8A-8B56-20EEB7F3FB60}" srcId="{523AEAEE-7285-43D9-8B9F-EBEE8956921B}" destId="{22ECA3A8-3862-456B-908C-8341E948A33D}" srcOrd="0" destOrd="0" parTransId="{2C147FCC-D075-4735-B6D6-EAB97FBC8F41}" sibTransId="{B4F2D67C-04F7-4C17-AB65-347C0C82E2E3}"/>
    <dgm:cxn modelId="{A6F2379E-79CC-4C82-BBB3-C7EEE793A079}" srcId="{523AEAEE-7285-43D9-8B9F-EBEE8956921B}" destId="{90D5B7BF-C0EE-454A-BA44-4BB15D5FD6E2}" srcOrd="1" destOrd="0" parTransId="{8E5646D7-B321-459A-840A-EFCD00815042}" sibTransId="{2A0E2730-192C-45CA-A2A9-051D93C71A23}"/>
    <dgm:cxn modelId="{2C8005C9-63A8-4799-B6AE-863FD7562D29}" type="presOf" srcId="{22ECA3A8-3862-456B-908C-8341E948A33D}" destId="{293ED008-2530-4D6D-B96A-4FD42A0C42E6}" srcOrd="1" destOrd="0" presId="urn:microsoft.com/office/officeart/2005/8/layout/hierarchy3"/>
    <dgm:cxn modelId="{13B650AA-423B-4184-876C-74D2BA670C71}" type="presParOf" srcId="{5AF9512B-5030-417A-B3A2-B28014E8A268}" destId="{92D981F8-503E-4FE6-BB9A-6A2A0F5099A2}" srcOrd="0" destOrd="0" presId="urn:microsoft.com/office/officeart/2005/8/layout/hierarchy3"/>
    <dgm:cxn modelId="{F6B26F44-5586-42C6-B07E-7E9DD6259326}" type="presParOf" srcId="{92D981F8-503E-4FE6-BB9A-6A2A0F5099A2}" destId="{14E172BE-7D1B-4EEC-B1AA-CBAF33EC515D}" srcOrd="0" destOrd="0" presId="urn:microsoft.com/office/officeart/2005/8/layout/hierarchy3"/>
    <dgm:cxn modelId="{F62E2900-9211-49DB-93CC-09BFF2E6D2D2}" type="presParOf" srcId="{14E172BE-7D1B-4EEC-B1AA-CBAF33EC515D}" destId="{7C6CBEB4-FC3E-4E0A-8857-67988225D8A0}" srcOrd="0" destOrd="0" presId="urn:microsoft.com/office/officeart/2005/8/layout/hierarchy3"/>
    <dgm:cxn modelId="{AE512503-B4A5-44E4-A8CF-A548BF702487}" type="presParOf" srcId="{14E172BE-7D1B-4EEC-B1AA-CBAF33EC515D}" destId="{293ED008-2530-4D6D-B96A-4FD42A0C42E6}" srcOrd="1" destOrd="0" presId="urn:microsoft.com/office/officeart/2005/8/layout/hierarchy3"/>
    <dgm:cxn modelId="{8CA709D2-9F5C-4639-AD57-2D572380D770}" type="presParOf" srcId="{92D981F8-503E-4FE6-BB9A-6A2A0F5099A2}" destId="{A31E4BBD-54DC-433B-85CA-4837E4BAE12B}" srcOrd="1" destOrd="0" presId="urn:microsoft.com/office/officeart/2005/8/layout/hierarchy3"/>
    <dgm:cxn modelId="{6854287E-027D-43B6-99A3-565547F2A06A}" type="presParOf" srcId="{5AF9512B-5030-417A-B3A2-B28014E8A268}" destId="{1E4FF35C-8A17-4ACC-85C1-6024D7A2E0C8}" srcOrd="1" destOrd="0" presId="urn:microsoft.com/office/officeart/2005/8/layout/hierarchy3"/>
    <dgm:cxn modelId="{67A451A5-0AAE-4D84-A49A-B15373F29E74}" type="presParOf" srcId="{1E4FF35C-8A17-4ACC-85C1-6024D7A2E0C8}" destId="{25511BC0-5F80-4FAE-BC8F-D08CD2F7C2FA}" srcOrd="0" destOrd="0" presId="urn:microsoft.com/office/officeart/2005/8/layout/hierarchy3"/>
    <dgm:cxn modelId="{E330BADE-4281-45D5-AE21-19900C4F2675}" type="presParOf" srcId="{25511BC0-5F80-4FAE-BC8F-D08CD2F7C2FA}" destId="{2BEF741E-A049-4AC7-84B7-EA9EAD31C26F}" srcOrd="0" destOrd="0" presId="urn:microsoft.com/office/officeart/2005/8/layout/hierarchy3"/>
    <dgm:cxn modelId="{DD7A710B-6041-41D3-BD63-1CAB8D040C3E}" type="presParOf" srcId="{25511BC0-5F80-4FAE-BC8F-D08CD2F7C2FA}" destId="{2CB5D611-BAD2-4E16-ABA4-3C802853455B}" srcOrd="1" destOrd="0" presId="urn:microsoft.com/office/officeart/2005/8/layout/hierarchy3"/>
    <dgm:cxn modelId="{E2DBF7BA-5097-4407-A15E-B668B6CB4B38}" type="presParOf" srcId="{1E4FF35C-8A17-4ACC-85C1-6024D7A2E0C8}" destId="{2E966898-06E5-4129-9D56-19B32178CC73}"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7A789EC-847B-48E6-A22F-769258A3903A}"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2CF35B5D-66C8-4106-ACB8-472CB4630BFA}">
      <dgm:prSet/>
      <dgm:spPr/>
      <dgm:t>
        <a:bodyPr/>
        <a:lstStyle/>
        <a:p>
          <a:r>
            <a:rPr lang="en-GB" b="1" dirty="0"/>
            <a:t>Equity &amp; Access</a:t>
          </a:r>
          <a:endParaRPr lang="en-US" dirty="0"/>
        </a:p>
      </dgm:t>
    </dgm:pt>
    <dgm:pt modelId="{9B177C9D-4DC1-45B8-B95A-A7B34EE82FC9}" type="parTrans" cxnId="{26556854-FDFF-4675-9295-CA867DEAA84D}">
      <dgm:prSet/>
      <dgm:spPr/>
      <dgm:t>
        <a:bodyPr/>
        <a:lstStyle/>
        <a:p>
          <a:endParaRPr lang="en-US"/>
        </a:p>
      </dgm:t>
    </dgm:pt>
    <dgm:pt modelId="{6801362F-A381-466C-B96A-63F86254B134}" type="sibTrans" cxnId="{26556854-FDFF-4675-9295-CA867DEAA84D}">
      <dgm:prSet/>
      <dgm:spPr/>
      <dgm:t>
        <a:bodyPr/>
        <a:lstStyle/>
        <a:p>
          <a:endParaRPr lang="en-US"/>
        </a:p>
      </dgm:t>
    </dgm:pt>
    <dgm:pt modelId="{8E4FB659-2E0D-40AA-8AB8-638A8D282B0F}">
      <dgm:prSet/>
      <dgm:spPr/>
      <dgm:t>
        <a:bodyPr/>
        <a:lstStyle/>
        <a:p>
          <a:r>
            <a:rPr lang="en-GB"/>
            <a:t>Health inequalities remain a major challenge (Marmot, 2010). Equitable access is essential for sustainable development (WHO, 2021; United Nations, 2019).</a:t>
          </a:r>
          <a:endParaRPr lang="en-US"/>
        </a:p>
      </dgm:t>
    </dgm:pt>
    <dgm:pt modelId="{2103746C-3994-4929-902C-5705FC53D098}" type="parTrans" cxnId="{A6B5ABAE-C084-4593-A71F-F2B9722CF55C}">
      <dgm:prSet/>
      <dgm:spPr/>
      <dgm:t>
        <a:bodyPr/>
        <a:lstStyle/>
        <a:p>
          <a:endParaRPr lang="en-US"/>
        </a:p>
      </dgm:t>
    </dgm:pt>
    <dgm:pt modelId="{CE9C7810-29FB-41BF-BA8F-A0FCA81AB0DB}" type="sibTrans" cxnId="{A6B5ABAE-C084-4593-A71F-F2B9722CF55C}">
      <dgm:prSet/>
      <dgm:spPr/>
      <dgm:t>
        <a:bodyPr/>
        <a:lstStyle/>
        <a:p>
          <a:endParaRPr lang="en-US"/>
        </a:p>
      </dgm:t>
    </dgm:pt>
    <dgm:pt modelId="{99CAFCBA-D3FA-46BA-8861-5702BE15D708}" type="pres">
      <dgm:prSet presAssocID="{67A789EC-847B-48E6-A22F-769258A3903A}" presName="linear" presStyleCnt="0">
        <dgm:presLayoutVars>
          <dgm:animLvl val="lvl"/>
          <dgm:resizeHandles val="exact"/>
        </dgm:presLayoutVars>
      </dgm:prSet>
      <dgm:spPr/>
    </dgm:pt>
    <dgm:pt modelId="{FE38B27F-151D-461A-933B-D347A388E2E0}" type="pres">
      <dgm:prSet presAssocID="{2CF35B5D-66C8-4106-ACB8-472CB4630BFA}" presName="parentText" presStyleLbl="node1" presStyleIdx="0" presStyleCnt="2">
        <dgm:presLayoutVars>
          <dgm:chMax val="0"/>
          <dgm:bulletEnabled val="1"/>
        </dgm:presLayoutVars>
      </dgm:prSet>
      <dgm:spPr/>
    </dgm:pt>
    <dgm:pt modelId="{9FC999D3-642F-44D2-85E0-7AC92D92D7BC}" type="pres">
      <dgm:prSet presAssocID="{6801362F-A381-466C-B96A-63F86254B134}" presName="spacer" presStyleCnt="0"/>
      <dgm:spPr/>
    </dgm:pt>
    <dgm:pt modelId="{CD50F0ED-A072-408C-A49B-9AC724A2E13E}" type="pres">
      <dgm:prSet presAssocID="{8E4FB659-2E0D-40AA-8AB8-638A8D282B0F}" presName="parentText" presStyleLbl="node1" presStyleIdx="1" presStyleCnt="2">
        <dgm:presLayoutVars>
          <dgm:chMax val="0"/>
          <dgm:bulletEnabled val="1"/>
        </dgm:presLayoutVars>
      </dgm:prSet>
      <dgm:spPr/>
    </dgm:pt>
  </dgm:ptLst>
  <dgm:cxnLst>
    <dgm:cxn modelId="{F60B5847-A657-4789-9CDC-C24FAAB19B7D}" type="presOf" srcId="{2CF35B5D-66C8-4106-ACB8-472CB4630BFA}" destId="{FE38B27F-151D-461A-933B-D347A388E2E0}" srcOrd="0" destOrd="0" presId="urn:microsoft.com/office/officeart/2005/8/layout/vList2"/>
    <dgm:cxn modelId="{26556854-FDFF-4675-9295-CA867DEAA84D}" srcId="{67A789EC-847B-48E6-A22F-769258A3903A}" destId="{2CF35B5D-66C8-4106-ACB8-472CB4630BFA}" srcOrd="0" destOrd="0" parTransId="{9B177C9D-4DC1-45B8-B95A-A7B34EE82FC9}" sibTransId="{6801362F-A381-466C-B96A-63F86254B134}"/>
    <dgm:cxn modelId="{CCDC6D95-607C-4CFD-9975-A15B5C66DA96}" type="presOf" srcId="{8E4FB659-2E0D-40AA-8AB8-638A8D282B0F}" destId="{CD50F0ED-A072-408C-A49B-9AC724A2E13E}" srcOrd="0" destOrd="0" presId="urn:microsoft.com/office/officeart/2005/8/layout/vList2"/>
    <dgm:cxn modelId="{A6B5ABAE-C084-4593-A71F-F2B9722CF55C}" srcId="{67A789EC-847B-48E6-A22F-769258A3903A}" destId="{8E4FB659-2E0D-40AA-8AB8-638A8D282B0F}" srcOrd="1" destOrd="0" parTransId="{2103746C-3994-4929-902C-5705FC53D098}" sibTransId="{CE9C7810-29FB-41BF-BA8F-A0FCA81AB0DB}"/>
    <dgm:cxn modelId="{DCAE05B2-3F77-43AE-AEDE-4E8756137F31}" type="presOf" srcId="{67A789EC-847B-48E6-A22F-769258A3903A}" destId="{99CAFCBA-D3FA-46BA-8861-5702BE15D708}" srcOrd="0" destOrd="0" presId="urn:microsoft.com/office/officeart/2005/8/layout/vList2"/>
    <dgm:cxn modelId="{DE5170D1-B2CC-40C2-879F-C34D49549D05}" type="presParOf" srcId="{99CAFCBA-D3FA-46BA-8861-5702BE15D708}" destId="{FE38B27F-151D-461A-933B-D347A388E2E0}" srcOrd="0" destOrd="0" presId="urn:microsoft.com/office/officeart/2005/8/layout/vList2"/>
    <dgm:cxn modelId="{A9CEAD66-220C-4C0D-B452-D12391A375DE}" type="presParOf" srcId="{99CAFCBA-D3FA-46BA-8861-5702BE15D708}" destId="{9FC999D3-642F-44D2-85E0-7AC92D92D7BC}" srcOrd="1" destOrd="0" presId="urn:microsoft.com/office/officeart/2005/8/layout/vList2"/>
    <dgm:cxn modelId="{9C9F0691-88BC-4DF2-B4D3-CF42F79590E6}" type="presParOf" srcId="{99CAFCBA-D3FA-46BA-8861-5702BE15D708}" destId="{CD50F0ED-A072-408C-A49B-9AC724A2E13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880349-4DE5-4418-B5B7-86BEEEDEA813}"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A3E1BA68-D3F0-4117-85F3-46861B043198}">
      <dgm:prSet/>
      <dgm:spPr/>
      <dgm:t>
        <a:bodyPr/>
        <a:lstStyle/>
        <a:p>
          <a:pPr>
            <a:buFont typeface="Arial" panose="020B0604020202020204" pitchFamily="34" charset="0"/>
            <a:buChar char="•"/>
          </a:pPr>
          <a:r>
            <a:rPr lang="en-GB"/>
            <a:t>Health, wellbeing and sustainable development are deeply interconnected: improving one strengthens the others.</a:t>
          </a:r>
        </a:p>
      </dgm:t>
    </dgm:pt>
    <dgm:pt modelId="{F4DF1B0B-78A8-42D2-99C7-5B2B753C20AC}" type="parTrans" cxnId="{F1D82851-E125-47F8-B80E-61D33BA35BDA}">
      <dgm:prSet/>
      <dgm:spPr/>
      <dgm:t>
        <a:bodyPr/>
        <a:lstStyle/>
        <a:p>
          <a:endParaRPr lang="en-GB"/>
        </a:p>
      </dgm:t>
    </dgm:pt>
    <dgm:pt modelId="{122F89B7-7441-4D77-AB3B-7CCBA657324A}" type="sibTrans" cxnId="{F1D82851-E125-47F8-B80E-61D33BA35BDA}">
      <dgm:prSet/>
      <dgm:spPr/>
      <dgm:t>
        <a:bodyPr/>
        <a:lstStyle/>
        <a:p>
          <a:endParaRPr lang="en-GB"/>
        </a:p>
      </dgm:t>
    </dgm:pt>
    <dgm:pt modelId="{B8EF64C0-6C84-4192-AD7F-EE2670C5FDDF}">
      <dgm:prSet/>
      <dgm:spPr/>
      <dgm:t>
        <a:bodyPr/>
        <a:lstStyle/>
        <a:p>
          <a:pPr>
            <a:buFont typeface="Arial" panose="020B0604020202020204" pitchFamily="34" charset="0"/>
            <a:buChar char="•"/>
          </a:pPr>
          <a:r>
            <a:rPr lang="en-GB"/>
            <a:t>Sustainable development frameworks, including </a:t>
          </a:r>
          <a:r>
            <a:rPr lang="en-GB" b="1"/>
            <a:t>SDG 3</a:t>
          </a:r>
          <a:r>
            <a:rPr lang="en-GB"/>
            <a:t>, emphasise that long‑term societal progress depends on accessible, equitable, and preventative health systems (United Nations, 2022).</a:t>
          </a:r>
        </a:p>
      </dgm:t>
    </dgm:pt>
    <dgm:pt modelId="{9F8732CE-346C-4D25-B7D5-1D9B1E54BF0E}" type="parTrans" cxnId="{8AF61F9F-F817-471E-92AF-88D5C77C571D}">
      <dgm:prSet/>
      <dgm:spPr/>
      <dgm:t>
        <a:bodyPr/>
        <a:lstStyle/>
        <a:p>
          <a:endParaRPr lang="en-GB"/>
        </a:p>
      </dgm:t>
    </dgm:pt>
    <dgm:pt modelId="{ABB648BA-708F-4B36-982A-ECFFA29B0AD3}" type="sibTrans" cxnId="{8AF61F9F-F817-471E-92AF-88D5C77C571D}">
      <dgm:prSet/>
      <dgm:spPr/>
      <dgm:t>
        <a:bodyPr/>
        <a:lstStyle/>
        <a:p>
          <a:endParaRPr lang="en-GB"/>
        </a:p>
      </dgm:t>
    </dgm:pt>
    <dgm:pt modelId="{B1C6C133-7F6F-4CE5-9389-7104E403115E}">
      <dgm:prSet/>
      <dgm:spPr/>
      <dgm:t>
        <a:bodyPr/>
        <a:lstStyle/>
        <a:p>
          <a:pPr>
            <a:buFont typeface="Arial" panose="020B0604020202020204" pitchFamily="34" charset="0"/>
            <a:buChar char="•"/>
          </a:pPr>
          <a:r>
            <a:rPr lang="en-GB"/>
            <a:t>The integration of holistic wellbeing approaches — physical, mental, social, and environmental — supports healthier communities and reduces long‑term pressure on health services (NHS England, 2019; WHO, 2023).</a:t>
          </a:r>
        </a:p>
      </dgm:t>
    </dgm:pt>
    <dgm:pt modelId="{99CBA91B-67FB-4A6E-BDB7-8AE5C326C7A4}" type="parTrans" cxnId="{99C1E11B-77A7-4401-8868-6740BA2D75F7}">
      <dgm:prSet/>
      <dgm:spPr/>
      <dgm:t>
        <a:bodyPr/>
        <a:lstStyle/>
        <a:p>
          <a:endParaRPr lang="en-GB"/>
        </a:p>
      </dgm:t>
    </dgm:pt>
    <dgm:pt modelId="{BB679993-10DC-44F3-A275-BAD8C6053614}" type="sibTrans" cxnId="{99C1E11B-77A7-4401-8868-6740BA2D75F7}">
      <dgm:prSet/>
      <dgm:spPr/>
      <dgm:t>
        <a:bodyPr/>
        <a:lstStyle/>
        <a:p>
          <a:endParaRPr lang="en-GB"/>
        </a:p>
      </dgm:t>
    </dgm:pt>
    <dgm:pt modelId="{A080F6CE-5CE2-4C56-9787-7D03AA81884A}">
      <dgm:prSet/>
      <dgm:spPr/>
      <dgm:t>
        <a:bodyPr/>
        <a:lstStyle/>
        <a:p>
          <a:pPr>
            <a:buFont typeface="Arial" panose="020B0604020202020204" pitchFamily="34" charset="0"/>
            <a:buChar char="•"/>
          </a:pPr>
          <a:r>
            <a:rPr lang="en-GB"/>
            <a:t>Theoretical models such as the </a:t>
          </a:r>
          <a:r>
            <a:rPr lang="en-GB" b="1"/>
            <a:t>social determinants of health</a:t>
          </a:r>
          <a:r>
            <a:rPr lang="en-GB"/>
            <a:t> and the </a:t>
          </a:r>
          <a:r>
            <a:rPr lang="en-GB" b="1"/>
            <a:t>ecological model</a:t>
          </a:r>
          <a:r>
            <a:rPr lang="en-GB"/>
            <a:t> highlight that wellbeing is shaped by wider social, economic, and environmental factors (Dahlgren and Whitehead, 1991; WHO, 2021).</a:t>
          </a:r>
        </a:p>
      </dgm:t>
    </dgm:pt>
    <dgm:pt modelId="{12A3AC9D-491D-42E8-9F6B-F85FEF7EB819}" type="parTrans" cxnId="{CF8757AE-2032-4F87-B9DD-D6671C6A21EE}">
      <dgm:prSet/>
      <dgm:spPr/>
      <dgm:t>
        <a:bodyPr/>
        <a:lstStyle/>
        <a:p>
          <a:endParaRPr lang="en-GB"/>
        </a:p>
      </dgm:t>
    </dgm:pt>
    <dgm:pt modelId="{14DFAEA2-380B-41FB-9A70-38C763C4E5E2}" type="sibTrans" cxnId="{CF8757AE-2032-4F87-B9DD-D6671C6A21EE}">
      <dgm:prSet/>
      <dgm:spPr/>
      <dgm:t>
        <a:bodyPr/>
        <a:lstStyle/>
        <a:p>
          <a:endParaRPr lang="en-GB"/>
        </a:p>
      </dgm:t>
    </dgm:pt>
    <dgm:pt modelId="{38B6A8FD-07BB-4E55-B959-D6AAAD158E82}">
      <dgm:prSet/>
      <dgm:spPr/>
      <dgm:t>
        <a:bodyPr/>
        <a:lstStyle/>
        <a:p>
          <a:pPr>
            <a:buFont typeface="Arial" panose="020B0604020202020204" pitchFamily="34" charset="0"/>
            <a:buChar char="•"/>
          </a:pPr>
          <a:r>
            <a:rPr lang="en-GB"/>
            <a:t>Effective policy and governance ensure that health strategies are ethical, equitable, and sustainable, while service delivery models must adapt to meet diverse needs and reduce inequalities (Marmot, 2010; DHSC, 2020).</a:t>
          </a:r>
        </a:p>
      </dgm:t>
    </dgm:pt>
    <dgm:pt modelId="{80BF778C-B1D9-4ECF-9977-193B06C0EB60}" type="parTrans" cxnId="{D0906AFE-04D6-4AC2-BB1E-B59142D0642A}">
      <dgm:prSet/>
      <dgm:spPr/>
      <dgm:t>
        <a:bodyPr/>
        <a:lstStyle/>
        <a:p>
          <a:endParaRPr lang="en-GB"/>
        </a:p>
      </dgm:t>
    </dgm:pt>
    <dgm:pt modelId="{A3384829-E6E8-44F7-A70B-1FD143507405}" type="sibTrans" cxnId="{D0906AFE-04D6-4AC2-BB1E-B59142D0642A}">
      <dgm:prSet/>
      <dgm:spPr/>
      <dgm:t>
        <a:bodyPr/>
        <a:lstStyle/>
        <a:p>
          <a:endParaRPr lang="en-GB"/>
        </a:p>
      </dgm:t>
    </dgm:pt>
    <dgm:pt modelId="{CADE0D64-AC40-4883-9B08-A52AB98DAFE5}">
      <dgm:prSet/>
      <dgm:spPr/>
      <dgm:t>
        <a:bodyPr/>
        <a:lstStyle/>
        <a:p>
          <a:pPr>
            <a:buFont typeface="Arial" panose="020B0604020202020204" pitchFamily="34" charset="0"/>
            <a:buChar char="•"/>
          </a:pPr>
          <a:r>
            <a:rPr lang="en-GB"/>
            <a:t>Public health initiatives play a vital role in prevention, resilience, and community empowerment, supporting long‑term sustainable development goals (Public Health England, 2021).</a:t>
          </a:r>
        </a:p>
      </dgm:t>
    </dgm:pt>
    <dgm:pt modelId="{16AC6E8A-74F8-488A-92D3-0274A50FEAE9}" type="parTrans" cxnId="{F9780471-9F97-498F-A71E-EC5E0CB9C8DC}">
      <dgm:prSet/>
      <dgm:spPr/>
      <dgm:t>
        <a:bodyPr/>
        <a:lstStyle/>
        <a:p>
          <a:endParaRPr lang="en-GB"/>
        </a:p>
      </dgm:t>
    </dgm:pt>
    <dgm:pt modelId="{B7BB002B-F5AA-43BF-985C-1B92271EE0DA}" type="sibTrans" cxnId="{F9780471-9F97-498F-A71E-EC5E0CB9C8DC}">
      <dgm:prSet/>
      <dgm:spPr/>
      <dgm:t>
        <a:bodyPr/>
        <a:lstStyle/>
        <a:p>
          <a:endParaRPr lang="en-GB"/>
        </a:p>
      </dgm:t>
    </dgm:pt>
    <dgm:pt modelId="{941BFB5A-2B0A-44EA-A419-6D3C1308EF1D}">
      <dgm:prSet/>
      <dgm:spPr/>
      <dgm:t>
        <a:bodyPr/>
        <a:lstStyle/>
        <a:p>
          <a:pPr>
            <a:buFont typeface="Arial" panose="020B0604020202020204" pitchFamily="34" charset="0"/>
            <a:buChar char="•"/>
          </a:pPr>
          <a:r>
            <a:rPr lang="en-GB"/>
            <a:t>Ensuring </a:t>
          </a:r>
          <a:r>
            <a:rPr lang="en-GB" b="1"/>
            <a:t>equity and access</a:t>
          </a:r>
          <a:r>
            <a:rPr lang="en-GB"/>
            <a:t> remains essential: sustainable development cannot be achieved if health inequalities persist or if vulnerable groups are excluded from services.</a:t>
          </a:r>
        </a:p>
      </dgm:t>
    </dgm:pt>
    <dgm:pt modelId="{7A9D3BC3-BF24-48EA-BB9E-467B5E569C8F}" type="parTrans" cxnId="{CBB1E326-2814-4127-9933-65F218D24686}">
      <dgm:prSet/>
      <dgm:spPr/>
      <dgm:t>
        <a:bodyPr/>
        <a:lstStyle/>
        <a:p>
          <a:endParaRPr lang="en-GB"/>
        </a:p>
      </dgm:t>
    </dgm:pt>
    <dgm:pt modelId="{281283A8-C959-4190-83C0-7C7F643DA401}" type="sibTrans" cxnId="{CBB1E326-2814-4127-9933-65F218D24686}">
      <dgm:prSet/>
      <dgm:spPr/>
      <dgm:t>
        <a:bodyPr/>
        <a:lstStyle/>
        <a:p>
          <a:endParaRPr lang="en-GB"/>
        </a:p>
      </dgm:t>
    </dgm:pt>
    <dgm:pt modelId="{99E660FE-59A1-46A8-B7EB-AA2877F1F65C}">
      <dgm:prSet/>
      <dgm:spPr/>
      <dgm:t>
        <a:bodyPr/>
        <a:lstStyle/>
        <a:p>
          <a:pPr>
            <a:buFont typeface="Arial" panose="020B0604020202020204" pitchFamily="34" charset="0"/>
            <a:buChar char="•"/>
          </a:pPr>
          <a:r>
            <a:rPr lang="en-GB"/>
            <a:t>Overall, sustainable development in health requires </a:t>
          </a:r>
          <a:r>
            <a:rPr lang="en-GB" b="1"/>
            <a:t>collaboration across sectors</a:t>
          </a:r>
          <a:r>
            <a:rPr lang="en-GB"/>
            <a:t>, investment in prevention, and a commitment to fairness, inclusion, and long‑term wellbeing.</a:t>
          </a:r>
        </a:p>
      </dgm:t>
    </dgm:pt>
    <dgm:pt modelId="{D551D9B0-DE90-4823-A12C-DD6938868006}" type="parTrans" cxnId="{7DD265AF-69F6-435E-9A11-BD8C495FFB8C}">
      <dgm:prSet/>
      <dgm:spPr/>
      <dgm:t>
        <a:bodyPr/>
        <a:lstStyle/>
        <a:p>
          <a:endParaRPr lang="en-GB"/>
        </a:p>
      </dgm:t>
    </dgm:pt>
    <dgm:pt modelId="{D27819AF-67B5-4D20-8BCA-9960142B5F50}" type="sibTrans" cxnId="{7DD265AF-69F6-435E-9A11-BD8C495FFB8C}">
      <dgm:prSet/>
      <dgm:spPr/>
      <dgm:t>
        <a:bodyPr/>
        <a:lstStyle/>
        <a:p>
          <a:endParaRPr lang="en-GB"/>
        </a:p>
      </dgm:t>
    </dgm:pt>
    <dgm:pt modelId="{D0485C1C-7086-463F-B4FF-70CA59116035}">
      <dgm:prSet/>
      <dgm:spPr/>
      <dgm:t>
        <a:bodyPr/>
        <a:lstStyle/>
        <a:p>
          <a:pPr>
            <a:buNone/>
          </a:pPr>
          <a:r>
            <a:rPr lang="en-GB" b="1"/>
            <a:t>⭐ Speaker Notes </a:t>
          </a:r>
        </a:p>
      </dgm:t>
    </dgm:pt>
    <dgm:pt modelId="{33B8E2E1-8F8B-4BF5-A9C2-735F1B83D8A1}" type="parTrans" cxnId="{0041EABB-F762-4127-80E5-B3993EA12F5C}">
      <dgm:prSet/>
      <dgm:spPr/>
      <dgm:t>
        <a:bodyPr/>
        <a:lstStyle/>
        <a:p>
          <a:endParaRPr lang="en-GB"/>
        </a:p>
      </dgm:t>
    </dgm:pt>
    <dgm:pt modelId="{1AB68702-5BBC-4C60-8E8F-0F36EC073AA6}" type="sibTrans" cxnId="{0041EABB-F762-4127-80E5-B3993EA12F5C}">
      <dgm:prSet/>
      <dgm:spPr/>
      <dgm:t>
        <a:bodyPr/>
        <a:lstStyle/>
        <a:p>
          <a:endParaRPr lang="en-GB"/>
        </a:p>
      </dgm:t>
    </dgm:pt>
    <dgm:pt modelId="{D9D0D4F9-4017-48E7-A6CE-8D77926F33C8}">
      <dgm:prSet phldrT="[Text]"/>
      <dgm:spPr/>
      <dgm:t>
        <a:bodyPr/>
        <a:lstStyle/>
        <a:p>
          <a:endParaRPr lang="en-GB"/>
        </a:p>
      </dgm:t>
    </dgm:pt>
    <dgm:pt modelId="{4C8D785A-307E-43B2-B915-94598BE60FEF}" type="parTrans" cxnId="{E6ADC6DA-C0D5-4CD7-849B-B762E0FC8C10}">
      <dgm:prSet/>
      <dgm:spPr/>
      <dgm:t>
        <a:bodyPr/>
        <a:lstStyle/>
        <a:p>
          <a:endParaRPr lang="en-GB"/>
        </a:p>
      </dgm:t>
    </dgm:pt>
    <dgm:pt modelId="{AE265049-358C-4388-86D7-724A90DEDC3B}" type="sibTrans" cxnId="{E6ADC6DA-C0D5-4CD7-849B-B762E0FC8C10}">
      <dgm:prSet/>
      <dgm:spPr/>
      <dgm:t>
        <a:bodyPr/>
        <a:lstStyle/>
        <a:p>
          <a:endParaRPr lang="en-GB"/>
        </a:p>
      </dgm:t>
    </dgm:pt>
    <dgm:pt modelId="{774FF510-3263-4CCB-9344-B1F3B3AF378D}" type="pres">
      <dgm:prSet presAssocID="{67880349-4DE5-4418-B5B7-86BEEEDEA813}" presName="Name0" presStyleCnt="0">
        <dgm:presLayoutVars>
          <dgm:dir/>
          <dgm:resizeHandles/>
        </dgm:presLayoutVars>
      </dgm:prSet>
      <dgm:spPr/>
    </dgm:pt>
    <dgm:pt modelId="{D95A11DD-0D7F-48A1-8C11-40C2B1E28D59}" type="pres">
      <dgm:prSet presAssocID="{A3E1BA68-D3F0-4117-85F3-46861B043198}" presName="compNode" presStyleCnt="0"/>
      <dgm:spPr/>
    </dgm:pt>
    <dgm:pt modelId="{1122C136-9335-4674-B8D1-FC8B395932F6}" type="pres">
      <dgm:prSet presAssocID="{A3E1BA68-D3F0-4117-85F3-46861B043198}" presName="dummyConnPt" presStyleCnt="0"/>
      <dgm:spPr/>
    </dgm:pt>
    <dgm:pt modelId="{699906A9-E3E5-4DE6-B2AD-166EE9FA55DA}" type="pres">
      <dgm:prSet presAssocID="{A3E1BA68-D3F0-4117-85F3-46861B043198}" presName="node" presStyleLbl="node1" presStyleIdx="0" presStyleCnt="10">
        <dgm:presLayoutVars>
          <dgm:bulletEnabled val="1"/>
        </dgm:presLayoutVars>
      </dgm:prSet>
      <dgm:spPr/>
    </dgm:pt>
    <dgm:pt modelId="{7EB80419-FFB5-41A2-B437-76302B1B4AE7}" type="pres">
      <dgm:prSet presAssocID="{122F89B7-7441-4D77-AB3B-7CCBA657324A}" presName="sibTrans" presStyleLbl="bgSibTrans2D1" presStyleIdx="0" presStyleCnt="9"/>
      <dgm:spPr/>
    </dgm:pt>
    <dgm:pt modelId="{E4FB4BED-A021-4D22-A38C-471E6068D549}" type="pres">
      <dgm:prSet presAssocID="{D9D0D4F9-4017-48E7-A6CE-8D77926F33C8}" presName="compNode" presStyleCnt="0"/>
      <dgm:spPr/>
    </dgm:pt>
    <dgm:pt modelId="{50CCE411-5C77-4C3D-AC85-C0A90A9ADA58}" type="pres">
      <dgm:prSet presAssocID="{D9D0D4F9-4017-48E7-A6CE-8D77926F33C8}" presName="dummyConnPt" presStyleCnt="0"/>
      <dgm:spPr/>
    </dgm:pt>
    <dgm:pt modelId="{6495AEDE-602A-49C4-87D4-83BD7FC0E661}" type="pres">
      <dgm:prSet presAssocID="{D9D0D4F9-4017-48E7-A6CE-8D77926F33C8}" presName="node" presStyleLbl="node1" presStyleIdx="1" presStyleCnt="10">
        <dgm:presLayoutVars>
          <dgm:bulletEnabled val="1"/>
        </dgm:presLayoutVars>
      </dgm:prSet>
      <dgm:spPr/>
    </dgm:pt>
    <dgm:pt modelId="{BBD30E83-C55D-462E-8CAB-1C20718AADF9}" type="pres">
      <dgm:prSet presAssocID="{AE265049-358C-4388-86D7-724A90DEDC3B}" presName="sibTrans" presStyleLbl="bgSibTrans2D1" presStyleIdx="1" presStyleCnt="9"/>
      <dgm:spPr/>
    </dgm:pt>
    <dgm:pt modelId="{E1182A90-A24E-409B-B9B8-9E28D4C08EB3}" type="pres">
      <dgm:prSet presAssocID="{B8EF64C0-6C84-4192-AD7F-EE2670C5FDDF}" presName="compNode" presStyleCnt="0"/>
      <dgm:spPr/>
    </dgm:pt>
    <dgm:pt modelId="{E1FA36B7-5668-4290-B19B-4EB1DBBDC75E}" type="pres">
      <dgm:prSet presAssocID="{B8EF64C0-6C84-4192-AD7F-EE2670C5FDDF}" presName="dummyConnPt" presStyleCnt="0"/>
      <dgm:spPr/>
    </dgm:pt>
    <dgm:pt modelId="{1D2268FA-D21E-4EAC-BAD6-B1AE3DE87195}" type="pres">
      <dgm:prSet presAssocID="{B8EF64C0-6C84-4192-AD7F-EE2670C5FDDF}" presName="node" presStyleLbl="node1" presStyleIdx="2" presStyleCnt="10">
        <dgm:presLayoutVars>
          <dgm:bulletEnabled val="1"/>
        </dgm:presLayoutVars>
      </dgm:prSet>
      <dgm:spPr/>
    </dgm:pt>
    <dgm:pt modelId="{CDE5DD21-7AA7-428F-BF37-741B6B901943}" type="pres">
      <dgm:prSet presAssocID="{ABB648BA-708F-4B36-982A-ECFFA29B0AD3}" presName="sibTrans" presStyleLbl="bgSibTrans2D1" presStyleIdx="2" presStyleCnt="9"/>
      <dgm:spPr/>
    </dgm:pt>
    <dgm:pt modelId="{4AEE4B39-1AD7-452D-AD67-C0B12F3CD7C4}" type="pres">
      <dgm:prSet presAssocID="{B1C6C133-7F6F-4CE5-9389-7104E403115E}" presName="compNode" presStyleCnt="0"/>
      <dgm:spPr/>
    </dgm:pt>
    <dgm:pt modelId="{C8039B5F-B439-4C44-9DF0-7655057EC9E6}" type="pres">
      <dgm:prSet presAssocID="{B1C6C133-7F6F-4CE5-9389-7104E403115E}" presName="dummyConnPt" presStyleCnt="0"/>
      <dgm:spPr/>
    </dgm:pt>
    <dgm:pt modelId="{332127DC-97EB-4C55-8995-76C63996A65D}" type="pres">
      <dgm:prSet presAssocID="{B1C6C133-7F6F-4CE5-9389-7104E403115E}" presName="node" presStyleLbl="node1" presStyleIdx="3" presStyleCnt="10">
        <dgm:presLayoutVars>
          <dgm:bulletEnabled val="1"/>
        </dgm:presLayoutVars>
      </dgm:prSet>
      <dgm:spPr/>
    </dgm:pt>
    <dgm:pt modelId="{923438A0-D28A-453C-A03A-44168F5B322F}" type="pres">
      <dgm:prSet presAssocID="{BB679993-10DC-44F3-A275-BAD8C6053614}" presName="sibTrans" presStyleLbl="bgSibTrans2D1" presStyleIdx="3" presStyleCnt="9"/>
      <dgm:spPr/>
    </dgm:pt>
    <dgm:pt modelId="{0D574424-32B7-4958-B9AB-AFBBD4E10617}" type="pres">
      <dgm:prSet presAssocID="{A080F6CE-5CE2-4C56-9787-7D03AA81884A}" presName="compNode" presStyleCnt="0"/>
      <dgm:spPr/>
    </dgm:pt>
    <dgm:pt modelId="{4B1AE8CB-84F2-4FCB-814F-D1AD732BC303}" type="pres">
      <dgm:prSet presAssocID="{A080F6CE-5CE2-4C56-9787-7D03AA81884A}" presName="dummyConnPt" presStyleCnt="0"/>
      <dgm:spPr/>
    </dgm:pt>
    <dgm:pt modelId="{FC0563E0-DCD7-4AAB-BE93-A22DBEB098C5}" type="pres">
      <dgm:prSet presAssocID="{A080F6CE-5CE2-4C56-9787-7D03AA81884A}" presName="node" presStyleLbl="node1" presStyleIdx="4" presStyleCnt="10">
        <dgm:presLayoutVars>
          <dgm:bulletEnabled val="1"/>
        </dgm:presLayoutVars>
      </dgm:prSet>
      <dgm:spPr/>
    </dgm:pt>
    <dgm:pt modelId="{36F4587A-78B3-4A69-9228-91356A6AA0DE}" type="pres">
      <dgm:prSet presAssocID="{14DFAEA2-380B-41FB-9A70-38C763C4E5E2}" presName="sibTrans" presStyleLbl="bgSibTrans2D1" presStyleIdx="4" presStyleCnt="9"/>
      <dgm:spPr/>
    </dgm:pt>
    <dgm:pt modelId="{8F1187DE-9F15-4906-9345-70EA4F303928}" type="pres">
      <dgm:prSet presAssocID="{38B6A8FD-07BB-4E55-B959-D6AAAD158E82}" presName="compNode" presStyleCnt="0"/>
      <dgm:spPr/>
    </dgm:pt>
    <dgm:pt modelId="{296ADD4A-317D-428D-A764-DC2C01F3A600}" type="pres">
      <dgm:prSet presAssocID="{38B6A8FD-07BB-4E55-B959-D6AAAD158E82}" presName="dummyConnPt" presStyleCnt="0"/>
      <dgm:spPr/>
    </dgm:pt>
    <dgm:pt modelId="{FC47D38D-7E3D-47B4-800F-1974010745B0}" type="pres">
      <dgm:prSet presAssocID="{38B6A8FD-07BB-4E55-B959-D6AAAD158E82}" presName="node" presStyleLbl="node1" presStyleIdx="5" presStyleCnt="10">
        <dgm:presLayoutVars>
          <dgm:bulletEnabled val="1"/>
        </dgm:presLayoutVars>
      </dgm:prSet>
      <dgm:spPr/>
    </dgm:pt>
    <dgm:pt modelId="{FA02B68A-8D84-4A72-8594-8BC5F746E63B}" type="pres">
      <dgm:prSet presAssocID="{A3384829-E6E8-44F7-A70B-1FD143507405}" presName="sibTrans" presStyleLbl="bgSibTrans2D1" presStyleIdx="5" presStyleCnt="9"/>
      <dgm:spPr/>
    </dgm:pt>
    <dgm:pt modelId="{0F00662A-5E59-4AC5-A6D4-CF703FF234A5}" type="pres">
      <dgm:prSet presAssocID="{CADE0D64-AC40-4883-9B08-A52AB98DAFE5}" presName="compNode" presStyleCnt="0"/>
      <dgm:spPr/>
    </dgm:pt>
    <dgm:pt modelId="{A7E25161-8BF0-4187-8239-8D841CD2E20A}" type="pres">
      <dgm:prSet presAssocID="{CADE0D64-AC40-4883-9B08-A52AB98DAFE5}" presName="dummyConnPt" presStyleCnt="0"/>
      <dgm:spPr/>
    </dgm:pt>
    <dgm:pt modelId="{AC06B3B7-B4FE-4A01-92C7-FEC731075AAB}" type="pres">
      <dgm:prSet presAssocID="{CADE0D64-AC40-4883-9B08-A52AB98DAFE5}" presName="node" presStyleLbl="node1" presStyleIdx="6" presStyleCnt="10">
        <dgm:presLayoutVars>
          <dgm:bulletEnabled val="1"/>
        </dgm:presLayoutVars>
      </dgm:prSet>
      <dgm:spPr/>
    </dgm:pt>
    <dgm:pt modelId="{F3BF98EE-98CF-48D3-A0F5-5DFE47E1D7E3}" type="pres">
      <dgm:prSet presAssocID="{B7BB002B-F5AA-43BF-985C-1B92271EE0DA}" presName="sibTrans" presStyleLbl="bgSibTrans2D1" presStyleIdx="6" presStyleCnt="9"/>
      <dgm:spPr/>
    </dgm:pt>
    <dgm:pt modelId="{D21E0E26-3FB7-4853-B8D5-70C574690CAE}" type="pres">
      <dgm:prSet presAssocID="{941BFB5A-2B0A-44EA-A419-6D3C1308EF1D}" presName="compNode" presStyleCnt="0"/>
      <dgm:spPr/>
    </dgm:pt>
    <dgm:pt modelId="{50E77C16-E70C-4F37-BA23-014C235E4ACC}" type="pres">
      <dgm:prSet presAssocID="{941BFB5A-2B0A-44EA-A419-6D3C1308EF1D}" presName="dummyConnPt" presStyleCnt="0"/>
      <dgm:spPr/>
    </dgm:pt>
    <dgm:pt modelId="{50B44273-0F78-4CF0-9E74-32E7A24C4D6F}" type="pres">
      <dgm:prSet presAssocID="{941BFB5A-2B0A-44EA-A419-6D3C1308EF1D}" presName="node" presStyleLbl="node1" presStyleIdx="7" presStyleCnt="10">
        <dgm:presLayoutVars>
          <dgm:bulletEnabled val="1"/>
        </dgm:presLayoutVars>
      </dgm:prSet>
      <dgm:spPr/>
    </dgm:pt>
    <dgm:pt modelId="{50716D6D-42A1-4287-9F19-C00D108EB67B}" type="pres">
      <dgm:prSet presAssocID="{281283A8-C959-4190-83C0-7C7F643DA401}" presName="sibTrans" presStyleLbl="bgSibTrans2D1" presStyleIdx="7" presStyleCnt="9"/>
      <dgm:spPr/>
    </dgm:pt>
    <dgm:pt modelId="{C5EB86BA-C46B-45A3-81E9-94A1D8CEE585}" type="pres">
      <dgm:prSet presAssocID="{99E660FE-59A1-46A8-B7EB-AA2877F1F65C}" presName="compNode" presStyleCnt="0"/>
      <dgm:spPr/>
    </dgm:pt>
    <dgm:pt modelId="{C088F772-0CBA-4B3B-80C8-43D2785AB488}" type="pres">
      <dgm:prSet presAssocID="{99E660FE-59A1-46A8-B7EB-AA2877F1F65C}" presName="dummyConnPt" presStyleCnt="0"/>
      <dgm:spPr/>
    </dgm:pt>
    <dgm:pt modelId="{FE69074A-D5A3-419E-8BB9-03F89200B84A}" type="pres">
      <dgm:prSet presAssocID="{99E660FE-59A1-46A8-B7EB-AA2877F1F65C}" presName="node" presStyleLbl="node1" presStyleIdx="8" presStyleCnt="10">
        <dgm:presLayoutVars>
          <dgm:bulletEnabled val="1"/>
        </dgm:presLayoutVars>
      </dgm:prSet>
      <dgm:spPr/>
    </dgm:pt>
    <dgm:pt modelId="{7305C3F3-6699-472C-A5E7-A859F5AD5514}" type="pres">
      <dgm:prSet presAssocID="{D27819AF-67B5-4D20-8BCA-9960142B5F50}" presName="sibTrans" presStyleLbl="bgSibTrans2D1" presStyleIdx="8" presStyleCnt="9"/>
      <dgm:spPr/>
    </dgm:pt>
    <dgm:pt modelId="{3B12BF50-1757-49CA-B913-B429DBFE93CF}" type="pres">
      <dgm:prSet presAssocID="{D0485C1C-7086-463F-B4FF-70CA59116035}" presName="compNode" presStyleCnt="0"/>
      <dgm:spPr/>
    </dgm:pt>
    <dgm:pt modelId="{57033806-9C15-4FDB-90C7-0BA15882599F}" type="pres">
      <dgm:prSet presAssocID="{D0485C1C-7086-463F-B4FF-70CA59116035}" presName="dummyConnPt" presStyleCnt="0"/>
      <dgm:spPr/>
    </dgm:pt>
    <dgm:pt modelId="{BA970490-E985-4C07-8416-BA29FA878F44}" type="pres">
      <dgm:prSet presAssocID="{D0485C1C-7086-463F-B4FF-70CA59116035}" presName="node" presStyleLbl="node1" presStyleIdx="9" presStyleCnt="10">
        <dgm:presLayoutVars>
          <dgm:bulletEnabled val="1"/>
        </dgm:presLayoutVars>
      </dgm:prSet>
      <dgm:spPr/>
    </dgm:pt>
  </dgm:ptLst>
  <dgm:cxnLst>
    <dgm:cxn modelId="{99908612-5B88-41A4-BBE0-B35A6662F991}" type="presOf" srcId="{AE265049-358C-4388-86D7-724A90DEDC3B}" destId="{BBD30E83-C55D-462E-8CAB-1C20718AADF9}" srcOrd="0" destOrd="0" presId="urn:microsoft.com/office/officeart/2005/8/layout/bProcess4"/>
    <dgm:cxn modelId="{9842E218-92C9-4586-92C5-53497E64B196}" type="presOf" srcId="{A3384829-E6E8-44F7-A70B-1FD143507405}" destId="{FA02B68A-8D84-4A72-8594-8BC5F746E63B}" srcOrd="0" destOrd="0" presId="urn:microsoft.com/office/officeart/2005/8/layout/bProcess4"/>
    <dgm:cxn modelId="{99C1E11B-77A7-4401-8868-6740BA2D75F7}" srcId="{67880349-4DE5-4418-B5B7-86BEEEDEA813}" destId="{B1C6C133-7F6F-4CE5-9389-7104E403115E}" srcOrd="3" destOrd="0" parTransId="{99CBA91B-67FB-4A6E-BDB7-8AE5C326C7A4}" sibTransId="{BB679993-10DC-44F3-A275-BAD8C6053614}"/>
    <dgm:cxn modelId="{89101426-ED9C-4A3D-9E2F-43851843D087}" type="presOf" srcId="{D9D0D4F9-4017-48E7-A6CE-8D77926F33C8}" destId="{6495AEDE-602A-49C4-87D4-83BD7FC0E661}" srcOrd="0" destOrd="0" presId="urn:microsoft.com/office/officeart/2005/8/layout/bProcess4"/>
    <dgm:cxn modelId="{CBB1E326-2814-4127-9933-65F218D24686}" srcId="{67880349-4DE5-4418-B5B7-86BEEEDEA813}" destId="{941BFB5A-2B0A-44EA-A419-6D3C1308EF1D}" srcOrd="7" destOrd="0" parTransId="{7A9D3BC3-BF24-48EA-BB9E-467B5E569C8F}" sibTransId="{281283A8-C959-4190-83C0-7C7F643DA401}"/>
    <dgm:cxn modelId="{C2FD1C67-F901-4225-970F-C28B0369074E}" type="presOf" srcId="{A3E1BA68-D3F0-4117-85F3-46861B043198}" destId="{699906A9-E3E5-4DE6-B2AD-166EE9FA55DA}" srcOrd="0" destOrd="0" presId="urn:microsoft.com/office/officeart/2005/8/layout/bProcess4"/>
    <dgm:cxn modelId="{F3A80669-A504-4652-A6EB-8F3E5153BC18}" type="presOf" srcId="{281283A8-C959-4190-83C0-7C7F643DA401}" destId="{50716D6D-42A1-4287-9F19-C00D108EB67B}" srcOrd="0" destOrd="0" presId="urn:microsoft.com/office/officeart/2005/8/layout/bProcess4"/>
    <dgm:cxn modelId="{F9780471-9F97-498F-A71E-EC5E0CB9C8DC}" srcId="{67880349-4DE5-4418-B5B7-86BEEEDEA813}" destId="{CADE0D64-AC40-4883-9B08-A52AB98DAFE5}" srcOrd="6" destOrd="0" parTransId="{16AC6E8A-74F8-488A-92D3-0274A50FEAE9}" sibTransId="{B7BB002B-F5AA-43BF-985C-1B92271EE0DA}"/>
    <dgm:cxn modelId="{F1D82851-E125-47F8-B80E-61D33BA35BDA}" srcId="{67880349-4DE5-4418-B5B7-86BEEEDEA813}" destId="{A3E1BA68-D3F0-4117-85F3-46861B043198}" srcOrd="0" destOrd="0" parTransId="{F4DF1B0B-78A8-42D2-99C7-5B2B753C20AC}" sibTransId="{122F89B7-7441-4D77-AB3B-7CCBA657324A}"/>
    <dgm:cxn modelId="{9B806771-AE11-4D9D-9C05-C1312D16C31C}" type="presOf" srcId="{BB679993-10DC-44F3-A275-BAD8C6053614}" destId="{923438A0-D28A-453C-A03A-44168F5B322F}" srcOrd="0" destOrd="0" presId="urn:microsoft.com/office/officeart/2005/8/layout/bProcess4"/>
    <dgm:cxn modelId="{D6236C88-8F01-4928-89A9-E85850AF165A}" type="presOf" srcId="{B8EF64C0-6C84-4192-AD7F-EE2670C5FDDF}" destId="{1D2268FA-D21E-4EAC-BAD6-B1AE3DE87195}" srcOrd="0" destOrd="0" presId="urn:microsoft.com/office/officeart/2005/8/layout/bProcess4"/>
    <dgm:cxn modelId="{649EFA93-7879-446C-A4F1-7E59FB891F41}" type="presOf" srcId="{B7BB002B-F5AA-43BF-985C-1B92271EE0DA}" destId="{F3BF98EE-98CF-48D3-A0F5-5DFE47E1D7E3}" srcOrd="0" destOrd="0" presId="urn:microsoft.com/office/officeart/2005/8/layout/bProcess4"/>
    <dgm:cxn modelId="{8AF61F9F-F817-471E-92AF-88D5C77C571D}" srcId="{67880349-4DE5-4418-B5B7-86BEEEDEA813}" destId="{B8EF64C0-6C84-4192-AD7F-EE2670C5FDDF}" srcOrd="2" destOrd="0" parTransId="{9F8732CE-346C-4D25-B7D5-1D9B1E54BF0E}" sibTransId="{ABB648BA-708F-4B36-982A-ECFFA29B0AD3}"/>
    <dgm:cxn modelId="{CE3AB9A8-4EBF-48B5-B530-F4E03109FC36}" type="presOf" srcId="{38B6A8FD-07BB-4E55-B959-D6AAAD158E82}" destId="{FC47D38D-7E3D-47B4-800F-1974010745B0}" srcOrd="0" destOrd="0" presId="urn:microsoft.com/office/officeart/2005/8/layout/bProcess4"/>
    <dgm:cxn modelId="{E9ED72AB-9858-4009-83FC-E20D140D0E23}" type="presOf" srcId="{122F89B7-7441-4D77-AB3B-7CCBA657324A}" destId="{7EB80419-FFB5-41A2-B437-76302B1B4AE7}" srcOrd="0" destOrd="0" presId="urn:microsoft.com/office/officeart/2005/8/layout/bProcess4"/>
    <dgm:cxn modelId="{CF8757AE-2032-4F87-B9DD-D6671C6A21EE}" srcId="{67880349-4DE5-4418-B5B7-86BEEEDEA813}" destId="{A080F6CE-5CE2-4C56-9787-7D03AA81884A}" srcOrd="4" destOrd="0" parTransId="{12A3AC9D-491D-42E8-9F6B-F85FEF7EB819}" sibTransId="{14DFAEA2-380B-41FB-9A70-38C763C4E5E2}"/>
    <dgm:cxn modelId="{7DD265AF-69F6-435E-9A11-BD8C495FFB8C}" srcId="{67880349-4DE5-4418-B5B7-86BEEEDEA813}" destId="{99E660FE-59A1-46A8-B7EB-AA2877F1F65C}" srcOrd="8" destOrd="0" parTransId="{D551D9B0-DE90-4823-A12C-DD6938868006}" sibTransId="{D27819AF-67B5-4D20-8BCA-9960142B5F50}"/>
    <dgm:cxn modelId="{32FA14B3-513E-4D67-A9D1-FE19505A5F2F}" type="presOf" srcId="{67880349-4DE5-4418-B5B7-86BEEEDEA813}" destId="{774FF510-3263-4CCB-9344-B1F3B3AF378D}" srcOrd="0" destOrd="0" presId="urn:microsoft.com/office/officeart/2005/8/layout/bProcess4"/>
    <dgm:cxn modelId="{0041EABB-F762-4127-80E5-B3993EA12F5C}" srcId="{67880349-4DE5-4418-B5B7-86BEEEDEA813}" destId="{D0485C1C-7086-463F-B4FF-70CA59116035}" srcOrd="9" destOrd="0" parTransId="{33B8E2E1-8F8B-4BF5-A9C2-735F1B83D8A1}" sibTransId="{1AB68702-5BBC-4C60-8E8F-0F36EC073AA6}"/>
    <dgm:cxn modelId="{7C1302C2-7406-4A96-A96A-9F8178BDB3AE}" type="presOf" srcId="{A080F6CE-5CE2-4C56-9787-7D03AA81884A}" destId="{FC0563E0-DCD7-4AAB-BE93-A22DBEB098C5}" srcOrd="0" destOrd="0" presId="urn:microsoft.com/office/officeart/2005/8/layout/bProcess4"/>
    <dgm:cxn modelId="{299352C3-4F04-43C0-812E-5B8A0DC2CADE}" type="presOf" srcId="{14DFAEA2-380B-41FB-9A70-38C763C4E5E2}" destId="{36F4587A-78B3-4A69-9228-91356A6AA0DE}" srcOrd="0" destOrd="0" presId="urn:microsoft.com/office/officeart/2005/8/layout/bProcess4"/>
    <dgm:cxn modelId="{3C7516CB-47B2-48B2-9BA8-9D591749AD99}" type="presOf" srcId="{B1C6C133-7F6F-4CE5-9389-7104E403115E}" destId="{332127DC-97EB-4C55-8995-76C63996A65D}" srcOrd="0" destOrd="0" presId="urn:microsoft.com/office/officeart/2005/8/layout/bProcess4"/>
    <dgm:cxn modelId="{E1A185CD-0EA4-4064-989B-417E1915FDE9}" type="presOf" srcId="{CADE0D64-AC40-4883-9B08-A52AB98DAFE5}" destId="{AC06B3B7-B4FE-4A01-92C7-FEC731075AAB}" srcOrd="0" destOrd="0" presId="urn:microsoft.com/office/officeart/2005/8/layout/bProcess4"/>
    <dgm:cxn modelId="{E6ADC6DA-C0D5-4CD7-849B-B762E0FC8C10}" srcId="{67880349-4DE5-4418-B5B7-86BEEEDEA813}" destId="{D9D0D4F9-4017-48E7-A6CE-8D77926F33C8}" srcOrd="1" destOrd="0" parTransId="{4C8D785A-307E-43B2-B915-94598BE60FEF}" sibTransId="{AE265049-358C-4388-86D7-724A90DEDC3B}"/>
    <dgm:cxn modelId="{033D1FEC-7585-45FD-A2EF-0ED0E4474684}" type="presOf" srcId="{D0485C1C-7086-463F-B4FF-70CA59116035}" destId="{BA970490-E985-4C07-8416-BA29FA878F44}" srcOrd="0" destOrd="0" presId="urn:microsoft.com/office/officeart/2005/8/layout/bProcess4"/>
    <dgm:cxn modelId="{5736F8EC-919C-4045-9DC4-17837D82B3C1}" type="presOf" srcId="{D27819AF-67B5-4D20-8BCA-9960142B5F50}" destId="{7305C3F3-6699-472C-A5E7-A859F5AD5514}" srcOrd="0" destOrd="0" presId="urn:microsoft.com/office/officeart/2005/8/layout/bProcess4"/>
    <dgm:cxn modelId="{117668ED-FA84-4D82-AE57-E02CC6281686}" type="presOf" srcId="{99E660FE-59A1-46A8-B7EB-AA2877F1F65C}" destId="{FE69074A-D5A3-419E-8BB9-03F89200B84A}" srcOrd="0" destOrd="0" presId="urn:microsoft.com/office/officeart/2005/8/layout/bProcess4"/>
    <dgm:cxn modelId="{5AD9D2F1-3A4E-4294-B610-B1598D61CBEF}" type="presOf" srcId="{941BFB5A-2B0A-44EA-A419-6D3C1308EF1D}" destId="{50B44273-0F78-4CF0-9E74-32E7A24C4D6F}" srcOrd="0" destOrd="0" presId="urn:microsoft.com/office/officeart/2005/8/layout/bProcess4"/>
    <dgm:cxn modelId="{449AF2FA-EB72-4AD1-AA98-278396E4CEE9}" type="presOf" srcId="{ABB648BA-708F-4B36-982A-ECFFA29B0AD3}" destId="{CDE5DD21-7AA7-428F-BF37-741B6B901943}" srcOrd="0" destOrd="0" presId="urn:microsoft.com/office/officeart/2005/8/layout/bProcess4"/>
    <dgm:cxn modelId="{D0906AFE-04D6-4AC2-BB1E-B59142D0642A}" srcId="{67880349-4DE5-4418-B5B7-86BEEEDEA813}" destId="{38B6A8FD-07BB-4E55-B959-D6AAAD158E82}" srcOrd="5" destOrd="0" parTransId="{80BF778C-B1D9-4ECF-9977-193B06C0EB60}" sibTransId="{A3384829-E6E8-44F7-A70B-1FD143507405}"/>
    <dgm:cxn modelId="{3C4953AD-17CA-498C-A063-F681EF4208E9}" type="presParOf" srcId="{774FF510-3263-4CCB-9344-B1F3B3AF378D}" destId="{D95A11DD-0D7F-48A1-8C11-40C2B1E28D59}" srcOrd="0" destOrd="0" presId="urn:microsoft.com/office/officeart/2005/8/layout/bProcess4"/>
    <dgm:cxn modelId="{E9975E61-3AFE-4C54-9DD9-44CA1AE44C61}" type="presParOf" srcId="{D95A11DD-0D7F-48A1-8C11-40C2B1E28D59}" destId="{1122C136-9335-4674-B8D1-FC8B395932F6}" srcOrd="0" destOrd="0" presId="urn:microsoft.com/office/officeart/2005/8/layout/bProcess4"/>
    <dgm:cxn modelId="{35C59C5F-A512-4B29-8221-F49673B48497}" type="presParOf" srcId="{D95A11DD-0D7F-48A1-8C11-40C2B1E28D59}" destId="{699906A9-E3E5-4DE6-B2AD-166EE9FA55DA}" srcOrd="1" destOrd="0" presId="urn:microsoft.com/office/officeart/2005/8/layout/bProcess4"/>
    <dgm:cxn modelId="{6CFC7C68-E404-4341-95D3-C2D267D76BC5}" type="presParOf" srcId="{774FF510-3263-4CCB-9344-B1F3B3AF378D}" destId="{7EB80419-FFB5-41A2-B437-76302B1B4AE7}" srcOrd="1" destOrd="0" presId="urn:microsoft.com/office/officeart/2005/8/layout/bProcess4"/>
    <dgm:cxn modelId="{3FAFD17A-3DAE-4704-B6F2-0246D01E664B}" type="presParOf" srcId="{774FF510-3263-4CCB-9344-B1F3B3AF378D}" destId="{E4FB4BED-A021-4D22-A38C-471E6068D549}" srcOrd="2" destOrd="0" presId="urn:microsoft.com/office/officeart/2005/8/layout/bProcess4"/>
    <dgm:cxn modelId="{6B260524-CA84-4EAA-ADC6-A77AF1DF0628}" type="presParOf" srcId="{E4FB4BED-A021-4D22-A38C-471E6068D549}" destId="{50CCE411-5C77-4C3D-AC85-C0A90A9ADA58}" srcOrd="0" destOrd="0" presId="urn:microsoft.com/office/officeart/2005/8/layout/bProcess4"/>
    <dgm:cxn modelId="{DAA29D31-B5D8-4B98-9519-961D0B5CD375}" type="presParOf" srcId="{E4FB4BED-A021-4D22-A38C-471E6068D549}" destId="{6495AEDE-602A-49C4-87D4-83BD7FC0E661}" srcOrd="1" destOrd="0" presId="urn:microsoft.com/office/officeart/2005/8/layout/bProcess4"/>
    <dgm:cxn modelId="{182214CD-920D-4321-AE8D-D79C8D56CD43}" type="presParOf" srcId="{774FF510-3263-4CCB-9344-B1F3B3AF378D}" destId="{BBD30E83-C55D-462E-8CAB-1C20718AADF9}" srcOrd="3" destOrd="0" presId="urn:microsoft.com/office/officeart/2005/8/layout/bProcess4"/>
    <dgm:cxn modelId="{9C00A3F1-B2CC-4A0C-A2AF-0E013702CED9}" type="presParOf" srcId="{774FF510-3263-4CCB-9344-B1F3B3AF378D}" destId="{E1182A90-A24E-409B-B9B8-9E28D4C08EB3}" srcOrd="4" destOrd="0" presId="urn:microsoft.com/office/officeart/2005/8/layout/bProcess4"/>
    <dgm:cxn modelId="{5CB6133B-4069-4504-92A7-6E7FFFC40554}" type="presParOf" srcId="{E1182A90-A24E-409B-B9B8-9E28D4C08EB3}" destId="{E1FA36B7-5668-4290-B19B-4EB1DBBDC75E}" srcOrd="0" destOrd="0" presId="urn:microsoft.com/office/officeart/2005/8/layout/bProcess4"/>
    <dgm:cxn modelId="{A32DE1A4-2466-4592-A8E5-9DC29DC31184}" type="presParOf" srcId="{E1182A90-A24E-409B-B9B8-9E28D4C08EB3}" destId="{1D2268FA-D21E-4EAC-BAD6-B1AE3DE87195}" srcOrd="1" destOrd="0" presId="urn:microsoft.com/office/officeart/2005/8/layout/bProcess4"/>
    <dgm:cxn modelId="{B86216A2-E0C9-45FE-A70D-FEC70F9D0023}" type="presParOf" srcId="{774FF510-3263-4CCB-9344-B1F3B3AF378D}" destId="{CDE5DD21-7AA7-428F-BF37-741B6B901943}" srcOrd="5" destOrd="0" presId="urn:microsoft.com/office/officeart/2005/8/layout/bProcess4"/>
    <dgm:cxn modelId="{378E961B-BD48-42D3-9A69-00275192A306}" type="presParOf" srcId="{774FF510-3263-4CCB-9344-B1F3B3AF378D}" destId="{4AEE4B39-1AD7-452D-AD67-C0B12F3CD7C4}" srcOrd="6" destOrd="0" presId="urn:microsoft.com/office/officeart/2005/8/layout/bProcess4"/>
    <dgm:cxn modelId="{B791AEE9-314B-4EB2-A1A1-744359113CEC}" type="presParOf" srcId="{4AEE4B39-1AD7-452D-AD67-C0B12F3CD7C4}" destId="{C8039B5F-B439-4C44-9DF0-7655057EC9E6}" srcOrd="0" destOrd="0" presId="urn:microsoft.com/office/officeart/2005/8/layout/bProcess4"/>
    <dgm:cxn modelId="{261C8F59-8D24-40E4-9D17-E74B9A3285D0}" type="presParOf" srcId="{4AEE4B39-1AD7-452D-AD67-C0B12F3CD7C4}" destId="{332127DC-97EB-4C55-8995-76C63996A65D}" srcOrd="1" destOrd="0" presId="urn:microsoft.com/office/officeart/2005/8/layout/bProcess4"/>
    <dgm:cxn modelId="{F9A34089-335A-436C-A132-B25BFB2DDB4D}" type="presParOf" srcId="{774FF510-3263-4CCB-9344-B1F3B3AF378D}" destId="{923438A0-D28A-453C-A03A-44168F5B322F}" srcOrd="7" destOrd="0" presId="urn:microsoft.com/office/officeart/2005/8/layout/bProcess4"/>
    <dgm:cxn modelId="{07386D1C-78B2-4328-94D4-FAF022BC3F26}" type="presParOf" srcId="{774FF510-3263-4CCB-9344-B1F3B3AF378D}" destId="{0D574424-32B7-4958-B9AB-AFBBD4E10617}" srcOrd="8" destOrd="0" presId="urn:microsoft.com/office/officeart/2005/8/layout/bProcess4"/>
    <dgm:cxn modelId="{E5EAA0CA-AEDD-4638-B46A-E99C4284D998}" type="presParOf" srcId="{0D574424-32B7-4958-B9AB-AFBBD4E10617}" destId="{4B1AE8CB-84F2-4FCB-814F-D1AD732BC303}" srcOrd="0" destOrd="0" presId="urn:microsoft.com/office/officeart/2005/8/layout/bProcess4"/>
    <dgm:cxn modelId="{DB140EC7-3CF2-4061-B7CA-EAF65C62C462}" type="presParOf" srcId="{0D574424-32B7-4958-B9AB-AFBBD4E10617}" destId="{FC0563E0-DCD7-4AAB-BE93-A22DBEB098C5}" srcOrd="1" destOrd="0" presId="urn:microsoft.com/office/officeart/2005/8/layout/bProcess4"/>
    <dgm:cxn modelId="{D8887ED6-1BE4-4B13-BFE5-90B9B2625F77}" type="presParOf" srcId="{774FF510-3263-4CCB-9344-B1F3B3AF378D}" destId="{36F4587A-78B3-4A69-9228-91356A6AA0DE}" srcOrd="9" destOrd="0" presId="urn:microsoft.com/office/officeart/2005/8/layout/bProcess4"/>
    <dgm:cxn modelId="{C2F62F09-4734-463C-A193-E5C3FC92F026}" type="presParOf" srcId="{774FF510-3263-4CCB-9344-B1F3B3AF378D}" destId="{8F1187DE-9F15-4906-9345-70EA4F303928}" srcOrd="10" destOrd="0" presId="urn:microsoft.com/office/officeart/2005/8/layout/bProcess4"/>
    <dgm:cxn modelId="{7D9E20C5-B56B-4512-8707-649F804D57FE}" type="presParOf" srcId="{8F1187DE-9F15-4906-9345-70EA4F303928}" destId="{296ADD4A-317D-428D-A764-DC2C01F3A600}" srcOrd="0" destOrd="0" presId="urn:microsoft.com/office/officeart/2005/8/layout/bProcess4"/>
    <dgm:cxn modelId="{0CB8EDB4-ECEC-4F39-83AE-38C77C1B6275}" type="presParOf" srcId="{8F1187DE-9F15-4906-9345-70EA4F303928}" destId="{FC47D38D-7E3D-47B4-800F-1974010745B0}" srcOrd="1" destOrd="0" presId="urn:microsoft.com/office/officeart/2005/8/layout/bProcess4"/>
    <dgm:cxn modelId="{ACBA6C15-27FD-44DA-B9E8-1958DE776AFB}" type="presParOf" srcId="{774FF510-3263-4CCB-9344-B1F3B3AF378D}" destId="{FA02B68A-8D84-4A72-8594-8BC5F746E63B}" srcOrd="11" destOrd="0" presId="urn:microsoft.com/office/officeart/2005/8/layout/bProcess4"/>
    <dgm:cxn modelId="{F5F9DB69-17E8-48AB-99C5-5597F3411B5E}" type="presParOf" srcId="{774FF510-3263-4CCB-9344-B1F3B3AF378D}" destId="{0F00662A-5E59-4AC5-A6D4-CF703FF234A5}" srcOrd="12" destOrd="0" presId="urn:microsoft.com/office/officeart/2005/8/layout/bProcess4"/>
    <dgm:cxn modelId="{30C9DEB5-445E-4846-B169-990A3172438C}" type="presParOf" srcId="{0F00662A-5E59-4AC5-A6D4-CF703FF234A5}" destId="{A7E25161-8BF0-4187-8239-8D841CD2E20A}" srcOrd="0" destOrd="0" presId="urn:microsoft.com/office/officeart/2005/8/layout/bProcess4"/>
    <dgm:cxn modelId="{6CA3CA82-5360-4711-A2C7-860E343A2687}" type="presParOf" srcId="{0F00662A-5E59-4AC5-A6D4-CF703FF234A5}" destId="{AC06B3B7-B4FE-4A01-92C7-FEC731075AAB}" srcOrd="1" destOrd="0" presId="urn:microsoft.com/office/officeart/2005/8/layout/bProcess4"/>
    <dgm:cxn modelId="{144EDE56-1C84-48F6-8BB1-737E93B7012C}" type="presParOf" srcId="{774FF510-3263-4CCB-9344-B1F3B3AF378D}" destId="{F3BF98EE-98CF-48D3-A0F5-5DFE47E1D7E3}" srcOrd="13" destOrd="0" presId="urn:microsoft.com/office/officeart/2005/8/layout/bProcess4"/>
    <dgm:cxn modelId="{CF7DBA93-6B38-47B1-8F19-CD4ABFC4F172}" type="presParOf" srcId="{774FF510-3263-4CCB-9344-B1F3B3AF378D}" destId="{D21E0E26-3FB7-4853-B8D5-70C574690CAE}" srcOrd="14" destOrd="0" presId="urn:microsoft.com/office/officeart/2005/8/layout/bProcess4"/>
    <dgm:cxn modelId="{51921579-01F4-461D-B796-C84FA2A2A596}" type="presParOf" srcId="{D21E0E26-3FB7-4853-B8D5-70C574690CAE}" destId="{50E77C16-E70C-4F37-BA23-014C235E4ACC}" srcOrd="0" destOrd="0" presId="urn:microsoft.com/office/officeart/2005/8/layout/bProcess4"/>
    <dgm:cxn modelId="{46225AEE-9DE1-4464-AE87-5D37411CAB27}" type="presParOf" srcId="{D21E0E26-3FB7-4853-B8D5-70C574690CAE}" destId="{50B44273-0F78-4CF0-9E74-32E7A24C4D6F}" srcOrd="1" destOrd="0" presId="urn:microsoft.com/office/officeart/2005/8/layout/bProcess4"/>
    <dgm:cxn modelId="{E23A516E-26DE-4D9A-9BA5-B7A01B396FF5}" type="presParOf" srcId="{774FF510-3263-4CCB-9344-B1F3B3AF378D}" destId="{50716D6D-42A1-4287-9F19-C00D108EB67B}" srcOrd="15" destOrd="0" presId="urn:microsoft.com/office/officeart/2005/8/layout/bProcess4"/>
    <dgm:cxn modelId="{E1554D2C-3BB0-40A5-8D41-CD18FDA33885}" type="presParOf" srcId="{774FF510-3263-4CCB-9344-B1F3B3AF378D}" destId="{C5EB86BA-C46B-45A3-81E9-94A1D8CEE585}" srcOrd="16" destOrd="0" presId="urn:microsoft.com/office/officeart/2005/8/layout/bProcess4"/>
    <dgm:cxn modelId="{67E5AADB-BD06-4307-9ABC-70FF443E9AB6}" type="presParOf" srcId="{C5EB86BA-C46B-45A3-81E9-94A1D8CEE585}" destId="{C088F772-0CBA-4B3B-80C8-43D2785AB488}" srcOrd="0" destOrd="0" presId="urn:microsoft.com/office/officeart/2005/8/layout/bProcess4"/>
    <dgm:cxn modelId="{833576D0-EF31-495F-B6E3-BF64BEC6CA04}" type="presParOf" srcId="{C5EB86BA-C46B-45A3-81E9-94A1D8CEE585}" destId="{FE69074A-D5A3-419E-8BB9-03F89200B84A}" srcOrd="1" destOrd="0" presId="urn:microsoft.com/office/officeart/2005/8/layout/bProcess4"/>
    <dgm:cxn modelId="{09690FF7-A0FE-48C1-BBDA-894870EEC63A}" type="presParOf" srcId="{774FF510-3263-4CCB-9344-B1F3B3AF378D}" destId="{7305C3F3-6699-472C-A5E7-A859F5AD5514}" srcOrd="17" destOrd="0" presId="urn:microsoft.com/office/officeart/2005/8/layout/bProcess4"/>
    <dgm:cxn modelId="{DFA210EB-002F-4EA5-9070-FFDAECD26E73}" type="presParOf" srcId="{774FF510-3263-4CCB-9344-B1F3B3AF378D}" destId="{3B12BF50-1757-49CA-B913-B429DBFE93CF}" srcOrd="18" destOrd="0" presId="urn:microsoft.com/office/officeart/2005/8/layout/bProcess4"/>
    <dgm:cxn modelId="{A8B97679-9BED-4A7A-A57C-4A5AB5678711}" type="presParOf" srcId="{3B12BF50-1757-49CA-B913-B429DBFE93CF}" destId="{57033806-9C15-4FDB-90C7-0BA15882599F}" srcOrd="0" destOrd="0" presId="urn:microsoft.com/office/officeart/2005/8/layout/bProcess4"/>
    <dgm:cxn modelId="{4369ACE8-ED37-4592-8269-2434104AE2F2}" type="presParOf" srcId="{3B12BF50-1757-49CA-B913-B429DBFE93CF}" destId="{BA970490-E985-4C07-8416-BA29FA878F44}"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73BDF-F80D-4BAF-A5CE-23FC7EF33EDC}">
      <dsp:nvSpPr>
        <dsp:cNvPr id="0" name=""/>
        <dsp:cNvSpPr/>
      </dsp:nvSpPr>
      <dsp:spPr>
        <a:xfrm>
          <a:off x="428218" y="3"/>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Health</a:t>
          </a:r>
          <a:endParaRPr lang="en-US" sz="1000" kern="1200"/>
        </a:p>
      </dsp:txBody>
      <dsp:txXfrm>
        <a:off x="428218" y="3"/>
        <a:ext cx="1585301" cy="951180"/>
      </dsp:txXfrm>
    </dsp:sp>
    <dsp:sp modelId="{2DDE51FF-A02E-4A04-A478-B84821B20030}">
      <dsp:nvSpPr>
        <dsp:cNvPr id="0" name=""/>
        <dsp:cNvSpPr/>
      </dsp:nvSpPr>
      <dsp:spPr>
        <a:xfrm>
          <a:off x="2293563" y="3770"/>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 state of </a:t>
          </a:r>
          <a:r>
            <a:rPr lang="en-GB" sz="1000" b="1" kern="1200"/>
            <a:t>physical, mental, and social well-being</a:t>
          </a:r>
          <a:endParaRPr lang="en-US" sz="1000" kern="1200"/>
        </a:p>
      </dsp:txBody>
      <dsp:txXfrm>
        <a:off x="2293563" y="3770"/>
        <a:ext cx="1585301" cy="951180"/>
      </dsp:txXfrm>
    </dsp:sp>
    <dsp:sp modelId="{F0F3430B-CFBA-4ADD-8D8E-CAEFC50BC93F}">
      <dsp:nvSpPr>
        <dsp:cNvPr id="0" name=""/>
        <dsp:cNvSpPr/>
      </dsp:nvSpPr>
      <dsp:spPr>
        <a:xfrm>
          <a:off x="4037394" y="3770"/>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More than the absence of illness — focuses on </a:t>
          </a:r>
          <a:r>
            <a:rPr lang="en-GB" sz="1000" b="1" kern="1200"/>
            <a:t>functioning, resilience, and quality of life</a:t>
          </a:r>
          <a:endParaRPr lang="en-US" sz="1000" kern="1200"/>
        </a:p>
      </dsp:txBody>
      <dsp:txXfrm>
        <a:off x="4037394" y="3770"/>
        <a:ext cx="1585301" cy="951180"/>
      </dsp:txXfrm>
    </dsp:sp>
    <dsp:sp modelId="{934E6353-158B-4474-BD17-9178AA5D0474}">
      <dsp:nvSpPr>
        <dsp:cNvPr id="0" name=""/>
        <dsp:cNvSpPr/>
      </dsp:nvSpPr>
      <dsp:spPr>
        <a:xfrm>
          <a:off x="549731" y="1113481"/>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Influenced by lifestyle, environment, genetics, and access to care</a:t>
          </a:r>
          <a:endParaRPr lang="en-US" sz="1000" kern="1200"/>
        </a:p>
      </dsp:txBody>
      <dsp:txXfrm>
        <a:off x="549731" y="1113481"/>
        <a:ext cx="1585301" cy="951180"/>
      </dsp:txXfrm>
    </dsp:sp>
    <dsp:sp modelId="{2235A2A8-B02C-4467-9FC2-3CA0BA9F712F}">
      <dsp:nvSpPr>
        <dsp:cNvPr id="0" name=""/>
        <dsp:cNvSpPr/>
      </dsp:nvSpPr>
      <dsp:spPr>
        <a:xfrm>
          <a:off x="2293563" y="1113481"/>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Connected to wider determinants such as housing, education, income, and community safety</a:t>
          </a:r>
          <a:endParaRPr lang="en-US" sz="1000" kern="1200"/>
        </a:p>
      </dsp:txBody>
      <dsp:txXfrm>
        <a:off x="2293563" y="1113481"/>
        <a:ext cx="1585301" cy="951180"/>
      </dsp:txXfrm>
    </dsp:sp>
    <dsp:sp modelId="{75624CB8-5069-47D7-BBE6-BBCC77CC186B}">
      <dsp:nvSpPr>
        <dsp:cNvPr id="0" name=""/>
        <dsp:cNvSpPr/>
      </dsp:nvSpPr>
      <dsp:spPr>
        <a:xfrm>
          <a:off x="4037394" y="1113481"/>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Wellbeing</a:t>
          </a:r>
          <a:endParaRPr lang="en-US" sz="1000" kern="1200"/>
        </a:p>
      </dsp:txBody>
      <dsp:txXfrm>
        <a:off x="4037394" y="1113481"/>
        <a:ext cx="1585301" cy="951180"/>
      </dsp:txXfrm>
    </dsp:sp>
    <dsp:sp modelId="{19C3E240-C2B4-41D2-A14D-CFC97115B457}">
      <dsp:nvSpPr>
        <dsp:cNvPr id="0" name=""/>
        <dsp:cNvSpPr/>
      </dsp:nvSpPr>
      <dsp:spPr>
        <a:xfrm>
          <a:off x="549731" y="2223192"/>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 </a:t>
          </a:r>
          <a:r>
            <a:rPr lang="en-GB" sz="1000" b="1" kern="1200"/>
            <a:t>holistic, whole-person concept</a:t>
          </a:r>
          <a:endParaRPr lang="en-US" sz="1000" kern="1200"/>
        </a:p>
      </dsp:txBody>
      <dsp:txXfrm>
        <a:off x="549731" y="2223192"/>
        <a:ext cx="1585301" cy="951180"/>
      </dsp:txXfrm>
    </dsp:sp>
    <dsp:sp modelId="{D3361F08-E553-47B3-AB4F-E903B083BCF4}">
      <dsp:nvSpPr>
        <dsp:cNvPr id="0" name=""/>
        <dsp:cNvSpPr/>
      </dsp:nvSpPr>
      <dsp:spPr>
        <a:xfrm>
          <a:off x="2293563" y="2223192"/>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Includes:</a:t>
          </a:r>
          <a:endParaRPr lang="en-US" sz="1000" kern="1200"/>
        </a:p>
        <a:p>
          <a:pPr marL="57150" lvl="1" indent="-57150" algn="l" defTabSz="355600">
            <a:lnSpc>
              <a:spcPct val="90000"/>
            </a:lnSpc>
            <a:spcBef>
              <a:spcPct val="0"/>
            </a:spcBef>
            <a:spcAft>
              <a:spcPct val="15000"/>
            </a:spcAft>
            <a:buChar char="•"/>
          </a:pPr>
          <a:r>
            <a:rPr lang="en-GB" sz="800" kern="1200"/>
            <a:t>Physical health</a:t>
          </a:r>
          <a:endParaRPr lang="en-US" sz="800" kern="1200"/>
        </a:p>
        <a:p>
          <a:pPr marL="57150" lvl="1" indent="-57150" algn="l" defTabSz="355600">
            <a:lnSpc>
              <a:spcPct val="90000"/>
            </a:lnSpc>
            <a:spcBef>
              <a:spcPct val="0"/>
            </a:spcBef>
            <a:spcAft>
              <a:spcPct val="15000"/>
            </a:spcAft>
            <a:buChar char="•"/>
          </a:pPr>
          <a:r>
            <a:rPr lang="en-GB" sz="800" kern="1200"/>
            <a:t>Mental and emotional balance</a:t>
          </a:r>
          <a:endParaRPr lang="en-US" sz="800" kern="1200"/>
        </a:p>
        <a:p>
          <a:pPr marL="57150" lvl="1" indent="-57150" algn="l" defTabSz="355600">
            <a:lnSpc>
              <a:spcPct val="90000"/>
            </a:lnSpc>
            <a:spcBef>
              <a:spcPct val="0"/>
            </a:spcBef>
            <a:spcAft>
              <a:spcPct val="15000"/>
            </a:spcAft>
            <a:buChar char="•"/>
          </a:pPr>
          <a:r>
            <a:rPr lang="en-GB" sz="800" kern="1200"/>
            <a:t>Social connection and belonging</a:t>
          </a:r>
          <a:endParaRPr lang="en-US" sz="800" kern="1200"/>
        </a:p>
        <a:p>
          <a:pPr marL="57150" lvl="1" indent="-57150" algn="l" defTabSz="355600">
            <a:lnSpc>
              <a:spcPct val="90000"/>
            </a:lnSpc>
            <a:spcBef>
              <a:spcPct val="0"/>
            </a:spcBef>
            <a:spcAft>
              <a:spcPct val="15000"/>
            </a:spcAft>
            <a:buChar char="•"/>
          </a:pPr>
          <a:r>
            <a:rPr lang="en-GB" sz="800" kern="1200"/>
            <a:t>Purpose, autonomy, and life satisfaction</a:t>
          </a:r>
          <a:endParaRPr lang="en-US" sz="800" kern="1200"/>
        </a:p>
      </dsp:txBody>
      <dsp:txXfrm>
        <a:off x="2293563" y="2223192"/>
        <a:ext cx="1585301" cy="951180"/>
      </dsp:txXfrm>
    </dsp:sp>
    <dsp:sp modelId="{B36E2D61-F5CC-473E-90BA-FAC7EA5A8286}">
      <dsp:nvSpPr>
        <dsp:cNvPr id="0" name=""/>
        <dsp:cNvSpPr/>
      </dsp:nvSpPr>
      <dsp:spPr>
        <a:xfrm>
          <a:off x="4037394" y="2223192"/>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Recognises that wellbeing is shaped by </a:t>
          </a:r>
          <a:r>
            <a:rPr lang="en-GB" sz="1000" b="1" kern="1200"/>
            <a:t>daily experiences, relationships, and meaningful activities</a:t>
          </a:r>
          <a:endParaRPr lang="en-US" sz="1000" kern="1200"/>
        </a:p>
      </dsp:txBody>
      <dsp:txXfrm>
        <a:off x="4037394" y="2223192"/>
        <a:ext cx="1585301" cy="951180"/>
      </dsp:txXfrm>
    </dsp:sp>
    <dsp:sp modelId="{B209D845-BE71-4F5C-B66F-68603841CF0B}">
      <dsp:nvSpPr>
        <dsp:cNvPr id="0" name=""/>
        <dsp:cNvSpPr/>
      </dsp:nvSpPr>
      <dsp:spPr>
        <a:xfrm>
          <a:off x="549731" y="3332903"/>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Sustainable Development</a:t>
          </a:r>
          <a:endParaRPr lang="en-US" sz="1000" kern="1200"/>
        </a:p>
      </dsp:txBody>
      <dsp:txXfrm>
        <a:off x="549731" y="3332903"/>
        <a:ext cx="1585301" cy="951180"/>
      </dsp:txXfrm>
    </dsp:sp>
    <dsp:sp modelId="{A4EEA092-7F91-4B72-BA1F-C27FC1C9E834}">
      <dsp:nvSpPr>
        <dsp:cNvPr id="0" name=""/>
        <dsp:cNvSpPr/>
      </dsp:nvSpPr>
      <dsp:spPr>
        <a:xfrm>
          <a:off x="2293563" y="3332903"/>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Meeting </a:t>
          </a:r>
          <a:r>
            <a:rPr lang="en-GB" sz="1000" b="1" kern="1200"/>
            <a:t>present needs</a:t>
          </a:r>
          <a:r>
            <a:rPr lang="en-GB" sz="1000" kern="1200"/>
            <a:t> without harming the ability of future generations to meet theirs</a:t>
          </a:r>
          <a:endParaRPr lang="en-US" sz="1000" kern="1200"/>
        </a:p>
      </dsp:txBody>
      <dsp:txXfrm>
        <a:off x="2293563" y="3332903"/>
        <a:ext cx="1585301" cy="951180"/>
      </dsp:txXfrm>
    </dsp:sp>
    <dsp:sp modelId="{F946A152-00DF-4B99-88F5-72866FF2AA9D}">
      <dsp:nvSpPr>
        <dsp:cNvPr id="0" name=""/>
        <dsp:cNvSpPr/>
      </dsp:nvSpPr>
      <dsp:spPr>
        <a:xfrm>
          <a:off x="4037394" y="3332903"/>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Balances </a:t>
          </a:r>
          <a:r>
            <a:rPr lang="en-GB" sz="1000" b="1" kern="1200"/>
            <a:t>environmental</a:t>
          </a:r>
          <a:r>
            <a:rPr lang="en-GB" sz="1000" kern="1200"/>
            <a:t>, </a:t>
          </a:r>
          <a:r>
            <a:rPr lang="en-GB" sz="1000" b="1" kern="1200"/>
            <a:t>social</a:t>
          </a:r>
          <a:r>
            <a:rPr lang="en-GB" sz="1000" kern="1200"/>
            <a:t>, and </a:t>
          </a:r>
          <a:r>
            <a:rPr lang="en-GB" sz="1000" b="1" kern="1200"/>
            <a:t>economic</a:t>
          </a:r>
          <a:r>
            <a:rPr lang="en-GB" sz="1000" kern="1200"/>
            <a:t> priorities</a:t>
          </a:r>
          <a:endParaRPr lang="en-US" sz="1000" kern="1200"/>
        </a:p>
      </dsp:txBody>
      <dsp:txXfrm>
        <a:off x="4037394" y="3332903"/>
        <a:ext cx="1585301" cy="951180"/>
      </dsp:txXfrm>
    </dsp:sp>
    <dsp:sp modelId="{0EC67A2E-AA76-491B-A26A-AF7F522A93BD}">
      <dsp:nvSpPr>
        <dsp:cNvPr id="0" name=""/>
        <dsp:cNvSpPr/>
      </dsp:nvSpPr>
      <dsp:spPr>
        <a:xfrm>
          <a:off x="1421647" y="4442613"/>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Includes health equity, clean environments, safe communities, and long-term resource protection</a:t>
          </a:r>
          <a:endParaRPr lang="en-US" sz="1000" kern="1200"/>
        </a:p>
      </dsp:txBody>
      <dsp:txXfrm>
        <a:off x="1421647" y="4442613"/>
        <a:ext cx="1585301" cy="951180"/>
      </dsp:txXfrm>
    </dsp:sp>
    <dsp:sp modelId="{99AA8E07-98A2-42CA-86F5-555D4B81A230}">
      <dsp:nvSpPr>
        <dsp:cNvPr id="0" name=""/>
        <dsp:cNvSpPr/>
      </dsp:nvSpPr>
      <dsp:spPr>
        <a:xfrm>
          <a:off x="3165479" y="4442613"/>
          <a:ext cx="1585301" cy="9511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SDG 3 (Good Health &amp; Wellbeing) links directly to improving population health and reducing inequalities</a:t>
          </a:r>
          <a:endParaRPr lang="en-US" sz="1000" kern="1200"/>
        </a:p>
      </dsp:txBody>
      <dsp:txXfrm>
        <a:off x="3165479" y="4442613"/>
        <a:ext cx="1585301" cy="951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DB058-8659-4937-B989-B1BF354C650F}">
      <dsp:nvSpPr>
        <dsp:cNvPr id="0" name=""/>
        <dsp:cNvSpPr/>
      </dsp:nvSpPr>
      <dsp:spPr>
        <a:xfrm>
          <a:off x="722346" y="2752"/>
          <a:ext cx="1109946" cy="66596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dirty="0"/>
            <a:t>SLIDE 3 — Relevance</a:t>
          </a:r>
          <a:endParaRPr lang="en-US" sz="600" kern="1200" dirty="0"/>
        </a:p>
      </dsp:txBody>
      <dsp:txXfrm>
        <a:off x="741852" y="22258"/>
        <a:ext cx="1070934" cy="626956"/>
      </dsp:txXfrm>
    </dsp:sp>
    <dsp:sp modelId="{B2AF84BD-E9C0-4DB3-B799-5F7A2458359A}">
      <dsp:nvSpPr>
        <dsp:cNvPr id="0" name=""/>
        <dsp:cNvSpPr/>
      </dsp:nvSpPr>
      <dsp:spPr>
        <a:xfrm>
          <a:off x="1929968" y="198103"/>
          <a:ext cx="235308" cy="27526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29968" y="253156"/>
        <a:ext cx="164716" cy="165160"/>
      </dsp:txXfrm>
    </dsp:sp>
    <dsp:sp modelId="{7A65E270-F9D0-4D14-A6CE-AA0A56C93B64}">
      <dsp:nvSpPr>
        <dsp:cNvPr id="0" name=""/>
        <dsp:cNvSpPr/>
      </dsp:nvSpPr>
      <dsp:spPr>
        <a:xfrm>
          <a:off x="2276271" y="2752"/>
          <a:ext cx="1109946" cy="665968"/>
        </a:xfrm>
        <a:prstGeom prst="roundRect">
          <a:avLst>
            <a:gd name="adj" fmla="val 10000"/>
          </a:avLst>
        </a:prstGeom>
        <a:solidFill>
          <a:schemeClr val="accent2">
            <a:hueOff val="442006"/>
            <a:satOff val="-1665"/>
            <a:lumOff val="13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Health</a:t>
          </a:r>
        </a:p>
      </dsp:txBody>
      <dsp:txXfrm>
        <a:off x="2295777" y="22258"/>
        <a:ext cx="1070934" cy="626956"/>
      </dsp:txXfrm>
    </dsp:sp>
    <dsp:sp modelId="{F6A72D86-B9DE-4DE1-8631-F735AD1C1605}">
      <dsp:nvSpPr>
        <dsp:cNvPr id="0" name=""/>
        <dsp:cNvSpPr/>
      </dsp:nvSpPr>
      <dsp:spPr>
        <a:xfrm>
          <a:off x="3483893" y="198103"/>
          <a:ext cx="235308" cy="275266"/>
        </a:xfrm>
        <a:prstGeom prst="rightArrow">
          <a:avLst>
            <a:gd name="adj1" fmla="val 60000"/>
            <a:gd name="adj2" fmla="val 50000"/>
          </a:avLst>
        </a:prstGeom>
        <a:solidFill>
          <a:schemeClr val="accent2">
            <a:hueOff val="471473"/>
            <a:satOff val="-1776"/>
            <a:lumOff val="149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83893" y="253156"/>
        <a:ext cx="164716" cy="165160"/>
      </dsp:txXfrm>
    </dsp:sp>
    <dsp:sp modelId="{400657B0-4B1A-48EC-B186-4304E0D73849}">
      <dsp:nvSpPr>
        <dsp:cNvPr id="0" name=""/>
        <dsp:cNvSpPr/>
      </dsp:nvSpPr>
      <dsp:spPr>
        <a:xfrm>
          <a:off x="3830197" y="2752"/>
          <a:ext cx="1109946" cy="665968"/>
        </a:xfrm>
        <a:prstGeom prst="roundRect">
          <a:avLst>
            <a:gd name="adj" fmla="val 10000"/>
          </a:avLst>
        </a:prstGeom>
        <a:solidFill>
          <a:schemeClr val="accent2">
            <a:hueOff val="884012"/>
            <a:satOff val="-3330"/>
            <a:lumOff val="27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Health is a dynamic state of </a:t>
          </a:r>
          <a:r>
            <a:rPr lang="en-GB" sz="600" b="1" kern="1200"/>
            <a:t>physical, mental, and social well-being</a:t>
          </a:r>
          <a:r>
            <a:rPr lang="en-GB" sz="600" kern="1200"/>
            <a:t>, not simply the absence of disease.</a:t>
          </a:r>
        </a:p>
      </dsp:txBody>
      <dsp:txXfrm>
        <a:off x="3849703" y="22258"/>
        <a:ext cx="1070934" cy="626956"/>
      </dsp:txXfrm>
    </dsp:sp>
    <dsp:sp modelId="{51501543-F0C3-448F-82D8-BBF848BF8C14}">
      <dsp:nvSpPr>
        <dsp:cNvPr id="0" name=""/>
        <dsp:cNvSpPr/>
      </dsp:nvSpPr>
      <dsp:spPr>
        <a:xfrm>
          <a:off x="5037819" y="198103"/>
          <a:ext cx="235308" cy="275266"/>
        </a:xfrm>
        <a:prstGeom prst="rightArrow">
          <a:avLst>
            <a:gd name="adj1" fmla="val 60000"/>
            <a:gd name="adj2" fmla="val 50000"/>
          </a:avLst>
        </a:prstGeom>
        <a:solidFill>
          <a:schemeClr val="accent2">
            <a:hueOff val="942946"/>
            <a:satOff val="-3552"/>
            <a:lumOff val="2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37819" y="253156"/>
        <a:ext cx="164716" cy="165160"/>
      </dsp:txXfrm>
    </dsp:sp>
    <dsp:sp modelId="{30F49FC6-0B68-4E27-86F0-CC7ED80CC07E}">
      <dsp:nvSpPr>
        <dsp:cNvPr id="0" name=""/>
        <dsp:cNvSpPr/>
      </dsp:nvSpPr>
      <dsp:spPr>
        <a:xfrm>
          <a:off x="5384122" y="2752"/>
          <a:ext cx="1109946" cy="665968"/>
        </a:xfrm>
        <a:prstGeom prst="roundRect">
          <a:avLst>
            <a:gd name="adj" fmla="val 10000"/>
          </a:avLst>
        </a:prstGeom>
        <a:solidFill>
          <a:schemeClr val="accent2">
            <a:hueOff val="1326018"/>
            <a:satOff val="-4995"/>
            <a:lumOff val="4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It reflects how individuals </a:t>
          </a:r>
          <a:r>
            <a:rPr lang="en-GB" sz="600" b="1" kern="1200"/>
            <a:t>function, adapt, and thrive</a:t>
          </a:r>
          <a:r>
            <a:rPr lang="en-GB" sz="600" kern="1200"/>
            <a:t> within their environments.</a:t>
          </a:r>
        </a:p>
      </dsp:txBody>
      <dsp:txXfrm>
        <a:off x="5403628" y="22258"/>
        <a:ext cx="1070934" cy="626956"/>
      </dsp:txXfrm>
    </dsp:sp>
    <dsp:sp modelId="{3383351C-2B71-41DC-A835-EEF9A9FA0CF3}">
      <dsp:nvSpPr>
        <dsp:cNvPr id="0" name=""/>
        <dsp:cNvSpPr/>
      </dsp:nvSpPr>
      <dsp:spPr>
        <a:xfrm rot="5400000">
          <a:off x="5821441" y="746416"/>
          <a:ext cx="235308" cy="275266"/>
        </a:xfrm>
        <a:prstGeom prst="rightArrow">
          <a:avLst>
            <a:gd name="adj1" fmla="val 60000"/>
            <a:gd name="adj2" fmla="val 50000"/>
          </a:avLst>
        </a:prstGeom>
        <a:solidFill>
          <a:schemeClr val="accent2">
            <a:hueOff val="1414419"/>
            <a:satOff val="-5328"/>
            <a:lumOff val="4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5400000">
        <a:off x="5856515" y="766395"/>
        <a:ext cx="165160" cy="164716"/>
      </dsp:txXfrm>
    </dsp:sp>
    <dsp:sp modelId="{D1201172-2C15-409A-8591-C84E5C9FB054}">
      <dsp:nvSpPr>
        <dsp:cNvPr id="0" name=""/>
        <dsp:cNvSpPr/>
      </dsp:nvSpPr>
      <dsp:spPr>
        <a:xfrm>
          <a:off x="5384122" y="1112699"/>
          <a:ext cx="1109946" cy="665968"/>
        </a:xfrm>
        <a:prstGeom prst="roundRect">
          <a:avLst>
            <a:gd name="adj" fmla="val 10000"/>
          </a:avLst>
        </a:prstGeom>
        <a:solidFill>
          <a:schemeClr val="accent2">
            <a:hueOff val="1768024"/>
            <a:satOff val="-666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Determinants such as housing, education, income, and access to healthcare shape long‑term outcomes.</a:t>
          </a:r>
        </a:p>
      </dsp:txBody>
      <dsp:txXfrm>
        <a:off x="5403628" y="1132205"/>
        <a:ext cx="1070934" cy="626956"/>
      </dsp:txXfrm>
    </dsp:sp>
    <dsp:sp modelId="{B6DB55CF-1F47-40C1-BC62-986758FB3C6A}">
      <dsp:nvSpPr>
        <dsp:cNvPr id="0" name=""/>
        <dsp:cNvSpPr/>
      </dsp:nvSpPr>
      <dsp:spPr>
        <a:xfrm rot="10800000">
          <a:off x="5051138" y="1308049"/>
          <a:ext cx="235308" cy="275266"/>
        </a:xfrm>
        <a:prstGeom prst="rightArrow">
          <a:avLst>
            <a:gd name="adj1" fmla="val 60000"/>
            <a:gd name="adj2" fmla="val 50000"/>
          </a:avLst>
        </a:prstGeom>
        <a:solidFill>
          <a:schemeClr val="accent2">
            <a:hueOff val="1885893"/>
            <a:satOff val="-7103"/>
            <a:lumOff val="5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121730" y="1363102"/>
        <a:ext cx="164716" cy="165160"/>
      </dsp:txXfrm>
    </dsp:sp>
    <dsp:sp modelId="{D4E0A703-B8ED-4CFA-8234-2CAFBB2DF00B}">
      <dsp:nvSpPr>
        <dsp:cNvPr id="0" name=""/>
        <dsp:cNvSpPr/>
      </dsp:nvSpPr>
      <dsp:spPr>
        <a:xfrm>
          <a:off x="3830197" y="1112699"/>
          <a:ext cx="1109946" cy="665968"/>
        </a:xfrm>
        <a:prstGeom prst="roundRect">
          <a:avLst>
            <a:gd name="adj" fmla="val 10000"/>
          </a:avLst>
        </a:prstGeom>
        <a:solidFill>
          <a:schemeClr val="accent2">
            <a:hueOff val="2210030"/>
            <a:satOff val="-8324"/>
            <a:lumOff val="69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Wellbeing</a:t>
          </a:r>
        </a:p>
      </dsp:txBody>
      <dsp:txXfrm>
        <a:off x="3849703" y="1132205"/>
        <a:ext cx="1070934" cy="626956"/>
      </dsp:txXfrm>
    </dsp:sp>
    <dsp:sp modelId="{04272243-C070-4E50-939B-9C11BF159B7D}">
      <dsp:nvSpPr>
        <dsp:cNvPr id="0" name=""/>
        <dsp:cNvSpPr/>
      </dsp:nvSpPr>
      <dsp:spPr>
        <a:xfrm rot="10800000">
          <a:off x="3497213" y="1308049"/>
          <a:ext cx="235308" cy="275266"/>
        </a:xfrm>
        <a:prstGeom prst="rightArrow">
          <a:avLst>
            <a:gd name="adj1" fmla="val 60000"/>
            <a:gd name="adj2" fmla="val 50000"/>
          </a:avLst>
        </a:prstGeom>
        <a:solidFill>
          <a:schemeClr val="accent2">
            <a:hueOff val="2357366"/>
            <a:satOff val="-8879"/>
            <a:lumOff val="74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67805" y="1363102"/>
        <a:ext cx="164716" cy="165160"/>
      </dsp:txXfrm>
    </dsp:sp>
    <dsp:sp modelId="{00E56637-275B-4B8C-88F9-A8E1DBE1DAFD}">
      <dsp:nvSpPr>
        <dsp:cNvPr id="0" name=""/>
        <dsp:cNvSpPr/>
      </dsp:nvSpPr>
      <dsp:spPr>
        <a:xfrm>
          <a:off x="2276271" y="1112699"/>
          <a:ext cx="1109946" cy="665968"/>
        </a:xfrm>
        <a:prstGeom prst="roundRect">
          <a:avLst>
            <a:gd name="adj" fmla="val 10000"/>
          </a:avLst>
        </a:prstGeom>
        <a:solidFill>
          <a:schemeClr val="accent2">
            <a:hueOff val="2652036"/>
            <a:satOff val="-9989"/>
            <a:lumOff val="83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Wellbeing is a </a:t>
          </a:r>
          <a:r>
            <a:rPr lang="en-GB" sz="600" b="1" kern="1200"/>
            <a:t>holistic concept</a:t>
          </a:r>
          <a:r>
            <a:rPr lang="en-GB" sz="600" kern="1200"/>
            <a:t> that includes physical health, emotional stability, social connection, and life satisfaction.</a:t>
          </a:r>
        </a:p>
      </dsp:txBody>
      <dsp:txXfrm>
        <a:off x="2295777" y="1132205"/>
        <a:ext cx="1070934" cy="626956"/>
      </dsp:txXfrm>
    </dsp:sp>
    <dsp:sp modelId="{B0FE308D-7C8B-4FE1-A4CF-4DF0C02A4970}">
      <dsp:nvSpPr>
        <dsp:cNvPr id="0" name=""/>
        <dsp:cNvSpPr/>
      </dsp:nvSpPr>
      <dsp:spPr>
        <a:xfrm rot="10800000">
          <a:off x="1943287" y="1308049"/>
          <a:ext cx="235308" cy="275266"/>
        </a:xfrm>
        <a:prstGeom prst="rightArrow">
          <a:avLst>
            <a:gd name="adj1" fmla="val 60000"/>
            <a:gd name="adj2" fmla="val 50000"/>
          </a:avLst>
        </a:prstGeom>
        <a:solidFill>
          <a:schemeClr val="accent2">
            <a:hueOff val="2828839"/>
            <a:satOff val="-10655"/>
            <a:lumOff val="8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13879" y="1363102"/>
        <a:ext cx="164716" cy="165160"/>
      </dsp:txXfrm>
    </dsp:sp>
    <dsp:sp modelId="{4E4673A5-7DDD-4444-92B9-D93929104851}">
      <dsp:nvSpPr>
        <dsp:cNvPr id="0" name=""/>
        <dsp:cNvSpPr/>
      </dsp:nvSpPr>
      <dsp:spPr>
        <a:xfrm>
          <a:off x="722346" y="1112699"/>
          <a:ext cx="1109946" cy="665968"/>
        </a:xfrm>
        <a:prstGeom prst="roundRect">
          <a:avLst>
            <a:gd name="adj" fmla="val 10000"/>
          </a:avLst>
        </a:prstGeom>
        <a:solidFill>
          <a:schemeClr val="accent2">
            <a:hueOff val="3094043"/>
            <a:satOff val="-11654"/>
            <a:lumOff val="97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It emphasises </a:t>
          </a:r>
          <a:r>
            <a:rPr lang="en-GB" sz="600" b="1" kern="1200"/>
            <a:t>quality of life</a:t>
          </a:r>
          <a:r>
            <a:rPr lang="en-GB" sz="600" kern="1200"/>
            <a:t>, purpose, autonomy, and the ability to participate fully in society.</a:t>
          </a:r>
        </a:p>
      </dsp:txBody>
      <dsp:txXfrm>
        <a:off x="741852" y="1132205"/>
        <a:ext cx="1070934" cy="626956"/>
      </dsp:txXfrm>
    </dsp:sp>
    <dsp:sp modelId="{5D83CDA6-E73E-4FE5-9114-6D8D9430F4DE}">
      <dsp:nvSpPr>
        <dsp:cNvPr id="0" name=""/>
        <dsp:cNvSpPr/>
      </dsp:nvSpPr>
      <dsp:spPr>
        <a:xfrm rot="5400000">
          <a:off x="1159665" y="1856363"/>
          <a:ext cx="235308" cy="275266"/>
        </a:xfrm>
        <a:prstGeom prst="rightArrow">
          <a:avLst>
            <a:gd name="adj1" fmla="val 60000"/>
            <a:gd name="adj2" fmla="val 50000"/>
          </a:avLst>
        </a:prstGeom>
        <a:solidFill>
          <a:schemeClr val="accent2">
            <a:hueOff val="3300312"/>
            <a:satOff val="-12431"/>
            <a:lumOff val="104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5400000">
        <a:off x="1194739" y="1876342"/>
        <a:ext cx="165160" cy="164716"/>
      </dsp:txXfrm>
    </dsp:sp>
    <dsp:sp modelId="{D12A5B96-4E82-411E-B1B2-24848113CD12}">
      <dsp:nvSpPr>
        <dsp:cNvPr id="0" name=""/>
        <dsp:cNvSpPr/>
      </dsp:nvSpPr>
      <dsp:spPr>
        <a:xfrm>
          <a:off x="722346" y="2222645"/>
          <a:ext cx="1109946" cy="665968"/>
        </a:xfrm>
        <a:prstGeom prst="roundRect">
          <a:avLst>
            <a:gd name="adj" fmla="val 10000"/>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Positive wellbeing supports resilience, productivity, and healthier communities.</a:t>
          </a:r>
        </a:p>
      </dsp:txBody>
      <dsp:txXfrm>
        <a:off x="741852" y="2242151"/>
        <a:ext cx="1070934" cy="626956"/>
      </dsp:txXfrm>
    </dsp:sp>
    <dsp:sp modelId="{FEC4AD78-67E7-4289-9DF6-F1FF5650379B}">
      <dsp:nvSpPr>
        <dsp:cNvPr id="0" name=""/>
        <dsp:cNvSpPr/>
      </dsp:nvSpPr>
      <dsp:spPr>
        <a:xfrm>
          <a:off x="1929968" y="2417996"/>
          <a:ext cx="235308" cy="275266"/>
        </a:xfrm>
        <a:prstGeom prst="rightArrow">
          <a:avLst>
            <a:gd name="adj1" fmla="val 60000"/>
            <a:gd name="adj2" fmla="val 50000"/>
          </a:avLst>
        </a:prstGeom>
        <a:solidFill>
          <a:schemeClr val="accent2">
            <a:hueOff val="3771785"/>
            <a:satOff val="-14207"/>
            <a:lumOff val="11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29968" y="2473049"/>
        <a:ext cx="164716" cy="165160"/>
      </dsp:txXfrm>
    </dsp:sp>
    <dsp:sp modelId="{25F90977-2812-448C-8886-9CF7EFD33FE5}">
      <dsp:nvSpPr>
        <dsp:cNvPr id="0" name=""/>
        <dsp:cNvSpPr/>
      </dsp:nvSpPr>
      <dsp:spPr>
        <a:xfrm>
          <a:off x="2276271" y="2222645"/>
          <a:ext cx="1109946" cy="665968"/>
        </a:xfrm>
        <a:prstGeom prst="roundRect">
          <a:avLst>
            <a:gd name="adj" fmla="val 10000"/>
          </a:avLst>
        </a:prstGeom>
        <a:solidFill>
          <a:schemeClr val="accent2">
            <a:hueOff val="3978055"/>
            <a:satOff val="-14984"/>
            <a:lumOff val="125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Sustainable Development</a:t>
          </a:r>
        </a:p>
      </dsp:txBody>
      <dsp:txXfrm>
        <a:off x="2295777" y="2242151"/>
        <a:ext cx="1070934" cy="626956"/>
      </dsp:txXfrm>
    </dsp:sp>
    <dsp:sp modelId="{2BDFE152-F8E0-4B6A-A524-101498AC3FD0}">
      <dsp:nvSpPr>
        <dsp:cNvPr id="0" name=""/>
        <dsp:cNvSpPr/>
      </dsp:nvSpPr>
      <dsp:spPr>
        <a:xfrm>
          <a:off x="3483893" y="2417996"/>
          <a:ext cx="235308" cy="275266"/>
        </a:xfrm>
        <a:prstGeom prst="rightArrow">
          <a:avLst>
            <a:gd name="adj1" fmla="val 60000"/>
            <a:gd name="adj2" fmla="val 50000"/>
          </a:avLst>
        </a:prstGeom>
        <a:solidFill>
          <a:schemeClr val="accent2">
            <a:hueOff val="4243259"/>
            <a:satOff val="-15983"/>
            <a:lumOff val="1341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83893" y="2473049"/>
        <a:ext cx="164716" cy="165160"/>
      </dsp:txXfrm>
    </dsp:sp>
    <dsp:sp modelId="{42104E2A-C816-4C19-A4BD-38ECAFE23C6E}">
      <dsp:nvSpPr>
        <dsp:cNvPr id="0" name=""/>
        <dsp:cNvSpPr/>
      </dsp:nvSpPr>
      <dsp:spPr>
        <a:xfrm>
          <a:off x="3830197" y="2222645"/>
          <a:ext cx="1109946" cy="665968"/>
        </a:xfrm>
        <a:prstGeom prst="roundRect">
          <a:avLst>
            <a:gd name="adj" fmla="val 10000"/>
          </a:avLst>
        </a:prstGeom>
        <a:solidFill>
          <a:schemeClr val="accent2">
            <a:hueOff val="4420061"/>
            <a:satOff val="-16649"/>
            <a:lumOff val="1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Sustainable development means meeting </a:t>
          </a:r>
          <a:r>
            <a:rPr lang="en-GB" sz="600" b="1" kern="1200"/>
            <a:t>present needs</a:t>
          </a:r>
          <a:r>
            <a:rPr lang="en-GB" sz="600" kern="1200"/>
            <a:t> without compromising the ability of future generations to meet theirs.</a:t>
          </a:r>
        </a:p>
      </dsp:txBody>
      <dsp:txXfrm>
        <a:off x="3849703" y="2242151"/>
        <a:ext cx="1070934" cy="626956"/>
      </dsp:txXfrm>
    </dsp:sp>
    <dsp:sp modelId="{D7561CA5-C511-4BE9-A997-F3AAC8725438}">
      <dsp:nvSpPr>
        <dsp:cNvPr id="0" name=""/>
        <dsp:cNvSpPr/>
      </dsp:nvSpPr>
      <dsp:spPr>
        <a:xfrm>
          <a:off x="5037819" y="2417996"/>
          <a:ext cx="235308" cy="275266"/>
        </a:xfrm>
        <a:prstGeom prst="rightArrow">
          <a:avLst>
            <a:gd name="adj1" fmla="val 60000"/>
            <a:gd name="adj2" fmla="val 50000"/>
          </a:avLst>
        </a:prstGeom>
        <a:solidFill>
          <a:schemeClr val="accent2">
            <a:hueOff val="4714731"/>
            <a:satOff val="-17759"/>
            <a:lumOff val="1490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37819" y="2473049"/>
        <a:ext cx="164716" cy="165160"/>
      </dsp:txXfrm>
    </dsp:sp>
    <dsp:sp modelId="{F7A0B198-8B91-4B67-827F-468EDCFDF97A}">
      <dsp:nvSpPr>
        <dsp:cNvPr id="0" name=""/>
        <dsp:cNvSpPr/>
      </dsp:nvSpPr>
      <dsp:spPr>
        <a:xfrm>
          <a:off x="5384122" y="2222645"/>
          <a:ext cx="1109946" cy="665968"/>
        </a:xfrm>
        <a:prstGeom prst="roundRect">
          <a:avLst>
            <a:gd name="adj" fmla="val 10000"/>
          </a:avLst>
        </a:prstGeom>
        <a:solidFill>
          <a:schemeClr val="accent2">
            <a:hueOff val="4862067"/>
            <a:satOff val="-18314"/>
            <a:lumOff val="153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It requires balancing </a:t>
          </a:r>
          <a:r>
            <a:rPr lang="en-GB" sz="600" b="1" kern="1200"/>
            <a:t>environmental protection</a:t>
          </a:r>
          <a:r>
            <a:rPr lang="en-GB" sz="600" kern="1200"/>
            <a:t>, </a:t>
          </a:r>
          <a:r>
            <a:rPr lang="en-GB" sz="600" b="1" kern="1200"/>
            <a:t>social equity</a:t>
          </a:r>
          <a:r>
            <a:rPr lang="en-GB" sz="600" kern="1200"/>
            <a:t>, and </a:t>
          </a:r>
          <a:r>
            <a:rPr lang="en-GB" sz="600" b="1" kern="1200"/>
            <a:t>economic stability</a:t>
          </a:r>
          <a:r>
            <a:rPr lang="en-GB" sz="600" kern="1200"/>
            <a:t>.</a:t>
          </a:r>
        </a:p>
      </dsp:txBody>
      <dsp:txXfrm>
        <a:off x="5403628" y="2242151"/>
        <a:ext cx="1070934" cy="626956"/>
      </dsp:txXfrm>
    </dsp:sp>
    <dsp:sp modelId="{166AE79C-660D-4EB9-86E1-B2A82A810E10}">
      <dsp:nvSpPr>
        <dsp:cNvPr id="0" name=""/>
        <dsp:cNvSpPr/>
      </dsp:nvSpPr>
      <dsp:spPr>
        <a:xfrm rot="5400000">
          <a:off x="5821441" y="2966310"/>
          <a:ext cx="235308" cy="275266"/>
        </a:xfrm>
        <a:prstGeom prst="rightArrow">
          <a:avLst>
            <a:gd name="adj1" fmla="val 60000"/>
            <a:gd name="adj2" fmla="val 50000"/>
          </a:avLst>
        </a:prstGeom>
        <a:solidFill>
          <a:schemeClr val="accent2">
            <a:hueOff val="5186205"/>
            <a:satOff val="-19535"/>
            <a:lumOff val="16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5400000">
        <a:off x="5856515" y="2986289"/>
        <a:ext cx="165160" cy="164716"/>
      </dsp:txXfrm>
    </dsp:sp>
    <dsp:sp modelId="{50410E3D-BA98-45EF-B79B-7F60B1F730DB}">
      <dsp:nvSpPr>
        <dsp:cNvPr id="0" name=""/>
        <dsp:cNvSpPr/>
      </dsp:nvSpPr>
      <dsp:spPr>
        <a:xfrm>
          <a:off x="5384122" y="3332592"/>
          <a:ext cx="1109946" cy="665968"/>
        </a:xfrm>
        <a:prstGeom prst="roundRect">
          <a:avLst>
            <a:gd name="adj" fmla="val 10000"/>
          </a:avLst>
        </a:prstGeom>
        <a:solidFill>
          <a:schemeClr val="accent2">
            <a:hueOff val="5304073"/>
            <a:satOff val="-19979"/>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Health and wellbeing are central pillars of sustainable development (United Nations, 2022; WHO, 2023).</a:t>
          </a:r>
        </a:p>
      </dsp:txBody>
      <dsp:txXfrm>
        <a:off x="5403628" y="3352098"/>
        <a:ext cx="1070934" cy="626956"/>
      </dsp:txXfrm>
    </dsp:sp>
    <dsp:sp modelId="{92C13060-F469-48B0-835A-5B0E4A81D407}">
      <dsp:nvSpPr>
        <dsp:cNvPr id="0" name=""/>
        <dsp:cNvSpPr/>
      </dsp:nvSpPr>
      <dsp:spPr>
        <a:xfrm rot="10800000">
          <a:off x="5051138" y="3527943"/>
          <a:ext cx="235308" cy="275266"/>
        </a:xfrm>
        <a:prstGeom prst="rightArrow">
          <a:avLst>
            <a:gd name="adj1" fmla="val 60000"/>
            <a:gd name="adj2" fmla="val 50000"/>
          </a:avLst>
        </a:prstGeom>
        <a:solidFill>
          <a:schemeClr val="accent2">
            <a:hueOff val="5657678"/>
            <a:satOff val="-21310"/>
            <a:lumOff val="1788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121730" y="3582996"/>
        <a:ext cx="164716" cy="165160"/>
      </dsp:txXfrm>
    </dsp:sp>
    <dsp:sp modelId="{9161624B-3E7B-44B8-A2CA-A929E183BC35}">
      <dsp:nvSpPr>
        <dsp:cNvPr id="0" name=""/>
        <dsp:cNvSpPr/>
      </dsp:nvSpPr>
      <dsp:spPr>
        <a:xfrm>
          <a:off x="3830197" y="3332592"/>
          <a:ext cx="1109946" cy="665968"/>
        </a:xfrm>
        <a:prstGeom prst="roundRect">
          <a:avLst>
            <a:gd name="adj" fmla="val 10000"/>
          </a:avLst>
        </a:prstGeom>
        <a:solidFill>
          <a:schemeClr val="accent2">
            <a:hueOff val="5746079"/>
            <a:satOff val="-21643"/>
            <a:lumOff val="181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Reducing Inequalities</a:t>
          </a:r>
        </a:p>
      </dsp:txBody>
      <dsp:txXfrm>
        <a:off x="3849703" y="3352098"/>
        <a:ext cx="1070934" cy="626956"/>
      </dsp:txXfrm>
    </dsp:sp>
    <dsp:sp modelId="{ADEC7645-97A5-41F3-82A2-AC14931CA532}">
      <dsp:nvSpPr>
        <dsp:cNvPr id="0" name=""/>
        <dsp:cNvSpPr/>
      </dsp:nvSpPr>
      <dsp:spPr>
        <a:xfrm rot="10800000">
          <a:off x="3497213" y="3527943"/>
          <a:ext cx="235308" cy="275266"/>
        </a:xfrm>
        <a:prstGeom prst="rightArrow">
          <a:avLst>
            <a:gd name="adj1" fmla="val 60000"/>
            <a:gd name="adj2" fmla="val 50000"/>
          </a:avLst>
        </a:prstGeom>
        <a:solidFill>
          <a:schemeClr val="accent2">
            <a:hueOff val="6129151"/>
            <a:satOff val="-23086"/>
            <a:lumOff val="19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67805" y="3582996"/>
        <a:ext cx="164716" cy="165160"/>
      </dsp:txXfrm>
    </dsp:sp>
    <dsp:sp modelId="{61970EC9-B21C-4F57-BB46-FD52E5989689}">
      <dsp:nvSpPr>
        <dsp:cNvPr id="0" name=""/>
        <dsp:cNvSpPr/>
      </dsp:nvSpPr>
      <dsp:spPr>
        <a:xfrm>
          <a:off x="2276271" y="3332592"/>
          <a:ext cx="1109946" cy="665968"/>
        </a:xfrm>
        <a:prstGeom prst="roundRect">
          <a:avLst>
            <a:gd name="adj" fmla="val 10000"/>
          </a:avLst>
        </a:prstGeom>
        <a:solidFill>
          <a:schemeClr val="accent2">
            <a:hueOff val="6188085"/>
            <a:satOff val="-23308"/>
            <a:lumOff val="195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Reducing inequalities is essential for improving long‑term health outcomes (Marmot, 2010).</a:t>
          </a:r>
        </a:p>
      </dsp:txBody>
      <dsp:txXfrm>
        <a:off x="2295777" y="3352098"/>
        <a:ext cx="1070934" cy="626956"/>
      </dsp:txXfrm>
    </dsp:sp>
    <dsp:sp modelId="{10CA9083-547C-4D38-86CD-E1A4710620DF}">
      <dsp:nvSpPr>
        <dsp:cNvPr id="0" name=""/>
        <dsp:cNvSpPr/>
      </dsp:nvSpPr>
      <dsp:spPr>
        <a:xfrm rot="10800000">
          <a:off x="1943287" y="3527943"/>
          <a:ext cx="235308" cy="275266"/>
        </a:xfrm>
        <a:prstGeom prst="rightArrow">
          <a:avLst>
            <a:gd name="adj1" fmla="val 60000"/>
            <a:gd name="adj2" fmla="val 50000"/>
          </a:avLst>
        </a:prstGeom>
        <a:solidFill>
          <a:schemeClr val="accent2">
            <a:hueOff val="6600624"/>
            <a:satOff val="-24862"/>
            <a:lumOff val="20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13879" y="3582996"/>
        <a:ext cx="164716" cy="165160"/>
      </dsp:txXfrm>
    </dsp:sp>
    <dsp:sp modelId="{534F7F01-6EA4-4E7C-AE2E-5E967B89D0D1}">
      <dsp:nvSpPr>
        <dsp:cNvPr id="0" name=""/>
        <dsp:cNvSpPr/>
      </dsp:nvSpPr>
      <dsp:spPr>
        <a:xfrm>
          <a:off x="722346" y="3332592"/>
          <a:ext cx="1109946" cy="665968"/>
        </a:xfrm>
        <a:prstGeom prst="roundRect">
          <a:avLst>
            <a:gd name="adj" fmla="val 10000"/>
          </a:avLst>
        </a:prstGeom>
        <a:solidFill>
          <a:schemeClr val="accent2">
            <a:hueOff val="6630091"/>
            <a:satOff val="-24973"/>
            <a:lumOff val="20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Fair access to resources, safe environments, and opportunities leads to </a:t>
          </a:r>
          <a:r>
            <a:rPr lang="en-GB" sz="600" b="1" kern="1200"/>
            <a:t>healthier, more sustainable societies</a:t>
          </a:r>
          <a:r>
            <a:rPr lang="en-GB" sz="600" kern="1200"/>
            <a:t>.</a:t>
          </a:r>
        </a:p>
      </dsp:txBody>
      <dsp:txXfrm>
        <a:off x="741852" y="3352098"/>
        <a:ext cx="1070934" cy="626956"/>
      </dsp:txXfrm>
    </dsp:sp>
    <dsp:sp modelId="{7BC1F970-0A49-4ABF-98FC-B870E4B53F44}">
      <dsp:nvSpPr>
        <dsp:cNvPr id="0" name=""/>
        <dsp:cNvSpPr/>
      </dsp:nvSpPr>
      <dsp:spPr>
        <a:xfrm rot="5400000">
          <a:off x="1159665" y="4076257"/>
          <a:ext cx="235308" cy="275266"/>
        </a:xfrm>
        <a:prstGeom prst="rightArrow">
          <a:avLst>
            <a:gd name="adj1" fmla="val 60000"/>
            <a:gd name="adj2" fmla="val 50000"/>
          </a:avLst>
        </a:prstGeom>
        <a:solidFill>
          <a:schemeClr val="accent2">
            <a:hueOff val="7072097"/>
            <a:satOff val="-26638"/>
            <a:lumOff val="22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5400000">
        <a:off x="1194739" y="4096236"/>
        <a:ext cx="165160" cy="164716"/>
      </dsp:txXfrm>
    </dsp:sp>
    <dsp:sp modelId="{08D7EFE4-6468-4328-A210-743733011EA5}">
      <dsp:nvSpPr>
        <dsp:cNvPr id="0" name=""/>
        <dsp:cNvSpPr/>
      </dsp:nvSpPr>
      <dsp:spPr>
        <a:xfrm>
          <a:off x="722346" y="4442539"/>
          <a:ext cx="1109946" cy="665968"/>
        </a:xfrm>
        <a:prstGeom prst="roundRect">
          <a:avLst>
            <a:gd name="adj" fmla="val 10000"/>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Font typeface="Arial" panose="020B0604020202020204" pitchFamily="34" charset="0"/>
            <a:buNone/>
          </a:pPr>
          <a:r>
            <a:rPr lang="en-GB" sz="600" kern="1200"/>
            <a:t>Addressing inequality strengthens community resilience and supports global development goals.</a:t>
          </a:r>
        </a:p>
      </dsp:txBody>
      <dsp:txXfrm>
        <a:off x="741852" y="4462045"/>
        <a:ext cx="1070934" cy="6269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B9FF7-D0D5-4CFC-B86A-448BFCEB3ACF}">
      <dsp:nvSpPr>
        <dsp:cNvPr id="0" name=""/>
        <dsp:cNvSpPr/>
      </dsp:nvSpPr>
      <dsp:spPr>
        <a:xfrm>
          <a:off x="887420" y="2112389"/>
          <a:ext cx="1341562" cy="134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4F6163-3EDB-4C08-9F46-69BCD29628A8}">
      <dsp:nvSpPr>
        <dsp:cNvPr id="0" name=""/>
        <dsp:cNvSpPr/>
      </dsp:nvSpPr>
      <dsp:spPr>
        <a:xfrm>
          <a:off x="74110" y="3306031"/>
          <a:ext cx="298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 Integration of Health &amp; Wellbeing Approaches</a:t>
          </a:r>
          <a:endParaRPr lang="en-US" sz="1100" kern="1200" dirty="0"/>
        </a:p>
      </dsp:txBody>
      <dsp:txXfrm>
        <a:off x="74110" y="3306031"/>
        <a:ext cx="2981250" cy="855000"/>
      </dsp:txXfrm>
    </dsp:sp>
    <dsp:sp modelId="{7354FC8C-0CA4-4526-BD05-FBC777A2F5D6}">
      <dsp:nvSpPr>
        <dsp:cNvPr id="0" name=""/>
        <dsp:cNvSpPr/>
      </dsp:nvSpPr>
      <dsp:spPr>
        <a:xfrm>
          <a:off x="4396922" y="1576810"/>
          <a:ext cx="1341562" cy="134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ED29A9-73E6-4698-A67F-A98A9846A34D}">
      <dsp:nvSpPr>
        <dsp:cNvPr id="0" name=""/>
        <dsp:cNvSpPr/>
      </dsp:nvSpPr>
      <dsp:spPr>
        <a:xfrm>
          <a:off x="3577078" y="3306031"/>
          <a:ext cx="2981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Integrated wellbeing approaches improve long‑term health outcomes (NHS England, 2019). Social determinants strongly influence wellbeing (Dahlgren and Whitehead, 1991; WHO, 2021).</a:t>
          </a:r>
          <a:endParaRPr lang="en-US" sz="1100" kern="1200"/>
        </a:p>
      </dsp:txBody>
      <dsp:txXfrm>
        <a:off x="3577078" y="3306031"/>
        <a:ext cx="2981250" cy="85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E6ACE-632F-4C1A-BF60-51845B4507F0}">
      <dsp:nvSpPr>
        <dsp:cNvPr id="0" name=""/>
        <dsp:cNvSpPr/>
      </dsp:nvSpPr>
      <dsp:spPr>
        <a:xfrm>
          <a:off x="0" y="165992"/>
          <a:ext cx="6501809" cy="18661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b="1" kern="1200"/>
            <a:t>— Theoretical Perspectives</a:t>
          </a:r>
          <a:endParaRPr lang="en-US" sz="2000" kern="1200" dirty="0"/>
        </a:p>
      </dsp:txBody>
      <dsp:txXfrm>
        <a:off x="91098" y="257090"/>
        <a:ext cx="6319613" cy="1683954"/>
      </dsp:txXfrm>
    </dsp:sp>
    <dsp:sp modelId="{DB5C1417-747F-4708-9B1F-CE1E30FB3E59}">
      <dsp:nvSpPr>
        <dsp:cNvPr id="0" name=""/>
        <dsp:cNvSpPr/>
      </dsp:nvSpPr>
      <dsp:spPr>
        <a:xfrm>
          <a:off x="0" y="2089742"/>
          <a:ext cx="6501809" cy="18661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a:t>The biopsychosocial model highlights the interaction of biological, psychological, and social factors (Dahlgren and Whitehead, 1991). Sustainable development theory emphasises meeting present needs without harming future generations (United Nations, 2019).</a:t>
          </a:r>
          <a:endParaRPr lang="en-US" sz="2000" kern="1200"/>
        </a:p>
      </dsp:txBody>
      <dsp:txXfrm>
        <a:off x="91098" y="2180840"/>
        <a:ext cx="6319613" cy="16839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902418-7132-4793-9BDA-B7426D93C4BC}">
      <dsp:nvSpPr>
        <dsp:cNvPr id="0" name=""/>
        <dsp:cNvSpPr/>
      </dsp:nvSpPr>
      <dsp:spPr>
        <a:xfrm>
          <a:off x="590139" y="362192"/>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041BB6-70A7-41E8-8A5D-6A0AD109BC69}">
      <dsp:nvSpPr>
        <dsp:cNvPr id="0" name=""/>
        <dsp:cNvSpPr/>
      </dsp:nvSpPr>
      <dsp:spPr>
        <a:xfrm>
          <a:off x="977701" y="749754"/>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228BA1-DA6D-479E-8095-DF248EC2951A}">
      <dsp:nvSpPr>
        <dsp:cNvPr id="0" name=""/>
        <dsp:cNvSpPr/>
      </dsp:nvSpPr>
      <dsp:spPr>
        <a:xfrm>
          <a:off x="8795" y="2747192"/>
          <a:ext cx="2981250"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 Policy &amp; Governance</a:t>
          </a:r>
          <a:endParaRPr lang="en-US" sz="1100" kern="1200"/>
        </a:p>
      </dsp:txBody>
      <dsp:txXfrm>
        <a:off x="8795" y="2747192"/>
        <a:ext cx="2981250" cy="1012500"/>
      </dsp:txXfrm>
    </dsp:sp>
    <dsp:sp modelId="{8A5DBFDA-B05E-449B-AAFF-E7066B65570B}">
      <dsp:nvSpPr>
        <dsp:cNvPr id="0" name=""/>
        <dsp:cNvSpPr/>
      </dsp:nvSpPr>
      <dsp:spPr>
        <a:xfrm>
          <a:off x="4093108" y="362192"/>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7C1A9-5A45-4479-809C-3AE85561EF2C}">
      <dsp:nvSpPr>
        <dsp:cNvPr id="0" name=""/>
        <dsp:cNvSpPr/>
      </dsp:nvSpPr>
      <dsp:spPr>
        <a:xfrm>
          <a:off x="4480670" y="749754"/>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000E0B-757F-4816-AE6A-F4F9732360B9}">
      <dsp:nvSpPr>
        <dsp:cNvPr id="0" name=""/>
        <dsp:cNvSpPr/>
      </dsp:nvSpPr>
      <dsp:spPr>
        <a:xfrm>
          <a:off x="3511764" y="2747192"/>
          <a:ext cx="2981250"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UK health policy prioritises prevention and wellbeing (Department of Health and Social Care, 2020). The NHS Long Term Plan supports integrated, sustainable care systems (NHS England, 2019).</a:t>
          </a:r>
          <a:endParaRPr lang="en-US" sz="1100" kern="1200"/>
        </a:p>
      </dsp:txBody>
      <dsp:txXfrm>
        <a:off x="3511764" y="2747192"/>
        <a:ext cx="2981250" cy="1012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B83F4-1E38-416B-8157-EFBF910B9ACB}">
      <dsp:nvSpPr>
        <dsp:cNvPr id="0" name=""/>
        <dsp:cNvSpPr/>
      </dsp:nvSpPr>
      <dsp:spPr>
        <a:xfrm>
          <a:off x="105805" y="1644569"/>
          <a:ext cx="832745" cy="83274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65DA50-AD8B-49B4-95C5-5024276DAB9B}">
      <dsp:nvSpPr>
        <dsp:cNvPr id="0" name=""/>
        <dsp:cNvSpPr/>
      </dsp:nvSpPr>
      <dsp:spPr>
        <a:xfrm>
          <a:off x="280681" y="1819446"/>
          <a:ext cx="482992" cy="4829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36C397-E73A-449E-BE7C-DFC314EAA259}">
      <dsp:nvSpPr>
        <dsp:cNvPr id="0" name=""/>
        <dsp:cNvSpPr/>
      </dsp:nvSpPr>
      <dsp:spPr>
        <a:xfrm>
          <a:off x="1116995" y="1644569"/>
          <a:ext cx="1962898" cy="83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 Service Delivery</a:t>
          </a:r>
          <a:endParaRPr lang="en-US" sz="1100" kern="1200" dirty="0"/>
        </a:p>
      </dsp:txBody>
      <dsp:txXfrm>
        <a:off x="1116995" y="1644569"/>
        <a:ext cx="1962898" cy="832745"/>
      </dsp:txXfrm>
    </dsp:sp>
    <dsp:sp modelId="{A723DAB0-61E6-49BB-8725-EF960F188265}">
      <dsp:nvSpPr>
        <dsp:cNvPr id="0" name=""/>
        <dsp:cNvSpPr/>
      </dsp:nvSpPr>
      <dsp:spPr>
        <a:xfrm>
          <a:off x="3421915" y="1644569"/>
          <a:ext cx="832745" cy="832745"/>
        </a:xfrm>
        <a:prstGeom prst="ellipse">
          <a:avLst/>
        </a:prstGeom>
        <a:solidFill>
          <a:schemeClr val="accent5">
            <a:hueOff val="9010794"/>
            <a:satOff val="-22539"/>
            <a:lumOff val="-24510"/>
            <a:alphaOff val="0"/>
          </a:schemeClr>
        </a:solidFill>
        <a:ln>
          <a:noFill/>
        </a:ln>
        <a:effectLst/>
      </dsp:spPr>
      <dsp:style>
        <a:lnRef idx="0">
          <a:scrgbClr r="0" g="0" b="0"/>
        </a:lnRef>
        <a:fillRef idx="1">
          <a:scrgbClr r="0" g="0" b="0"/>
        </a:fillRef>
        <a:effectRef idx="0">
          <a:scrgbClr r="0" g="0" b="0"/>
        </a:effectRef>
        <a:fontRef idx="minor"/>
      </dsp:style>
    </dsp:sp>
    <dsp:sp modelId="{D0DF3BF7-3C19-4A9D-B330-40FF1A2BA9D3}">
      <dsp:nvSpPr>
        <dsp:cNvPr id="0" name=""/>
        <dsp:cNvSpPr/>
      </dsp:nvSpPr>
      <dsp:spPr>
        <a:xfrm>
          <a:off x="3596791" y="1819446"/>
          <a:ext cx="482992" cy="4829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4905B2-B55E-40B0-9AF1-B058CA55AF29}">
      <dsp:nvSpPr>
        <dsp:cNvPr id="0" name=""/>
        <dsp:cNvSpPr/>
      </dsp:nvSpPr>
      <dsp:spPr>
        <a:xfrm>
          <a:off x="4433105" y="1644569"/>
          <a:ext cx="1962898" cy="83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Integrated care systems improve access and long‑term wellbeing (Department of Health and Social Care, 2020). Holistic service delivery is essential for sustainable health outcomes (Public Health England, 2021).</a:t>
          </a:r>
          <a:endParaRPr lang="en-US" sz="1100" kern="1200"/>
        </a:p>
      </dsp:txBody>
      <dsp:txXfrm>
        <a:off x="4433105" y="1644569"/>
        <a:ext cx="1962898" cy="8327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CBEB4-FC3E-4E0A-8857-67988225D8A0}">
      <dsp:nvSpPr>
        <dsp:cNvPr id="0" name=""/>
        <dsp:cNvSpPr/>
      </dsp:nvSpPr>
      <dsp:spPr>
        <a:xfrm>
          <a:off x="793" y="1338695"/>
          <a:ext cx="2888987" cy="144449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100000"/>
            </a:lnSpc>
            <a:spcBef>
              <a:spcPct val="0"/>
            </a:spcBef>
            <a:spcAft>
              <a:spcPct val="35000"/>
            </a:spcAft>
            <a:buNone/>
          </a:pPr>
          <a:r>
            <a:rPr lang="en-GB" sz="1400" b="1" kern="1200"/>
            <a:t>— Public Health Initiatives</a:t>
          </a:r>
          <a:endParaRPr lang="en-US" sz="1400" kern="1200" dirty="0"/>
        </a:p>
      </dsp:txBody>
      <dsp:txXfrm>
        <a:off x="43101" y="1381003"/>
        <a:ext cx="2804371" cy="1359877"/>
      </dsp:txXfrm>
    </dsp:sp>
    <dsp:sp modelId="{2BEF741E-A049-4AC7-84B7-EA9EAD31C26F}">
      <dsp:nvSpPr>
        <dsp:cNvPr id="0" name=""/>
        <dsp:cNvSpPr/>
      </dsp:nvSpPr>
      <dsp:spPr>
        <a:xfrm>
          <a:off x="3612028" y="1338695"/>
          <a:ext cx="2888987" cy="144449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100000"/>
            </a:lnSpc>
            <a:spcBef>
              <a:spcPct val="0"/>
            </a:spcBef>
            <a:spcAft>
              <a:spcPct val="35000"/>
            </a:spcAft>
            <a:buNone/>
          </a:pPr>
          <a:r>
            <a:rPr lang="en-GB" sz="1400" kern="1200"/>
            <a:t>Public health initiatives promote healthier lifestyles and reduce inequalities (Public Health England, 2021). Community wellbeing programmes support SDG 3 (United Nations, 2022).</a:t>
          </a:r>
          <a:endParaRPr lang="en-US" sz="1400" kern="1200"/>
        </a:p>
      </dsp:txBody>
      <dsp:txXfrm>
        <a:off x="3654336" y="1381003"/>
        <a:ext cx="2804371" cy="135987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8B27F-151D-461A-933B-D347A388E2E0}">
      <dsp:nvSpPr>
        <dsp:cNvPr id="0" name=""/>
        <dsp:cNvSpPr/>
      </dsp:nvSpPr>
      <dsp:spPr>
        <a:xfrm>
          <a:off x="0" y="3978"/>
          <a:ext cx="4763386" cy="265034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Equity &amp; Access</a:t>
          </a:r>
          <a:endParaRPr lang="en-US" sz="2600" kern="1200" dirty="0"/>
        </a:p>
      </dsp:txBody>
      <dsp:txXfrm>
        <a:off x="129379" y="133357"/>
        <a:ext cx="4504628" cy="2391584"/>
      </dsp:txXfrm>
    </dsp:sp>
    <dsp:sp modelId="{CD50F0ED-A072-408C-A49B-9AC724A2E13E}">
      <dsp:nvSpPr>
        <dsp:cNvPr id="0" name=""/>
        <dsp:cNvSpPr/>
      </dsp:nvSpPr>
      <dsp:spPr>
        <a:xfrm>
          <a:off x="0" y="2729201"/>
          <a:ext cx="4763386" cy="265034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Health inequalities remain a major challenge (Marmot, 2010). Equitable access is essential for sustainable development (WHO, 2021; United Nations, 2019).</a:t>
          </a:r>
          <a:endParaRPr lang="en-US" sz="2600" kern="1200"/>
        </a:p>
      </dsp:txBody>
      <dsp:txXfrm>
        <a:off x="129379" y="2858580"/>
        <a:ext cx="4504628" cy="23915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80419-FFB5-41A2-B437-76302B1B4AE7}">
      <dsp:nvSpPr>
        <dsp:cNvPr id="0" name=""/>
        <dsp:cNvSpPr/>
      </dsp:nvSpPr>
      <dsp:spPr>
        <a:xfrm rot="5400000">
          <a:off x="8425" y="14027"/>
          <a:ext cx="3366"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9906A9-E3E5-4DE6-B2AD-166EE9FA55DA}">
      <dsp:nvSpPr>
        <dsp:cNvPr id="0" name=""/>
        <dsp:cNvSpPr/>
      </dsp:nvSpPr>
      <dsp:spPr>
        <a:xfrm>
          <a:off x="3985" y="6877"/>
          <a:ext cx="10313" cy="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Health, wellbeing and sustainable development are deeply interconnected: improving one strengthens the others.</a:t>
          </a:r>
        </a:p>
      </dsp:txBody>
      <dsp:txXfrm>
        <a:off x="4152" y="7044"/>
        <a:ext cx="9979" cy="5363"/>
      </dsp:txXfrm>
    </dsp:sp>
    <dsp:sp modelId="{BBD30E83-C55D-462E-8CAB-1C20718AADF9}">
      <dsp:nvSpPr>
        <dsp:cNvPr id="0" name=""/>
        <dsp:cNvSpPr/>
      </dsp:nvSpPr>
      <dsp:spPr>
        <a:xfrm rot="5400000">
          <a:off x="8425" y="22619"/>
          <a:ext cx="3366"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495AEDE-602A-49C4-87D4-83BD7FC0E661}">
      <dsp:nvSpPr>
        <dsp:cNvPr id="0" name=""/>
        <dsp:cNvSpPr/>
      </dsp:nvSpPr>
      <dsp:spPr>
        <a:xfrm>
          <a:off x="3985" y="15469"/>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66" y="15650"/>
        <a:ext cx="9951" cy="5826"/>
      </dsp:txXfrm>
    </dsp:sp>
    <dsp:sp modelId="{CDE5DD21-7AA7-428F-BF37-741B6B901943}">
      <dsp:nvSpPr>
        <dsp:cNvPr id="0" name=""/>
        <dsp:cNvSpPr/>
      </dsp:nvSpPr>
      <dsp:spPr>
        <a:xfrm rot="5400000">
          <a:off x="8425" y="31211"/>
          <a:ext cx="3366"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2268FA-D21E-4EAC-BAD6-B1AE3DE87195}">
      <dsp:nvSpPr>
        <dsp:cNvPr id="0" name=""/>
        <dsp:cNvSpPr/>
      </dsp:nvSpPr>
      <dsp:spPr>
        <a:xfrm>
          <a:off x="3985" y="24061"/>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Sustainable development frameworks, including </a:t>
          </a:r>
          <a:r>
            <a:rPr lang="en-GB" sz="500" b="1" kern="1200"/>
            <a:t>SDG 3</a:t>
          </a:r>
          <a:r>
            <a:rPr lang="en-GB" sz="500" kern="1200"/>
            <a:t>, emphasise that long‑term societal progress depends on accessible, equitable, and preventative health systems (United Nations, 2022).</a:t>
          </a:r>
        </a:p>
      </dsp:txBody>
      <dsp:txXfrm>
        <a:off x="4166" y="24242"/>
        <a:ext cx="9951" cy="5826"/>
      </dsp:txXfrm>
    </dsp:sp>
    <dsp:sp modelId="{923438A0-D28A-453C-A03A-44168F5B322F}">
      <dsp:nvSpPr>
        <dsp:cNvPr id="0" name=""/>
        <dsp:cNvSpPr/>
      </dsp:nvSpPr>
      <dsp:spPr>
        <a:xfrm>
          <a:off x="14169" y="35507"/>
          <a:ext cx="5595"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32127DC-97EB-4C55-8995-76C63996A65D}">
      <dsp:nvSpPr>
        <dsp:cNvPr id="0" name=""/>
        <dsp:cNvSpPr/>
      </dsp:nvSpPr>
      <dsp:spPr>
        <a:xfrm>
          <a:off x="3985" y="32653"/>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The integration of holistic wellbeing approaches — physical, mental, social, and environmental — supports healthier communities and reduces long‑term pressure on health services (NHS England, 2019; WHO, 2023).</a:t>
          </a:r>
        </a:p>
      </dsp:txBody>
      <dsp:txXfrm>
        <a:off x="4166" y="32834"/>
        <a:ext cx="9951" cy="5826"/>
      </dsp:txXfrm>
    </dsp:sp>
    <dsp:sp modelId="{36F4587A-78B3-4A69-9228-91356A6AA0DE}">
      <dsp:nvSpPr>
        <dsp:cNvPr id="0" name=""/>
        <dsp:cNvSpPr/>
      </dsp:nvSpPr>
      <dsp:spPr>
        <a:xfrm rot="16200000">
          <a:off x="22142" y="31211"/>
          <a:ext cx="3366"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0563E0-DCD7-4AAB-BE93-A22DBEB098C5}">
      <dsp:nvSpPr>
        <dsp:cNvPr id="0" name=""/>
        <dsp:cNvSpPr/>
      </dsp:nvSpPr>
      <dsp:spPr>
        <a:xfrm>
          <a:off x="17702" y="32653"/>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Theoretical models such as the </a:t>
          </a:r>
          <a:r>
            <a:rPr lang="en-GB" sz="500" b="1" kern="1200"/>
            <a:t>social determinants of health</a:t>
          </a:r>
          <a:r>
            <a:rPr lang="en-GB" sz="500" kern="1200"/>
            <a:t> and the </a:t>
          </a:r>
          <a:r>
            <a:rPr lang="en-GB" sz="500" b="1" kern="1200"/>
            <a:t>ecological model</a:t>
          </a:r>
          <a:r>
            <a:rPr lang="en-GB" sz="500" kern="1200"/>
            <a:t> highlight that wellbeing is shaped by wider social, economic, and environmental factors (Dahlgren and Whitehead, 1991; WHO, 2021).</a:t>
          </a:r>
        </a:p>
      </dsp:txBody>
      <dsp:txXfrm>
        <a:off x="17883" y="32834"/>
        <a:ext cx="9951" cy="5826"/>
      </dsp:txXfrm>
    </dsp:sp>
    <dsp:sp modelId="{FA02B68A-8D84-4A72-8594-8BC5F746E63B}">
      <dsp:nvSpPr>
        <dsp:cNvPr id="0" name=""/>
        <dsp:cNvSpPr/>
      </dsp:nvSpPr>
      <dsp:spPr>
        <a:xfrm rot="16200000">
          <a:off x="22142" y="22619"/>
          <a:ext cx="3366"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47D38D-7E3D-47B4-800F-1974010745B0}">
      <dsp:nvSpPr>
        <dsp:cNvPr id="0" name=""/>
        <dsp:cNvSpPr/>
      </dsp:nvSpPr>
      <dsp:spPr>
        <a:xfrm>
          <a:off x="17702" y="24061"/>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Effective policy and governance ensure that health strategies are ethical, equitable, and sustainable, while service delivery models must adapt to meet diverse needs and reduce inequalities (Marmot, 2010; DHSC, 2020).</a:t>
          </a:r>
        </a:p>
      </dsp:txBody>
      <dsp:txXfrm>
        <a:off x="17883" y="24242"/>
        <a:ext cx="9951" cy="5826"/>
      </dsp:txXfrm>
    </dsp:sp>
    <dsp:sp modelId="{F3BF98EE-98CF-48D3-A0F5-5DFE47E1D7E3}">
      <dsp:nvSpPr>
        <dsp:cNvPr id="0" name=""/>
        <dsp:cNvSpPr/>
      </dsp:nvSpPr>
      <dsp:spPr>
        <a:xfrm rot="16200000">
          <a:off x="22142" y="14027"/>
          <a:ext cx="3366"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06B3B7-B4FE-4A01-92C7-FEC731075AAB}">
      <dsp:nvSpPr>
        <dsp:cNvPr id="0" name=""/>
        <dsp:cNvSpPr/>
      </dsp:nvSpPr>
      <dsp:spPr>
        <a:xfrm>
          <a:off x="17702" y="15469"/>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Public health initiatives play a vital role in prevention, resilience, and community empowerment, supporting long‑term sustainable development goals (Public Health England, 2021).</a:t>
          </a:r>
        </a:p>
      </dsp:txBody>
      <dsp:txXfrm>
        <a:off x="17883" y="15650"/>
        <a:ext cx="9951" cy="5826"/>
      </dsp:txXfrm>
    </dsp:sp>
    <dsp:sp modelId="{50716D6D-42A1-4287-9F19-C00D108EB67B}">
      <dsp:nvSpPr>
        <dsp:cNvPr id="0" name=""/>
        <dsp:cNvSpPr/>
      </dsp:nvSpPr>
      <dsp:spPr>
        <a:xfrm>
          <a:off x="27886" y="9730"/>
          <a:ext cx="5595"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0B44273-0F78-4CF0-9E74-32E7A24C4D6F}">
      <dsp:nvSpPr>
        <dsp:cNvPr id="0" name=""/>
        <dsp:cNvSpPr/>
      </dsp:nvSpPr>
      <dsp:spPr>
        <a:xfrm>
          <a:off x="17702" y="6877"/>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Ensuring </a:t>
          </a:r>
          <a:r>
            <a:rPr lang="en-GB" sz="500" b="1" kern="1200"/>
            <a:t>equity and access</a:t>
          </a:r>
          <a:r>
            <a:rPr lang="en-GB" sz="500" kern="1200"/>
            <a:t> remains essential: sustainable development cannot be achieved if health inequalities persist or if vulnerable groups are excluded from services.</a:t>
          </a:r>
        </a:p>
      </dsp:txBody>
      <dsp:txXfrm>
        <a:off x="17883" y="7058"/>
        <a:ext cx="9951" cy="5826"/>
      </dsp:txXfrm>
    </dsp:sp>
    <dsp:sp modelId="{7305C3F3-6699-472C-A5E7-A859F5AD5514}">
      <dsp:nvSpPr>
        <dsp:cNvPr id="0" name=""/>
        <dsp:cNvSpPr/>
      </dsp:nvSpPr>
      <dsp:spPr>
        <a:xfrm rot="5400000">
          <a:off x="35859" y="14027"/>
          <a:ext cx="3366" cy="1442"/>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69074A-D5A3-419E-8BB9-03F89200B84A}">
      <dsp:nvSpPr>
        <dsp:cNvPr id="0" name=""/>
        <dsp:cNvSpPr/>
      </dsp:nvSpPr>
      <dsp:spPr>
        <a:xfrm>
          <a:off x="31419" y="6877"/>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Font typeface="Arial" panose="020B0604020202020204" pitchFamily="34" charset="0"/>
            <a:buNone/>
          </a:pPr>
          <a:r>
            <a:rPr lang="en-GB" sz="500" kern="1200"/>
            <a:t>Overall, sustainable development in health requires </a:t>
          </a:r>
          <a:r>
            <a:rPr lang="en-GB" sz="500" b="1" kern="1200"/>
            <a:t>collaboration across sectors</a:t>
          </a:r>
          <a:r>
            <a:rPr lang="en-GB" sz="500" kern="1200"/>
            <a:t>, investment in prevention, and a commitment to fairness, inclusion, and long‑term wellbeing.</a:t>
          </a:r>
        </a:p>
      </dsp:txBody>
      <dsp:txXfrm>
        <a:off x="31600" y="7058"/>
        <a:ext cx="9951" cy="5826"/>
      </dsp:txXfrm>
    </dsp:sp>
    <dsp:sp modelId="{BA970490-E985-4C07-8416-BA29FA878F44}">
      <dsp:nvSpPr>
        <dsp:cNvPr id="0" name=""/>
        <dsp:cNvSpPr/>
      </dsp:nvSpPr>
      <dsp:spPr>
        <a:xfrm>
          <a:off x="31419" y="15469"/>
          <a:ext cx="10313" cy="6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 Speaker Notes </a:t>
          </a:r>
        </a:p>
      </dsp:txBody>
      <dsp:txXfrm>
        <a:off x="31600" y="15650"/>
        <a:ext cx="9951" cy="58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894A7F-FE24-4BD9-BEDF-62817F8DFE7A}" type="datetimeFigureOut">
              <a:rPr lang="en-GB" smtClean="0"/>
              <a:t>21/07/2026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27C1C-E0BB-4007-A023-66BB6A7618E3}" type="slidenum">
              <a:rPr lang="en-GB" smtClean="0"/>
              <a:t>‹#›</a:t>
            </a:fld>
            <a:endParaRPr lang="en-GB"/>
          </a:p>
        </p:txBody>
      </p:sp>
    </p:spTree>
    <p:extLst>
      <p:ext uri="{BB962C8B-B14F-4D97-AF65-F5344CB8AC3E}">
        <p14:creationId xmlns:p14="http://schemas.microsoft.com/office/powerpoint/2010/main" val="50856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B27C1C-E0BB-4007-A023-66BB6A7618E3}" type="slidenum">
              <a:rPr lang="en-GB" smtClean="0"/>
              <a:t>5</a:t>
            </a:fld>
            <a:endParaRPr lang="en-GB"/>
          </a:p>
        </p:txBody>
      </p:sp>
    </p:spTree>
    <p:extLst>
      <p:ext uri="{BB962C8B-B14F-4D97-AF65-F5344CB8AC3E}">
        <p14:creationId xmlns:p14="http://schemas.microsoft.com/office/powerpoint/2010/main" val="4025467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7/21/2026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4630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7/21/2026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52998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7/21/2026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9988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7/21/2026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74874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7/21/2026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32223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7/21/2026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1531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7/21/2026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65832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7/21/2026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63315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7/21/2026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1983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7/21/2026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99869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7/21/2026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4297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7/21/2026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540605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55FF7E-948D-4EC0-F354-F3EE260C07CE}"/>
              </a:ext>
            </a:extLst>
          </p:cNvPr>
          <p:cNvPicPr>
            <a:picLocks noChangeAspect="1"/>
          </p:cNvPicPr>
          <p:nvPr/>
        </p:nvPicPr>
        <p:blipFill>
          <a:blip r:embed="rId2"/>
          <a:srcRect l="616" r="10496"/>
          <a:stretch>
            <a:fillRect/>
          </a:stretch>
        </p:blipFill>
        <p:spPr>
          <a:xfrm>
            <a:off x="20774" y="10"/>
            <a:ext cx="12191980" cy="6857990"/>
          </a:xfrm>
          <a:prstGeom prst="rect">
            <a:avLst/>
          </a:prstGeom>
        </p:spPr>
      </p:pic>
      <p:sp useBgFill="1">
        <p:nvSpPr>
          <p:cNvPr id="13" name="Rectangle 12">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155D6-FBC0-7A23-98B1-9139D491BB4C}"/>
              </a:ext>
            </a:extLst>
          </p:cNvPr>
          <p:cNvSpPr>
            <a:spLocks noGrp="1"/>
          </p:cNvSpPr>
          <p:nvPr>
            <p:ph type="ctrTitle"/>
          </p:nvPr>
        </p:nvSpPr>
        <p:spPr>
          <a:xfrm>
            <a:off x="976697" y="1352491"/>
            <a:ext cx="4738294" cy="4029997"/>
          </a:xfrm>
        </p:spPr>
        <p:txBody>
          <a:bodyPr vert="horz" lIns="91440" tIns="45720" rIns="91440" bIns="45720" rtlCol="0" anchor="t">
            <a:normAutofit/>
          </a:bodyPr>
          <a:lstStyle/>
          <a:p>
            <a:pPr>
              <a:lnSpc>
                <a:spcPct val="90000"/>
              </a:lnSpc>
            </a:pPr>
            <a:r>
              <a:rPr lang="en-US" sz="3100" dirty="0"/>
              <a:t>Health Wellbeing and Sustainable Development</a:t>
            </a:r>
          </a:p>
        </p:txBody>
      </p:sp>
      <p:cxnSp>
        <p:nvCxnSpPr>
          <p:cNvPr id="60" name="Straight Connector 59">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7CFB436-D83C-1992-0B28-1AE6110FE0A5}"/>
              </a:ext>
            </a:extLst>
          </p:cNvPr>
          <p:cNvSpPr>
            <a:spLocks noGrp="1"/>
          </p:cNvSpPr>
          <p:nvPr>
            <p:ph type="subTitle" idx="1"/>
          </p:nvPr>
        </p:nvSpPr>
        <p:spPr>
          <a:xfrm>
            <a:off x="1049454" y="2662356"/>
            <a:ext cx="4665546" cy="3057911"/>
          </a:xfrm>
        </p:spPr>
        <p:txBody>
          <a:bodyPr vert="horz" lIns="91440" tIns="45720" rIns="91440" bIns="45720" rtlCol="0">
            <a:normAutofit/>
          </a:bodyPr>
          <a:lstStyle/>
          <a:p>
            <a:pPr>
              <a:lnSpc>
                <a:spcPct val="110000"/>
              </a:lnSpc>
              <a:buFont typeface="Arial" panose="020B0604020202020204" pitchFamily="34" charset="0"/>
              <a:buChar char="•"/>
            </a:pPr>
            <a:r>
              <a:rPr lang="en-US" b="1" dirty="0"/>
              <a:t>STUDENT NAME </a:t>
            </a:r>
            <a:r>
              <a:rPr lang="en-US" dirty="0"/>
              <a:t> Valerie Bays</a:t>
            </a:r>
          </a:p>
          <a:p>
            <a:pPr>
              <a:lnSpc>
                <a:spcPct val="110000"/>
              </a:lnSpc>
              <a:buFont typeface="Arial" panose="020B0604020202020204" pitchFamily="34" charset="0"/>
              <a:buChar char="•"/>
            </a:pPr>
            <a:r>
              <a:rPr lang="en-US" b="1" dirty="0"/>
              <a:t> STUDENT ID </a:t>
            </a:r>
            <a:r>
              <a:rPr lang="en-US" dirty="0"/>
              <a:t>2311095</a:t>
            </a:r>
          </a:p>
          <a:p>
            <a:pPr>
              <a:lnSpc>
                <a:spcPct val="110000"/>
              </a:lnSpc>
              <a:buFont typeface="Arial" panose="020B0604020202020204" pitchFamily="34" charset="0"/>
              <a:buChar char="•"/>
            </a:pPr>
            <a:r>
              <a:rPr lang="en-US" b="1" dirty="0"/>
              <a:t>MODULE NAME</a:t>
            </a:r>
            <a:r>
              <a:rPr lang="en-US" dirty="0"/>
              <a:t> Health Wellbeing and Sustainable Development</a:t>
            </a:r>
          </a:p>
          <a:p>
            <a:pPr>
              <a:lnSpc>
                <a:spcPct val="110000"/>
              </a:lnSpc>
              <a:buFont typeface="Arial" panose="020B0604020202020204" pitchFamily="34" charset="0"/>
              <a:buChar char="•"/>
            </a:pPr>
            <a:r>
              <a:rPr lang="en-US" b="1" dirty="0"/>
              <a:t>MODULE CODE </a:t>
            </a:r>
            <a:r>
              <a:rPr lang="en-US" dirty="0"/>
              <a:t>BMHP6030</a:t>
            </a:r>
          </a:p>
          <a:p>
            <a:pPr>
              <a:lnSpc>
                <a:spcPct val="110000"/>
              </a:lnSpc>
              <a:buFont typeface="Arial" panose="020B0604020202020204" pitchFamily="34" charset="0"/>
              <a:buChar char="•"/>
            </a:pPr>
            <a:r>
              <a:rPr lang="en-US" b="1" dirty="0"/>
              <a:t>LECTURERS NAME  </a:t>
            </a:r>
            <a:r>
              <a:rPr lang="en-US" dirty="0"/>
              <a:t>DR </a:t>
            </a:r>
            <a:r>
              <a:rPr lang="en-US" dirty="0" err="1"/>
              <a:t>Itse</a:t>
            </a:r>
            <a:r>
              <a:rPr lang="en-US" dirty="0"/>
              <a:t> </a:t>
            </a:r>
            <a:r>
              <a:rPr lang="en-US" dirty="0" err="1"/>
              <a:t>OlaoyE</a:t>
            </a:r>
            <a:endParaRPr lang="en-US" b="1" dirty="0"/>
          </a:p>
          <a:p>
            <a:pPr>
              <a:lnSpc>
                <a:spcPct val="110000"/>
              </a:lnSpc>
              <a:buFont typeface="Arial" panose="020B0604020202020204" pitchFamily="34" charset="0"/>
              <a:buChar char="•"/>
            </a:pPr>
            <a:endParaRPr lang="en-US" b="1" dirty="0"/>
          </a:p>
        </p:txBody>
      </p:sp>
    </p:spTree>
    <p:extLst>
      <p:ext uri="{BB962C8B-B14F-4D97-AF65-F5344CB8AC3E}">
        <p14:creationId xmlns:p14="http://schemas.microsoft.com/office/powerpoint/2010/main" val="558122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F7D8-213B-ED5D-2B80-4431D798ABD8}"/>
              </a:ext>
            </a:extLst>
          </p:cNvPr>
          <p:cNvSpPr>
            <a:spLocks noGrp="1"/>
          </p:cNvSpPr>
          <p:nvPr>
            <p:ph type="title"/>
          </p:nvPr>
        </p:nvSpPr>
        <p:spPr>
          <a:xfrm>
            <a:off x="640080" y="1371600"/>
            <a:ext cx="10890928" cy="1000659"/>
          </a:xfrm>
        </p:spPr>
        <p:txBody>
          <a:bodyPr anchor="t">
            <a:normAutofit/>
          </a:bodyPr>
          <a:lstStyle/>
          <a:p>
            <a:r>
              <a:rPr lang="en-GB" dirty="0"/>
              <a:t>Overview of todays talk</a:t>
            </a:r>
          </a:p>
        </p:txBody>
      </p:sp>
      <p:cxnSp>
        <p:nvCxnSpPr>
          <p:cNvPr id="21" name="Straight Connector 20">
            <a:extLst>
              <a:ext uri="{FF2B5EF4-FFF2-40B4-BE49-F238E27FC236}">
                <a16:creationId xmlns:a16="http://schemas.microsoft.com/office/drawing/2014/main" id="{0130CBB7-4979-FF4A-1BED-023871C588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3" name="Graphic 12" descr="Teacher">
            <a:extLst>
              <a:ext uri="{FF2B5EF4-FFF2-40B4-BE49-F238E27FC236}">
                <a16:creationId xmlns:a16="http://schemas.microsoft.com/office/drawing/2014/main" id="{B01E17E3-580A-DAB6-99D6-8448C20594D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3232" y="2712859"/>
            <a:ext cx="2847029" cy="2847029"/>
          </a:xfrm>
          <a:prstGeom prst="rect">
            <a:avLst/>
          </a:prstGeom>
        </p:spPr>
      </p:pic>
      <p:pic>
        <p:nvPicPr>
          <p:cNvPr id="3" name="Picture 2" descr="Wellness Icons Launch | OUTHOUSE design">
            <a:extLst>
              <a:ext uri="{FF2B5EF4-FFF2-40B4-BE49-F238E27FC236}">
                <a16:creationId xmlns:a16="http://schemas.microsoft.com/office/drawing/2014/main" id="{BC359822-E00D-661B-5714-E4D03375C342}"/>
              </a:ext>
            </a:extLst>
          </p:cNvPr>
          <p:cNvPicPr>
            <a:picLocks noChangeAspect="1"/>
          </p:cNvPicPr>
          <p:nvPr/>
        </p:nvPicPr>
        <p:blipFill>
          <a:blip r:embed="rId3"/>
          <a:stretch>
            <a:fillRect/>
          </a:stretch>
        </p:blipFill>
        <p:spPr>
          <a:xfrm>
            <a:off x="3732657" y="2712858"/>
            <a:ext cx="2847029" cy="1799164"/>
          </a:xfrm>
          <a:prstGeom prst="rect">
            <a:avLst/>
          </a:prstGeom>
        </p:spPr>
      </p:pic>
      <p:sp>
        <p:nvSpPr>
          <p:cNvPr id="14" name="Content Placeholder 2">
            <a:extLst>
              <a:ext uri="{FF2B5EF4-FFF2-40B4-BE49-F238E27FC236}">
                <a16:creationId xmlns:a16="http://schemas.microsoft.com/office/drawing/2014/main" id="{6ED51613-1D09-234C-B391-76FA0E3C8F3B}"/>
              </a:ext>
            </a:extLst>
          </p:cNvPr>
          <p:cNvSpPr>
            <a:spLocks noGrp="1"/>
          </p:cNvSpPr>
          <p:nvPr>
            <p:ph idx="1"/>
          </p:nvPr>
        </p:nvSpPr>
        <p:spPr>
          <a:xfrm>
            <a:off x="7047781" y="2712856"/>
            <a:ext cx="4483227" cy="3585055"/>
          </a:xfrm>
        </p:spPr>
        <p:txBody>
          <a:bodyPr anchor="t">
            <a:normAutofit/>
          </a:bodyPr>
          <a:lstStyle/>
          <a:p>
            <a:pPr>
              <a:lnSpc>
                <a:spcPct val="110000"/>
              </a:lnSpc>
            </a:pPr>
            <a:r>
              <a:rPr lang="en-GB" sz="1400"/>
              <a:t>Health, wellbeing and sustainable development</a:t>
            </a:r>
          </a:p>
          <a:p>
            <a:pPr>
              <a:lnSpc>
                <a:spcPct val="110000"/>
              </a:lnSpc>
            </a:pPr>
            <a:r>
              <a:rPr lang="en-GB" sz="1400"/>
              <a:t>Relevance</a:t>
            </a:r>
          </a:p>
          <a:p>
            <a:pPr>
              <a:lnSpc>
                <a:spcPct val="110000"/>
              </a:lnSpc>
            </a:pPr>
            <a:r>
              <a:rPr lang="en-GB" sz="1400"/>
              <a:t>Integration of health and wellbeing approaches</a:t>
            </a:r>
          </a:p>
          <a:p>
            <a:pPr>
              <a:lnSpc>
                <a:spcPct val="110000"/>
              </a:lnSpc>
            </a:pPr>
            <a:r>
              <a:rPr lang="en-GB" sz="1400"/>
              <a:t>Theoretical Perspectives</a:t>
            </a:r>
          </a:p>
          <a:p>
            <a:pPr>
              <a:lnSpc>
                <a:spcPct val="110000"/>
              </a:lnSpc>
            </a:pPr>
            <a:r>
              <a:rPr lang="en-GB" sz="1400"/>
              <a:t>Policy and Governance</a:t>
            </a:r>
          </a:p>
          <a:p>
            <a:pPr>
              <a:lnSpc>
                <a:spcPct val="110000"/>
              </a:lnSpc>
            </a:pPr>
            <a:r>
              <a:rPr lang="en-GB" sz="1400"/>
              <a:t>Service Delivery</a:t>
            </a:r>
          </a:p>
          <a:p>
            <a:pPr>
              <a:lnSpc>
                <a:spcPct val="110000"/>
              </a:lnSpc>
            </a:pPr>
            <a:r>
              <a:rPr lang="en-GB" sz="1400"/>
              <a:t>Public Health Initiatives</a:t>
            </a:r>
          </a:p>
          <a:p>
            <a:pPr>
              <a:lnSpc>
                <a:spcPct val="110000"/>
              </a:lnSpc>
            </a:pPr>
            <a:r>
              <a:rPr lang="en-GB" sz="1400"/>
              <a:t>Equity and Access</a:t>
            </a:r>
          </a:p>
          <a:p>
            <a:pPr>
              <a:lnSpc>
                <a:spcPct val="110000"/>
              </a:lnSpc>
            </a:pPr>
            <a:r>
              <a:rPr lang="en-GB" sz="1400"/>
              <a:t>Conclusion</a:t>
            </a:r>
          </a:p>
          <a:p>
            <a:pPr>
              <a:lnSpc>
                <a:spcPct val="110000"/>
              </a:lnSpc>
            </a:pPr>
            <a:r>
              <a:rPr lang="en-GB" sz="1400"/>
              <a:t>References</a:t>
            </a:r>
          </a:p>
          <a:p>
            <a:pPr>
              <a:lnSpc>
                <a:spcPct val="110000"/>
              </a:lnSpc>
            </a:pPr>
            <a:endParaRPr lang="en-GB" sz="1400"/>
          </a:p>
          <a:p>
            <a:pPr>
              <a:lnSpc>
                <a:spcPct val="110000"/>
              </a:lnSpc>
            </a:pPr>
            <a:endParaRPr lang="en-GB" sz="1400"/>
          </a:p>
        </p:txBody>
      </p:sp>
    </p:spTree>
    <p:extLst>
      <p:ext uri="{BB962C8B-B14F-4D97-AF65-F5344CB8AC3E}">
        <p14:creationId xmlns:p14="http://schemas.microsoft.com/office/powerpoint/2010/main" val="2559677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5DCCA-0BB8-D66C-DA0F-6DAAEAFED40F}"/>
              </a:ext>
            </a:extLst>
          </p:cNvPr>
          <p:cNvSpPr>
            <a:spLocks noGrp="1"/>
          </p:cNvSpPr>
          <p:nvPr>
            <p:ph type="title"/>
          </p:nvPr>
        </p:nvSpPr>
        <p:spPr>
          <a:xfrm>
            <a:off x="640080" y="914401"/>
            <a:ext cx="4876801" cy="1569516"/>
          </a:xfrm>
        </p:spPr>
        <p:txBody>
          <a:bodyPr anchor="t">
            <a:normAutofit/>
          </a:bodyPr>
          <a:lstStyle/>
          <a:p>
            <a:pPr>
              <a:lnSpc>
                <a:spcPct val="90000"/>
              </a:lnSpc>
            </a:pPr>
            <a:r>
              <a:rPr lang="en-GB" sz="3100"/>
              <a:t>Health, Wellbeing &amp; Sustainable Development</a:t>
            </a:r>
            <a:br>
              <a:rPr lang="en-GB" sz="3100"/>
            </a:br>
            <a:endParaRPr lang="en-GB" sz="3100"/>
          </a:p>
        </p:txBody>
      </p:sp>
      <p:pic>
        <p:nvPicPr>
          <p:cNvPr id="5" name="Content Placeholder 4">
            <a:extLst>
              <a:ext uri="{FF2B5EF4-FFF2-40B4-BE49-F238E27FC236}">
                <a16:creationId xmlns:a16="http://schemas.microsoft.com/office/drawing/2014/main" id="{F90D0E14-6782-B0CF-9A25-F2DE82C888DE}"/>
              </a:ext>
            </a:extLst>
          </p:cNvPr>
          <p:cNvPicPr>
            <a:picLocks noChangeAspect="1"/>
          </p:cNvPicPr>
          <p:nvPr/>
        </p:nvPicPr>
        <p:blipFill>
          <a:blip r:embed="rId2"/>
          <a:stretch>
            <a:fillRect/>
          </a:stretch>
        </p:blipFill>
        <p:spPr>
          <a:xfrm>
            <a:off x="713232" y="2857499"/>
            <a:ext cx="3125269" cy="3125269"/>
          </a:xfrm>
          <a:prstGeom prst="rect">
            <a:avLst/>
          </a:prstGeom>
        </p:spPr>
      </p:pic>
      <p:cxnSp>
        <p:nvCxnSpPr>
          <p:cNvPr id="29" name="Straight Connector 28">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6" name="Content Placeholder 8">
            <a:extLst>
              <a:ext uri="{FF2B5EF4-FFF2-40B4-BE49-F238E27FC236}">
                <a16:creationId xmlns:a16="http://schemas.microsoft.com/office/drawing/2014/main" id="{CC2C9BF2-7C5E-B35D-F0E6-EBE98CE7333A}"/>
              </a:ext>
            </a:extLst>
          </p:cNvPr>
          <p:cNvGraphicFramePr>
            <a:graphicFrameLocks noGrp="1"/>
          </p:cNvGraphicFramePr>
          <p:nvPr>
            <p:ph idx="1"/>
            <p:extLst>
              <p:ext uri="{D42A27DB-BD31-4B8C-83A1-F6EECF244321}">
                <p14:modId xmlns:p14="http://schemas.microsoft.com/office/powerpoint/2010/main" val="3673307604"/>
              </p:ext>
            </p:extLst>
          </p:nvPr>
        </p:nvGraphicFramePr>
        <p:xfrm>
          <a:off x="5358581" y="585215"/>
          <a:ext cx="6172428" cy="5397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5575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FFB07-A53E-3E25-2816-E0D271018220}"/>
              </a:ext>
            </a:extLst>
          </p:cNvPr>
          <p:cNvSpPr>
            <a:spLocks noGrp="1"/>
          </p:cNvSpPr>
          <p:nvPr>
            <p:ph type="title"/>
          </p:nvPr>
        </p:nvSpPr>
        <p:spPr>
          <a:xfrm>
            <a:off x="630493" y="447260"/>
            <a:ext cx="3166255" cy="1440533"/>
          </a:xfrm>
        </p:spPr>
        <p:txBody>
          <a:bodyPr anchor="t">
            <a:normAutofit/>
          </a:bodyPr>
          <a:lstStyle/>
          <a:p>
            <a:r>
              <a:rPr lang="en-GB" sz="3600" dirty="0"/>
              <a:t>RELEVANCE</a:t>
            </a:r>
          </a:p>
        </p:txBody>
      </p:sp>
      <p:cxnSp>
        <p:nvCxnSpPr>
          <p:cNvPr id="34" name="Straight Connector 33">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4136936-FC9B-C11A-F1D1-2F5C3114F019}"/>
              </a:ext>
            </a:extLst>
          </p:cNvPr>
          <p:cNvGraphicFramePr>
            <a:graphicFrameLocks noGrp="1"/>
          </p:cNvGraphicFramePr>
          <p:nvPr>
            <p:ph idx="1"/>
            <p:extLst>
              <p:ext uri="{D42A27DB-BD31-4B8C-83A1-F6EECF244321}">
                <p14:modId xmlns:p14="http://schemas.microsoft.com/office/powerpoint/2010/main" val="4167429008"/>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E90F512-5E29-650B-F5E3-2FAA2FAF058C}"/>
              </a:ext>
            </a:extLst>
          </p:cNvPr>
          <p:cNvPicPr>
            <a:picLocks noChangeAspect="1"/>
          </p:cNvPicPr>
          <p:nvPr/>
        </p:nvPicPr>
        <p:blipFill>
          <a:blip r:embed="rId7"/>
          <a:stretch>
            <a:fillRect/>
          </a:stretch>
        </p:blipFill>
        <p:spPr>
          <a:xfrm>
            <a:off x="502419" y="3369004"/>
            <a:ext cx="3617406" cy="1855458"/>
          </a:xfrm>
          <a:prstGeom prst="rect">
            <a:avLst/>
          </a:prstGeom>
        </p:spPr>
      </p:pic>
    </p:spTree>
    <p:extLst>
      <p:ext uri="{BB962C8B-B14F-4D97-AF65-F5344CB8AC3E}">
        <p14:creationId xmlns:p14="http://schemas.microsoft.com/office/powerpoint/2010/main" val="2354503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9CC4B-2D11-87DD-226C-0D7409AF72A9}"/>
              </a:ext>
            </a:extLst>
          </p:cNvPr>
          <p:cNvSpPr>
            <a:spLocks noGrp="1"/>
          </p:cNvSpPr>
          <p:nvPr>
            <p:ph type="title"/>
          </p:nvPr>
        </p:nvSpPr>
        <p:spPr>
          <a:xfrm>
            <a:off x="4957354" y="560079"/>
            <a:ext cx="6501810" cy="1097280"/>
          </a:xfrm>
        </p:spPr>
        <p:txBody>
          <a:bodyPr anchor="t">
            <a:normAutofit fontScale="90000"/>
          </a:bodyPr>
          <a:lstStyle/>
          <a:p>
            <a:r>
              <a:rPr lang="en-GB" sz="2500" dirty="0"/>
              <a:t>Integration of Health &amp; Wellbeing Approaches</a:t>
            </a:r>
            <a:br>
              <a:rPr lang="en-GB" sz="2500" dirty="0"/>
            </a:br>
            <a:r>
              <a:rPr lang="en-GB" sz="1600" dirty="0"/>
              <a:t>Integrated health and wellbeing approaches bring together physical, mental, emotional, and social care into one coordinated model. This means treating the </a:t>
            </a:r>
            <a:r>
              <a:rPr lang="en-GB" sz="1600" i="1" dirty="0"/>
              <a:t>whole person</a:t>
            </a:r>
            <a:r>
              <a:rPr lang="en-GB" sz="1600" dirty="0"/>
              <a:t> rather than isolated symptoms — a shift supported by modern healthcare research. Integrated approaches recognise that factors such as stress, sleep, nutrition, social support, and community environments all interact to shape health outcomes</a:t>
            </a:r>
            <a:r>
              <a:rPr lang="en-GB" sz="2800" dirty="0"/>
              <a:t>.</a:t>
            </a:r>
            <a:endParaRPr lang="en-GB" sz="2500" dirty="0"/>
          </a:p>
        </p:txBody>
      </p:sp>
      <p:pic>
        <p:nvPicPr>
          <p:cNvPr id="4" name="Picture 3">
            <a:extLst>
              <a:ext uri="{FF2B5EF4-FFF2-40B4-BE49-F238E27FC236}">
                <a16:creationId xmlns:a16="http://schemas.microsoft.com/office/drawing/2014/main" id="{8681DB62-B262-0E7F-2C24-74159D339A41}"/>
              </a:ext>
            </a:extLst>
          </p:cNvPr>
          <p:cNvPicPr>
            <a:picLocks noChangeAspect="1"/>
          </p:cNvPicPr>
          <p:nvPr/>
        </p:nvPicPr>
        <p:blipFill>
          <a:blip r:embed="rId3"/>
          <a:srcRect l="9945" r="7559" b="1"/>
          <a:stretch>
            <a:fillRect/>
          </a:stretch>
        </p:blipFill>
        <p:spPr>
          <a:xfrm>
            <a:off x="20" y="914399"/>
            <a:ext cx="4416532" cy="5353523"/>
          </a:xfrm>
          <a:prstGeom prst="rect">
            <a:avLst/>
          </a:prstGeom>
        </p:spPr>
      </p:pic>
      <p:cxnSp>
        <p:nvCxnSpPr>
          <p:cNvPr id="39" name="Straight Connector 38">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D4381F25-AD37-719E-87A4-41BAA70FC85F}"/>
              </a:ext>
            </a:extLst>
          </p:cNvPr>
          <p:cNvGraphicFramePr>
            <a:graphicFrameLocks noGrp="1"/>
          </p:cNvGraphicFramePr>
          <p:nvPr>
            <p:ph idx="1"/>
            <p:extLst>
              <p:ext uri="{D42A27DB-BD31-4B8C-83A1-F6EECF244321}">
                <p14:modId xmlns:p14="http://schemas.microsoft.com/office/powerpoint/2010/main" val="2817888096"/>
              </p:ext>
            </p:extLst>
          </p:nvPr>
        </p:nvGraphicFramePr>
        <p:xfrm>
          <a:off x="4898571" y="560080"/>
          <a:ext cx="6632439" cy="57378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652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280FC-5548-286C-8E85-B4E29DB48208}"/>
              </a:ext>
            </a:extLst>
          </p:cNvPr>
          <p:cNvSpPr>
            <a:spLocks noGrp="1"/>
          </p:cNvSpPr>
          <p:nvPr>
            <p:ph type="title"/>
          </p:nvPr>
        </p:nvSpPr>
        <p:spPr>
          <a:xfrm>
            <a:off x="5029200" y="914400"/>
            <a:ext cx="6501810" cy="1097280"/>
          </a:xfrm>
        </p:spPr>
        <p:txBody>
          <a:bodyPr anchor="t">
            <a:normAutofit/>
          </a:bodyPr>
          <a:lstStyle/>
          <a:p>
            <a:pPr>
              <a:lnSpc>
                <a:spcPct val="90000"/>
              </a:lnSpc>
            </a:pPr>
            <a:r>
              <a:rPr lang="en-GB" sz="3400"/>
              <a:t>Theoretical Perspectives</a:t>
            </a:r>
            <a:br>
              <a:rPr lang="en-GB" sz="3400"/>
            </a:br>
            <a:endParaRPr lang="en-GB" sz="3400"/>
          </a:p>
        </p:txBody>
      </p:sp>
      <p:pic>
        <p:nvPicPr>
          <p:cNvPr id="5" name="Picture 4">
            <a:extLst>
              <a:ext uri="{FF2B5EF4-FFF2-40B4-BE49-F238E27FC236}">
                <a16:creationId xmlns:a16="http://schemas.microsoft.com/office/drawing/2014/main" id="{87062509-3690-D545-C983-8DFA1C1CA308}"/>
              </a:ext>
            </a:extLst>
          </p:cNvPr>
          <p:cNvPicPr>
            <a:picLocks noChangeAspect="1"/>
          </p:cNvPicPr>
          <p:nvPr/>
        </p:nvPicPr>
        <p:blipFill>
          <a:blip r:embed="rId2"/>
          <a:srcRect l="20584" r="20842" b="-2"/>
          <a:stretch>
            <a:fillRect/>
          </a:stretch>
        </p:blipFill>
        <p:spPr>
          <a:xfrm>
            <a:off x="20" y="914399"/>
            <a:ext cx="4416532" cy="5353523"/>
          </a:xfrm>
          <a:prstGeom prst="rect">
            <a:avLst/>
          </a:prstGeom>
        </p:spPr>
      </p:pic>
      <p:cxnSp>
        <p:nvCxnSpPr>
          <p:cNvPr id="32" name="Straight Connector 31">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23274E31-49B7-7A14-1B2A-8057B5923348}"/>
              </a:ext>
            </a:extLst>
          </p:cNvPr>
          <p:cNvGraphicFramePr>
            <a:graphicFrameLocks noGrp="1"/>
          </p:cNvGraphicFramePr>
          <p:nvPr>
            <p:ph idx="1"/>
            <p:extLst>
              <p:ext uri="{D42A27DB-BD31-4B8C-83A1-F6EECF244321}">
                <p14:modId xmlns:p14="http://schemas.microsoft.com/office/powerpoint/2010/main" val="785067243"/>
              </p:ext>
            </p:extLst>
          </p:nvPr>
        </p:nvGraphicFramePr>
        <p:xfrm>
          <a:off x="5029200" y="2176036"/>
          <a:ext cx="6501810" cy="4121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0041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3DAF5-FB28-C8E4-D98B-F7DAD736EC46}"/>
              </a:ext>
            </a:extLst>
          </p:cNvPr>
          <p:cNvSpPr>
            <a:spLocks noGrp="1"/>
          </p:cNvSpPr>
          <p:nvPr>
            <p:ph type="title"/>
          </p:nvPr>
        </p:nvSpPr>
        <p:spPr>
          <a:xfrm>
            <a:off x="5029200" y="914400"/>
            <a:ext cx="6501810" cy="1097280"/>
          </a:xfrm>
        </p:spPr>
        <p:txBody>
          <a:bodyPr anchor="t">
            <a:normAutofit/>
          </a:bodyPr>
          <a:lstStyle/>
          <a:p>
            <a:pPr>
              <a:lnSpc>
                <a:spcPct val="90000"/>
              </a:lnSpc>
            </a:pPr>
            <a:r>
              <a:rPr lang="en-GB" sz="3400"/>
              <a:t>— Policy &amp; Governance</a:t>
            </a:r>
            <a:br>
              <a:rPr lang="en-GB" sz="3400"/>
            </a:br>
            <a:endParaRPr lang="en-GB" sz="3400"/>
          </a:p>
        </p:txBody>
      </p:sp>
      <p:pic>
        <p:nvPicPr>
          <p:cNvPr id="4" name="Picture 3">
            <a:extLst>
              <a:ext uri="{FF2B5EF4-FFF2-40B4-BE49-F238E27FC236}">
                <a16:creationId xmlns:a16="http://schemas.microsoft.com/office/drawing/2014/main" id="{1172DC2C-DB96-5C9E-F80A-7C491FB5FC6B}"/>
              </a:ext>
            </a:extLst>
          </p:cNvPr>
          <p:cNvPicPr>
            <a:picLocks noChangeAspect="1"/>
          </p:cNvPicPr>
          <p:nvPr/>
        </p:nvPicPr>
        <p:blipFill>
          <a:blip r:embed="rId2"/>
          <a:srcRect l="8604" r="8899" b="1"/>
          <a:stretch>
            <a:fillRect/>
          </a:stretch>
        </p:blipFill>
        <p:spPr>
          <a:xfrm>
            <a:off x="20" y="914399"/>
            <a:ext cx="4416532" cy="5353523"/>
          </a:xfrm>
          <a:prstGeom prst="rect">
            <a:avLst/>
          </a:prstGeom>
        </p:spPr>
      </p:pic>
      <p:cxnSp>
        <p:nvCxnSpPr>
          <p:cNvPr id="28" name="Straight Connector 27">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F0961F5B-D077-DA45-121E-8F5BB5EED841}"/>
              </a:ext>
            </a:extLst>
          </p:cNvPr>
          <p:cNvGraphicFramePr>
            <a:graphicFrameLocks noGrp="1"/>
          </p:cNvGraphicFramePr>
          <p:nvPr>
            <p:ph idx="1"/>
            <p:extLst>
              <p:ext uri="{D42A27DB-BD31-4B8C-83A1-F6EECF244321}">
                <p14:modId xmlns:p14="http://schemas.microsoft.com/office/powerpoint/2010/main" val="4018093829"/>
              </p:ext>
            </p:extLst>
          </p:nvPr>
        </p:nvGraphicFramePr>
        <p:xfrm>
          <a:off x="5029200" y="2176036"/>
          <a:ext cx="6501810" cy="4121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5815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02FCA4-99CC-1DB0-6BE7-6E5EA5DA06EE}"/>
              </a:ext>
            </a:extLst>
          </p:cNvPr>
          <p:cNvSpPr>
            <a:spLocks noGrp="1"/>
          </p:cNvSpPr>
          <p:nvPr>
            <p:ph type="title"/>
          </p:nvPr>
        </p:nvSpPr>
        <p:spPr>
          <a:xfrm>
            <a:off x="5029200" y="914400"/>
            <a:ext cx="6501810" cy="1097280"/>
          </a:xfrm>
        </p:spPr>
        <p:txBody>
          <a:bodyPr anchor="t">
            <a:normAutofit/>
          </a:bodyPr>
          <a:lstStyle/>
          <a:p>
            <a:pPr>
              <a:lnSpc>
                <a:spcPct val="90000"/>
              </a:lnSpc>
            </a:pPr>
            <a:r>
              <a:rPr lang="en-GB" sz="3400" dirty="0"/>
              <a:t>— Service Delivery</a:t>
            </a:r>
            <a:br>
              <a:rPr lang="en-GB" sz="3400" dirty="0"/>
            </a:br>
            <a:endParaRPr lang="en-GB" sz="3400" dirty="0"/>
          </a:p>
        </p:txBody>
      </p:sp>
      <p:pic>
        <p:nvPicPr>
          <p:cNvPr id="3" name="Picture 2" descr="How to Keep Your Services Delivery on Time: Critical Tips for All Services  Organizations">
            <a:extLst>
              <a:ext uri="{FF2B5EF4-FFF2-40B4-BE49-F238E27FC236}">
                <a16:creationId xmlns:a16="http://schemas.microsoft.com/office/drawing/2014/main" id="{0BA9DFF8-8CB4-EAF2-80CC-441AA27FD280}"/>
              </a:ext>
            </a:extLst>
          </p:cNvPr>
          <p:cNvPicPr>
            <a:picLocks noChangeAspect="1"/>
          </p:cNvPicPr>
          <p:nvPr/>
        </p:nvPicPr>
        <p:blipFill>
          <a:blip r:embed="rId2"/>
          <a:srcRect l="11689" r="19838"/>
          <a:stretch>
            <a:fillRect/>
          </a:stretch>
        </p:blipFill>
        <p:spPr>
          <a:xfrm>
            <a:off x="20" y="914399"/>
            <a:ext cx="4416532" cy="5353523"/>
          </a:xfrm>
          <a:prstGeom prst="rect">
            <a:avLst/>
          </a:prstGeom>
        </p:spPr>
      </p:pic>
      <p:cxnSp>
        <p:nvCxnSpPr>
          <p:cNvPr id="21" name="Straight Connector 2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A5CB4BD-972B-CB03-6AE4-B4CC398AA9A7}"/>
              </a:ext>
            </a:extLst>
          </p:cNvPr>
          <p:cNvGraphicFramePr>
            <a:graphicFrameLocks noGrp="1"/>
          </p:cNvGraphicFramePr>
          <p:nvPr>
            <p:ph idx="1"/>
            <p:extLst>
              <p:ext uri="{D42A27DB-BD31-4B8C-83A1-F6EECF244321}">
                <p14:modId xmlns:p14="http://schemas.microsoft.com/office/powerpoint/2010/main" val="1412093545"/>
              </p:ext>
            </p:extLst>
          </p:nvPr>
        </p:nvGraphicFramePr>
        <p:xfrm>
          <a:off x="5029200" y="2176036"/>
          <a:ext cx="6501810" cy="4121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3444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18082-D381-9D54-05AF-BACBFE186B63}"/>
              </a:ext>
            </a:extLst>
          </p:cNvPr>
          <p:cNvSpPr>
            <a:spLocks noGrp="1"/>
          </p:cNvSpPr>
          <p:nvPr>
            <p:ph type="title"/>
          </p:nvPr>
        </p:nvSpPr>
        <p:spPr>
          <a:xfrm>
            <a:off x="5029200" y="914400"/>
            <a:ext cx="6501810" cy="1097280"/>
          </a:xfrm>
        </p:spPr>
        <p:txBody>
          <a:bodyPr anchor="t">
            <a:normAutofit/>
          </a:bodyPr>
          <a:lstStyle/>
          <a:p>
            <a:r>
              <a:rPr lang="en-GB" dirty="0"/>
              <a:t>Public Health Initiatives</a:t>
            </a:r>
          </a:p>
        </p:txBody>
      </p:sp>
      <p:pic>
        <p:nvPicPr>
          <p:cNvPr id="4" name="Picture 3">
            <a:extLst>
              <a:ext uri="{FF2B5EF4-FFF2-40B4-BE49-F238E27FC236}">
                <a16:creationId xmlns:a16="http://schemas.microsoft.com/office/drawing/2014/main" id="{B9FB746A-E71B-20D3-7CF7-48A14F8AA30A}"/>
              </a:ext>
            </a:extLst>
          </p:cNvPr>
          <p:cNvPicPr>
            <a:picLocks noChangeAspect="1"/>
          </p:cNvPicPr>
          <p:nvPr/>
        </p:nvPicPr>
        <p:blipFill>
          <a:blip r:embed="rId2"/>
          <a:srcRect l="2636" r="4931" b="1"/>
          <a:stretch>
            <a:fillRect/>
          </a:stretch>
        </p:blipFill>
        <p:spPr>
          <a:xfrm>
            <a:off x="20" y="914399"/>
            <a:ext cx="4416532" cy="5353523"/>
          </a:xfrm>
          <a:prstGeom prst="rect">
            <a:avLst/>
          </a:prstGeom>
        </p:spPr>
      </p:pic>
      <p:cxnSp>
        <p:nvCxnSpPr>
          <p:cNvPr id="24" name="Straight Connector 23">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B5BEC25-F9F4-072E-72C2-C2525FC689ED}"/>
              </a:ext>
            </a:extLst>
          </p:cNvPr>
          <p:cNvGraphicFramePr>
            <a:graphicFrameLocks noGrp="1"/>
          </p:cNvGraphicFramePr>
          <p:nvPr>
            <p:ph idx="1"/>
            <p:extLst>
              <p:ext uri="{D42A27DB-BD31-4B8C-83A1-F6EECF244321}">
                <p14:modId xmlns:p14="http://schemas.microsoft.com/office/powerpoint/2010/main" val="2046316448"/>
              </p:ext>
            </p:extLst>
          </p:nvPr>
        </p:nvGraphicFramePr>
        <p:xfrm>
          <a:off x="5029200" y="2176036"/>
          <a:ext cx="6501810" cy="4121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706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4FA81-2147-F603-8225-53E161AE989D}"/>
              </a:ext>
            </a:extLst>
          </p:cNvPr>
          <p:cNvSpPr>
            <a:spLocks noGrp="1"/>
          </p:cNvSpPr>
          <p:nvPr>
            <p:ph type="title"/>
          </p:nvPr>
        </p:nvSpPr>
        <p:spPr>
          <a:xfrm>
            <a:off x="640080" y="4635365"/>
            <a:ext cx="5358392" cy="1298477"/>
          </a:xfrm>
        </p:spPr>
        <p:txBody>
          <a:bodyPr anchor="b">
            <a:normAutofit/>
          </a:bodyPr>
          <a:lstStyle/>
          <a:p>
            <a:pPr>
              <a:lnSpc>
                <a:spcPct val="90000"/>
              </a:lnSpc>
            </a:pPr>
            <a:r>
              <a:rPr lang="en-GB" dirty="0"/>
              <a:t>Equity &amp; Access</a:t>
            </a:r>
            <a:br>
              <a:rPr lang="en-GB" dirty="0"/>
            </a:br>
            <a:endParaRPr lang="en-GB"/>
          </a:p>
        </p:txBody>
      </p:sp>
      <p:pic>
        <p:nvPicPr>
          <p:cNvPr id="4" name="Picture 3">
            <a:extLst>
              <a:ext uri="{FF2B5EF4-FFF2-40B4-BE49-F238E27FC236}">
                <a16:creationId xmlns:a16="http://schemas.microsoft.com/office/drawing/2014/main" id="{044680A7-B2DD-AC9E-89AB-61F058958550}"/>
              </a:ext>
            </a:extLst>
          </p:cNvPr>
          <p:cNvPicPr>
            <a:picLocks noChangeAspect="1"/>
          </p:cNvPicPr>
          <p:nvPr/>
        </p:nvPicPr>
        <p:blipFill>
          <a:blip r:embed="rId2"/>
          <a:stretch>
            <a:fillRect/>
          </a:stretch>
        </p:blipFill>
        <p:spPr>
          <a:xfrm>
            <a:off x="713232" y="836141"/>
            <a:ext cx="5295901" cy="3349656"/>
          </a:xfrm>
          <a:prstGeom prst="rect">
            <a:avLst/>
          </a:prstGeom>
        </p:spPr>
      </p:pic>
      <p:cxnSp>
        <p:nvCxnSpPr>
          <p:cNvPr id="22" name="Straight Connector 21">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0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2AFCC33C-6935-44C4-C8FF-8DEBFF3A905C}"/>
              </a:ext>
            </a:extLst>
          </p:cNvPr>
          <p:cNvGraphicFramePr>
            <a:graphicFrameLocks noGrp="1"/>
          </p:cNvGraphicFramePr>
          <p:nvPr>
            <p:ph idx="1"/>
            <p:extLst>
              <p:ext uri="{D42A27DB-BD31-4B8C-83A1-F6EECF244321}">
                <p14:modId xmlns:p14="http://schemas.microsoft.com/office/powerpoint/2010/main" val="1666423657"/>
              </p:ext>
            </p:extLst>
          </p:nvPr>
        </p:nvGraphicFramePr>
        <p:xfrm>
          <a:off x="6767622" y="914400"/>
          <a:ext cx="4763387" cy="53835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1348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48CC4-5AFB-83F3-F4D2-402BC09C3BFF}"/>
              </a:ext>
            </a:extLst>
          </p:cNvPr>
          <p:cNvSpPr>
            <a:spLocks noGrp="1"/>
          </p:cNvSpPr>
          <p:nvPr>
            <p:ph type="title"/>
          </p:nvPr>
        </p:nvSpPr>
        <p:spPr>
          <a:xfrm>
            <a:off x="640079" y="1031002"/>
            <a:ext cx="11423765" cy="4259866"/>
          </a:xfrm>
        </p:spPr>
        <p:txBody>
          <a:bodyPr anchor="t">
            <a:normAutofit fontScale="90000"/>
          </a:bodyPr>
          <a:lstStyle/>
          <a:p>
            <a:r>
              <a:rPr lang="en-GB"/>
              <a:t>Conclusion</a:t>
            </a:r>
            <a:br>
              <a:rPr lang="en-GB"/>
            </a:br>
            <a:r>
              <a:rPr lang="en-GB" sz="2000"/>
              <a:t>Health, wellbeing and sustainable development are deeply interconnected: improving one strengthens the others.</a:t>
            </a:r>
            <a:br>
              <a:rPr lang="en-GB" sz="2000"/>
            </a:br>
            <a:r>
              <a:rPr lang="en-GB" sz="2000"/>
              <a:t>Sustainable development frameworks, including SDG 3, emphasise that long‑term societal progress depends on accessible, equitable, and preventative health systems (United Nations, 2022).</a:t>
            </a:r>
            <a:br>
              <a:rPr lang="en-GB" sz="2000"/>
            </a:br>
            <a:r>
              <a:rPr lang="en-GB" sz="2000"/>
              <a:t>The integration of holistic wellbeing approaches — physical, mental, social, and environmental — supports healthier communities and reduces long‑term pressure on health services (NHS England, 2019; WHO, 2023).</a:t>
            </a:r>
            <a:br>
              <a:rPr lang="en-GB" sz="2000"/>
            </a:br>
            <a:r>
              <a:rPr lang="en-GB" sz="2000"/>
              <a:t>Theoretical models such as the social determinants of health and the ecological model highlight that wellbeing is shaped by wider social, economic, and environmental factors (Dahlgren and Whitehead, 1991; WHO, 2021).</a:t>
            </a:r>
            <a:br>
              <a:rPr lang="en-GB" sz="2000"/>
            </a:br>
            <a:r>
              <a:rPr lang="en-GB" sz="2000"/>
              <a:t>Effective policy and governance ensure that health strategies are ethical, equitable, and sustainable, while service delivery models must adapt to meet diverse needs and reduce inequalities (Marmot, 2010; DHSC, 2020).</a:t>
            </a:r>
            <a:br>
              <a:rPr lang="en-GB" sz="2000"/>
            </a:br>
            <a:r>
              <a:rPr lang="en-GB" sz="2000"/>
              <a:t>Public health initiatives play a vital role in prevention, resilience, and community empowerment, supporting long‑term sustainable development goals (Public Health England, 2021).</a:t>
            </a:r>
            <a:br>
              <a:rPr lang="en-GB" sz="2000"/>
            </a:br>
            <a:r>
              <a:rPr lang="en-GB" sz="2000"/>
              <a:t>Ensuring equity and access remains essential: sustainable development cannot be achieved if health inequalities persist or if vulnerable groups are excluded from services.</a:t>
            </a:r>
            <a:br>
              <a:rPr lang="en-GB" sz="2000"/>
            </a:br>
            <a:r>
              <a:rPr lang="en-GB" sz="2000"/>
              <a:t>Overall, sustainable development in health requires collaboration across sectors, investment in prevention, and a commitment to fairness, inclusion, and long‑term wellbeing.</a:t>
            </a:r>
            <a:endParaRPr lang="en-GB" sz="2000" dirty="0"/>
          </a:p>
        </p:txBody>
      </p:sp>
      <p:cxnSp>
        <p:nvCxnSpPr>
          <p:cNvPr id="19" name="Straight Connector 18">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3DFEFF2-B8B5-125C-36F4-AD1C27DE1FBC}"/>
              </a:ext>
            </a:extLst>
          </p:cNvPr>
          <p:cNvGraphicFramePr>
            <a:graphicFrameLocks noGrp="1"/>
          </p:cNvGraphicFramePr>
          <p:nvPr>
            <p:ph idx="1"/>
            <p:extLst>
              <p:ext uri="{D42A27DB-BD31-4B8C-83A1-F6EECF244321}">
                <p14:modId xmlns:p14="http://schemas.microsoft.com/office/powerpoint/2010/main" val="2208790426"/>
              </p:ext>
            </p:extLst>
          </p:nvPr>
        </p:nvGraphicFramePr>
        <p:xfrm flipH="1">
          <a:off x="11531008" y="1371600"/>
          <a:ext cx="45719" cy="45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2129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C767A9-245A-02FF-4634-36CA2FBAF6E9}"/>
              </a:ext>
            </a:extLst>
          </p:cNvPr>
          <p:cNvSpPr>
            <a:spLocks noGrp="1"/>
          </p:cNvSpPr>
          <p:nvPr>
            <p:ph type="title"/>
          </p:nvPr>
        </p:nvSpPr>
        <p:spPr>
          <a:xfrm>
            <a:off x="640080" y="3794763"/>
            <a:ext cx="4057650" cy="2139081"/>
          </a:xfrm>
        </p:spPr>
        <p:txBody>
          <a:bodyPr anchor="t">
            <a:normAutofit/>
          </a:bodyPr>
          <a:lstStyle/>
          <a:p>
            <a:r>
              <a:rPr lang="en-GB" dirty="0"/>
              <a:t>References</a:t>
            </a:r>
          </a:p>
        </p:txBody>
      </p:sp>
      <p:pic>
        <p:nvPicPr>
          <p:cNvPr id="7" name="Graphic 6" descr="Doctor">
            <a:extLst>
              <a:ext uri="{FF2B5EF4-FFF2-40B4-BE49-F238E27FC236}">
                <a16:creationId xmlns:a16="http://schemas.microsoft.com/office/drawing/2014/main" id="{19626AF3-BF30-6DA4-F4F5-EE721443A54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3232" y="836142"/>
            <a:ext cx="2592858" cy="2592858"/>
          </a:xfrm>
          <a:prstGeom prst="rect">
            <a:avLst/>
          </a:prstGeom>
        </p:spPr>
      </p:pic>
      <p:cxnSp>
        <p:nvCxnSpPr>
          <p:cNvPr id="12" name="Straight Connector 11">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0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33A81E-E256-2812-22BB-22BF2BC9266C}"/>
              </a:ext>
            </a:extLst>
          </p:cNvPr>
          <p:cNvSpPr>
            <a:spLocks noGrp="1"/>
          </p:cNvSpPr>
          <p:nvPr>
            <p:ph idx="1"/>
          </p:nvPr>
        </p:nvSpPr>
        <p:spPr>
          <a:xfrm>
            <a:off x="3365292" y="311811"/>
            <a:ext cx="8602259" cy="4260189"/>
          </a:xfrm>
        </p:spPr>
        <p:txBody>
          <a:bodyPr anchor="t">
            <a:normAutofit fontScale="92500" lnSpcReduction="10000"/>
          </a:bodyPr>
          <a:lstStyle/>
          <a:p>
            <a:pPr>
              <a:lnSpc>
                <a:spcPct val="110000"/>
              </a:lnSpc>
            </a:pPr>
            <a:r>
              <a:rPr lang="en-GB" sz="1300" dirty="0"/>
              <a:t>World Health Organization (2023) </a:t>
            </a:r>
            <a:r>
              <a:rPr lang="en-GB" sz="1300" i="1" dirty="0"/>
              <a:t>Health and Wellbeing: A Framework for Action.</a:t>
            </a:r>
            <a:r>
              <a:rPr lang="en-GB" sz="1300" dirty="0"/>
              <a:t> Geneva: WHO.</a:t>
            </a:r>
          </a:p>
          <a:p>
            <a:pPr>
              <a:lnSpc>
                <a:spcPct val="110000"/>
              </a:lnSpc>
            </a:pPr>
            <a:r>
              <a:rPr lang="en-GB" sz="1300" dirty="0"/>
              <a:t>United Nations (2022) </a:t>
            </a:r>
            <a:r>
              <a:rPr lang="en-GB" sz="1300" i="1" dirty="0"/>
              <a:t>Sustainable Development Goal 3: Ensure healthy lives and promote wellbeing for all at all ages.</a:t>
            </a:r>
            <a:r>
              <a:rPr lang="en-GB" sz="1300" dirty="0"/>
              <a:t> New York: United Nations.</a:t>
            </a:r>
          </a:p>
          <a:p>
            <a:pPr>
              <a:lnSpc>
                <a:spcPct val="110000"/>
              </a:lnSpc>
            </a:pPr>
            <a:r>
              <a:rPr lang="en-GB" sz="1300" dirty="0"/>
              <a:t>Marmot, M. (2010) </a:t>
            </a:r>
            <a:r>
              <a:rPr lang="en-GB" sz="1300" i="1" dirty="0"/>
              <a:t>Fair Society, Healthy Lives: The Marmot Review.</a:t>
            </a:r>
            <a:r>
              <a:rPr lang="en-GB" sz="1300" dirty="0"/>
              <a:t> London: UCL Institute of Health Equity.</a:t>
            </a:r>
          </a:p>
          <a:p>
            <a:pPr>
              <a:lnSpc>
                <a:spcPct val="110000"/>
              </a:lnSpc>
            </a:pPr>
            <a:r>
              <a:rPr lang="en-GB" sz="1300" dirty="0"/>
              <a:t>NHS England (2019) </a:t>
            </a:r>
            <a:r>
              <a:rPr lang="en-GB" sz="1300" i="1" dirty="0"/>
              <a:t>The NHS Long Term Plan.</a:t>
            </a:r>
            <a:r>
              <a:rPr lang="en-GB" sz="1300" dirty="0"/>
              <a:t> London: NHS England.</a:t>
            </a:r>
          </a:p>
          <a:p>
            <a:pPr>
              <a:lnSpc>
                <a:spcPct val="110000"/>
              </a:lnSpc>
            </a:pPr>
            <a:r>
              <a:rPr lang="en-GB" sz="1300" dirty="0"/>
              <a:t>Dahlgren, G. and Whitehead, M. (1991) </a:t>
            </a:r>
            <a:r>
              <a:rPr lang="en-GB" sz="1300" i="1" dirty="0"/>
              <a:t>Policies and Strategies to Promote Social Equity in Health.</a:t>
            </a:r>
            <a:r>
              <a:rPr lang="en-GB" sz="1300" dirty="0"/>
              <a:t> Stockholm: Institute for Futures Studies.</a:t>
            </a:r>
          </a:p>
          <a:p>
            <a:pPr>
              <a:lnSpc>
                <a:spcPct val="110000"/>
              </a:lnSpc>
            </a:pPr>
            <a:r>
              <a:rPr lang="en-GB" sz="1300" dirty="0"/>
              <a:t>Public Health England (2021) </a:t>
            </a:r>
            <a:r>
              <a:rPr lang="en-GB" sz="1300" i="1" dirty="0"/>
              <a:t>Improving Health and Wellbeing: A Guide to Public Health Approaches.</a:t>
            </a:r>
            <a:r>
              <a:rPr lang="en-GB" sz="1300" dirty="0"/>
              <a:t> London: PHE.</a:t>
            </a:r>
          </a:p>
          <a:p>
            <a:pPr>
              <a:lnSpc>
                <a:spcPct val="110000"/>
              </a:lnSpc>
            </a:pPr>
            <a:r>
              <a:rPr lang="en-GB" sz="1300" dirty="0"/>
              <a:t>World Health Organization (2021) </a:t>
            </a:r>
            <a:r>
              <a:rPr lang="en-GB" sz="1300" i="1" dirty="0"/>
              <a:t>Social Determinants of Health.</a:t>
            </a:r>
            <a:r>
              <a:rPr lang="en-GB" sz="1300" dirty="0"/>
              <a:t> Geneva: WHO.</a:t>
            </a:r>
          </a:p>
          <a:p>
            <a:pPr>
              <a:lnSpc>
                <a:spcPct val="110000"/>
              </a:lnSpc>
            </a:pPr>
            <a:r>
              <a:rPr lang="en-GB" sz="1300" dirty="0"/>
              <a:t>Department of Health and Social Care (2020) </a:t>
            </a:r>
            <a:r>
              <a:rPr lang="en-GB" sz="1300" i="1" dirty="0"/>
              <a:t>Advancing Integrated Care Systems in England.</a:t>
            </a:r>
            <a:r>
              <a:rPr lang="en-GB" sz="1300" dirty="0"/>
              <a:t> London: DHSC.</a:t>
            </a:r>
          </a:p>
          <a:p>
            <a:pPr>
              <a:lnSpc>
                <a:spcPct val="110000"/>
              </a:lnSpc>
            </a:pPr>
            <a:r>
              <a:rPr lang="en-GB" sz="1300" dirty="0"/>
              <a:t>United Nations (2019) </a:t>
            </a:r>
            <a:r>
              <a:rPr lang="en-GB" sz="1300" i="1" dirty="0"/>
              <a:t>Global Sustainable Development Report 2019: The Future is Now.</a:t>
            </a:r>
            <a:r>
              <a:rPr lang="en-GB" sz="1300" dirty="0"/>
              <a:t> New York: United Nations.</a:t>
            </a:r>
          </a:p>
          <a:p>
            <a:pPr>
              <a:lnSpc>
                <a:spcPct val="110000"/>
              </a:lnSpc>
            </a:pPr>
            <a:r>
              <a:rPr lang="en-GB" sz="1300" dirty="0"/>
              <a:t>Mental Health Foundation (2022) </a:t>
            </a:r>
            <a:r>
              <a:rPr lang="en-GB" sz="1300" i="1" dirty="0"/>
              <a:t>Wellbeing and Public Health: A UK Perspective.</a:t>
            </a:r>
            <a:r>
              <a:rPr lang="en-GB" sz="1300" dirty="0"/>
              <a:t> London: MHF.</a:t>
            </a:r>
          </a:p>
          <a:p>
            <a:pPr>
              <a:lnSpc>
                <a:spcPct val="110000"/>
              </a:lnSpc>
            </a:pPr>
            <a:r>
              <a:rPr lang="en-GB" sz="1400" dirty="0"/>
              <a:t>Rahman, R., Reid, C., Kloer, P., </a:t>
            </a:r>
            <a:r>
              <a:rPr lang="en-GB" sz="1400" dirty="0" err="1"/>
              <a:t>Henchie</a:t>
            </a:r>
            <a:r>
              <a:rPr lang="en-GB" sz="1400" dirty="0"/>
              <a:t>, A., Thomas, A., &amp; </a:t>
            </a:r>
            <a:r>
              <a:rPr lang="en-GB" sz="1400" dirty="0" err="1"/>
              <a:t>Zwiggelaar</a:t>
            </a:r>
            <a:r>
              <a:rPr lang="en-GB" sz="1400" dirty="0"/>
              <a:t>, R. (2024). </a:t>
            </a:r>
            <a:r>
              <a:rPr lang="en-GB" sz="1400" i="1" dirty="0"/>
              <a:t>A systematic review of literature examining the application of a social model of health and wellbeing.</a:t>
            </a:r>
            <a:r>
              <a:rPr lang="en-GB" sz="1400" dirty="0"/>
              <a:t> European Journal of Public Health, 34(3), 467–472.</a:t>
            </a:r>
            <a:endParaRPr lang="en-GB" sz="1300" dirty="0"/>
          </a:p>
          <a:p>
            <a:pPr>
              <a:lnSpc>
                <a:spcPct val="110000"/>
              </a:lnSpc>
            </a:pPr>
            <a:endParaRPr lang="en-GB" sz="1300" dirty="0"/>
          </a:p>
        </p:txBody>
      </p:sp>
    </p:spTree>
    <p:extLst>
      <p:ext uri="{BB962C8B-B14F-4D97-AF65-F5344CB8AC3E}">
        <p14:creationId xmlns:p14="http://schemas.microsoft.com/office/powerpoint/2010/main" val="1581802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4AB18-8E99-9EC0-CD2B-37927D22AF5C}"/>
              </a:ext>
            </a:extLst>
          </p:cNvPr>
          <p:cNvSpPr>
            <a:spLocks noGrp="1"/>
          </p:cNvSpPr>
          <p:nvPr>
            <p:ph type="ctrTitle"/>
          </p:nvPr>
        </p:nvSpPr>
        <p:spPr>
          <a:xfrm>
            <a:off x="640080" y="1302091"/>
            <a:ext cx="3291840" cy="2770216"/>
          </a:xfrm>
        </p:spPr>
        <p:txBody>
          <a:bodyPr anchor="t">
            <a:normAutofit/>
          </a:bodyPr>
          <a:lstStyle/>
          <a:p>
            <a:pPr>
              <a:lnSpc>
                <a:spcPct val="90000"/>
              </a:lnSpc>
            </a:pPr>
            <a:r>
              <a:rPr lang="en-GB" sz="1100"/>
              <a:t>Referecnes:</a:t>
            </a:r>
            <a:br>
              <a:rPr lang="en-GB" sz="1100"/>
            </a:br>
            <a:r>
              <a:rPr lang="en-GB" sz="1100"/>
              <a:t>Hollingsworth, M. A. (2025). </a:t>
            </a:r>
            <a:r>
              <a:rPr lang="en-GB" sz="1100" i="1"/>
              <a:t>Mind‑Body Integration Strategies in Health Promotion and Care.</a:t>
            </a:r>
            <a:r>
              <a:rPr lang="en-GB" sz="1100"/>
              <a:t> European Scientific Journal, 21(40).</a:t>
            </a:r>
            <a:br>
              <a:rPr lang="en-GB" sz="1100"/>
            </a:br>
            <a:br>
              <a:rPr lang="en-GB" sz="1100"/>
            </a:br>
            <a:r>
              <a:rPr lang="en-GB" sz="1100"/>
              <a:t>Spanos, S., Wijekulasuriya, S., Ellis, L. A., Saba, M., Schroeder, T., Officer, C., &amp; Zurynski, Y. (2025). </a:t>
            </a:r>
            <a:r>
              <a:rPr lang="en-GB" sz="1100" i="1"/>
              <a:t>Integrating non‑clinical supports into care: A systematic review of social prescribing referral pathways for mental health, wellbeing, and psychosocial improvement.</a:t>
            </a:r>
            <a:r>
              <a:rPr lang="en-GB" sz="1100"/>
              <a:t> International Journal of Integrated Care, 25,</a:t>
            </a:r>
          </a:p>
        </p:txBody>
      </p:sp>
      <p:cxnSp>
        <p:nvCxnSpPr>
          <p:cNvPr id="11" name="Straight Connector 10">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Graphic 5" descr="Doctor">
            <a:extLst>
              <a:ext uri="{FF2B5EF4-FFF2-40B4-BE49-F238E27FC236}">
                <a16:creationId xmlns:a16="http://schemas.microsoft.com/office/drawing/2014/main" id="{4B50F69C-123F-CCD6-8C72-54BE397AC2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50408" y="966978"/>
            <a:ext cx="4873752" cy="4873752"/>
          </a:xfrm>
          <a:prstGeom prst="rect">
            <a:avLst/>
          </a:prstGeom>
        </p:spPr>
      </p:pic>
    </p:spTree>
    <p:extLst>
      <p:ext uri="{BB962C8B-B14F-4D97-AF65-F5344CB8AC3E}">
        <p14:creationId xmlns:p14="http://schemas.microsoft.com/office/powerpoint/2010/main" val="397369468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1608</Words>
  <Application>Microsoft Office PowerPoint</Application>
  <PresentationFormat>Widescreen</PresentationFormat>
  <Paragraphs>96</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Grandview Display</vt:lpstr>
      <vt:lpstr>DashVTI</vt:lpstr>
      <vt:lpstr>Health Wellbeing and Sustainable Development</vt:lpstr>
      <vt:lpstr>Overview of todays talk</vt:lpstr>
      <vt:lpstr>Health, Wellbeing &amp; Sustainable Development </vt:lpstr>
      <vt:lpstr>RELEVANCE</vt:lpstr>
      <vt:lpstr>Integration of Health &amp; Wellbeing Approaches Integrated health and wellbeing approaches bring together physical, mental, emotional, and social care into one coordinated model. This means treating the whole person rather than isolated symptoms — a shift supported by modern healthcare research. Integrated approaches recognise that factors such as stress, sleep, nutrition, social support, and community environments all interact to shape health outcomes.</vt:lpstr>
      <vt:lpstr>Theoretical Perspectives </vt:lpstr>
      <vt:lpstr>— Policy &amp; Governance </vt:lpstr>
      <vt:lpstr>— Service Delivery </vt:lpstr>
      <vt:lpstr>Public Health Initiatives</vt:lpstr>
      <vt:lpstr>Equity &amp; Access </vt:lpstr>
      <vt:lpstr>Conclusion Health, wellbeing and sustainable development are deeply interconnected: improving one strengthens the others. Sustainable development frameworks, including SDG 3, emphasise that long‑term societal progress depends on accessible, equitable, and preventative health systems (United Nations, 2022). The integration of holistic wellbeing approaches — physical, mental, social, and environmental — supports healthier communities and reduces long‑term pressure on health services (NHS England, 2019; WHO, 2023). Theoretical models such as the social determinants of health and the ecological model highlight that wellbeing is shaped by wider social, economic, and environmental factors (Dahlgren and Whitehead, 1991; WHO, 2021). Effective policy and governance ensure that health strategies are ethical, equitable, and sustainable, while service delivery models must adapt to meet diverse needs and reduce inequalities (Marmot, 2010; DHSC, 2020). Public health initiatives play a vital role in prevention, resilience, and community empowerment, supporting long‑term sustainable development goals (Public Health England, 2021). Ensuring equity and access remains essential: sustainable development cannot be achieved if health inequalities persist or if vulnerable groups are excluded from services. Overall, sustainable development in health requires collaboration across sectors, investment in prevention, and a commitment to fairness, inclusion, and long‑term wellbeing.</vt:lpstr>
      <vt:lpstr>References</vt:lpstr>
      <vt:lpstr>Referecnes: Hollingsworth, M. A. (2025). Mind‑Body Integration Strategies in Health Promotion and Care. European Scientific Journal, 21(40).  Spanos, S., Wijekulasuriya, S., Ellis, L. A., Saba, M., Schroeder, T., Officer, C., &amp; Zurynski, Y. (2025). Integrating non‑clinical supports into care: A systematic review of social prescribing referral pathways for mental health, wellbeing, and psychosocial improvement. International Journal of Integrated Care, 25,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valerie bays</dc:creator>
  <cp:lastModifiedBy>Valerie Bays (2311095)</cp:lastModifiedBy>
  <cp:revision>2</cp:revision>
  <dcterms:created xsi:type="dcterms:W3CDTF">2026-06-23T08:10:32Z</dcterms:created>
  <dcterms:modified xsi:type="dcterms:W3CDTF">2026-07-21T08:11:03Z</dcterms:modified>
</cp:coreProperties>
</file>