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FAA5C0-B6CE-4167-9892-AE837DBB239B}" v="109" dt="2023-03-17T17:49:17.4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6FFAA5C0-B6CE-4167-9892-AE837DBB239B}"/>
    <pc:docChg chg="undo redo custSel addSld modSld">
      <pc:chgData name="MIhaita Nedelea" userId="5b5345fda16b3f20" providerId="LiveId" clId="{6FFAA5C0-B6CE-4167-9892-AE837DBB239B}" dt="2023-03-17T17:57:36.199" v="1808" actId="14100"/>
      <pc:docMkLst>
        <pc:docMk/>
      </pc:docMkLst>
      <pc:sldChg chg="addSp delSp modSp new mod setBg">
        <pc:chgData name="MIhaita Nedelea" userId="5b5345fda16b3f20" providerId="LiveId" clId="{6FFAA5C0-B6CE-4167-9892-AE837DBB239B}" dt="2023-03-17T16:30:20.907" v="1143" actId="1076"/>
        <pc:sldMkLst>
          <pc:docMk/>
          <pc:sldMk cId="3358259130" sldId="256"/>
        </pc:sldMkLst>
        <pc:spChg chg="mod">
          <ac:chgData name="MIhaita Nedelea" userId="5b5345fda16b3f20" providerId="LiveId" clId="{6FFAA5C0-B6CE-4167-9892-AE837DBB239B}" dt="2023-03-17T16:30:15.151" v="1142" actId="14100"/>
          <ac:spMkLst>
            <pc:docMk/>
            <pc:sldMk cId="3358259130" sldId="256"/>
            <ac:spMk id="2" creationId="{F7A1AFC1-92FD-EC81-5510-894F6621A091}"/>
          </ac:spMkLst>
        </pc:spChg>
        <pc:spChg chg="mod">
          <ac:chgData name="MIhaita Nedelea" userId="5b5345fda16b3f20" providerId="LiveId" clId="{6FFAA5C0-B6CE-4167-9892-AE837DBB239B}" dt="2023-03-17T16:30:02.013" v="1139" actId="27636"/>
          <ac:spMkLst>
            <pc:docMk/>
            <pc:sldMk cId="3358259130" sldId="256"/>
            <ac:spMk id="3" creationId="{89FA3D88-8E68-8F97-8437-5684BE00275D}"/>
          </ac:spMkLst>
        </pc:spChg>
        <pc:spChg chg="add del">
          <ac:chgData name="MIhaita Nedelea" userId="5b5345fda16b3f20" providerId="LiveId" clId="{6FFAA5C0-B6CE-4167-9892-AE837DBB239B}" dt="2023-03-16T21:00:08.715" v="1009" actId="26606"/>
          <ac:spMkLst>
            <pc:docMk/>
            <pc:sldMk cId="3358259130" sldId="256"/>
            <ac:spMk id="9" creationId="{32E62931-8EB4-42BB-BAAB-D8757BE66D8E}"/>
          </ac:spMkLst>
        </pc:spChg>
        <pc:spChg chg="add">
          <ac:chgData name="MIhaita Nedelea" userId="5b5345fda16b3f20" providerId="LiveId" clId="{6FFAA5C0-B6CE-4167-9892-AE837DBB239B}" dt="2023-03-16T21:00:08.715" v="1009" actId="26606"/>
          <ac:spMkLst>
            <pc:docMk/>
            <pc:sldMk cId="3358259130" sldId="256"/>
            <ac:spMk id="14" creationId="{464EC53C-35C4-4E84-AFE2-A7D081852617}"/>
          </ac:spMkLst>
        </pc:spChg>
        <pc:spChg chg="add">
          <ac:chgData name="MIhaita Nedelea" userId="5b5345fda16b3f20" providerId="LiveId" clId="{6FFAA5C0-B6CE-4167-9892-AE837DBB239B}" dt="2023-03-16T21:00:08.715" v="1009" actId="26606"/>
          <ac:spMkLst>
            <pc:docMk/>
            <pc:sldMk cId="3358259130" sldId="256"/>
            <ac:spMk id="16" creationId="{9A3F5928-D955-456A-97B5-AA390B8CE9D5}"/>
          </ac:spMkLst>
        </pc:spChg>
        <pc:spChg chg="add">
          <ac:chgData name="MIhaita Nedelea" userId="5b5345fda16b3f20" providerId="LiveId" clId="{6FFAA5C0-B6CE-4167-9892-AE837DBB239B}" dt="2023-03-16T21:00:08.715" v="1009" actId="26606"/>
          <ac:spMkLst>
            <pc:docMk/>
            <pc:sldMk cId="3358259130" sldId="256"/>
            <ac:spMk id="20" creationId="{C5CB530E-515E-412C-9DF1-5F8FFBD6F383}"/>
          </ac:spMkLst>
        </pc:spChg>
        <pc:spChg chg="add">
          <ac:chgData name="MIhaita Nedelea" userId="5b5345fda16b3f20" providerId="LiveId" clId="{6FFAA5C0-B6CE-4167-9892-AE837DBB239B}" dt="2023-03-16T21:00:08.715" v="1009" actId="26606"/>
          <ac:spMkLst>
            <pc:docMk/>
            <pc:sldMk cId="3358259130" sldId="256"/>
            <ac:spMk id="22" creationId="{712D4376-A578-4FF1-94FC-245E7A6A489F}"/>
          </ac:spMkLst>
        </pc:spChg>
        <pc:spChg chg="add">
          <ac:chgData name="MIhaita Nedelea" userId="5b5345fda16b3f20" providerId="LiveId" clId="{6FFAA5C0-B6CE-4167-9892-AE837DBB239B}" dt="2023-03-16T21:00:08.715" v="1009" actId="26606"/>
          <ac:spMkLst>
            <pc:docMk/>
            <pc:sldMk cId="3358259130" sldId="256"/>
            <ac:spMk id="24" creationId="{AEA7509D-F04F-40CB-A0B3-EEF16499CC9F}"/>
          </ac:spMkLst>
        </pc:spChg>
        <pc:picChg chg="add mod ord">
          <ac:chgData name="MIhaita Nedelea" userId="5b5345fda16b3f20" providerId="LiveId" clId="{6FFAA5C0-B6CE-4167-9892-AE837DBB239B}" dt="2023-03-16T21:00:08.715" v="1009" actId="26606"/>
          <ac:picMkLst>
            <pc:docMk/>
            <pc:sldMk cId="3358259130" sldId="256"/>
            <ac:picMk id="5" creationId="{A99197E6-0A78-7908-FAE8-0823CF58F98C}"/>
          </ac:picMkLst>
        </pc:picChg>
        <pc:picChg chg="add mod">
          <ac:chgData name="MIhaita Nedelea" userId="5b5345fda16b3f20" providerId="LiveId" clId="{6FFAA5C0-B6CE-4167-9892-AE837DBB239B}" dt="2023-03-17T16:30:20.907" v="1143" actId="1076"/>
          <ac:picMkLst>
            <pc:docMk/>
            <pc:sldMk cId="3358259130" sldId="256"/>
            <ac:picMk id="6" creationId="{51B1F3AF-8E14-2735-FF04-A57BF11FBF11}"/>
          </ac:picMkLst>
        </pc:picChg>
        <pc:cxnChg chg="add">
          <ac:chgData name="MIhaita Nedelea" userId="5b5345fda16b3f20" providerId="LiveId" clId="{6FFAA5C0-B6CE-4167-9892-AE837DBB239B}" dt="2023-03-16T21:00:08.715" v="1009" actId="26606"/>
          <ac:cxnSpMkLst>
            <pc:docMk/>
            <pc:sldMk cId="3358259130" sldId="256"/>
            <ac:cxnSpMk id="18" creationId="{56020367-4FD5-4596-8E10-C5F095CD8DBF}"/>
          </ac:cxnSpMkLst>
        </pc:cxnChg>
      </pc:sldChg>
      <pc:sldChg chg="addSp delSp modSp new mod setBg">
        <pc:chgData name="MIhaita Nedelea" userId="5b5345fda16b3f20" providerId="LiveId" clId="{6FFAA5C0-B6CE-4167-9892-AE837DBB239B}" dt="2023-03-17T16:31:54.113" v="1163" actId="27636"/>
        <pc:sldMkLst>
          <pc:docMk/>
          <pc:sldMk cId="2306487242" sldId="257"/>
        </pc:sldMkLst>
        <pc:spChg chg="mod">
          <ac:chgData name="MIhaita Nedelea" userId="5b5345fda16b3f20" providerId="LiveId" clId="{6FFAA5C0-B6CE-4167-9892-AE837DBB239B}" dt="2023-03-17T16:30:59.477" v="1145" actId="122"/>
          <ac:spMkLst>
            <pc:docMk/>
            <pc:sldMk cId="2306487242" sldId="257"/>
            <ac:spMk id="2" creationId="{F6D0AEE1-BB62-39C9-14A8-E230F3E23729}"/>
          </ac:spMkLst>
        </pc:spChg>
        <pc:spChg chg="add del mod">
          <ac:chgData name="MIhaita Nedelea" userId="5b5345fda16b3f20" providerId="LiveId" clId="{6FFAA5C0-B6CE-4167-9892-AE837DBB239B}" dt="2023-03-17T16:31:54.113" v="1163" actId="27636"/>
          <ac:spMkLst>
            <pc:docMk/>
            <pc:sldMk cId="2306487242" sldId="257"/>
            <ac:spMk id="3" creationId="{19ED01D4-28DF-5232-923E-9F642A081694}"/>
          </ac:spMkLst>
        </pc:spChg>
        <pc:spChg chg="add del">
          <ac:chgData name="MIhaita Nedelea" userId="5b5345fda16b3f20" providerId="LiveId" clId="{6FFAA5C0-B6CE-4167-9892-AE837DBB239B}" dt="2023-03-16T20:58:36.858" v="1005" actId="26606"/>
          <ac:spMkLst>
            <pc:docMk/>
            <pc:sldMk cId="2306487242" sldId="257"/>
            <ac:spMk id="8" creationId="{A2679492-7988-4050-9056-542444452411}"/>
          </ac:spMkLst>
        </pc:spChg>
        <pc:spChg chg="add del">
          <ac:chgData name="MIhaita Nedelea" userId="5b5345fda16b3f20" providerId="LiveId" clId="{6FFAA5C0-B6CE-4167-9892-AE837DBB239B}" dt="2023-03-16T20:58:36.858" v="1005" actId="26606"/>
          <ac:spMkLst>
            <pc:docMk/>
            <pc:sldMk cId="2306487242" sldId="257"/>
            <ac:spMk id="10" creationId="{B091B163-7D61-4891-ABCF-5C13D9C418D0}"/>
          </ac:spMkLst>
        </pc:spChg>
        <pc:spChg chg="add del">
          <ac:chgData name="MIhaita Nedelea" userId="5b5345fda16b3f20" providerId="LiveId" clId="{6FFAA5C0-B6CE-4167-9892-AE837DBB239B}" dt="2023-03-16T20:58:36.858" v="1005" actId="26606"/>
          <ac:spMkLst>
            <pc:docMk/>
            <pc:sldMk cId="2306487242" sldId="257"/>
            <ac:spMk id="24" creationId="{D1D34770-47A8-402C-AF23-2B653F2D88C1}"/>
          </ac:spMkLst>
        </pc:spChg>
        <pc:spChg chg="add del">
          <ac:chgData name="MIhaita Nedelea" userId="5b5345fda16b3f20" providerId="LiveId" clId="{6FFAA5C0-B6CE-4167-9892-AE837DBB239B}" dt="2023-03-16T20:58:34.035" v="1004" actId="26606"/>
          <ac:spMkLst>
            <pc:docMk/>
            <pc:sldMk cId="2306487242" sldId="257"/>
            <ac:spMk id="29" creationId="{361DC183-07AE-409A-AB63-34A0C77B60E6}"/>
          </ac:spMkLst>
        </pc:spChg>
        <pc:spChg chg="add del">
          <ac:chgData name="MIhaita Nedelea" userId="5b5345fda16b3f20" providerId="LiveId" clId="{6FFAA5C0-B6CE-4167-9892-AE837DBB239B}" dt="2023-03-16T20:58:34.035" v="1004" actId="26606"/>
          <ac:spMkLst>
            <pc:docMk/>
            <pc:sldMk cId="2306487242" sldId="257"/>
            <ac:spMk id="31" creationId="{90464369-70FA-42AF-948F-80664CA7BFE5}"/>
          </ac:spMkLst>
        </pc:spChg>
        <pc:spChg chg="add del">
          <ac:chgData name="MIhaita Nedelea" userId="5b5345fda16b3f20" providerId="LiveId" clId="{6FFAA5C0-B6CE-4167-9892-AE837DBB239B}" dt="2023-03-16T20:58:34.035" v="1004" actId="26606"/>
          <ac:spMkLst>
            <pc:docMk/>
            <pc:sldMk cId="2306487242" sldId="257"/>
            <ac:spMk id="33" creationId="{A6604B49-AD5C-4590-B051-06C8222ECD99}"/>
          </ac:spMkLst>
        </pc:spChg>
        <pc:spChg chg="add del">
          <ac:chgData name="MIhaita Nedelea" userId="5b5345fda16b3f20" providerId="LiveId" clId="{6FFAA5C0-B6CE-4167-9892-AE837DBB239B}" dt="2023-03-16T20:58:34.035" v="1004" actId="26606"/>
          <ac:spMkLst>
            <pc:docMk/>
            <pc:sldMk cId="2306487242" sldId="257"/>
            <ac:spMk id="35" creationId="{CC552A98-EF7D-4D42-AB69-066B786AB55B}"/>
          </ac:spMkLst>
        </pc:spChg>
        <pc:spChg chg="add del">
          <ac:chgData name="MIhaita Nedelea" userId="5b5345fda16b3f20" providerId="LiveId" clId="{6FFAA5C0-B6CE-4167-9892-AE837DBB239B}" dt="2023-03-16T20:58:34.035" v="1004" actId="26606"/>
          <ac:spMkLst>
            <pc:docMk/>
            <pc:sldMk cId="2306487242" sldId="257"/>
            <ac:spMk id="37" creationId="{A648176E-454C-437C-B0FC-9B82FCF32B24}"/>
          </ac:spMkLst>
        </pc:spChg>
        <pc:grpChg chg="add del">
          <ac:chgData name="MIhaita Nedelea" userId="5b5345fda16b3f20" providerId="LiveId" clId="{6FFAA5C0-B6CE-4167-9892-AE837DBB239B}" dt="2023-03-16T20:58:36.858" v="1005" actId="26606"/>
          <ac:grpSpMkLst>
            <pc:docMk/>
            <pc:sldMk cId="2306487242" sldId="257"/>
            <ac:grpSpMk id="12" creationId="{0474DF76-993E-44DE-AFB0-C416182ACECF}"/>
          </ac:grpSpMkLst>
        </pc:grpChg>
        <pc:graphicFrameChg chg="add del mod modGraphic">
          <ac:chgData name="MIhaita Nedelea" userId="5b5345fda16b3f20" providerId="LiveId" clId="{6FFAA5C0-B6CE-4167-9892-AE837DBB239B}" dt="2023-03-16T20:58:36.858" v="1005" actId="26606"/>
          <ac:graphicFrameMkLst>
            <pc:docMk/>
            <pc:sldMk cId="2306487242" sldId="257"/>
            <ac:graphicFrameMk id="19" creationId="{A0DBF2D2-D1F6-49DB-B8A8-AB5F9F2D9285}"/>
          </ac:graphicFrameMkLst>
        </pc:graphicFrameChg>
        <pc:picChg chg="add del mod">
          <ac:chgData name="MIhaita Nedelea" userId="5b5345fda16b3f20" providerId="LiveId" clId="{6FFAA5C0-B6CE-4167-9892-AE837DBB239B}" dt="2023-03-16T20:58:36.858" v="1005" actId="26606"/>
          <ac:picMkLst>
            <pc:docMk/>
            <pc:sldMk cId="2306487242" sldId="257"/>
            <ac:picMk id="20" creationId="{9E1F2FE4-30F1-E5CC-F80F-9435F5B7AACE}"/>
          </ac:picMkLst>
        </pc:picChg>
        <pc:cxnChg chg="add del">
          <ac:chgData name="MIhaita Nedelea" userId="5b5345fda16b3f20" providerId="LiveId" clId="{6FFAA5C0-B6CE-4167-9892-AE837DBB239B}" dt="2023-03-16T20:58:36.858" v="1005" actId="26606"/>
          <ac:cxnSpMkLst>
            <pc:docMk/>
            <pc:sldMk cId="2306487242" sldId="257"/>
            <ac:cxnSpMk id="17" creationId="{C49DA8F6-BCC1-4447-B54C-57856834B94B}"/>
          </ac:cxnSpMkLst>
        </pc:cxnChg>
      </pc:sldChg>
      <pc:sldChg chg="addSp delSp modSp new mod setBg">
        <pc:chgData name="MIhaita Nedelea" userId="5b5345fda16b3f20" providerId="LiveId" clId="{6FFAA5C0-B6CE-4167-9892-AE837DBB239B}" dt="2023-03-17T17:55:58.258" v="1805" actId="27636"/>
        <pc:sldMkLst>
          <pc:docMk/>
          <pc:sldMk cId="525942562" sldId="258"/>
        </pc:sldMkLst>
        <pc:spChg chg="mod">
          <ac:chgData name="MIhaita Nedelea" userId="5b5345fda16b3f20" providerId="LiveId" clId="{6FFAA5C0-B6CE-4167-9892-AE837DBB239B}" dt="2023-03-17T17:54:31.370" v="1772" actId="122"/>
          <ac:spMkLst>
            <pc:docMk/>
            <pc:sldMk cId="525942562" sldId="258"/>
            <ac:spMk id="2" creationId="{B4E8F717-BC36-4E4E-697B-9E71EDE9C78F}"/>
          </ac:spMkLst>
        </pc:spChg>
        <pc:spChg chg="mod ord">
          <ac:chgData name="MIhaita Nedelea" userId="5b5345fda16b3f20" providerId="LiveId" clId="{6FFAA5C0-B6CE-4167-9892-AE837DBB239B}" dt="2023-03-17T17:55:58.258" v="1805" actId="27636"/>
          <ac:spMkLst>
            <pc:docMk/>
            <pc:sldMk cId="525942562" sldId="258"/>
            <ac:spMk id="3" creationId="{41BAB632-61FC-F4B0-CCDE-D2FF7C24196B}"/>
          </ac:spMkLst>
        </pc:spChg>
        <pc:spChg chg="add del">
          <ac:chgData name="MIhaita Nedelea" userId="5b5345fda16b3f20" providerId="LiveId" clId="{6FFAA5C0-B6CE-4167-9892-AE837DBB239B}" dt="2023-03-17T17:54:16.413" v="1771" actId="26606"/>
          <ac:spMkLst>
            <pc:docMk/>
            <pc:sldMk cId="525942562" sldId="258"/>
            <ac:spMk id="8" creationId="{327D73B4-9F5C-4A64-A179-51B9500CB8B5}"/>
          </ac:spMkLst>
        </pc:spChg>
        <pc:spChg chg="add del">
          <ac:chgData name="MIhaita Nedelea" userId="5b5345fda16b3f20" providerId="LiveId" clId="{6FFAA5C0-B6CE-4167-9892-AE837DBB239B}" dt="2023-03-17T17:54:16.413" v="1771" actId="26606"/>
          <ac:spMkLst>
            <pc:docMk/>
            <pc:sldMk cId="525942562" sldId="258"/>
            <ac:spMk id="10" creationId="{C1F06963-6374-4B48-844F-071A9BAAAE02}"/>
          </ac:spMkLst>
        </pc:spChg>
        <pc:spChg chg="add del">
          <ac:chgData name="MIhaita Nedelea" userId="5b5345fda16b3f20" providerId="LiveId" clId="{6FFAA5C0-B6CE-4167-9892-AE837DBB239B}" dt="2023-03-17T17:54:16.413" v="1771" actId="26606"/>
          <ac:spMkLst>
            <pc:docMk/>
            <pc:sldMk cId="525942562" sldId="258"/>
            <ac:spMk id="12" creationId="{6CB927A4-E432-4310-9CD5-E89FF5063179}"/>
          </ac:spMkLst>
        </pc:spChg>
        <pc:spChg chg="add del">
          <ac:chgData name="MIhaita Nedelea" userId="5b5345fda16b3f20" providerId="LiveId" clId="{6FFAA5C0-B6CE-4167-9892-AE837DBB239B}" dt="2023-03-17T17:54:16.413" v="1771" actId="26606"/>
          <ac:spMkLst>
            <pc:docMk/>
            <pc:sldMk cId="525942562" sldId="258"/>
            <ac:spMk id="14" creationId="{1453BF6C-B012-48B7-B4E8-6D7AC7C27D02}"/>
          </ac:spMkLst>
        </pc:spChg>
        <pc:spChg chg="add del">
          <ac:chgData name="MIhaita Nedelea" userId="5b5345fda16b3f20" providerId="LiveId" clId="{6FFAA5C0-B6CE-4167-9892-AE837DBB239B}" dt="2023-03-17T17:54:16.413" v="1771" actId="26606"/>
          <ac:spMkLst>
            <pc:docMk/>
            <pc:sldMk cId="525942562" sldId="258"/>
            <ac:spMk id="16" creationId="{E3020543-B24B-4EC4-8FFC-8DD88EEA91A8}"/>
          </ac:spMkLst>
        </pc:spChg>
        <pc:spChg chg="add">
          <ac:chgData name="MIhaita Nedelea" userId="5b5345fda16b3f20" providerId="LiveId" clId="{6FFAA5C0-B6CE-4167-9892-AE837DBB239B}" dt="2023-03-17T17:54:16.413" v="1771" actId="26606"/>
          <ac:spMkLst>
            <pc:docMk/>
            <pc:sldMk cId="525942562" sldId="258"/>
            <ac:spMk id="23" creationId="{8D1AA55E-40D5-461B-A5A8-4AE8AAB71B08}"/>
          </ac:spMkLst>
        </pc:spChg>
        <pc:grpChg chg="add">
          <ac:chgData name="MIhaita Nedelea" userId="5b5345fda16b3f20" providerId="LiveId" clId="{6FFAA5C0-B6CE-4167-9892-AE837DBB239B}" dt="2023-03-17T17:54:16.413" v="1771" actId="26606"/>
          <ac:grpSpMkLst>
            <pc:docMk/>
            <pc:sldMk cId="525942562" sldId="258"/>
            <ac:grpSpMk id="27" creationId="{34F88D19-C269-4F98-BE6B-CFB6207D3669}"/>
          </ac:grpSpMkLst>
        </pc:grpChg>
        <pc:picChg chg="add mod">
          <ac:chgData name="MIhaita Nedelea" userId="5b5345fda16b3f20" providerId="LiveId" clId="{6FFAA5C0-B6CE-4167-9892-AE837DBB239B}" dt="2023-03-17T17:54:55.668" v="1778" actId="14100"/>
          <ac:picMkLst>
            <pc:docMk/>
            <pc:sldMk cId="525942562" sldId="258"/>
            <ac:picMk id="4" creationId="{725BB5FC-C174-B8DA-1231-E212077319B3}"/>
          </ac:picMkLst>
        </pc:picChg>
        <pc:cxnChg chg="add del">
          <ac:chgData name="MIhaita Nedelea" userId="5b5345fda16b3f20" providerId="LiveId" clId="{6FFAA5C0-B6CE-4167-9892-AE837DBB239B}" dt="2023-03-17T17:54:16.413" v="1771" actId="26606"/>
          <ac:cxnSpMkLst>
            <pc:docMk/>
            <pc:sldMk cId="525942562" sldId="258"/>
            <ac:cxnSpMk id="18" creationId="{C49DA8F6-BCC1-4447-B54C-57856834B94B}"/>
          </ac:cxnSpMkLst>
        </pc:cxnChg>
        <pc:cxnChg chg="add">
          <ac:chgData name="MIhaita Nedelea" userId="5b5345fda16b3f20" providerId="LiveId" clId="{6FFAA5C0-B6CE-4167-9892-AE837DBB239B}" dt="2023-03-17T17:54:16.413" v="1771" actId="26606"/>
          <ac:cxnSpMkLst>
            <pc:docMk/>
            <pc:sldMk cId="525942562" sldId="258"/>
            <ac:cxnSpMk id="25" creationId="{C49DA8F6-BCC1-4447-B54C-57856834B94B}"/>
          </ac:cxnSpMkLst>
        </pc:cxnChg>
      </pc:sldChg>
      <pc:sldChg chg="addSp delSp modSp new mod setBg">
        <pc:chgData name="MIhaita Nedelea" userId="5b5345fda16b3f20" providerId="LiveId" clId="{6FFAA5C0-B6CE-4167-9892-AE837DBB239B}" dt="2023-03-17T17:53:35.217" v="1770" actId="1076"/>
        <pc:sldMkLst>
          <pc:docMk/>
          <pc:sldMk cId="3885350467" sldId="259"/>
        </pc:sldMkLst>
        <pc:spChg chg="mod">
          <ac:chgData name="MIhaita Nedelea" userId="5b5345fda16b3f20" providerId="LiveId" clId="{6FFAA5C0-B6CE-4167-9892-AE837DBB239B}" dt="2023-03-17T17:53:35.217" v="1770" actId="1076"/>
          <ac:spMkLst>
            <pc:docMk/>
            <pc:sldMk cId="3885350467" sldId="259"/>
            <ac:spMk id="2" creationId="{8A78A7D9-D230-9E1D-2095-2F72964CC3E0}"/>
          </ac:spMkLst>
        </pc:spChg>
        <pc:spChg chg="mod">
          <ac:chgData name="MIhaita Nedelea" userId="5b5345fda16b3f20" providerId="LiveId" clId="{6FFAA5C0-B6CE-4167-9892-AE837DBB239B}" dt="2023-03-17T17:53:08.927" v="1768" actId="255"/>
          <ac:spMkLst>
            <pc:docMk/>
            <pc:sldMk cId="3885350467" sldId="259"/>
            <ac:spMk id="3" creationId="{A3191EFA-11CA-CD56-D538-3FB141F0B611}"/>
          </ac:spMkLst>
        </pc:spChg>
        <pc:spChg chg="add del">
          <ac:chgData name="MIhaita Nedelea" userId="5b5345fda16b3f20" providerId="LiveId" clId="{6FFAA5C0-B6CE-4167-9892-AE837DBB239B}" dt="2023-03-17T17:51:05.824" v="1747" actId="26606"/>
          <ac:spMkLst>
            <pc:docMk/>
            <pc:sldMk cId="3885350467" sldId="259"/>
            <ac:spMk id="8" creationId="{1A3C89F8-0D2F-47FF-B903-151248265F47}"/>
          </ac:spMkLst>
        </pc:spChg>
        <pc:spChg chg="add del">
          <ac:chgData name="MIhaita Nedelea" userId="5b5345fda16b3f20" providerId="LiveId" clId="{6FFAA5C0-B6CE-4167-9892-AE837DBB239B}" dt="2023-03-17T17:51:05.824" v="1747" actId="26606"/>
          <ac:spMkLst>
            <pc:docMk/>
            <pc:sldMk cId="3885350467" sldId="259"/>
            <ac:spMk id="10" creationId="{C5CB530E-515E-412C-9DF1-5F8FFBD6F383}"/>
          </ac:spMkLst>
        </pc:spChg>
        <pc:spChg chg="add del">
          <ac:chgData name="MIhaita Nedelea" userId="5b5345fda16b3f20" providerId="LiveId" clId="{6FFAA5C0-B6CE-4167-9892-AE837DBB239B}" dt="2023-03-17T17:51:05.824" v="1747" actId="26606"/>
          <ac:spMkLst>
            <pc:docMk/>
            <pc:sldMk cId="3885350467" sldId="259"/>
            <ac:spMk id="12" creationId="{712D4376-A578-4FF1-94FC-245E7A6A489F}"/>
          </ac:spMkLst>
        </pc:spChg>
        <pc:spChg chg="add del">
          <ac:chgData name="MIhaita Nedelea" userId="5b5345fda16b3f20" providerId="LiveId" clId="{6FFAA5C0-B6CE-4167-9892-AE837DBB239B}" dt="2023-03-17T17:51:05.824" v="1747" actId="26606"/>
          <ac:spMkLst>
            <pc:docMk/>
            <pc:sldMk cId="3885350467" sldId="259"/>
            <ac:spMk id="14" creationId="{AEA7509D-F04F-40CB-A0B3-EEF16499CC9F}"/>
          </ac:spMkLst>
        </pc:spChg>
        <pc:spChg chg="add del">
          <ac:chgData name="MIhaita Nedelea" userId="5b5345fda16b3f20" providerId="LiveId" clId="{6FFAA5C0-B6CE-4167-9892-AE837DBB239B}" dt="2023-03-17T17:51:05.824" v="1747" actId="26606"/>
          <ac:spMkLst>
            <pc:docMk/>
            <pc:sldMk cId="3885350467" sldId="259"/>
            <ac:spMk id="18" creationId="{508BEF50-7B1E-49A4-BC19-5F4F1D755E64}"/>
          </ac:spMkLst>
        </pc:spChg>
        <pc:spChg chg="add del">
          <ac:chgData name="MIhaita Nedelea" userId="5b5345fda16b3f20" providerId="LiveId" clId="{6FFAA5C0-B6CE-4167-9892-AE837DBB239B}" dt="2023-03-17T17:51:05.824" v="1747" actId="26606"/>
          <ac:spMkLst>
            <pc:docMk/>
            <pc:sldMk cId="3885350467" sldId="259"/>
            <ac:spMk id="20" creationId="{3FBAD350-5664-4811-A208-657FB882D350}"/>
          </ac:spMkLst>
        </pc:spChg>
        <pc:spChg chg="add del">
          <ac:chgData name="MIhaita Nedelea" userId="5b5345fda16b3f20" providerId="LiveId" clId="{6FFAA5C0-B6CE-4167-9892-AE837DBB239B}" dt="2023-03-17T17:51:05.824" v="1747" actId="26606"/>
          <ac:spMkLst>
            <pc:docMk/>
            <pc:sldMk cId="3885350467" sldId="259"/>
            <ac:spMk id="22" creationId="{C39ADB8F-D187-49D7-BDCF-C1B6DC727068}"/>
          </ac:spMkLst>
        </pc:spChg>
        <pc:spChg chg="add">
          <ac:chgData name="MIhaita Nedelea" userId="5b5345fda16b3f20" providerId="LiveId" clId="{6FFAA5C0-B6CE-4167-9892-AE837DBB239B}" dt="2023-03-17T17:51:05.824" v="1747" actId="26606"/>
          <ac:spMkLst>
            <pc:docMk/>
            <pc:sldMk cId="3885350467" sldId="259"/>
            <ac:spMk id="24" creationId="{A03F41AC-F690-4E67-BC22-50049D14CCF7}"/>
          </ac:spMkLst>
        </pc:spChg>
        <pc:spChg chg="add">
          <ac:chgData name="MIhaita Nedelea" userId="5b5345fda16b3f20" providerId="LiveId" clId="{6FFAA5C0-B6CE-4167-9892-AE837DBB239B}" dt="2023-03-17T17:51:05.824" v="1747" actId="26606"/>
          <ac:spMkLst>
            <pc:docMk/>
            <pc:sldMk cId="3885350467" sldId="259"/>
            <ac:spMk id="25" creationId="{769BBCA1-89BA-4CF6-9CE0-7E8BEB04CFCD}"/>
          </ac:spMkLst>
        </pc:spChg>
        <pc:spChg chg="add">
          <ac:chgData name="MIhaita Nedelea" userId="5b5345fda16b3f20" providerId="LiveId" clId="{6FFAA5C0-B6CE-4167-9892-AE837DBB239B}" dt="2023-03-17T17:51:05.824" v="1747" actId="26606"/>
          <ac:spMkLst>
            <pc:docMk/>
            <pc:sldMk cId="3885350467" sldId="259"/>
            <ac:spMk id="26" creationId="{4E94261F-1ED3-4E90-88E6-13479144005B}"/>
          </ac:spMkLst>
        </pc:spChg>
        <pc:spChg chg="add del">
          <ac:chgData name="MIhaita Nedelea" userId="5b5345fda16b3f20" providerId="LiveId" clId="{6FFAA5C0-B6CE-4167-9892-AE837DBB239B}" dt="2023-03-17T17:50:20.278" v="1746" actId="26606"/>
          <ac:spMkLst>
            <pc:docMk/>
            <pc:sldMk cId="3885350467" sldId="259"/>
            <ac:spMk id="27" creationId="{8DE2E8FE-B87B-430D-9722-167B5E2C2577}"/>
          </ac:spMkLst>
        </pc:spChg>
        <pc:spChg chg="add del">
          <ac:chgData name="MIhaita Nedelea" userId="5b5345fda16b3f20" providerId="LiveId" clId="{6FFAA5C0-B6CE-4167-9892-AE837DBB239B}" dt="2023-03-17T17:50:20.278" v="1746" actId="26606"/>
          <ac:spMkLst>
            <pc:docMk/>
            <pc:sldMk cId="3885350467" sldId="259"/>
            <ac:spMk id="29" creationId="{5E7AA7E8-8006-4E1F-A566-FCF37EE6F35D}"/>
          </ac:spMkLst>
        </pc:spChg>
        <pc:grpChg chg="add">
          <ac:chgData name="MIhaita Nedelea" userId="5b5345fda16b3f20" providerId="LiveId" clId="{6FFAA5C0-B6CE-4167-9892-AE837DBB239B}" dt="2023-03-17T17:51:05.824" v="1747" actId="26606"/>
          <ac:grpSpMkLst>
            <pc:docMk/>
            <pc:sldMk cId="3885350467" sldId="259"/>
            <ac:grpSpMk id="33" creationId="{8B65D8A2-EC69-49A4-8897-4C4FE08B7420}"/>
          </ac:grpSpMkLst>
        </pc:grpChg>
        <pc:picChg chg="add del mod">
          <ac:chgData name="MIhaita Nedelea" userId="5b5345fda16b3f20" providerId="LiveId" clId="{6FFAA5C0-B6CE-4167-9892-AE837DBB239B}" dt="2023-03-17T17:43:59.082" v="1737"/>
          <ac:picMkLst>
            <pc:docMk/>
            <pc:sldMk cId="3885350467" sldId="259"/>
            <ac:picMk id="4" creationId="{E9FAAE31-A0F0-91E9-4FE5-3EAC694884FC}"/>
          </ac:picMkLst>
        </pc:picChg>
        <pc:picChg chg="add mod ord">
          <ac:chgData name="MIhaita Nedelea" userId="5b5345fda16b3f20" providerId="LiveId" clId="{6FFAA5C0-B6CE-4167-9892-AE837DBB239B}" dt="2023-03-17T17:51:05.824" v="1747" actId="26606"/>
          <ac:picMkLst>
            <pc:docMk/>
            <pc:sldMk cId="3885350467" sldId="259"/>
            <ac:picMk id="5" creationId="{FB047A94-58B1-D6BB-1AE2-4BF8999E7174}"/>
          </ac:picMkLst>
        </pc:picChg>
        <pc:cxnChg chg="add del">
          <ac:chgData name="MIhaita Nedelea" userId="5b5345fda16b3f20" providerId="LiveId" clId="{6FFAA5C0-B6CE-4167-9892-AE837DBB239B}" dt="2023-03-17T17:51:05.824" v="1747" actId="26606"/>
          <ac:cxnSpMkLst>
            <pc:docMk/>
            <pc:sldMk cId="3885350467" sldId="259"/>
            <ac:cxnSpMk id="16" creationId="{56020367-4FD5-4596-8E10-C5F095CD8DBF}"/>
          </ac:cxnSpMkLst>
        </pc:cxnChg>
        <pc:cxnChg chg="add del">
          <ac:chgData name="MIhaita Nedelea" userId="5b5345fda16b3f20" providerId="LiveId" clId="{6FFAA5C0-B6CE-4167-9892-AE837DBB239B}" dt="2023-03-17T17:50:20.278" v="1746" actId="26606"/>
          <ac:cxnSpMkLst>
            <pc:docMk/>
            <pc:sldMk cId="3885350467" sldId="259"/>
            <ac:cxnSpMk id="31" creationId="{56020367-4FD5-4596-8E10-C5F095CD8DBF}"/>
          </ac:cxnSpMkLst>
        </pc:cxnChg>
        <pc:cxnChg chg="add">
          <ac:chgData name="MIhaita Nedelea" userId="5b5345fda16b3f20" providerId="LiveId" clId="{6FFAA5C0-B6CE-4167-9892-AE837DBB239B}" dt="2023-03-17T17:51:05.824" v="1747" actId="26606"/>
          <ac:cxnSpMkLst>
            <pc:docMk/>
            <pc:sldMk cId="3885350467" sldId="259"/>
            <ac:cxnSpMk id="38" creationId="{56020367-4FD5-4596-8E10-C5F095CD8DBF}"/>
          </ac:cxnSpMkLst>
        </pc:cxnChg>
      </pc:sldChg>
      <pc:sldChg chg="addSp modSp new mod setBg">
        <pc:chgData name="MIhaita Nedelea" userId="5b5345fda16b3f20" providerId="LiveId" clId="{6FFAA5C0-B6CE-4167-9892-AE837DBB239B}" dt="2023-03-17T16:36:16.621" v="1201" actId="20577"/>
        <pc:sldMkLst>
          <pc:docMk/>
          <pc:sldMk cId="1885111490" sldId="260"/>
        </pc:sldMkLst>
        <pc:spChg chg="mod">
          <ac:chgData name="MIhaita Nedelea" userId="5b5345fda16b3f20" providerId="LiveId" clId="{6FFAA5C0-B6CE-4167-9892-AE837DBB239B}" dt="2023-03-16T21:02:54.486" v="1037" actId="26606"/>
          <ac:spMkLst>
            <pc:docMk/>
            <pc:sldMk cId="1885111490" sldId="260"/>
            <ac:spMk id="2" creationId="{78CA7968-6788-12B6-F360-D48253655062}"/>
          </ac:spMkLst>
        </pc:spChg>
        <pc:spChg chg="mod">
          <ac:chgData name="MIhaita Nedelea" userId="5b5345fda16b3f20" providerId="LiveId" clId="{6FFAA5C0-B6CE-4167-9892-AE837DBB239B}" dt="2023-03-17T16:36:16.621" v="1201" actId="20577"/>
          <ac:spMkLst>
            <pc:docMk/>
            <pc:sldMk cId="1885111490" sldId="260"/>
            <ac:spMk id="3" creationId="{9B24DC9C-F24F-AE72-BB48-552E545A3319}"/>
          </ac:spMkLst>
        </pc:spChg>
        <pc:spChg chg="add">
          <ac:chgData name="MIhaita Nedelea" userId="5b5345fda16b3f20" providerId="LiveId" clId="{6FFAA5C0-B6CE-4167-9892-AE837DBB239B}" dt="2023-03-16T21:02:54.486" v="1037" actId="26606"/>
          <ac:spMkLst>
            <pc:docMk/>
            <pc:sldMk cId="1885111490" sldId="260"/>
            <ac:spMk id="8" creationId="{8D1AA55E-40D5-461B-A5A8-4AE8AAB71B08}"/>
          </ac:spMkLst>
        </pc:spChg>
        <pc:grpChg chg="add">
          <ac:chgData name="MIhaita Nedelea" userId="5b5345fda16b3f20" providerId="LiveId" clId="{6FFAA5C0-B6CE-4167-9892-AE837DBB239B}" dt="2023-03-16T21:02:54.486" v="1037" actId="26606"/>
          <ac:grpSpMkLst>
            <pc:docMk/>
            <pc:sldMk cId="1885111490" sldId="260"/>
            <ac:grpSpMk id="12" creationId="{78350D8D-73D6-4132-89B5-DD52F3962A76}"/>
          </ac:grpSpMkLst>
        </pc:grpChg>
        <pc:cxnChg chg="add">
          <ac:chgData name="MIhaita Nedelea" userId="5b5345fda16b3f20" providerId="LiveId" clId="{6FFAA5C0-B6CE-4167-9892-AE837DBB239B}" dt="2023-03-16T21:02:54.486" v="1037" actId="26606"/>
          <ac:cxnSpMkLst>
            <pc:docMk/>
            <pc:sldMk cId="1885111490" sldId="260"/>
            <ac:cxnSpMk id="10" creationId="{7EB498BD-8089-4626-91EA-4978EBEF535E}"/>
          </ac:cxnSpMkLst>
        </pc:cxnChg>
      </pc:sldChg>
      <pc:sldChg chg="addSp modSp new mod setBg">
        <pc:chgData name="MIhaita Nedelea" userId="5b5345fda16b3f20" providerId="LiveId" clId="{6FFAA5C0-B6CE-4167-9892-AE837DBB239B}" dt="2023-03-17T16:36:38.562" v="1202" actId="123"/>
        <pc:sldMkLst>
          <pc:docMk/>
          <pc:sldMk cId="2754305749" sldId="261"/>
        </pc:sldMkLst>
        <pc:spChg chg="mod">
          <ac:chgData name="MIhaita Nedelea" userId="5b5345fda16b3f20" providerId="LiveId" clId="{6FFAA5C0-B6CE-4167-9892-AE837DBB239B}" dt="2023-03-16T21:03:07.450" v="1038" actId="26606"/>
          <ac:spMkLst>
            <pc:docMk/>
            <pc:sldMk cId="2754305749" sldId="261"/>
            <ac:spMk id="2" creationId="{F7D6F8EA-1695-3EF5-C63F-6D99BAFA0FCD}"/>
          </ac:spMkLst>
        </pc:spChg>
        <pc:spChg chg="mod">
          <ac:chgData name="MIhaita Nedelea" userId="5b5345fda16b3f20" providerId="LiveId" clId="{6FFAA5C0-B6CE-4167-9892-AE837DBB239B}" dt="2023-03-17T16:36:38.562" v="1202" actId="123"/>
          <ac:spMkLst>
            <pc:docMk/>
            <pc:sldMk cId="2754305749" sldId="261"/>
            <ac:spMk id="3" creationId="{F220170E-ED2C-A85A-0C36-07859D6FAA63}"/>
          </ac:spMkLst>
        </pc:spChg>
        <pc:spChg chg="add">
          <ac:chgData name="MIhaita Nedelea" userId="5b5345fda16b3f20" providerId="LiveId" clId="{6FFAA5C0-B6CE-4167-9892-AE837DBB239B}" dt="2023-03-16T21:03:07.450" v="1038" actId="26606"/>
          <ac:spMkLst>
            <pc:docMk/>
            <pc:sldMk cId="2754305749" sldId="261"/>
            <ac:spMk id="8" creationId="{327D73B4-9F5C-4A64-A179-51B9500CB8B5}"/>
          </ac:spMkLst>
        </pc:spChg>
        <pc:spChg chg="add">
          <ac:chgData name="MIhaita Nedelea" userId="5b5345fda16b3f20" providerId="LiveId" clId="{6FFAA5C0-B6CE-4167-9892-AE837DBB239B}" dt="2023-03-16T21:03:07.450" v="1038" actId="26606"/>
          <ac:spMkLst>
            <pc:docMk/>
            <pc:sldMk cId="2754305749" sldId="261"/>
            <ac:spMk id="10" creationId="{C1F06963-6374-4B48-844F-071A9BAAAE02}"/>
          </ac:spMkLst>
        </pc:spChg>
        <pc:spChg chg="add">
          <ac:chgData name="MIhaita Nedelea" userId="5b5345fda16b3f20" providerId="LiveId" clId="{6FFAA5C0-B6CE-4167-9892-AE837DBB239B}" dt="2023-03-16T21:03:07.450" v="1038" actId="26606"/>
          <ac:spMkLst>
            <pc:docMk/>
            <pc:sldMk cId="2754305749" sldId="261"/>
            <ac:spMk id="12" creationId="{6CB927A4-E432-4310-9CD5-E89FF5063179}"/>
          </ac:spMkLst>
        </pc:spChg>
        <pc:spChg chg="add">
          <ac:chgData name="MIhaita Nedelea" userId="5b5345fda16b3f20" providerId="LiveId" clId="{6FFAA5C0-B6CE-4167-9892-AE837DBB239B}" dt="2023-03-16T21:03:07.450" v="1038" actId="26606"/>
          <ac:spMkLst>
            <pc:docMk/>
            <pc:sldMk cId="2754305749" sldId="261"/>
            <ac:spMk id="14" creationId="{1453BF6C-B012-48B7-B4E8-6D7AC7C27D02}"/>
          </ac:spMkLst>
        </pc:spChg>
        <pc:spChg chg="add">
          <ac:chgData name="MIhaita Nedelea" userId="5b5345fda16b3f20" providerId="LiveId" clId="{6FFAA5C0-B6CE-4167-9892-AE837DBB239B}" dt="2023-03-16T21:03:07.450" v="1038" actId="26606"/>
          <ac:spMkLst>
            <pc:docMk/>
            <pc:sldMk cId="2754305749" sldId="261"/>
            <ac:spMk id="16" creationId="{E3020543-B24B-4EC4-8FFC-8DD88EEA91A8}"/>
          </ac:spMkLst>
        </pc:spChg>
        <pc:cxnChg chg="add">
          <ac:chgData name="MIhaita Nedelea" userId="5b5345fda16b3f20" providerId="LiveId" clId="{6FFAA5C0-B6CE-4167-9892-AE837DBB239B}" dt="2023-03-16T21:03:07.450" v="1038" actId="26606"/>
          <ac:cxnSpMkLst>
            <pc:docMk/>
            <pc:sldMk cId="2754305749" sldId="261"/>
            <ac:cxnSpMk id="18" creationId="{C49DA8F6-BCC1-4447-B54C-57856834B94B}"/>
          </ac:cxnSpMkLst>
        </pc:cxnChg>
      </pc:sldChg>
      <pc:sldChg chg="addSp modSp new mod setBg">
        <pc:chgData name="MIhaita Nedelea" userId="5b5345fda16b3f20" providerId="LiveId" clId="{6FFAA5C0-B6CE-4167-9892-AE837DBB239B}" dt="2023-03-17T16:38:01.267" v="1206" actId="123"/>
        <pc:sldMkLst>
          <pc:docMk/>
          <pc:sldMk cId="2368619943" sldId="262"/>
        </pc:sldMkLst>
        <pc:spChg chg="mod">
          <ac:chgData name="MIhaita Nedelea" userId="5b5345fda16b3f20" providerId="LiveId" clId="{6FFAA5C0-B6CE-4167-9892-AE837DBB239B}" dt="2023-03-17T16:37:44.182" v="1203" actId="255"/>
          <ac:spMkLst>
            <pc:docMk/>
            <pc:sldMk cId="2368619943" sldId="262"/>
            <ac:spMk id="2" creationId="{9EDF04BF-93A6-4B71-4904-362435B0F3C8}"/>
          </ac:spMkLst>
        </pc:spChg>
        <pc:spChg chg="mod">
          <ac:chgData name="MIhaita Nedelea" userId="5b5345fda16b3f20" providerId="LiveId" clId="{6FFAA5C0-B6CE-4167-9892-AE837DBB239B}" dt="2023-03-17T16:38:01.267" v="1206" actId="123"/>
          <ac:spMkLst>
            <pc:docMk/>
            <pc:sldMk cId="2368619943" sldId="262"/>
            <ac:spMk id="3" creationId="{CD431FF4-E132-A4AF-D21A-FB35BEB04F24}"/>
          </ac:spMkLst>
        </pc:spChg>
        <pc:spChg chg="add">
          <ac:chgData name="MIhaita Nedelea" userId="5b5345fda16b3f20" providerId="LiveId" clId="{6FFAA5C0-B6CE-4167-9892-AE837DBB239B}" dt="2023-03-16T21:03:21.718" v="1039" actId="26606"/>
          <ac:spMkLst>
            <pc:docMk/>
            <pc:sldMk cId="2368619943" sldId="262"/>
            <ac:spMk id="8" creationId="{BB7169B8-2507-43F4-A148-FA791CD9C678}"/>
          </ac:spMkLst>
        </pc:spChg>
        <pc:spChg chg="add">
          <ac:chgData name="MIhaita Nedelea" userId="5b5345fda16b3f20" providerId="LiveId" clId="{6FFAA5C0-B6CE-4167-9892-AE837DBB239B}" dt="2023-03-16T21:03:21.718" v="1039" actId="26606"/>
          <ac:spMkLst>
            <pc:docMk/>
            <pc:sldMk cId="2368619943" sldId="262"/>
            <ac:spMk id="12" creationId="{6CB927A4-E432-4310-9CD5-E89FF5063179}"/>
          </ac:spMkLst>
        </pc:spChg>
        <pc:spChg chg="add">
          <ac:chgData name="MIhaita Nedelea" userId="5b5345fda16b3f20" providerId="LiveId" clId="{6FFAA5C0-B6CE-4167-9892-AE837DBB239B}" dt="2023-03-16T21:03:21.718" v="1039" actId="26606"/>
          <ac:spMkLst>
            <pc:docMk/>
            <pc:sldMk cId="2368619943" sldId="262"/>
            <ac:spMk id="14" creationId="{E3020543-B24B-4EC4-8FFC-8DD88EEA91A8}"/>
          </ac:spMkLst>
        </pc:spChg>
        <pc:spChg chg="add">
          <ac:chgData name="MIhaita Nedelea" userId="5b5345fda16b3f20" providerId="LiveId" clId="{6FFAA5C0-B6CE-4167-9892-AE837DBB239B}" dt="2023-03-16T21:03:21.718" v="1039" actId="26606"/>
          <ac:spMkLst>
            <pc:docMk/>
            <pc:sldMk cId="2368619943" sldId="262"/>
            <ac:spMk id="16" creationId="{1453BF6C-B012-48B7-B4E8-6D7AC7C27D02}"/>
          </ac:spMkLst>
        </pc:spChg>
        <pc:cxnChg chg="add">
          <ac:chgData name="MIhaita Nedelea" userId="5b5345fda16b3f20" providerId="LiveId" clId="{6FFAA5C0-B6CE-4167-9892-AE837DBB239B}" dt="2023-03-16T21:03:21.718" v="1039" actId="26606"/>
          <ac:cxnSpMkLst>
            <pc:docMk/>
            <pc:sldMk cId="2368619943" sldId="262"/>
            <ac:cxnSpMk id="10" creationId="{C49DA8F6-BCC1-4447-B54C-57856834B94B}"/>
          </ac:cxnSpMkLst>
        </pc:cxnChg>
      </pc:sldChg>
      <pc:sldChg chg="addSp delSp modSp new mod setBg">
        <pc:chgData name="MIhaita Nedelea" userId="5b5345fda16b3f20" providerId="LiveId" clId="{6FFAA5C0-B6CE-4167-9892-AE837DBB239B}" dt="2023-03-17T16:40:35.313" v="1230" actId="27636"/>
        <pc:sldMkLst>
          <pc:docMk/>
          <pc:sldMk cId="3045141104" sldId="263"/>
        </pc:sldMkLst>
        <pc:spChg chg="mod">
          <ac:chgData name="MIhaita Nedelea" userId="5b5345fda16b3f20" providerId="LiveId" clId="{6FFAA5C0-B6CE-4167-9892-AE837DBB239B}" dt="2023-03-17T16:40:35.313" v="1230" actId="27636"/>
          <ac:spMkLst>
            <pc:docMk/>
            <pc:sldMk cId="3045141104" sldId="263"/>
            <ac:spMk id="2" creationId="{F41D8EE0-C74D-D1E5-849F-BC52C7CB487F}"/>
          </ac:spMkLst>
        </pc:spChg>
        <pc:spChg chg="add del mod">
          <ac:chgData name="MIhaita Nedelea" userId="5b5345fda16b3f20" providerId="LiveId" clId="{6FFAA5C0-B6CE-4167-9892-AE837DBB239B}" dt="2023-03-16T21:04:21.838" v="1048" actId="26606"/>
          <ac:spMkLst>
            <pc:docMk/>
            <pc:sldMk cId="3045141104" sldId="263"/>
            <ac:spMk id="3" creationId="{A1E8DCDC-423A-1BC2-E26A-10FFB25C0903}"/>
          </ac:spMkLst>
        </pc:spChg>
        <pc:spChg chg="add del">
          <ac:chgData name="MIhaita Nedelea" userId="5b5345fda16b3f20" providerId="LiveId" clId="{6FFAA5C0-B6CE-4167-9892-AE837DBB239B}" dt="2023-03-16T21:04:19.314" v="1045" actId="26606"/>
          <ac:spMkLst>
            <pc:docMk/>
            <pc:sldMk cId="3045141104" sldId="263"/>
            <ac:spMk id="9" creationId="{2659FDB4-FCBE-4A89-B46D-43D4FA54464D}"/>
          </ac:spMkLst>
        </pc:spChg>
        <pc:spChg chg="add del">
          <ac:chgData name="MIhaita Nedelea" userId="5b5345fda16b3f20" providerId="LiveId" clId="{6FFAA5C0-B6CE-4167-9892-AE837DBB239B}" dt="2023-03-16T21:04:19.314" v="1045" actId="26606"/>
          <ac:spMkLst>
            <pc:docMk/>
            <pc:sldMk cId="3045141104" sldId="263"/>
            <ac:spMk id="13" creationId="{58BDB0EE-D238-415B-9ED8-62AA6AB2AAD1}"/>
          </ac:spMkLst>
        </pc:spChg>
        <pc:spChg chg="add del">
          <ac:chgData name="MIhaita Nedelea" userId="5b5345fda16b3f20" providerId="LiveId" clId="{6FFAA5C0-B6CE-4167-9892-AE837DBB239B}" dt="2023-03-16T21:04:19.314" v="1045" actId="26606"/>
          <ac:spMkLst>
            <pc:docMk/>
            <pc:sldMk cId="3045141104" sldId="263"/>
            <ac:spMk id="15" creationId="{C5B55FC3-961D-4325-82F1-DE92B0D04E03}"/>
          </ac:spMkLst>
        </pc:spChg>
        <pc:spChg chg="add del">
          <ac:chgData name="MIhaita Nedelea" userId="5b5345fda16b3f20" providerId="LiveId" clId="{6FFAA5C0-B6CE-4167-9892-AE837DBB239B}" dt="2023-03-16T21:04:19.314" v="1045" actId="26606"/>
          <ac:spMkLst>
            <pc:docMk/>
            <pc:sldMk cId="3045141104" sldId="263"/>
            <ac:spMk id="17" creationId="{4C8AB332-D09E-4F28-943C-DABDD4716A3C}"/>
          </ac:spMkLst>
        </pc:spChg>
        <pc:spChg chg="add del">
          <ac:chgData name="MIhaita Nedelea" userId="5b5345fda16b3f20" providerId="LiveId" clId="{6FFAA5C0-B6CE-4167-9892-AE837DBB239B}" dt="2023-03-16T21:04:21.704" v="1047" actId="26606"/>
          <ac:spMkLst>
            <pc:docMk/>
            <pc:sldMk cId="3045141104" sldId="263"/>
            <ac:spMk id="19" creationId="{D009D6D5-DAC2-4A8B-A17A-E206B9012D09}"/>
          </ac:spMkLst>
        </pc:spChg>
        <pc:spChg chg="add del">
          <ac:chgData name="MIhaita Nedelea" userId="5b5345fda16b3f20" providerId="LiveId" clId="{6FFAA5C0-B6CE-4167-9892-AE837DBB239B}" dt="2023-03-16T21:04:21.704" v="1047" actId="26606"/>
          <ac:spMkLst>
            <pc:docMk/>
            <pc:sldMk cId="3045141104" sldId="263"/>
            <ac:spMk id="20" creationId="{A1E8DCDC-423A-1BC2-E26A-10FFB25C0903}"/>
          </ac:spMkLst>
        </pc:spChg>
        <pc:spChg chg="add">
          <ac:chgData name="MIhaita Nedelea" userId="5b5345fda16b3f20" providerId="LiveId" clId="{6FFAA5C0-B6CE-4167-9892-AE837DBB239B}" dt="2023-03-16T21:04:21.838" v="1048" actId="26606"/>
          <ac:spMkLst>
            <pc:docMk/>
            <pc:sldMk cId="3045141104" sldId="263"/>
            <ac:spMk id="23" creationId="{2659FDB4-FCBE-4A89-B46D-43D4FA54464D}"/>
          </ac:spMkLst>
        </pc:spChg>
        <pc:spChg chg="add">
          <ac:chgData name="MIhaita Nedelea" userId="5b5345fda16b3f20" providerId="LiveId" clId="{6FFAA5C0-B6CE-4167-9892-AE837DBB239B}" dt="2023-03-16T21:04:21.838" v="1048" actId="26606"/>
          <ac:spMkLst>
            <pc:docMk/>
            <pc:sldMk cId="3045141104" sldId="263"/>
            <ac:spMk id="25" creationId="{58BDB0EE-D238-415B-9ED8-62AA6AB2AAD1}"/>
          </ac:spMkLst>
        </pc:spChg>
        <pc:spChg chg="add">
          <ac:chgData name="MIhaita Nedelea" userId="5b5345fda16b3f20" providerId="LiveId" clId="{6FFAA5C0-B6CE-4167-9892-AE837DBB239B}" dt="2023-03-16T21:04:21.838" v="1048" actId="26606"/>
          <ac:spMkLst>
            <pc:docMk/>
            <pc:sldMk cId="3045141104" sldId="263"/>
            <ac:spMk id="26" creationId="{C5B55FC3-961D-4325-82F1-DE92B0D04E03}"/>
          </ac:spMkLst>
        </pc:spChg>
        <pc:spChg chg="add">
          <ac:chgData name="MIhaita Nedelea" userId="5b5345fda16b3f20" providerId="LiveId" clId="{6FFAA5C0-B6CE-4167-9892-AE837DBB239B}" dt="2023-03-16T21:04:21.838" v="1048" actId="26606"/>
          <ac:spMkLst>
            <pc:docMk/>
            <pc:sldMk cId="3045141104" sldId="263"/>
            <ac:spMk id="27" creationId="{4C8AB332-D09E-4F28-943C-DABDD4716A3C}"/>
          </ac:spMkLst>
        </pc:spChg>
        <pc:graphicFrameChg chg="add del">
          <ac:chgData name="MIhaita Nedelea" userId="5b5345fda16b3f20" providerId="LiveId" clId="{6FFAA5C0-B6CE-4167-9892-AE837DBB239B}" dt="2023-03-16T21:04:19.314" v="1045" actId="26606"/>
          <ac:graphicFrameMkLst>
            <pc:docMk/>
            <pc:sldMk cId="3045141104" sldId="263"/>
            <ac:graphicFrameMk id="5" creationId="{0F1E6586-F480-5FAF-EF15-02D21B5039AC}"/>
          </ac:graphicFrameMkLst>
        </pc:graphicFrameChg>
        <pc:graphicFrameChg chg="add mod">
          <ac:chgData name="MIhaita Nedelea" userId="5b5345fda16b3f20" providerId="LiveId" clId="{6FFAA5C0-B6CE-4167-9892-AE837DBB239B}" dt="2023-03-17T16:40:26.544" v="1228" actId="14100"/>
          <ac:graphicFrameMkLst>
            <pc:docMk/>
            <pc:sldMk cId="3045141104" sldId="263"/>
            <ac:graphicFrameMk id="28" creationId="{0F1E6586-F480-5FAF-EF15-02D21B5039AC}"/>
          </ac:graphicFrameMkLst>
        </pc:graphicFrameChg>
        <pc:picChg chg="add del">
          <ac:chgData name="MIhaita Nedelea" userId="5b5345fda16b3f20" providerId="LiveId" clId="{6FFAA5C0-B6CE-4167-9892-AE837DBB239B}" dt="2023-03-16T21:04:21.704" v="1047" actId="26606"/>
          <ac:picMkLst>
            <pc:docMk/>
            <pc:sldMk cId="3045141104" sldId="263"/>
            <ac:picMk id="21" creationId="{D9A6D745-E75E-BA50-4A54-8FEE6063E23B}"/>
          </ac:picMkLst>
        </pc:picChg>
        <pc:cxnChg chg="add del">
          <ac:chgData name="MIhaita Nedelea" userId="5b5345fda16b3f20" providerId="LiveId" clId="{6FFAA5C0-B6CE-4167-9892-AE837DBB239B}" dt="2023-03-16T21:04:19.314" v="1045" actId="26606"/>
          <ac:cxnSpMkLst>
            <pc:docMk/>
            <pc:sldMk cId="3045141104" sldId="263"/>
            <ac:cxnSpMk id="11" creationId="{C8F51B3F-8331-4E4A-AE96-D47B1006EEAD}"/>
          </ac:cxnSpMkLst>
        </pc:cxnChg>
        <pc:cxnChg chg="add">
          <ac:chgData name="MIhaita Nedelea" userId="5b5345fda16b3f20" providerId="LiveId" clId="{6FFAA5C0-B6CE-4167-9892-AE837DBB239B}" dt="2023-03-16T21:04:21.838" v="1048" actId="26606"/>
          <ac:cxnSpMkLst>
            <pc:docMk/>
            <pc:sldMk cId="3045141104" sldId="263"/>
            <ac:cxnSpMk id="24" creationId="{C8F51B3F-8331-4E4A-AE96-D47B1006EEAD}"/>
          </ac:cxnSpMkLst>
        </pc:cxnChg>
      </pc:sldChg>
      <pc:sldChg chg="addSp delSp modSp new mod setBg">
        <pc:chgData name="MIhaita Nedelea" userId="5b5345fda16b3f20" providerId="LiveId" clId="{6FFAA5C0-B6CE-4167-9892-AE837DBB239B}" dt="2023-03-17T16:44:44.703" v="1263" actId="20577"/>
        <pc:sldMkLst>
          <pc:docMk/>
          <pc:sldMk cId="361750144" sldId="264"/>
        </pc:sldMkLst>
        <pc:spChg chg="mod">
          <ac:chgData name="MIhaita Nedelea" userId="5b5345fda16b3f20" providerId="LiveId" clId="{6FFAA5C0-B6CE-4167-9892-AE837DBB239B}" dt="2023-03-17T16:43:45.876" v="1256" actId="1076"/>
          <ac:spMkLst>
            <pc:docMk/>
            <pc:sldMk cId="361750144" sldId="264"/>
            <ac:spMk id="2" creationId="{74630C1E-270F-5DA0-6C4D-AF27CF279527}"/>
          </ac:spMkLst>
        </pc:spChg>
        <pc:spChg chg="add del mod">
          <ac:chgData name="MIhaita Nedelea" userId="5b5345fda16b3f20" providerId="LiveId" clId="{6FFAA5C0-B6CE-4167-9892-AE837DBB239B}" dt="2023-03-16T17:25:33.263" v="468" actId="3680"/>
          <ac:spMkLst>
            <pc:docMk/>
            <pc:sldMk cId="361750144" sldId="264"/>
            <ac:spMk id="3" creationId="{05FD8927-173E-72B2-5052-A8C967A069C2}"/>
          </ac:spMkLst>
        </pc:spChg>
        <pc:spChg chg="add del mod">
          <ac:chgData name="MIhaita Nedelea" userId="5b5345fda16b3f20" providerId="LiveId" clId="{6FFAA5C0-B6CE-4167-9892-AE837DBB239B}" dt="2023-03-16T17:27:16.082" v="482" actId="3680"/>
          <ac:spMkLst>
            <pc:docMk/>
            <pc:sldMk cId="361750144" sldId="264"/>
            <ac:spMk id="8" creationId="{ADD4CB43-4216-38A2-F00A-5FD34069D710}"/>
          </ac:spMkLst>
        </pc:spChg>
        <pc:spChg chg="add">
          <ac:chgData name="MIhaita Nedelea" userId="5b5345fda16b3f20" providerId="LiveId" clId="{6FFAA5C0-B6CE-4167-9892-AE837DBB239B}" dt="2023-03-16T21:04:41.718" v="1049" actId="26606"/>
          <ac:spMkLst>
            <pc:docMk/>
            <pc:sldMk cId="361750144" sldId="264"/>
            <ac:spMk id="14" creationId="{31E1B8B1-26B9-4339-BC65-CCAA79B4617D}"/>
          </ac:spMkLst>
        </pc:spChg>
        <pc:spChg chg="add">
          <ac:chgData name="MIhaita Nedelea" userId="5b5345fda16b3f20" providerId="LiveId" clId="{6FFAA5C0-B6CE-4167-9892-AE837DBB239B}" dt="2023-03-16T21:04:41.718" v="1049" actId="26606"/>
          <ac:spMkLst>
            <pc:docMk/>
            <pc:sldMk cId="361750144" sldId="264"/>
            <ac:spMk id="16" creationId="{158B3569-73B2-4D05-8E95-886A6EE17F1F}"/>
          </ac:spMkLst>
        </pc:spChg>
        <pc:grpChg chg="add">
          <ac:chgData name="MIhaita Nedelea" userId="5b5345fda16b3f20" providerId="LiveId" clId="{6FFAA5C0-B6CE-4167-9892-AE837DBB239B}" dt="2023-03-16T21:04:41.718" v="1049" actId="26606"/>
          <ac:grpSpMkLst>
            <pc:docMk/>
            <pc:sldMk cId="361750144" sldId="264"/>
            <ac:grpSpMk id="18" creationId="{4985F61A-698B-496F-9DD7-3285E30E1041}"/>
          </ac:grpSpMkLst>
        </pc:grpChg>
        <pc:graphicFrameChg chg="add del mod modGraphic">
          <ac:chgData name="MIhaita Nedelea" userId="5b5345fda16b3f20" providerId="LiveId" clId="{6FFAA5C0-B6CE-4167-9892-AE837DBB239B}" dt="2023-03-16T17:24:50.267" v="458"/>
          <ac:graphicFrameMkLst>
            <pc:docMk/>
            <pc:sldMk cId="361750144" sldId="264"/>
            <ac:graphicFrameMk id="4" creationId="{BC5E0AA9-C352-E667-B83C-42F964AEBF41}"/>
          </ac:graphicFrameMkLst>
        </pc:graphicFrameChg>
        <pc:graphicFrameChg chg="add del mod modGraphic">
          <ac:chgData name="MIhaita Nedelea" userId="5b5345fda16b3f20" providerId="LiveId" clId="{6FFAA5C0-B6CE-4167-9892-AE837DBB239B}" dt="2023-03-16T17:25:10.540" v="467"/>
          <ac:graphicFrameMkLst>
            <pc:docMk/>
            <pc:sldMk cId="361750144" sldId="264"/>
            <ac:graphicFrameMk id="5" creationId="{C7F9FC4F-A40A-2906-0913-0D39DC0BD27F}"/>
          </ac:graphicFrameMkLst>
        </pc:graphicFrameChg>
        <pc:graphicFrameChg chg="add del mod ord modGraphic">
          <ac:chgData name="MIhaita Nedelea" userId="5b5345fda16b3f20" providerId="LiveId" clId="{6FFAA5C0-B6CE-4167-9892-AE837DBB239B}" dt="2023-03-16T17:26:37.200" v="479" actId="478"/>
          <ac:graphicFrameMkLst>
            <pc:docMk/>
            <pc:sldMk cId="361750144" sldId="264"/>
            <ac:graphicFrameMk id="6" creationId="{4BFC9E60-F7BC-9150-6DBD-8EA0475800A0}"/>
          </ac:graphicFrameMkLst>
        </pc:graphicFrameChg>
        <pc:graphicFrameChg chg="add mod ord modGraphic">
          <ac:chgData name="MIhaita Nedelea" userId="5b5345fda16b3f20" providerId="LiveId" clId="{6FFAA5C0-B6CE-4167-9892-AE837DBB239B}" dt="2023-03-17T16:44:44.703" v="1263" actId="20577"/>
          <ac:graphicFrameMkLst>
            <pc:docMk/>
            <pc:sldMk cId="361750144" sldId="264"/>
            <ac:graphicFrameMk id="9" creationId="{C93941BE-5E99-0B99-EA6B-3A8D739D3F00}"/>
          </ac:graphicFrameMkLst>
        </pc:graphicFrameChg>
        <pc:cxnChg chg="add">
          <ac:chgData name="MIhaita Nedelea" userId="5b5345fda16b3f20" providerId="LiveId" clId="{6FFAA5C0-B6CE-4167-9892-AE837DBB239B}" dt="2023-03-16T21:04:41.718" v="1049" actId="26606"/>
          <ac:cxnSpMkLst>
            <pc:docMk/>
            <pc:sldMk cId="361750144" sldId="264"/>
            <ac:cxnSpMk id="23" creationId="{56020367-4FD5-4596-8E10-C5F095CD8DBF}"/>
          </ac:cxnSpMkLst>
        </pc:cxnChg>
      </pc:sldChg>
      <pc:sldChg chg="addSp delSp modSp new mod">
        <pc:chgData name="MIhaita Nedelea" userId="5b5345fda16b3f20" providerId="LiveId" clId="{6FFAA5C0-B6CE-4167-9892-AE837DBB239B}" dt="2023-03-17T17:57:36.199" v="1808" actId="14100"/>
        <pc:sldMkLst>
          <pc:docMk/>
          <pc:sldMk cId="155402639" sldId="265"/>
        </pc:sldMkLst>
        <pc:spChg chg="mod">
          <ac:chgData name="MIhaita Nedelea" userId="5b5345fda16b3f20" providerId="LiveId" clId="{6FFAA5C0-B6CE-4167-9892-AE837DBB239B}" dt="2023-03-17T16:45:26.831" v="1266" actId="27636"/>
          <ac:spMkLst>
            <pc:docMk/>
            <pc:sldMk cId="155402639" sldId="265"/>
            <ac:spMk id="2" creationId="{5532CE1A-31E3-D8A5-A913-70541463BF7A}"/>
          </ac:spMkLst>
        </pc:spChg>
        <pc:spChg chg="del mod">
          <ac:chgData name="MIhaita Nedelea" userId="5b5345fda16b3f20" providerId="LiveId" clId="{6FFAA5C0-B6CE-4167-9892-AE837DBB239B}" dt="2023-03-16T17:32:29.360" v="549"/>
          <ac:spMkLst>
            <pc:docMk/>
            <pc:sldMk cId="155402639" sldId="265"/>
            <ac:spMk id="3" creationId="{62AE8819-F4C7-3AA0-FC01-8DDBB24B8F21}"/>
          </ac:spMkLst>
        </pc:spChg>
        <pc:graphicFrameChg chg="add mod modGraphic">
          <ac:chgData name="MIhaita Nedelea" userId="5b5345fda16b3f20" providerId="LiveId" clId="{6FFAA5C0-B6CE-4167-9892-AE837DBB239B}" dt="2023-03-17T17:57:36.199" v="1808" actId="14100"/>
          <ac:graphicFrameMkLst>
            <pc:docMk/>
            <pc:sldMk cId="155402639" sldId="265"/>
            <ac:graphicFrameMk id="4" creationId="{962A4D42-8995-CC15-9740-33700C8A6834}"/>
          </ac:graphicFrameMkLst>
        </pc:graphicFrameChg>
      </pc:sldChg>
      <pc:sldChg chg="addSp delSp modSp new mod">
        <pc:chgData name="MIhaita Nedelea" userId="5b5345fda16b3f20" providerId="LiveId" clId="{6FFAA5C0-B6CE-4167-9892-AE837DBB239B}" dt="2023-03-17T16:50:27.907" v="1354" actId="20577"/>
        <pc:sldMkLst>
          <pc:docMk/>
          <pc:sldMk cId="11553031" sldId="266"/>
        </pc:sldMkLst>
        <pc:spChg chg="mod">
          <ac:chgData name="MIhaita Nedelea" userId="5b5345fda16b3f20" providerId="LiveId" clId="{6FFAA5C0-B6CE-4167-9892-AE837DBB239B}" dt="2023-03-17T16:47:16.489" v="1280" actId="14100"/>
          <ac:spMkLst>
            <pc:docMk/>
            <pc:sldMk cId="11553031" sldId="266"/>
            <ac:spMk id="2" creationId="{D75246DA-99C2-C001-CAAF-0D5E17033E36}"/>
          </ac:spMkLst>
        </pc:spChg>
        <pc:spChg chg="del mod">
          <ac:chgData name="MIhaita Nedelea" userId="5b5345fda16b3f20" providerId="LiveId" clId="{6FFAA5C0-B6CE-4167-9892-AE837DBB239B}" dt="2023-03-16T17:35:37.264" v="584"/>
          <ac:spMkLst>
            <pc:docMk/>
            <pc:sldMk cId="11553031" sldId="266"/>
            <ac:spMk id="3" creationId="{55F966E1-CAEF-C84D-076B-67AB6AC9D5E6}"/>
          </ac:spMkLst>
        </pc:spChg>
        <pc:graphicFrameChg chg="add mod modGraphic">
          <ac:chgData name="MIhaita Nedelea" userId="5b5345fda16b3f20" providerId="LiveId" clId="{6FFAA5C0-B6CE-4167-9892-AE837DBB239B}" dt="2023-03-17T16:50:27.907" v="1354" actId="20577"/>
          <ac:graphicFrameMkLst>
            <pc:docMk/>
            <pc:sldMk cId="11553031" sldId="266"/>
            <ac:graphicFrameMk id="4" creationId="{F4980C60-687B-D4C8-F16D-0E704323A55D}"/>
          </ac:graphicFrameMkLst>
        </pc:graphicFrameChg>
      </pc:sldChg>
      <pc:sldChg chg="addSp modSp new mod setBg">
        <pc:chgData name="MIhaita Nedelea" userId="5b5345fda16b3f20" providerId="LiveId" clId="{6FFAA5C0-B6CE-4167-9892-AE837DBB239B}" dt="2023-03-17T16:51:37.714" v="1369" actId="27636"/>
        <pc:sldMkLst>
          <pc:docMk/>
          <pc:sldMk cId="1141767163" sldId="267"/>
        </pc:sldMkLst>
        <pc:spChg chg="mod">
          <ac:chgData name="MIhaita Nedelea" userId="5b5345fda16b3f20" providerId="LiveId" clId="{6FFAA5C0-B6CE-4167-9892-AE837DBB239B}" dt="2023-03-17T16:51:01.335" v="1359" actId="122"/>
          <ac:spMkLst>
            <pc:docMk/>
            <pc:sldMk cId="1141767163" sldId="267"/>
            <ac:spMk id="2" creationId="{C05D49A9-A1CC-643C-0FDF-D8E82488DA0C}"/>
          </ac:spMkLst>
        </pc:spChg>
        <pc:spChg chg="mod">
          <ac:chgData name="MIhaita Nedelea" userId="5b5345fda16b3f20" providerId="LiveId" clId="{6FFAA5C0-B6CE-4167-9892-AE837DBB239B}" dt="2023-03-17T16:51:37.714" v="1369" actId="27636"/>
          <ac:spMkLst>
            <pc:docMk/>
            <pc:sldMk cId="1141767163" sldId="267"/>
            <ac:spMk id="3" creationId="{A6B69BFA-FAD8-1A5F-6ED5-824BC8269E67}"/>
          </ac:spMkLst>
        </pc:spChg>
        <pc:spChg chg="add">
          <ac:chgData name="MIhaita Nedelea" userId="5b5345fda16b3f20" providerId="LiveId" clId="{6FFAA5C0-B6CE-4167-9892-AE837DBB239B}" dt="2023-03-16T21:07:48.519" v="1077" actId="26606"/>
          <ac:spMkLst>
            <pc:docMk/>
            <pc:sldMk cId="1141767163" sldId="267"/>
            <ac:spMk id="10" creationId="{D9A7F3BF-8763-4074-AD77-92790AF314D1}"/>
          </ac:spMkLst>
        </pc:spChg>
        <pc:spChg chg="add">
          <ac:chgData name="MIhaita Nedelea" userId="5b5345fda16b3f20" providerId="LiveId" clId="{6FFAA5C0-B6CE-4167-9892-AE837DBB239B}" dt="2023-03-16T21:07:48.519" v="1077" actId="26606"/>
          <ac:spMkLst>
            <pc:docMk/>
            <pc:sldMk cId="1141767163" sldId="267"/>
            <ac:spMk id="14" creationId="{6CB927A4-E432-4310-9CD5-E89FF5063179}"/>
          </ac:spMkLst>
        </pc:spChg>
        <pc:spChg chg="add">
          <ac:chgData name="MIhaita Nedelea" userId="5b5345fda16b3f20" providerId="LiveId" clId="{6FFAA5C0-B6CE-4167-9892-AE837DBB239B}" dt="2023-03-16T21:07:48.519" v="1077" actId="26606"/>
          <ac:spMkLst>
            <pc:docMk/>
            <pc:sldMk cId="1141767163" sldId="267"/>
            <ac:spMk id="16" creationId="{E3020543-B24B-4EC4-8FFC-8DD88EEA91A8}"/>
          </ac:spMkLst>
        </pc:spChg>
        <pc:spChg chg="add">
          <ac:chgData name="MIhaita Nedelea" userId="5b5345fda16b3f20" providerId="LiveId" clId="{6FFAA5C0-B6CE-4167-9892-AE837DBB239B}" dt="2023-03-16T21:07:48.519" v="1077" actId="26606"/>
          <ac:spMkLst>
            <pc:docMk/>
            <pc:sldMk cId="1141767163" sldId="267"/>
            <ac:spMk id="18" creationId="{1453BF6C-B012-48B7-B4E8-6D7AC7C27D02}"/>
          </ac:spMkLst>
        </pc:spChg>
        <pc:picChg chg="add">
          <ac:chgData name="MIhaita Nedelea" userId="5b5345fda16b3f20" providerId="LiveId" clId="{6FFAA5C0-B6CE-4167-9892-AE837DBB239B}" dt="2023-03-16T21:07:48.519" v="1077" actId="26606"/>
          <ac:picMkLst>
            <pc:docMk/>
            <pc:sldMk cId="1141767163" sldId="267"/>
            <ac:picMk id="7" creationId="{24286E72-B44A-99AC-2445-B32FE83EB027}"/>
          </ac:picMkLst>
        </pc:picChg>
        <pc:cxnChg chg="add">
          <ac:chgData name="MIhaita Nedelea" userId="5b5345fda16b3f20" providerId="LiveId" clId="{6FFAA5C0-B6CE-4167-9892-AE837DBB239B}" dt="2023-03-16T21:07:48.519" v="1077" actId="26606"/>
          <ac:cxnSpMkLst>
            <pc:docMk/>
            <pc:sldMk cId="1141767163" sldId="267"/>
            <ac:cxnSpMk id="12" creationId="{C49DA8F6-BCC1-4447-B54C-57856834B94B}"/>
          </ac:cxnSpMkLst>
        </pc:cxnChg>
      </pc:sldChg>
      <pc:sldChg chg="addSp delSp modSp new mod setBg">
        <pc:chgData name="MIhaita Nedelea" userId="5b5345fda16b3f20" providerId="LiveId" clId="{6FFAA5C0-B6CE-4167-9892-AE837DBB239B}" dt="2023-03-17T16:56:35.189" v="1408" actId="255"/>
        <pc:sldMkLst>
          <pc:docMk/>
          <pc:sldMk cId="3996914486" sldId="268"/>
        </pc:sldMkLst>
        <pc:spChg chg="mod">
          <ac:chgData name="MIhaita Nedelea" userId="5b5345fda16b3f20" providerId="LiveId" clId="{6FFAA5C0-B6CE-4167-9892-AE837DBB239B}" dt="2023-03-17T16:53:04.698" v="1375" actId="255"/>
          <ac:spMkLst>
            <pc:docMk/>
            <pc:sldMk cId="3996914486" sldId="268"/>
            <ac:spMk id="2" creationId="{1BFBDBCC-24A3-C410-DF17-03EF46E04F17}"/>
          </ac:spMkLst>
        </pc:spChg>
        <pc:spChg chg="del mod">
          <ac:chgData name="MIhaita Nedelea" userId="5b5345fda16b3f20" providerId="LiveId" clId="{6FFAA5C0-B6CE-4167-9892-AE837DBB239B}" dt="2023-03-16T21:09:03.589" v="1091" actId="26606"/>
          <ac:spMkLst>
            <pc:docMk/>
            <pc:sldMk cId="3996914486" sldId="268"/>
            <ac:spMk id="3" creationId="{7E52C20E-C36B-C2C0-23F9-33AC35127EFA}"/>
          </ac:spMkLst>
        </pc:spChg>
        <pc:spChg chg="add">
          <ac:chgData name="MIhaita Nedelea" userId="5b5345fda16b3f20" providerId="LiveId" clId="{6FFAA5C0-B6CE-4167-9892-AE837DBB239B}" dt="2023-03-16T21:09:03.589" v="1091" actId="26606"/>
          <ac:spMkLst>
            <pc:docMk/>
            <pc:sldMk cId="3996914486" sldId="268"/>
            <ac:spMk id="9" creationId="{BACC6370-2D7E-4714-9D71-7542949D7D5D}"/>
          </ac:spMkLst>
        </pc:spChg>
        <pc:spChg chg="add">
          <ac:chgData name="MIhaita Nedelea" userId="5b5345fda16b3f20" providerId="LiveId" clId="{6FFAA5C0-B6CE-4167-9892-AE837DBB239B}" dt="2023-03-16T21:09:03.589" v="1091" actId="26606"/>
          <ac:spMkLst>
            <pc:docMk/>
            <pc:sldMk cId="3996914486" sldId="268"/>
            <ac:spMk id="11" creationId="{F68B3F68-107C-434F-AA38-110D5EA91B85}"/>
          </ac:spMkLst>
        </pc:spChg>
        <pc:spChg chg="add">
          <ac:chgData name="MIhaita Nedelea" userId="5b5345fda16b3f20" providerId="LiveId" clId="{6FFAA5C0-B6CE-4167-9892-AE837DBB239B}" dt="2023-03-16T21:09:03.589" v="1091" actId="26606"/>
          <ac:spMkLst>
            <pc:docMk/>
            <pc:sldMk cId="3996914486" sldId="268"/>
            <ac:spMk id="13" creationId="{AAD0DBB9-1A4B-4391-81D4-CB19F9AB918A}"/>
          </ac:spMkLst>
        </pc:spChg>
        <pc:spChg chg="add">
          <ac:chgData name="MIhaita Nedelea" userId="5b5345fda16b3f20" providerId="LiveId" clId="{6FFAA5C0-B6CE-4167-9892-AE837DBB239B}" dt="2023-03-16T21:09:03.589" v="1091" actId="26606"/>
          <ac:spMkLst>
            <pc:docMk/>
            <pc:sldMk cId="3996914486" sldId="268"/>
            <ac:spMk id="15" creationId="{063BBA22-50EA-4C4D-BE05-F1CE4E63AA56}"/>
          </ac:spMkLst>
        </pc:spChg>
        <pc:graphicFrameChg chg="add mod">
          <ac:chgData name="MIhaita Nedelea" userId="5b5345fda16b3f20" providerId="LiveId" clId="{6FFAA5C0-B6CE-4167-9892-AE837DBB239B}" dt="2023-03-17T16:56:35.189" v="1408" actId="255"/>
          <ac:graphicFrameMkLst>
            <pc:docMk/>
            <pc:sldMk cId="3996914486" sldId="268"/>
            <ac:graphicFrameMk id="5" creationId="{62950685-5DA2-DA05-C021-E93E609D1F98}"/>
          </ac:graphicFrameMkLst>
        </pc:graphicFrameChg>
      </pc:sldChg>
      <pc:sldChg chg="addSp delSp modSp new mod setBg">
        <pc:chgData name="MIhaita Nedelea" userId="5b5345fda16b3f20" providerId="LiveId" clId="{6FFAA5C0-B6CE-4167-9892-AE837DBB239B}" dt="2023-03-17T16:58:15.611" v="1425" actId="255"/>
        <pc:sldMkLst>
          <pc:docMk/>
          <pc:sldMk cId="3028329318" sldId="269"/>
        </pc:sldMkLst>
        <pc:spChg chg="mod">
          <ac:chgData name="MIhaita Nedelea" userId="5b5345fda16b3f20" providerId="LiveId" clId="{6FFAA5C0-B6CE-4167-9892-AE837DBB239B}" dt="2023-03-17T16:57:18.182" v="1413" actId="1076"/>
          <ac:spMkLst>
            <pc:docMk/>
            <pc:sldMk cId="3028329318" sldId="269"/>
            <ac:spMk id="2" creationId="{B29583D4-0DF6-23E7-133D-2E86D402E68B}"/>
          </ac:spMkLst>
        </pc:spChg>
        <pc:spChg chg="del mod">
          <ac:chgData name="MIhaita Nedelea" userId="5b5345fda16b3f20" providerId="LiveId" clId="{6FFAA5C0-B6CE-4167-9892-AE837DBB239B}" dt="2023-03-16T21:09:46.100" v="1094" actId="26606"/>
          <ac:spMkLst>
            <pc:docMk/>
            <pc:sldMk cId="3028329318" sldId="269"/>
            <ac:spMk id="3" creationId="{3FF6CD1A-B63B-197F-CCD0-8B80FA9E901E}"/>
          </ac:spMkLst>
        </pc:spChg>
        <pc:spChg chg="add">
          <ac:chgData name="MIhaita Nedelea" userId="5b5345fda16b3f20" providerId="LiveId" clId="{6FFAA5C0-B6CE-4167-9892-AE837DBB239B}" dt="2023-03-16T21:09:46.100" v="1094" actId="26606"/>
          <ac:spMkLst>
            <pc:docMk/>
            <pc:sldMk cId="3028329318" sldId="269"/>
            <ac:spMk id="9" creationId="{BACC6370-2D7E-4714-9D71-7542949D7D5D}"/>
          </ac:spMkLst>
        </pc:spChg>
        <pc:spChg chg="add">
          <ac:chgData name="MIhaita Nedelea" userId="5b5345fda16b3f20" providerId="LiveId" clId="{6FFAA5C0-B6CE-4167-9892-AE837DBB239B}" dt="2023-03-16T21:09:46.100" v="1094" actId="26606"/>
          <ac:spMkLst>
            <pc:docMk/>
            <pc:sldMk cId="3028329318" sldId="269"/>
            <ac:spMk id="11" creationId="{F68B3F68-107C-434F-AA38-110D5EA91B85}"/>
          </ac:spMkLst>
        </pc:spChg>
        <pc:spChg chg="add">
          <ac:chgData name="MIhaita Nedelea" userId="5b5345fda16b3f20" providerId="LiveId" clId="{6FFAA5C0-B6CE-4167-9892-AE837DBB239B}" dt="2023-03-16T21:09:46.100" v="1094" actId="26606"/>
          <ac:spMkLst>
            <pc:docMk/>
            <pc:sldMk cId="3028329318" sldId="269"/>
            <ac:spMk id="13" creationId="{AAD0DBB9-1A4B-4391-81D4-CB19F9AB918A}"/>
          </ac:spMkLst>
        </pc:spChg>
        <pc:spChg chg="add">
          <ac:chgData name="MIhaita Nedelea" userId="5b5345fda16b3f20" providerId="LiveId" clId="{6FFAA5C0-B6CE-4167-9892-AE837DBB239B}" dt="2023-03-16T21:09:46.100" v="1094" actId="26606"/>
          <ac:spMkLst>
            <pc:docMk/>
            <pc:sldMk cId="3028329318" sldId="269"/>
            <ac:spMk id="15" creationId="{063BBA22-50EA-4C4D-BE05-F1CE4E63AA56}"/>
          </ac:spMkLst>
        </pc:spChg>
        <pc:graphicFrameChg chg="add mod">
          <ac:chgData name="MIhaita Nedelea" userId="5b5345fda16b3f20" providerId="LiveId" clId="{6FFAA5C0-B6CE-4167-9892-AE837DBB239B}" dt="2023-03-17T16:58:15.611" v="1425" actId="255"/>
          <ac:graphicFrameMkLst>
            <pc:docMk/>
            <pc:sldMk cId="3028329318" sldId="269"/>
            <ac:graphicFrameMk id="5" creationId="{1CE0E0C7-D8EC-B042-36E3-4887D9913040}"/>
          </ac:graphicFrameMkLst>
        </pc:graphicFrameChg>
      </pc:sldChg>
      <pc:sldChg chg="addSp delSp modSp new mod setBg">
        <pc:chgData name="MIhaita Nedelea" userId="5b5345fda16b3f20" providerId="LiveId" clId="{6FFAA5C0-B6CE-4167-9892-AE837DBB239B}" dt="2023-03-17T17:00:29.165" v="1447" actId="20577"/>
        <pc:sldMkLst>
          <pc:docMk/>
          <pc:sldMk cId="3414678682" sldId="270"/>
        </pc:sldMkLst>
        <pc:spChg chg="mod">
          <ac:chgData name="MIhaita Nedelea" userId="5b5345fda16b3f20" providerId="LiveId" clId="{6FFAA5C0-B6CE-4167-9892-AE837DBB239B}" dt="2023-03-17T16:58:56.945" v="1428" actId="120"/>
          <ac:spMkLst>
            <pc:docMk/>
            <pc:sldMk cId="3414678682" sldId="270"/>
            <ac:spMk id="2" creationId="{EADEA672-7B94-C69B-6626-6F1C5F6017E3}"/>
          </ac:spMkLst>
        </pc:spChg>
        <pc:spChg chg="del mod">
          <ac:chgData name="MIhaita Nedelea" userId="5b5345fda16b3f20" providerId="LiveId" clId="{6FFAA5C0-B6CE-4167-9892-AE837DBB239B}" dt="2023-03-16T21:09:55.938" v="1095" actId="26606"/>
          <ac:spMkLst>
            <pc:docMk/>
            <pc:sldMk cId="3414678682" sldId="270"/>
            <ac:spMk id="3" creationId="{EA2050A6-7928-A05C-3395-42C5CA4A3CED}"/>
          </ac:spMkLst>
        </pc:spChg>
        <pc:spChg chg="add">
          <ac:chgData name="MIhaita Nedelea" userId="5b5345fda16b3f20" providerId="LiveId" clId="{6FFAA5C0-B6CE-4167-9892-AE837DBB239B}" dt="2023-03-16T21:09:55.938" v="1095" actId="26606"/>
          <ac:spMkLst>
            <pc:docMk/>
            <pc:sldMk cId="3414678682" sldId="270"/>
            <ac:spMk id="9" creationId="{2E442304-DDBD-4F7B-8017-36BCC863FB40}"/>
          </ac:spMkLst>
        </pc:spChg>
        <pc:spChg chg="add">
          <ac:chgData name="MIhaita Nedelea" userId="5b5345fda16b3f20" providerId="LiveId" clId="{6FFAA5C0-B6CE-4167-9892-AE837DBB239B}" dt="2023-03-16T21:09:55.938" v="1095" actId="26606"/>
          <ac:spMkLst>
            <pc:docMk/>
            <pc:sldMk cId="3414678682" sldId="270"/>
            <ac:spMk id="11" creationId="{5E107275-3853-46FD-A241-DE4355A42675}"/>
          </ac:spMkLst>
        </pc:spChg>
        <pc:graphicFrameChg chg="add mod">
          <ac:chgData name="MIhaita Nedelea" userId="5b5345fda16b3f20" providerId="LiveId" clId="{6FFAA5C0-B6CE-4167-9892-AE837DBB239B}" dt="2023-03-17T17:00:29.165" v="1447" actId="20577"/>
          <ac:graphicFrameMkLst>
            <pc:docMk/>
            <pc:sldMk cId="3414678682" sldId="270"/>
            <ac:graphicFrameMk id="5" creationId="{C215FFC3-D755-DB23-D900-365CC8635895}"/>
          </ac:graphicFrameMkLst>
        </pc:graphicFrameChg>
      </pc:sldChg>
      <pc:sldChg chg="addSp delSp modSp new mod setBg">
        <pc:chgData name="MIhaita Nedelea" userId="5b5345fda16b3f20" providerId="LiveId" clId="{6FFAA5C0-B6CE-4167-9892-AE837DBB239B}" dt="2023-03-17T17:01:38.737" v="1456" actId="255"/>
        <pc:sldMkLst>
          <pc:docMk/>
          <pc:sldMk cId="3098786475" sldId="271"/>
        </pc:sldMkLst>
        <pc:spChg chg="mod">
          <ac:chgData name="MIhaita Nedelea" userId="5b5345fda16b3f20" providerId="LiveId" clId="{6FFAA5C0-B6CE-4167-9892-AE837DBB239B}" dt="2023-03-17T17:01:38.737" v="1456" actId="255"/>
          <ac:spMkLst>
            <pc:docMk/>
            <pc:sldMk cId="3098786475" sldId="271"/>
            <ac:spMk id="2" creationId="{14404323-1025-B792-65BD-F12CB4DEEF53}"/>
          </ac:spMkLst>
        </pc:spChg>
        <pc:spChg chg="del mod">
          <ac:chgData name="MIhaita Nedelea" userId="5b5345fda16b3f20" providerId="LiveId" clId="{6FFAA5C0-B6CE-4167-9892-AE837DBB239B}" dt="2023-03-16T20:43:58.554" v="887"/>
          <ac:spMkLst>
            <pc:docMk/>
            <pc:sldMk cId="3098786475" sldId="271"/>
            <ac:spMk id="3" creationId="{4A71EBD1-6C73-AD20-4819-6A182743873E}"/>
          </ac:spMkLst>
        </pc:spChg>
        <pc:spChg chg="add del">
          <ac:chgData name="MIhaita Nedelea" userId="5b5345fda16b3f20" providerId="LiveId" clId="{6FFAA5C0-B6CE-4167-9892-AE837DBB239B}" dt="2023-03-16T21:11:17.393" v="1106" actId="26606"/>
          <ac:spMkLst>
            <pc:docMk/>
            <pc:sldMk cId="3098786475" sldId="271"/>
            <ac:spMk id="7" creationId="{3FCFB1DE-0B7E-48CC-BA90-B2AB0889F9D6}"/>
          </ac:spMkLst>
        </pc:spChg>
        <pc:spChg chg="add del">
          <ac:chgData name="MIhaita Nedelea" userId="5b5345fda16b3f20" providerId="LiveId" clId="{6FFAA5C0-B6CE-4167-9892-AE837DBB239B}" dt="2023-03-16T21:10:44.252" v="1099" actId="26606"/>
          <ac:spMkLst>
            <pc:docMk/>
            <pc:sldMk cId="3098786475" sldId="271"/>
            <ac:spMk id="9" creationId="{9D09F828-4DD3-781A-BB92-DA33CE00DF0A}"/>
          </ac:spMkLst>
        </pc:spChg>
        <pc:spChg chg="add del">
          <ac:chgData name="MIhaita Nedelea" userId="5b5345fda16b3f20" providerId="LiveId" clId="{6FFAA5C0-B6CE-4167-9892-AE837DBB239B}" dt="2023-03-16T21:11:17.393" v="1106" actId="26606"/>
          <ac:spMkLst>
            <pc:docMk/>
            <pc:sldMk cId="3098786475" sldId="271"/>
            <ac:spMk id="10" creationId="{665DBBEF-238B-476B-96AB-8AAC3224ECEA}"/>
          </ac:spMkLst>
        </pc:spChg>
        <pc:spChg chg="add del">
          <ac:chgData name="MIhaita Nedelea" userId="5b5345fda16b3f20" providerId="LiveId" clId="{6FFAA5C0-B6CE-4167-9892-AE837DBB239B}" dt="2023-03-16T21:10:44.252" v="1099" actId="26606"/>
          <ac:spMkLst>
            <pc:docMk/>
            <pc:sldMk cId="3098786475" sldId="271"/>
            <ac:spMk id="12" creationId="{8D1AA55E-40D5-461B-A5A8-4AE8AAB71B08}"/>
          </ac:spMkLst>
        </pc:spChg>
        <pc:spChg chg="add">
          <ac:chgData name="MIhaita Nedelea" userId="5b5345fda16b3f20" providerId="LiveId" clId="{6FFAA5C0-B6CE-4167-9892-AE837DBB239B}" dt="2023-03-16T21:11:17.393" v="1106" actId="26606"/>
          <ac:spMkLst>
            <pc:docMk/>
            <pc:sldMk cId="3098786475" sldId="271"/>
            <ac:spMk id="15" creationId="{C1A1C5D3-C053-4EE9-BE1A-419B6E27CCAE}"/>
          </ac:spMkLst>
        </pc:spChg>
        <pc:spChg chg="add">
          <ac:chgData name="MIhaita Nedelea" userId="5b5345fda16b3f20" providerId="LiveId" clId="{6FFAA5C0-B6CE-4167-9892-AE837DBB239B}" dt="2023-03-16T21:11:17.393" v="1106" actId="26606"/>
          <ac:spMkLst>
            <pc:docMk/>
            <pc:sldMk cId="3098786475" sldId="271"/>
            <ac:spMk id="17" creationId="{A3473CF9-37EB-43E7-89EF-D2D1C53D1DAC}"/>
          </ac:spMkLst>
        </pc:spChg>
        <pc:spChg chg="add">
          <ac:chgData name="MIhaita Nedelea" userId="5b5345fda16b3f20" providerId="LiveId" clId="{6FFAA5C0-B6CE-4167-9892-AE837DBB239B}" dt="2023-03-16T21:11:17.393" v="1106" actId="26606"/>
          <ac:spMkLst>
            <pc:docMk/>
            <pc:sldMk cId="3098786475" sldId="271"/>
            <ac:spMk id="19" creationId="{586B4EF9-43BA-4655-A6FF-1D8E21574C95}"/>
          </ac:spMkLst>
        </pc:spChg>
        <pc:spChg chg="add del">
          <ac:chgData name="MIhaita Nedelea" userId="5b5345fda16b3f20" providerId="LiveId" clId="{6FFAA5C0-B6CE-4167-9892-AE837DBB239B}" dt="2023-03-16T21:10:44.252" v="1099" actId="26606"/>
          <ac:spMkLst>
            <pc:docMk/>
            <pc:sldMk cId="3098786475" sldId="271"/>
            <ac:spMk id="21" creationId="{2CA8D992-BB3F-47CD-BA18-71D54539202C}"/>
          </ac:spMkLst>
        </pc:spChg>
        <pc:grpChg chg="add del">
          <ac:chgData name="MIhaita Nedelea" userId="5b5345fda16b3f20" providerId="LiveId" clId="{6FFAA5C0-B6CE-4167-9892-AE837DBB239B}" dt="2023-03-16T21:10:44.252" v="1099" actId="26606"/>
          <ac:grpSpMkLst>
            <pc:docMk/>
            <pc:sldMk cId="3098786475" sldId="271"/>
            <ac:grpSpMk id="16" creationId="{0FE0E4CA-04FD-4712-9979-0D4FACCA607F}"/>
          </ac:grpSpMkLst>
        </pc:grpChg>
        <pc:picChg chg="add mod">
          <ac:chgData name="MIhaita Nedelea" userId="5b5345fda16b3f20" providerId="LiveId" clId="{6FFAA5C0-B6CE-4167-9892-AE837DBB239B}" dt="2023-03-16T21:11:17.393" v="1106" actId="26606"/>
          <ac:picMkLst>
            <pc:docMk/>
            <pc:sldMk cId="3098786475" sldId="271"/>
            <ac:picMk id="5" creationId="{AA0EC8D8-0344-3079-750B-95BE3C8843A0}"/>
          </ac:picMkLst>
        </pc:picChg>
        <pc:cxnChg chg="add del">
          <ac:chgData name="MIhaita Nedelea" userId="5b5345fda16b3f20" providerId="LiveId" clId="{6FFAA5C0-B6CE-4167-9892-AE837DBB239B}" dt="2023-03-16T21:10:44.252" v="1099" actId="26606"/>
          <ac:cxnSpMkLst>
            <pc:docMk/>
            <pc:sldMk cId="3098786475" sldId="271"/>
            <ac:cxnSpMk id="14" creationId="{C49DA8F6-BCC1-4447-B54C-57856834B94B}"/>
          </ac:cxnSpMkLst>
        </pc:cxnChg>
      </pc:sldChg>
      <pc:sldChg chg="addSp delSp modSp new mod setBg">
        <pc:chgData name="MIhaita Nedelea" userId="5b5345fda16b3f20" providerId="LiveId" clId="{6FFAA5C0-B6CE-4167-9892-AE837DBB239B}" dt="2023-03-17T17:02:20.173" v="1461" actId="14100"/>
        <pc:sldMkLst>
          <pc:docMk/>
          <pc:sldMk cId="4217581976" sldId="272"/>
        </pc:sldMkLst>
        <pc:spChg chg="mod">
          <ac:chgData name="MIhaita Nedelea" userId="5b5345fda16b3f20" providerId="LiveId" clId="{6FFAA5C0-B6CE-4167-9892-AE837DBB239B}" dt="2023-03-17T17:02:20.173" v="1461" actId="14100"/>
          <ac:spMkLst>
            <pc:docMk/>
            <pc:sldMk cId="4217581976" sldId="272"/>
            <ac:spMk id="2" creationId="{199D64DE-E00C-AA49-5DBB-329D26C41A25}"/>
          </ac:spMkLst>
        </pc:spChg>
        <pc:spChg chg="del mod">
          <ac:chgData name="MIhaita Nedelea" userId="5b5345fda16b3f20" providerId="LiveId" clId="{6FFAA5C0-B6CE-4167-9892-AE837DBB239B}" dt="2023-03-16T20:44:43.923" v="896"/>
          <ac:spMkLst>
            <pc:docMk/>
            <pc:sldMk cId="4217581976" sldId="272"/>
            <ac:spMk id="3" creationId="{AFE6A0F2-E6CE-D216-6FD4-F25F1D9D174E}"/>
          </ac:spMkLst>
        </pc:spChg>
        <pc:spChg chg="add del">
          <ac:chgData name="MIhaita Nedelea" userId="5b5345fda16b3f20" providerId="LiveId" clId="{6FFAA5C0-B6CE-4167-9892-AE837DBB239B}" dt="2023-03-16T21:11:35.109" v="1108" actId="26606"/>
          <ac:spMkLst>
            <pc:docMk/>
            <pc:sldMk cId="4217581976" sldId="272"/>
            <ac:spMk id="10" creationId="{5DCB5928-DC7D-4612-9922-441966E15627}"/>
          </ac:spMkLst>
        </pc:spChg>
        <pc:spChg chg="add del">
          <ac:chgData name="MIhaita Nedelea" userId="5b5345fda16b3f20" providerId="LiveId" clId="{6FFAA5C0-B6CE-4167-9892-AE837DBB239B}" dt="2023-03-16T21:11:35.109" v="1108" actId="26606"/>
          <ac:spMkLst>
            <pc:docMk/>
            <pc:sldMk cId="4217581976" sldId="272"/>
            <ac:spMk id="12" creationId="{682C1161-1736-45EC-99B7-33F3CAE9D517}"/>
          </ac:spMkLst>
        </pc:spChg>
        <pc:spChg chg="add del">
          <ac:chgData name="MIhaita Nedelea" userId="5b5345fda16b3f20" providerId="LiveId" clId="{6FFAA5C0-B6CE-4167-9892-AE837DBB239B}" dt="2023-03-16T21:11:35.109" v="1108" actId="26606"/>
          <ac:spMkLst>
            <pc:docMk/>
            <pc:sldMk cId="4217581976" sldId="272"/>
            <ac:spMk id="14" creationId="{84D4DDB8-B68F-45B0-9F62-C4279996F672}"/>
          </ac:spMkLst>
        </pc:spChg>
        <pc:spChg chg="add del">
          <ac:chgData name="MIhaita Nedelea" userId="5b5345fda16b3f20" providerId="LiveId" clId="{6FFAA5C0-B6CE-4167-9892-AE837DBB239B}" dt="2023-03-16T21:11:35.109" v="1108" actId="26606"/>
          <ac:spMkLst>
            <pc:docMk/>
            <pc:sldMk cId="4217581976" sldId="272"/>
            <ac:spMk id="16" creationId="{AF2F604E-43BE-4DC3-B983-E071523364F8}"/>
          </ac:spMkLst>
        </pc:spChg>
        <pc:spChg chg="add del">
          <ac:chgData name="MIhaita Nedelea" userId="5b5345fda16b3f20" providerId="LiveId" clId="{6FFAA5C0-B6CE-4167-9892-AE837DBB239B}" dt="2023-03-16T21:11:35.109" v="1108" actId="26606"/>
          <ac:spMkLst>
            <pc:docMk/>
            <pc:sldMk cId="4217581976" sldId="272"/>
            <ac:spMk id="18" creationId="{08C9B587-E65E-4B52-B37C-ABEBB6E87928}"/>
          </ac:spMkLst>
        </pc:spChg>
        <pc:spChg chg="add">
          <ac:chgData name="MIhaita Nedelea" userId="5b5345fda16b3f20" providerId="LiveId" clId="{6FFAA5C0-B6CE-4167-9892-AE837DBB239B}" dt="2023-03-16T21:11:35.114" v="1109" actId="26606"/>
          <ac:spMkLst>
            <pc:docMk/>
            <pc:sldMk cId="4217581976" sldId="272"/>
            <ac:spMk id="20" creationId="{C1A1C5D3-C053-4EE9-BE1A-419B6E27CCAE}"/>
          </ac:spMkLst>
        </pc:spChg>
        <pc:spChg chg="add">
          <ac:chgData name="MIhaita Nedelea" userId="5b5345fda16b3f20" providerId="LiveId" clId="{6FFAA5C0-B6CE-4167-9892-AE837DBB239B}" dt="2023-03-16T21:11:35.114" v="1109" actId="26606"/>
          <ac:spMkLst>
            <pc:docMk/>
            <pc:sldMk cId="4217581976" sldId="272"/>
            <ac:spMk id="21" creationId="{A3473CF9-37EB-43E7-89EF-D2D1C53D1DAC}"/>
          </ac:spMkLst>
        </pc:spChg>
        <pc:spChg chg="add">
          <ac:chgData name="MIhaita Nedelea" userId="5b5345fda16b3f20" providerId="LiveId" clId="{6FFAA5C0-B6CE-4167-9892-AE837DBB239B}" dt="2023-03-16T21:11:35.114" v="1109" actId="26606"/>
          <ac:spMkLst>
            <pc:docMk/>
            <pc:sldMk cId="4217581976" sldId="272"/>
            <ac:spMk id="22" creationId="{586B4EF9-43BA-4655-A6FF-1D8E21574C95}"/>
          </ac:spMkLst>
        </pc:spChg>
        <pc:picChg chg="add mod">
          <ac:chgData name="MIhaita Nedelea" userId="5b5345fda16b3f20" providerId="LiveId" clId="{6FFAA5C0-B6CE-4167-9892-AE837DBB239B}" dt="2023-03-16T21:11:35.114" v="1109" actId="26606"/>
          <ac:picMkLst>
            <pc:docMk/>
            <pc:sldMk cId="4217581976" sldId="272"/>
            <ac:picMk id="5" creationId="{31D79688-99CB-09F5-1DAA-55FB0840BAAC}"/>
          </ac:picMkLst>
        </pc:picChg>
      </pc:sldChg>
      <pc:sldChg chg="addSp delSp modSp new mod setBg">
        <pc:chgData name="MIhaita Nedelea" userId="5b5345fda16b3f20" providerId="LiveId" clId="{6FFAA5C0-B6CE-4167-9892-AE837DBB239B}" dt="2023-03-17T17:02:38.713" v="1466" actId="14100"/>
        <pc:sldMkLst>
          <pc:docMk/>
          <pc:sldMk cId="710980466" sldId="273"/>
        </pc:sldMkLst>
        <pc:spChg chg="mod">
          <ac:chgData name="MIhaita Nedelea" userId="5b5345fda16b3f20" providerId="LiveId" clId="{6FFAA5C0-B6CE-4167-9892-AE837DBB239B}" dt="2023-03-17T17:02:38.713" v="1466" actId="14100"/>
          <ac:spMkLst>
            <pc:docMk/>
            <pc:sldMk cId="710980466" sldId="273"/>
            <ac:spMk id="2" creationId="{F545D817-EAA1-741E-BBD1-B08F3338FEC0}"/>
          </ac:spMkLst>
        </pc:spChg>
        <pc:spChg chg="del mod">
          <ac:chgData name="MIhaita Nedelea" userId="5b5345fda16b3f20" providerId="LiveId" clId="{6FFAA5C0-B6CE-4167-9892-AE837DBB239B}" dt="2023-03-16T20:46:04.263" v="955"/>
          <ac:spMkLst>
            <pc:docMk/>
            <pc:sldMk cId="710980466" sldId="273"/>
            <ac:spMk id="3" creationId="{D2929671-B3FA-72EC-E1EA-3B99D65D139F}"/>
          </ac:spMkLst>
        </pc:spChg>
        <pc:spChg chg="add">
          <ac:chgData name="MIhaita Nedelea" userId="5b5345fda16b3f20" providerId="LiveId" clId="{6FFAA5C0-B6CE-4167-9892-AE837DBB239B}" dt="2023-03-16T21:11:42.316" v="1110" actId="26606"/>
          <ac:spMkLst>
            <pc:docMk/>
            <pc:sldMk cId="710980466" sldId="273"/>
            <ac:spMk id="10" creationId="{C1A1C5D3-C053-4EE9-BE1A-419B6E27CCAE}"/>
          </ac:spMkLst>
        </pc:spChg>
        <pc:spChg chg="add">
          <ac:chgData name="MIhaita Nedelea" userId="5b5345fda16b3f20" providerId="LiveId" clId="{6FFAA5C0-B6CE-4167-9892-AE837DBB239B}" dt="2023-03-16T21:11:42.316" v="1110" actId="26606"/>
          <ac:spMkLst>
            <pc:docMk/>
            <pc:sldMk cId="710980466" sldId="273"/>
            <ac:spMk id="12" creationId="{A3473CF9-37EB-43E7-89EF-D2D1C53D1DAC}"/>
          </ac:spMkLst>
        </pc:spChg>
        <pc:spChg chg="add">
          <ac:chgData name="MIhaita Nedelea" userId="5b5345fda16b3f20" providerId="LiveId" clId="{6FFAA5C0-B6CE-4167-9892-AE837DBB239B}" dt="2023-03-16T21:11:42.316" v="1110" actId="26606"/>
          <ac:spMkLst>
            <pc:docMk/>
            <pc:sldMk cId="710980466" sldId="273"/>
            <ac:spMk id="14" creationId="{586B4EF9-43BA-4655-A6FF-1D8E21574C95}"/>
          </ac:spMkLst>
        </pc:spChg>
        <pc:picChg chg="add mod">
          <ac:chgData name="MIhaita Nedelea" userId="5b5345fda16b3f20" providerId="LiveId" clId="{6FFAA5C0-B6CE-4167-9892-AE837DBB239B}" dt="2023-03-16T21:11:42.316" v="1110" actId="26606"/>
          <ac:picMkLst>
            <pc:docMk/>
            <pc:sldMk cId="710980466" sldId="273"/>
            <ac:picMk id="5" creationId="{E67F2C72-7E47-3A88-1970-78786DA833A8}"/>
          </ac:picMkLst>
        </pc:picChg>
      </pc:sldChg>
      <pc:sldChg chg="addSp delSp modSp new mod setBg">
        <pc:chgData name="MIhaita Nedelea" userId="5b5345fda16b3f20" providerId="LiveId" clId="{6FFAA5C0-B6CE-4167-9892-AE837DBB239B}" dt="2023-03-17T17:06:54.992" v="1546" actId="1076"/>
        <pc:sldMkLst>
          <pc:docMk/>
          <pc:sldMk cId="3163229176" sldId="274"/>
        </pc:sldMkLst>
        <pc:spChg chg="mod">
          <ac:chgData name="MIhaita Nedelea" userId="5b5345fda16b3f20" providerId="LiveId" clId="{6FFAA5C0-B6CE-4167-9892-AE837DBB239B}" dt="2023-03-17T17:06:48.683" v="1545" actId="1076"/>
          <ac:spMkLst>
            <pc:docMk/>
            <pc:sldMk cId="3163229176" sldId="274"/>
            <ac:spMk id="2" creationId="{8D14DEA7-6073-3F6A-1A50-1473880BD990}"/>
          </ac:spMkLst>
        </pc:spChg>
        <pc:spChg chg="del mod">
          <ac:chgData name="MIhaita Nedelea" userId="5b5345fda16b3f20" providerId="LiveId" clId="{6FFAA5C0-B6CE-4167-9892-AE837DBB239B}" dt="2023-03-16T20:48:11.699" v="969"/>
          <ac:spMkLst>
            <pc:docMk/>
            <pc:sldMk cId="3163229176" sldId="274"/>
            <ac:spMk id="3" creationId="{391FF4D2-70AD-B49E-BE46-C3F54582532D}"/>
          </ac:spMkLst>
        </pc:spChg>
        <pc:spChg chg="add del">
          <ac:chgData name="MIhaita Nedelea" userId="5b5345fda16b3f20" providerId="LiveId" clId="{6FFAA5C0-B6CE-4167-9892-AE837DBB239B}" dt="2023-03-16T21:11:53.535" v="1112" actId="26606"/>
          <ac:spMkLst>
            <pc:docMk/>
            <pc:sldMk cId="3163229176" sldId="274"/>
            <ac:spMk id="9" creationId="{C1A1C5D3-C053-4EE9-BE1A-419B6E27CCAE}"/>
          </ac:spMkLst>
        </pc:spChg>
        <pc:spChg chg="add del">
          <ac:chgData name="MIhaita Nedelea" userId="5b5345fda16b3f20" providerId="LiveId" clId="{6FFAA5C0-B6CE-4167-9892-AE837DBB239B}" dt="2023-03-16T21:11:53.535" v="1112" actId="26606"/>
          <ac:spMkLst>
            <pc:docMk/>
            <pc:sldMk cId="3163229176" sldId="274"/>
            <ac:spMk id="11" creationId="{A3473CF9-37EB-43E7-89EF-D2D1C53D1DAC}"/>
          </ac:spMkLst>
        </pc:spChg>
        <pc:spChg chg="add del">
          <ac:chgData name="MIhaita Nedelea" userId="5b5345fda16b3f20" providerId="LiveId" clId="{6FFAA5C0-B6CE-4167-9892-AE837DBB239B}" dt="2023-03-16T21:11:53.535" v="1112" actId="26606"/>
          <ac:spMkLst>
            <pc:docMk/>
            <pc:sldMk cId="3163229176" sldId="274"/>
            <ac:spMk id="13" creationId="{586B4EF9-43BA-4655-A6FF-1D8E21574C95}"/>
          </ac:spMkLst>
        </pc:spChg>
        <pc:graphicFrameChg chg="add mod modGraphic">
          <ac:chgData name="MIhaita Nedelea" userId="5b5345fda16b3f20" providerId="LiveId" clId="{6FFAA5C0-B6CE-4167-9892-AE837DBB239B}" dt="2023-03-17T17:06:54.992" v="1546" actId="1076"/>
          <ac:graphicFrameMkLst>
            <pc:docMk/>
            <pc:sldMk cId="3163229176" sldId="274"/>
            <ac:graphicFrameMk id="4" creationId="{00B087DE-3240-2340-92E5-FB4A04C053DB}"/>
          </ac:graphicFrameMkLst>
        </pc:graphicFrameChg>
      </pc:sldChg>
      <pc:sldChg chg="addSp modSp new mod">
        <pc:chgData name="MIhaita Nedelea" userId="5b5345fda16b3f20" providerId="LiveId" clId="{6FFAA5C0-B6CE-4167-9892-AE837DBB239B}" dt="2023-03-17T17:31:51.908" v="1701" actId="1076"/>
        <pc:sldMkLst>
          <pc:docMk/>
          <pc:sldMk cId="1473247811" sldId="275"/>
        </pc:sldMkLst>
        <pc:spChg chg="mod">
          <ac:chgData name="MIhaita Nedelea" userId="5b5345fda16b3f20" providerId="LiveId" clId="{6FFAA5C0-B6CE-4167-9892-AE837DBB239B}" dt="2023-03-17T17:29:47.256" v="1692" actId="14100"/>
          <ac:spMkLst>
            <pc:docMk/>
            <pc:sldMk cId="1473247811" sldId="275"/>
            <ac:spMk id="2" creationId="{CDEF6688-BBAE-C708-E0AA-846505B121F8}"/>
          </ac:spMkLst>
        </pc:spChg>
        <pc:spChg chg="mod">
          <ac:chgData name="MIhaita Nedelea" userId="5b5345fda16b3f20" providerId="LiveId" clId="{6FFAA5C0-B6CE-4167-9892-AE837DBB239B}" dt="2023-03-17T17:31:51.908" v="1701" actId="1076"/>
          <ac:spMkLst>
            <pc:docMk/>
            <pc:sldMk cId="1473247811" sldId="275"/>
            <ac:spMk id="3" creationId="{A6C0A750-2E09-29D1-3DA5-13A615579A29}"/>
          </ac:spMkLst>
        </pc:spChg>
        <pc:picChg chg="add mod">
          <ac:chgData name="MIhaita Nedelea" userId="5b5345fda16b3f20" providerId="LiveId" clId="{6FFAA5C0-B6CE-4167-9892-AE837DBB239B}" dt="2023-03-17T17:31:20.433" v="1700" actId="14100"/>
          <ac:picMkLst>
            <pc:docMk/>
            <pc:sldMk cId="1473247811" sldId="275"/>
            <ac:picMk id="4" creationId="{1F1945DA-7531-C127-F925-8F8EB0F5F118}"/>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9D1AA8-DA45-4A7D-AEAD-167CE4F484D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AF3DDCF-42FD-472B-8641-606EF37F7247}">
      <dgm:prSet custT="1"/>
      <dgm:spPr/>
      <dgm:t>
        <a:bodyPr/>
        <a:lstStyle/>
        <a:p>
          <a:r>
            <a:rPr lang="en-GB" sz="1800" dirty="0">
              <a:latin typeface="Arial" panose="020B0604020202020204" pitchFamily="34" charset="0"/>
              <a:cs typeface="Arial" panose="020B0604020202020204" pitchFamily="34" charset="0"/>
            </a:rPr>
            <a:t>Online advertising: The company use online advertising platforms, such as Google Ads and social media, to reach a large and targeted audience. </a:t>
          </a:r>
          <a:endParaRPr lang="en-US" sz="1800" dirty="0">
            <a:latin typeface="Arial" panose="020B0604020202020204" pitchFamily="34" charset="0"/>
            <a:cs typeface="Arial" panose="020B0604020202020204" pitchFamily="34" charset="0"/>
          </a:endParaRPr>
        </a:p>
      </dgm:t>
    </dgm:pt>
    <dgm:pt modelId="{0F228598-D7A4-4A77-9012-D347C47A483C}" type="parTrans" cxnId="{89AF0D02-7918-49A7-BEB5-0307208A1D18}">
      <dgm:prSet/>
      <dgm:spPr/>
      <dgm:t>
        <a:bodyPr/>
        <a:lstStyle/>
        <a:p>
          <a:endParaRPr lang="en-US"/>
        </a:p>
      </dgm:t>
    </dgm:pt>
    <dgm:pt modelId="{BBE1F99D-C7CF-458C-AB98-EABD1F2AE2CE}" type="sibTrans" cxnId="{89AF0D02-7918-49A7-BEB5-0307208A1D18}">
      <dgm:prSet/>
      <dgm:spPr/>
      <dgm:t>
        <a:bodyPr/>
        <a:lstStyle/>
        <a:p>
          <a:endParaRPr lang="en-US"/>
        </a:p>
      </dgm:t>
    </dgm:pt>
    <dgm:pt modelId="{581CA85C-EAE7-4D1D-820A-F7A2C82BA7F2}">
      <dgm:prSet custT="1"/>
      <dgm:spPr/>
      <dgm:t>
        <a:bodyPr/>
        <a:lstStyle/>
        <a:p>
          <a:r>
            <a:rPr lang="en-GB" sz="1800" dirty="0">
              <a:latin typeface="Arial" panose="020B0604020202020204" pitchFamily="34" charset="0"/>
              <a:cs typeface="Arial" panose="020B0604020202020204" pitchFamily="34" charset="0"/>
            </a:rPr>
            <a:t>Direct mail: The company send targeted direct mail campaigns to businesses and individuals in its target market to promote its services and generate new business.</a:t>
          </a:r>
          <a:endParaRPr lang="en-US" sz="1800" dirty="0">
            <a:latin typeface="Arial" panose="020B0604020202020204" pitchFamily="34" charset="0"/>
            <a:cs typeface="Arial" panose="020B0604020202020204" pitchFamily="34" charset="0"/>
          </a:endParaRPr>
        </a:p>
      </dgm:t>
    </dgm:pt>
    <dgm:pt modelId="{A5E3BC41-4D39-4AA1-A761-F7F1CE125A18}" type="parTrans" cxnId="{14E4E921-38BD-4571-92E9-04778A05F25D}">
      <dgm:prSet/>
      <dgm:spPr/>
      <dgm:t>
        <a:bodyPr/>
        <a:lstStyle/>
        <a:p>
          <a:endParaRPr lang="en-US"/>
        </a:p>
      </dgm:t>
    </dgm:pt>
    <dgm:pt modelId="{D7817C99-95D2-417C-8C91-79AAF3BE2190}" type="sibTrans" cxnId="{14E4E921-38BD-4571-92E9-04778A05F25D}">
      <dgm:prSet/>
      <dgm:spPr/>
      <dgm:t>
        <a:bodyPr/>
        <a:lstStyle/>
        <a:p>
          <a:endParaRPr lang="en-US"/>
        </a:p>
      </dgm:t>
    </dgm:pt>
    <dgm:pt modelId="{61E72966-7CBD-4FE8-A686-80D32EB48D75}">
      <dgm:prSet custT="1"/>
      <dgm:spPr/>
      <dgm:t>
        <a:bodyPr/>
        <a:lstStyle/>
        <a:p>
          <a:r>
            <a:rPr lang="en-GB" sz="1800" dirty="0">
              <a:latin typeface="Arial" panose="020B0604020202020204" pitchFamily="34" charset="0"/>
              <a:cs typeface="Arial" panose="020B0604020202020204" pitchFamily="34" charset="0"/>
            </a:rPr>
            <a:t>Networking: The company network with other businesses and organizations in its target market to build relationships and generate referrals. </a:t>
          </a:r>
          <a:endParaRPr lang="en-US" sz="1800" dirty="0">
            <a:latin typeface="Arial" panose="020B0604020202020204" pitchFamily="34" charset="0"/>
            <a:cs typeface="Arial" panose="020B0604020202020204" pitchFamily="34" charset="0"/>
          </a:endParaRPr>
        </a:p>
      </dgm:t>
    </dgm:pt>
    <dgm:pt modelId="{7DB19E2C-E798-4380-9258-49D04372FB2D}" type="parTrans" cxnId="{F806F6AA-3DB3-4AE8-BE13-F252D6063558}">
      <dgm:prSet/>
      <dgm:spPr/>
      <dgm:t>
        <a:bodyPr/>
        <a:lstStyle/>
        <a:p>
          <a:endParaRPr lang="en-US"/>
        </a:p>
      </dgm:t>
    </dgm:pt>
    <dgm:pt modelId="{90A8A45C-316C-4955-939E-23B0DC6C6DCC}" type="sibTrans" cxnId="{F806F6AA-3DB3-4AE8-BE13-F252D6063558}">
      <dgm:prSet/>
      <dgm:spPr/>
      <dgm:t>
        <a:bodyPr/>
        <a:lstStyle/>
        <a:p>
          <a:endParaRPr lang="en-US"/>
        </a:p>
      </dgm:t>
    </dgm:pt>
    <dgm:pt modelId="{80993ED6-E54B-485F-AD8F-183C29C87C26}">
      <dgm:prSet custT="1"/>
      <dgm:spPr/>
      <dgm:t>
        <a:bodyPr/>
        <a:lstStyle/>
        <a:p>
          <a:r>
            <a:rPr lang="en-GB" sz="1800" dirty="0">
              <a:latin typeface="Arial" panose="020B0604020202020204" pitchFamily="34" charset="0"/>
              <a:cs typeface="Arial" panose="020B0604020202020204" pitchFamily="34" charset="0"/>
            </a:rPr>
            <a:t>Content marketing: The company create and share relevant and informative content, such as blog posts, videos, and infographics, to educate its target market about its services and establish its expertise.</a:t>
          </a:r>
          <a:endParaRPr lang="en-US" sz="1800" dirty="0">
            <a:latin typeface="Arial" panose="020B0604020202020204" pitchFamily="34" charset="0"/>
            <a:cs typeface="Arial" panose="020B0604020202020204" pitchFamily="34" charset="0"/>
          </a:endParaRPr>
        </a:p>
      </dgm:t>
    </dgm:pt>
    <dgm:pt modelId="{2D6F24B6-AD41-46B7-AD1E-F55BF6A73E5F}" type="parTrans" cxnId="{CF601548-15F1-4A38-A594-BEA8B812160C}">
      <dgm:prSet/>
      <dgm:spPr/>
      <dgm:t>
        <a:bodyPr/>
        <a:lstStyle/>
        <a:p>
          <a:endParaRPr lang="en-US"/>
        </a:p>
      </dgm:t>
    </dgm:pt>
    <dgm:pt modelId="{7ECA70FC-3449-49DF-8D5F-0320813A561B}" type="sibTrans" cxnId="{CF601548-15F1-4A38-A594-BEA8B812160C}">
      <dgm:prSet/>
      <dgm:spPr/>
      <dgm:t>
        <a:bodyPr/>
        <a:lstStyle/>
        <a:p>
          <a:endParaRPr lang="en-US"/>
        </a:p>
      </dgm:t>
    </dgm:pt>
    <dgm:pt modelId="{1F81957E-E2A4-45BD-B0A5-65D824014F2A}">
      <dgm:prSet custT="1"/>
      <dgm:spPr/>
      <dgm:t>
        <a:bodyPr/>
        <a:lstStyle/>
        <a:p>
          <a:r>
            <a:rPr lang="en-GB" sz="1800" dirty="0">
              <a:latin typeface="Arial" panose="020B0604020202020204" pitchFamily="34" charset="0"/>
              <a:cs typeface="Arial" panose="020B0604020202020204" pitchFamily="34" charset="0"/>
            </a:rPr>
            <a:t>Referral program: The company implement a referral program to encourage its satisfied customers to refer new business to the company.</a:t>
          </a:r>
          <a:endParaRPr lang="en-US" sz="1800" dirty="0">
            <a:latin typeface="Arial" panose="020B0604020202020204" pitchFamily="34" charset="0"/>
            <a:cs typeface="Arial" panose="020B0604020202020204" pitchFamily="34" charset="0"/>
          </a:endParaRPr>
        </a:p>
      </dgm:t>
    </dgm:pt>
    <dgm:pt modelId="{AF9186D9-A152-45DB-B527-504FDBB1D02A}" type="parTrans" cxnId="{EF61A0D1-457E-4570-833B-D8676C290097}">
      <dgm:prSet/>
      <dgm:spPr/>
      <dgm:t>
        <a:bodyPr/>
        <a:lstStyle/>
        <a:p>
          <a:endParaRPr lang="en-US"/>
        </a:p>
      </dgm:t>
    </dgm:pt>
    <dgm:pt modelId="{65412A46-F66B-49D3-92A4-7041424DB5FC}" type="sibTrans" cxnId="{EF61A0D1-457E-4570-833B-D8676C290097}">
      <dgm:prSet/>
      <dgm:spPr/>
      <dgm:t>
        <a:bodyPr/>
        <a:lstStyle/>
        <a:p>
          <a:endParaRPr lang="en-US"/>
        </a:p>
      </dgm:t>
    </dgm:pt>
    <dgm:pt modelId="{B9E0C468-08F7-4F58-9C92-64DCEE598214}">
      <dgm:prSet custT="1"/>
      <dgm:spPr/>
      <dgm:t>
        <a:bodyPr/>
        <a:lstStyle/>
        <a:p>
          <a:r>
            <a:rPr lang="en-GB" sz="1800" dirty="0">
              <a:latin typeface="Arial" panose="020B0604020202020204" pitchFamily="34" charset="0"/>
              <a:cs typeface="Arial" panose="020B0604020202020204" pitchFamily="34" charset="0"/>
            </a:rPr>
            <a:t>Publicity: banners, flyers</a:t>
          </a:r>
          <a:endParaRPr lang="en-US" sz="1800" dirty="0">
            <a:latin typeface="Arial" panose="020B0604020202020204" pitchFamily="34" charset="0"/>
            <a:cs typeface="Arial" panose="020B0604020202020204" pitchFamily="34" charset="0"/>
          </a:endParaRPr>
        </a:p>
      </dgm:t>
    </dgm:pt>
    <dgm:pt modelId="{C55C2821-B44C-4590-85DA-4640F10D56AC}" type="parTrans" cxnId="{FDAC3041-FC24-461A-B801-31707F653861}">
      <dgm:prSet/>
      <dgm:spPr/>
      <dgm:t>
        <a:bodyPr/>
        <a:lstStyle/>
        <a:p>
          <a:endParaRPr lang="en-US"/>
        </a:p>
      </dgm:t>
    </dgm:pt>
    <dgm:pt modelId="{FBBE0841-39CF-4499-B30D-C0DC251601C8}" type="sibTrans" cxnId="{FDAC3041-FC24-461A-B801-31707F653861}">
      <dgm:prSet/>
      <dgm:spPr/>
      <dgm:t>
        <a:bodyPr/>
        <a:lstStyle/>
        <a:p>
          <a:endParaRPr lang="en-US"/>
        </a:p>
      </dgm:t>
    </dgm:pt>
    <dgm:pt modelId="{B9A3592F-7AFA-4DF2-9300-2BFE0A379204}" type="pres">
      <dgm:prSet presAssocID="{519D1AA8-DA45-4A7D-AEAD-167CE4F484DA}" presName="root" presStyleCnt="0">
        <dgm:presLayoutVars>
          <dgm:dir/>
          <dgm:resizeHandles val="exact"/>
        </dgm:presLayoutVars>
      </dgm:prSet>
      <dgm:spPr/>
    </dgm:pt>
    <dgm:pt modelId="{89AA6878-3776-4108-AC40-E92F32877F53}" type="pres">
      <dgm:prSet presAssocID="{4AF3DDCF-42FD-472B-8641-606EF37F7247}" presName="compNode" presStyleCnt="0"/>
      <dgm:spPr/>
    </dgm:pt>
    <dgm:pt modelId="{666B0577-544D-47A4-9C3D-CC97A63473C7}" type="pres">
      <dgm:prSet presAssocID="{4AF3DDCF-42FD-472B-8641-606EF37F7247}" presName="bgRect" presStyleLbl="bgShp" presStyleIdx="0" presStyleCnt="6"/>
      <dgm:spPr/>
    </dgm:pt>
    <dgm:pt modelId="{66C9716C-DB38-4DEF-B975-4F7D07E6DFE7}" type="pres">
      <dgm:prSet presAssocID="{4AF3DDCF-42FD-472B-8641-606EF37F724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vision"/>
        </a:ext>
      </dgm:extLst>
    </dgm:pt>
    <dgm:pt modelId="{E9489EA1-9F79-41C2-8B80-D746E20AF76D}" type="pres">
      <dgm:prSet presAssocID="{4AF3DDCF-42FD-472B-8641-606EF37F7247}" presName="spaceRect" presStyleCnt="0"/>
      <dgm:spPr/>
    </dgm:pt>
    <dgm:pt modelId="{A2725931-5C82-4930-A4C1-6A9BD1DC82D3}" type="pres">
      <dgm:prSet presAssocID="{4AF3DDCF-42FD-472B-8641-606EF37F7247}" presName="parTx" presStyleLbl="revTx" presStyleIdx="0" presStyleCnt="6">
        <dgm:presLayoutVars>
          <dgm:chMax val="0"/>
          <dgm:chPref val="0"/>
        </dgm:presLayoutVars>
      </dgm:prSet>
      <dgm:spPr/>
    </dgm:pt>
    <dgm:pt modelId="{A7E6781E-BD36-4944-AADA-F1C0A165CF0D}" type="pres">
      <dgm:prSet presAssocID="{BBE1F99D-C7CF-458C-AB98-EABD1F2AE2CE}" presName="sibTrans" presStyleCnt="0"/>
      <dgm:spPr/>
    </dgm:pt>
    <dgm:pt modelId="{AC48F768-1494-4C1A-BBEB-0121497E87EC}" type="pres">
      <dgm:prSet presAssocID="{581CA85C-EAE7-4D1D-820A-F7A2C82BA7F2}" presName="compNode" presStyleCnt="0"/>
      <dgm:spPr/>
    </dgm:pt>
    <dgm:pt modelId="{48741D91-45E6-4379-9DD1-85BB5752AF3F}" type="pres">
      <dgm:prSet presAssocID="{581CA85C-EAE7-4D1D-820A-F7A2C82BA7F2}" presName="bgRect" presStyleLbl="bgShp" presStyleIdx="1" presStyleCnt="6"/>
      <dgm:spPr/>
    </dgm:pt>
    <dgm:pt modelId="{9FD95C6F-283A-4A6A-9625-8AD7DD1B3DC4}" type="pres">
      <dgm:prSet presAssocID="{581CA85C-EAE7-4D1D-820A-F7A2C82BA7F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70A6ECFA-A947-4308-8FE6-067F7A2848DD}" type="pres">
      <dgm:prSet presAssocID="{581CA85C-EAE7-4D1D-820A-F7A2C82BA7F2}" presName="spaceRect" presStyleCnt="0"/>
      <dgm:spPr/>
    </dgm:pt>
    <dgm:pt modelId="{7EA0FE22-07B0-41E2-9D8C-C4FFCE354F90}" type="pres">
      <dgm:prSet presAssocID="{581CA85C-EAE7-4D1D-820A-F7A2C82BA7F2}" presName="parTx" presStyleLbl="revTx" presStyleIdx="1" presStyleCnt="6">
        <dgm:presLayoutVars>
          <dgm:chMax val="0"/>
          <dgm:chPref val="0"/>
        </dgm:presLayoutVars>
      </dgm:prSet>
      <dgm:spPr/>
    </dgm:pt>
    <dgm:pt modelId="{3C34DF70-FD67-4D99-9DA7-4724E9E349B7}" type="pres">
      <dgm:prSet presAssocID="{D7817C99-95D2-417C-8C91-79AAF3BE2190}" presName="sibTrans" presStyleCnt="0"/>
      <dgm:spPr/>
    </dgm:pt>
    <dgm:pt modelId="{93F6D7A6-A1B0-41C3-8C5A-208F0BF7D767}" type="pres">
      <dgm:prSet presAssocID="{61E72966-7CBD-4FE8-A686-80D32EB48D75}" presName="compNode" presStyleCnt="0"/>
      <dgm:spPr/>
    </dgm:pt>
    <dgm:pt modelId="{F3A1BE7C-0EF7-472A-A330-BD66BD049EFF}" type="pres">
      <dgm:prSet presAssocID="{61E72966-7CBD-4FE8-A686-80D32EB48D75}" presName="bgRect" presStyleLbl="bgShp" presStyleIdx="2" presStyleCnt="6"/>
      <dgm:spPr/>
    </dgm:pt>
    <dgm:pt modelId="{18B5F94B-0D86-4287-B491-3B0CFF98E3B9}" type="pres">
      <dgm:prSet presAssocID="{61E72966-7CBD-4FE8-A686-80D32EB48D7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1CBFF5BC-1EB3-4071-AEF4-733E845E7C6A}" type="pres">
      <dgm:prSet presAssocID="{61E72966-7CBD-4FE8-A686-80D32EB48D75}" presName="spaceRect" presStyleCnt="0"/>
      <dgm:spPr/>
    </dgm:pt>
    <dgm:pt modelId="{494B2411-07A5-4B5F-BEFA-CE23796833AD}" type="pres">
      <dgm:prSet presAssocID="{61E72966-7CBD-4FE8-A686-80D32EB48D75}" presName="parTx" presStyleLbl="revTx" presStyleIdx="2" presStyleCnt="6" custScaleY="117907">
        <dgm:presLayoutVars>
          <dgm:chMax val="0"/>
          <dgm:chPref val="0"/>
        </dgm:presLayoutVars>
      </dgm:prSet>
      <dgm:spPr/>
    </dgm:pt>
    <dgm:pt modelId="{834E7466-7460-4334-8ABA-FFDA8C2D41F4}" type="pres">
      <dgm:prSet presAssocID="{90A8A45C-316C-4955-939E-23B0DC6C6DCC}" presName="sibTrans" presStyleCnt="0"/>
      <dgm:spPr/>
    </dgm:pt>
    <dgm:pt modelId="{E75B9FC8-2920-4F68-9DDE-F6C165B4DA15}" type="pres">
      <dgm:prSet presAssocID="{80993ED6-E54B-485F-AD8F-183C29C87C26}" presName="compNode" presStyleCnt="0"/>
      <dgm:spPr/>
    </dgm:pt>
    <dgm:pt modelId="{0F6E18DE-AA92-4C12-89B3-6C7CE5D4093D}" type="pres">
      <dgm:prSet presAssocID="{80993ED6-E54B-485F-AD8F-183C29C87C26}" presName="bgRect" presStyleLbl="bgShp" presStyleIdx="3" presStyleCnt="6" custScaleY="172458" custLinFactNeighborX="2420" custLinFactNeighborY="8197"/>
      <dgm:spPr/>
    </dgm:pt>
    <dgm:pt modelId="{BB8B0426-2FDB-4EEE-AEFD-46F76410C9A2}" type="pres">
      <dgm:prSet presAssocID="{80993ED6-E54B-485F-AD8F-183C29C87C2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odcast"/>
        </a:ext>
      </dgm:extLst>
    </dgm:pt>
    <dgm:pt modelId="{727846AF-37C3-4D80-8376-7F5B4C8CA510}" type="pres">
      <dgm:prSet presAssocID="{80993ED6-E54B-485F-AD8F-183C29C87C26}" presName="spaceRect" presStyleCnt="0"/>
      <dgm:spPr/>
    </dgm:pt>
    <dgm:pt modelId="{59EE2585-220A-40F3-A11A-8254564E992F}" type="pres">
      <dgm:prSet presAssocID="{80993ED6-E54B-485F-AD8F-183C29C87C26}" presName="parTx" presStyleLbl="revTx" presStyleIdx="3" presStyleCnt="6" custScaleY="131561">
        <dgm:presLayoutVars>
          <dgm:chMax val="0"/>
          <dgm:chPref val="0"/>
        </dgm:presLayoutVars>
      </dgm:prSet>
      <dgm:spPr/>
    </dgm:pt>
    <dgm:pt modelId="{1B4B1683-86B1-49A6-96D4-07A561B50C8B}" type="pres">
      <dgm:prSet presAssocID="{7ECA70FC-3449-49DF-8D5F-0320813A561B}" presName="sibTrans" presStyleCnt="0"/>
      <dgm:spPr/>
    </dgm:pt>
    <dgm:pt modelId="{5F6DEA56-CB56-41C9-9A9E-1E22643834B6}" type="pres">
      <dgm:prSet presAssocID="{1F81957E-E2A4-45BD-B0A5-65D824014F2A}" presName="compNode" presStyleCnt="0"/>
      <dgm:spPr/>
    </dgm:pt>
    <dgm:pt modelId="{2C35D733-E978-4947-941C-0B3E1758F00E}" type="pres">
      <dgm:prSet presAssocID="{1F81957E-E2A4-45BD-B0A5-65D824014F2A}" presName="bgRect" presStyleLbl="bgShp" presStyleIdx="4" presStyleCnt="6"/>
      <dgm:spPr/>
    </dgm:pt>
    <dgm:pt modelId="{D72EF9EA-4274-4C1A-A8E3-FB5DE3CE789B}" type="pres">
      <dgm:prSet presAssocID="{1F81957E-E2A4-45BD-B0A5-65D824014F2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22CB2890-E3DB-481A-9F8C-B451B8126C9B}" type="pres">
      <dgm:prSet presAssocID="{1F81957E-E2A4-45BD-B0A5-65D824014F2A}" presName="spaceRect" presStyleCnt="0"/>
      <dgm:spPr/>
    </dgm:pt>
    <dgm:pt modelId="{36CD0BD1-3F56-48B8-8C5A-DC105AEB8143}" type="pres">
      <dgm:prSet presAssocID="{1F81957E-E2A4-45BD-B0A5-65D824014F2A}" presName="parTx" presStyleLbl="revTx" presStyleIdx="4" presStyleCnt="6">
        <dgm:presLayoutVars>
          <dgm:chMax val="0"/>
          <dgm:chPref val="0"/>
        </dgm:presLayoutVars>
      </dgm:prSet>
      <dgm:spPr/>
    </dgm:pt>
    <dgm:pt modelId="{89A47465-1917-42B1-9169-717C94DA5EF5}" type="pres">
      <dgm:prSet presAssocID="{65412A46-F66B-49D3-92A4-7041424DB5FC}" presName="sibTrans" presStyleCnt="0"/>
      <dgm:spPr/>
    </dgm:pt>
    <dgm:pt modelId="{9F0511E6-B829-400F-9851-CA200239B9C0}" type="pres">
      <dgm:prSet presAssocID="{B9E0C468-08F7-4F58-9C92-64DCEE598214}" presName="compNode" presStyleCnt="0"/>
      <dgm:spPr/>
    </dgm:pt>
    <dgm:pt modelId="{01232852-9B35-40A8-A15E-F7BC81D2A668}" type="pres">
      <dgm:prSet presAssocID="{B9E0C468-08F7-4F58-9C92-64DCEE598214}" presName="bgRect" presStyleLbl="bgShp" presStyleIdx="5" presStyleCnt="6"/>
      <dgm:spPr/>
    </dgm:pt>
    <dgm:pt modelId="{F48BA63A-C5A4-496B-83F3-FAA9ABCFFD67}" type="pres">
      <dgm:prSet presAssocID="{B9E0C468-08F7-4F58-9C92-64DCEE59821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ewspaper"/>
        </a:ext>
      </dgm:extLst>
    </dgm:pt>
    <dgm:pt modelId="{29EFAE27-62DB-4CE0-BF7E-8F90A9F81C0C}" type="pres">
      <dgm:prSet presAssocID="{B9E0C468-08F7-4F58-9C92-64DCEE598214}" presName="spaceRect" presStyleCnt="0"/>
      <dgm:spPr/>
    </dgm:pt>
    <dgm:pt modelId="{A5DF736F-0A37-432B-B324-FE7C848372CE}" type="pres">
      <dgm:prSet presAssocID="{B9E0C468-08F7-4F58-9C92-64DCEE598214}" presName="parTx" presStyleLbl="revTx" presStyleIdx="5" presStyleCnt="6">
        <dgm:presLayoutVars>
          <dgm:chMax val="0"/>
          <dgm:chPref val="0"/>
        </dgm:presLayoutVars>
      </dgm:prSet>
      <dgm:spPr/>
    </dgm:pt>
  </dgm:ptLst>
  <dgm:cxnLst>
    <dgm:cxn modelId="{89AF0D02-7918-49A7-BEB5-0307208A1D18}" srcId="{519D1AA8-DA45-4A7D-AEAD-167CE4F484DA}" destId="{4AF3DDCF-42FD-472B-8641-606EF37F7247}" srcOrd="0" destOrd="0" parTransId="{0F228598-D7A4-4A77-9012-D347C47A483C}" sibTransId="{BBE1F99D-C7CF-458C-AB98-EABD1F2AE2CE}"/>
    <dgm:cxn modelId="{35953114-49E2-4821-921F-A994876C7814}" type="presOf" srcId="{581CA85C-EAE7-4D1D-820A-F7A2C82BA7F2}" destId="{7EA0FE22-07B0-41E2-9D8C-C4FFCE354F90}" srcOrd="0" destOrd="0" presId="urn:microsoft.com/office/officeart/2018/2/layout/IconVerticalSolidList"/>
    <dgm:cxn modelId="{14E4E921-38BD-4571-92E9-04778A05F25D}" srcId="{519D1AA8-DA45-4A7D-AEAD-167CE4F484DA}" destId="{581CA85C-EAE7-4D1D-820A-F7A2C82BA7F2}" srcOrd="1" destOrd="0" parTransId="{A5E3BC41-4D39-4AA1-A761-F7F1CE125A18}" sibTransId="{D7817C99-95D2-417C-8C91-79AAF3BE2190}"/>
    <dgm:cxn modelId="{5D059C5C-2F79-43F8-A95D-566860864650}" type="presOf" srcId="{4AF3DDCF-42FD-472B-8641-606EF37F7247}" destId="{A2725931-5C82-4930-A4C1-6A9BD1DC82D3}" srcOrd="0" destOrd="0" presId="urn:microsoft.com/office/officeart/2018/2/layout/IconVerticalSolidList"/>
    <dgm:cxn modelId="{FDAC3041-FC24-461A-B801-31707F653861}" srcId="{519D1AA8-DA45-4A7D-AEAD-167CE4F484DA}" destId="{B9E0C468-08F7-4F58-9C92-64DCEE598214}" srcOrd="5" destOrd="0" parTransId="{C55C2821-B44C-4590-85DA-4640F10D56AC}" sibTransId="{FBBE0841-39CF-4499-B30D-C0DC251601C8}"/>
    <dgm:cxn modelId="{CF601548-15F1-4A38-A594-BEA8B812160C}" srcId="{519D1AA8-DA45-4A7D-AEAD-167CE4F484DA}" destId="{80993ED6-E54B-485F-AD8F-183C29C87C26}" srcOrd="3" destOrd="0" parTransId="{2D6F24B6-AD41-46B7-AD1E-F55BF6A73E5F}" sibTransId="{7ECA70FC-3449-49DF-8D5F-0320813A561B}"/>
    <dgm:cxn modelId="{F806F6AA-3DB3-4AE8-BE13-F252D6063558}" srcId="{519D1AA8-DA45-4A7D-AEAD-167CE4F484DA}" destId="{61E72966-7CBD-4FE8-A686-80D32EB48D75}" srcOrd="2" destOrd="0" parTransId="{7DB19E2C-E798-4380-9258-49D04372FB2D}" sibTransId="{90A8A45C-316C-4955-939E-23B0DC6C6DCC}"/>
    <dgm:cxn modelId="{14D3D8BC-1BBC-4CF9-8F91-8B3D778E5096}" type="presOf" srcId="{519D1AA8-DA45-4A7D-AEAD-167CE4F484DA}" destId="{B9A3592F-7AFA-4DF2-9300-2BFE0A379204}" srcOrd="0" destOrd="0" presId="urn:microsoft.com/office/officeart/2018/2/layout/IconVerticalSolidList"/>
    <dgm:cxn modelId="{1415B5CE-5851-4EB3-AE11-BD6BA5E96146}" type="presOf" srcId="{61E72966-7CBD-4FE8-A686-80D32EB48D75}" destId="{494B2411-07A5-4B5F-BEFA-CE23796833AD}" srcOrd="0" destOrd="0" presId="urn:microsoft.com/office/officeart/2018/2/layout/IconVerticalSolidList"/>
    <dgm:cxn modelId="{EF61A0D1-457E-4570-833B-D8676C290097}" srcId="{519D1AA8-DA45-4A7D-AEAD-167CE4F484DA}" destId="{1F81957E-E2A4-45BD-B0A5-65D824014F2A}" srcOrd="4" destOrd="0" parTransId="{AF9186D9-A152-45DB-B527-504FDBB1D02A}" sibTransId="{65412A46-F66B-49D3-92A4-7041424DB5FC}"/>
    <dgm:cxn modelId="{C7AE7FE3-6FE7-4DE8-8338-FE1C08BDB637}" type="presOf" srcId="{B9E0C468-08F7-4F58-9C92-64DCEE598214}" destId="{A5DF736F-0A37-432B-B324-FE7C848372CE}" srcOrd="0" destOrd="0" presId="urn:microsoft.com/office/officeart/2018/2/layout/IconVerticalSolidList"/>
    <dgm:cxn modelId="{658747EF-52BB-48F3-A424-3EE75E6A7AB2}" type="presOf" srcId="{1F81957E-E2A4-45BD-B0A5-65D824014F2A}" destId="{36CD0BD1-3F56-48B8-8C5A-DC105AEB8143}" srcOrd="0" destOrd="0" presId="urn:microsoft.com/office/officeart/2018/2/layout/IconVerticalSolidList"/>
    <dgm:cxn modelId="{357D29FA-0BE6-4D9D-A182-A5DEB0AC1EEB}" type="presOf" srcId="{80993ED6-E54B-485F-AD8F-183C29C87C26}" destId="{59EE2585-220A-40F3-A11A-8254564E992F}" srcOrd="0" destOrd="0" presId="urn:microsoft.com/office/officeart/2018/2/layout/IconVerticalSolidList"/>
    <dgm:cxn modelId="{96325E1B-4A72-4B9D-AE61-84DA5A9E6153}" type="presParOf" srcId="{B9A3592F-7AFA-4DF2-9300-2BFE0A379204}" destId="{89AA6878-3776-4108-AC40-E92F32877F53}" srcOrd="0" destOrd="0" presId="urn:microsoft.com/office/officeart/2018/2/layout/IconVerticalSolidList"/>
    <dgm:cxn modelId="{FD7732CE-D197-4458-8CA2-EAE16AD381BD}" type="presParOf" srcId="{89AA6878-3776-4108-AC40-E92F32877F53}" destId="{666B0577-544D-47A4-9C3D-CC97A63473C7}" srcOrd="0" destOrd="0" presId="urn:microsoft.com/office/officeart/2018/2/layout/IconVerticalSolidList"/>
    <dgm:cxn modelId="{E2774AEC-6467-49A8-A08A-16EC830548FC}" type="presParOf" srcId="{89AA6878-3776-4108-AC40-E92F32877F53}" destId="{66C9716C-DB38-4DEF-B975-4F7D07E6DFE7}" srcOrd="1" destOrd="0" presId="urn:microsoft.com/office/officeart/2018/2/layout/IconVerticalSolidList"/>
    <dgm:cxn modelId="{B8C9E03B-C574-4533-8241-F408B3AEF06D}" type="presParOf" srcId="{89AA6878-3776-4108-AC40-E92F32877F53}" destId="{E9489EA1-9F79-41C2-8B80-D746E20AF76D}" srcOrd="2" destOrd="0" presId="urn:microsoft.com/office/officeart/2018/2/layout/IconVerticalSolidList"/>
    <dgm:cxn modelId="{FCD4C7E2-D2C8-4127-8DE9-05DA417CD498}" type="presParOf" srcId="{89AA6878-3776-4108-AC40-E92F32877F53}" destId="{A2725931-5C82-4930-A4C1-6A9BD1DC82D3}" srcOrd="3" destOrd="0" presId="urn:microsoft.com/office/officeart/2018/2/layout/IconVerticalSolidList"/>
    <dgm:cxn modelId="{FAA85972-44F1-4F54-B03D-C099954C53F5}" type="presParOf" srcId="{B9A3592F-7AFA-4DF2-9300-2BFE0A379204}" destId="{A7E6781E-BD36-4944-AADA-F1C0A165CF0D}" srcOrd="1" destOrd="0" presId="urn:microsoft.com/office/officeart/2018/2/layout/IconVerticalSolidList"/>
    <dgm:cxn modelId="{86BCCD33-6625-4A5E-86F9-93A60AD7810A}" type="presParOf" srcId="{B9A3592F-7AFA-4DF2-9300-2BFE0A379204}" destId="{AC48F768-1494-4C1A-BBEB-0121497E87EC}" srcOrd="2" destOrd="0" presId="urn:microsoft.com/office/officeart/2018/2/layout/IconVerticalSolidList"/>
    <dgm:cxn modelId="{1816340B-0E86-4168-B76F-2317A6EE65BD}" type="presParOf" srcId="{AC48F768-1494-4C1A-BBEB-0121497E87EC}" destId="{48741D91-45E6-4379-9DD1-85BB5752AF3F}" srcOrd="0" destOrd="0" presId="urn:microsoft.com/office/officeart/2018/2/layout/IconVerticalSolidList"/>
    <dgm:cxn modelId="{42E2B68E-E1FC-424F-851E-8A68D6F72885}" type="presParOf" srcId="{AC48F768-1494-4C1A-BBEB-0121497E87EC}" destId="{9FD95C6F-283A-4A6A-9625-8AD7DD1B3DC4}" srcOrd="1" destOrd="0" presId="urn:microsoft.com/office/officeart/2018/2/layout/IconVerticalSolidList"/>
    <dgm:cxn modelId="{3DB360BD-CEBE-4979-9EFB-B14874B2867B}" type="presParOf" srcId="{AC48F768-1494-4C1A-BBEB-0121497E87EC}" destId="{70A6ECFA-A947-4308-8FE6-067F7A2848DD}" srcOrd="2" destOrd="0" presId="urn:microsoft.com/office/officeart/2018/2/layout/IconVerticalSolidList"/>
    <dgm:cxn modelId="{BB5B97C9-5143-493B-85D0-116B0D2DDDFB}" type="presParOf" srcId="{AC48F768-1494-4C1A-BBEB-0121497E87EC}" destId="{7EA0FE22-07B0-41E2-9D8C-C4FFCE354F90}" srcOrd="3" destOrd="0" presId="urn:microsoft.com/office/officeart/2018/2/layout/IconVerticalSolidList"/>
    <dgm:cxn modelId="{F671C6F1-459C-4929-B65A-C051BFBE69DD}" type="presParOf" srcId="{B9A3592F-7AFA-4DF2-9300-2BFE0A379204}" destId="{3C34DF70-FD67-4D99-9DA7-4724E9E349B7}" srcOrd="3" destOrd="0" presId="urn:microsoft.com/office/officeart/2018/2/layout/IconVerticalSolidList"/>
    <dgm:cxn modelId="{A85456EF-1FEB-4FDA-B134-21703EB3B8F7}" type="presParOf" srcId="{B9A3592F-7AFA-4DF2-9300-2BFE0A379204}" destId="{93F6D7A6-A1B0-41C3-8C5A-208F0BF7D767}" srcOrd="4" destOrd="0" presId="urn:microsoft.com/office/officeart/2018/2/layout/IconVerticalSolidList"/>
    <dgm:cxn modelId="{57D4A1E8-DFDE-4C6A-92A2-97FD40733166}" type="presParOf" srcId="{93F6D7A6-A1B0-41C3-8C5A-208F0BF7D767}" destId="{F3A1BE7C-0EF7-472A-A330-BD66BD049EFF}" srcOrd="0" destOrd="0" presId="urn:microsoft.com/office/officeart/2018/2/layout/IconVerticalSolidList"/>
    <dgm:cxn modelId="{77A1EFBC-3389-4C69-A3C9-77599846F7C0}" type="presParOf" srcId="{93F6D7A6-A1B0-41C3-8C5A-208F0BF7D767}" destId="{18B5F94B-0D86-4287-B491-3B0CFF98E3B9}" srcOrd="1" destOrd="0" presId="urn:microsoft.com/office/officeart/2018/2/layout/IconVerticalSolidList"/>
    <dgm:cxn modelId="{2A268B8B-E3FE-4CE0-A63D-83BFD15E5DCD}" type="presParOf" srcId="{93F6D7A6-A1B0-41C3-8C5A-208F0BF7D767}" destId="{1CBFF5BC-1EB3-4071-AEF4-733E845E7C6A}" srcOrd="2" destOrd="0" presId="urn:microsoft.com/office/officeart/2018/2/layout/IconVerticalSolidList"/>
    <dgm:cxn modelId="{0F74EAE7-3D90-433D-8E7A-1E241E86317B}" type="presParOf" srcId="{93F6D7A6-A1B0-41C3-8C5A-208F0BF7D767}" destId="{494B2411-07A5-4B5F-BEFA-CE23796833AD}" srcOrd="3" destOrd="0" presId="urn:microsoft.com/office/officeart/2018/2/layout/IconVerticalSolidList"/>
    <dgm:cxn modelId="{E0346ACE-1535-4FE4-994B-90949F1765EB}" type="presParOf" srcId="{B9A3592F-7AFA-4DF2-9300-2BFE0A379204}" destId="{834E7466-7460-4334-8ABA-FFDA8C2D41F4}" srcOrd="5" destOrd="0" presId="urn:microsoft.com/office/officeart/2018/2/layout/IconVerticalSolidList"/>
    <dgm:cxn modelId="{CDA67B62-20EA-4421-8E16-2C5EBE7B0787}" type="presParOf" srcId="{B9A3592F-7AFA-4DF2-9300-2BFE0A379204}" destId="{E75B9FC8-2920-4F68-9DDE-F6C165B4DA15}" srcOrd="6" destOrd="0" presId="urn:microsoft.com/office/officeart/2018/2/layout/IconVerticalSolidList"/>
    <dgm:cxn modelId="{D612EDD9-AE0A-4AF8-9E2B-3E1BF7E11907}" type="presParOf" srcId="{E75B9FC8-2920-4F68-9DDE-F6C165B4DA15}" destId="{0F6E18DE-AA92-4C12-89B3-6C7CE5D4093D}" srcOrd="0" destOrd="0" presId="urn:microsoft.com/office/officeart/2018/2/layout/IconVerticalSolidList"/>
    <dgm:cxn modelId="{0A65BFA2-E306-4624-BD34-04CADACBE8C8}" type="presParOf" srcId="{E75B9FC8-2920-4F68-9DDE-F6C165B4DA15}" destId="{BB8B0426-2FDB-4EEE-AEFD-46F76410C9A2}" srcOrd="1" destOrd="0" presId="urn:microsoft.com/office/officeart/2018/2/layout/IconVerticalSolidList"/>
    <dgm:cxn modelId="{F60DAA04-B8C2-4C48-96E4-5F6689435390}" type="presParOf" srcId="{E75B9FC8-2920-4F68-9DDE-F6C165B4DA15}" destId="{727846AF-37C3-4D80-8376-7F5B4C8CA510}" srcOrd="2" destOrd="0" presId="urn:microsoft.com/office/officeart/2018/2/layout/IconVerticalSolidList"/>
    <dgm:cxn modelId="{5C2773A5-4F9C-4F04-8092-990E8A432984}" type="presParOf" srcId="{E75B9FC8-2920-4F68-9DDE-F6C165B4DA15}" destId="{59EE2585-220A-40F3-A11A-8254564E992F}" srcOrd="3" destOrd="0" presId="urn:microsoft.com/office/officeart/2018/2/layout/IconVerticalSolidList"/>
    <dgm:cxn modelId="{8C5BAF75-844E-4310-A339-875A677A2100}" type="presParOf" srcId="{B9A3592F-7AFA-4DF2-9300-2BFE0A379204}" destId="{1B4B1683-86B1-49A6-96D4-07A561B50C8B}" srcOrd="7" destOrd="0" presId="urn:microsoft.com/office/officeart/2018/2/layout/IconVerticalSolidList"/>
    <dgm:cxn modelId="{375AD818-F065-45FC-BE11-ADF0710516FB}" type="presParOf" srcId="{B9A3592F-7AFA-4DF2-9300-2BFE0A379204}" destId="{5F6DEA56-CB56-41C9-9A9E-1E22643834B6}" srcOrd="8" destOrd="0" presId="urn:microsoft.com/office/officeart/2018/2/layout/IconVerticalSolidList"/>
    <dgm:cxn modelId="{4012F5DB-53A9-442C-A137-FCE2EC0F659C}" type="presParOf" srcId="{5F6DEA56-CB56-41C9-9A9E-1E22643834B6}" destId="{2C35D733-E978-4947-941C-0B3E1758F00E}" srcOrd="0" destOrd="0" presId="urn:microsoft.com/office/officeart/2018/2/layout/IconVerticalSolidList"/>
    <dgm:cxn modelId="{845CEABD-36CD-4E31-8200-78557C74A312}" type="presParOf" srcId="{5F6DEA56-CB56-41C9-9A9E-1E22643834B6}" destId="{D72EF9EA-4274-4C1A-A8E3-FB5DE3CE789B}" srcOrd="1" destOrd="0" presId="urn:microsoft.com/office/officeart/2018/2/layout/IconVerticalSolidList"/>
    <dgm:cxn modelId="{9FA1C4E7-3FA1-48CF-927D-EEBCC859B87E}" type="presParOf" srcId="{5F6DEA56-CB56-41C9-9A9E-1E22643834B6}" destId="{22CB2890-E3DB-481A-9F8C-B451B8126C9B}" srcOrd="2" destOrd="0" presId="urn:microsoft.com/office/officeart/2018/2/layout/IconVerticalSolidList"/>
    <dgm:cxn modelId="{B92E919C-C6CF-432A-B7C7-011E4A559A1D}" type="presParOf" srcId="{5F6DEA56-CB56-41C9-9A9E-1E22643834B6}" destId="{36CD0BD1-3F56-48B8-8C5A-DC105AEB8143}" srcOrd="3" destOrd="0" presId="urn:microsoft.com/office/officeart/2018/2/layout/IconVerticalSolidList"/>
    <dgm:cxn modelId="{FA2DA071-EA81-42DF-BFAB-AB2299F43E0B}" type="presParOf" srcId="{B9A3592F-7AFA-4DF2-9300-2BFE0A379204}" destId="{89A47465-1917-42B1-9169-717C94DA5EF5}" srcOrd="9" destOrd="0" presId="urn:microsoft.com/office/officeart/2018/2/layout/IconVerticalSolidList"/>
    <dgm:cxn modelId="{1BA543FC-9A4F-4E57-B269-87AE41C76F73}" type="presParOf" srcId="{B9A3592F-7AFA-4DF2-9300-2BFE0A379204}" destId="{9F0511E6-B829-400F-9851-CA200239B9C0}" srcOrd="10" destOrd="0" presId="urn:microsoft.com/office/officeart/2018/2/layout/IconVerticalSolidList"/>
    <dgm:cxn modelId="{23B2B975-C73C-4195-A03B-336FBB3150C8}" type="presParOf" srcId="{9F0511E6-B829-400F-9851-CA200239B9C0}" destId="{01232852-9B35-40A8-A15E-F7BC81D2A668}" srcOrd="0" destOrd="0" presId="urn:microsoft.com/office/officeart/2018/2/layout/IconVerticalSolidList"/>
    <dgm:cxn modelId="{E4D85149-50B2-47DC-B86D-3BE7DCC1F8E9}" type="presParOf" srcId="{9F0511E6-B829-400F-9851-CA200239B9C0}" destId="{F48BA63A-C5A4-496B-83F3-FAA9ABCFFD67}" srcOrd="1" destOrd="0" presId="urn:microsoft.com/office/officeart/2018/2/layout/IconVerticalSolidList"/>
    <dgm:cxn modelId="{4262982A-0D15-4340-A09C-6665439ED143}" type="presParOf" srcId="{9F0511E6-B829-400F-9851-CA200239B9C0}" destId="{29EFAE27-62DB-4CE0-BF7E-8F90A9F81C0C}" srcOrd="2" destOrd="0" presId="urn:microsoft.com/office/officeart/2018/2/layout/IconVerticalSolidList"/>
    <dgm:cxn modelId="{6D576B32-6F29-4D84-B8F0-83AEFDA22888}" type="presParOf" srcId="{9F0511E6-B829-400F-9851-CA200239B9C0}" destId="{A5DF736F-0A37-432B-B324-FE7C848372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B2DDDE-F55B-4F37-9C36-2C571E24554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A7E4365-C877-4518-9E33-E0BE8A760F56}">
      <dgm:prSet custT="1"/>
      <dgm:spPr/>
      <dgm:t>
        <a:bodyPr/>
        <a:lstStyle/>
        <a:p>
          <a:r>
            <a:rPr lang="en-US" sz="3200" b="1" dirty="0">
              <a:latin typeface="Arial" panose="020B0604020202020204" pitchFamily="34" charset="0"/>
              <a:cs typeface="Arial" panose="020B0604020202020204" pitchFamily="34" charset="0"/>
            </a:rPr>
            <a:t>Fixed Costs</a:t>
          </a:r>
          <a:endParaRPr lang="en-US" sz="3200" dirty="0">
            <a:latin typeface="Arial" panose="020B0604020202020204" pitchFamily="34" charset="0"/>
            <a:cs typeface="Arial" panose="020B0604020202020204" pitchFamily="34" charset="0"/>
          </a:endParaRPr>
        </a:p>
      </dgm:t>
    </dgm:pt>
    <dgm:pt modelId="{11CE3833-9679-47DF-97B1-6DB010BF8C93}" type="parTrans" cxnId="{8BBB4075-10D9-4718-8178-30E7E41BFD6A}">
      <dgm:prSet/>
      <dgm:spPr/>
      <dgm:t>
        <a:bodyPr/>
        <a:lstStyle/>
        <a:p>
          <a:endParaRPr lang="en-US"/>
        </a:p>
      </dgm:t>
    </dgm:pt>
    <dgm:pt modelId="{2B50D67E-5F99-4200-A534-B329E3A686C3}" type="sibTrans" cxnId="{8BBB4075-10D9-4718-8178-30E7E41BFD6A}">
      <dgm:prSet/>
      <dgm:spPr/>
      <dgm:t>
        <a:bodyPr/>
        <a:lstStyle/>
        <a:p>
          <a:endParaRPr lang="en-US"/>
        </a:p>
      </dgm:t>
    </dgm:pt>
    <dgm:pt modelId="{62E94490-6741-41C7-B9CA-64FA00B3A612}">
      <dgm:prSet custT="1"/>
      <dgm:spPr/>
      <dgm:t>
        <a:bodyPr/>
        <a:lstStyle/>
        <a:p>
          <a:r>
            <a:rPr lang="en-US" sz="2000" dirty="0">
              <a:latin typeface="Arial" panose="020B0604020202020204" pitchFamily="34" charset="0"/>
              <a:cs typeface="Arial" panose="020B0604020202020204" pitchFamily="34" charset="0"/>
            </a:rPr>
            <a:t>Cost of salaries = £4500/month</a:t>
          </a:r>
        </a:p>
      </dgm:t>
    </dgm:pt>
    <dgm:pt modelId="{1ABF9D72-9EA5-47E4-A020-F3715D7448FE}" type="parTrans" cxnId="{AEB4229A-A7F3-4DBE-B853-0394CF4E67CE}">
      <dgm:prSet/>
      <dgm:spPr/>
      <dgm:t>
        <a:bodyPr/>
        <a:lstStyle/>
        <a:p>
          <a:endParaRPr lang="en-US"/>
        </a:p>
      </dgm:t>
    </dgm:pt>
    <dgm:pt modelId="{A7FA31E5-4D49-45C3-801A-75546F79E720}" type="sibTrans" cxnId="{AEB4229A-A7F3-4DBE-B853-0394CF4E67CE}">
      <dgm:prSet/>
      <dgm:spPr/>
      <dgm:t>
        <a:bodyPr/>
        <a:lstStyle/>
        <a:p>
          <a:endParaRPr lang="en-US"/>
        </a:p>
      </dgm:t>
    </dgm:pt>
    <dgm:pt modelId="{A2DB5329-9234-4B0E-B1BA-3BC023301810}">
      <dgm:prSet custT="1"/>
      <dgm:spPr/>
      <dgm:t>
        <a:bodyPr/>
        <a:lstStyle/>
        <a:p>
          <a:r>
            <a:rPr lang="en-US" sz="2000" dirty="0">
              <a:latin typeface="Arial" panose="020B0604020202020204" pitchFamily="34" charset="0"/>
              <a:cs typeface="Arial" panose="020B0604020202020204" pitchFamily="34" charset="0"/>
            </a:rPr>
            <a:t>Director and Marketing Manager = £1750/month</a:t>
          </a:r>
        </a:p>
      </dgm:t>
    </dgm:pt>
    <dgm:pt modelId="{A769832C-D3FC-420F-BCF7-FCAD51C67756}" type="parTrans" cxnId="{FC9797C0-164A-4749-962D-ABD9F668F0B5}">
      <dgm:prSet/>
      <dgm:spPr/>
      <dgm:t>
        <a:bodyPr/>
        <a:lstStyle/>
        <a:p>
          <a:endParaRPr lang="en-US"/>
        </a:p>
      </dgm:t>
    </dgm:pt>
    <dgm:pt modelId="{DB367C19-DA0B-4624-84E7-6C65547D153D}" type="sibTrans" cxnId="{FC9797C0-164A-4749-962D-ABD9F668F0B5}">
      <dgm:prSet/>
      <dgm:spPr/>
      <dgm:t>
        <a:bodyPr/>
        <a:lstStyle/>
        <a:p>
          <a:endParaRPr lang="en-US"/>
        </a:p>
      </dgm:t>
    </dgm:pt>
    <dgm:pt modelId="{3C4B543B-C469-4324-8ED2-9BD9F5FCFE39}">
      <dgm:prSet custT="1"/>
      <dgm:spPr/>
      <dgm:t>
        <a:bodyPr/>
        <a:lstStyle/>
        <a:p>
          <a:r>
            <a:rPr lang="en-US" sz="2000" dirty="0">
              <a:latin typeface="Arial" panose="020B0604020202020204" pitchFamily="34" charset="0"/>
              <a:cs typeface="Arial" panose="020B0604020202020204" pitchFamily="34" charset="0"/>
            </a:rPr>
            <a:t>Project Manager = £1450/month</a:t>
          </a:r>
        </a:p>
      </dgm:t>
    </dgm:pt>
    <dgm:pt modelId="{F33820BB-130E-4093-8C0E-06E14DA39E92}" type="parTrans" cxnId="{90CFF3C2-D659-4209-B25A-D54835243C56}">
      <dgm:prSet/>
      <dgm:spPr/>
      <dgm:t>
        <a:bodyPr/>
        <a:lstStyle/>
        <a:p>
          <a:endParaRPr lang="en-US"/>
        </a:p>
      </dgm:t>
    </dgm:pt>
    <dgm:pt modelId="{3416EC6B-B34D-44D9-BB86-9365ECF2704C}" type="sibTrans" cxnId="{90CFF3C2-D659-4209-B25A-D54835243C56}">
      <dgm:prSet/>
      <dgm:spPr/>
      <dgm:t>
        <a:bodyPr/>
        <a:lstStyle/>
        <a:p>
          <a:endParaRPr lang="en-US"/>
        </a:p>
      </dgm:t>
    </dgm:pt>
    <dgm:pt modelId="{CEC64ED7-781D-46B6-938B-A31503266788}">
      <dgm:prSet custT="1"/>
      <dgm:spPr/>
      <dgm:t>
        <a:bodyPr/>
        <a:lstStyle/>
        <a:p>
          <a:r>
            <a:rPr lang="en-US" sz="2000" dirty="0">
              <a:latin typeface="Arial" panose="020B0604020202020204" pitchFamily="34" charset="0"/>
              <a:cs typeface="Arial" panose="020B0604020202020204" pitchFamily="34" charset="0"/>
            </a:rPr>
            <a:t>Assistant Project Manager = £1300/month</a:t>
          </a:r>
        </a:p>
      </dgm:t>
    </dgm:pt>
    <dgm:pt modelId="{FDC267B0-8524-41AB-A8F6-EFC2A425388B}" type="parTrans" cxnId="{CD4B0D6B-60B3-403C-8363-A82CCDD17DB7}">
      <dgm:prSet/>
      <dgm:spPr/>
      <dgm:t>
        <a:bodyPr/>
        <a:lstStyle/>
        <a:p>
          <a:endParaRPr lang="en-US"/>
        </a:p>
      </dgm:t>
    </dgm:pt>
    <dgm:pt modelId="{2D416E20-3FCE-4CA2-AFD3-4781839C75CE}" type="sibTrans" cxnId="{CD4B0D6B-60B3-403C-8363-A82CCDD17DB7}">
      <dgm:prSet/>
      <dgm:spPr/>
      <dgm:t>
        <a:bodyPr/>
        <a:lstStyle/>
        <a:p>
          <a:endParaRPr lang="en-US"/>
        </a:p>
      </dgm:t>
    </dgm:pt>
    <dgm:pt modelId="{F1E83415-3C32-4976-B133-5DDDD2930B58}">
      <dgm:prSet custT="1"/>
      <dgm:spPr/>
      <dgm:t>
        <a:bodyPr/>
        <a:lstStyle/>
        <a:p>
          <a:r>
            <a:rPr lang="en-US" sz="2000" dirty="0">
              <a:latin typeface="Arial" panose="020B0604020202020204" pitchFamily="34" charset="0"/>
              <a:cs typeface="Arial" panose="020B0604020202020204" pitchFamily="34" charset="0"/>
            </a:rPr>
            <a:t>NINO = £110/month</a:t>
          </a:r>
        </a:p>
      </dgm:t>
    </dgm:pt>
    <dgm:pt modelId="{063BC13C-CCA9-422B-A042-4058DA3D1848}" type="parTrans" cxnId="{44F1D16B-2094-4D2C-94B5-34CE1AEC650D}">
      <dgm:prSet/>
      <dgm:spPr/>
      <dgm:t>
        <a:bodyPr/>
        <a:lstStyle/>
        <a:p>
          <a:endParaRPr lang="en-US"/>
        </a:p>
      </dgm:t>
    </dgm:pt>
    <dgm:pt modelId="{17E12E0E-264C-4671-9663-07BA8550FE6C}" type="sibTrans" cxnId="{44F1D16B-2094-4D2C-94B5-34CE1AEC650D}">
      <dgm:prSet/>
      <dgm:spPr/>
      <dgm:t>
        <a:bodyPr/>
        <a:lstStyle/>
        <a:p>
          <a:endParaRPr lang="en-US"/>
        </a:p>
      </dgm:t>
    </dgm:pt>
    <dgm:pt modelId="{1F1E44C6-C1AE-4181-B8B9-AC36F38A6B56}">
      <dgm:prSet custT="1"/>
      <dgm:spPr/>
      <dgm:t>
        <a:bodyPr/>
        <a:lstStyle/>
        <a:p>
          <a:r>
            <a:rPr lang="en-US" sz="2000" dirty="0">
              <a:latin typeface="Arial" panose="020B0604020202020204" pitchFamily="34" charset="0"/>
              <a:cs typeface="Arial" panose="020B0604020202020204" pitchFamily="34" charset="0"/>
            </a:rPr>
            <a:t>Rent =  £1750/month</a:t>
          </a:r>
        </a:p>
      </dgm:t>
    </dgm:pt>
    <dgm:pt modelId="{E9C925C0-7EE4-4C4E-9207-492892DFE802}" type="parTrans" cxnId="{4FF01AC0-E3C9-4492-B1F8-20DD716F5D21}">
      <dgm:prSet/>
      <dgm:spPr/>
      <dgm:t>
        <a:bodyPr/>
        <a:lstStyle/>
        <a:p>
          <a:endParaRPr lang="en-US"/>
        </a:p>
      </dgm:t>
    </dgm:pt>
    <dgm:pt modelId="{B39E3909-7D8D-4AA9-9104-6BC06093F8C8}" type="sibTrans" cxnId="{4FF01AC0-E3C9-4492-B1F8-20DD716F5D21}">
      <dgm:prSet/>
      <dgm:spPr/>
      <dgm:t>
        <a:bodyPr/>
        <a:lstStyle/>
        <a:p>
          <a:endParaRPr lang="en-US"/>
        </a:p>
      </dgm:t>
    </dgm:pt>
    <dgm:pt modelId="{EC696550-538E-4A1A-883D-EF2792537EF1}">
      <dgm:prSet custT="1"/>
      <dgm:spPr/>
      <dgm:t>
        <a:bodyPr/>
        <a:lstStyle/>
        <a:p>
          <a:r>
            <a:rPr lang="en-US" sz="2000" dirty="0">
              <a:latin typeface="Arial" panose="020B0604020202020204" pitchFamily="34" charset="0"/>
              <a:cs typeface="Arial" panose="020B0604020202020204" pitchFamily="34" charset="0"/>
            </a:rPr>
            <a:t>Advertising = £1200/month</a:t>
          </a:r>
        </a:p>
      </dgm:t>
    </dgm:pt>
    <dgm:pt modelId="{E07082C7-C8CF-4AF5-A8D1-E8F1E2EE0BBB}" type="parTrans" cxnId="{1FB25927-9D86-4EEA-8A05-D4ABF3766B44}">
      <dgm:prSet/>
      <dgm:spPr/>
      <dgm:t>
        <a:bodyPr/>
        <a:lstStyle/>
        <a:p>
          <a:endParaRPr lang="en-US"/>
        </a:p>
      </dgm:t>
    </dgm:pt>
    <dgm:pt modelId="{1751494E-65E8-49A0-B199-C478FE8D7E6C}" type="sibTrans" cxnId="{1FB25927-9D86-4EEA-8A05-D4ABF3766B44}">
      <dgm:prSet/>
      <dgm:spPr/>
      <dgm:t>
        <a:bodyPr/>
        <a:lstStyle/>
        <a:p>
          <a:endParaRPr lang="en-US"/>
        </a:p>
      </dgm:t>
    </dgm:pt>
    <dgm:pt modelId="{84C0B68D-33A8-48CD-A64B-3B5C55430705}">
      <dgm:prSet custT="1"/>
      <dgm:spPr/>
      <dgm:t>
        <a:bodyPr/>
        <a:lstStyle/>
        <a:p>
          <a:r>
            <a:rPr lang="en-US" sz="2000" dirty="0">
              <a:latin typeface="Arial" panose="020B0604020202020204" pitchFamily="34" charset="0"/>
              <a:cs typeface="Arial" panose="020B0604020202020204" pitchFamily="34" charset="0"/>
            </a:rPr>
            <a:t>External services - Courier = £500/month</a:t>
          </a:r>
        </a:p>
      </dgm:t>
    </dgm:pt>
    <dgm:pt modelId="{1C3ADAE1-1781-4A17-97AB-7E31C0106984}" type="parTrans" cxnId="{A71BBDA8-AA64-4940-B98A-F55174585531}">
      <dgm:prSet/>
      <dgm:spPr/>
      <dgm:t>
        <a:bodyPr/>
        <a:lstStyle/>
        <a:p>
          <a:endParaRPr lang="en-US"/>
        </a:p>
      </dgm:t>
    </dgm:pt>
    <dgm:pt modelId="{517DE187-617A-4F91-862B-7FE542FAB157}" type="sibTrans" cxnId="{A71BBDA8-AA64-4940-B98A-F55174585531}">
      <dgm:prSet/>
      <dgm:spPr/>
      <dgm:t>
        <a:bodyPr/>
        <a:lstStyle/>
        <a:p>
          <a:endParaRPr lang="en-US"/>
        </a:p>
      </dgm:t>
    </dgm:pt>
    <dgm:pt modelId="{C28E9EB0-D16F-4635-915D-571218270D1C}">
      <dgm:prSet custT="1"/>
      <dgm:spPr/>
      <dgm:t>
        <a:bodyPr/>
        <a:lstStyle/>
        <a:p>
          <a:r>
            <a:rPr lang="en-US" sz="2000" dirty="0">
              <a:latin typeface="Arial" panose="020B0604020202020204" pitchFamily="34" charset="0"/>
              <a:cs typeface="Arial" panose="020B0604020202020204" pitchFamily="34" charset="0"/>
            </a:rPr>
            <a:t>Accounting = £120/month</a:t>
          </a:r>
        </a:p>
      </dgm:t>
    </dgm:pt>
    <dgm:pt modelId="{4BA05D3D-7935-47C3-9BF8-011CA69D6588}" type="parTrans" cxnId="{E74F48FE-CE14-42CB-AD21-3D160F18C4C7}">
      <dgm:prSet/>
      <dgm:spPr/>
      <dgm:t>
        <a:bodyPr/>
        <a:lstStyle/>
        <a:p>
          <a:endParaRPr lang="en-US"/>
        </a:p>
      </dgm:t>
    </dgm:pt>
    <dgm:pt modelId="{6A47C3D7-542F-4EE4-9742-187D50189B39}" type="sibTrans" cxnId="{E74F48FE-CE14-42CB-AD21-3D160F18C4C7}">
      <dgm:prSet/>
      <dgm:spPr/>
      <dgm:t>
        <a:bodyPr/>
        <a:lstStyle/>
        <a:p>
          <a:endParaRPr lang="en-US"/>
        </a:p>
      </dgm:t>
    </dgm:pt>
    <dgm:pt modelId="{59D1E7A0-02BB-4DF2-ADC8-C0F64BF19813}">
      <dgm:prSet custT="1"/>
      <dgm:spPr/>
      <dgm:t>
        <a:bodyPr/>
        <a:lstStyle/>
        <a:p>
          <a:r>
            <a:rPr lang="en-US" sz="2000" dirty="0">
              <a:latin typeface="Arial" panose="020B0604020202020204" pitchFamily="34" charset="0"/>
              <a:cs typeface="Arial" panose="020B0604020202020204" pitchFamily="34" charset="0"/>
            </a:rPr>
            <a:t>Council Tax = £150/month</a:t>
          </a:r>
        </a:p>
      </dgm:t>
    </dgm:pt>
    <dgm:pt modelId="{0E0EDD54-0E6C-46BC-8847-C53881A5653C}" type="parTrans" cxnId="{F9F4316D-732D-40EB-ACB7-2ADD92469004}">
      <dgm:prSet/>
      <dgm:spPr/>
      <dgm:t>
        <a:bodyPr/>
        <a:lstStyle/>
        <a:p>
          <a:endParaRPr lang="en-US"/>
        </a:p>
      </dgm:t>
    </dgm:pt>
    <dgm:pt modelId="{76941D3E-855A-4761-8803-9C31BC7AC49A}" type="sibTrans" cxnId="{F9F4316D-732D-40EB-ACB7-2ADD92469004}">
      <dgm:prSet/>
      <dgm:spPr/>
      <dgm:t>
        <a:bodyPr/>
        <a:lstStyle/>
        <a:p>
          <a:endParaRPr lang="en-US"/>
        </a:p>
      </dgm:t>
    </dgm:pt>
    <dgm:pt modelId="{33C693BE-25B3-4903-9FD5-703CFE78D4B8}">
      <dgm:prSet custT="1"/>
      <dgm:spPr/>
      <dgm:t>
        <a:bodyPr/>
        <a:lstStyle/>
        <a:p>
          <a:r>
            <a:rPr lang="en-US" sz="2000" dirty="0">
              <a:latin typeface="Arial" panose="020B0604020202020204" pitchFamily="34" charset="0"/>
              <a:cs typeface="Arial" panose="020B0604020202020204" pitchFamily="34" charset="0"/>
            </a:rPr>
            <a:t>Telephone = £120/month</a:t>
          </a:r>
        </a:p>
      </dgm:t>
    </dgm:pt>
    <dgm:pt modelId="{3E4A02F5-86A2-4A7E-8852-138F2CC9F054}" type="parTrans" cxnId="{A7F9692D-1D94-4F1D-A62E-A9DE91C9AA1E}">
      <dgm:prSet/>
      <dgm:spPr/>
      <dgm:t>
        <a:bodyPr/>
        <a:lstStyle/>
        <a:p>
          <a:endParaRPr lang="en-US"/>
        </a:p>
      </dgm:t>
    </dgm:pt>
    <dgm:pt modelId="{DCD50145-BD8F-4A63-A025-E8B305E1C8D3}" type="sibTrans" cxnId="{A7F9692D-1D94-4F1D-A62E-A9DE91C9AA1E}">
      <dgm:prSet/>
      <dgm:spPr/>
      <dgm:t>
        <a:bodyPr/>
        <a:lstStyle/>
        <a:p>
          <a:endParaRPr lang="en-US"/>
        </a:p>
      </dgm:t>
    </dgm:pt>
    <dgm:pt modelId="{9B852BED-14EE-4991-A6B4-142A2B582761}" type="pres">
      <dgm:prSet presAssocID="{55B2DDDE-F55B-4F37-9C36-2C571E245545}" presName="diagram" presStyleCnt="0">
        <dgm:presLayoutVars>
          <dgm:dir/>
          <dgm:resizeHandles val="exact"/>
        </dgm:presLayoutVars>
      </dgm:prSet>
      <dgm:spPr/>
    </dgm:pt>
    <dgm:pt modelId="{C6664A9F-F195-4157-B79C-091B7C222C98}" type="pres">
      <dgm:prSet presAssocID="{5A7E4365-C877-4518-9E33-E0BE8A760F56}" presName="node" presStyleLbl="node1" presStyleIdx="0" presStyleCnt="12">
        <dgm:presLayoutVars>
          <dgm:bulletEnabled val="1"/>
        </dgm:presLayoutVars>
      </dgm:prSet>
      <dgm:spPr/>
    </dgm:pt>
    <dgm:pt modelId="{5B77CED9-D12A-45A1-A41D-86B9C6FB914F}" type="pres">
      <dgm:prSet presAssocID="{2B50D67E-5F99-4200-A534-B329E3A686C3}" presName="sibTrans" presStyleCnt="0"/>
      <dgm:spPr/>
    </dgm:pt>
    <dgm:pt modelId="{734BAA64-C6AC-48C5-9F3D-2B5F0D3387F6}" type="pres">
      <dgm:prSet presAssocID="{62E94490-6741-41C7-B9CA-64FA00B3A612}" presName="node" presStyleLbl="node1" presStyleIdx="1" presStyleCnt="12">
        <dgm:presLayoutVars>
          <dgm:bulletEnabled val="1"/>
        </dgm:presLayoutVars>
      </dgm:prSet>
      <dgm:spPr/>
    </dgm:pt>
    <dgm:pt modelId="{7DFBC2ED-653F-4CE1-B1A8-13BEAE70CACC}" type="pres">
      <dgm:prSet presAssocID="{A7FA31E5-4D49-45C3-801A-75546F79E720}" presName="sibTrans" presStyleCnt="0"/>
      <dgm:spPr/>
    </dgm:pt>
    <dgm:pt modelId="{B521293D-B691-42B9-9D47-5142673B6595}" type="pres">
      <dgm:prSet presAssocID="{A2DB5329-9234-4B0E-B1BA-3BC023301810}" presName="node" presStyleLbl="node1" presStyleIdx="2" presStyleCnt="12">
        <dgm:presLayoutVars>
          <dgm:bulletEnabled val="1"/>
        </dgm:presLayoutVars>
      </dgm:prSet>
      <dgm:spPr/>
    </dgm:pt>
    <dgm:pt modelId="{F91647D3-DC62-4C32-B853-45F454E0FC6C}" type="pres">
      <dgm:prSet presAssocID="{DB367C19-DA0B-4624-84E7-6C65547D153D}" presName="sibTrans" presStyleCnt="0"/>
      <dgm:spPr/>
    </dgm:pt>
    <dgm:pt modelId="{89BF4F5B-DC44-4411-BDBE-C8377D43361B}" type="pres">
      <dgm:prSet presAssocID="{3C4B543B-C469-4324-8ED2-9BD9F5FCFE39}" presName="node" presStyleLbl="node1" presStyleIdx="3" presStyleCnt="12">
        <dgm:presLayoutVars>
          <dgm:bulletEnabled val="1"/>
        </dgm:presLayoutVars>
      </dgm:prSet>
      <dgm:spPr/>
    </dgm:pt>
    <dgm:pt modelId="{797C0F2A-DB80-4F9F-A486-331D49AFD173}" type="pres">
      <dgm:prSet presAssocID="{3416EC6B-B34D-44D9-BB86-9365ECF2704C}" presName="sibTrans" presStyleCnt="0"/>
      <dgm:spPr/>
    </dgm:pt>
    <dgm:pt modelId="{9B4DCD39-CBCF-4313-AF6C-F7EF7C085B97}" type="pres">
      <dgm:prSet presAssocID="{CEC64ED7-781D-46B6-938B-A31503266788}" presName="node" presStyleLbl="node1" presStyleIdx="4" presStyleCnt="12">
        <dgm:presLayoutVars>
          <dgm:bulletEnabled val="1"/>
        </dgm:presLayoutVars>
      </dgm:prSet>
      <dgm:spPr/>
    </dgm:pt>
    <dgm:pt modelId="{2171203E-9B33-4355-B118-2745E47DB6DB}" type="pres">
      <dgm:prSet presAssocID="{2D416E20-3FCE-4CA2-AFD3-4781839C75CE}" presName="sibTrans" presStyleCnt="0"/>
      <dgm:spPr/>
    </dgm:pt>
    <dgm:pt modelId="{806954CD-25C4-408B-8C52-DD4AC3EB707F}" type="pres">
      <dgm:prSet presAssocID="{F1E83415-3C32-4976-B133-5DDDD2930B58}" presName="node" presStyleLbl="node1" presStyleIdx="5" presStyleCnt="12">
        <dgm:presLayoutVars>
          <dgm:bulletEnabled val="1"/>
        </dgm:presLayoutVars>
      </dgm:prSet>
      <dgm:spPr/>
    </dgm:pt>
    <dgm:pt modelId="{DE0BDC2D-1F1A-4630-AAD4-2E186FCA8424}" type="pres">
      <dgm:prSet presAssocID="{17E12E0E-264C-4671-9663-07BA8550FE6C}" presName="sibTrans" presStyleCnt="0"/>
      <dgm:spPr/>
    </dgm:pt>
    <dgm:pt modelId="{D95B200F-7EEE-4187-A55E-D5B89CC64E07}" type="pres">
      <dgm:prSet presAssocID="{1F1E44C6-C1AE-4181-B8B9-AC36F38A6B56}" presName="node" presStyleLbl="node1" presStyleIdx="6" presStyleCnt="12">
        <dgm:presLayoutVars>
          <dgm:bulletEnabled val="1"/>
        </dgm:presLayoutVars>
      </dgm:prSet>
      <dgm:spPr/>
    </dgm:pt>
    <dgm:pt modelId="{41AC42AE-9607-4DFA-A762-9B6501EA579B}" type="pres">
      <dgm:prSet presAssocID="{B39E3909-7D8D-4AA9-9104-6BC06093F8C8}" presName="sibTrans" presStyleCnt="0"/>
      <dgm:spPr/>
    </dgm:pt>
    <dgm:pt modelId="{A750DF19-5EC2-4F66-9916-C5B27DC04A68}" type="pres">
      <dgm:prSet presAssocID="{EC696550-538E-4A1A-883D-EF2792537EF1}" presName="node" presStyleLbl="node1" presStyleIdx="7" presStyleCnt="12">
        <dgm:presLayoutVars>
          <dgm:bulletEnabled val="1"/>
        </dgm:presLayoutVars>
      </dgm:prSet>
      <dgm:spPr/>
    </dgm:pt>
    <dgm:pt modelId="{447A4B78-12FB-4ED8-B99E-69051909D79E}" type="pres">
      <dgm:prSet presAssocID="{1751494E-65E8-49A0-B199-C478FE8D7E6C}" presName="sibTrans" presStyleCnt="0"/>
      <dgm:spPr/>
    </dgm:pt>
    <dgm:pt modelId="{D5D2C3D4-DC6B-4DB4-9BEA-0A9B9776DEA9}" type="pres">
      <dgm:prSet presAssocID="{84C0B68D-33A8-48CD-A64B-3B5C55430705}" presName="node" presStyleLbl="node1" presStyleIdx="8" presStyleCnt="12">
        <dgm:presLayoutVars>
          <dgm:bulletEnabled val="1"/>
        </dgm:presLayoutVars>
      </dgm:prSet>
      <dgm:spPr/>
    </dgm:pt>
    <dgm:pt modelId="{1D1499C7-0F57-47A8-800C-E1BB6C06A2A7}" type="pres">
      <dgm:prSet presAssocID="{517DE187-617A-4F91-862B-7FE542FAB157}" presName="sibTrans" presStyleCnt="0"/>
      <dgm:spPr/>
    </dgm:pt>
    <dgm:pt modelId="{BDA14F0C-B71F-42E9-814B-C1AF05BCB5C7}" type="pres">
      <dgm:prSet presAssocID="{C28E9EB0-D16F-4635-915D-571218270D1C}" presName="node" presStyleLbl="node1" presStyleIdx="9" presStyleCnt="12">
        <dgm:presLayoutVars>
          <dgm:bulletEnabled val="1"/>
        </dgm:presLayoutVars>
      </dgm:prSet>
      <dgm:spPr/>
    </dgm:pt>
    <dgm:pt modelId="{18754C95-6EC5-44E0-AFF0-940F632EB934}" type="pres">
      <dgm:prSet presAssocID="{6A47C3D7-542F-4EE4-9742-187D50189B39}" presName="sibTrans" presStyleCnt="0"/>
      <dgm:spPr/>
    </dgm:pt>
    <dgm:pt modelId="{B1D35AFA-4C0D-4BA2-9A14-09AEE8BDFC67}" type="pres">
      <dgm:prSet presAssocID="{59D1E7A0-02BB-4DF2-ADC8-C0F64BF19813}" presName="node" presStyleLbl="node1" presStyleIdx="10" presStyleCnt="12">
        <dgm:presLayoutVars>
          <dgm:bulletEnabled val="1"/>
        </dgm:presLayoutVars>
      </dgm:prSet>
      <dgm:spPr/>
    </dgm:pt>
    <dgm:pt modelId="{B296FAFD-BA43-4E9D-8A58-FB429422BC9B}" type="pres">
      <dgm:prSet presAssocID="{76941D3E-855A-4761-8803-9C31BC7AC49A}" presName="sibTrans" presStyleCnt="0"/>
      <dgm:spPr/>
    </dgm:pt>
    <dgm:pt modelId="{A33E8C18-F031-43D5-AE89-EEF74600475A}" type="pres">
      <dgm:prSet presAssocID="{33C693BE-25B3-4903-9FD5-703CFE78D4B8}" presName="node" presStyleLbl="node1" presStyleIdx="11" presStyleCnt="12">
        <dgm:presLayoutVars>
          <dgm:bulletEnabled val="1"/>
        </dgm:presLayoutVars>
      </dgm:prSet>
      <dgm:spPr/>
    </dgm:pt>
  </dgm:ptLst>
  <dgm:cxnLst>
    <dgm:cxn modelId="{D3B95D01-4DBF-4FC7-B6D0-40130BFB8768}" type="presOf" srcId="{EC696550-538E-4A1A-883D-EF2792537EF1}" destId="{A750DF19-5EC2-4F66-9916-C5B27DC04A68}" srcOrd="0" destOrd="0" presId="urn:microsoft.com/office/officeart/2005/8/layout/default"/>
    <dgm:cxn modelId="{1FB25927-9D86-4EEA-8A05-D4ABF3766B44}" srcId="{55B2DDDE-F55B-4F37-9C36-2C571E245545}" destId="{EC696550-538E-4A1A-883D-EF2792537EF1}" srcOrd="7" destOrd="0" parTransId="{E07082C7-C8CF-4AF5-A8D1-E8F1E2EE0BBB}" sibTransId="{1751494E-65E8-49A0-B199-C478FE8D7E6C}"/>
    <dgm:cxn modelId="{EE5E832C-C6CB-4F09-B066-924039FE0AA5}" type="presOf" srcId="{3C4B543B-C469-4324-8ED2-9BD9F5FCFE39}" destId="{89BF4F5B-DC44-4411-BDBE-C8377D43361B}" srcOrd="0" destOrd="0" presId="urn:microsoft.com/office/officeart/2005/8/layout/default"/>
    <dgm:cxn modelId="{A7F9692D-1D94-4F1D-A62E-A9DE91C9AA1E}" srcId="{55B2DDDE-F55B-4F37-9C36-2C571E245545}" destId="{33C693BE-25B3-4903-9FD5-703CFE78D4B8}" srcOrd="11" destOrd="0" parTransId="{3E4A02F5-86A2-4A7E-8852-138F2CC9F054}" sibTransId="{DCD50145-BD8F-4A63-A025-E8B305E1C8D3}"/>
    <dgm:cxn modelId="{41F5735B-4A78-4461-866E-B1B92933C3A0}" type="presOf" srcId="{59D1E7A0-02BB-4DF2-ADC8-C0F64BF19813}" destId="{B1D35AFA-4C0D-4BA2-9A14-09AEE8BDFC67}" srcOrd="0" destOrd="0" presId="urn:microsoft.com/office/officeart/2005/8/layout/default"/>
    <dgm:cxn modelId="{CD4B0D6B-60B3-403C-8363-A82CCDD17DB7}" srcId="{55B2DDDE-F55B-4F37-9C36-2C571E245545}" destId="{CEC64ED7-781D-46B6-938B-A31503266788}" srcOrd="4" destOrd="0" parTransId="{FDC267B0-8524-41AB-A8F6-EFC2A425388B}" sibTransId="{2D416E20-3FCE-4CA2-AFD3-4781839C75CE}"/>
    <dgm:cxn modelId="{44F1D16B-2094-4D2C-94B5-34CE1AEC650D}" srcId="{55B2DDDE-F55B-4F37-9C36-2C571E245545}" destId="{F1E83415-3C32-4976-B133-5DDDD2930B58}" srcOrd="5" destOrd="0" parTransId="{063BC13C-CCA9-422B-A042-4058DA3D1848}" sibTransId="{17E12E0E-264C-4671-9663-07BA8550FE6C}"/>
    <dgm:cxn modelId="{F9F4316D-732D-40EB-ACB7-2ADD92469004}" srcId="{55B2DDDE-F55B-4F37-9C36-2C571E245545}" destId="{59D1E7A0-02BB-4DF2-ADC8-C0F64BF19813}" srcOrd="10" destOrd="0" parTransId="{0E0EDD54-0E6C-46BC-8847-C53881A5653C}" sibTransId="{76941D3E-855A-4761-8803-9C31BC7AC49A}"/>
    <dgm:cxn modelId="{8BBB4075-10D9-4718-8178-30E7E41BFD6A}" srcId="{55B2DDDE-F55B-4F37-9C36-2C571E245545}" destId="{5A7E4365-C877-4518-9E33-E0BE8A760F56}" srcOrd="0" destOrd="0" parTransId="{11CE3833-9679-47DF-97B1-6DB010BF8C93}" sibTransId="{2B50D67E-5F99-4200-A534-B329E3A686C3}"/>
    <dgm:cxn modelId="{9BEDCA75-7DC8-4E1B-BABD-9CAA3C98DE3D}" type="presOf" srcId="{33C693BE-25B3-4903-9FD5-703CFE78D4B8}" destId="{A33E8C18-F031-43D5-AE89-EEF74600475A}" srcOrd="0" destOrd="0" presId="urn:microsoft.com/office/officeart/2005/8/layout/default"/>
    <dgm:cxn modelId="{310ABF77-0736-4877-8104-2C9484F040F2}" type="presOf" srcId="{84C0B68D-33A8-48CD-A64B-3B5C55430705}" destId="{D5D2C3D4-DC6B-4DB4-9BEA-0A9B9776DEA9}" srcOrd="0" destOrd="0" presId="urn:microsoft.com/office/officeart/2005/8/layout/default"/>
    <dgm:cxn modelId="{AD4FF057-4673-4B90-96B4-8A32EFF06F68}" type="presOf" srcId="{A2DB5329-9234-4B0E-B1BA-3BC023301810}" destId="{B521293D-B691-42B9-9D47-5142673B6595}" srcOrd="0" destOrd="0" presId="urn:microsoft.com/office/officeart/2005/8/layout/default"/>
    <dgm:cxn modelId="{578E185A-99DB-4CD1-9BB9-C4451AC1DBFD}" type="presOf" srcId="{1F1E44C6-C1AE-4181-B8B9-AC36F38A6B56}" destId="{D95B200F-7EEE-4187-A55E-D5B89CC64E07}" srcOrd="0" destOrd="0" presId="urn:microsoft.com/office/officeart/2005/8/layout/default"/>
    <dgm:cxn modelId="{15C3818D-DE53-424D-95B3-1C4F26344831}" type="presOf" srcId="{62E94490-6741-41C7-B9CA-64FA00B3A612}" destId="{734BAA64-C6AC-48C5-9F3D-2B5F0D3387F6}" srcOrd="0" destOrd="0" presId="urn:microsoft.com/office/officeart/2005/8/layout/default"/>
    <dgm:cxn modelId="{1781E999-8BEB-473B-907F-8B9DFCD66B54}" type="presOf" srcId="{55B2DDDE-F55B-4F37-9C36-2C571E245545}" destId="{9B852BED-14EE-4991-A6B4-142A2B582761}" srcOrd="0" destOrd="0" presId="urn:microsoft.com/office/officeart/2005/8/layout/default"/>
    <dgm:cxn modelId="{AEB4229A-A7F3-4DBE-B853-0394CF4E67CE}" srcId="{55B2DDDE-F55B-4F37-9C36-2C571E245545}" destId="{62E94490-6741-41C7-B9CA-64FA00B3A612}" srcOrd="1" destOrd="0" parTransId="{1ABF9D72-9EA5-47E4-A020-F3715D7448FE}" sibTransId="{A7FA31E5-4D49-45C3-801A-75546F79E720}"/>
    <dgm:cxn modelId="{F7AFE39C-0E9E-4960-A4ED-1B6ABD9BF8CE}" type="presOf" srcId="{CEC64ED7-781D-46B6-938B-A31503266788}" destId="{9B4DCD39-CBCF-4313-AF6C-F7EF7C085B97}" srcOrd="0" destOrd="0" presId="urn:microsoft.com/office/officeart/2005/8/layout/default"/>
    <dgm:cxn modelId="{A71BBDA8-AA64-4940-B98A-F55174585531}" srcId="{55B2DDDE-F55B-4F37-9C36-2C571E245545}" destId="{84C0B68D-33A8-48CD-A64B-3B5C55430705}" srcOrd="8" destOrd="0" parTransId="{1C3ADAE1-1781-4A17-97AB-7E31C0106984}" sibTransId="{517DE187-617A-4F91-862B-7FE542FAB157}"/>
    <dgm:cxn modelId="{FBD310AB-1BBC-4704-9518-3858FAD87E45}" type="presOf" srcId="{C28E9EB0-D16F-4635-915D-571218270D1C}" destId="{BDA14F0C-B71F-42E9-814B-C1AF05BCB5C7}" srcOrd="0" destOrd="0" presId="urn:microsoft.com/office/officeart/2005/8/layout/default"/>
    <dgm:cxn modelId="{4FF01AC0-E3C9-4492-B1F8-20DD716F5D21}" srcId="{55B2DDDE-F55B-4F37-9C36-2C571E245545}" destId="{1F1E44C6-C1AE-4181-B8B9-AC36F38A6B56}" srcOrd="6" destOrd="0" parTransId="{E9C925C0-7EE4-4C4E-9207-492892DFE802}" sibTransId="{B39E3909-7D8D-4AA9-9104-6BC06093F8C8}"/>
    <dgm:cxn modelId="{FC9797C0-164A-4749-962D-ABD9F668F0B5}" srcId="{55B2DDDE-F55B-4F37-9C36-2C571E245545}" destId="{A2DB5329-9234-4B0E-B1BA-3BC023301810}" srcOrd="2" destOrd="0" parTransId="{A769832C-D3FC-420F-BCF7-FCAD51C67756}" sibTransId="{DB367C19-DA0B-4624-84E7-6C65547D153D}"/>
    <dgm:cxn modelId="{90CFF3C2-D659-4209-B25A-D54835243C56}" srcId="{55B2DDDE-F55B-4F37-9C36-2C571E245545}" destId="{3C4B543B-C469-4324-8ED2-9BD9F5FCFE39}" srcOrd="3" destOrd="0" parTransId="{F33820BB-130E-4093-8C0E-06E14DA39E92}" sibTransId="{3416EC6B-B34D-44D9-BB86-9365ECF2704C}"/>
    <dgm:cxn modelId="{F28E04C4-9918-4219-B79E-FA25D1684118}" type="presOf" srcId="{5A7E4365-C877-4518-9E33-E0BE8A760F56}" destId="{C6664A9F-F195-4157-B79C-091B7C222C98}" srcOrd="0" destOrd="0" presId="urn:microsoft.com/office/officeart/2005/8/layout/default"/>
    <dgm:cxn modelId="{7CAB9CEC-B57B-4655-A2D2-28A8645B2C51}" type="presOf" srcId="{F1E83415-3C32-4976-B133-5DDDD2930B58}" destId="{806954CD-25C4-408B-8C52-DD4AC3EB707F}" srcOrd="0" destOrd="0" presId="urn:microsoft.com/office/officeart/2005/8/layout/default"/>
    <dgm:cxn modelId="{E74F48FE-CE14-42CB-AD21-3D160F18C4C7}" srcId="{55B2DDDE-F55B-4F37-9C36-2C571E245545}" destId="{C28E9EB0-D16F-4635-915D-571218270D1C}" srcOrd="9" destOrd="0" parTransId="{4BA05D3D-7935-47C3-9BF8-011CA69D6588}" sibTransId="{6A47C3D7-542F-4EE4-9742-187D50189B39}"/>
    <dgm:cxn modelId="{DF032A12-94CD-4F3C-A0FE-A34159F6197A}" type="presParOf" srcId="{9B852BED-14EE-4991-A6B4-142A2B582761}" destId="{C6664A9F-F195-4157-B79C-091B7C222C98}" srcOrd="0" destOrd="0" presId="urn:microsoft.com/office/officeart/2005/8/layout/default"/>
    <dgm:cxn modelId="{542A8C93-0DF2-4B7B-9BD5-73724B8E4155}" type="presParOf" srcId="{9B852BED-14EE-4991-A6B4-142A2B582761}" destId="{5B77CED9-D12A-45A1-A41D-86B9C6FB914F}" srcOrd="1" destOrd="0" presId="urn:microsoft.com/office/officeart/2005/8/layout/default"/>
    <dgm:cxn modelId="{B6E091F2-6A2E-4E25-B680-5CB49C0334B9}" type="presParOf" srcId="{9B852BED-14EE-4991-A6B4-142A2B582761}" destId="{734BAA64-C6AC-48C5-9F3D-2B5F0D3387F6}" srcOrd="2" destOrd="0" presId="urn:microsoft.com/office/officeart/2005/8/layout/default"/>
    <dgm:cxn modelId="{5CB09E9E-B611-4A23-8BFE-C59FEFFE11F9}" type="presParOf" srcId="{9B852BED-14EE-4991-A6B4-142A2B582761}" destId="{7DFBC2ED-653F-4CE1-B1A8-13BEAE70CACC}" srcOrd="3" destOrd="0" presId="urn:microsoft.com/office/officeart/2005/8/layout/default"/>
    <dgm:cxn modelId="{565D4C75-2AA7-46CC-AA86-4ED5103C5378}" type="presParOf" srcId="{9B852BED-14EE-4991-A6B4-142A2B582761}" destId="{B521293D-B691-42B9-9D47-5142673B6595}" srcOrd="4" destOrd="0" presId="urn:microsoft.com/office/officeart/2005/8/layout/default"/>
    <dgm:cxn modelId="{8DB5A508-12FD-405A-8E98-6C3E3717A546}" type="presParOf" srcId="{9B852BED-14EE-4991-A6B4-142A2B582761}" destId="{F91647D3-DC62-4C32-B853-45F454E0FC6C}" srcOrd="5" destOrd="0" presId="urn:microsoft.com/office/officeart/2005/8/layout/default"/>
    <dgm:cxn modelId="{99AD82CD-69A0-4B13-9F21-D8F973CB192C}" type="presParOf" srcId="{9B852BED-14EE-4991-A6B4-142A2B582761}" destId="{89BF4F5B-DC44-4411-BDBE-C8377D43361B}" srcOrd="6" destOrd="0" presId="urn:microsoft.com/office/officeart/2005/8/layout/default"/>
    <dgm:cxn modelId="{33783BD5-2929-4A8C-B1B6-0161E1A98B30}" type="presParOf" srcId="{9B852BED-14EE-4991-A6B4-142A2B582761}" destId="{797C0F2A-DB80-4F9F-A486-331D49AFD173}" srcOrd="7" destOrd="0" presId="urn:microsoft.com/office/officeart/2005/8/layout/default"/>
    <dgm:cxn modelId="{88035AA7-03C0-4626-8A25-CC18E740F877}" type="presParOf" srcId="{9B852BED-14EE-4991-A6B4-142A2B582761}" destId="{9B4DCD39-CBCF-4313-AF6C-F7EF7C085B97}" srcOrd="8" destOrd="0" presId="urn:microsoft.com/office/officeart/2005/8/layout/default"/>
    <dgm:cxn modelId="{D6FA2CF1-4355-4D2D-BEA3-151036A945ED}" type="presParOf" srcId="{9B852BED-14EE-4991-A6B4-142A2B582761}" destId="{2171203E-9B33-4355-B118-2745E47DB6DB}" srcOrd="9" destOrd="0" presId="urn:microsoft.com/office/officeart/2005/8/layout/default"/>
    <dgm:cxn modelId="{CB2FC8EA-C9F0-4948-8B3C-E9D39C5D6718}" type="presParOf" srcId="{9B852BED-14EE-4991-A6B4-142A2B582761}" destId="{806954CD-25C4-408B-8C52-DD4AC3EB707F}" srcOrd="10" destOrd="0" presId="urn:microsoft.com/office/officeart/2005/8/layout/default"/>
    <dgm:cxn modelId="{7A24FF39-09B9-4C64-948E-8146DA85F63E}" type="presParOf" srcId="{9B852BED-14EE-4991-A6B4-142A2B582761}" destId="{DE0BDC2D-1F1A-4630-AAD4-2E186FCA8424}" srcOrd="11" destOrd="0" presId="urn:microsoft.com/office/officeart/2005/8/layout/default"/>
    <dgm:cxn modelId="{99FF0FC2-483B-47BD-9ED6-7FBB2B65722C}" type="presParOf" srcId="{9B852BED-14EE-4991-A6B4-142A2B582761}" destId="{D95B200F-7EEE-4187-A55E-D5B89CC64E07}" srcOrd="12" destOrd="0" presId="urn:microsoft.com/office/officeart/2005/8/layout/default"/>
    <dgm:cxn modelId="{BAD4A0B1-93F8-4220-B1C0-04115F6A41D9}" type="presParOf" srcId="{9B852BED-14EE-4991-A6B4-142A2B582761}" destId="{41AC42AE-9607-4DFA-A762-9B6501EA579B}" srcOrd="13" destOrd="0" presId="urn:microsoft.com/office/officeart/2005/8/layout/default"/>
    <dgm:cxn modelId="{9731461E-6168-4D1F-B547-4172DFB622B4}" type="presParOf" srcId="{9B852BED-14EE-4991-A6B4-142A2B582761}" destId="{A750DF19-5EC2-4F66-9916-C5B27DC04A68}" srcOrd="14" destOrd="0" presId="urn:microsoft.com/office/officeart/2005/8/layout/default"/>
    <dgm:cxn modelId="{256CA7D1-9D97-4F6A-B533-AC0E6282293A}" type="presParOf" srcId="{9B852BED-14EE-4991-A6B4-142A2B582761}" destId="{447A4B78-12FB-4ED8-B99E-69051909D79E}" srcOrd="15" destOrd="0" presId="urn:microsoft.com/office/officeart/2005/8/layout/default"/>
    <dgm:cxn modelId="{A32C6D5B-4C02-441C-82C5-852318A47942}" type="presParOf" srcId="{9B852BED-14EE-4991-A6B4-142A2B582761}" destId="{D5D2C3D4-DC6B-4DB4-9BEA-0A9B9776DEA9}" srcOrd="16" destOrd="0" presId="urn:microsoft.com/office/officeart/2005/8/layout/default"/>
    <dgm:cxn modelId="{730B1127-B1AF-4DD3-A326-E88A30DDB472}" type="presParOf" srcId="{9B852BED-14EE-4991-A6B4-142A2B582761}" destId="{1D1499C7-0F57-47A8-800C-E1BB6C06A2A7}" srcOrd="17" destOrd="0" presId="urn:microsoft.com/office/officeart/2005/8/layout/default"/>
    <dgm:cxn modelId="{A36D5B6E-6270-44D1-BBD3-E036FD41BEF3}" type="presParOf" srcId="{9B852BED-14EE-4991-A6B4-142A2B582761}" destId="{BDA14F0C-B71F-42E9-814B-C1AF05BCB5C7}" srcOrd="18" destOrd="0" presId="urn:microsoft.com/office/officeart/2005/8/layout/default"/>
    <dgm:cxn modelId="{06B9B911-D697-473F-A052-57417C7D671F}" type="presParOf" srcId="{9B852BED-14EE-4991-A6B4-142A2B582761}" destId="{18754C95-6EC5-44E0-AFF0-940F632EB934}" srcOrd="19" destOrd="0" presId="urn:microsoft.com/office/officeart/2005/8/layout/default"/>
    <dgm:cxn modelId="{18209F0E-0ABD-45E9-9E0A-BC8F89AF869A}" type="presParOf" srcId="{9B852BED-14EE-4991-A6B4-142A2B582761}" destId="{B1D35AFA-4C0D-4BA2-9A14-09AEE8BDFC67}" srcOrd="20" destOrd="0" presId="urn:microsoft.com/office/officeart/2005/8/layout/default"/>
    <dgm:cxn modelId="{A919A69A-3286-4424-AFD6-84A0B7E352E4}" type="presParOf" srcId="{9B852BED-14EE-4991-A6B4-142A2B582761}" destId="{B296FAFD-BA43-4E9D-8A58-FB429422BC9B}" srcOrd="21" destOrd="0" presId="urn:microsoft.com/office/officeart/2005/8/layout/default"/>
    <dgm:cxn modelId="{0B862661-53B9-48E8-9A00-7627ACFE5DFF}" type="presParOf" srcId="{9B852BED-14EE-4991-A6B4-142A2B582761}" destId="{A33E8C18-F031-43D5-AE89-EEF74600475A}"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33A1A2-A61D-421B-9589-10FC2FEABDB6}" type="doc">
      <dgm:prSet loTypeId="urn:microsoft.com/office/officeart/2005/8/layout/vList5" loCatId="list" qsTypeId="urn:microsoft.com/office/officeart/2005/8/quickstyle/simple1" qsCatId="simple" csTypeId="urn:microsoft.com/office/officeart/2005/8/colors/colorful1" csCatId="colorful"/>
      <dgm:spPr/>
      <dgm:t>
        <a:bodyPr/>
        <a:lstStyle/>
        <a:p>
          <a:endParaRPr lang="en-US"/>
        </a:p>
      </dgm:t>
    </dgm:pt>
    <dgm:pt modelId="{2C5502DF-E197-4135-9C6C-D7039F95CEF7}">
      <dgm:prSet custT="1"/>
      <dgm:spPr/>
      <dgm:t>
        <a:bodyPr/>
        <a:lstStyle/>
        <a:p>
          <a:r>
            <a:rPr lang="en-US" sz="3200" b="1" dirty="0">
              <a:latin typeface="Arial" panose="020B0604020202020204" pitchFamily="34" charset="0"/>
              <a:cs typeface="Arial" panose="020B0604020202020204" pitchFamily="34" charset="0"/>
            </a:rPr>
            <a:t>Variable Costs</a:t>
          </a:r>
          <a:endParaRPr lang="en-US" sz="3200" dirty="0">
            <a:latin typeface="Arial" panose="020B0604020202020204" pitchFamily="34" charset="0"/>
            <a:cs typeface="Arial" panose="020B0604020202020204" pitchFamily="34" charset="0"/>
          </a:endParaRPr>
        </a:p>
      </dgm:t>
    </dgm:pt>
    <dgm:pt modelId="{A8CC5D2A-C330-43DF-8285-91A7A07FEF71}" type="parTrans" cxnId="{D59D7C26-3B6D-4AEE-BD54-9A41CB38CF8A}">
      <dgm:prSet/>
      <dgm:spPr/>
      <dgm:t>
        <a:bodyPr/>
        <a:lstStyle/>
        <a:p>
          <a:endParaRPr lang="en-US"/>
        </a:p>
      </dgm:t>
    </dgm:pt>
    <dgm:pt modelId="{0DE3E169-DF07-400E-82B9-5A83B2693459}" type="sibTrans" cxnId="{D59D7C26-3B6D-4AEE-BD54-9A41CB38CF8A}">
      <dgm:prSet/>
      <dgm:spPr/>
      <dgm:t>
        <a:bodyPr/>
        <a:lstStyle/>
        <a:p>
          <a:endParaRPr lang="en-US"/>
        </a:p>
      </dgm:t>
    </dgm:pt>
    <dgm:pt modelId="{74C2A418-C756-4589-B0D1-A459C2D31D0C}">
      <dgm:prSet custT="1"/>
      <dgm:spPr/>
      <dgm:t>
        <a:bodyPr/>
        <a:lstStyle/>
        <a:p>
          <a:r>
            <a:rPr lang="en-US" sz="2000" dirty="0">
              <a:latin typeface="Arial" panose="020B0604020202020204" pitchFamily="34" charset="0"/>
              <a:cs typeface="Arial" panose="020B0604020202020204" pitchFamily="34" charset="0"/>
            </a:rPr>
            <a:t>Cost of sales = £500 - £5000/month</a:t>
          </a:r>
        </a:p>
      </dgm:t>
    </dgm:pt>
    <dgm:pt modelId="{379431B6-01AE-44C0-8223-95F2F2FB5EB8}" type="parTrans" cxnId="{8877C030-AD17-4CAB-A11D-0162DA6A7800}">
      <dgm:prSet/>
      <dgm:spPr/>
      <dgm:t>
        <a:bodyPr/>
        <a:lstStyle/>
        <a:p>
          <a:endParaRPr lang="en-US"/>
        </a:p>
      </dgm:t>
    </dgm:pt>
    <dgm:pt modelId="{3E1CE447-6A27-4FE1-95B5-BEB1639809FD}" type="sibTrans" cxnId="{8877C030-AD17-4CAB-A11D-0162DA6A7800}">
      <dgm:prSet/>
      <dgm:spPr/>
      <dgm:t>
        <a:bodyPr/>
        <a:lstStyle/>
        <a:p>
          <a:endParaRPr lang="en-US"/>
        </a:p>
      </dgm:t>
    </dgm:pt>
    <dgm:pt modelId="{E8AC08E7-9A5D-4C97-AF96-FB9ACD1135AF}">
      <dgm:prSet custT="1"/>
      <dgm:spPr/>
      <dgm:t>
        <a:bodyPr/>
        <a:lstStyle/>
        <a:p>
          <a:r>
            <a:rPr lang="en-US" sz="2000" dirty="0">
              <a:latin typeface="Arial" panose="020B0604020202020204" pitchFamily="34" charset="0"/>
              <a:cs typeface="Arial" panose="020B0604020202020204" pitchFamily="34" charset="0"/>
            </a:rPr>
            <a:t>Vehicle cost = £490 - £650/month</a:t>
          </a:r>
        </a:p>
      </dgm:t>
    </dgm:pt>
    <dgm:pt modelId="{E57B1D3F-CAA9-4788-A91D-7FAD3B4B0291}" type="parTrans" cxnId="{A64686CA-7493-49D6-A23A-CD1DD266E5C8}">
      <dgm:prSet/>
      <dgm:spPr/>
      <dgm:t>
        <a:bodyPr/>
        <a:lstStyle/>
        <a:p>
          <a:endParaRPr lang="en-US"/>
        </a:p>
      </dgm:t>
    </dgm:pt>
    <dgm:pt modelId="{9CF0AD58-3253-4A6C-BC3B-E124CF1065B2}" type="sibTrans" cxnId="{A64686CA-7493-49D6-A23A-CD1DD266E5C8}">
      <dgm:prSet/>
      <dgm:spPr/>
      <dgm:t>
        <a:bodyPr/>
        <a:lstStyle/>
        <a:p>
          <a:endParaRPr lang="en-US"/>
        </a:p>
      </dgm:t>
    </dgm:pt>
    <dgm:pt modelId="{28A17277-EEA7-42FA-9A8D-2E944E554196}">
      <dgm:prSet custT="1"/>
      <dgm:spPr/>
      <dgm:t>
        <a:bodyPr/>
        <a:lstStyle/>
        <a:p>
          <a:r>
            <a:rPr lang="en-US" sz="2000" dirty="0">
              <a:latin typeface="Arial" panose="020B0604020202020204" pitchFamily="34" charset="0"/>
              <a:cs typeface="Arial" panose="020B0604020202020204" pitchFamily="34" charset="0"/>
            </a:rPr>
            <a:t>Office supplies = £170 – £250/month</a:t>
          </a:r>
        </a:p>
      </dgm:t>
    </dgm:pt>
    <dgm:pt modelId="{D569585D-8DB8-4A81-B68A-C5047049CEB7}" type="parTrans" cxnId="{B24A93A9-43A6-40DC-99BE-B49ECC4B34B8}">
      <dgm:prSet/>
      <dgm:spPr/>
      <dgm:t>
        <a:bodyPr/>
        <a:lstStyle/>
        <a:p>
          <a:endParaRPr lang="en-US"/>
        </a:p>
      </dgm:t>
    </dgm:pt>
    <dgm:pt modelId="{1C56A4F9-E39B-488F-83DA-8CAC667FEF48}" type="sibTrans" cxnId="{B24A93A9-43A6-40DC-99BE-B49ECC4B34B8}">
      <dgm:prSet/>
      <dgm:spPr/>
      <dgm:t>
        <a:bodyPr/>
        <a:lstStyle/>
        <a:p>
          <a:endParaRPr lang="en-US"/>
        </a:p>
      </dgm:t>
    </dgm:pt>
    <dgm:pt modelId="{087C5048-A607-4955-8B41-129BCF0908B0}">
      <dgm:prSet custT="1"/>
      <dgm:spPr/>
      <dgm:t>
        <a:bodyPr/>
        <a:lstStyle/>
        <a:p>
          <a:r>
            <a:rPr lang="en-US" sz="2000" dirty="0">
              <a:latin typeface="Arial" panose="020B0604020202020204" pitchFamily="34" charset="0"/>
              <a:cs typeface="Arial" panose="020B0604020202020204" pitchFamily="34" charset="0"/>
            </a:rPr>
            <a:t>Travelling = £120 - £250/month</a:t>
          </a:r>
        </a:p>
      </dgm:t>
    </dgm:pt>
    <dgm:pt modelId="{31707809-D40A-41A3-856E-0DBB3F6B4C3F}" type="parTrans" cxnId="{C534D684-EE86-49C7-A2B4-3A36D6BE6B13}">
      <dgm:prSet/>
      <dgm:spPr/>
      <dgm:t>
        <a:bodyPr/>
        <a:lstStyle/>
        <a:p>
          <a:endParaRPr lang="en-US"/>
        </a:p>
      </dgm:t>
    </dgm:pt>
    <dgm:pt modelId="{8CFD5F6D-1AF3-474A-8908-3653F0719300}" type="sibTrans" cxnId="{C534D684-EE86-49C7-A2B4-3A36D6BE6B13}">
      <dgm:prSet/>
      <dgm:spPr/>
      <dgm:t>
        <a:bodyPr/>
        <a:lstStyle/>
        <a:p>
          <a:endParaRPr lang="en-US"/>
        </a:p>
      </dgm:t>
    </dgm:pt>
    <dgm:pt modelId="{95F0F7B4-3107-48C1-AA61-58E5E3268FFE}" type="pres">
      <dgm:prSet presAssocID="{3E33A1A2-A61D-421B-9589-10FC2FEABDB6}" presName="Name0" presStyleCnt="0">
        <dgm:presLayoutVars>
          <dgm:dir/>
          <dgm:animLvl val="lvl"/>
          <dgm:resizeHandles val="exact"/>
        </dgm:presLayoutVars>
      </dgm:prSet>
      <dgm:spPr/>
    </dgm:pt>
    <dgm:pt modelId="{66B40D73-3D79-4F7D-BBD5-E1AE7A273E32}" type="pres">
      <dgm:prSet presAssocID="{2C5502DF-E197-4135-9C6C-D7039F95CEF7}" presName="linNode" presStyleCnt="0"/>
      <dgm:spPr/>
    </dgm:pt>
    <dgm:pt modelId="{F22A68D9-C083-49BB-882E-2EBE7D6E7ED5}" type="pres">
      <dgm:prSet presAssocID="{2C5502DF-E197-4135-9C6C-D7039F95CEF7}" presName="parentText" presStyleLbl="node1" presStyleIdx="0" presStyleCnt="5">
        <dgm:presLayoutVars>
          <dgm:chMax val="1"/>
          <dgm:bulletEnabled val="1"/>
        </dgm:presLayoutVars>
      </dgm:prSet>
      <dgm:spPr/>
    </dgm:pt>
    <dgm:pt modelId="{D2874B81-933D-438E-B0AA-D251AC4F89C0}" type="pres">
      <dgm:prSet presAssocID="{0DE3E169-DF07-400E-82B9-5A83B2693459}" presName="sp" presStyleCnt="0"/>
      <dgm:spPr/>
    </dgm:pt>
    <dgm:pt modelId="{5E7C01D3-3FF1-4BC2-BC3E-C417EC4CCDE4}" type="pres">
      <dgm:prSet presAssocID="{74C2A418-C756-4589-B0D1-A459C2D31D0C}" presName="linNode" presStyleCnt="0"/>
      <dgm:spPr/>
    </dgm:pt>
    <dgm:pt modelId="{57A6DFF7-4848-468C-9774-2F02476761E9}" type="pres">
      <dgm:prSet presAssocID="{74C2A418-C756-4589-B0D1-A459C2D31D0C}" presName="parentText" presStyleLbl="node1" presStyleIdx="1" presStyleCnt="5">
        <dgm:presLayoutVars>
          <dgm:chMax val="1"/>
          <dgm:bulletEnabled val="1"/>
        </dgm:presLayoutVars>
      </dgm:prSet>
      <dgm:spPr/>
    </dgm:pt>
    <dgm:pt modelId="{AC09908F-4AD4-4A61-AF1B-ECD8B21B1DB5}" type="pres">
      <dgm:prSet presAssocID="{3E1CE447-6A27-4FE1-95B5-BEB1639809FD}" presName="sp" presStyleCnt="0"/>
      <dgm:spPr/>
    </dgm:pt>
    <dgm:pt modelId="{EA8F7DC9-A29B-4AD0-9CBB-5D027FE478BA}" type="pres">
      <dgm:prSet presAssocID="{E8AC08E7-9A5D-4C97-AF96-FB9ACD1135AF}" presName="linNode" presStyleCnt="0"/>
      <dgm:spPr/>
    </dgm:pt>
    <dgm:pt modelId="{040D43F4-F2C8-417B-A6CD-BE7792FC6E4F}" type="pres">
      <dgm:prSet presAssocID="{E8AC08E7-9A5D-4C97-AF96-FB9ACD1135AF}" presName="parentText" presStyleLbl="node1" presStyleIdx="2" presStyleCnt="5">
        <dgm:presLayoutVars>
          <dgm:chMax val="1"/>
          <dgm:bulletEnabled val="1"/>
        </dgm:presLayoutVars>
      </dgm:prSet>
      <dgm:spPr/>
    </dgm:pt>
    <dgm:pt modelId="{3C8592C5-BE6C-484D-AC7A-E7D8A8587012}" type="pres">
      <dgm:prSet presAssocID="{9CF0AD58-3253-4A6C-BC3B-E124CF1065B2}" presName="sp" presStyleCnt="0"/>
      <dgm:spPr/>
    </dgm:pt>
    <dgm:pt modelId="{8453E727-C54C-4680-BCA5-20B668A7DD62}" type="pres">
      <dgm:prSet presAssocID="{28A17277-EEA7-42FA-9A8D-2E944E554196}" presName="linNode" presStyleCnt="0"/>
      <dgm:spPr/>
    </dgm:pt>
    <dgm:pt modelId="{0DB40596-0613-4BB3-9D06-1078DB165AE7}" type="pres">
      <dgm:prSet presAssocID="{28A17277-EEA7-42FA-9A8D-2E944E554196}" presName="parentText" presStyleLbl="node1" presStyleIdx="3" presStyleCnt="5">
        <dgm:presLayoutVars>
          <dgm:chMax val="1"/>
          <dgm:bulletEnabled val="1"/>
        </dgm:presLayoutVars>
      </dgm:prSet>
      <dgm:spPr/>
    </dgm:pt>
    <dgm:pt modelId="{210A7D71-1851-4AFF-BB29-150EBF748F0F}" type="pres">
      <dgm:prSet presAssocID="{1C56A4F9-E39B-488F-83DA-8CAC667FEF48}" presName="sp" presStyleCnt="0"/>
      <dgm:spPr/>
    </dgm:pt>
    <dgm:pt modelId="{E17B8558-128F-409F-919F-C9F1F8A40430}" type="pres">
      <dgm:prSet presAssocID="{087C5048-A607-4955-8B41-129BCF0908B0}" presName="linNode" presStyleCnt="0"/>
      <dgm:spPr/>
    </dgm:pt>
    <dgm:pt modelId="{C6ED110F-2F17-4906-868C-F91B18470D47}" type="pres">
      <dgm:prSet presAssocID="{087C5048-A607-4955-8B41-129BCF0908B0}" presName="parentText" presStyleLbl="node1" presStyleIdx="4" presStyleCnt="5">
        <dgm:presLayoutVars>
          <dgm:chMax val="1"/>
          <dgm:bulletEnabled val="1"/>
        </dgm:presLayoutVars>
      </dgm:prSet>
      <dgm:spPr/>
    </dgm:pt>
  </dgm:ptLst>
  <dgm:cxnLst>
    <dgm:cxn modelId="{E7FD1011-3BF4-48B5-8B07-BE4E616C6F49}" type="presOf" srcId="{74C2A418-C756-4589-B0D1-A459C2D31D0C}" destId="{57A6DFF7-4848-468C-9774-2F02476761E9}" srcOrd="0" destOrd="0" presId="urn:microsoft.com/office/officeart/2005/8/layout/vList5"/>
    <dgm:cxn modelId="{D59D7C26-3B6D-4AEE-BD54-9A41CB38CF8A}" srcId="{3E33A1A2-A61D-421B-9589-10FC2FEABDB6}" destId="{2C5502DF-E197-4135-9C6C-D7039F95CEF7}" srcOrd="0" destOrd="0" parTransId="{A8CC5D2A-C330-43DF-8285-91A7A07FEF71}" sibTransId="{0DE3E169-DF07-400E-82B9-5A83B2693459}"/>
    <dgm:cxn modelId="{8877C030-AD17-4CAB-A11D-0162DA6A7800}" srcId="{3E33A1A2-A61D-421B-9589-10FC2FEABDB6}" destId="{74C2A418-C756-4589-B0D1-A459C2D31D0C}" srcOrd="1" destOrd="0" parTransId="{379431B6-01AE-44C0-8223-95F2F2FB5EB8}" sibTransId="{3E1CE447-6A27-4FE1-95B5-BEB1639809FD}"/>
    <dgm:cxn modelId="{BFF90D38-411B-4CB5-9C27-C022F9B17121}" type="presOf" srcId="{087C5048-A607-4955-8B41-129BCF0908B0}" destId="{C6ED110F-2F17-4906-868C-F91B18470D47}" srcOrd="0" destOrd="0" presId="urn:microsoft.com/office/officeart/2005/8/layout/vList5"/>
    <dgm:cxn modelId="{B7F97045-C149-43E5-A355-7BD269A7A74D}" type="presOf" srcId="{2C5502DF-E197-4135-9C6C-D7039F95CEF7}" destId="{F22A68D9-C083-49BB-882E-2EBE7D6E7ED5}" srcOrd="0" destOrd="0" presId="urn:microsoft.com/office/officeart/2005/8/layout/vList5"/>
    <dgm:cxn modelId="{A8669D66-43FD-48C9-A365-43C1521EDF67}" type="presOf" srcId="{E8AC08E7-9A5D-4C97-AF96-FB9ACD1135AF}" destId="{040D43F4-F2C8-417B-A6CD-BE7792FC6E4F}" srcOrd="0" destOrd="0" presId="urn:microsoft.com/office/officeart/2005/8/layout/vList5"/>
    <dgm:cxn modelId="{C534D684-EE86-49C7-A2B4-3A36D6BE6B13}" srcId="{3E33A1A2-A61D-421B-9589-10FC2FEABDB6}" destId="{087C5048-A607-4955-8B41-129BCF0908B0}" srcOrd="4" destOrd="0" parTransId="{31707809-D40A-41A3-856E-0DBB3F6B4C3F}" sibTransId="{8CFD5F6D-1AF3-474A-8908-3653F0719300}"/>
    <dgm:cxn modelId="{7F448091-7306-4C21-B663-72B2F2705FD8}" type="presOf" srcId="{3E33A1A2-A61D-421B-9589-10FC2FEABDB6}" destId="{95F0F7B4-3107-48C1-AA61-58E5E3268FFE}" srcOrd="0" destOrd="0" presId="urn:microsoft.com/office/officeart/2005/8/layout/vList5"/>
    <dgm:cxn modelId="{ACFB9598-DBFE-4010-B89F-0616A63046AE}" type="presOf" srcId="{28A17277-EEA7-42FA-9A8D-2E944E554196}" destId="{0DB40596-0613-4BB3-9D06-1078DB165AE7}" srcOrd="0" destOrd="0" presId="urn:microsoft.com/office/officeart/2005/8/layout/vList5"/>
    <dgm:cxn modelId="{B24A93A9-43A6-40DC-99BE-B49ECC4B34B8}" srcId="{3E33A1A2-A61D-421B-9589-10FC2FEABDB6}" destId="{28A17277-EEA7-42FA-9A8D-2E944E554196}" srcOrd="3" destOrd="0" parTransId="{D569585D-8DB8-4A81-B68A-C5047049CEB7}" sibTransId="{1C56A4F9-E39B-488F-83DA-8CAC667FEF48}"/>
    <dgm:cxn modelId="{A64686CA-7493-49D6-A23A-CD1DD266E5C8}" srcId="{3E33A1A2-A61D-421B-9589-10FC2FEABDB6}" destId="{E8AC08E7-9A5D-4C97-AF96-FB9ACD1135AF}" srcOrd="2" destOrd="0" parTransId="{E57B1D3F-CAA9-4788-A91D-7FAD3B4B0291}" sibTransId="{9CF0AD58-3253-4A6C-BC3B-E124CF1065B2}"/>
    <dgm:cxn modelId="{5D3137D5-E06B-4EC3-B681-5E55FF594FBF}" type="presParOf" srcId="{95F0F7B4-3107-48C1-AA61-58E5E3268FFE}" destId="{66B40D73-3D79-4F7D-BBD5-E1AE7A273E32}" srcOrd="0" destOrd="0" presId="urn:microsoft.com/office/officeart/2005/8/layout/vList5"/>
    <dgm:cxn modelId="{51459161-1E42-49B2-8DE4-ED5AA14603BE}" type="presParOf" srcId="{66B40D73-3D79-4F7D-BBD5-E1AE7A273E32}" destId="{F22A68D9-C083-49BB-882E-2EBE7D6E7ED5}" srcOrd="0" destOrd="0" presId="urn:microsoft.com/office/officeart/2005/8/layout/vList5"/>
    <dgm:cxn modelId="{5CCD1C4C-C085-4F78-81EA-B4F74C02A963}" type="presParOf" srcId="{95F0F7B4-3107-48C1-AA61-58E5E3268FFE}" destId="{D2874B81-933D-438E-B0AA-D251AC4F89C0}" srcOrd="1" destOrd="0" presId="urn:microsoft.com/office/officeart/2005/8/layout/vList5"/>
    <dgm:cxn modelId="{7C619CF5-D467-47EF-9BD5-145ABE0D51B8}" type="presParOf" srcId="{95F0F7B4-3107-48C1-AA61-58E5E3268FFE}" destId="{5E7C01D3-3FF1-4BC2-BC3E-C417EC4CCDE4}" srcOrd="2" destOrd="0" presId="urn:microsoft.com/office/officeart/2005/8/layout/vList5"/>
    <dgm:cxn modelId="{1F714BBC-6568-478D-BDF6-2BE7188377E3}" type="presParOf" srcId="{5E7C01D3-3FF1-4BC2-BC3E-C417EC4CCDE4}" destId="{57A6DFF7-4848-468C-9774-2F02476761E9}" srcOrd="0" destOrd="0" presId="urn:microsoft.com/office/officeart/2005/8/layout/vList5"/>
    <dgm:cxn modelId="{979CC8EC-B779-4844-B246-61A651933CA5}" type="presParOf" srcId="{95F0F7B4-3107-48C1-AA61-58E5E3268FFE}" destId="{AC09908F-4AD4-4A61-AF1B-ECD8B21B1DB5}" srcOrd="3" destOrd="0" presId="urn:microsoft.com/office/officeart/2005/8/layout/vList5"/>
    <dgm:cxn modelId="{9C08FA02-FF8B-4AC7-AC91-E5213D93DAF7}" type="presParOf" srcId="{95F0F7B4-3107-48C1-AA61-58E5E3268FFE}" destId="{EA8F7DC9-A29B-4AD0-9CBB-5D027FE478BA}" srcOrd="4" destOrd="0" presId="urn:microsoft.com/office/officeart/2005/8/layout/vList5"/>
    <dgm:cxn modelId="{5A13D049-3E78-47BC-9B37-4A166802A077}" type="presParOf" srcId="{EA8F7DC9-A29B-4AD0-9CBB-5D027FE478BA}" destId="{040D43F4-F2C8-417B-A6CD-BE7792FC6E4F}" srcOrd="0" destOrd="0" presId="urn:microsoft.com/office/officeart/2005/8/layout/vList5"/>
    <dgm:cxn modelId="{A3137818-6604-49D4-BFCB-F52069713ABD}" type="presParOf" srcId="{95F0F7B4-3107-48C1-AA61-58E5E3268FFE}" destId="{3C8592C5-BE6C-484D-AC7A-E7D8A8587012}" srcOrd="5" destOrd="0" presId="urn:microsoft.com/office/officeart/2005/8/layout/vList5"/>
    <dgm:cxn modelId="{8B894FAD-2FE4-4840-9691-86A09062C090}" type="presParOf" srcId="{95F0F7B4-3107-48C1-AA61-58E5E3268FFE}" destId="{8453E727-C54C-4680-BCA5-20B668A7DD62}" srcOrd="6" destOrd="0" presId="urn:microsoft.com/office/officeart/2005/8/layout/vList5"/>
    <dgm:cxn modelId="{1B64C9A8-B644-4DA9-83E9-E264BA6C21B3}" type="presParOf" srcId="{8453E727-C54C-4680-BCA5-20B668A7DD62}" destId="{0DB40596-0613-4BB3-9D06-1078DB165AE7}" srcOrd="0" destOrd="0" presId="urn:microsoft.com/office/officeart/2005/8/layout/vList5"/>
    <dgm:cxn modelId="{58D83B82-4739-48F8-876C-6F9795914BEF}" type="presParOf" srcId="{95F0F7B4-3107-48C1-AA61-58E5E3268FFE}" destId="{210A7D71-1851-4AFF-BB29-150EBF748F0F}" srcOrd="7" destOrd="0" presId="urn:microsoft.com/office/officeart/2005/8/layout/vList5"/>
    <dgm:cxn modelId="{B9D83848-92B4-4116-AEDB-5B62DEFD66FD}" type="presParOf" srcId="{95F0F7B4-3107-48C1-AA61-58E5E3268FFE}" destId="{E17B8558-128F-409F-919F-C9F1F8A40430}" srcOrd="8" destOrd="0" presId="urn:microsoft.com/office/officeart/2005/8/layout/vList5"/>
    <dgm:cxn modelId="{E52DC3F3-DC56-4306-A24B-BE20921CF28B}" type="presParOf" srcId="{E17B8558-128F-409F-919F-C9F1F8A40430}" destId="{C6ED110F-2F17-4906-868C-F91B18470D47}"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0BBABB-0D2B-4AD0-B76A-306E8C89003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6FC3A4A-612F-4142-ABC3-70F88B2AEEF6}">
      <dgm:prSet/>
      <dgm:spPr/>
      <dgm:t>
        <a:bodyPr/>
        <a:lstStyle/>
        <a:p>
          <a:r>
            <a:rPr lang="en-US" b="1" dirty="0">
              <a:latin typeface="Arial" panose="020B0604020202020204" pitchFamily="34" charset="0"/>
              <a:cs typeface="Arial" panose="020B0604020202020204" pitchFamily="34" charset="0"/>
            </a:rPr>
            <a:t>Sales revenue = £190,890</a:t>
          </a:r>
          <a:endParaRPr lang="en-US" dirty="0">
            <a:latin typeface="Arial" panose="020B0604020202020204" pitchFamily="34" charset="0"/>
            <a:cs typeface="Arial" panose="020B0604020202020204" pitchFamily="34" charset="0"/>
          </a:endParaRPr>
        </a:p>
      </dgm:t>
    </dgm:pt>
    <dgm:pt modelId="{2374F3D7-39B7-41C3-AB3E-F720563AFD93}" type="parTrans" cxnId="{2E4A8B50-6080-45FA-A6A1-BEDAB4BC58CB}">
      <dgm:prSet/>
      <dgm:spPr/>
      <dgm:t>
        <a:bodyPr/>
        <a:lstStyle/>
        <a:p>
          <a:endParaRPr lang="en-US"/>
        </a:p>
      </dgm:t>
    </dgm:pt>
    <dgm:pt modelId="{A262677D-2677-4DFF-B7D9-634853589C97}" type="sibTrans" cxnId="{2E4A8B50-6080-45FA-A6A1-BEDAB4BC58CB}">
      <dgm:prSet/>
      <dgm:spPr/>
      <dgm:t>
        <a:bodyPr/>
        <a:lstStyle/>
        <a:p>
          <a:endParaRPr lang="en-US"/>
        </a:p>
      </dgm:t>
    </dgm:pt>
    <dgm:pt modelId="{FB5C5A9E-72FF-4A35-A21A-2D3D80B3FBEF}">
      <dgm:prSet custT="1"/>
      <dgm:spPr/>
      <dgm:t>
        <a:bodyPr/>
        <a:lstStyle/>
        <a:p>
          <a:r>
            <a:rPr lang="en-US" sz="2800" b="1" dirty="0">
              <a:latin typeface="Arial" panose="020B0604020202020204" pitchFamily="34" charset="0"/>
              <a:cs typeface="Arial" panose="020B0604020202020204" pitchFamily="34" charset="0"/>
            </a:rPr>
            <a:t>Less Cost of goods sold = £38,080</a:t>
          </a:r>
          <a:endParaRPr lang="en-US" sz="2800" dirty="0">
            <a:latin typeface="Arial" panose="020B0604020202020204" pitchFamily="34" charset="0"/>
            <a:cs typeface="Arial" panose="020B0604020202020204" pitchFamily="34" charset="0"/>
          </a:endParaRPr>
        </a:p>
      </dgm:t>
    </dgm:pt>
    <dgm:pt modelId="{8F3CDC07-0FF5-4CE5-B5E5-E35542EFC8D6}" type="parTrans" cxnId="{F6F26705-DD77-4A49-AE82-2C03DB8F440A}">
      <dgm:prSet/>
      <dgm:spPr/>
      <dgm:t>
        <a:bodyPr/>
        <a:lstStyle/>
        <a:p>
          <a:endParaRPr lang="en-US"/>
        </a:p>
      </dgm:t>
    </dgm:pt>
    <dgm:pt modelId="{95CA6D16-54D1-43C6-94AC-1A54F95B0DFC}" type="sibTrans" cxnId="{F6F26705-DD77-4A49-AE82-2C03DB8F440A}">
      <dgm:prSet/>
      <dgm:spPr/>
      <dgm:t>
        <a:bodyPr/>
        <a:lstStyle/>
        <a:p>
          <a:endParaRPr lang="en-US"/>
        </a:p>
      </dgm:t>
    </dgm:pt>
    <dgm:pt modelId="{6007E27A-4977-430D-A2E7-B64A840BCCC3}">
      <dgm:prSet/>
      <dgm:spPr/>
      <dgm:t>
        <a:bodyPr/>
        <a:lstStyle/>
        <a:p>
          <a:r>
            <a:rPr lang="en-US" b="1" u="sng" dirty="0">
              <a:latin typeface="Arial" panose="020B0604020202020204" pitchFamily="34" charset="0"/>
              <a:cs typeface="Arial" panose="020B0604020202020204" pitchFamily="34" charset="0"/>
            </a:rPr>
            <a:t>Gross Profit = £152,810</a:t>
          </a:r>
          <a:endParaRPr lang="en-US" dirty="0">
            <a:latin typeface="Arial" panose="020B0604020202020204" pitchFamily="34" charset="0"/>
            <a:cs typeface="Arial" panose="020B0604020202020204" pitchFamily="34" charset="0"/>
          </a:endParaRPr>
        </a:p>
      </dgm:t>
    </dgm:pt>
    <dgm:pt modelId="{670B70FE-B6EE-447B-8C77-E07AF9BE157A}" type="parTrans" cxnId="{50C86D57-323E-4876-BCCA-B74F2EC62358}">
      <dgm:prSet/>
      <dgm:spPr/>
      <dgm:t>
        <a:bodyPr/>
        <a:lstStyle/>
        <a:p>
          <a:endParaRPr lang="en-US"/>
        </a:p>
      </dgm:t>
    </dgm:pt>
    <dgm:pt modelId="{502BC722-30D4-4B8F-A6F5-9C8A667D410C}" type="sibTrans" cxnId="{50C86D57-323E-4876-BCCA-B74F2EC62358}">
      <dgm:prSet/>
      <dgm:spPr/>
      <dgm:t>
        <a:bodyPr/>
        <a:lstStyle/>
        <a:p>
          <a:endParaRPr lang="en-US"/>
        </a:p>
      </dgm:t>
    </dgm:pt>
    <dgm:pt modelId="{1A1C72A8-E291-47CF-B4E3-B7A8E395BA03}">
      <dgm:prSet/>
      <dgm:spPr/>
      <dgm:t>
        <a:bodyPr/>
        <a:lstStyle/>
        <a:p>
          <a:r>
            <a:rPr lang="en-US" b="1" u="sng" dirty="0">
              <a:latin typeface="Arial" panose="020B0604020202020204" pitchFamily="34" charset="0"/>
              <a:cs typeface="Arial" panose="020B0604020202020204" pitchFamily="34" charset="0"/>
            </a:rPr>
            <a:t>Less Expenses = £128,035</a:t>
          </a:r>
          <a:endParaRPr lang="en-US" dirty="0">
            <a:latin typeface="Arial" panose="020B0604020202020204" pitchFamily="34" charset="0"/>
            <a:cs typeface="Arial" panose="020B0604020202020204" pitchFamily="34" charset="0"/>
          </a:endParaRPr>
        </a:p>
      </dgm:t>
    </dgm:pt>
    <dgm:pt modelId="{0674FD58-BBEA-49E1-AB2E-754CF11F3908}" type="parTrans" cxnId="{7B4B395C-FC93-407D-A784-B16E972A765F}">
      <dgm:prSet/>
      <dgm:spPr/>
      <dgm:t>
        <a:bodyPr/>
        <a:lstStyle/>
        <a:p>
          <a:endParaRPr lang="en-US"/>
        </a:p>
      </dgm:t>
    </dgm:pt>
    <dgm:pt modelId="{2236AE06-68DC-4D55-B5F6-BAD2A48AA58C}" type="sibTrans" cxnId="{7B4B395C-FC93-407D-A784-B16E972A765F}">
      <dgm:prSet/>
      <dgm:spPr/>
      <dgm:t>
        <a:bodyPr/>
        <a:lstStyle/>
        <a:p>
          <a:endParaRPr lang="en-US"/>
        </a:p>
      </dgm:t>
    </dgm:pt>
    <dgm:pt modelId="{780A991C-9B75-461A-82AD-C185B1D13675}">
      <dgm:prSet/>
      <dgm:spPr/>
      <dgm:t>
        <a:bodyPr/>
        <a:lstStyle/>
        <a:p>
          <a:r>
            <a:rPr lang="en-US" b="1" dirty="0">
              <a:latin typeface="Arial" panose="020B0604020202020204" pitchFamily="34" charset="0"/>
              <a:cs typeface="Arial" panose="020B0604020202020204" pitchFamily="34" charset="0"/>
            </a:rPr>
            <a:t>Earning before interest/tax = £24,775</a:t>
          </a:r>
          <a:endParaRPr lang="en-US" dirty="0">
            <a:latin typeface="Arial" panose="020B0604020202020204" pitchFamily="34" charset="0"/>
            <a:cs typeface="Arial" panose="020B0604020202020204" pitchFamily="34" charset="0"/>
          </a:endParaRPr>
        </a:p>
      </dgm:t>
    </dgm:pt>
    <dgm:pt modelId="{D6D735F7-BF8E-4C04-B013-89F56E5FD13F}" type="parTrans" cxnId="{0C17EDD1-0C4C-405A-9D4E-6D6B18317B8F}">
      <dgm:prSet/>
      <dgm:spPr/>
      <dgm:t>
        <a:bodyPr/>
        <a:lstStyle/>
        <a:p>
          <a:endParaRPr lang="en-US"/>
        </a:p>
      </dgm:t>
    </dgm:pt>
    <dgm:pt modelId="{87EBA244-6546-410D-B04B-B5889CF74AEA}" type="sibTrans" cxnId="{0C17EDD1-0C4C-405A-9D4E-6D6B18317B8F}">
      <dgm:prSet/>
      <dgm:spPr/>
      <dgm:t>
        <a:bodyPr/>
        <a:lstStyle/>
        <a:p>
          <a:endParaRPr lang="en-US"/>
        </a:p>
      </dgm:t>
    </dgm:pt>
    <dgm:pt modelId="{9DFDBD8E-F55B-44F7-8C37-29C92BBA0C84}">
      <dgm:prSet/>
      <dgm:spPr/>
      <dgm:t>
        <a:bodyPr/>
        <a:lstStyle/>
        <a:p>
          <a:r>
            <a:rPr lang="en-US" b="1" dirty="0">
              <a:latin typeface="Arial" panose="020B0604020202020204" pitchFamily="34" charset="0"/>
              <a:cs typeface="Arial" panose="020B0604020202020204" pitchFamily="34" charset="0"/>
            </a:rPr>
            <a:t>Less interest = £0</a:t>
          </a:r>
          <a:endParaRPr lang="en-US" dirty="0">
            <a:latin typeface="Arial" panose="020B0604020202020204" pitchFamily="34" charset="0"/>
            <a:cs typeface="Arial" panose="020B0604020202020204" pitchFamily="34" charset="0"/>
          </a:endParaRPr>
        </a:p>
      </dgm:t>
    </dgm:pt>
    <dgm:pt modelId="{79E637FB-E058-498A-A31E-E7850B1AEFCE}" type="parTrans" cxnId="{E842083C-7AE2-4D2A-8BB2-D08E7C95D613}">
      <dgm:prSet/>
      <dgm:spPr/>
      <dgm:t>
        <a:bodyPr/>
        <a:lstStyle/>
        <a:p>
          <a:endParaRPr lang="en-US"/>
        </a:p>
      </dgm:t>
    </dgm:pt>
    <dgm:pt modelId="{11BAA146-E72C-48E7-BC40-B1066E6D1779}" type="sibTrans" cxnId="{E842083C-7AE2-4D2A-8BB2-D08E7C95D613}">
      <dgm:prSet/>
      <dgm:spPr/>
      <dgm:t>
        <a:bodyPr/>
        <a:lstStyle/>
        <a:p>
          <a:endParaRPr lang="en-US"/>
        </a:p>
      </dgm:t>
    </dgm:pt>
    <dgm:pt modelId="{5927936E-9BCE-4A1E-BF8F-44898E7B1FB8}">
      <dgm:prSet/>
      <dgm:spPr/>
      <dgm:t>
        <a:bodyPr/>
        <a:lstStyle/>
        <a:p>
          <a:r>
            <a:rPr lang="en-US" b="1" dirty="0">
              <a:latin typeface="Arial" panose="020B0604020202020204" pitchFamily="34" charset="0"/>
              <a:cs typeface="Arial" panose="020B0604020202020204" pitchFamily="34" charset="0"/>
            </a:rPr>
            <a:t>Earning before tax = £24,775</a:t>
          </a:r>
          <a:endParaRPr lang="en-US" dirty="0">
            <a:latin typeface="Arial" panose="020B0604020202020204" pitchFamily="34" charset="0"/>
            <a:cs typeface="Arial" panose="020B0604020202020204" pitchFamily="34" charset="0"/>
          </a:endParaRPr>
        </a:p>
      </dgm:t>
    </dgm:pt>
    <dgm:pt modelId="{29365168-B2E3-47FC-9A9C-7F79F781562E}" type="parTrans" cxnId="{03C19A44-56DE-471A-AFD2-6EA4C614D025}">
      <dgm:prSet/>
      <dgm:spPr/>
      <dgm:t>
        <a:bodyPr/>
        <a:lstStyle/>
        <a:p>
          <a:endParaRPr lang="en-US"/>
        </a:p>
      </dgm:t>
    </dgm:pt>
    <dgm:pt modelId="{33708390-5B56-42CD-B944-1EBAB1BC2E34}" type="sibTrans" cxnId="{03C19A44-56DE-471A-AFD2-6EA4C614D025}">
      <dgm:prSet/>
      <dgm:spPr/>
      <dgm:t>
        <a:bodyPr/>
        <a:lstStyle/>
        <a:p>
          <a:endParaRPr lang="en-US"/>
        </a:p>
      </dgm:t>
    </dgm:pt>
    <dgm:pt modelId="{3016B220-C2BA-49F7-B522-D837EDD71A83}">
      <dgm:prSet/>
      <dgm:spPr/>
      <dgm:t>
        <a:bodyPr/>
        <a:lstStyle/>
        <a:p>
          <a:r>
            <a:rPr lang="en-US" b="1" u="sng" dirty="0">
              <a:latin typeface="Arial" panose="020B0604020202020204" pitchFamily="34" charset="0"/>
              <a:cs typeface="Arial" panose="020B0604020202020204" pitchFamily="34" charset="0"/>
            </a:rPr>
            <a:t>Less tax = £4,707.25</a:t>
          </a:r>
          <a:endParaRPr lang="en-US" dirty="0">
            <a:latin typeface="Arial" panose="020B0604020202020204" pitchFamily="34" charset="0"/>
            <a:cs typeface="Arial" panose="020B0604020202020204" pitchFamily="34" charset="0"/>
          </a:endParaRPr>
        </a:p>
      </dgm:t>
    </dgm:pt>
    <dgm:pt modelId="{A1331941-1FFD-462F-A8A3-B2876D9E7432}" type="parTrans" cxnId="{0C1121D7-A81E-43D8-A7B7-2F6876021562}">
      <dgm:prSet/>
      <dgm:spPr/>
      <dgm:t>
        <a:bodyPr/>
        <a:lstStyle/>
        <a:p>
          <a:endParaRPr lang="en-US"/>
        </a:p>
      </dgm:t>
    </dgm:pt>
    <dgm:pt modelId="{F385CED3-0682-46E1-AB34-CD65E430D46D}" type="sibTrans" cxnId="{0C1121D7-A81E-43D8-A7B7-2F6876021562}">
      <dgm:prSet/>
      <dgm:spPr/>
      <dgm:t>
        <a:bodyPr/>
        <a:lstStyle/>
        <a:p>
          <a:endParaRPr lang="en-US"/>
        </a:p>
      </dgm:t>
    </dgm:pt>
    <dgm:pt modelId="{6436A3E0-D712-45C1-8EED-9F70688BC938}">
      <dgm:prSet/>
      <dgm:spPr/>
      <dgm:t>
        <a:bodyPr/>
        <a:lstStyle/>
        <a:p>
          <a:r>
            <a:rPr lang="en-US" b="1" dirty="0">
              <a:latin typeface="Arial" panose="020B0604020202020204" pitchFamily="34" charset="0"/>
              <a:cs typeface="Arial" panose="020B0604020202020204" pitchFamily="34" charset="0"/>
            </a:rPr>
            <a:t>Net Profit/ Income = £20,067.75</a:t>
          </a:r>
          <a:endParaRPr lang="en-US" dirty="0">
            <a:latin typeface="Arial" panose="020B0604020202020204" pitchFamily="34" charset="0"/>
            <a:cs typeface="Arial" panose="020B0604020202020204" pitchFamily="34" charset="0"/>
          </a:endParaRPr>
        </a:p>
      </dgm:t>
    </dgm:pt>
    <dgm:pt modelId="{E15ADD57-7D58-42B3-ABFB-89FDD284DDEF}" type="parTrans" cxnId="{9D278C6D-8194-4A96-8D8C-6BAFC9FBE014}">
      <dgm:prSet/>
      <dgm:spPr/>
      <dgm:t>
        <a:bodyPr/>
        <a:lstStyle/>
        <a:p>
          <a:endParaRPr lang="en-US"/>
        </a:p>
      </dgm:t>
    </dgm:pt>
    <dgm:pt modelId="{63C385D0-1DA2-4485-AF82-E408F460E418}" type="sibTrans" cxnId="{9D278C6D-8194-4A96-8D8C-6BAFC9FBE014}">
      <dgm:prSet/>
      <dgm:spPr/>
      <dgm:t>
        <a:bodyPr/>
        <a:lstStyle/>
        <a:p>
          <a:endParaRPr lang="en-US"/>
        </a:p>
      </dgm:t>
    </dgm:pt>
    <dgm:pt modelId="{9F037695-4B60-45D0-AAD4-85BAA09568D5}" type="pres">
      <dgm:prSet presAssocID="{6F0BBABB-0D2B-4AD0-B76A-306E8C89003D}" presName="vert0" presStyleCnt="0">
        <dgm:presLayoutVars>
          <dgm:dir/>
          <dgm:animOne val="branch"/>
          <dgm:animLvl val="lvl"/>
        </dgm:presLayoutVars>
      </dgm:prSet>
      <dgm:spPr/>
    </dgm:pt>
    <dgm:pt modelId="{EC02B287-99AA-4088-8632-68B961FE9C4B}" type="pres">
      <dgm:prSet presAssocID="{B6FC3A4A-612F-4142-ABC3-70F88B2AEEF6}" presName="thickLine" presStyleLbl="alignNode1" presStyleIdx="0" presStyleCnt="9"/>
      <dgm:spPr/>
    </dgm:pt>
    <dgm:pt modelId="{3B793FB7-F101-4A3F-9BBB-2ABA6FB8D519}" type="pres">
      <dgm:prSet presAssocID="{B6FC3A4A-612F-4142-ABC3-70F88B2AEEF6}" presName="horz1" presStyleCnt="0"/>
      <dgm:spPr/>
    </dgm:pt>
    <dgm:pt modelId="{598E67CD-EAB5-4F99-A2E0-0E8B75CB16F7}" type="pres">
      <dgm:prSet presAssocID="{B6FC3A4A-612F-4142-ABC3-70F88B2AEEF6}" presName="tx1" presStyleLbl="revTx" presStyleIdx="0" presStyleCnt="9"/>
      <dgm:spPr/>
    </dgm:pt>
    <dgm:pt modelId="{75706C25-7F0A-4E00-9E2B-5BDD11873573}" type="pres">
      <dgm:prSet presAssocID="{B6FC3A4A-612F-4142-ABC3-70F88B2AEEF6}" presName="vert1" presStyleCnt="0"/>
      <dgm:spPr/>
    </dgm:pt>
    <dgm:pt modelId="{357570A0-559E-4F4D-8EF9-F34E994F49ED}" type="pres">
      <dgm:prSet presAssocID="{FB5C5A9E-72FF-4A35-A21A-2D3D80B3FBEF}" presName="thickLine" presStyleLbl="alignNode1" presStyleIdx="1" presStyleCnt="9"/>
      <dgm:spPr/>
    </dgm:pt>
    <dgm:pt modelId="{F766FA56-FE60-443E-ABA4-3300B70D4D49}" type="pres">
      <dgm:prSet presAssocID="{FB5C5A9E-72FF-4A35-A21A-2D3D80B3FBEF}" presName="horz1" presStyleCnt="0"/>
      <dgm:spPr/>
    </dgm:pt>
    <dgm:pt modelId="{BBF5736E-4C5F-4087-94E9-4080D5782F69}" type="pres">
      <dgm:prSet presAssocID="{FB5C5A9E-72FF-4A35-A21A-2D3D80B3FBEF}" presName="tx1" presStyleLbl="revTx" presStyleIdx="1" presStyleCnt="9"/>
      <dgm:spPr/>
    </dgm:pt>
    <dgm:pt modelId="{37D39348-1426-4DCF-A8CF-A576FB1B12EE}" type="pres">
      <dgm:prSet presAssocID="{FB5C5A9E-72FF-4A35-A21A-2D3D80B3FBEF}" presName="vert1" presStyleCnt="0"/>
      <dgm:spPr/>
    </dgm:pt>
    <dgm:pt modelId="{96593B8C-F3AB-4627-9E00-6B28B185B8E7}" type="pres">
      <dgm:prSet presAssocID="{6007E27A-4977-430D-A2E7-B64A840BCCC3}" presName="thickLine" presStyleLbl="alignNode1" presStyleIdx="2" presStyleCnt="9"/>
      <dgm:spPr/>
    </dgm:pt>
    <dgm:pt modelId="{B06D8001-F18F-4748-9D23-B181445C570A}" type="pres">
      <dgm:prSet presAssocID="{6007E27A-4977-430D-A2E7-B64A840BCCC3}" presName="horz1" presStyleCnt="0"/>
      <dgm:spPr/>
    </dgm:pt>
    <dgm:pt modelId="{B8281F1D-F51E-4545-836D-3204E2A3B259}" type="pres">
      <dgm:prSet presAssocID="{6007E27A-4977-430D-A2E7-B64A840BCCC3}" presName="tx1" presStyleLbl="revTx" presStyleIdx="2" presStyleCnt="9"/>
      <dgm:spPr/>
    </dgm:pt>
    <dgm:pt modelId="{48E1E521-A7AD-43E0-A8EC-763BA628EB2E}" type="pres">
      <dgm:prSet presAssocID="{6007E27A-4977-430D-A2E7-B64A840BCCC3}" presName="vert1" presStyleCnt="0"/>
      <dgm:spPr/>
    </dgm:pt>
    <dgm:pt modelId="{6F7B8F3B-29E2-465E-AD43-8057B9B2C40F}" type="pres">
      <dgm:prSet presAssocID="{1A1C72A8-E291-47CF-B4E3-B7A8E395BA03}" presName="thickLine" presStyleLbl="alignNode1" presStyleIdx="3" presStyleCnt="9"/>
      <dgm:spPr/>
    </dgm:pt>
    <dgm:pt modelId="{0A9C0E55-BAC6-4FBC-9EB5-E9394766ECB3}" type="pres">
      <dgm:prSet presAssocID="{1A1C72A8-E291-47CF-B4E3-B7A8E395BA03}" presName="horz1" presStyleCnt="0"/>
      <dgm:spPr/>
    </dgm:pt>
    <dgm:pt modelId="{5D12BD4B-FF65-45FA-9157-97EEA1EA182A}" type="pres">
      <dgm:prSet presAssocID="{1A1C72A8-E291-47CF-B4E3-B7A8E395BA03}" presName="tx1" presStyleLbl="revTx" presStyleIdx="3" presStyleCnt="9"/>
      <dgm:spPr/>
    </dgm:pt>
    <dgm:pt modelId="{00CAED32-A86E-4C82-833F-3250B8F7D4DA}" type="pres">
      <dgm:prSet presAssocID="{1A1C72A8-E291-47CF-B4E3-B7A8E395BA03}" presName="vert1" presStyleCnt="0"/>
      <dgm:spPr/>
    </dgm:pt>
    <dgm:pt modelId="{C2A81EBD-6F0E-4F67-92B2-9451AB1CE62E}" type="pres">
      <dgm:prSet presAssocID="{780A991C-9B75-461A-82AD-C185B1D13675}" presName="thickLine" presStyleLbl="alignNode1" presStyleIdx="4" presStyleCnt="9"/>
      <dgm:spPr/>
    </dgm:pt>
    <dgm:pt modelId="{A8BAA04C-A620-4523-B67F-68D2CA994DFA}" type="pres">
      <dgm:prSet presAssocID="{780A991C-9B75-461A-82AD-C185B1D13675}" presName="horz1" presStyleCnt="0"/>
      <dgm:spPr/>
    </dgm:pt>
    <dgm:pt modelId="{E2128E4B-029D-4C82-B063-6CCBCFC68399}" type="pres">
      <dgm:prSet presAssocID="{780A991C-9B75-461A-82AD-C185B1D13675}" presName="tx1" presStyleLbl="revTx" presStyleIdx="4" presStyleCnt="9"/>
      <dgm:spPr/>
    </dgm:pt>
    <dgm:pt modelId="{D5EE29AE-FF64-42E6-A19A-F44AC1E4F35E}" type="pres">
      <dgm:prSet presAssocID="{780A991C-9B75-461A-82AD-C185B1D13675}" presName="vert1" presStyleCnt="0"/>
      <dgm:spPr/>
    </dgm:pt>
    <dgm:pt modelId="{AC4448BD-A3FD-44AD-82B7-D7426900925D}" type="pres">
      <dgm:prSet presAssocID="{9DFDBD8E-F55B-44F7-8C37-29C92BBA0C84}" presName="thickLine" presStyleLbl="alignNode1" presStyleIdx="5" presStyleCnt="9"/>
      <dgm:spPr/>
    </dgm:pt>
    <dgm:pt modelId="{8AA70286-D598-48AA-85DA-6D24CE19B0C6}" type="pres">
      <dgm:prSet presAssocID="{9DFDBD8E-F55B-44F7-8C37-29C92BBA0C84}" presName="horz1" presStyleCnt="0"/>
      <dgm:spPr/>
    </dgm:pt>
    <dgm:pt modelId="{9BC38355-5F12-4245-BC79-B7A80814C7D0}" type="pres">
      <dgm:prSet presAssocID="{9DFDBD8E-F55B-44F7-8C37-29C92BBA0C84}" presName="tx1" presStyleLbl="revTx" presStyleIdx="5" presStyleCnt="9"/>
      <dgm:spPr/>
    </dgm:pt>
    <dgm:pt modelId="{FF1C4E9C-6111-4DD3-8192-71CE9A1D9BA8}" type="pres">
      <dgm:prSet presAssocID="{9DFDBD8E-F55B-44F7-8C37-29C92BBA0C84}" presName="vert1" presStyleCnt="0"/>
      <dgm:spPr/>
    </dgm:pt>
    <dgm:pt modelId="{E832EBD6-D467-45B0-8654-B2D211720166}" type="pres">
      <dgm:prSet presAssocID="{5927936E-9BCE-4A1E-BF8F-44898E7B1FB8}" presName="thickLine" presStyleLbl="alignNode1" presStyleIdx="6" presStyleCnt="9"/>
      <dgm:spPr/>
    </dgm:pt>
    <dgm:pt modelId="{242796F6-6CCD-43C0-9704-E3132D138782}" type="pres">
      <dgm:prSet presAssocID="{5927936E-9BCE-4A1E-BF8F-44898E7B1FB8}" presName="horz1" presStyleCnt="0"/>
      <dgm:spPr/>
    </dgm:pt>
    <dgm:pt modelId="{FFBC2CC4-7843-4027-B2A7-79F6FE2B9AB5}" type="pres">
      <dgm:prSet presAssocID="{5927936E-9BCE-4A1E-BF8F-44898E7B1FB8}" presName="tx1" presStyleLbl="revTx" presStyleIdx="6" presStyleCnt="9"/>
      <dgm:spPr/>
    </dgm:pt>
    <dgm:pt modelId="{E379F645-23D3-47A3-BC21-15AEFA1EB5E6}" type="pres">
      <dgm:prSet presAssocID="{5927936E-9BCE-4A1E-BF8F-44898E7B1FB8}" presName="vert1" presStyleCnt="0"/>
      <dgm:spPr/>
    </dgm:pt>
    <dgm:pt modelId="{07D68410-2FCF-40DB-96F5-C83CFF0D8233}" type="pres">
      <dgm:prSet presAssocID="{3016B220-C2BA-49F7-B522-D837EDD71A83}" presName="thickLine" presStyleLbl="alignNode1" presStyleIdx="7" presStyleCnt="9"/>
      <dgm:spPr/>
    </dgm:pt>
    <dgm:pt modelId="{5957DB39-2554-4E8B-82D1-ACA012C4715C}" type="pres">
      <dgm:prSet presAssocID="{3016B220-C2BA-49F7-B522-D837EDD71A83}" presName="horz1" presStyleCnt="0"/>
      <dgm:spPr/>
    </dgm:pt>
    <dgm:pt modelId="{019873F4-064C-4702-B47F-C98ED2D828BA}" type="pres">
      <dgm:prSet presAssocID="{3016B220-C2BA-49F7-B522-D837EDD71A83}" presName="tx1" presStyleLbl="revTx" presStyleIdx="7" presStyleCnt="9"/>
      <dgm:spPr/>
    </dgm:pt>
    <dgm:pt modelId="{2D7890BD-A5F2-4D1C-A2FE-6C5B5F20DDC1}" type="pres">
      <dgm:prSet presAssocID="{3016B220-C2BA-49F7-B522-D837EDD71A83}" presName="vert1" presStyleCnt="0"/>
      <dgm:spPr/>
    </dgm:pt>
    <dgm:pt modelId="{3C0B924E-1F10-43DB-A2FD-6DD5116350C1}" type="pres">
      <dgm:prSet presAssocID="{6436A3E0-D712-45C1-8EED-9F70688BC938}" presName="thickLine" presStyleLbl="alignNode1" presStyleIdx="8" presStyleCnt="9"/>
      <dgm:spPr/>
    </dgm:pt>
    <dgm:pt modelId="{3E9A6AC2-BBBD-4980-B22B-6D865EDFDA99}" type="pres">
      <dgm:prSet presAssocID="{6436A3E0-D712-45C1-8EED-9F70688BC938}" presName="horz1" presStyleCnt="0"/>
      <dgm:spPr/>
    </dgm:pt>
    <dgm:pt modelId="{64881565-8B1A-4CE8-84FF-49CEFF9F7E6D}" type="pres">
      <dgm:prSet presAssocID="{6436A3E0-D712-45C1-8EED-9F70688BC938}" presName="tx1" presStyleLbl="revTx" presStyleIdx="8" presStyleCnt="9"/>
      <dgm:spPr/>
    </dgm:pt>
    <dgm:pt modelId="{2A1E40BC-8D28-4A85-B70B-F304C65DA682}" type="pres">
      <dgm:prSet presAssocID="{6436A3E0-D712-45C1-8EED-9F70688BC938}" presName="vert1" presStyleCnt="0"/>
      <dgm:spPr/>
    </dgm:pt>
  </dgm:ptLst>
  <dgm:cxnLst>
    <dgm:cxn modelId="{F6F26705-DD77-4A49-AE82-2C03DB8F440A}" srcId="{6F0BBABB-0D2B-4AD0-B76A-306E8C89003D}" destId="{FB5C5A9E-72FF-4A35-A21A-2D3D80B3FBEF}" srcOrd="1" destOrd="0" parTransId="{8F3CDC07-0FF5-4CE5-B5E5-E35542EFC8D6}" sibTransId="{95CA6D16-54D1-43C6-94AC-1A54F95B0DFC}"/>
    <dgm:cxn modelId="{F985B720-6EC7-494C-B8BC-21BF0A1689AB}" type="presOf" srcId="{3016B220-C2BA-49F7-B522-D837EDD71A83}" destId="{019873F4-064C-4702-B47F-C98ED2D828BA}" srcOrd="0" destOrd="0" presId="urn:microsoft.com/office/officeart/2008/layout/LinedList"/>
    <dgm:cxn modelId="{3313F022-E96E-47DB-9F53-0799F7A1F0FF}" type="presOf" srcId="{6436A3E0-D712-45C1-8EED-9F70688BC938}" destId="{64881565-8B1A-4CE8-84FF-49CEFF9F7E6D}" srcOrd="0" destOrd="0" presId="urn:microsoft.com/office/officeart/2008/layout/LinedList"/>
    <dgm:cxn modelId="{85837938-52CD-425F-8C1D-CFD408009BFE}" type="presOf" srcId="{9DFDBD8E-F55B-44F7-8C37-29C92BBA0C84}" destId="{9BC38355-5F12-4245-BC79-B7A80814C7D0}" srcOrd="0" destOrd="0" presId="urn:microsoft.com/office/officeart/2008/layout/LinedList"/>
    <dgm:cxn modelId="{E842083C-7AE2-4D2A-8BB2-D08E7C95D613}" srcId="{6F0BBABB-0D2B-4AD0-B76A-306E8C89003D}" destId="{9DFDBD8E-F55B-44F7-8C37-29C92BBA0C84}" srcOrd="5" destOrd="0" parTransId="{79E637FB-E058-498A-A31E-E7850B1AEFCE}" sibTransId="{11BAA146-E72C-48E7-BC40-B1066E6D1779}"/>
    <dgm:cxn modelId="{7B4B395C-FC93-407D-A784-B16E972A765F}" srcId="{6F0BBABB-0D2B-4AD0-B76A-306E8C89003D}" destId="{1A1C72A8-E291-47CF-B4E3-B7A8E395BA03}" srcOrd="3" destOrd="0" parTransId="{0674FD58-BBEA-49E1-AB2E-754CF11F3908}" sibTransId="{2236AE06-68DC-4D55-B5F6-BAD2A48AA58C}"/>
    <dgm:cxn modelId="{03C19A44-56DE-471A-AFD2-6EA4C614D025}" srcId="{6F0BBABB-0D2B-4AD0-B76A-306E8C89003D}" destId="{5927936E-9BCE-4A1E-BF8F-44898E7B1FB8}" srcOrd="6" destOrd="0" parTransId="{29365168-B2E3-47FC-9A9C-7F79F781562E}" sibTransId="{33708390-5B56-42CD-B944-1EBAB1BC2E34}"/>
    <dgm:cxn modelId="{9D278C6D-8194-4A96-8D8C-6BAFC9FBE014}" srcId="{6F0BBABB-0D2B-4AD0-B76A-306E8C89003D}" destId="{6436A3E0-D712-45C1-8EED-9F70688BC938}" srcOrd="8" destOrd="0" parTransId="{E15ADD57-7D58-42B3-ABFB-89FDD284DDEF}" sibTransId="{63C385D0-1DA2-4485-AF82-E408F460E418}"/>
    <dgm:cxn modelId="{2E4A8B50-6080-45FA-A6A1-BEDAB4BC58CB}" srcId="{6F0BBABB-0D2B-4AD0-B76A-306E8C89003D}" destId="{B6FC3A4A-612F-4142-ABC3-70F88B2AEEF6}" srcOrd="0" destOrd="0" parTransId="{2374F3D7-39B7-41C3-AB3E-F720563AFD93}" sibTransId="{A262677D-2677-4DFF-B7D9-634853589C97}"/>
    <dgm:cxn modelId="{5DCEE352-733C-41AD-804B-A433A29FD910}" type="presOf" srcId="{5927936E-9BCE-4A1E-BF8F-44898E7B1FB8}" destId="{FFBC2CC4-7843-4027-B2A7-79F6FE2B9AB5}" srcOrd="0" destOrd="0" presId="urn:microsoft.com/office/officeart/2008/layout/LinedList"/>
    <dgm:cxn modelId="{50C86D57-323E-4876-BCCA-B74F2EC62358}" srcId="{6F0BBABB-0D2B-4AD0-B76A-306E8C89003D}" destId="{6007E27A-4977-430D-A2E7-B64A840BCCC3}" srcOrd="2" destOrd="0" parTransId="{670B70FE-B6EE-447B-8C77-E07AF9BE157A}" sibTransId="{502BC722-30D4-4B8F-A6F5-9C8A667D410C}"/>
    <dgm:cxn modelId="{B1B5F37F-1025-4E1A-BDAE-BD26F730EA33}" type="presOf" srcId="{B6FC3A4A-612F-4142-ABC3-70F88B2AEEF6}" destId="{598E67CD-EAB5-4F99-A2E0-0E8B75CB16F7}" srcOrd="0" destOrd="0" presId="urn:microsoft.com/office/officeart/2008/layout/LinedList"/>
    <dgm:cxn modelId="{68EA3781-02F1-4A87-A70C-020925B5A664}" type="presOf" srcId="{780A991C-9B75-461A-82AD-C185B1D13675}" destId="{E2128E4B-029D-4C82-B063-6CCBCFC68399}" srcOrd="0" destOrd="0" presId="urn:microsoft.com/office/officeart/2008/layout/LinedList"/>
    <dgm:cxn modelId="{F3AC5390-06E9-4F06-977D-6D05876EBB68}" type="presOf" srcId="{6F0BBABB-0D2B-4AD0-B76A-306E8C89003D}" destId="{9F037695-4B60-45D0-AAD4-85BAA09568D5}" srcOrd="0" destOrd="0" presId="urn:microsoft.com/office/officeart/2008/layout/LinedList"/>
    <dgm:cxn modelId="{49E9FFAE-15E1-4D0F-8CA3-2A50C64168E9}" type="presOf" srcId="{FB5C5A9E-72FF-4A35-A21A-2D3D80B3FBEF}" destId="{BBF5736E-4C5F-4087-94E9-4080D5782F69}" srcOrd="0" destOrd="0" presId="urn:microsoft.com/office/officeart/2008/layout/LinedList"/>
    <dgm:cxn modelId="{D04190B3-F962-41ED-9747-B21847BDBBB6}" type="presOf" srcId="{1A1C72A8-E291-47CF-B4E3-B7A8E395BA03}" destId="{5D12BD4B-FF65-45FA-9157-97EEA1EA182A}" srcOrd="0" destOrd="0" presId="urn:microsoft.com/office/officeart/2008/layout/LinedList"/>
    <dgm:cxn modelId="{0C17EDD1-0C4C-405A-9D4E-6D6B18317B8F}" srcId="{6F0BBABB-0D2B-4AD0-B76A-306E8C89003D}" destId="{780A991C-9B75-461A-82AD-C185B1D13675}" srcOrd="4" destOrd="0" parTransId="{D6D735F7-BF8E-4C04-B013-89F56E5FD13F}" sibTransId="{87EBA244-6546-410D-B04B-B5889CF74AEA}"/>
    <dgm:cxn modelId="{0C1121D7-A81E-43D8-A7B7-2F6876021562}" srcId="{6F0BBABB-0D2B-4AD0-B76A-306E8C89003D}" destId="{3016B220-C2BA-49F7-B522-D837EDD71A83}" srcOrd="7" destOrd="0" parTransId="{A1331941-1FFD-462F-A8A3-B2876D9E7432}" sibTransId="{F385CED3-0682-46E1-AB34-CD65E430D46D}"/>
    <dgm:cxn modelId="{15E015E2-2FF2-41F9-AA32-B5CB8321A3C4}" type="presOf" srcId="{6007E27A-4977-430D-A2E7-B64A840BCCC3}" destId="{B8281F1D-F51E-4545-836D-3204E2A3B259}" srcOrd="0" destOrd="0" presId="urn:microsoft.com/office/officeart/2008/layout/LinedList"/>
    <dgm:cxn modelId="{E0E45133-BEB2-4BCE-BD83-B88EFA21D592}" type="presParOf" srcId="{9F037695-4B60-45D0-AAD4-85BAA09568D5}" destId="{EC02B287-99AA-4088-8632-68B961FE9C4B}" srcOrd="0" destOrd="0" presId="urn:microsoft.com/office/officeart/2008/layout/LinedList"/>
    <dgm:cxn modelId="{1D2DA010-8799-4455-A8DE-A287BA5FA44C}" type="presParOf" srcId="{9F037695-4B60-45D0-AAD4-85BAA09568D5}" destId="{3B793FB7-F101-4A3F-9BBB-2ABA6FB8D519}" srcOrd="1" destOrd="0" presId="urn:microsoft.com/office/officeart/2008/layout/LinedList"/>
    <dgm:cxn modelId="{47331089-1A3D-42A8-BE50-472141198EC1}" type="presParOf" srcId="{3B793FB7-F101-4A3F-9BBB-2ABA6FB8D519}" destId="{598E67CD-EAB5-4F99-A2E0-0E8B75CB16F7}" srcOrd="0" destOrd="0" presId="urn:microsoft.com/office/officeart/2008/layout/LinedList"/>
    <dgm:cxn modelId="{54600AA7-427A-4D6F-AD7E-77D2F352758F}" type="presParOf" srcId="{3B793FB7-F101-4A3F-9BBB-2ABA6FB8D519}" destId="{75706C25-7F0A-4E00-9E2B-5BDD11873573}" srcOrd="1" destOrd="0" presId="urn:microsoft.com/office/officeart/2008/layout/LinedList"/>
    <dgm:cxn modelId="{604E6771-499E-44A3-9A88-618082285083}" type="presParOf" srcId="{9F037695-4B60-45D0-AAD4-85BAA09568D5}" destId="{357570A0-559E-4F4D-8EF9-F34E994F49ED}" srcOrd="2" destOrd="0" presId="urn:microsoft.com/office/officeart/2008/layout/LinedList"/>
    <dgm:cxn modelId="{95DFDC93-3F89-4436-ADFC-95983F135112}" type="presParOf" srcId="{9F037695-4B60-45D0-AAD4-85BAA09568D5}" destId="{F766FA56-FE60-443E-ABA4-3300B70D4D49}" srcOrd="3" destOrd="0" presId="urn:microsoft.com/office/officeart/2008/layout/LinedList"/>
    <dgm:cxn modelId="{0739FC07-91C1-4D89-839D-4727D7824C6E}" type="presParOf" srcId="{F766FA56-FE60-443E-ABA4-3300B70D4D49}" destId="{BBF5736E-4C5F-4087-94E9-4080D5782F69}" srcOrd="0" destOrd="0" presId="urn:microsoft.com/office/officeart/2008/layout/LinedList"/>
    <dgm:cxn modelId="{5A430CFF-9348-4673-AF11-99ED8F35A20C}" type="presParOf" srcId="{F766FA56-FE60-443E-ABA4-3300B70D4D49}" destId="{37D39348-1426-4DCF-A8CF-A576FB1B12EE}" srcOrd="1" destOrd="0" presId="urn:microsoft.com/office/officeart/2008/layout/LinedList"/>
    <dgm:cxn modelId="{E5066684-E2B1-4096-8E96-FA7E815DCE67}" type="presParOf" srcId="{9F037695-4B60-45D0-AAD4-85BAA09568D5}" destId="{96593B8C-F3AB-4627-9E00-6B28B185B8E7}" srcOrd="4" destOrd="0" presId="urn:microsoft.com/office/officeart/2008/layout/LinedList"/>
    <dgm:cxn modelId="{5675CDEB-E5E8-4020-A478-1A0755AA6A8D}" type="presParOf" srcId="{9F037695-4B60-45D0-AAD4-85BAA09568D5}" destId="{B06D8001-F18F-4748-9D23-B181445C570A}" srcOrd="5" destOrd="0" presId="urn:microsoft.com/office/officeart/2008/layout/LinedList"/>
    <dgm:cxn modelId="{2C47B371-8B52-4FCB-9957-B0102A669598}" type="presParOf" srcId="{B06D8001-F18F-4748-9D23-B181445C570A}" destId="{B8281F1D-F51E-4545-836D-3204E2A3B259}" srcOrd="0" destOrd="0" presId="urn:microsoft.com/office/officeart/2008/layout/LinedList"/>
    <dgm:cxn modelId="{8C1C436D-0AEC-486B-9F1C-0B4BDF38BF25}" type="presParOf" srcId="{B06D8001-F18F-4748-9D23-B181445C570A}" destId="{48E1E521-A7AD-43E0-A8EC-763BA628EB2E}" srcOrd="1" destOrd="0" presId="urn:microsoft.com/office/officeart/2008/layout/LinedList"/>
    <dgm:cxn modelId="{6E9FA70A-C915-4E42-8CD6-C8C736940951}" type="presParOf" srcId="{9F037695-4B60-45D0-AAD4-85BAA09568D5}" destId="{6F7B8F3B-29E2-465E-AD43-8057B9B2C40F}" srcOrd="6" destOrd="0" presId="urn:microsoft.com/office/officeart/2008/layout/LinedList"/>
    <dgm:cxn modelId="{F4A5CFED-CC0A-4E5E-81D1-F7B3D6E0F952}" type="presParOf" srcId="{9F037695-4B60-45D0-AAD4-85BAA09568D5}" destId="{0A9C0E55-BAC6-4FBC-9EB5-E9394766ECB3}" srcOrd="7" destOrd="0" presId="urn:microsoft.com/office/officeart/2008/layout/LinedList"/>
    <dgm:cxn modelId="{00DF0E5E-E446-4E4F-AC94-BB86BE2D64A1}" type="presParOf" srcId="{0A9C0E55-BAC6-4FBC-9EB5-E9394766ECB3}" destId="{5D12BD4B-FF65-45FA-9157-97EEA1EA182A}" srcOrd="0" destOrd="0" presId="urn:microsoft.com/office/officeart/2008/layout/LinedList"/>
    <dgm:cxn modelId="{AB9A615F-D067-4C5D-AB3B-41B5175077A0}" type="presParOf" srcId="{0A9C0E55-BAC6-4FBC-9EB5-E9394766ECB3}" destId="{00CAED32-A86E-4C82-833F-3250B8F7D4DA}" srcOrd="1" destOrd="0" presId="urn:microsoft.com/office/officeart/2008/layout/LinedList"/>
    <dgm:cxn modelId="{7EC550CF-A2D7-44B0-8DCF-63B135574A45}" type="presParOf" srcId="{9F037695-4B60-45D0-AAD4-85BAA09568D5}" destId="{C2A81EBD-6F0E-4F67-92B2-9451AB1CE62E}" srcOrd="8" destOrd="0" presId="urn:microsoft.com/office/officeart/2008/layout/LinedList"/>
    <dgm:cxn modelId="{BD23FE09-BCE7-4A3A-AB6B-2DFF43C6E602}" type="presParOf" srcId="{9F037695-4B60-45D0-AAD4-85BAA09568D5}" destId="{A8BAA04C-A620-4523-B67F-68D2CA994DFA}" srcOrd="9" destOrd="0" presId="urn:microsoft.com/office/officeart/2008/layout/LinedList"/>
    <dgm:cxn modelId="{E1F20BA7-7876-4234-ABB8-62180B1F8B8F}" type="presParOf" srcId="{A8BAA04C-A620-4523-B67F-68D2CA994DFA}" destId="{E2128E4B-029D-4C82-B063-6CCBCFC68399}" srcOrd="0" destOrd="0" presId="urn:microsoft.com/office/officeart/2008/layout/LinedList"/>
    <dgm:cxn modelId="{C0107D68-2EB7-46C2-9A56-85966B92FB49}" type="presParOf" srcId="{A8BAA04C-A620-4523-B67F-68D2CA994DFA}" destId="{D5EE29AE-FF64-42E6-A19A-F44AC1E4F35E}" srcOrd="1" destOrd="0" presId="urn:microsoft.com/office/officeart/2008/layout/LinedList"/>
    <dgm:cxn modelId="{61E20A68-E666-437C-A5C3-E829F6A1A666}" type="presParOf" srcId="{9F037695-4B60-45D0-AAD4-85BAA09568D5}" destId="{AC4448BD-A3FD-44AD-82B7-D7426900925D}" srcOrd="10" destOrd="0" presId="urn:microsoft.com/office/officeart/2008/layout/LinedList"/>
    <dgm:cxn modelId="{8B68B76C-5257-40E5-B8B5-CD514A7D32C6}" type="presParOf" srcId="{9F037695-4B60-45D0-AAD4-85BAA09568D5}" destId="{8AA70286-D598-48AA-85DA-6D24CE19B0C6}" srcOrd="11" destOrd="0" presId="urn:microsoft.com/office/officeart/2008/layout/LinedList"/>
    <dgm:cxn modelId="{E97C70B0-08A3-4C70-AD54-83DD83F7189C}" type="presParOf" srcId="{8AA70286-D598-48AA-85DA-6D24CE19B0C6}" destId="{9BC38355-5F12-4245-BC79-B7A80814C7D0}" srcOrd="0" destOrd="0" presId="urn:microsoft.com/office/officeart/2008/layout/LinedList"/>
    <dgm:cxn modelId="{2EA56D3C-6619-44C2-B46A-82B0A7CA9BAB}" type="presParOf" srcId="{8AA70286-D598-48AA-85DA-6D24CE19B0C6}" destId="{FF1C4E9C-6111-4DD3-8192-71CE9A1D9BA8}" srcOrd="1" destOrd="0" presId="urn:microsoft.com/office/officeart/2008/layout/LinedList"/>
    <dgm:cxn modelId="{07C2F731-10D1-455B-9712-D57569141126}" type="presParOf" srcId="{9F037695-4B60-45D0-AAD4-85BAA09568D5}" destId="{E832EBD6-D467-45B0-8654-B2D211720166}" srcOrd="12" destOrd="0" presId="urn:microsoft.com/office/officeart/2008/layout/LinedList"/>
    <dgm:cxn modelId="{C4648CD5-D509-43F8-9BA7-8F98D1BA813D}" type="presParOf" srcId="{9F037695-4B60-45D0-AAD4-85BAA09568D5}" destId="{242796F6-6CCD-43C0-9704-E3132D138782}" srcOrd="13" destOrd="0" presId="urn:microsoft.com/office/officeart/2008/layout/LinedList"/>
    <dgm:cxn modelId="{1F8A2F3E-A5E0-48B7-B401-2177BB5F76E3}" type="presParOf" srcId="{242796F6-6CCD-43C0-9704-E3132D138782}" destId="{FFBC2CC4-7843-4027-B2A7-79F6FE2B9AB5}" srcOrd="0" destOrd="0" presId="urn:microsoft.com/office/officeart/2008/layout/LinedList"/>
    <dgm:cxn modelId="{BEDF4C76-6CF8-4992-80B6-338CC2AB548B}" type="presParOf" srcId="{242796F6-6CCD-43C0-9704-E3132D138782}" destId="{E379F645-23D3-47A3-BC21-15AEFA1EB5E6}" srcOrd="1" destOrd="0" presId="urn:microsoft.com/office/officeart/2008/layout/LinedList"/>
    <dgm:cxn modelId="{4C90C82F-A404-4C4B-BB1A-703BAB14A665}" type="presParOf" srcId="{9F037695-4B60-45D0-AAD4-85BAA09568D5}" destId="{07D68410-2FCF-40DB-96F5-C83CFF0D8233}" srcOrd="14" destOrd="0" presId="urn:microsoft.com/office/officeart/2008/layout/LinedList"/>
    <dgm:cxn modelId="{112292C6-B8BB-4DAE-A40E-4D228985DDF9}" type="presParOf" srcId="{9F037695-4B60-45D0-AAD4-85BAA09568D5}" destId="{5957DB39-2554-4E8B-82D1-ACA012C4715C}" srcOrd="15" destOrd="0" presId="urn:microsoft.com/office/officeart/2008/layout/LinedList"/>
    <dgm:cxn modelId="{E8E8E029-39D2-4F3E-9AE6-147B8022CBFC}" type="presParOf" srcId="{5957DB39-2554-4E8B-82D1-ACA012C4715C}" destId="{019873F4-064C-4702-B47F-C98ED2D828BA}" srcOrd="0" destOrd="0" presId="urn:microsoft.com/office/officeart/2008/layout/LinedList"/>
    <dgm:cxn modelId="{AB0E143E-8812-43C6-ACAE-9D5ADD7BE207}" type="presParOf" srcId="{5957DB39-2554-4E8B-82D1-ACA012C4715C}" destId="{2D7890BD-A5F2-4D1C-A2FE-6C5B5F20DDC1}" srcOrd="1" destOrd="0" presId="urn:microsoft.com/office/officeart/2008/layout/LinedList"/>
    <dgm:cxn modelId="{8FD79AE4-5F5B-49B8-8F0D-737E1365B9D5}" type="presParOf" srcId="{9F037695-4B60-45D0-AAD4-85BAA09568D5}" destId="{3C0B924E-1F10-43DB-A2FD-6DD5116350C1}" srcOrd="16" destOrd="0" presId="urn:microsoft.com/office/officeart/2008/layout/LinedList"/>
    <dgm:cxn modelId="{070748F2-6ECC-4EA9-A384-4AE8EA414EB4}" type="presParOf" srcId="{9F037695-4B60-45D0-AAD4-85BAA09568D5}" destId="{3E9A6AC2-BBBD-4980-B22B-6D865EDFDA99}" srcOrd="17" destOrd="0" presId="urn:microsoft.com/office/officeart/2008/layout/LinedList"/>
    <dgm:cxn modelId="{467D1F2C-F347-4026-B267-96F44F33856E}" type="presParOf" srcId="{3E9A6AC2-BBBD-4980-B22B-6D865EDFDA99}" destId="{64881565-8B1A-4CE8-84FF-49CEFF9F7E6D}" srcOrd="0" destOrd="0" presId="urn:microsoft.com/office/officeart/2008/layout/LinedList"/>
    <dgm:cxn modelId="{83F9E6F5-0D2E-4095-920A-8BCE2F5EFC27}" type="presParOf" srcId="{3E9A6AC2-BBBD-4980-B22B-6D865EDFDA99}" destId="{2A1E40BC-8D28-4A85-B70B-F304C65DA6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B0577-544D-47A4-9C3D-CC97A63473C7}">
      <dsp:nvSpPr>
        <dsp:cNvPr id="0" name=""/>
        <dsp:cNvSpPr/>
      </dsp:nvSpPr>
      <dsp:spPr>
        <a:xfrm>
          <a:off x="0" y="18586"/>
          <a:ext cx="10788178" cy="5749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C9716C-DB38-4DEF-B975-4F7D07E6DFE7}">
      <dsp:nvSpPr>
        <dsp:cNvPr id="0" name=""/>
        <dsp:cNvSpPr/>
      </dsp:nvSpPr>
      <dsp:spPr>
        <a:xfrm>
          <a:off x="173924" y="147952"/>
          <a:ext cx="316536" cy="3162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725931-5C82-4930-A4C1-6A9BD1DC82D3}">
      <dsp:nvSpPr>
        <dsp:cNvPr id="0" name=""/>
        <dsp:cNvSpPr/>
      </dsp:nvSpPr>
      <dsp:spPr>
        <a:xfrm>
          <a:off x="664385" y="18586"/>
          <a:ext cx="10113560" cy="592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51" tIns="62751" rIns="62751" bIns="62751"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Online advertising: The company use online advertising platforms, such as Google Ads and social media, to reach a large and targeted audience. </a:t>
          </a:r>
          <a:endParaRPr lang="en-US" sz="1800" kern="1200" dirty="0">
            <a:latin typeface="Arial" panose="020B0604020202020204" pitchFamily="34" charset="0"/>
            <a:cs typeface="Arial" panose="020B0604020202020204" pitchFamily="34" charset="0"/>
          </a:endParaRPr>
        </a:p>
      </dsp:txBody>
      <dsp:txXfrm>
        <a:off x="664385" y="18586"/>
        <a:ext cx="10113560" cy="592925"/>
      </dsp:txXfrm>
    </dsp:sp>
    <dsp:sp modelId="{48741D91-45E6-4379-9DD1-85BB5752AF3F}">
      <dsp:nvSpPr>
        <dsp:cNvPr id="0" name=""/>
        <dsp:cNvSpPr/>
      </dsp:nvSpPr>
      <dsp:spPr>
        <a:xfrm>
          <a:off x="0" y="759743"/>
          <a:ext cx="10788178" cy="5749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D95C6F-283A-4A6A-9625-8AD7DD1B3DC4}">
      <dsp:nvSpPr>
        <dsp:cNvPr id="0" name=""/>
        <dsp:cNvSpPr/>
      </dsp:nvSpPr>
      <dsp:spPr>
        <a:xfrm>
          <a:off x="173924" y="889109"/>
          <a:ext cx="316536" cy="3162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A0FE22-07B0-41E2-9D8C-C4FFCE354F90}">
      <dsp:nvSpPr>
        <dsp:cNvPr id="0" name=""/>
        <dsp:cNvSpPr/>
      </dsp:nvSpPr>
      <dsp:spPr>
        <a:xfrm>
          <a:off x="664385" y="759743"/>
          <a:ext cx="10113560" cy="592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51" tIns="62751" rIns="62751" bIns="62751"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Direct mail: The company send targeted direct mail campaigns to businesses and individuals in its target market to promote its services and generate new business.</a:t>
          </a:r>
          <a:endParaRPr lang="en-US" sz="1800" kern="1200" dirty="0">
            <a:latin typeface="Arial" panose="020B0604020202020204" pitchFamily="34" charset="0"/>
            <a:cs typeface="Arial" panose="020B0604020202020204" pitchFamily="34" charset="0"/>
          </a:endParaRPr>
        </a:p>
      </dsp:txBody>
      <dsp:txXfrm>
        <a:off x="664385" y="759743"/>
        <a:ext cx="10113560" cy="592925"/>
      </dsp:txXfrm>
    </dsp:sp>
    <dsp:sp modelId="{F3A1BE7C-0EF7-472A-A330-BD66BD049EFF}">
      <dsp:nvSpPr>
        <dsp:cNvPr id="0" name=""/>
        <dsp:cNvSpPr/>
      </dsp:nvSpPr>
      <dsp:spPr>
        <a:xfrm>
          <a:off x="0" y="1553988"/>
          <a:ext cx="10788178" cy="5749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5F94B-0D86-4287-B491-3B0CFF98E3B9}">
      <dsp:nvSpPr>
        <dsp:cNvPr id="0" name=""/>
        <dsp:cNvSpPr/>
      </dsp:nvSpPr>
      <dsp:spPr>
        <a:xfrm>
          <a:off x="173924" y="1683353"/>
          <a:ext cx="316536" cy="3162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4B2411-07A5-4B5F-BEFA-CE23796833AD}">
      <dsp:nvSpPr>
        <dsp:cNvPr id="0" name=""/>
        <dsp:cNvSpPr/>
      </dsp:nvSpPr>
      <dsp:spPr>
        <a:xfrm>
          <a:off x="664385" y="1500900"/>
          <a:ext cx="10113560" cy="699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51" tIns="62751" rIns="62751" bIns="62751"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Networking: The company network with other businesses and organizations in its target market to build relationships and generate referrals. </a:t>
          </a:r>
          <a:endParaRPr lang="en-US" sz="1800" kern="1200" dirty="0">
            <a:latin typeface="Arial" panose="020B0604020202020204" pitchFamily="34" charset="0"/>
            <a:cs typeface="Arial" panose="020B0604020202020204" pitchFamily="34" charset="0"/>
          </a:endParaRPr>
        </a:p>
      </dsp:txBody>
      <dsp:txXfrm>
        <a:off x="664385" y="1500900"/>
        <a:ext cx="10113560" cy="699100"/>
      </dsp:txXfrm>
    </dsp:sp>
    <dsp:sp modelId="{0F6E18DE-AA92-4C12-89B3-6C7CE5D4093D}">
      <dsp:nvSpPr>
        <dsp:cNvPr id="0" name=""/>
        <dsp:cNvSpPr/>
      </dsp:nvSpPr>
      <dsp:spPr>
        <a:xfrm>
          <a:off x="0" y="2395362"/>
          <a:ext cx="10788178" cy="99156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8B0426-2FDB-4EEE-AEFD-46F76410C9A2}">
      <dsp:nvSpPr>
        <dsp:cNvPr id="0" name=""/>
        <dsp:cNvSpPr/>
      </dsp:nvSpPr>
      <dsp:spPr>
        <a:xfrm>
          <a:off x="173924" y="2685900"/>
          <a:ext cx="316536" cy="3162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EE2585-220A-40F3-A11A-8254564E992F}">
      <dsp:nvSpPr>
        <dsp:cNvPr id="0" name=""/>
        <dsp:cNvSpPr/>
      </dsp:nvSpPr>
      <dsp:spPr>
        <a:xfrm>
          <a:off x="664385" y="2462967"/>
          <a:ext cx="10113560" cy="7800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51" tIns="62751" rIns="62751" bIns="62751"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Content marketing: The company create and share relevant and informative content, such as blog posts, videos, and infographics, to educate its target market about its services and establish its expertise.</a:t>
          </a:r>
          <a:endParaRPr lang="en-US" sz="1800" kern="1200" dirty="0">
            <a:latin typeface="Arial" panose="020B0604020202020204" pitchFamily="34" charset="0"/>
            <a:cs typeface="Arial" panose="020B0604020202020204" pitchFamily="34" charset="0"/>
          </a:endParaRPr>
        </a:p>
      </dsp:txBody>
      <dsp:txXfrm>
        <a:off x="664385" y="2462967"/>
        <a:ext cx="10113560" cy="780058"/>
      </dsp:txXfrm>
    </dsp:sp>
    <dsp:sp modelId="{2C35D733-E978-4947-941C-0B3E1758F00E}">
      <dsp:nvSpPr>
        <dsp:cNvPr id="0" name=""/>
        <dsp:cNvSpPr/>
      </dsp:nvSpPr>
      <dsp:spPr>
        <a:xfrm>
          <a:off x="0" y="3488025"/>
          <a:ext cx="10788178" cy="57495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2EF9EA-4274-4C1A-A8E3-FB5DE3CE789B}">
      <dsp:nvSpPr>
        <dsp:cNvPr id="0" name=""/>
        <dsp:cNvSpPr/>
      </dsp:nvSpPr>
      <dsp:spPr>
        <a:xfrm>
          <a:off x="173924" y="3617391"/>
          <a:ext cx="316536" cy="3162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CD0BD1-3F56-48B8-8C5A-DC105AEB8143}">
      <dsp:nvSpPr>
        <dsp:cNvPr id="0" name=""/>
        <dsp:cNvSpPr/>
      </dsp:nvSpPr>
      <dsp:spPr>
        <a:xfrm>
          <a:off x="664385" y="3488025"/>
          <a:ext cx="10113560" cy="592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51" tIns="62751" rIns="62751" bIns="62751"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Referral program: The company implement a referral program to encourage its satisfied customers to refer new business to the company.</a:t>
          </a:r>
          <a:endParaRPr lang="en-US" sz="1800" kern="1200" dirty="0">
            <a:latin typeface="Arial" panose="020B0604020202020204" pitchFamily="34" charset="0"/>
            <a:cs typeface="Arial" panose="020B0604020202020204" pitchFamily="34" charset="0"/>
          </a:endParaRPr>
        </a:p>
      </dsp:txBody>
      <dsp:txXfrm>
        <a:off x="664385" y="3488025"/>
        <a:ext cx="10113560" cy="592925"/>
      </dsp:txXfrm>
    </dsp:sp>
    <dsp:sp modelId="{01232852-9B35-40A8-A15E-F7BC81D2A668}">
      <dsp:nvSpPr>
        <dsp:cNvPr id="0" name=""/>
        <dsp:cNvSpPr/>
      </dsp:nvSpPr>
      <dsp:spPr>
        <a:xfrm>
          <a:off x="0" y="4229182"/>
          <a:ext cx="10788178" cy="5749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8BA63A-C5A4-496B-83F3-FAA9ABCFFD67}">
      <dsp:nvSpPr>
        <dsp:cNvPr id="0" name=""/>
        <dsp:cNvSpPr/>
      </dsp:nvSpPr>
      <dsp:spPr>
        <a:xfrm>
          <a:off x="173924" y="4358548"/>
          <a:ext cx="316536" cy="3162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DF736F-0A37-432B-B324-FE7C848372CE}">
      <dsp:nvSpPr>
        <dsp:cNvPr id="0" name=""/>
        <dsp:cNvSpPr/>
      </dsp:nvSpPr>
      <dsp:spPr>
        <a:xfrm>
          <a:off x="664385" y="4229182"/>
          <a:ext cx="10113560" cy="5929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51" tIns="62751" rIns="62751" bIns="62751" numCol="1" spcCol="1270" anchor="ctr"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Publicity: banners, flyers</a:t>
          </a:r>
          <a:endParaRPr lang="en-US" sz="1800" kern="1200" dirty="0">
            <a:latin typeface="Arial" panose="020B0604020202020204" pitchFamily="34" charset="0"/>
            <a:cs typeface="Arial" panose="020B0604020202020204" pitchFamily="34" charset="0"/>
          </a:endParaRPr>
        </a:p>
      </dsp:txBody>
      <dsp:txXfrm>
        <a:off x="664385" y="4229182"/>
        <a:ext cx="10113560" cy="5929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64A9F-F195-4157-B79C-091B7C222C98}">
      <dsp:nvSpPr>
        <dsp:cNvPr id="0" name=""/>
        <dsp:cNvSpPr/>
      </dsp:nvSpPr>
      <dsp:spPr>
        <a:xfrm>
          <a:off x="639446" y="2223"/>
          <a:ext cx="2288489" cy="13730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Fixed Costs</a:t>
          </a:r>
          <a:endParaRPr lang="en-US" sz="3200" kern="1200" dirty="0">
            <a:latin typeface="Arial" panose="020B0604020202020204" pitchFamily="34" charset="0"/>
            <a:cs typeface="Arial" panose="020B0604020202020204" pitchFamily="34" charset="0"/>
          </a:endParaRPr>
        </a:p>
      </dsp:txBody>
      <dsp:txXfrm>
        <a:off x="639446" y="2223"/>
        <a:ext cx="2288489" cy="1373093"/>
      </dsp:txXfrm>
    </dsp:sp>
    <dsp:sp modelId="{734BAA64-C6AC-48C5-9F3D-2B5F0D3387F6}">
      <dsp:nvSpPr>
        <dsp:cNvPr id="0" name=""/>
        <dsp:cNvSpPr/>
      </dsp:nvSpPr>
      <dsp:spPr>
        <a:xfrm>
          <a:off x="3156785" y="2223"/>
          <a:ext cx="2288489" cy="13730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Cost of salaries = £4500/month</a:t>
          </a:r>
        </a:p>
      </dsp:txBody>
      <dsp:txXfrm>
        <a:off x="3156785" y="2223"/>
        <a:ext cx="2288489" cy="1373093"/>
      </dsp:txXfrm>
    </dsp:sp>
    <dsp:sp modelId="{B521293D-B691-42B9-9D47-5142673B6595}">
      <dsp:nvSpPr>
        <dsp:cNvPr id="0" name=""/>
        <dsp:cNvSpPr/>
      </dsp:nvSpPr>
      <dsp:spPr>
        <a:xfrm>
          <a:off x="5674123" y="2223"/>
          <a:ext cx="2288489" cy="13730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Director and Marketing Manager = £1750/month</a:t>
          </a:r>
        </a:p>
      </dsp:txBody>
      <dsp:txXfrm>
        <a:off x="5674123" y="2223"/>
        <a:ext cx="2288489" cy="1373093"/>
      </dsp:txXfrm>
    </dsp:sp>
    <dsp:sp modelId="{89BF4F5B-DC44-4411-BDBE-C8377D43361B}">
      <dsp:nvSpPr>
        <dsp:cNvPr id="0" name=""/>
        <dsp:cNvSpPr/>
      </dsp:nvSpPr>
      <dsp:spPr>
        <a:xfrm>
          <a:off x="8191462" y="2223"/>
          <a:ext cx="2288489" cy="13730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Project Manager = £1450/month</a:t>
          </a:r>
        </a:p>
      </dsp:txBody>
      <dsp:txXfrm>
        <a:off x="8191462" y="2223"/>
        <a:ext cx="2288489" cy="1373093"/>
      </dsp:txXfrm>
    </dsp:sp>
    <dsp:sp modelId="{9B4DCD39-CBCF-4313-AF6C-F7EF7C085B97}">
      <dsp:nvSpPr>
        <dsp:cNvPr id="0" name=""/>
        <dsp:cNvSpPr/>
      </dsp:nvSpPr>
      <dsp:spPr>
        <a:xfrm>
          <a:off x="639446" y="1604166"/>
          <a:ext cx="2288489" cy="13730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Assistant Project Manager = £1300/month</a:t>
          </a:r>
        </a:p>
      </dsp:txBody>
      <dsp:txXfrm>
        <a:off x="639446" y="1604166"/>
        <a:ext cx="2288489" cy="1373093"/>
      </dsp:txXfrm>
    </dsp:sp>
    <dsp:sp modelId="{806954CD-25C4-408B-8C52-DD4AC3EB707F}">
      <dsp:nvSpPr>
        <dsp:cNvPr id="0" name=""/>
        <dsp:cNvSpPr/>
      </dsp:nvSpPr>
      <dsp:spPr>
        <a:xfrm>
          <a:off x="3156785" y="1604166"/>
          <a:ext cx="2288489" cy="13730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NINO = £110/month</a:t>
          </a:r>
        </a:p>
      </dsp:txBody>
      <dsp:txXfrm>
        <a:off x="3156785" y="1604166"/>
        <a:ext cx="2288489" cy="1373093"/>
      </dsp:txXfrm>
    </dsp:sp>
    <dsp:sp modelId="{D95B200F-7EEE-4187-A55E-D5B89CC64E07}">
      <dsp:nvSpPr>
        <dsp:cNvPr id="0" name=""/>
        <dsp:cNvSpPr/>
      </dsp:nvSpPr>
      <dsp:spPr>
        <a:xfrm>
          <a:off x="5674123" y="1604166"/>
          <a:ext cx="2288489" cy="13730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Rent =  £1750/month</a:t>
          </a:r>
        </a:p>
      </dsp:txBody>
      <dsp:txXfrm>
        <a:off x="5674123" y="1604166"/>
        <a:ext cx="2288489" cy="1373093"/>
      </dsp:txXfrm>
    </dsp:sp>
    <dsp:sp modelId="{A750DF19-5EC2-4F66-9916-C5B27DC04A68}">
      <dsp:nvSpPr>
        <dsp:cNvPr id="0" name=""/>
        <dsp:cNvSpPr/>
      </dsp:nvSpPr>
      <dsp:spPr>
        <a:xfrm>
          <a:off x="8191462" y="1604166"/>
          <a:ext cx="2288489" cy="137309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Advertising = £1200/month</a:t>
          </a:r>
        </a:p>
      </dsp:txBody>
      <dsp:txXfrm>
        <a:off x="8191462" y="1604166"/>
        <a:ext cx="2288489" cy="1373093"/>
      </dsp:txXfrm>
    </dsp:sp>
    <dsp:sp modelId="{D5D2C3D4-DC6B-4DB4-9BEA-0A9B9776DEA9}">
      <dsp:nvSpPr>
        <dsp:cNvPr id="0" name=""/>
        <dsp:cNvSpPr/>
      </dsp:nvSpPr>
      <dsp:spPr>
        <a:xfrm>
          <a:off x="639446" y="3206109"/>
          <a:ext cx="2288489" cy="137309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External services - Courier = £500/month</a:t>
          </a:r>
        </a:p>
      </dsp:txBody>
      <dsp:txXfrm>
        <a:off x="639446" y="3206109"/>
        <a:ext cx="2288489" cy="1373093"/>
      </dsp:txXfrm>
    </dsp:sp>
    <dsp:sp modelId="{BDA14F0C-B71F-42E9-814B-C1AF05BCB5C7}">
      <dsp:nvSpPr>
        <dsp:cNvPr id="0" name=""/>
        <dsp:cNvSpPr/>
      </dsp:nvSpPr>
      <dsp:spPr>
        <a:xfrm>
          <a:off x="3156785" y="3206109"/>
          <a:ext cx="2288489" cy="137309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Accounting = £120/month</a:t>
          </a:r>
        </a:p>
      </dsp:txBody>
      <dsp:txXfrm>
        <a:off x="3156785" y="3206109"/>
        <a:ext cx="2288489" cy="1373093"/>
      </dsp:txXfrm>
    </dsp:sp>
    <dsp:sp modelId="{B1D35AFA-4C0D-4BA2-9A14-09AEE8BDFC67}">
      <dsp:nvSpPr>
        <dsp:cNvPr id="0" name=""/>
        <dsp:cNvSpPr/>
      </dsp:nvSpPr>
      <dsp:spPr>
        <a:xfrm>
          <a:off x="5674123" y="3206109"/>
          <a:ext cx="2288489" cy="137309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Council Tax = £150/month</a:t>
          </a:r>
        </a:p>
      </dsp:txBody>
      <dsp:txXfrm>
        <a:off x="5674123" y="3206109"/>
        <a:ext cx="2288489" cy="1373093"/>
      </dsp:txXfrm>
    </dsp:sp>
    <dsp:sp modelId="{A33E8C18-F031-43D5-AE89-EEF74600475A}">
      <dsp:nvSpPr>
        <dsp:cNvPr id="0" name=""/>
        <dsp:cNvSpPr/>
      </dsp:nvSpPr>
      <dsp:spPr>
        <a:xfrm>
          <a:off x="8191462" y="3206109"/>
          <a:ext cx="2288489" cy="137309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Telephone = £120/month</a:t>
          </a:r>
        </a:p>
      </dsp:txBody>
      <dsp:txXfrm>
        <a:off x="8191462" y="3206109"/>
        <a:ext cx="2288489" cy="13730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2A68D9-C083-49BB-882E-2EBE7D6E7ED5}">
      <dsp:nvSpPr>
        <dsp:cNvPr id="0" name=""/>
        <dsp:cNvSpPr/>
      </dsp:nvSpPr>
      <dsp:spPr>
        <a:xfrm>
          <a:off x="3496905" y="1968"/>
          <a:ext cx="3934018" cy="8606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Variable Costs</a:t>
          </a:r>
          <a:endParaRPr lang="en-US" sz="3200" kern="1200" dirty="0">
            <a:latin typeface="Arial" panose="020B0604020202020204" pitchFamily="34" charset="0"/>
            <a:cs typeface="Arial" panose="020B0604020202020204" pitchFamily="34" charset="0"/>
          </a:endParaRPr>
        </a:p>
      </dsp:txBody>
      <dsp:txXfrm>
        <a:off x="3538919" y="43982"/>
        <a:ext cx="3849990" cy="776625"/>
      </dsp:txXfrm>
    </dsp:sp>
    <dsp:sp modelId="{57A6DFF7-4848-468C-9774-2F02476761E9}">
      <dsp:nvSpPr>
        <dsp:cNvPr id="0" name=""/>
        <dsp:cNvSpPr/>
      </dsp:nvSpPr>
      <dsp:spPr>
        <a:xfrm>
          <a:off x="3496905" y="905654"/>
          <a:ext cx="3934018" cy="8606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Cost of sales = £500 - £5000/month</a:t>
          </a:r>
        </a:p>
      </dsp:txBody>
      <dsp:txXfrm>
        <a:off x="3538919" y="947668"/>
        <a:ext cx="3849990" cy="776625"/>
      </dsp:txXfrm>
    </dsp:sp>
    <dsp:sp modelId="{040D43F4-F2C8-417B-A6CD-BE7792FC6E4F}">
      <dsp:nvSpPr>
        <dsp:cNvPr id="0" name=""/>
        <dsp:cNvSpPr/>
      </dsp:nvSpPr>
      <dsp:spPr>
        <a:xfrm>
          <a:off x="3496905" y="1809340"/>
          <a:ext cx="3934018" cy="8606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Vehicle cost = £490 - £650/month</a:t>
          </a:r>
        </a:p>
      </dsp:txBody>
      <dsp:txXfrm>
        <a:off x="3538919" y="1851354"/>
        <a:ext cx="3849990" cy="776625"/>
      </dsp:txXfrm>
    </dsp:sp>
    <dsp:sp modelId="{0DB40596-0613-4BB3-9D06-1078DB165AE7}">
      <dsp:nvSpPr>
        <dsp:cNvPr id="0" name=""/>
        <dsp:cNvSpPr/>
      </dsp:nvSpPr>
      <dsp:spPr>
        <a:xfrm>
          <a:off x="3496905" y="2713026"/>
          <a:ext cx="3934018" cy="8606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Office supplies = £170 – £250/month</a:t>
          </a:r>
        </a:p>
      </dsp:txBody>
      <dsp:txXfrm>
        <a:off x="3538919" y="2755040"/>
        <a:ext cx="3849990" cy="776625"/>
      </dsp:txXfrm>
    </dsp:sp>
    <dsp:sp modelId="{C6ED110F-2F17-4906-868C-F91B18470D47}">
      <dsp:nvSpPr>
        <dsp:cNvPr id="0" name=""/>
        <dsp:cNvSpPr/>
      </dsp:nvSpPr>
      <dsp:spPr>
        <a:xfrm>
          <a:off x="3496905" y="3616713"/>
          <a:ext cx="3934018" cy="86065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Travelling = £120 - £250/month</a:t>
          </a:r>
        </a:p>
      </dsp:txBody>
      <dsp:txXfrm>
        <a:off x="3538919" y="3658727"/>
        <a:ext cx="3849990" cy="7766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2B287-99AA-4088-8632-68B961FE9C4B}">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8E67CD-EAB5-4F99-A2E0-0E8B75CB16F7}">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latin typeface="Arial" panose="020B0604020202020204" pitchFamily="34" charset="0"/>
              <a:cs typeface="Arial" panose="020B0604020202020204" pitchFamily="34" charset="0"/>
            </a:rPr>
            <a:t>Sales revenue = £190,890</a:t>
          </a:r>
          <a:endParaRPr lang="en-US" sz="2900" kern="1200" dirty="0">
            <a:latin typeface="Arial" panose="020B0604020202020204" pitchFamily="34" charset="0"/>
            <a:cs typeface="Arial" panose="020B0604020202020204" pitchFamily="34" charset="0"/>
          </a:endParaRPr>
        </a:p>
      </dsp:txBody>
      <dsp:txXfrm>
        <a:off x="0" y="675"/>
        <a:ext cx="6900512" cy="614976"/>
      </dsp:txXfrm>
    </dsp:sp>
    <dsp:sp modelId="{357570A0-559E-4F4D-8EF9-F34E994F49ED}">
      <dsp:nvSpPr>
        <dsp:cNvPr id="0" name=""/>
        <dsp:cNvSpPr/>
      </dsp:nvSpPr>
      <dsp:spPr>
        <a:xfrm>
          <a:off x="0" y="615652"/>
          <a:ext cx="6900512" cy="0"/>
        </a:xfrm>
        <a:prstGeom prst="line">
          <a:avLst/>
        </a:prstGeom>
        <a:solidFill>
          <a:schemeClr val="accent2">
            <a:hueOff val="-181920"/>
            <a:satOff val="-10491"/>
            <a:lumOff val="1078"/>
            <a:alphaOff val="0"/>
          </a:schemeClr>
        </a:solidFill>
        <a:ln w="12700" cap="flat" cmpd="sng" algn="ctr">
          <a:solidFill>
            <a:schemeClr val="accent2">
              <a:hueOff val="-181920"/>
              <a:satOff val="-10491"/>
              <a:lumOff val="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F5736E-4C5F-4087-94E9-4080D5782F69}">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Less Cost of goods sold = £38,080</a:t>
          </a:r>
          <a:endParaRPr lang="en-US" sz="2800" kern="1200" dirty="0">
            <a:latin typeface="Arial" panose="020B0604020202020204" pitchFamily="34" charset="0"/>
            <a:cs typeface="Arial" panose="020B0604020202020204" pitchFamily="34" charset="0"/>
          </a:endParaRPr>
        </a:p>
      </dsp:txBody>
      <dsp:txXfrm>
        <a:off x="0" y="615652"/>
        <a:ext cx="6900512" cy="614976"/>
      </dsp:txXfrm>
    </dsp:sp>
    <dsp:sp modelId="{96593B8C-F3AB-4627-9E00-6B28B185B8E7}">
      <dsp:nvSpPr>
        <dsp:cNvPr id="0" name=""/>
        <dsp:cNvSpPr/>
      </dsp:nvSpPr>
      <dsp:spPr>
        <a:xfrm>
          <a:off x="0" y="1230628"/>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281F1D-F51E-4545-836D-3204E2A3B259}">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u="sng" kern="1200" dirty="0">
              <a:latin typeface="Arial" panose="020B0604020202020204" pitchFamily="34" charset="0"/>
              <a:cs typeface="Arial" panose="020B0604020202020204" pitchFamily="34" charset="0"/>
            </a:rPr>
            <a:t>Gross Profit = £152,810</a:t>
          </a:r>
          <a:endParaRPr lang="en-US" sz="2900" kern="1200" dirty="0">
            <a:latin typeface="Arial" panose="020B0604020202020204" pitchFamily="34" charset="0"/>
            <a:cs typeface="Arial" panose="020B0604020202020204" pitchFamily="34" charset="0"/>
          </a:endParaRPr>
        </a:p>
      </dsp:txBody>
      <dsp:txXfrm>
        <a:off x="0" y="1230628"/>
        <a:ext cx="6900512" cy="614976"/>
      </dsp:txXfrm>
    </dsp:sp>
    <dsp:sp modelId="{6F7B8F3B-29E2-465E-AD43-8057B9B2C40F}">
      <dsp:nvSpPr>
        <dsp:cNvPr id="0" name=""/>
        <dsp:cNvSpPr/>
      </dsp:nvSpPr>
      <dsp:spPr>
        <a:xfrm>
          <a:off x="0" y="1845605"/>
          <a:ext cx="6900512" cy="0"/>
        </a:xfrm>
        <a:prstGeom prst="line">
          <a:avLst/>
        </a:prstGeom>
        <a:solidFill>
          <a:schemeClr val="accent2">
            <a:hueOff val="-545761"/>
            <a:satOff val="-31473"/>
            <a:lumOff val="3235"/>
            <a:alphaOff val="0"/>
          </a:schemeClr>
        </a:solidFill>
        <a:ln w="12700" cap="flat" cmpd="sng" algn="ctr">
          <a:solidFill>
            <a:schemeClr val="accent2">
              <a:hueOff val="-545761"/>
              <a:satOff val="-31473"/>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2BD4B-FF65-45FA-9157-97EEA1EA182A}">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u="sng" kern="1200" dirty="0">
              <a:latin typeface="Arial" panose="020B0604020202020204" pitchFamily="34" charset="0"/>
              <a:cs typeface="Arial" panose="020B0604020202020204" pitchFamily="34" charset="0"/>
            </a:rPr>
            <a:t>Less Expenses = £128,035</a:t>
          </a:r>
          <a:endParaRPr lang="en-US" sz="2900" kern="1200" dirty="0">
            <a:latin typeface="Arial" panose="020B0604020202020204" pitchFamily="34" charset="0"/>
            <a:cs typeface="Arial" panose="020B0604020202020204" pitchFamily="34" charset="0"/>
          </a:endParaRPr>
        </a:p>
      </dsp:txBody>
      <dsp:txXfrm>
        <a:off x="0" y="1845605"/>
        <a:ext cx="6900512" cy="614976"/>
      </dsp:txXfrm>
    </dsp:sp>
    <dsp:sp modelId="{C2A81EBD-6F0E-4F67-92B2-9451AB1CE62E}">
      <dsp:nvSpPr>
        <dsp:cNvPr id="0" name=""/>
        <dsp:cNvSpPr/>
      </dsp:nvSpPr>
      <dsp:spPr>
        <a:xfrm>
          <a:off x="0" y="2460582"/>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28E4B-029D-4C82-B063-6CCBCFC68399}">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latin typeface="Arial" panose="020B0604020202020204" pitchFamily="34" charset="0"/>
              <a:cs typeface="Arial" panose="020B0604020202020204" pitchFamily="34" charset="0"/>
            </a:rPr>
            <a:t>Earning before interest/tax = £24,775</a:t>
          </a:r>
          <a:endParaRPr lang="en-US" sz="2900" kern="1200" dirty="0">
            <a:latin typeface="Arial" panose="020B0604020202020204" pitchFamily="34" charset="0"/>
            <a:cs typeface="Arial" panose="020B0604020202020204" pitchFamily="34" charset="0"/>
          </a:endParaRPr>
        </a:p>
      </dsp:txBody>
      <dsp:txXfrm>
        <a:off x="0" y="2460582"/>
        <a:ext cx="6900512" cy="614976"/>
      </dsp:txXfrm>
    </dsp:sp>
    <dsp:sp modelId="{AC4448BD-A3FD-44AD-82B7-D7426900925D}">
      <dsp:nvSpPr>
        <dsp:cNvPr id="0" name=""/>
        <dsp:cNvSpPr/>
      </dsp:nvSpPr>
      <dsp:spPr>
        <a:xfrm>
          <a:off x="0" y="3075558"/>
          <a:ext cx="6900512" cy="0"/>
        </a:xfrm>
        <a:prstGeom prst="line">
          <a:avLst/>
        </a:prstGeom>
        <a:solidFill>
          <a:schemeClr val="accent2">
            <a:hueOff val="-909602"/>
            <a:satOff val="-52455"/>
            <a:lumOff val="5392"/>
            <a:alphaOff val="0"/>
          </a:schemeClr>
        </a:solidFill>
        <a:ln w="12700" cap="flat" cmpd="sng" algn="ctr">
          <a:solidFill>
            <a:schemeClr val="accent2">
              <a:hueOff val="-909602"/>
              <a:satOff val="-52455"/>
              <a:lumOff val="5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C38355-5F12-4245-BC79-B7A80814C7D0}">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latin typeface="Arial" panose="020B0604020202020204" pitchFamily="34" charset="0"/>
              <a:cs typeface="Arial" panose="020B0604020202020204" pitchFamily="34" charset="0"/>
            </a:rPr>
            <a:t>Less interest = £0</a:t>
          </a:r>
          <a:endParaRPr lang="en-US" sz="2900" kern="1200" dirty="0">
            <a:latin typeface="Arial" panose="020B0604020202020204" pitchFamily="34" charset="0"/>
            <a:cs typeface="Arial" panose="020B0604020202020204" pitchFamily="34" charset="0"/>
          </a:endParaRPr>
        </a:p>
      </dsp:txBody>
      <dsp:txXfrm>
        <a:off x="0" y="3075558"/>
        <a:ext cx="6900512" cy="614976"/>
      </dsp:txXfrm>
    </dsp:sp>
    <dsp:sp modelId="{E832EBD6-D467-45B0-8654-B2D211720166}">
      <dsp:nvSpPr>
        <dsp:cNvPr id="0" name=""/>
        <dsp:cNvSpPr/>
      </dsp:nvSpPr>
      <dsp:spPr>
        <a:xfrm>
          <a:off x="0" y="3690535"/>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BC2CC4-7843-4027-B2A7-79F6FE2B9AB5}">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latin typeface="Arial" panose="020B0604020202020204" pitchFamily="34" charset="0"/>
              <a:cs typeface="Arial" panose="020B0604020202020204" pitchFamily="34" charset="0"/>
            </a:rPr>
            <a:t>Earning before tax = £24,775</a:t>
          </a:r>
          <a:endParaRPr lang="en-US" sz="2900" kern="1200" dirty="0">
            <a:latin typeface="Arial" panose="020B0604020202020204" pitchFamily="34" charset="0"/>
            <a:cs typeface="Arial" panose="020B0604020202020204" pitchFamily="34" charset="0"/>
          </a:endParaRPr>
        </a:p>
      </dsp:txBody>
      <dsp:txXfrm>
        <a:off x="0" y="3690535"/>
        <a:ext cx="6900512" cy="614976"/>
      </dsp:txXfrm>
    </dsp:sp>
    <dsp:sp modelId="{07D68410-2FCF-40DB-96F5-C83CFF0D8233}">
      <dsp:nvSpPr>
        <dsp:cNvPr id="0" name=""/>
        <dsp:cNvSpPr/>
      </dsp:nvSpPr>
      <dsp:spPr>
        <a:xfrm>
          <a:off x="0" y="4305512"/>
          <a:ext cx="6900512" cy="0"/>
        </a:xfrm>
        <a:prstGeom prst="line">
          <a:avLst/>
        </a:prstGeom>
        <a:solidFill>
          <a:schemeClr val="accent2">
            <a:hueOff val="-1273443"/>
            <a:satOff val="-73437"/>
            <a:lumOff val="7549"/>
            <a:alphaOff val="0"/>
          </a:schemeClr>
        </a:solidFill>
        <a:ln w="12700" cap="flat" cmpd="sng" algn="ctr">
          <a:solidFill>
            <a:schemeClr val="accent2">
              <a:hueOff val="-1273443"/>
              <a:satOff val="-73437"/>
              <a:lumOff val="7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873F4-064C-4702-B47F-C98ED2D828BA}">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u="sng" kern="1200" dirty="0">
              <a:latin typeface="Arial" panose="020B0604020202020204" pitchFamily="34" charset="0"/>
              <a:cs typeface="Arial" panose="020B0604020202020204" pitchFamily="34" charset="0"/>
            </a:rPr>
            <a:t>Less tax = £4,707.25</a:t>
          </a:r>
          <a:endParaRPr lang="en-US" sz="2900" kern="1200" dirty="0">
            <a:latin typeface="Arial" panose="020B0604020202020204" pitchFamily="34" charset="0"/>
            <a:cs typeface="Arial" panose="020B0604020202020204" pitchFamily="34" charset="0"/>
          </a:endParaRPr>
        </a:p>
      </dsp:txBody>
      <dsp:txXfrm>
        <a:off x="0" y="4305512"/>
        <a:ext cx="6900512" cy="614976"/>
      </dsp:txXfrm>
    </dsp:sp>
    <dsp:sp modelId="{3C0B924E-1F10-43DB-A2FD-6DD5116350C1}">
      <dsp:nvSpPr>
        <dsp:cNvPr id="0" name=""/>
        <dsp:cNvSpPr/>
      </dsp:nvSpPr>
      <dsp:spPr>
        <a:xfrm>
          <a:off x="0" y="492048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881565-8B1A-4CE8-84FF-49CEFF9F7E6D}">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dirty="0">
              <a:latin typeface="Arial" panose="020B0604020202020204" pitchFamily="34" charset="0"/>
              <a:cs typeface="Arial" panose="020B0604020202020204" pitchFamily="34" charset="0"/>
            </a:rPr>
            <a:t>Net Profit/ Income = £20,067.75</a:t>
          </a:r>
          <a:endParaRPr lang="en-US" sz="2900" kern="1200" dirty="0">
            <a:latin typeface="Arial" panose="020B0604020202020204" pitchFamily="34" charset="0"/>
            <a:cs typeface="Arial" panose="020B0604020202020204" pitchFamily="34" charset="0"/>
          </a:endParaRPr>
        </a:p>
      </dsp:txBody>
      <dsp:txXfrm>
        <a:off x="0" y="4920488"/>
        <a:ext cx="6900512" cy="61497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23D8C-26AB-BF55-FA61-3AFE5AB5E2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0F1F2F-F291-3ADB-4ACC-BB2A1EDF70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E7EEAF-809B-8784-E773-050E0CE7B796}"/>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5" name="Footer Placeholder 4">
            <a:extLst>
              <a:ext uri="{FF2B5EF4-FFF2-40B4-BE49-F238E27FC236}">
                <a16:creationId xmlns:a16="http://schemas.microsoft.com/office/drawing/2014/main" id="{73C0272D-9117-674F-EBAE-BB2F75C1EE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6522AE-7953-729E-4DBD-BB15C6BC244B}"/>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3498733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4411C-A95D-BC3A-8912-60F0D20E7D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9C5905-F6D3-30E5-7E1C-921BEEEEEA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4F5891-3557-3557-3E05-3CDE71DE5957}"/>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5" name="Footer Placeholder 4">
            <a:extLst>
              <a:ext uri="{FF2B5EF4-FFF2-40B4-BE49-F238E27FC236}">
                <a16:creationId xmlns:a16="http://schemas.microsoft.com/office/drawing/2014/main" id="{50D07C8A-E9B5-1ABA-72F2-76F6AB9042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BAD896-A930-644E-C72F-D81AFE9D9FDF}"/>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3606573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F5A1E-DEBF-99F7-87CF-07BD88D26B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4D7738F-8C50-F2F3-53D8-211D60C38C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B99B7A-72F3-32CD-2002-4777D207A08A}"/>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5" name="Footer Placeholder 4">
            <a:extLst>
              <a:ext uri="{FF2B5EF4-FFF2-40B4-BE49-F238E27FC236}">
                <a16:creationId xmlns:a16="http://schemas.microsoft.com/office/drawing/2014/main" id="{3FE1F0E9-2C05-8247-C96D-8E8FD87E42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5381E7-DEAB-F5F4-D151-6BFF7FE074D3}"/>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763852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049FB-DFEF-B928-1C3B-ECE662B545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9D1B13-5CC4-53E6-6927-4348142B47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8B58B69-0597-6D96-E141-F111BE9AAE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789E5D9-19BD-0860-358E-86A81758808F}"/>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6" name="Footer Placeholder 5">
            <a:extLst>
              <a:ext uri="{FF2B5EF4-FFF2-40B4-BE49-F238E27FC236}">
                <a16:creationId xmlns:a16="http://schemas.microsoft.com/office/drawing/2014/main" id="{7770FD9A-068F-891B-F4D6-22BECB2ED6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304F36-381B-812C-D11B-CB53E103A0D0}"/>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1324922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21D40-FED8-1BA9-914A-ABCFC506F4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98CBAB-0017-1022-858E-9B7D298836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A37D8F-01DF-4A31-1236-6AE556C52A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13B5E4-EA34-1834-872D-367E7B715B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651414-D2FB-1EB1-3B8F-BFE932256C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D55955-2620-08CA-EE26-C803EE367C30}"/>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8" name="Footer Placeholder 7">
            <a:extLst>
              <a:ext uri="{FF2B5EF4-FFF2-40B4-BE49-F238E27FC236}">
                <a16:creationId xmlns:a16="http://schemas.microsoft.com/office/drawing/2014/main" id="{F36FB35C-E665-C0EA-50E3-4D92C3099A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38A6DF-DC54-5765-CDA4-DA7710048C4E}"/>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2960321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42B8C-F1E1-8F91-C28E-79347E66F3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C9D5F2-B874-1F39-54B4-0CD8AED52EDE}"/>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4" name="Footer Placeholder 3">
            <a:extLst>
              <a:ext uri="{FF2B5EF4-FFF2-40B4-BE49-F238E27FC236}">
                <a16:creationId xmlns:a16="http://schemas.microsoft.com/office/drawing/2014/main" id="{82DDFAB5-EC3C-1CAC-7113-8DE720C29B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A830EE-73E1-6F2F-33F4-7CF8ED229DA2}"/>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254713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91C9E-064A-1CD2-E6A2-1B412F469E37}"/>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3" name="Footer Placeholder 2">
            <a:extLst>
              <a:ext uri="{FF2B5EF4-FFF2-40B4-BE49-F238E27FC236}">
                <a16:creationId xmlns:a16="http://schemas.microsoft.com/office/drawing/2014/main" id="{F3C431D8-A5BF-2AEB-1FF4-DB2BDC1215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D74892-5A1A-0C65-E7A8-E06907FE9781}"/>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2474575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7F5B1-7DC9-E232-10B5-1A817BCBF1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474403-EFB3-0FFA-E4B3-9CAC882505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8E6116-6A17-598A-9095-06E45FDAAD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64DEDC-7C4F-5A4C-D5B3-A295811C1967}"/>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6" name="Footer Placeholder 5">
            <a:extLst>
              <a:ext uri="{FF2B5EF4-FFF2-40B4-BE49-F238E27FC236}">
                <a16:creationId xmlns:a16="http://schemas.microsoft.com/office/drawing/2014/main" id="{6F32DADE-06C6-AF5A-2102-CE11262A91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5572DD-3EF3-C89F-17E9-A87BC9906057}"/>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841300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61DB5-82BB-B353-254C-BF637B33AD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0176AF-71DD-4D0F-5D62-011D1A2B22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BF3F63-C396-6240-3EF4-2F8FD67A66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F292A6-C612-0736-2320-BA9368FB0A62}"/>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6" name="Footer Placeholder 5">
            <a:extLst>
              <a:ext uri="{FF2B5EF4-FFF2-40B4-BE49-F238E27FC236}">
                <a16:creationId xmlns:a16="http://schemas.microsoft.com/office/drawing/2014/main" id="{62EC16CE-524E-CDCB-5C63-B3D81414F9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A67AD4-2CD0-D602-37BE-1D198B7DCA56}"/>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3198800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8F313-0F87-7FD9-72B4-5C6C1D96D9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1E03CA-90F2-2B3E-2CC2-2CC12229D4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9794DC-EA3C-C45F-8563-EBD949E7F519}"/>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5" name="Footer Placeholder 4">
            <a:extLst>
              <a:ext uri="{FF2B5EF4-FFF2-40B4-BE49-F238E27FC236}">
                <a16:creationId xmlns:a16="http://schemas.microsoft.com/office/drawing/2014/main" id="{D63D3C82-3A3A-9085-8196-90F3A1BBA2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54297D-1DF9-BFAB-9C51-59FAEE1A5780}"/>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1377219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EC26D4-1097-072C-D370-B5CC6943A0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E3F724-3012-FC06-6F92-424EFADB97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24B1FE-6BE5-F362-17F7-D0C1AD268423}"/>
              </a:ext>
            </a:extLst>
          </p:cNvPr>
          <p:cNvSpPr>
            <a:spLocks noGrp="1"/>
          </p:cNvSpPr>
          <p:nvPr>
            <p:ph type="dt" sz="half" idx="10"/>
          </p:nvPr>
        </p:nvSpPr>
        <p:spPr/>
        <p:txBody>
          <a:bodyPr/>
          <a:lstStyle/>
          <a:p>
            <a:fld id="{E3925BFE-5077-4D97-8AD4-2AC243FECCA1}" type="datetimeFigureOut">
              <a:rPr lang="en-GB" smtClean="0"/>
              <a:t>17/03/2023</a:t>
            </a:fld>
            <a:endParaRPr lang="en-GB"/>
          </a:p>
        </p:txBody>
      </p:sp>
      <p:sp>
        <p:nvSpPr>
          <p:cNvPr id="5" name="Footer Placeholder 4">
            <a:extLst>
              <a:ext uri="{FF2B5EF4-FFF2-40B4-BE49-F238E27FC236}">
                <a16:creationId xmlns:a16="http://schemas.microsoft.com/office/drawing/2014/main" id="{D0585793-C794-09E3-C1EF-65DBA546C1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68CC78-315F-B78E-9BB6-31E294C83857}"/>
              </a:ext>
            </a:extLst>
          </p:cNvPr>
          <p:cNvSpPr>
            <a:spLocks noGrp="1"/>
          </p:cNvSpPr>
          <p:nvPr>
            <p:ph type="sldNum" sz="quarter" idx="12"/>
          </p:nvPr>
        </p:nvSpPr>
        <p:spPr/>
        <p:txBody>
          <a:bodyPr/>
          <a:lstStyle/>
          <a:p>
            <a:fld id="{ADCA880E-D168-4BB5-B0D2-EEF2D04073CD}" type="slidenum">
              <a:rPr lang="en-GB" smtClean="0"/>
              <a:t>‹#›</a:t>
            </a:fld>
            <a:endParaRPr lang="en-GB"/>
          </a:p>
        </p:txBody>
      </p:sp>
    </p:spTree>
    <p:extLst>
      <p:ext uri="{BB962C8B-B14F-4D97-AF65-F5344CB8AC3E}">
        <p14:creationId xmlns:p14="http://schemas.microsoft.com/office/powerpoint/2010/main" val="1885267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FFF93B-AF74-D438-BB5B-30368D6E1A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A94AB4-592E-40A9-0EFA-C46510AB14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F3C415-95C9-3DCD-3FA1-A97D7158C5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925BFE-5077-4D97-8AD4-2AC243FECCA1}" type="datetimeFigureOut">
              <a:rPr lang="en-GB" smtClean="0"/>
              <a:t>17/03/2023</a:t>
            </a:fld>
            <a:endParaRPr lang="en-GB"/>
          </a:p>
        </p:txBody>
      </p:sp>
      <p:sp>
        <p:nvSpPr>
          <p:cNvPr id="5" name="Footer Placeholder 4">
            <a:extLst>
              <a:ext uri="{FF2B5EF4-FFF2-40B4-BE49-F238E27FC236}">
                <a16:creationId xmlns:a16="http://schemas.microsoft.com/office/drawing/2014/main" id="{D2D393A9-CAB3-0CC3-5FCB-F14E2FD0BF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33575E-BEFB-C51C-65DF-377C53F91C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CA880E-D168-4BB5-B0D2-EEF2D04073CD}" type="slidenum">
              <a:rPr lang="en-GB" smtClean="0"/>
              <a:t>‹#›</a:t>
            </a:fld>
            <a:endParaRPr lang="en-GB"/>
          </a:p>
        </p:txBody>
      </p:sp>
    </p:spTree>
    <p:extLst>
      <p:ext uri="{BB962C8B-B14F-4D97-AF65-F5344CB8AC3E}">
        <p14:creationId xmlns:p14="http://schemas.microsoft.com/office/powerpoint/2010/main" val="20891825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opayo.co.uk/blog/cash-flow-vs-profit-and-loss" TargetMode="External"/><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 Id="rId6" Type="http://schemas.openxmlformats.org/officeDocument/2006/relationships/image" Target="../media/image2.jpg"/><Relationship Id="rId5" Type="http://schemas.openxmlformats.org/officeDocument/2006/relationships/hyperlink" Target="https://gocardless.com/guides/posts/profit-and-loss-statement-template/" TargetMode="External"/><Relationship Id="rId4" Type="http://schemas.openxmlformats.org/officeDocument/2006/relationships/hyperlink" Target="https://www.accaglobal.com/ie/en/business-finance/business-plans/example-cashf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64EC53C-35C4-4E84-AFE2-A7D081852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99197E6-0A78-7908-FAE8-0823CF58F98C}"/>
              </a:ext>
            </a:extLst>
          </p:cNvPr>
          <p:cNvPicPr>
            <a:picLocks noChangeAspect="1"/>
          </p:cNvPicPr>
          <p:nvPr/>
        </p:nvPicPr>
        <p:blipFill rotWithShape="1">
          <a:blip r:embed="rId2">
            <a:duotone>
              <a:schemeClr val="accent1">
                <a:shade val="45000"/>
                <a:satMod val="135000"/>
              </a:schemeClr>
              <a:prstClr val="white"/>
            </a:duotone>
            <a:alphaModFix amt="35000"/>
          </a:blip>
          <a:srcRect t="10497" b="9146"/>
          <a:stretch/>
        </p:blipFill>
        <p:spPr>
          <a:xfrm>
            <a:off x="20" y="10"/>
            <a:ext cx="12191981" cy="6857989"/>
          </a:xfrm>
          <a:prstGeom prst="rect">
            <a:avLst/>
          </a:prstGeom>
        </p:spPr>
      </p:pic>
      <p:sp>
        <p:nvSpPr>
          <p:cNvPr id="2" name="Title 1">
            <a:extLst>
              <a:ext uri="{FF2B5EF4-FFF2-40B4-BE49-F238E27FC236}">
                <a16:creationId xmlns:a16="http://schemas.microsoft.com/office/drawing/2014/main" id="{F7A1AFC1-92FD-EC81-5510-894F6621A091}"/>
              </a:ext>
            </a:extLst>
          </p:cNvPr>
          <p:cNvSpPr>
            <a:spLocks noGrp="1"/>
          </p:cNvSpPr>
          <p:nvPr>
            <p:ph type="ctrTitle"/>
          </p:nvPr>
        </p:nvSpPr>
        <p:spPr>
          <a:xfrm>
            <a:off x="84842" y="1503009"/>
            <a:ext cx="11783504" cy="1692515"/>
          </a:xfrm>
        </p:spPr>
        <p:txBody>
          <a:bodyPr anchor="b">
            <a:normAutofit fontScale="90000"/>
          </a:bodyPr>
          <a:lstStyle/>
          <a:p>
            <a:pPr>
              <a:spcAft>
                <a:spcPts val="800"/>
              </a:spcAft>
            </a:pPr>
            <a:br>
              <a:rPr lang="en-GB" sz="32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br>
            <a:br>
              <a:rPr lang="en-GB" sz="32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br>
            <a:r>
              <a:rPr lang="en-GB" sz="32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t>	</a:t>
            </a:r>
            <a:br>
              <a:rPr lang="en-GB" sz="32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br>
            <a:br>
              <a:rPr lang="en-GB" sz="32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br>
            <a:r>
              <a:rPr lang="en-GB" sz="32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t>BUSINESS PLAN FOR NDL TRANSLATION LTD</a:t>
            </a:r>
            <a:br>
              <a:rPr lang="en-GB" sz="3200" dirty="0">
                <a:solidFill>
                  <a:srgbClr val="FFFFFF"/>
                </a:solidFill>
                <a:effectLst/>
                <a:latin typeface="Arial" panose="020B0604020202020204" pitchFamily="34" charset="0"/>
                <a:ea typeface="Calibri" panose="020F0502020204030204" pitchFamily="34" charset="0"/>
                <a:cs typeface="Arial" panose="020B0604020202020204" pitchFamily="34" charset="0"/>
              </a:rPr>
            </a:br>
            <a:r>
              <a:rPr lang="en-GB" sz="3200" b="1" dirty="0">
                <a:solidFill>
                  <a:srgbClr val="FFFFFF"/>
                </a:solidFill>
                <a:effectLst/>
                <a:latin typeface="Arial" panose="020B0604020202020204" pitchFamily="34" charset="0"/>
                <a:ea typeface="Calibri" panose="020F0502020204030204" pitchFamily="34" charset="0"/>
                <a:cs typeface="Arial" panose="020B0604020202020204" pitchFamily="34" charset="0"/>
              </a:rPr>
              <a:t>GROUP PRESENTATION</a:t>
            </a:r>
            <a:br>
              <a:rPr lang="en-GB" sz="3200" dirty="0">
                <a:solidFill>
                  <a:srgbClr val="FFFFFF"/>
                </a:solidFill>
                <a:effectLst/>
                <a:latin typeface="Arial" panose="020B0604020202020204" pitchFamily="34" charset="0"/>
                <a:ea typeface="Calibri" panose="020F0502020204030204" pitchFamily="34" charset="0"/>
                <a:cs typeface="Arial" panose="020B0604020202020204" pitchFamily="34" charset="0"/>
              </a:rPr>
            </a:br>
            <a:endParaRPr lang="en-GB" sz="32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9FA3D88-8E68-8F97-8437-5684BE00275D}"/>
              </a:ext>
            </a:extLst>
          </p:cNvPr>
          <p:cNvSpPr>
            <a:spLocks noGrp="1"/>
          </p:cNvSpPr>
          <p:nvPr>
            <p:ph type="subTitle" idx="1"/>
          </p:nvPr>
        </p:nvSpPr>
        <p:spPr>
          <a:xfrm>
            <a:off x="1256275" y="2875093"/>
            <a:ext cx="9679449" cy="3469146"/>
          </a:xfrm>
        </p:spPr>
        <p:txBody>
          <a:bodyPr anchor="ctr">
            <a:normAutofit/>
          </a:bodyPr>
          <a:lstStyle/>
          <a:p>
            <a:pPr algn="l"/>
            <a:endParaRPr lang="en-GB" sz="500" b="1" dirty="0">
              <a:solidFill>
                <a:srgbClr val="FFFFFF"/>
              </a:solidFill>
              <a:effectLst/>
              <a:latin typeface="Arial" panose="020B0604020202020204" pitchFamily="34" charset="0"/>
              <a:ea typeface="Calibri" panose="020F0502020204030204" pitchFamily="34" charset="0"/>
              <a:cs typeface="Arial" panose="020B0604020202020204" pitchFamily="34" charset="0"/>
            </a:endParaRPr>
          </a:p>
          <a:p>
            <a:pPr algn="l"/>
            <a:endParaRPr lang="en-GB" sz="500" b="1" dirty="0">
              <a:solidFill>
                <a:srgbClr val="FFFFFF"/>
              </a:solidFill>
              <a:latin typeface="Arial" panose="020B0604020202020204" pitchFamily="34" charset="0"/>
              <a:ea typeface="Calibri" panose="020F0502020204030204" pitchFamily="34" charset="0"/>
              <a:cs typeface="Arial" panose="020B0604020202020204" pitchFamily="34" charset="0"/>
            </a:endParaRPr>
          </a:p>
          <a:p>
            <a:r>
              <a:rPr lang="en-GB" b="1" dirty="0">
                <a:solidFill>
                  <a:srgbClr val="FFFFFF"/>
                </a:solidFill>
                <a:effectLst/>
                <a:latin typeface="Arial" panose="020B0604020202020204" pitchFamily="34" charset="0"/>
                <a:ea typeface="Calibri" panose="020F0502020204030204" pitchFamily="34" charset="0"/>
                <a:cs typeface="Arial" panose="020B0604020202020204" pitchFamily="34" charset="0"/>
              </a:rPr>
              <a:t>Module: Managing Enterprise in the 21st Century</a:t>
            </a:r>
            <a:br>
              <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rPr>
            </a:br>
            <a:r>
              <a:rPr lang="en-GB" b="1" dirty="0">
                <a:solidFill>
                  <a:srgbClr val="FFFFFF"/>
                </a:solidFill>
                <a:effectLst/>
                <a:latin typeface="Arial" panose="020B0604020202020204" pitchFamily="34" charset="0"/>
                <a:ea typeface="Calibri" panose="020F0502020204030204" pitchFamily="34" charset="0"/>
                <a:cs typeface="Arial" panose="020B0604020202020204" pitchFamily="34" charset="0"/>
              </a:rPr>
              <a:t>Module code: BMSW 4006</a:t>
            </a:r>
            <a:br>
              <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rPr>
            </a:br>
            <a:r>
              <a:rPr lang="en-GB" b="1" dirty="0">
                <a:solidFill>
                  <a:srgbClr val="FFFFFF"/>
                </a:solidFill>
                <a:effectLst/>
                <a:latin typeface="Arial" panose="020B0604020202020204" pitchFamily="34" charset="0"/>
                <a:ea typeface="Calibri" panose="020F0502020204030204" pitchFamily="34" charset="0"/>
                <a:cs typeface="Arial" panose="020B0604020202020204" pitchFamily="34" charset="0"/>
              </a:rPr>
              <a:t>Lecturer Name: Umar </a:t>
            </a:r>
            <a:r>
              <a:rPr lang="en-GB" b="1" dirty="0" err="1">
                <a:solidFill>
                  <a:srgbClr val="FFFFFF"/>
                </a:solidFill>
                <a:effectLst/>
                <a:latin typeface="Arial" panose="020B0604020202020204" pitchFamily="34" charset="0"/>
                <a:ea typeface="Calibri" panose="020F0502020204030204" pitchFamily="34" charset="0"/>
                <a:cs typeface="Arial" panose="020B0604020202020204" pitchFamily="34" charset="0"/>
              </a:rPr>
              <a:t>Sadaat</a:t>
            </a:r>
            <a:br>
              <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rPr>
            </a:br>
            <a:r>
              <a:rPr lang="en-US" b="1" dirty="0">
                <a:solidFill>
                  <a:srgbClr val="FFFFFF"/>
                </a:solidFill>
                <a:effectLst/>
                <a:latin typeface="Arial" panose="020B0604020202020204" pitchFamily="34" charset="0"/>
                <a:ea typeface="Calibri" panose="020F0502020204030204" pitchFamily="34" charset="0"/>
                <a:cs typeface="Arial" panose="020B0604020202020204" pitchFamily="34" charset="0"/>
              </a:rPr>
              <a:t>Students name and number:</a:t>
            </a:r>
            <a:br>
              <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rPr>
            </a:br>
            <a:r>
              <a:rPr lang="en-US" b="1" dirty="0">
                <a:solidFill>
                  <a:srgbClr val="FFFFFF"/>
                </a:solidFill>
                <a:effectLst/>
                <a:latin typeface="Arial" panose="020B0604020202020204" pitchFamily="34" charset="0"/>
                <a:ea typeface="Calibri" panose="020F0502020204030204" pitchFamily="34" charset="0"/>
                <a:cs typeface="Arial" panose="020B0604020202020204" pitchFamily="34" charset="0"/>
              </a:rPr>
              <a:t>Violeta Nedelea: 2129062</a:t>
            </a:r>
            <a:br>
              <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rPr>
            </a:br>
            <a:r>
              <a:rPr lang="en-US" b="1" dirty="0">
                <a:solidFill>
                  <a:srgbClr val="FFFFFF"/>
                </a:solidFill>
                <a:effectLst/>
                <a:latin typeface="Arial" panose="020B0604020202020204" pitchFamily="34" charset="0"/>
                <a:ea typeface="Calibri" panose="020F0502020204030204" pitchFamily="34" charset="0"/>
                <a:cs typeface="Arial" panose="020B0604020202020204" pitchFamily="34" charset="0"/>
              </a:rPr>
              <a:t>Mihaita Nedelea: 2129063</a:t>
            </a:r>
            <a:br>
              <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rPr>
            </a:br>
            <a:r>
              <a:rPr lang="en-US" b="1" dirty="0">
                <a:solidFill>
                  <a:srgbClr val="FFFFFF"/>
                </a:solidFill>
                <a:effectLst/>
                <a:latin typeface="Arial" panose="020B0604020202020204" pitchFamily="34" charset="0"/>
                <a:ea typeface="Calibri" panose="020F0502020204030204" pitchFamily="34" charset="0"/>
                <a:cs typeface="Arial" panose="020B0604020202020204" pitchFamily="34" charset="0"/>
              </a:rPr>
              <a:t>Paul Enache: 2129433</a:t>
            </a:r>
            <a:br>
              <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rPr>
            </a:br>
            <a:endParaRPr lang="en-GB" dirty="0">
              <a:solidFill>
                <a:srgbClr val="FFFFFF"/>
              </a:solidFill>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5" descr="Text&#10;&#10;Description automatically generated">
            <a:extLst>
              <a:ext uri="{FF2B5EF4-FFF2-40B4-BE49-F238E27FC236}">
                <a16:creationId xmlns:a16="http://schemas.microsoft.com/office/drawing/2014/main" id="{51B1F3AF-8E14-2735-FF04-A57BF11FBF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23939" y="231232"/>
            <a:ext cx="3006437" cy="1340097"/>
          </a:xfrm>
          <a:prstGeom prst="rect">
            <a:avLst/>
          </a:prstGeom>
        </p:spPr>
      </p:pic>
    </p:spTree>
    <p:extLst>
      <p:ext uri="{BB962C8B-B14F-4D97-AF65-F5344CB8AC3E}">
        <p14:creationId xmlns:p14="http://schemas.microsoft.com/office/powerpoint/2010/main" val="3358259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6D0AEE1-BB62-39C9-14A8-E230F3E23729}"/>
              </a:ext>
            </a:extLst>
          </p:cNvPr>
          <p:cNvSpPr>
            <a:spLocks noGrp="1"/>
          </p:cNvSpPr>
          <p:nvPr>
            <p:ph type="title"/>
          </p:nvPr>
        </p:nvSpPr>
        <p:spPr>
          <a:xfrm>
            <a:off x="1188069" y="381935"/>
            <a:ext cx="4008583" cy="5974414"/>
          </a:xfrm>
        </p:spPr>
        <p:txBody>
          <a:bodyPr anchor="ctr">
            <a:normAutofit/>
          </a:bodyPr>
          <a:lstStyle/>
          <a:p>
            <a:pPr algn="ctr"/>
            <a:r>
              <a:rPr lang="en-GB" sz="6000" dirty="0">
                <a:solidFill>
                  <a:srgbClr val="FFFFFF"/>
                </a:solidFill>
                <a:latin typeface="Arial" panose="020B0604020202020204" pitchFamily="34" charset="0"/>
                <a:cs typeface="Arial" panose="020B0604020202020204" pitchFamily="34" charset="0"/>
              </a:rPr>
              <a:t>Table of content</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9ED01D4-28DF-5232-923E-9F642A081694}"/>
              </a:ext>
            </a:extLst>
          </p:cNvPr>
          <p:cNvSpPr>
            <a:spLocks noGrp="1"/>
          </p:cNvSpPr>
          <p:nvPr>
            <p:ph idx="1"/>
          </p:nvPr>
        </p:nvSpPr>
        <p:spPr>
          <a:xfrm>
            <a:off x="6297233" y="381935"/>
            <a:ext cx="4771607" cy="6160267"/>
          </a:xfrm>
        </p:spPr>
        <p:txBody>
          <a:bodyPr anchor="ctr">
            <a:normAutofit lnSpcReduction="10000"/>
          </a:bodyPr>
          <a:lstStyle/>
          <a:p>
            <a:pPr>
              <a:spcAft>
                <a:spcPts val="800"/>
              </a:spcAft>
              <a:buFont typeface="Wingdings" panose="05000000000000000000" pitchFamily="2" charset="2"/>
              <a:buChar char="ü"/>
            </a:pPr>
            <a:endPar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endParaRPr>
          </a:p>
          <a:p>
            <a:pPr>
              <a:spcAft>
                <a:spcPts val="800"/>
              </a:spcAft>
              <a:buFont typeface="Wingdings" panose="05000000000000000000" pitchFamily="2" charset="2"/>
              <a:buChar char="ü"/>
            </a:pPr>
            <a:r>
              <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Overview of the business</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Legal format and Management of the company</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b="1" dirty="0">
                <a:solidFill>
                  <a:schemeClr val="tx1">
                    <a:alpha val="80000"/>
                  </a:schemeClr>
                </a:solidFill>
                <a:latin typeface="Arial" panose="020B0604020202020204" pitchFamily="34" charset="0"/>
                <a:ea typeface="Arial" panose="020B0604020202020204" pitchFamily="34" charset="0"/>
                <a:cs typeface="Arial" panose="020B0604020202020204" pitchFamily="34" charset="0"/>
              </a:rPr>
              <a:t>T</a:t>
            </a:r>
            <a:r>
              <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arget market</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GB" sz="1800" b="1"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Marketing strategies</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SWOT analysis model for NDL Translation Ltd</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GB" sz="1800" b="1"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PESTEL analysis for NDL Translation Ltd</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4Ps of marketing model for NDL Translation Ltd</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b="1" dirty="0">
                <a:solidFill>
                  <a:schemeClr val="tx1">
                    <a:alpha val="80000"/>
                  </a:schemeClr>
                </a:solidFill>
                <a:latin typeface="Arial" panose="020B0604020202020204" pitchFamily="34" charset="0"/>
                <a:ea typeface="Arial" panose="020B0604020202020204" pitchFamily="34" charset="0"/>
                <a:cs typeface="Arial" panose="020B0604020202020204" pitchFamily="34" charset="0"/>
              </a:rPr>
              <a:t>C</a:t>
            </a:r>
            <a:r>
              <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ash flow forecast for the first 12 months</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GB" sz="1800" b="1"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Forecast profit and loss account</a:t>
            </a:r>
          </a:p>
          <a:p>
            <a:pPr>
              <a:spcAft>
                <a:spcPts val="800"/>
              </a:spcAft>
              <a:buFont typeface="Wingdings" panose="05000000000000000000" pitchFamily="2" charset="2"/>
              <a:buChar char="ü"/>
            </a:pPr>
            <a:r>
              <a:rPr lang="en-GB" sz="1800" b="1" dirty="0">
                <a:solidFill>
                  <a:schemeClr val="tx1">
                    <a:alpha val="80000"/>
                  </a:schemeClr>
                </a:solidFill>
                <a:latin typeface="Arial" panose="020B0604020202020204" pitchFamily="34" charset="0"/>
                <a:ea typeface="Calibri" panose="020F0502020204030204" pitchFamily="34" charset="0"/>
                <a:cs typeface="Arial" panose="020B0604020202020204" pitchFamily="34" charset="0"/>
              </a:rPr>
              <a:t>References</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9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6487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8F717-BC36-4E4E-697B-9E71EDE9C78F}"/>
              </a:ext>
            </a:extLst>
          </p:cNvPr>
          <p:cNvSpPr>
            <a:spLocks noGrp="1"/>
          </p:cNvSpPr>
          <p:nvPr>
            <p:ph type="title"/>
          </p:nvPr>
        </p:nvSpPr>
        <p:spPr>
          <a:xfrm>
            <a:off x="838200" y="698643"/>
            <a:ext cx="5243394" cy="2225532"/>
          </a:xfrm>
        </p:spPr>
        <p:txBody>
          <a:bodyPr anchor="t">
            <a:normAutofit/>
          </a:bodyPr>
          <a:lstStyle/>
          <a:p>
            <a:pPr algn="ctr"/>
            <a:r>
              <a:rPr lang="en-US" sz="5600" b="1" dirty="0">
                <a:effectLst/>
                <a:latin typeface="Arial" panose="020B0604020202020204" pitchFamily="34" charset="0"/>
                <a:ea typeface="Arial" panose="020B0604020202020204" pitchFamily="34" charset="0"/>
                <a:cs typeface="Arial" panose="020B0604020202020204" pitchFamily="34" charset="0"/>
              </a:rPr>
              <a:t>Overview of the business</a:t>
            </a:r>
            <a:endParaRPr lang="en-GB" sz="5600" dirty="0">
              <a:latin typeface="Arial" panose="020B0604020202020204" pitchFamily="34" charset="0"/>
              <a:cs typeface="Arial" panose="020B0604020202020204" pitchFamily="34" charset="0"/>
            </a:endParaRPr>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27" name="Group 26">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4" name="Picture 3" descr="THE TRANSLATION COMPANY GROUP LLC | LinkedIn">
            <a:extLst>
              <a:ext uri="{FF2B5EF4-FFF2-40B4-BE49-F238E27FC236}">
                <a16:creationId xmlns:a16="http://schemas.microsoft.com/office/drawing/2014/main" id="{725BB5FC-C174-B8DA-1231-E212077319B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838201" y="3429001"/>
            <a:ext cx="5176100" cy="1914034"/>
          </a:xfrm>
          <a:prstGeom prst="rect">
            <a:avLst/>
          </a:prstGeom>
          <a:noFill/>
        </p:spPr>
      </p:pic>
      <p:sp>
        <p:nvSpPr>
          <p:cNvPr id="3" name="Content Placeholder 2">
            <a:extLst>
              <a:ext uri="{FF2B5EF4-FFF2-40B4-BE49-F238E27FC236}">
                <a16:creationId xmlns:a16="http://schemas.microsoft.com/office/drawing/2014/main" id="{41BAB632-61FC-F4B0-CCDE-D2FF7C24196B}"/>
              </a:ext>
            </a:extLst>
          </p:cNvPr>
          <p:cNvSpPr>
            <a:spLocks noGrp="1"/>
          </p:cNvSpPr>
          <p:nvPr>
            <p:ph idx="1"/>
          </p:nvPr>
        </p:nvSpPr>
        <p:spPr>
          <a:xfrm>
            <a:off x="6759260" y="698643"/>
            <a:ext cx="5243383" cy="5664450"/>
          </a:xfrm>
        </p:spPr>
        <p:txBody>
          <a:bodyPr anchor="ctr">
            <a:normAutofit/>
          </a:bodyPr>
          <a:lstStyle/>
          <a:p>
            <a:pPr marL="0" indent="0" algn="just">
              <a:spcAft>
                <a:spcPts val="800"/>
              </a:spcAft>
              <a:buNone/>
            </a:pPr>
            <a:r>
              <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Our company NDL Translation Ltd, operates in the UK, in Tamworth, Birmingham area.</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lgn="just">
              <a:spcAft>
                <a:spcPts val="800"/>
              </a:spcAft>
              <a:buNone/>
            </a:pPr>
            <a:r>
              <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NDL Translation Ltd provides translation services to individuals, businesses, and organizations in need of converting written material from one language to another.</a:t>
            </a:r>
          </a:p>
          <a:p>
            <a:pPr marL="0" indent="0" algn="just">
              <a:spcAft>
                <a:spcPts val="800"/>
              </a:spcAft>
              <a:buNone/>
            </a:pPr>
            <a:r>
              <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We offer a range of language services, including:</a:t>
            </a:r>
          </a:p>
          <a:p>
            <a:pPr algn="just">
              <a:spcAft>
                <a:spcPts val="800"/>
              </a:spcAft>
              <a:buFont typeface="Wingdings" panose="05000000000000000000" pitchFamily="2" charset="2"/>
              <a:buChar char="ü"/>
            </a:pPr>
            <a:r>
              <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Translations</a:t>
            </a:r>
          </a:p>
          <a:p>
            <a:pPr algn="just">
              <a:spcAft>
                <a:spcPts val="800"/>
              </a:spcAft>
              <a:buFont typeface="Wingdings" panose="05000000000000000000" pitchFamily="2" charset="2"/>
              <a:buChar char="ü"/>
            </a:pPr>
            <a:r>
              <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Legalizations</a:t>
            </a:r>
          </a:p>
          <a:p>
            <a:pPr algn="just">
              <a:spcAft>
                <a:spcPts val="800"/>
              </a:spcAft>
              <a:buFont typeface="Wingdings" panose="05000000000000000000" pitchFamily="2" charset="2"/>
              <a:buChar char="ü"/>
            </a:pPr>
            <a:r>
              <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Apostille</a:t>
            </a:r>
          </a:p>
          <a:p>
            <a:pPr algn="just">
              <a:spcAft>
                <a:spcPts val="800"/>
              </a:spcAft>
              <a:buFont typeface="Wingdings" panose="05000000000000000000" pitchFamily="2" charset="2"/>
              <a:buChar char="ü"/>
            </a:pPr>
            <a:r>
              <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Interpreting</a:t>
            </a:r>
          </a:p>
          <a:p>
            <a:pPr algn="just">
              <a:spcAft>
                <a:spcPts val="800"/>
              </a:spcAft>
              <a:buFont typeface="Wingdings" panose="05000000000000000000" pitchFamily="2" charset="2"/>
              <a:buChar char="ü"/>
            </a:pPr>
            <a:r>
              <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Localization</a:t>
            </a:r>
          </a:p>
          <a:p>
            <a:pPr algn="just">
              <a:spcAft>
                <a:spcPts val="800"/>
              </a:spcAft>
              <a:buFont typeface="Wingdings" panose="05000000000000000000" pitchFamily="2" charset="2"/>
              <a:buChar char="ü"/>
            </a:pPr>
            <a:r>
              <a:rPr lang="en-GB" sz="1800" dirty="0">
                <a:solidFill>
                  <a:schemeClr val="tx1">
                    <a:alpha val="80000"/>
                  </a:schemeClr>
                </a:solidFill>
                <a:latin typeface="Arial" panose="020B0604020202020204" pitchFamily="34" charset="0"/>
                <a:ea typeface="Calibri" panose="020F0502020204030204" pitchFamily="34" charset="0"/>
                <a:cs typeface="Arial" panose="020B0604020202020204" pitchFamily="34" charset="0"/>
              </a:rPr>
              <a:t>S</a:t>
            </a:r>
            <a:r>
              <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ubtitles </a:t>
            </a:r>
          </a:p>
          <a:p>
            <a:pPr marL="0" indent="0">
              <a:buNone/>
            </a:pPr>
            <a:endParaRPr lang="en-GB" sz="1400" dirty="0">
              <a:solidFill>
                <a:schemeClr val="tx1">
                  <a:alpha val="80000"/>
                </a:schemeClr>
              </a:solidFill>
            </a:endParaRPr>
          </a:p>
        </p:txBody>
      </p:sp>
    </p:spTree>
    <p:extLst>
      <p:ext uri="{BB962C8B-B14F-4D97-AF65-F5344CB8AC3E}">
        <p14:creationId xmlns:p14="http://schemas.microsoft.com/office/powerpoint/2010/main" val="525942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A03F41AC-F690-4E67-BC22-50049D14C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8">
            <a:extLst>
              <a:ext uri="{FF2B5EF4-FFF2-40B4-BE49-F238E27FC236}">
                <a16:creationId xmlns:a16="http://schemas.microsoft.com/office/drawing/2014/main" id="{769BBCA1-89BA-4CF6-9CE0-7E8BEB04C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1"/>
              </a:gs>
              <a:gs pos="100000">
                <a:schemeClr val="accent2">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6" name="Rectangle 30">
            <a:extLst>
              <a:ext uri="{FF2B5EF4-FFF2-40B4-BE49-F238E27FC236}">
                <a16:creationId xmlns:a16="http://schemas.microsoft.com/office/drawing/2014/main" id="{4E94261F-1ED3-4E90-88E6-1347914400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716"/>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5" name="Picture 4" descr="What is a Company Limited by Shares | Quality Company Formations">
            <a:extLst>
              <a:ext uri="{FF2B5EF4-FFF2-40B4-BE49-F238E27FC236}">
                <a16:creationId xmlns:a16="http://schemas.microsoft.com/office/drawing/2014/main" id="{FB047A94-58B1-D6BB-1AE2-4BF8999E7174}"/>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27055" r="34342"/>
          <a:stretch/>
        </p:blipFill>
        <p:spPr bwMode="auto">
          <a:xfrm>
            <a:off x="6902452" y="6716"/>
            <a:ext cx="5289548" cy="6851284"/>
          </a:xfrm>
          <a:prstGeom prst="rect">
            <a:avLst/>
          </a:prstGeom>
          <a:noFill/>
          <a:effectLst>
            <a:softEdge rad="444500"/>
          </a:effectLst>
        </p:spPr>
      </p:pic>
      <p:sp>
        <p:nvSpPr>
          <p:cNvPr id="2" name="Title 1">
            <a:extLst>
              <a:ext uri="{FF2B5EF4-FFF2-40B4-BE49-F238E27FC236}">
                <a16:creationId xmlns:a16="http://schemas.microsoft.com/office/drawing/2014/main" id="{8A78A7D9-D230-9E1D-2095-2F72964CC3E0}"/>
              </a:ext>
            </a:extLst>
          </p:cNvPr>
          <p:cNvSpPr>
            <a:spLocks noGrp="1"/>
          </p:cNvSpPr>
          <p:nvPr>
            <p:ph type="ctrTitle"/>
          </p:nvPr>
        </p:nvSpPr>
        <p:spPr>
          <a:xfrm>
            <a:off x="1995594" y="584462"/>
            <a:ext cx="4108574" cy="1603381"/>
          </a:xfrm>
        </p:spPr>
        <p:txBody>
          <a:bodyPr>
            <a:normAutofit fontScale="90000"/>
          </a:bodyPr>
          <a:lstStyle/>
          <a:p>
            <a:br>
              <a:rPr lang="en-US" sz="5600" b="1" dirty="0">
                <a:solidFill>
                  <a:srgbClr val="FFFFFF"/>
                </a:solidFill>
                <a:effectLst/>
                <a:latin typeface="Arial" panose="020B0604020202020204" pitchFamily="34" charset="0"/>
                <a:ea typeface="Arial" panose="020B0604020202020204" pitchFamily="34" charset="0"/>
                <a:cs typeface="Arial" panose="020B0604020202020204" pitchFamily="34" charset="0"/>
              </a:rPr>
            </a:br>
            <a:r>
              <a:rPr lang="en-US" sz="5300" b="1" dirty="0">
                <a:solidFill>
                  <a:srgbClr val="FFFFFF"/>
                </a:solidFill>
                <a:effectLst/>
                <a:latin typeface="Arial" panose="020B0604020202020204" pitchFamily="34" charset="0"/>
                <a:ea typeface="Arial" panose="020B0604020202020204" pitchFamily="34" charset="0"/>
                <a:cs typeface="Arial" panose="020B0604020202020204" pitchFamily="34" charset="0"/>
              </a:rPr>
              <a:t>Legal format</a:t>
            </a:r>
            <a:br>
              <a:rPr lang="en-GB" sz="5300" dirty="0">
                <a:solidFill>
                  <a:srgbClr val="FFFFFF"/>
                </a:solidFill>
                <a:effectLst/>
                <a:latin typeface="Arial" panose="020B0604020202020204" pitchFamily="34" charset="0"/>
                <a:ea typeface="Calibri" panose="020F0502020204030204" pitchFamily="34" charset="0"/>
                <a:cs typeface="Arial" panose="020B0604020202020204" pitchFamily="34" charset="0"/>
              </a:rPr>
            </a:br>
            <a:endParaRPr lang="en-GB" sz="53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3191EFA-11CA-CD56-D538-3FB141F0B611}"/>
              </a:ext>
            </a:extLst>
          </p:cNvPr>
          <p:cNvSpPr>
            <a:spLocks noGrp="1"/>
          </p:cNvSpPr>
          <p:nvPr>
            <p:ph type="subTitle" idx="1"/>
          </p:nvPr>
        </p:nvSpPr>
        <p:spPr>
          <a:xfrm>
            <a:off x="1301262" y="2187843"/>
            <a:ext cx="5601187" cy="3798177"/>
          </a:xfrm>
        </p:spPr>
        <p:txBody>
          <a:bodyPr>
            <a:normAutofit/>
          </a:bodyPr>
          <a:lstStyle/>
          <a:p>
            <a:pPr algn="just">
              <a:spcAft>
                <a:spcPts val="800"/>
              </a:spcAft>
            </a:pPr>
            <a:r>
              <a:rPr lang="en-GB" b="1" dirty="0">
                <a:solidFill>
                  <a:srgbClr val="FFFFFF"/>
                </a:solidFill>
                <a:effectLst/>
                <a:latin typeface="Arial" panose="020B0604020202020204" pitchFamily="34" charset="0"/>
                <a:ea typeface="Calibri" panose="020F0502020204030204" pitchFamily="34" charset="0"/>
                <a:cs typeface="Arial" panose="020B0604020202020204" pitchFamily="34" charset="0"/>
              </a:rPr>
              <a:t>NDL Translation Ltd</a:t>
            </a:r>
            <a:r>
              <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rPr>
              <a:t> is a private company, limited by shares, registered in England and Wales.</a:t>
            </a:r>
          </a:p>
          <a:p>
            <a:pPr algn="just">
              <a:spcAft>
                <a:spcPts val="800"/>
              </a:spcAft>
            </a:pPr>
            <a:r>
              <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rPr>
              <a:t>The company is own by Mihaita Robert Nedelea, as Director, which hold 51% of the company shares, Violeta Lavinia Nedelea, as Associate, which hold 25% of the company shares and Paul Enache, as Associate, which hold 24% of the company shares.</a:t>
            </a:r>
          </a:p>
          <a:p>
            <a:pPr algn="just">
              <a:spcAft>
                <a:spcPts val="800"/>
              </a:spcAft>
            </a:pPr>
            <a:endParaRPr lang="en-GB" dirty="0">
              <a:solidFill>
                <a:srgbClr val="FFFFFF"/>
              </a:solidFill>
              <a:effectLst/>
              <a:latin typeface="Arial" panose="020B0604020202020204" pitchFamily="34" charset="0"/>
              <a:ea typeface="Calibri" panose="020F0502020204030204" pitchFamily="34" charset="0"/>
              <a:cs typeface="Arial" panose="020B0604020202020204" pitchFamily="34" charset="0"/>
            </a:endParaRPr>
          </a:p>
          <a:p>
            <a:pPr algn="l"/>
            <a:endParaRPr lang="en-GB" sz="1000" dirty="0">
              <a:solidFill>
                <a:srgbClr val="FFFFFF"/>
              </a:solidFill>
            </a:endParaRPr>
          </a:p>
        </p:txBody>
      </p:sp>
      <p:grpSp>
        <p:nvGrpSpPr>
          <p:cNvPr id="33" name="Group 32">
            <a:extLst>
              <a:ext uri="{FF2B5EF4-FFF2-40B4-BE49-F238E27FC236}">
                <a16:creationId xmlns:a16="http://schemas.microsoft.com/office/drawing/2014/main" id="{8B65D8A2-EC69-49A4-8897-4C4FE08B7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3696" y="1606411"/>
            <a:ext cx="465456" cy="581432"/>
            <a:chOff x="653696" y="1606411"/>
            <a:chExt cx="465456" cy="581432"/>
          </a:xfrm>
          <a:solidFill>
            <a:srgbClr val="FFFFFF"/>
          </a:solidFill>
        </p:grpSpPr>
        <p:sp>
          <p:nvSpPr>
            <p:cNvPr id="3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69236" y="1606411"/>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grpFill/>
            <a:ln w="603" cap="flat">
              <a:noFill/>
              <a:prstDash val="solid"/>
              <a:miter/>
            </a:ln>
          </p:spPr>
          <p:txBody>
            <a:bodyPr rtlCol="0" anchor="ctr"/>
            <a:lstStyle/>
            <a:p>
              <a:endParaRPr lang="en-US">
                <a:solidFill>
                  <a:srgbClr val="FFFFFF"/>
                </a:solidFill>
              </a:endParaRPr>
            </a:p>
          </p:txBody>
        </p:sp>
        <p:sp>
          <p:nvSpPr>
            <p:cNvPr id="3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014" y="183570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3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3696" y="2060130"/>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38" name="Straight Connector 3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505200"/>
            <a:ext cx="0" cy="335280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350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CA7968-6788-12B6-F360-D48253655062}"/>
              </a:ext>
            </a:extLst>
          </p:cNvPr>
          <p:cNvSpPr>
            <a:spLocks noGrp="1"/>
          </p:cNvSpPr>
          <p:nvPr>
            <p:ph type="title"/>
          </p:nvPr>
        </p:nvSpPr>
        <p:spPr>
          <a:xfrm>
            <a:off x="803775" y="1106007"/>
            <a:ext cx="10550025" cy="1182927"/>
          </a:xfrm>
        </p:spPr>
        <p:txBody>
          <a:bodyPr anchor="b">
            <a:normAutofit/>
          </a:bodyPr>
          <a:lstStyle/>
          <a:p>
            <a:r>
              <a:rPr lang="en-US" sz="5600" b="1" dirty="0">
                <a:effectLst/>
                <a:latin typeface="Arial" panose="020B0604020202020204" pitchFamily="34" charset="0"/>
                <a:ea typeface="Arial" panose="020B0604020202020204" pitchFamily="34" charset="0"/>
                <a:cs typeface="Arial" panose="020B0604020202020204" pitchFamily="34" charset="0"/>
              </a:rPr>
              <a:t>Management of the company</a:t>
            </a:r>
            <a:endParaRPr lang="en-GB" sz="5600" dirty="0"/>
          </a:p>
        </p:txBody>
      </p:sp>
      <p:cxnSp>
        <p:nvCxnSpPr>
          <p:cNvPr id="10" name="Straight Connector 9">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24DC9C-F24F-AE72-BB48-552E545A3319}"/>
              </a:ext>
            </a:extLst>
          </p:cNvPr>
          <p:cNvSpPr>
            <a:spLocks noGrp="1"/>
          </p:cNvSpPr>
          <p:nvPr>
            <p:ph idx="1"/>
          </p:nvPr>
        </p:nvSpPr>
        <p:spPr>
          <a:xfrm>
            <a:off x="803775" y="2464461"/>
            <a:ext cx="10550025" cy="3811834"/>
          </a:xfrm>
        </p:spPr>
        <p:txBody>
          <a:bodyPr anchor="t">
            <a:normAutofit/>
          </a:bodyPr>
          <a:lstStyle/>
          <a:p>
            <a:pPr marL="0" indent="0">
              <a:spcAft>
                <a:spcPts val="800"/>
              </a:spcAft>
              <a:buNone/>
            </a:pPr>
            <a:r>
              <a:rPr lang="en-GB" sz="17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The company’s employees are the three associates:</a:t>
            </a:r>
            <a:endParaRPr lang="en-GB" sz="1700"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Wingdings" panose="05000000000000000000" pitchFamily="2" charset="2"/>
              <a:buChar char="ü"/>
            </a:pPr>
            <a:r>
              <a:rPr lang="en-GB" sz="17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Mihaita Robert Nedelea – Director and Marketing Manager</a:t>
            </a:r>
            <a:endParaRPr lang="en-GB" sz="1700"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Wingdings" panose="05000000000000000000" pitchFamily="2" charset="2"/>
              <a:buChar char="ü"/>
            </a:pPr>
            <a:r>
              <a:rPr lang="en-GB" sz="17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Violeta Lavinia Nedelea – Project Manager</a:t>
            </a:r>
            <a:endParaRPr lang="en-GB" sz="1700"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buFont typeface="Wingdings" panose="05000000000000000000" pitchFamily="2" charset="2"/>
              <a:buChar char="ü"/>
            </a:pPr>
            <a:r>
              <a:rPr lang="en-GB" sz="17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Paul Enache – Assistant Project Manager</a:t>
            </a:r>
            <a:endParaRPr lang="en-GB" sz="1700"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17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Requirements for external professional services/experts:</a:t>
            </a:r>
            <a:endParaRPr lang="en-GB" sz="1700"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0"/>
              </a:spcBef>
              <a:buFont typeface="Wingdings" panose="05000000000000000000" pitchFamily="2" charset="2"/>
              <a:buChar char="ü"/>
            </a:pPr>
            <a:r>
              <a:rPr lang="en-GB" sz="17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Our company collaborates with authorized translators from all over the </a:t>
            </a:r>
            <a:r>
              <a:rPr lang="en-GB" sz="1700" dirty="0" err="1">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Uk</a:t>
            </a:r>
            <a:r>
              <a:rPr lang="en-GB" sz="1700" dirty="0">
                <a:solidFill>
                  <a:schemeClr val="tx1">
                    <a:alpha val="80000"/>
                  </a:schemeClr>
                </a:solidFill>
                <a:effectLst/>
                <a:latin typeface="Arial" panose="020B0604020202020204" pitchFamily="34" charset="0"/>
                <a:ea typeface="Calibri" panose="020F0502020204030204" pitchFamily="34" charset="0"/>
                <a:cs typeface="Times New Roman" panose="02020603050405020304" pitchFamily="18" charset="0"/>
              </a:rPr>
              <a:t> and from Europe, based on a collaboration contract, as well as with notaries and state institutions. We also have collaboration contracts with an accounting company, a law office, and several courier companies. </a:t>
            </a:r>
            <a:endParaRPr lang="en-GB" sz="1700"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700" dirty="0">
              <a:solidFill>
                <a:schemeClr val="tx1">
                  <a:alpha val="80000"/>
                </a:schemeClr>
              </a:solidFill>
            </a:endParaRPr>
          </a:p>
        </p:txBody>
      </p:sp>
      <p:grpSp>
        <p:nvGrpSpPr>
          <p:cNvPr id="12" name="Group 11">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88224" y="2325422"/>
            <a:ext cx="465458" cy="872153"/>
            <a:chOff x="11388224" y="2325422"/>
            <a:chExt cx="465458" cy="872153"/>
          </a:xfrm>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Tree>
    <p:extLst>
      <p:ext uri="{BB962C8B-B14F-4D97-AF65-F5344CB8AC3E}">
        <p14:creationId xmlns:p14="http://schemas.microsoft.com/office/powerpoint/2010/main" val="1885111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6F8EA-1695-3EF5-C63F-6D99BAFA0FCD}"/>
              </a:ext>
            </a:extLst>
          </p:cNvPr>
          <p:cNvSpPr>
            <a:spLocks noGrp="1"/>
          </p:cNvSpPr>
          <p:nvPr>
            <p:ph type="title"/>
          </p:nvPr>
        </p:nvSpPr>
        <p:spPr>
          <a:xfrm>
            <a:off x="1245072" y="1289765"/>
            <a:ext cx="3651101" cy="4270963"/>
          </a:xfrm>
        </p:spPr>
        <p:txBody>
          <a:bodyPr anchor="ctr">
            <a:normAutofit/>
          </a:bodyPr>
          <a:lstStyle/>
          <a:p>
            <a:pPr algn="ctr"/>
            <a:r>
              <a:rPr lang="en-US" sz="5600" b="1" dirty="0">
                <a:solidFill>
                  <a:srgbClr val="FFFFFF"/>
                </a:solidFill>
                <a:latin typeface="Arial" panose="020B0604020202020204" pitchFamily="34" charset="0"/>
                <a:ea typeface="Arial" panose="020B0604020202020204" pitchFamily="34" charset="0"/>
              </a:rPr>
              <a:t>Ta</a:t>
            </a:r>
            <a:r>
              <a:rPr lang="en-US" sz="5600" b="1" dirty="0">
                <a:solidFill>
                  <a:srgbClr val="FFFFFF"/>
                </a:solidFill>
                <a:effectLst/>
                <a:latin typeface="Arial" panose="020B0604020202020204" pitchFamily="34" charset="0"/>
                <a:ea typeface="Arial" panose="020B0604020202020204" pitchFamily="34" charset="0"/>
              </a:rPr>
              <a:t>rget market </a:t>
            </a:r>
            <a:endParaRPr lang="en-GB" sz="5600" dirty="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220170E-ED2C-A85A-0C36-07859D6FAA63}"/>
              </a:ext>
            </a:extLst>
          </p:cNvPr>
          <p:cNvSpPr>
            <a:spLocks noGrp="1"/>
          </p:cNvSpPr>
          <p:nvPr>
            <p:ph idx="1"/>
          </p:nvPr>
        </p:nvSpPr>
        <p:spPr>
          <a:xfrm>
            <a:off x="6297233" y="518400"/>
            <a:ext cx="4771607" cy="5837949"/>
          </a:xfrm>
        </p:spPr>
        <p:txBody>
          <a:bodyPr anchor="ctr">
            <a:normAutofit/>
          </a:bodyPr>
          <a:lstStyle/>
          <a:p>
            <a:pPr marL="0" indent="0" algn="just">
              <a:spcAft>
                <a:spcPts val="800"/>
              </a:spcAft>
              <a:buNone/>
            </a:pPr>
            <a:r>
              <a:rPr lang="en-GB" sz="1700" b="1"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Our target market</a:t>
            </a:r>
            <a:r>
              <a:rPr lang="en-GB" sz="17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 cuts across people over 18 years old of different class and people from all walks of life, local and international organizations as well. </a:t>
            </a:r>
          </a:p>
          <a:p>
            <a:pPr marL="0" indent="0" algn="just">
              <a:spcAft>
                <a:spcPts val="800"/>
              </a:spcAft>
              <a:buNone/>
            </a:pPr>
            <a:r>
              <a:rPr lang="en-GB" sz="17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The target market for our company can include businesses in industries such as legal, medical, technical, and financial services, as well as individuals who need to translate personal documents for immigration, travel, or other purposes. </a:t>
            </a:r>
          </a:p>
          <a:p>
            <a:pPr marL="0" indent="0" algn="just">
              <a:spcAft>
                <a:spcPts val="800"/>
              </a:spcAft>
              <a:buNone/>
            </a:pPr>
            <a:r>
              <a:rPr lang="en-GB" sz="17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rPr>
              <a:t>The target market can also include government agencies, non-profit organizations, and educational institutions.</a:t>
            </a:r>
          </a:p>
          <a:p>
            <a:pPr>
              <a:buFont typeface="Wingdings" panose="05000000000000000000" pitchFamily="2" charset="2"/>
              <a:buChar char="ü"/>
            </a:pPr>
            <a:r>
              <a:rPr lang="en-GB" sz="1700" dirty="0">
                <a:solidFill>
                  <a:schemeClr val="tx1">
                    <a:alpha val="80000"/>
                  </a:schemeClr>
                </a:solidFill>
                <a:latin typeface="Arial" panose="020B0604020202020204" pitchFamily="34" charset="0"/>
                <a:cs typeface="Arial" panose="020B0604020202020204" pitchFamily="34" charset="0"/>
              </a:rPr>
              <a:t>Geographic: local, city, country, UK and Europe.</a:t>
            </a:r>
          </a:p>
          <a:p>
            <a:pPr>
              <a:buFont typeface="Wingdings" panose="05000000000000000000" pitchFamily="2" charset="2"/>
              <a:buChar char="ü"/>
            </a:pPr>
            <a:r>
              <a:rPr lang="en-GB" sz="1700" dirty="0">
                <a:solidFill>
                  <a:schemeClr val="tx1">
                    <a:alpha val="80000"/>
                  </a:schemeClr>
                </a:solidFill>
                <a:latin typeface="Arial" panose="020B0604020202020204" pitchFamily="34" charset="0"/>
                <a:cs typeface="Arial" panose="020B0604020202020204" pitchFamily="34" charset="0"/>
              </a:rPr>
              <a:t>Demographic: 18 years +</a:t>
            </a:r>
          </a:p>
          <a:p>
            <a:pPr>
              <a:buFont typeface="Wingdings" panose="05000000000000000000" pitchFamily="2" charset="2"/>
              <a:buChar char="ü"/>
            </a:pPr>
            <a:r>
              <a:rPr lang="en-GB" sz="1700" dirty="0">
                <a:solidFill>
                  <a:schemeClr val="tx1">
                    <a:alpha val="80000"/>
                  </a:schemeClr>
                </a:solidFill>
                <a:latin typeface="Arial" panose="020B0604020202020204" pitchFamily="34" charset="0"/>
                <a:cs typeface="Arial" panose="020B0604020202020204" pitchFamily="34" charset="0"/>
              </a:rPr>
              <a:t>Psychographic: interests in translations</a:t>
            </a:r>
          </a:p>
          <a:p>
            <a:pPr>
              <a:buFont typeface="Wingdings" panose="05000000000000000000" pitchFamily="2" charset="2"/>
              <a:buChar char="ü"/>
            </a:pPr>
            <a:r>
              <a:rPr lang="en-GB" sz="1700" dirty="0" err="1">
                <a:solidFill>
                  <a:schemeClr val="tx1">
                    <a:alpha val="80000"/>
                  </a:schemeClr>
                </a:solidFill>
                <a:latin typeface="Arial" panose="020B0604020202020204" pitchFamily="34" charset="0"/>
                <a:cs typeface="Arial" panose="020B0604020202020204" pitchFamily="34" charset="0"/>
              </a:rPr>
              <a:t>Behavioral</a:t>
            </a:r>
            <a:r>
              <a:rPr lang="en-GB" sz="1700" dirty="0">
                <a:solidFill>
                  <a:schemeClr val="tx1">
                    <a:alpha val="80000"/>
                  </a:schemeClr>
                </a:solidFill>
                <a:latin typeface="Arial" panose="020B0604020202020204" pitchFamily="34" charset="0"/>
                <a:cs typeface="Arial" panose="020B0604020202020204" pitchFamily="34" charset="0"/>
              </a:rPr>
              <a:t>: responsible people</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305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B7169B8-2507-43F4-A148-FA791CD9C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DF04BF-93A6-4B71-4904-362435B0F3C8}"/>
              </a:ext>
            </a:extLst>
          </p:cNvPr>
          <p:cNvSpPr>
            <a:spLocks noGrp="1"/>
          </p:cNvSpPr>
          <p:nvPr>
            <p:ph type="title"/>
          </p:nvPr>
        </p:nvSpPr>
        <p:spPr>
          <a:xfrm>
            <a:off x="1443086" y="2386161"/>
            <a:ext cx="5257801" cy="1050816"/>
          </a:xfrm>
        </p:spPr>
        <p:txBody>
          <a:bodyPr anchor="b">
            <a:normAutofit/>
          </a:bodyPr>
          <a:lstStyle/>
          <a:p>
            <a:pPr algn="ctr"/>
            <a:r>
              <a:rPr lang="en-GB" sz="5400" b="1" dirty="0">
                <a:latin typeface="Arial" panose="020B0604020202020204" pitchFamily="34" charset="0"/>
                <a:cs typeface="Arial" panose="020B0604020202020204" pitchFamily="34" charset="0"/>
              </a:rPr>
              <a:t>Target market</a:t>
            </a:r>
          </a:p>
        </p:txBody>
      </p:sp>
      <p:cxnSp>
        <p:nvCxnSpPr>
          <p:cNvPr id="10" name="Straight Connector 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D431FF4-E132-A4AF-D21A-FB35BEB04F24}"/>
              </a:ext>
            </a:extLst>
          </p:cNvPr>
          <p:cNvSpPr>
            <a:spLocks noGrp="1"/>
          </p:cNvSpPr>
          <p:nvPr>
            <p:ph idx="1"/>
          </p:nvPr>
        </p:nvSpPr>
        <p:spPr>
          <a:xfrm>
            <a:off x="6627043" y="373057"/>
            <a:ext cx="4726757" cy="5627054"/>
          </a:xfrm>
        </p:spPr>
        <p:txBody>
          <a:bodyPr anchor="b">
            <a:normAutofit/>
          </a:bodyPr>
          <a:lstStyle/>
          <a:p>
            <a:pPr marL="0" indent="0" algn="just">
              <a:spcAft>
                <a:spcPts val="750"/>
              </a:spcAft>
              <a:buNone/>
            </a:pPr>
            <a:r>
              <a:rPr lang="en-GB" sz="19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Below is a list of the people and organizations that we have specifically designed our services for:</a:t>
            </a:r>
            <a:endParaRPr lang="en-GB" sz="19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lvl="0" algn="just">
              <a:spcAft>
                <a:spcPts val="800"/>
              </a:spcAft>
              <a:buSzPts val="1000"/>
              <a:buFont typeface="Wingdings" panose="05000000000000000000" pitchFamily="2" charset="2"/>
              <a:buChar char="ü"/>
              <a:tabLst>
                <a:tab pos="457200" algn="l"/>
              </a:tabLst>
            </a:pPr>
            <a:r>
              <a:rPr lang="en-GB" sz="19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Immigrants</a:t>
            </a:r>
            <a:endParaRPr lang="en-GB" sz="19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lvl="0" algn="just">
              <a:spcAft>
                <a:spcPts val="800"/>
              </a:spcAft>
              <a:buSzPts val="1000"/>
              <a:buFont typeface="Wingdings" panose="05000000000000000000" pitchFamily="2" charset="2"/>
              <a:buChar char="ü"/>
              <a:tabLst>
                <a:tab pos="457200" algn="l"/>
              </a:tabLst>
            </a:pPr>
            <a:r>
              <a:rPr lang="en-GB" sz="19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Diplomats</a:t>
            </a:r>
            <a:endParaRPr lang="en-GB" sz="19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lvl="0" algn="just">
              <a:spcAft>
                <a:spcPts val="800"/>
              </a:spcAft>
              <a:buSzPts val="1000"/>
              <a:buFont typeface="Wingdings" panose="05000000000000000000" pitchFamily="2" charset="2"/>
              <a:buChar char="ü"/>
              <a:tabLst>
                <a:tab pos="457200" algn="l"/>
              </a:tabLst>
            </a:pPr>
            <a:r>
              <a:rPr lang="en-GB" sz="19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International students</a:t>
            </a:r>
            <a:endParaRPr lang="en-GB" sz="19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lvl="0" algn="just">
              <a:spcAft>
                <a:spcPts val="800"/>
              </a:spcAft>
              <a:buSzPts val="1000"/>
              <a:buFont typeface="Wingdings" panose="05000000000000000000" pitchFamily="2" charset="2"/>
              <a:buChar char="ü"/>
              <a:tabLst>
                <a:tab pos="457200" algn="l"/>
              </a:tabLst>
            </a:pPr>
            <a:r>
              <a:rPr lang="en-GB" sz="19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International businesses and investors</a:t>
            </a:r>
            <a:endParaRPr lang="en-GB" sz="19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lvl="0" algn="just">
              <a:spcAft>
                <a:spcPts val="800"/>
              </a:spcAft>
              <a:buSzPts val="1000"/>
              <a:buFont typeface="Wingdings" panose="05000000000000000000" pitchFamily="2" charset="2"/>
              <a:buChar char="ü"/>
              <a:tabLst>
                <a:tab pos="457200" algn="l"/>
              </a:tabLst>
            </a:pPr>
            <a:r>
              <a:rPr lang="en-GB" sz="19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International research and marketing organizations</a:t>
            </a:r>
            <a:endParaRPr lang="en-GB" sz="19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lvl="0" algn="just">
              <a:spcAft>
                <a:spcPts val="800"/>
              </a:spcAft>
              <a:buSzPts val="1000"/>
              <a:buFont typeface="Wingdings" panose="05000000000000000000" pitchFamily="2" charset="2"/>
              <a:buChar char="ü"/>
              <a:tabLst>
                <a:tab pos="457200" algn="l"/>
              </a:tabLst>
            </a:pPr>
            <a:r>
              <a:rPr lang="en-GB" sz="19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Websites owners</a:t>
            </a:r>
            <a:endParaRPr lang="en-GB" sz="19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lvl="0" algn="just">
              <a:spcAft>
                <a:spcPts val="800"/>
              </a:spcAft>
              <a:buSzPts val="1000"/>
              <a:buFont typeface="Wingdings" panose="05000000000000000000" pitchFamily="2" charset="2"/>
              <a:buChar char="ü"/>
              <a:tabLst>
                <a:tab pos="457200" algn="l"/>
              </a:tabLst>
            </a:pPr>
            <a:r>
              <a:rPr lang="en-GB" sz="1900" dirty="0">
                <a:solidFill>
                  <a:schemeClr val="tx1">
                    <a:alpha val="80000"/>
                  </a:schemeClr>
                </a:solidFill>
                <a:effectLst/>
                <a:latin typeface="Arial" panose="020B0604020202020204" pitchFamily="34" charset="0"/>
                <a:ea typeface="Times New Roman" panose="02020603050405020304" pitchFamily="18" charset="0"/>
                <a:cs typeface="Arial" panose="020B0604020202020204" pitchFamily="34" charset="0"/>
              </a:rPr>
              <a:t>Film producers</a:t>
            </a:r>
            <a:endParaRPr lang="en-GB" sz="19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900" dirty="0">
              <a:solidFill>
                <a:schemeClr val="tx1">
                  <a:alpha val="80000"/>
                </a:schemeClr>
              </a:solidFill>
            </a:endParaRPr>
          </a:p>
        </p:txBody>
      </p:sp>
    </p:spTree>
    <p:extLst>
      <p:ext uri="{BB962C8B-B14F-4D97-AF65-F5344CB8AC3E}">
        <p14:creationId xmlns:p14="http://schemas.microsoft.com/office/powerpoint/2010/main" val="2368619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41D8EE0-C74D-D1E5-849F-BC52C7CB487F}"/>
              </a:ext>
            </a:extLst>
          </p:cNvPr>
          <p:cNvSpPr>
            <a:spLocks noGrp="1"/>
          </p:cNvSpPr>
          <p:nvPr>
            <p:ph type="title"/>
          </p:nvPr>
        </p:nvSpPr>
        <p:spPr>
          <a:xfrm>
            <a:off x="838201" y="365125"/>
            <a:ext cx="9586262" cy="684381"/>
          </a:xfrm>
        </p:spPr>
        <p:txBody>
          <a:bodyPr>
            <a:normAutofit fontScale="90000"/>
          </a:bodyPr>
          <a:lstStyle/>
          <a:p>
            <a:r>
              <a:rPr lang="en-GB" sz="5600" b="1" dirty="0">
                <a:effectLst/>
                <a:latin typeface="Arial" panose="020B0604020202020204" pitchFamily="34" charset="0"/>
                <a:ea typeface="Calibri" panose="020F0502020204030204" pitchFamily="34" charset="0"/>
              </a:rPr>
              <a:t>Marketing strategies</a:t>
            </a:r>
            <a:endParaRPr lang="en-GB" sz="5600" dirty="0"/>
          </a:p>
        </p:txBody>
      </p:sp>
      <p:cxnSp>
        <p:nvCxnSpPr>
          <p:cNvPr id="24"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5"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26"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28" name="Content Placeholder 2">
            <a:extLst>
              <a:ext uri="{FF2B5EF4-FFF2-40B4-BE49-F238E27FC236}">
                <a16:creationId xmlns:a16="http://schemas.microsoft.com/office/drawing/2014/main" id="{0F1E6586-F480-5FAF-EF15-02D21B5039AC}"/>
              </a:ext>
            </a:extLst>
          </p:cNvPr>
          <p:cNvGraphicFramePr>
            <a:graphicFrameLocks noGrp="1"/>
          </p:cNvGraphicFramePr>
          <p:nvPr>
            <p:ph idx="1"/>
            <p:extLst>
              <p:ext uri="{D42A27DB-BD31-4B8C-83A1-F6EECF244321}">
                <p14:modId xmlns:p14="http://schemas.microsoft.com/office/powerpoint/2010/main" val="52312222"/>
              </p:ext>
            </p:extLst>
          </p:nvPr>
        </p:nvGraphicFramePr>
        <p:xfrm>
          <a:off x="929338" y="1336268"/>
          <a:ext cx="10788178" cy="48406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5141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1E1B8B1-26B9-4339-BC65-CCAA79B46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74630C1E-270F-5DA0-6C4D-AF27CF279527}"/>
              </a:ext>
            </a:extLst>
          </p:cNvPr>
          <p:cNvSpPr>
            <a:spLocks noGrp="1"/>
          </p:cNvSpPr>
          <p:nvPr>
            <p:ph type="title"/>
          </p:nvPr>
        </p:nvSpPr>
        <p:spPr>
          <a:xfrm>
            <a:off x="195434" y="1268720"/>
            <a:ext cx="2934265" cy="4205859"/>
          </a:xfrm>
        </p:spPr>
        <p:txBody>
          <a:bodyPr vert="horz" lIns="91440" tIns="45720" rIns="91440" bIns="45720" rtlCol="0" anchor="b">
            <a:noAutofit/>
          </a:bodyPr>
          <a:lstStyle/>
          <a:p>
            <a:pPr algn="ctr"/>
            <a:r>
              <a:rPr lang="en-US" sz="4000" b="1" kern="1200" dirty="0">
                <a:solidFill>
                  <a:srgbClr val="FFFFFF"/>
                </a:solidFill>
                <a:effectLst/>
                <a:latin typeface="Arial" panose="020B0604020202020204" pitchFamily="34" charset="0"/>
                <a:cs typeface="Arial" panose="020B0604020202020204" pitchFamily="34" charset="0"/>
              </a:rPr>
              <a:t>SWOT analysis model for </a:t>
            </a:r>
            <a:br>
              <a:rPr lang="en-US" sz="4000" b="1" kern="1200" dirty="0">
                <a:solidFill>
                  <a:srgbClr val="FFFFFF"/>
                </a:solidFill>
                <a:effectLst/>
                <a:latin typeface="Arial" panose="020B0604020202020204" pitchFamily="34" charset="0"/>
                <a:cs typeface="Arial" panose="020B0604020202020204" pitchFamily="34" charset="0"/>
              </a:rPr>
            </a:br>
            <a:r>
              <a:rPr lang="en-US" sz="4000" b="1" kern="1200" dirty="0">
                <a:solidFill>
                  <a:srgbClr val="FFFFFF"/>
                </a:solidFill>
                <a:effectLst/>
                <a:latin typeface="Arial" panose="020B0604020202020204" pitchFamily="34" charset="0"/>
                <a:cs typeface="Arial" panose="020B0604020202020204" pitchFamily="34" charset="0"/>
              </a:rPr>
              <a:t>NDL Translation Ltd</a:t>
            </a:r>
            <a:br>
              <a:rPr lang="en-US" sz="4000" kern="1200" dirty="0">
                <a:solidFill>
                  <a:srgbClr val="FFFFFF"/>
                </a:solidFill>
                <a:effectLst/>
                <a:latin typeface="Arial" panose="020B0604020202020204" pitchFamily="34" charset="0"/>
                <a:cs typeface="Arial" panose="020B0604020202020204" pitchFamily="34" charset="0"/>
              </a:rPr>
            </a:br>
            <a:endParaRPr lang="en-US" sz="4000" kern="1200" dirty="0">
              <a:solidFill>
                <a:srgbClr val="FFFFFF"/>
              </a:solidFill>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4985F61A-698B-496F-9DD7-3285E30E1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9"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20"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23" name="Straight Connector 2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graphicFrame>
        <p:nvGraphicFramePr>
          <p:cNvPr id="9" name="Table 9">
            <a:extLst>
              <a:ext uri="{FF2B5EF4-FFF2-40B4-BE49-F238E27FC236}">
                <a16:creationId xmlns:a16="http://schemas.microsoft.com/office/drawing/2014/main" id="{C93941BE-5E99-0B99-EA6B-3A8D739D3F00}"/>
              </a:ext>
            </a:extLst>
          </p:cNvPr>
          <p:cNvGraphicFramePr>
            <a:graphicFrameLocks noGrp="1"/>
          </p:cNvGraphicFramePr>
          <p:nvPr>
            <p:ph idx="1"/>
            <p:extLst>
              <p:ext uri="{D42A27DB-BD31-4B8C-83A1-F6EECF244321}">
                <p14:modId xmlns:p14="http://schemas.microsoft.com/office/powerpoint/2010/main" val="3915803115"/>
              </p:ext>
            </p:extLst>
          </p:nvPr>
        </p:nvGraphicFramePr>
        <p:xfrm>
          <a:off x="3325133" y="237292"/>
          <a:ext cx="8533787" cy="5945910"/>
        </p:xfrm>
        <a:graphic>
          <a:graphicData uri="http://schemas.openxmlformats.org/drawingml/2006/table">
            <a:tbl>
              <a:tblPr firstRow="1" bandRow="1">
                <a:tableStyleId>{5C22544A-7EE6-4342-B048-85BDC9FD1C3A}</a:tableStyleId>
              </a:tblPr>
              <a:tblGrid>
                <a:gridCol w="4285760">
                  <a:extLst>
                    <a:ext uri="{9D8B030D-6E8A-4147-A177-3AD203B41FA5}">
                      <a16:colId xmlns:a16="http://schemas.microsoft.com/office/drawing/2014/main" val="1954882498"/>
                    </a:ext>
                  </a:extLst>
                </a:gridCol>
                <a:gridCol w="4248027">
                  <a:extLst>
                    <a:ext uri="{9D8B030D-6E8A-4147-A177-3AD203B41FA5}">
                      <a16:colId xmlns:a16="http://schemas.microsoft.com/office/drawing/2014/main" val="3386041631"/>
                    </a:ext>
                  </a:extLst>
                </a:gridCol>
              </a:tblGrid>
              <a:tr h="2874482">
                <a:tc>
                  <a:txBody>
                    <a:bodyPr/>
                    <a:lstStyle/>
                    <a:p>
                      <a:r>
                        <a:rPr lang="en-GB" sz="1800" b="1" u="sng" kern="1200" dirty="0">
                          <a:solidFill>
                            <a:schemeClr val="bg1"/>
                          </a:solidFill>
                          <a:effectLst/>
                          <a:latin typeface="Arial" panose="020B0604020202020204" pitchFamily="34" charset="0"/>
                          <a:ea typeface="+mn-ea"/>
                          <a:cs typeface="Arial" panose="020B0604020202020204" pitchFamily="34" charset="0"/>
                        </a:rPr>
                        <a:t>Strengths</a:t>
                      </a:r>
                    </a:p>
                    <a:p>
                      <a:r>
                        <a:rPr lang="en-GB" sz="1800" b="0" kern="1200" dirty="0">
                          <a:solidFill>
                            <a:schemeClr val="bg1"/>
                          </a:solidFill>
                          <a:effectLst/>
                          <a:latin typeface="Arial" panose="020B0604020202020204" pitchFamily="34" charset="0"/>
                          <a:ea typeface="+mn-ea"/>
                          <a:cs typeface="Arial" panose="020B0604020202020204" pitchFamily="34" charset="0"/>
                        </a:rPr>
                        <a:t>Skilled and experienced translators</a:t>
                      </a:r>
                    </a:p>
                    <a:p>
                      <a:r>
                        <a:rPr lang="en-GB" sz="1800" b="0" kern="1200" dirty="0">
                          <a:solidFill>
                            <a:schemeClr val="bg1"/>
                          </a:solidFill>
                          <a:effectLst/>
                          <a:latin typeface="Arial" panose="020B0604020202020204" pitchFamily="34" charset="0"/>
                          <a:ea typeface="+mn-ea"/>
                          <a:cs typeface="Arial" panose="020B0604020202020204" pitchFamily="34" charset="0"/>
                        </a:rPr>
                        <a:t>Expertise in multiple languages and cultures</a:t>
                      </a:r>
                    </a:p>
                    <a:p>
                      <a:r>
                        <a:rPr lang="en-GB" sz="1800" b="0" kern="1200" dirty="0">
                          <a:solidFill>
                            <a:schemeClr val="bg1"/>
                          </a:solidFill>
                          <a:effectLst/>
                          <a:latin typeface="Arial" panose="020B0604020202020204" pitchFamily="34" charset="0"/>
                          <a:ea typeface="+mn-ea"/>
                          <a:cs typeface="Arial" panose="020B0604020202020204" pitchFamily="34" charset="0"/>
                        </a:rPr>
                        <a:t>Use of technology and software tools</a:t>
                      </a:r>
                    </a:p>
                    <a:p>
                      <a:r>
                        <a:rPr lang="en-GB" sz="1800" b="0" kern="1200" dirty="0">
                          <a:solidFill>
                            <a:schemeClr val="bg1"/>
                          </a:solidFill>
                          <a:effectLst/>
                          <a:latin typeface="Arial" panose="020B0604020202020204" pitchFamily="34" charset="0"/>
                          <a:ea typeface="+mn-ea"/>
                          <a:cs typeface="Arial" panose="020B0604020202020204" pitchFamily="34" charset="0"/>
                        </a:rPr>
                        <a:t>Ability to provide high-quality and accurate translations.</a:t>
                      </a:r>
                    </a:p>
                    <a:p>
                      <a:r>
                        <a:rPr lang="en-GB" sz="1800" b="0" kern="1200" dirty="0">
                          <a:solidFill>
                            <a:schemeClr val="bg1"/>
                          </a:solidFill>
                          <a:effectLst/>
                          <a:latin typeface="Arial" panose="020B0604020202020204" pitchFamily="34" charset="0"/>
                          <a:ea typeface="+mn-ea"/>
                          <a:cs typeface="Arial" panose="020B0604020202020204" pitchFamily="34" charset="0"/>
                        </a:rPr>
                        <a:t>Ability to serve a large and diverse customer base.</a:t>
                      </a:r>
                    </a:p>
                    <a:p>
                      <a:r>
                        <a:rPr lang="en-GB" sz="1600" b="1" kern="1200" dirty="0">
                          <a:solidFill>
                            <a:schemeClr val="lt1"/>
                          </a:solidFill>
                          <a:effectLst/>
                          <a:latin typeface="Arial" panose="020B0604020202020204" pitchFamily="34" charset="0"/>
                          <a:ea typeface="+mn-ea"/>
                          <a:cs typeface="Arial" panose="020B0604020202020204" pitchFamily="34" charset="0"/>
                        </a:rPr>
                        <a:t> </a:t>
                      </a:r>
                    </a:p>
                  </a:txBody>
                  <a:tcPr marL="75125" marR="75125" marT="37563" marB="37563"/>
                </a:tc>
                <a:tc>
                  <a:txBody>
                    <a:bodyPr/>
                    <a:lstStyle/>
                    <a:p>
                      <a:r>
                        <a:rPr lang="en-GB" sz="1800" b="1" u="sng" kern="1200" dirty="0">
                          <a:solidFill>
                            <a:schemeClr val="lt1"/>
                          </a:solidFill>
                          <a:effectLst/>
                          <a:latin typeface="Arial" panose="020B0604020202020204" pitchFamily="34" charset="0"/>
                          <a:ea typeface="+mn-ea"/>
                          <a:cs typeface="Arial" panose="020B0604020202020204" pitchFamily="34" charset="0"/>
                        </a:rPr>
                        <a:t>Weaknesses</a:t>
                      </a:r>
                    </a:p>
                    <a:p>
                      <a:r>
                        <a:rPr lang="en-GB" sz="1800" b="0" kern="1200" dirty="0">
                          <a:solidFill>
                            <a:schemeClr val="lt1"/>
                          </a:solidFill>
                          <a:effectLst/>
                          <a:latin typeface="Arial" panose="020B0604020202020204" pitchFamily="34" charset="0"/>
                          <a:ea typeface="+mn-ea"/>
                          <a:cs typeface="Arial" panose="020B0604020202020204" pitchFamily="34" charset="0"/>
                        </a:rPr>
                        <a:t>High level of competition in the market</a:t>
                      </a:r>
                    </a:p>
                    <a:p>
                      <a:r>
                        <a:rPr lang="en-GB" sz="1800" b="0" kern="1200" dirty="0">
                          <a:solidFill>
                            <a:schemeClr val="lt1"/>
                          </a:solidFill>
                          <a:effectLst/>
                          <a:latin typeface="Arial" panose="020B0604020202020204" pitchFamily="34" charset="0"/>
                          <a:ea typeface="+mn-ea"/>
                          <a:cs typeface="Arial" panose="020B0604020202020204" pitchFamily="34" charset="0"/>
                        </a:rPr>
                        <a:t>Limited resources as a new company</a:t>
                      </a:r>
                    </a:p>
                    <a:p>
                      <a:r>
                        <a:rPr lang="en-GB" sz="1800" b="0" kern="1200" dirty="0">
                          <a:solidFill>
                            <a:schemeClr val="lt1"/>
                          </a:solidFill>
                          <a:effectLst/>
                          <a:latin typeface="Arial" panose="020B0604020202020204" pitchFamily="34" charset="0"/>
                          <a:ea typeface="+mn-ea"/>
                          <a:cs typeface="Arial" panose="020B0604020202020204" pitchFamily="34" charset="0"/>
                        </a:rPr>
                        <a:t>Lack of brand recognition as a new company</a:t>
                      </a:r>
                    </a:p>
                    <a:p>
                      <a:r>
                        <a:rPr lang="en-GB" sz="1800" b="0" kern="1200" dirty="0">
                          <a:solidFill>
                            <a:schemeClr val="lt1"/>
                          </a:solidFill>
                          <a:effectLst/>
                          <a:latin typeface="Arial" panose="020B0604020202020204" pitchFamily="34" charset="0"/>
                          <a:ea typeface="+mn-ea"/>
                          <a:cs typeface="Arial" panose="020B0604020202020204" pitchFamily="34" charset="0"/>
                        </a:rPr>
                        <a:t>Dependence on a few clients</a:t>
                      </a:r>
                    </a:p>
                    <a:p>
                      <a:r>
                        <a:rPr lang="en-GB" sz="1800" b="0" kern="1200" dirty="0">
                          <a:solidFill>
                            <a:schemeClr val="lt1"/>
                          </a:solidFill>
                          <a:effectLst/>
                          <a:latin typeface="Arial" panose="020B0604020202020204" pitchFamily="34" charset="0"/>
                          <a:ea typeface="+mn-ea"/>
                          <a:cs typeface="Arial" panose="020B0604020202020204" pitchFamily="34" charset="0"/>
                        </a:rPr>
                        <a:t>Lack of technology and automation tools to improve efficiency and quality control</a:t>
                      </a:r>
                      <a:endParaRPr lang="en-GB" sz="1800" b="0" dirty="0">
                        <a:latin typeface="Arial" panose="020B0604020202020204" pitchFamily="34" charset="0"/>
                        <a:cs typeface="Arial" panose="020B0604020202020204" pitchFamily="34" charset="0"/>
                      </a:endParaRPr>
                    </a:p>
                  </a:txBody>
                  <a:tcPr marL="75125" marR="75125" marT="37563" marB="37563"/>
                </a:tc>
                <a:extLst>
                  <a:ext uri="{0D108BD9-81ED-4DB2-BD59-A6C34878D82A}">
                    <a16:rowId xmlns:a16="http://schemas.microsoft.com/office/drawing/2014/main" val="2260664229"/>
                  </a:ext>
                </a:extLst>
              </a:tr>
              <a:tr h="3071428">
                <a:tc>
                  <a:txBody>
                    <a:bodyPr/>
                    <a:lstStyle/>
                    <a:p>
                      <a:r>
                        <a:rPr lang="en-GB" sz="1800" b="1" u="sng" kern="1200" dirty="0">
                          <a:solidFill>
                            <a:schemeClr val="dk1"/>
                          </a:solidFill>
                          <a:effectLst/>
                          <a:latin typeface="Arial" panose="020B0604020202020204" pitchFamily="34" charset="0"/>
                          <a:ea typeface="+mn-ea"/>
                          <a:cs typeface="Arial" panose="020B0604020202020204" pitchFamily="34" charset="0"/>
                        </a:rPr>
                        <a:t>Opportunities</a:t>
                      </a:r>
                      <a:endParaRPr lang="en-GB" sz="1800" u="sng" kern="1200" dirty="0">
                        <a:solidFill>
                          <a:schemeClr val="dk1"/>
                        </a:solidFill>
                        <a:effectLst/>
                        <a:latin typeface="Arial" panose="020B0604020202020204" pitchFamily="34" charset="0"/>
                        <a:ea typeface="+mn-ea"/>
                        <a:cs typeface="Arial" panose="020B0604020202020204" pitchFamily="34" charset="0"/>
                      </a:endParaRPr>
                    </a:p>
                    <a:p>
                      <a:r>
                        <a:rPr lang="en-GB" sz="1800" kern="1200" dirty="0">
                          <a:solidFill>
                            <a:schemeClr val="dk1"/>
                          </a:solidFill>
                          <a:effectLst/>
                          <a:latin typeface="Arial" panose="020B0604020202020204" pitchFamily="34" charset="0"/>
                          <a:ea typeface="+mn-ea"/>
                          <a:cs typeface="Arial" panose="020B0604020202020204" pitchFamily="34" charset="0"/>
                        </a:rPr>
                        <a:t>Partnership and collaboration with other companies and organizations</a:t>
                      </a:r>
                    </a:p>
                    <a:p>
                      <a:r>
                        <a:rPr lang="en-GB" sz="1800" kern="1200" dirty="0">
                          <a:solidFill>
                            <a:schemeClr val="dk1"/>
                          </a:solidFill>
                          <a:effectLst/>
                          <a:latin typeface="Arial" panose="020B0604020202020204" pitchFamily="34" charset="0"/>
                          <a:ea typeface="+mn-ea"/>
                          <a:cs typeface="Arial" panose="020B0604020202020204" pitchFamily="34" charset="0"/>
                        </a:rPr>
                        <a:t>Diversification of services: interpreting, localization, language training</a:t>
                      </a:r>
                    </a:p>
                    <a:p>
                      <a:r>
                        <a:rPr lang="en-GB" sz="1800" kern="1200" dirty="0">
                          <a:solidFill>
                            <a:schemeClr val="dk1"/>
                          </a:solidFill>
                          <a:effectLst/>
                          <a:latin typeface="Arial" panose="020B0604020202020204" pitchFamily="34" charset="0"/>
                          <a:ea typeface="+mn-ea"/>
                          <a:cs typeface="Arial" panose="020B0604020202020204" pitchFamily="34" charset="0"/>
                        </a:rPr>
                        <a:t>Expansion into new markets and industries</a:t>
                      </a:r>
                    </a:p>
                    <a:p>
                      <a:r>
                        <a:rPr lang="en-GB" sz="1800" kern="1200" dirty="0">
                          <a:solidFill>
                            <a:schemeClr val="dk1"/>
                          </a:solidFill>
                          <a:effectLst/>
                          <a:latin typeface="Arial" panose="020B0604020202020204" pitchFamily="34" charset="0"/>
                          <a:ea typeface="+mn-ea"/>
                          <a:cs typeface="Arial" panose="020B0604020202020204" pitchFamily="34" charset="0"/>
                        </a:rPr>
                        <a:t>Growing demand for translation services</a:t>
                      </a:r>
                    </a:p>
                    <a:p>
                      <a:r>
                        <a:rPr lang="en-GB" sz="1600" b="1" kern="1200" dirty="0">
                          <a:solidFill>
                            <a:schemeClr val="dk1"/>
                          </a:solidFill>
                          <a:effectLst/>
                          <a:latin typeface="+mn-lt"/>
                          <a:ea typeface="+mn-ea"/>
                          <a:cs typeface="+mn-cs"/>
                        </a:rPr>
                        <a:t> </a:t>
                      </a:r>
                      <a:endParaRPr lang="en-GB" sz="1600" kern="1200" dirty="0">
                        <a:solidFill>
                          <a:schemeClr val="dk1"/>
                        </a:solidFill>
                        <a:effectLst/>
                        <a:latin typeface="+mn-lt"/>
                        <a:ea typeface="+mn-ea"/>
                        <a:cs typeface="+mn-cs"/>
                      </a:endParaRPr>
                    </a:p>
                    <a:p>
                      <a:endParaRPr lang="en-GB" sz="1500" dirty="0"/>
                    </a:p>
                  </a:txBody>
                  <a:tcPr marL="75125" marR="75125" marT="37563" marB="37563"/>
                </a:tc>
                <a:tc>
                  <a:txBody>
                    <a:bodyPr/>
                    <a:lstStyle/>
                    <a:p>
                      <a:r>
                        <a:rPr lang="en-GB" sz="1800" b="1" u="sng" kern="1200" dirty="0">
                          <a:solidFill>
                            <a:schemeClr val="dk1"/>
                          </a:solidFill>
                          <a:effectLst/>
                          <a:latin typeface="Arial" panose="020B0604020202020204" pitchFamily="34" charset="0"/>
                          <a:ea typeface="+mn-ea"/>
                          <a:cs typeface="Arial" panose="020B0604020202020204" pitchFamily="34" charset="0"/>
                        </a:rPr>
                        <a:t>Threats</a:t>
                      </a:r>
                      <a:endParaRPr lang="en-GB" sz="1800" u="sng" kern="1200" dirty="0">
                        <a:solidFill>
                          <a:schemeClr val="dk1"/>
                        </a:solidFill>
                        <a:effectLst/>
                        <a:latin typeface="Arial" panose="020B0604020202020204" pitchFamily="34" charset="0"/>
                        <a:ea typeface="+mn-ea"/>
                        <a:cs typeface="Arial" panose="020B0604020202020204" pitchFamily="34" charset="0"/>
                      </a:endParaRPr>
                    </a:p>
                    <a:p>
                      <a:r>
                        <a:rPr lang="en-GB" sz="1800" kern="1200" dirty="0">
                          <a:solidFill>
                            <a:schemeClr val="dk1"/>
                          </a:solidFill>
                          <a:effectLst/>
                          <a:latin typeface="Arial" panose="020B0604020202020204" pitchFamily="34" charset="0"/>
                          <a:ea typeface="+mn-ea"/>
                          <a:cs typeface="Arial" panose="020B0604020202020204" pitchFamily="34" charset="0"/>
                        </a:rPr>
                        <a:t>Competition from low-cost and low-quality translation services</a:t>
                      </a:r>
                    </a:p>
                    <a:p>
                      <a:r>
                        <a:rPr lang="en-GB" sz="1800" kern="1200" dirty="0">
                          <a:solidFill>
                            <a:schemeClr val="dk1"/>
                          </a:solidFill>
                          <a:effectLst/>
                          <a:latin typeface="Arial" panose="020B0604020202020204" pitchFamily="34" charset="0"/>
                          <a:ea typeface="+mn-ea"/>
                          <a:cs typeface="Arial" panose="020B0604020202020204" pitchFamily="34" charset="0"/>
                        </a:rPr>
                        <a:t>Economic uncertainty and instability</a:t>
                      </a:r>
                    </a:p>
                    <a:p>
                      <a:r>
                        <a:rPr lang="en-GB" sz="1800" kern="1200" dirty="0">
                          <a:solidFill>
                            <a:schemeClr val="dk1"/>
                          </a:solidFill>
                          <a:effectLst/>
                          <a:latin typeface="Arial" panose="020B0604020202020204" pitchFamily="34" charset="0"/>
                          <a:ea typeface="+mn-ea"/>
                          <a:cs typeface="Arial" panose="020B0604020202020204" pitchFamily="34" charset="0"/>
                        </a:rPr>
                        <a:t>Changes in technology and the increasing use of machine translation</a:t>
                      </a:r>
                    </a:p>
                    <a:p>
                      <a:r>
                        <a:rPr lang="en-GB" sz="1800" kern="1200" dirty="0">
                          <a:solidFill>
                            <a:schemeClr val="dk1"/>
                          </a:solidFill>
                          <a:effectLst/>
                          <a:latin typeface="Arial" panose="020B0604020202020204" pitchFamily="34" charset="0"/>
                          <a:ea typeface="+mn-ea"/>
                          <a:cs typeface="Arial" panose="020B0604020202020204" pitchFamily="34" charset="0"/>
                        </a:rPr>
                        <a:t>Changes in regulations and industry standards</a:t>
                      </a:r>
                    </a:p>
                    <a:p>
                      <a:r>
                        <a:rPr lang="en-GB" sz="1300" kern="1200" dirty="0">
                          <a:solidFill>
                            <a:schemeClr val="dk1"/>
                          </a:solidFill>
                          <a:effectLst/>
                          <a:latin typeface="Arial" panose="020B0604020202020204" pitchFamily="34" charset="0"/>
                          <a:ea typeface="+mn-ea"/>
                          <a:cs typeface="Arial" panose="020B0604020202020204" pitchFamily="34" charset="0"/>
                        </a:rPr>
                        <a:t> </a:t>
                      </a:r>
                    </a:p>
                    <a:p>
                      <a:endParaRPr lang="en-GB" sz="1500" dirty="0"/>
                    </a:p>
                  </a:txBody>
                  <a:tcPr marL="75125" marR="75125" marT="37563" marB="37563"/>
                </a:tc>
                <a:extLst>
                  <a:ext uri="{0D108BD9-81ED-4DB2-BD59-A6C34878D82A}">
                    <a16:rowId xmlns:a16="http://schemas.microsoft.com/office/drawing/2014/main" val="1477781446"/>
                  </a:ext>
                </a:extLst>
              </a:tr>
            </a:tbl>
          </a:graphicData>
        </a:graphic>
      </p:graphicFrame>
    </p:spTree>
    <p:extLst>
      <p:ext uri="{BB962C8B-B14F-4D97-AF65-F5344CB8AC3E}">
        <p14:creationId xmlns:p14="http://schemas.microsoft.com/office/powerpoint/2010/main" val="361750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2CE1A-31E3-D8A5-A913-70541463BF7A}"/>
              </a:ext>
            </a:extLst>
          </p:cNvPr>
          <p:cNvSpPr>
            <a:spLocks noGrp="1"/>
          </p:cNvSpPr>
          <p:nvPr>
            <p:ph type="title"/>
          </p:nvPr>
        </p:nvSpPr>
        <p:spPr>
          <a:xfrm>
            <a:off x="838199" y="365126"/>
            <a:ext cx="10643647" cy="586981"/>
          </a:xfrm>
        </p:spPr>
        <p:txBody>
          <a:bodyPr>
            <a:normAutofit fontScale="90000"/>
          </a:bodyPr>
          <a:lstStyle/>
          <a:p>
            <a:pPr algn="ctr">
              <a:lnSpc>
                <a:spcPct val="107000"/>
              </a:lnSpc>
              <a:spcAft>
                <a:spcPts val="800"/>
              </a:spcAft>
            </a:pPr>
            <a:r>
              <a:rPr lang="en-GB" sz="3200" b="1" dirty="0">
                <a:effectLst/>
                <a:latin typeface="Arial" panose="020B0604020202020204" pitchFamily="34" charset="0"/>
                <a:ea typeface="Calibri" panose="020F0502020204030204" pitchFamily="34" charset="0"/>
                <a:cs typeface="Times New Roman" panose="02020603050405020304" pitchFamily="18" charset="0"/>
              </a:rPr>
              <a:t>PESTEL analysis for NDL Translation Ltd</a:t>
            </a:r>
            <a:endParaRPr lang="en-GB" sz="3200" dirty="0"/>
          </a:p>
        </p:txBody>
      </p:sp>
      <p:graphicFrame>
        <p:nvGraphicFramePr>
          <p:cNvPr id="4" name="Content Placeholder 3">
            <a:extLst>
              <a:ext uri="{FF2B5EF4-FFF2-40B4-BE49-F238E27FC236}">
                <a16:creationId xmlns:a16="http://schemas.microsoft.com/office/drawing/2014/main" id="{962A4D42-8995-CC15-9740-33700C8A6834}"/>
              </a:ext>
            </a:extLst>
          </p:cNvPr>
          <p:cNvGraphicFramePr>
            <a:graphicFrameLocks noGrp="1"/>
          </p:cNvGraphicFramePr>
          <p:nvPr>
            <p:ph idx="1"/>
            <p:extLst>
              <p:ext uri="{D42A27DB-BD31-4B8C-83A1-F6EECF244321}">
                <p14:modId xmlns:p14="http://schemas.microsoft.com/office/powerpoint/2010/main" val="3877225534"/>
              </p:ext>
            </p:extLst>
          </p:nvPr>
        </p:nvGraphicFramePr>
        <p:xfrm>
          <a:off x="838199" y="1112364"/>
          <a:ext cx="10945305" cy="5477511"/>
        </p:xfrm>
        <a:graphic>
          <a:graphicData uri="http://schemas.openxmlformats.org/drawingml/2006/table">
            <a:tbl>
              <a:tblPr firstRow="1" firstCol="1" bandRow="1">
                <a:tableStyleId>{5C22544A-7EE6-4342-B048-85BDC9FD1C3A}</a:tableStyleId>
              </a:tblPr>
              <a:tblGrid>
                <a:gridCol w="1658478">
                  <a:extLst>
                    <a:ext uri="{9D8B030D-6E8A-4147-A177-3AD203B41FA5}">
                      <a16:colId xmlns:a16="http://schemas.microsoft.com/office/drawing/2014/main" val="1109831385"/>
                    </a:ext>
                  </a:extLst>
                </a:gridCol>
                <a:gridCol w="1742324">
                  <a:extLst>
                    <a:ext uri="{9D8B030D-6E8A-4147-A177-3AD203B41FA5}">
                      <a16:colId xmlns:a16="http://schemas.microsoft.com/office/drawing/2014/main" val="3276529670"/>
                    </a:ext>
                  </a:extLst>
                </a:gridCol>
                <a:gridCol w="1757200">
                  <a:extLst>
                    <a:ext uri="{9D8B030D-6E8A-4147-A177-3AD203B41FA5}">
                      <a16:colId xmlns:a16="http://schemas.microsoft.com/office/drawing/2014/main" val="2393944897"/>
                    </a:ext>
                  </a:extLst>
                </a:gridCol>
                <a:gridCol w="2273377">
                  <a:extLst>
                    <a:ext uri="{9D8B030D-6E8A-4147-A177-3AD203B41FA5}">
                      <a16:colId xmlns:a16="http://schemas.microsoft.com/office/drawing/2014/main" val="322437866"/>
                    </a:ext>
                  </a:extLst>
                </a:gridCol>
                <a:gridCol w="2035116">
                  <a:extLst>
                    <a:ext uri="{9D8B030D-6E8A-4147-A177-3AD203B41FA5}">
                      <a16:colId xmlns:a16="http://schemas.microsoft.com/office/drawing/2014/main" val="2133112735"/>
                    </a:ext>
                  </a:extLst>
                </a:gridCol>
                <a:gridCol w="1478810">
                  <a:extLst>
                    <a:ext uri="{9D8B030D-6E8A-4147-A177-3AD203B41FA5}">
                      <a16:colId xmlns:a16="http://schemas.microsoft.com/office/drawing/2014/main" val="3795407738"/>
                    </a:ext>
                  </a:extLst>
                </a:gridCol>
              </a:tblGrid>
              <a:tr h="252990">
                <a:tc>
                  <a:txBody>
                    <a:bodyPr/>
                    <a:lstStyle/>
                    <a:p>
                      <a:pPr algn="just">
                        <a:lnSpc>
                          <a:spcPct val="107000"/>
                        </a:lnSpc>
                        <a:spcAft>
                          <a:spcPts val="800"/>
                        </a:spcAft>
                      </a:pPr>
                      <a:r>
                        <a:rPr lang="en-GB" sz="1800" dirty="0">
                          <a:effectLst/>
                          <a:latin typeface="Arial" panose="020B0604020202020204" pitchFamily="34" charset="0"/>
                          <a:cs typeface="Arial" panose="020B0604020202020204" pitchFamily="34" charset="0"/>
                        </a:rPr>
                        <a:t>Political</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dirty="0">
                          <a:effectLst/>
                          <a:latin typeface="Arial" panose="020B0604020202020204" pitchFamily="34" charset="0"/>
                          <a:cs typeface="Arial" panose="020B0604020202020204" pitchFamily="34" charset="0"/>
                        </a:rPr>
                        <a:t>Economic</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a:effectLst/>
                          <a:latin typeface="Arial" panose="020B0604020202020204" pitchFamily="34" charset="0"/>
                          <a:cs typeface="Arial" panose="020B0604020202020204" pitchFamily="34" charset="0"/>
                        </a:rPr>
                        <a:t>Socio-Cultural</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a:effectLst/>
                          <a:latin typeface="Arial" panose="020B0604020202020204" pitchFamily="34" charset="0"/>
                          <a:cs typeface="Arial" panose="020B0604020202020204" pitchFamily="34" charset="0"/>
                        </a:rPr>
                        <a:t>Technological</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a:effectLst/>
                          <a:latin typeface="Arial" panose="020B0604020202020204" pitchFamily="34" charset="0"/>
                          <a:cs typeface="Arial" panose="020B0604020202020204" pitchFamily="34" charset="0"/>
                        </a:rPr>
                        <a:t>Environmental</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a:effectLst/>
                          <a:latin typeface="Arial" panose="020B0604020202020204" pitchFamily="34" charset="0"/>
                          <a:cs typeface="Arial" panose="020B0604020202020204" pitchFamily="34" charset="0"/>
                        </a:rPr>
                        <a:t>Legal</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39738633"/>
                  </a:ext>
                </a:extLst>
              </a:tr>
              <a:tr h="4837483">
                <a:tc>
                  <a:txBody>
                    <a:bodyPr/>
                    <a:lstStyle/>
                    <a:p>
                      <a:pPr algn="just">
                        <a:lnSpc>
                          <a:spcPct val="107000"/>
                        </a:lnSpc>
                        <a:spcAft>
                          <a:spcPts val="800"/>
                        </a:spcAft>
                      </a:pPr>
                      <a:r>
                        <a:rPr lang="en-GB" sz="1800" b="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Immigration policies</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Trade agreements</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Globalization</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Economic conditions: recessions, inflation, and unemployment</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Exchange rates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Language diversity and preferences</a:t>
                      </a:r>
                    </a:p>
                    <a:p>
                      <a:pPr algn="just">
                        <a:lnSpc>
                          <a:spcPct val="107000"/>
                        </a:lnSpc>
                        <a:spcAft>
                          <a:spcPts val="800"/>
                        </a:spcAft>
                      </a:pPr>
                      <a:endParaRPr lang="en-GB" sz="1800" dirty="0">
                        <a:effectLst/>
                        <a:latin typeface="Arial" panose="020B0604020202020204" pitchFamily="34" charset="0"/>
                        <a:cs typeface="Arial" panose="020B0604020202020204" pitchFamily="34" charset="0"/>
                      </a:endParaRPr>
                    </a:p>
                    <a:p>
                      <a:pPr algn="just">
                        <a:lnSpc>
                          <a:spcPct val="107000"/>
                        </a:lnSpc>
                        <a:spcAft>
                          <a:spcPts val="800"/>
                        </a:spcAft>
                      </a:pPr>
                      <a:r>
                        <a:rPr lang="en-GB" sz="1800" dirty="0">
                          <a:effectLst/>
                          <a:latin typeface="Arial" panose="020B0604020202020204" pitchFamily="34" charset="0"/>
                          <a:cs typeface="Arial" panose="020B0604020202020204" pitchFamily="34" charset="0"/>
                        </a:rPr>
                        <a:t>Cultural differences</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Development of translation software</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Integration with other technologies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Sustainability</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Natural disasters affecting the availability of translators and interpreters in affected areas.</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Intellectual property laws</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Data protection laws</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p>
                    <a:p>
                      <a:pPr algn="just">
                        <a:lnSpc>
                          <a:spcPct val="107000"/>
                        </a:lnSpc>
                        <a:spcAft>
                          <a:spcPts val="800"/>
                        </a:spcAft>
                      </a:pPr>
                      <a:r>
                        <a:rPr lang="en-GB" sz="1800" dirty="0">
                          <a:effectLst/>
                          <a:latin typeface="Arial" panose="020B060402020202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56383747"/>
                  </a:ext>
                </a:extLst>
              </a:tr>
            </a:tbl>
          </a:graphicData>
        </a:graphic>
      </p:graphicFrame>
    </p:spTree>
    <p:extLst>
      <p:ext uri="{BB962C8B-B14F-4D97-AF65-F5344CB8AC3E}">
        <p14:creationId xmlns:p14="http://schemas.microsoft.com/office/powerpoint/2010/main" val="155402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246DA-99C2-C001-CAAF-0D5E17033E36}"/>
              </a:ext>
            </a:extLst>
          </p:cNvPr>
          <p:cNvSpPr>
            <a:spLocks noGrp="1"/>
          </p:cNvSpPr>
          <p:nvPr>
            <p:ph type="title"/>
          </p:nvPr>
        </p:nvSpPr>
        <p:spPr>
          <a:xfrm>
            <a:off x="615883" y="365126"/>
            <a:ext cx="10737917" cy="417299"/>
          </a:xfrm>
        </p:spPr>
        <p:txBody>
          <a:bodyPr>
            <a:noAutofit/>
          </a:bodyPr>
          <a:lstStyle/>
          <a:p>
            <a:pPr algn="ctr"/>
            <a:r>
              <a:rPr lang="en-US" sz="36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4Ps of marketing model for NDL Translation Ltd</a:t>
            </a:r>
            <a:endParaRPr lang="en-GB" sz="3600" b="1" dirty="0"/>
          </a:p>
        </p:txBody>
      </p:sp>
      <p:graphicFrame>
        <p:nvGraphicFramePr>
          <p:cNvPr id="4" name="Content Placeholder 3">
            <a:extLst>
              <a:ext uri="{FF2B5EF4-FFF2-40B4-BE49-F238E27FC236}">
                <a16:creationId xmlns:a16="http://schemas.microsoft.com/office/drawing/2014/main" id="{F4980C60-687B-D4C8-F16D-0E704323A55D}"/>
              </a:ext>
            </a:extLst>
          </p:cNvPr>
          <p:cNvGraphicFramePr>
            <a:graphicFrameLocks noGrp="1"/>
          </p:cNvGraphicFramePr>
          <p:nvPr>
            <p:ph idx="1"/>
            <p:extLst>
              <p:ext uri="{D42A27DB-BD31-4B8C-83A1-F6EECF244321}">
                <p14:modId xmlns:p14="http://schemas.microsoft.com/office/powerpoint/2010/main" val="788815428"/>
              </p:ext>
            </p:extLst>
          </p:nvPr>
        </p:nvGraphicFramePr>
        <p:xfrm>
          <a:off x="367645" y="1027521"/>
          <a:ext cx="11510128" cy="5684363"/>
        </p:xfrm>
        <a:graphic>
          <a:graphicData uri="http://schemas.openxmlformats.org/drawingml/2006/table">
            <a:tbl>
              <a:tblPr firstRow="1" firstCol="1" bandRow="1">
                <a:tableStyleId>{5C22544A-7EE6-4342-B048-85BDC9FD1C3A}</a:tableStyleId>
              </a:tblPr>
              <a:tblGrid>
                <a:gridCol w="5755064">
                  <a:extLst>
                    <a:ext uri="{9D8B030D-6E8A-4147-A177-3AD203B41FA5}">
                      <a16:colId xmlns:a16="http://schemas.microsoft.com/office/drawing/2014/main" val="71938420"/>
                    </a:ext>
                  </a:extLst>
                </a:gridCol>
                <a:gridCol w="5755064">
                  <a:extLst>
                    <a:ext uri="{9D8B030D-6E8A-4147-A177-3AD203B41FA5}">
                      <a16:colId xmlns:a16="http://schemas.microsoft.com/office/drawing/2014/main" val="1437913613"/>
                    </a:ext>
                  </a:extLst>
                </a:gridCol>
              </a:tblGrid>
              <a:tr h="283092">
                <a:tc>
                  <a:txBody>
                    <a:bodyPr/>
                    <a:lstStyle/>
                    <a:p>
                      <a:pPr algn="just">
                        <a:lnSpc>
                          <a:spcPct val="107000"/>
                        </a:lnSpc>
                        <a:spcAft>
                          <a:spcPts val="800"/>
                        </a:spcAft>
                      </a:pPr>
                      <a:r>
                        <a:rPr lang="en-GB" sz="1800" b="1" dirty="0">
                          <a:effectLst/>
                          <a:latin typeface="Arial" panose="020B0604020202020204" pitchFamily="34" charset="0"/>
                          <a:cs typeface="Arial" panose="020B0604020202020204" pitchFamily="34" charset="0"/>
                        </a:rPr>
                        <a:t>PRODUCT</a:t>
                      </a:r>
                      <a:endParaRPr lang="en-GB" sz="1800" b="1" dirty="0">
                        <a:effectLst/>
                        <a:latin typeface="Arial" panose="020B0604020202020204" pitchFamily="34" charset="0"/>
                        <a:ea typeface="Calibri" panose="020F0502020204030204" pitchFamily="34" charset="0"/>
                        <a:cs typeface="Arial" panose="020B0604020202020204" pitchFamily="34" charset="0"/>
                      </a:endParaRPr>
                    </a:p>
                  </a:txBody>
                  <a:tcPr marL="41646" marR="41646" marT="0" marB="0"/>
                </a:tc>
                <a:tc>
                  <a:txBody>
                    <a:bodyPr/>
                    <a:lstStyle/>
                    <a:p>
                      <a:pPr algn="just">
                        <a:lnSpc>
                          <a:spcPct val="107000"/>
                        </a:lnSpc>
                        <a:spcAft>
                          <a:spcPts val="800"/>
                        </a:spcAft>
                      </a:pPr>
                      <a:r>
                        <a:rPr lang="en-GB" sz="1800" b="1" dirty="0">
                          <a:effectLst/>
                          <a:latin typeface="Arial" panose="020B0604020202020204" pitchFamily="34" charset="0"/>
                          <a:cs typeface="Arial" panose="020B0604020202020204" pitchFamily="34" charset="0"/>
                        </a:rPr>
                        <a:t>PRICE</a:t>
                      </a:r>
                      <a:endParaRPr lang="en-GB" sz="1800" b="1" dirty="0">
                        <a:effectLst/>
                        <a:latin typeface="Arial" panose="020B0604020202020204" pitchFamily="34" charset="0"/>
                        <a:ea typeface="Calibri" panose="020F0502020204030204" pitchFamily="34" charset="0"/>
                        <a:cs typeface="Arial" panose="020B0604020202020204" pitchFamily="34" charset="0"/>
                      </a:endParaRPr>
                    </a:p>
                  </a:txBody>
                  <a:tcPr marL="41646" marR="41646" marT="0" marB="0"/>
                </a:tc>
                <a:extLst>
                  <a:ext uri="{0D108BD9-81ED-4DB2-BD59-A6C34878D82A}">
                    <a16:rowId xmlns:a16="http://schemas.microsoft.com/office/drawing/2014/main" val="417796931"/>
                  </a:ext>
                </a:extLst>
              </a:tr>
              <a:tr h="2842203">
                <a:tc>
                  <a:txBody>
                    <a:bodyPr/>
                    <a:lstStyle/>
                    <a:p>
                      <a:pPr algn="just">
                        <a:lnSpc>
                          <a:spcPct val="107000"/>
                        </a:lnSpc>
                        <a:spcAft>
                          <a:spcPts val="800"/>
                        </a:spcAft>
                      </a:pPr>
                      <a:r>
                        <a:rPr lang="en-GB" sz="1800" b="0" dirty="0">
                          <a:effectLst/>
                          <a:latin typeface="Arial" panose="020B0604020202020204" pitchFamily="34" charset="0"/>
                          <a:cs typeface="Arial" panose="020B0604020202020204" pitchFamily="34" charset="0"/>
                        </a:rPr>
                        <a:t>Specialized translations in different areas: legal, marketing, technical, medical.</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High-quality and accurate translations, providing additional value-added services, such as editing and proofreading.</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Specific languages: English, Chinese etc</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Legalization, apostille, interpretation, localization,</a:t>
                      </a:r>
                    </a:p>
                    <a:p>
                      <a:pPr algn="just">
                        <a:lnSpc>
                          <a:spcPct val="107000"/>
                        </a:lnSpc>
                        <a:spcAft>
                          <a:spcPts val="800"/>
                        </a:spcAft>
                      </a:pPr>
                      <a:r>
                        <a:rPr lang="en-GB" sz="1800" b="0" dirty="0" err="1">
                          <a:effectLst/>
                          <a:latin typeface="Arial" panose="020B0604020202020204" pitchFamily="34" charset="0"/>
                          <a:cs typeface="Arial" panose="020B0604020202020204" pitchFamily="34" charset="0"/>
                        </a:rPr>
                        <a:t>Subtitration</a:t>
                      </a:r>
                      <a:endParaRPr lang="en-GB" sz="1800" b="0" dirty="0">
                        <a:effectLst/>
                        <a:latin typeface="Arial" panose="020B0604020202020204" pitchFamily="34" charset="0"/>
                        <a:cs typeface="Arial" panose="020B0604020202020204" pitchFamily="34" charset="0"/>
                      </a:endParaRPr>
                    </a:p>
                  </a:txBody>
                  <a:tcPr marL="41646" marR="41646" marT="0" marB="0"/>
                </a:tc>
                <a:tc>
                  <a:txBody>
                    <a:bodyPr/>
                    <a:lstStyle/>
                    <a:p>
                      <a:pPr algn="just">
                        <a:lnSpc>
                          <a:spcPct val="107000"/>
                        </a:lnSpc>
                        <a:spcAft>
                          <a:spcPts val="800"/>
                        </a:spcAft>
                      </a:pPr>
                      <a:r>
                        <a:rPr lang="en-GB" sz="1800" b="0" dirty="0">
                          <a:effectLst/>
                          <a:latin typeface="Arial" panose="020B0604020202020204" pitchFamily="34" charset="0"/>
                          <a:cs typeface="Arial" panose="020B0604020202020204" pitchFamily="34" charset="0"/>
                        </a:rPr>
                        <a:t>Prices between £4.99 - £999, depending on the language, the complexity of the translation and the requested time.</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Discounts for large volumes.</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Extra cost for urgent translations.</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Payments: cash, bank transfer, payment order, standing order, credit terms for loyal customers</a:t>
                      </a:r>
                    </a:p>
                  </a:txBody>
                  <a:tcPr marL="41646" marR="41646" marT="0" marB="0"/>
                </a:tc>
                <a:extLst>
                  <a:ext uri="{0D108BD9-81ED-4DB2-BD59-A6C34878D82A}">
                    <a16:rowId xmlns:a16="http://schemas.microsoft.com/office/drawing/2014/main" val="2786134168"/>
                  </a:ext>
                </a:extLst>
              </a:tr>
              <a:tr h="284220">
                <a:tc>
                  <a:txBody>
                    <a:bodyPr/>
                    <a:lstStyle/>
                    <a:p>
                      <a:pPr algn="just">
                        <a:lnSpc>
                          <a:spcPct val="107000"/>
                        </a:lnSpc>
                        <a:spcAft>
                          <a:spcPts val="800"/>
                        </a:spcAft>
                      </a:pPr>
                      <a:r>
                        <a:rPr lang="en-GB" sz="1800" b="1" dirty="0">
                          <a:effectLst/>
                          <a:latin typeface="Arial" panose="020B0604020202020204" pitchFamily="34" charset="0"/>
                          <a:cs typeface="Arial" panose="020B0604020202020204" pitchFamily="34" charset="0"/>
                        </a:rPr>
                        <a:t>PROMOTION</a:t>
                      </a:r>
                      <a:endParaRPr lang="en-GB" sz="1800" b="1" dirty="0">
                        <a:effectLst/>
                        <a:latin typeface="Arial" panose="020B0604020202020204" pitchFamily="34" charset="0"/>
                        <a:ea typeface="Calibri" panose="020F0502020204030204" pitchFamily="34" charset="0"/>
                        <a:cs typeface="Arial" panose="020B0604020202020204" pitchFamily="34" charset="0"/>
                      </a:endParaRPr>
                    </a:p>
                  </a:txBody>
                  <a:tcPr marL="41646" marR="41646" marT="0" marB="0"/>
                </a:tc>
                <a:tc>
                  <a:txBody>
                    <a:bodyPr/>
                    <a:lstStyle/>
                    <a:p>
                      <a:pPr algn="just">
                        <a:lnSpc>
                          <a:spcPct val="107000"/>
                        </a:lnSpc>
                        <a:spcAft>
                          <a:spcPts val="800"/>
                        </a:spcAft>
                      </a:pPr>
                      <a:r>
                        <a:rPr lang="en-GB" sz="1800" b="1" dirty="0">
                          <a:effectLst/>
                          <a:latin typeface="Arial" panose="020B0604020202020204" pitchFamily="34" charset="0"/>
                          <a:cs typeface="Arial" panose="020B0604020202020204" pitchFamily="34" charset="0"/>
                        </a:rPr>
                        <a:t>PLACE</a:t>
                      </a:r>
                      <a:endParaRPr lang="en-GB" sz="1800" b="1" dirty="0">
                        <a:effectLst/>
                        <a:latin typeface="Arial" panose="020B0604020202020204" pitchFamily="34" charset="0"/>
                        <a:ea typeface="Calibri" panose="020F0502020204030204" pitchFamily="34" charset="0"/>
                        <a:cs typeface="Arial" panose="020B0604020202020204" pitchFamily="34" charset="0"/>
                      </a:endParaRPr>
                    </a:p>
                  </a:txBody>
                  <a:tcPr marL="41646" marR="41646" marT="0" marB="0"/>
                </a:tc>
                <a:extLst>
                  <a:ext uri="{0D108BD9-81ED-4DB2-BD59-A6C34878D82A}">
                    <a16:rowId xmlns:a16="http://schemas.microsoft.com/office/drawing/2014/main" val="2916614595"/>
                  </a:ext>
                </a:extLst>
              </a:tr>
              <a:tr h="2274848">
                <a:tc>
                  <a:txBody>
                    <a:bodyPr/>
                    <a:lstStyle/>
                    <a:p>
                      <a:pPr algn="just">
                        <a:lnSpc>
                          <a:spcPct val="107000"/>
                        </a:lnSpc>
                        <a:spcAft>
                          <a:spcPts val="800"/>
                        </a:spcAft>
                      </a:pPr>
                      <a:r>
                        <a:rPr lang="en-GB" sz="1800" b="0" dirty="0">
                          <a:effectLst/>
                          <a:latin typeface="Arial" panose="020B0604020202020204" pitchFamily="34" charset="0"/>
                          <a:cs typeface="Arial" panose="020B0604020202020204" pitchFamily="34" charset="0"/>
                        </a:rPr>
                        <a:t>Online advertising: Google Ads and social media</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Website, direct mail, networking, content marketing, word to mouth</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Publicity: banners, flyers</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 </a:t>
                      </a:r>
                      <a:endParaRPr lang="en-GB" sz="1800" b="0" dirty="0">
                        <a:effectLst/>
                        <a:latin typeface="Arial" panose="020B0604020202020204" pitchFamily="34" charset="0"/>
                        <a:ea typeface="Calibri" panose="020F0502020204030204" pitchFamily="34" charset="0"/>
                        <a:cs typeface="Arial" panose="020B0604020202020204" pitchFamily="34" charset="0"/>
                      </a:endParaRPr>
                    </a:p>
                  </a:txBody>
                  <a:tcPr marL="41646" marR="41646" marT="0" marB="0"/>
                </a:tc>
                <a:tc>
                  <a:txBody>
                    <a:bodyPr/>
                    <a:lstStyle/>
                    <a:p>
                      <a:pPr algn="just">
                        <a:lnSpc>
                          <a:spcPct val="107000"/>
                        </a:lnSpc>
                        <a:spcAft>
                          <a:spcPts val="800"/>
                        </a:spcAft>
                      </a:pPr>
                      <a:r>
                        <a:rPr lang="en-GB" sz="1800" b="0" dirty="0">
                          <a:effectLst/>
                          <a:latin typeface="Arial" panose="020B0604020202020204" pitchFamily="34" charset="0"/>
                          <a:cs typeface="Arial" panose="020B0604020202020204" pitchFamily="34" charset="0"/>
                        </a:rPr>
                        <a:t>Specific region in </a:t>
                      </a:r>
                      <a:r>
                        <a:rPr lang="en-GB" sz="1800" b="0" dirty="0" err="1">
                          <a:effectLst/>
                          <a:latin typeface="Arial" panose="020B0604020202020204" pitchFamily="34" charset="0"/>
                          <a:cs typeface="Arial" panose="020B0604020202020204" pitchFamily="34" charset="0"/>
                        </a:rPr>
                        <a:t>Uk</a:t>
                      </a:r>
                      <a:r>
                        <a:rPr lang="en-GB" sz="1800" b="0" dirty="0">
                          <a:effectLst/>
                          <a:latin typeface="Arial" panose="020B0604020202020204" pitchFamily="34" charset="0"/>
                          <a:cs typeface="Arial" panose="020B0604020202020204" pitchFamily="34" charset="0"/>
                        </a:rPr>
                        <a:t>: Tamworth, Birmingham</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Office, Website</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Stock level: unlimited</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Coverage: </a:t>
                      </a:r>
                      <a:r>
                        <a:rPr lang="en-GB" sz="1800" b="0" dirty="0" err="1">
                          <a:effectLst/>
                          <a:latin typeface="Arial" panose="020B0604020202020204" pitchFamily="34" charset="0"/>
                          <a:cs typeface="Arial" panose="020B0604020202020204" pitchFamily="34" charset="0"/>
                        </a:rPr>
                        <a:t>Uk</a:t>
                      </a:r>
                      <a:r>
                        <a:rPr lang="en-GB" sz="1800" b="0" dirty="0">
                          <a:effectLst/>
                          <a:latin typeface="Arial" panose="020B0604020202020204" pitchFamily="34" charset="0"/>
                          <a:cs typeface="Arial" panose="020B0604020202020204" pitchFamily="34" charset="0"/>
                        </a:rPr>
                        <a:t> and Europe</a:t>
                      </a:r>
                    </a:p>
                    <a:p>
                      <a:pPr algn="just">
                        <a:lnSpc>
                          <a:spcPct val="107000"/>
                        </a:lnSpc>
                        <a:spcAft>
                          <a:spcPts val="800"/>
                        </a:spcAft>
                      </a:pPr>
                      <a:r>
                        <a:rPr lang="en-GB" sz="1800" b="0" dirty="0">
                          <a:effectLst/>
                          <a:latin typeface="Arial" panose="020B0604020202020204" pitchFamily="34" charset="0"/>
                          <a:cs typeface="Arial" panose="020B0604020202020204" pitchFamily="34" charset="0"/>
                        </a:rPr>
                        <a:t>Transport: online and delivery </a:t>
                      </a:r>
                      <a:endParaRPr lang="en-GB" sz="1800" b="0" dirty="0">
                        <a:effectLst/>
                        <a:latin typeface="Arial" panose="020B0604020202020204" pitchFamily="34" charset="0"/>
                        <a:ea typeface="Calibri" panose="020F0502020204030204" pitchFamily="34" charset="0"/>
                        <a:cs typeface="Arial" panose="020B0604020202020204" pitchFamily="34" charset="0"/>
                      </a:endParaRPr>
                    </a:p>
                  </a:txBody>
                  <a:tcPr marL="41646" marR="41646" marT="0" marB="0"/>
                </a:tc>
                <a:extLst>
                  <a:ext uri="{0D108BD9-81ED-4DB2-BD59-A6C34878D82A}">
                    <a16:rowId xmlns:a16="http://schemas.microsoft.com/office/drawing/2014/main" val="3224020653"/>
                  </a:ext>
                </a:extLst>
              </a:tr>
            </a:tbl>
          </a:graphicData>
        </a:graphic>
      </p:graphicFrame>
    </p:spTree>
    <p:extLst>
      <p:ext uri="{BB962C8B-B14F-4D97-AF65-F5344CB8AC3E}">
        <p14:creationId xmlns:p14="http://schemas.microsoft.com/office/powerpoint/2010/main" val="11553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5D49A9-A1CC-643C-0FDF-D8E82488DA0C}"/>
              </a:ext>
            </a:extLst>
          </p:cNvPr>
          <p:cNvSpPr>
            <a:spLocks noGrp="1"/>
          </p:cNvSpPr>
          <p:nvPr>
            <p:ph type="title"/>
          </p:nvPr>
        </p:nvSpPr>
        <p:spPr>
          <a:xfrm>
            <a:off x="952107" y="320511"/>
            <a:ext cx="10029623" cy="1313736"/>
          </a:xfrm>
        </p:spPr>
        <p:txBody>
          <a:bodyPr anchor="b">
            <a:noAutofit/>
          </a:bodyPr>
          <a:lstStyle/>
          <a:p>
            <a:pPr algn="ctr"/>
            <a:r>
              <a:rPr lang="en-US" b="1" dirty="0">
                <a:latin typeface="Arial" panose="020B0604020202020204" pitchFamily="34" charset="0"/>
                <a:ea typeface="Arial" panose="020B0604020202020204" pitchFamily="34" charset="0"/>
                <a:cs typeface="Times New Roman" panose="02020603050405020304" pitchFamily="18" charset="0"/>
              </a:rPr>
              <a:t>C</a:t>
            </a:r>
            <a:r>
              <a:rPr lang="en-US" b="1" dirty="0">
                <a:effectLst/>
                <a:latin typeface="Arial" panose="020B0604020202020204" pitchFamily="34" charset="0"/>
                <a:ea typeface="Arial" panose="020B0604020202020204" pitchFamily="34" charset="0"/>
                <a:cs typeface="Times New Roman" panose="02020603050405020304" pitchFamily="18" charset="0"/>
              </a:rPr>
              <a:t>ash flow forecast for the first 12 months</a:t>
            </a:r>
            <a:endParaRPr lang="en-GB" dirty="0"/>
          </a:p>
        </p:txBody>
      </p:sp>
      <p:cxnSp>
        <p:nvCxnSpPr>
          <p:cNvPr id="12" name="Straight Connector 1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7" name="Graphic 6" descr="Coins">
            <a:extLst>
              <a:ext uri="{FF2B5EF4-FFF2-40B4-BE49-F238E27FC236}">
                <a16:creationId xmlns:a16="http://schemas.microsoft.com/office/drawing/2014/main" id="{24286E72-B44A-99AC-2445-B32FE83EB0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0850" y="2848835"/>
            <a:ext cx="3217333" cy="3217333"/>
          </a:xfrm>
          <a:prstGeom prst="rect">
            <a:avLst/>
          </a:prstGeom>
        </p:spPr>
      </p:pic>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9640" y="1554355"/>
            <a:ext cx="171514" cy="171514"/>
          </a:xfrm>
          <a:custGeom>
            <a:avLst/>
            <a:gdLst>
              <a:gd name="connsiteX0" fmla="*/ 159873 w 171514"/>
              <a:gd name="connsiteY0" fmla="*/ 74116 h 171514"/>
              <a:gd name="connsiteX1" fmla="*/ 97398 w 171514"/>
              <a:gd name="connsiteY1" fmla="*/ 74116 h 171514"/>
              <a:gd name="connsiteX2" fmla="*/ 97398 w 171514"/>
              <a:gd name="connsiteY2" fmla="*/ 11641 h 171514"/>
              <a:gd name="connsiteX3" fmla="*/ 85757 w 171514"/>
              <a:gd name="connsiteY3" fmla="*/ 0 h 171514"/>
              <a:gd name="connsiteX4" fmla="*/ 74116 w 171514"/>
              <a:gd name="connsiteY4" fmla="*/ 11641 h 171514"/>
              <a:gd name="connsiteX5" fmla="*/ 74116 w 171514"/>
              <a:gd name="connsiteY5" fmla="*/ 74116 h 171514"/>
              <a:gd name="connsiteX6" fmla="*/ 11641 w 171514"/>
              <a:gd name="connsiteY6" fmla="*/ 74116 h 171514"/>
              <a:gd name="connsiteX7" fmla="*/ 0 w 171514"/>
              <a:gd name="connsiteY7" fmla="*/ 85757 h 171514"/>
              <a:gd name="connsiteX8" fmla="*/ 11641 w 171514"/>
              <a:gd name="connsiteY8" fmla="*/ 97398 h 171514"/>
              <a:gd name="connsiteX9" fmla="*/ 74116 w 171514"/>
              <a:gd name="connsiteY9" fmla="*/ 97398 h 171514"/>
              <a:gd name="connsiteX10" fmla="*/ 74116 w 171514"/>
              <a:gd name="connsiteY10" fmla="*/ 159873 h 171514"/>
              <a:gd name="connsiteX11" fmla="*/ 85757 w 171514"/>
              <a:gd name="connsiteY11" fmla="*/ 171514 h 171514"/>
              <a:gd name="connsiteX12" fmla="*/ 97398 w 171514"/>
              <a:gd name="connsiteY12" fmla="*/ 159873 h 171514"/>
              <a:gd name="connsiteX13" fmla="*/ 97398 w 171514"/>
              <a:gd name="connsiteY13" fmla="*/ 97398 h 171514"/>
              <a:gd name="connsiteX14" fmla="*/ 159873 w 171514"/>
              <a:gd name="connsiteY14" fmla="*/ 97398 h 171514"/>
              <a:gd name="connsiteX15" fmla="*/ 171514 w 171514"/>
              <a:gd name="connsiteY15" fmla="*/ 85757 h 171514"/>
              <a:gd name="connsiteX16" fmla="*/ 159873 w 171514"/>
              <a:gd name="connsiteY16" fmla="*/ 74116 h 171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4" h="171514">
                <a:moveTo>
                  <a:pt x="159873" y="74116"/>
                </a:moveTo>
                <a:lnTo>
                  <a:pt x="97398" y="74116"/>
                </a:lnTo>
                <a:lnTo>
                  <a:pt x="97398" y="11641"/>
                </a:lnTo>
                <a:cubicBezTo>
                  <a:pt x="97398" y="5212"/>
                  <a:pt x="92186" y="0"/>
                  <a:pt x="85757" y="0"/>
                </a:cubicBezTo>
                <a:cubicBezTo>
                  <a:pt x="79328" y="0"/>
                  <a:pt x="74116" y="5212"/>
                  <a:pt x="74116" y="11641"/>
                </a:cubicBezTo>
                <a:lnTo>
                  <a:pt x="74116" y="74116"/>
                </a:lnTo>
                <a:lnTo>
                  <a:pt x="11641" y="74116"/>
                </a:lnTo>
                <a:cubicBezTo>
                  <a:pt x="5212" y="74116"/>
                  <a:pt x="0" y="79328"/>
                  <a:pt x="0" y="85757"/>
                </a:cubicBezTo>
                <a:cubicBezTo>
                  <a:pt x="0" y="92186"/>
                  <a:pt x="5212" y="97398"/>
                  <a:pt x="11641" y="97398"/>
                </a:cubicBezTo>
                <a:lnTo>
                  <a:pt x="74116" y="97398"/>
                </a:lnTo>
                <a:lnTo>
                  <a:pt x="74116" y="159873"/>
                </a:lnTo>
                <a:cubicBezTo>
                  <a:pt x="74116" y="166302"/>
                  <a:pt x="79328" y="171514"/>
                  <a:pt x="85757" y="171514"/>
                </a:cubicBezTo>
                <a:cubicBezTo>
                  <a:pt x="92186" y="171514"/>
                  <a:pt x="97398" y="166302"/>
                  <a:pt x="97398" y="159873"/>
                </a:cubicBezTo>
                <a:lnTo>
                  <a:pt x="97398" y="97398"/>
                </a:lnTo>
                <a:lnTo>
                  <a:pt x="159873" y="97398"/>
                </a:lnTo>
                <a:cubicBezTo>
                  <a:pt x="166302" y="97398"/>
                  <a:pt x="171514" y="92186"/>
                  <a:pt x="171514" y="85757"/>
                </a:cubicBezTo>
                <a:cubicBezTo>
                  <a:pt x="171514" y="79328"/>
                  <a:pt x="166302" y="74116"/>
                  <a:pt x="159873" y="74116"/>
                </a:cubicBezTo>
                <a:close/>
              </a:path>
            </a:pathLst>
          </a:custGeom>
          <a:solidFill>
            <a:schemeClr val="accent2"/>
          </a:solidFill>
          <a:ln w="776"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221" y="1837208"/>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2095" y="2208380"/>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A6B69BFA-FAD8-1A5F-6ED5-824BC8269E67}"/>
              </a:ext>
            </a:extLst>
          </p:cNvPr>
          <p:cNvSpPr>
            <a:spLocks noGrp="1"/>
          </p:cNvSpPr>
          <p:nvPr>
            <p:ph idx="1"/>
          </p:nvPr>
        </p:nvSpPr>
        <p:spPr>
          <a:xfrm>
            <a:off x="5083678" y="1634247"/>
            <a:ext cx="6737732" cy="4903241"/>
          </a:xfrm>
        </p:spPr>
        <p:txBody>
          <a:bodyPr anchor="t">
            <a:normAutofit lnSpcReduction="10000"/>
          </a:bodyPr>
          <a:lstStyle/>
          <a:p>
            <a:pPr marL="0" indent="0">
              <a:spcAft>
                <a:spcPts val="800"/>
              </a:spcAft>
              <a:buNone/>
            </a:pPr>
            <a:endPar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endParaRPr>
          </a:p>
          <a:p>
            <a:pPr marL="0" indent="0">
              <a:spcAft>
                <a:spcPts val="800"/>
              </a:spcAft>
              <a:buNone/>
            </a:pPr>
            <a:r>
              <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Startup funding: £50,000</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Personal funding: £30,000 (£10,000 from each associate)</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Family funding: £20,000</a:t>
            </a:r>
          </a:p>
          <a:p>
            <a:pPr marL="0" indent="0">
              <a:spcAft>
                <a:spcPts val="800"/>
              </a:spcAft>
              <a:buNone/>
            </a:pPr>
            <a:r>
              <a:rPr lang="en-US" sz="1800" b="1"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Start costs: </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Rent for office space and utilities upfront payment of 6 months = £1750/month = £10500 / 6 months</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Website first month = £2000</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Cost of software’s apps = £2500</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Cost of assets (laptops) = £3500</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a:spcAft>
                <a:spcPts val="800"/>
              </a:spcAft>
              <a:buFont typeface="Wingdings" panose="05000000000000000000" pitchFamily="2" charset="2"/>
              <a:buChar char="ü"/>
            </a:pPr>
            <a:r>
              <a:rPr lang="en-US" sz="1800" dirty="0">
                <a:solidFill>
                  <a:schemeClr val="tx1">
                    <a:alpha val="80000"/>
                  </a:schemeClr>
                </a:solidFill>
                <a:effectLst/>
                <a:latin typeface="Arial" panose="020B0604020202020204" pitchFamily="34" charset="0"/>
                <a:ea typeface="Arial" panose="020B0604020202020204" pitchFamily="34" charset="0"/>
                <a:cs typeface="Arial" panose="020B0604020202020204" pitchFamily="34" charset="0"/>
              </a:rPr>
              <a:t>Vehicle cost first month (assets)= £7000 </a:t>
            </a:r>
            <a:endParaRPr lang="en-GB" sz="1800" dirty="0">
              <a:solidFill>
                <a:schemeClr val="tx1">
                  <a:alpha val="80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500" dirty="0">
              <a:solidFill>
                <a:schemeClr val="tx1">
                  <a:alpha val="80000"/>
                </a:schemeClr>
              </a:solidFill>
            </a:endParaRPr>
          </a:p>
        </p:txBody>
      </p:sp>
    </p:spTree>
    <p:extLst>
      <p:ext uri="{BB962C8B-B14F-4D97-AF65-F5344CB8AC3E}">
        <p14:creationId xmlns:p14="http://schemas.microsoft.com/office/powerpoint/2010/main" val="1141767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FBDBCC-24A3-C410-DF17-03EF46E04F17}"/>
              </a:ext>
            </a:extLst>
          </p:cNvPr>
          <p:cNvSpPr>
            <a:spLocks noGrp="1"/>
          </p:cNvSpPr>
          <p:nvPr>
            <p:ph type="title"/>
          </p:nvPr>
        </p:nvSpPr>
        <p:spPr>
          <a:xfrm>
            <a:off x="537329" y="197963"/>
            <a:ext cx="10878292" cy="1244338"/>
          </a:xfrm>
        </p:spPr>
        <p:txBody>
          <a:bodyPr anchor="ctr">
            <a:noAutofit/>
          </a:bodyPr>
          <a:lstStyle/>
          <a:p>
            <a:pPr algn="ctr"/>
            <a:r>
              <a:rPr lang="en-US" b="1" dirty="0">
                <a:solidFill>
                  <a:srgbClr val="FFFFFF"/>
                </a:solidFill>
                <a:latin typeface="Arial" panose="020B0604020202020204" pitchFamily="34" charset="0"/>
                <a:ea typeface="Arial" panose="020B0604020202020204" pitchFamily="34" charset="0"/>
                <a:cs typeface="Times New Roman" panose="02020603050405020304" pitchFamily="18" charset="0"/>
              </a:rPr>
              <a:t>C</a:t>
            </a:r>
            <a:r>
              <a:rPr lang="en-US" b="1" dirty="0">
                <a:solidFill>
                  <a:srgbClr val="FFFFFF"/>
                </a:solidFill>
                <a:effectLst/>
                <a:latin typeface="Arial" panose="020B0604020202020204" pitchFamily="34" charset="0"/>
                <a:ea typeface="Arial" panose="020B0604020202020204" pitchFamily="34" charset="0"/>
                <a:cs typeface="Times New Roman" panose="02020603050405020304" pitchFamily="18" charset="0"/>
              </a:rPr>
              <a:t>ash flow forecast for the first 12 months</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62950685-5DA2-DA05-C021-E93E609D1F98}"/>
              </a:ext>
            </a:extLst>
          </p:cNvPr>
          <p:cNvGraphicFramePr>
            <a:graphicFrameLocks noGrp="1"/>
          </p:cNvGraphicFramePr>
          <p:nvPr>
            <p:ph idx="1"/>
            <p:extLst>
              <p:ext uri="{D42A27DB-BD31-4B8C-83A1-F6EECF244321}">
                <p14:modId xmlns:p14="http://schemas.microsoft.com/office/powerpoint/2010/main" val="417758996"/>
              </p:ext>
            </p:extLst>
          </p:nvPr>
        </p:nvGraphicFramePr>
        <p:xfrm>
          <a:off x="452487" y="1875934"/>
          <a:ext cx="11119399" cy="4581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6914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9583D4-0DF6-23E7-133D-2E86D402E68B}"/>
              </a:ext>
            </a:extLst>
          </p:cNvPr>
          <p:cNvSpPr>
            <a:spLocks noGrp="1"/>
          </p:cNvSpPr>
          <p:nvPr>
            <p:ph type="title"/>
          </p:nvPr>
        </p:nvSpPr>
        <p:spPr>
          <a:xfrm>
            <a:off x="628573" y="250094"/>
            <a:ext cx="10934853" cy="1075765"/>
          </a:xfrm>
        </p:spPr>
        <p:txBody>
          <a:bodyPr anchor="ctr">
            <a:noAutofit/>
          </a:bodyPr>
          <a:lstStyle/>
          <a:p>
            <a:pPr algn="ctr"/>
            <a:r>
              <a:rPr lang="en-US" b="1" dirty="0">
                <a:solidFill>
                  <a:srgbClr val="FFFFFF"/>
                </a:solidFill>
                <a:latin typeface="Arial" panose="020B0604020202020204" pitchFamily="34" charset="0"/>
                <a:ea typeface="Arial" panose="020B0604020202020204" pitchFamily="34" charset="0"/>
                <a:cs typeface="Times New Roman" panose="02020603050405020304" pitchFamily="18" charset="0"/>
              </a:rPr>
              <a:t>C</a:t>
            </a:r>
            <a:r>
              <a:rPr lang="en-US" b="1" dirty="0">
                <a:solidFill>
                  <a:srgbClr val="FFFFFF"/>
                </a:solidFill>
                <a:effectLst/>
                <a:latin typeface="Arial" panose="020B0604020202020204" pitchFamily="34" charset="0"/>
                <a:ea typeface="Arial" panose="020B0604020202020204" pitchFamily="34" charset="0"/>
                <a:cs typeface="Times New Roman" panose="02020603050405020304" pitchFamily="18" charset="0"/>
              </a:rPr>
              <a:t>ash flow forecast for the first 12 months</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1CE0E0C7-D8EC-B042-36E3-4887D9913040}"/>
              </a:ext>
            </a:extLst>
          </p:cNvPr>
          <p:cNvGraphicFramePr>
            <a:graphicFrameLocks noGrp="1"/>
          </p:cNvGraphicFramePr>
          <p:nvPr>
            <p:ph idx="1"/>
            <p:extLst>
              <p:ext uri="{D42A27DB-BD31-4B8C-83A1-F6EECF244321}">
                <p14:modId xmlns:p14="http://schemas.microsoft.com/office/powerpoint/2010/main" val="263145122"/>
              </p:ext>
            </p:extLst>
          </p:nvPr>
        </p:nvGraphicFramePr>
        <p:xfrm>
          <a:off x="644056" y="1826049"/>
          <a:ext cx="10927829" cy="4479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83293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EA672-7B94-C69B-6626-6F1C5F6017E3}"/>
              </a:ext>
            </a:extLst>
          </p:cNvPr>
          <p:cNvSpPr>
            <a:spLocks noGrp="1"/>
          </p:cNvSpPr>
          <p:nvPr>
            <p:ph type="title"/>
          </p:nvPr>
        </p:nvSpPr>
        <p:spPr>
          <a:xfrm>
            <a:off x="635000" y="640823"/>
            <a:ext cx="3418659" cy="5583148"/>
          </a:xfrm>
        </p:spPr>
        <p:txBody>
          <a:bodyPr anchor="ctr">
            <a:normAutofit/>
          </a:bodyPr>
          <a:lstStyle/>
          <a:p>
            <a:r>
              <a:rPr lang="en-US" sz="5400" b="1" dirty="0">
                <a:latin typeface="Arial" panose="020B0604020202020204" pitchFamily="34" charset="0"/>
                <a:ea typeface="Arial" panose="020B0604020202020204" pitchFamily="34" charset="0"/>
                <a:cs typeface="Times New Roman" panose="02020603050405020304" pitchFamily="18" charset="0"/>
              </a:rPr>
              <a:t>C</a:t>
            </a:r>
            <a:r>
              <a:rPr lang="en-US" sz="5400" b="1" dirty="0">
                <a:effectLst/>
                <a:latin typeface="Arial" panose="020B0604020202020204" pitchFamily="34" charset="0"/>
                <a:ea typeface="Arial" panose="020B0604020202020204" pitchFamily="34" charset="0"/>
                <a:cs typeface="Times New Roman" panose="02020603050405020304" pitchFamily="18" charset="0"/>
              </a:rPr>
              <a:t>ash flow forecast for the first 12 months</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215FFC3-D755-DB23-D900-365CC8635895}"/>
              </a:ext>
            </a:extLst>
          </p:cNvPr>
          <p:cNvGraphicFramePr>
            <a:graphicFrameLocks noGrp="1"/>
          </p:cNvGraphicFramePr>
          <p:nvPr>
            <p:ph idx="1"/>
            <p:extLst>
              <p:ext uri="{D42A27DB-BD31-4B8C-83A1-F6EECF244321}">
                <p14:modId xmlns:p14="http://schemas.microsoft.com/office/powerpoint/2010/main" val="256610518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4678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404323-1025-B792-65BD-F12CB4DEEF53}"/>
              </a:ext>
            </a:extLst>
          </p:cNvPr>
          <p:cNvSpPr>
            <a:spLocks noGrp="1"/>
          </p:cNvSpPr>
          <p:nvPr>
            <p:ph type="title"/>
          </p:nvPr>
        </p:nvSpPr>
        <p:spPr>
          <a:xfrm>
            <a:off x="575034" y="310344"/>
            <a:ext cx="11231393" cy="685800"/>
          </a:xfrm>
        </p:spPr>
        <p:txBody>
          <a:bodyPr vert="horz" lIns="91440" tIns="45720" rIns="91440" bIns="45720" rtlCol="0" anchor="ctr">
            <a:noAutofit/>
          </a:bodyPr>
          <a:lstStyle/>
          <a:p>
            <a:pPr algn="ctr"/>
            <a:r>
              <a:rPr lang="en-US" sz="3200" b="1" kern="1200" dirty="0">
                <a:solidFill>
                  <a:schemeClr val="tx1"/>
                </a:solidFill>
                <a:latin typeface="Arial" panose="020B0604020202020204" pitchFamily="34" charset="0"/>
                <a:cs typeface="Arial" panose="020B0604020202020204" pitchFamily="34" charset="0"/>
              </a:rPr>
              <a:t>C</a:t>
            </a:r>
            <a:r>
              <a:rPr lang="en-US" sz="3200" b="1" kern="1200" dirty="0">
                <a:solidFill>
                  <a:schemeClr val="tx1"/>
                </a:solidFill>
                <a:effectLst/>
                <a:latin typeface="Arial" panose="020B0604020202020204" pitchFamily="34" charset="0"/>
                <a:cs typeface="Arial" panose="020B0604020202020204" pitchFamily="34" charset="0"/>
              </a:rPr>
              <a:t>ash flow forecast for the first 12 months</a:t>
            </a:r>
            <a:endParaRPr lang="en-US" sz="3200" kern="1200" dirty="0">
              <a:solidFill>
                <a:schemeClr val="tx1"/>
              </a:solidFill>
              <a:latin typeface="Arial" panose="020B0604020202020204" pitchFamily="34" charset="0"/>
              <a:cs typeface="Arial" panose="020B0604020202020204" pitchFamily="34" charset="0"/>
            </a:endParaRPr>
          </a:p>
        </p:txBody>
      </p:sp>
      <p:sp>
        <p:nvSpPr>
          <p:cNvPr id="19" name="Rectangle: Rounded Corners 18">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Content Placeholder 4" descr="A picture containing table&#10;&#10;Description automatically generated">
            <a:extLst>
              <a:ext uri="{FF2B5EF4-FFF2-40B4-BE49-F238E27FC236}">
                <a16:creationId xmlns:a16="http://schemas.microsoft.com/office/drawing/2014/main" id="{AA0EC8D8-0344-3079-750B-95BE3C8843A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5572" y="2317574"/>
            <a:ext cx="11420856" cy="3740332"/>
          </a:xfrm>
          <a:prstGeom prst="rect">
            <a:avLst/>
          </a:prstGeom>
        </p:spPr>
      </p:pic>
    </p:spTree>
    <p:extLst>
      <p:ext uri="{BB962C8B-B14F-4D97-AF65-F5344CB8AC3E}">
        <p14:creationId xmlns:p14="http://schemas.microsoft.com/office/powerpoint/2010/main" val="3098786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9D64DE-E00C-AA49-5DBB-329D26C41A25}"/>
              </a:ext>
            </a:extLst>
          </p:cNvPr>
          <p:cNvSpPr>
            <a:spLocks noGrp="1"/>
          </p:cNvSpPr>
          <p:nvPr>
            <p:ph type="title"/>
          </p:nvPr>
        </p:nvSpPr>
        <p:spPr>
          <a:xfrm>
            <a:off x="1819373" y="310343"/>
            <a:ext cx="8384770" cy="868823"/>
          </a:xfrm>
        </p:spPr>
        <p:txBody>
          <a:bodyPr vert="horz" lIns="91440" tIns="45720" rIns="91440" bIns="45720" rtlCol="0" anchor="ctr">
            <a:noAutofit/>
          </a:bodyPr>
          <a:lstStyle/>
          <a:p>
            <a:pPr algn="ctr"/>
            <a:r>
              <a:rPr lang="en-US" sz="3200" b="1" kern="1200" dirty="0">
                <a:solidFill>
                  <a:schemeClr val="tx1"/>
                </a:solidFill>
                <a:latin typeface="Arial" panose="020B0604020202020204" pitchFamily="34" charset="0"/>
                <a:cs typeface="Arial" panose="020B0604020202020204" pitchFamily="34" charset="0"/>
              </a:rPr>
              <a:t>C</a:t>
            </a:r>
            <a:r>
              <a:rPr lang="en-US" sz="3200" b="1" kern="1200" dirty="0">
                <a:solidFill>
                  <a:schemeClr val="tx1"/>
                </a:solidFill>
                <a:effectLst/>
                <a:latin typeface="Arial" panose="020B0604020202020204" pitchFamily="34" charset="0"/>
                <a:cs typeface="Arial" panose="020B0604020202020204" pitchFamily="34" charset="0"/>
              </a:rPr>
              <a:t>ash flow forecast for the first 12 months</a:t>
            </a:r>
            <a:endParaRPr lang="en-US" sz="3200" kern="1200" dirty="0">
              <a:solidFill>
                <a:schemeClr val="tx1"/>
              </a:solidFill>
              <a:latin typeface="Arial" panose="020B0604020202020204" pitchFamily="34" charset="0"/>
              <a:cs typeface="Arial" panose="020B0604020202020204" pitchFamily="34" charset="0"/>
            </a:endParaRPr>
          </a:p>
        </p:txBody>
      </p:sp>
      <p:sp>
        <p:nvSpPr>
          <p:cNvPr id="22"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Content Placeholder 4" descr="Table&#10;&#10;Description automatically generated">
            <a:extLst>
              <a:ext uri="{FF2B5EF4-FFF2-40B4-BE49-F238E27FC236}">
                <a16:creationId xmlns:a16="http://schemas.microsoft.com/office/drawing/2014/main" id="{31D79688-99CB-09F5-1DAA-55FB0840BAA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5572" y="2631648"/>
            <a:ext cx="11420856" cy="3112183"/>
          </a:xfrm>
          <a:prstGeom prst="rect">
            <a:avLst/>
          </a:prstGeom>
        </p:spPr>
      </p:pic>
    </p:spTree>
    <p:extLst>
      <p:ext uri="{BB962C8B-B14F-4D97-AF65-F5344CB8AC3E}">
        <p14:creationId xmlns:p14="http://schemas.microsoft.com/office/powerpoint/2010/main" val="4217581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45D817-EAA1-741E-BBD1-B08F3338FEC0}"/>
              </a:ext>
            </a:extLst>
          </p:cNvPr>
          <p:cNvSpPr>
            <a:spLocks noGrp="1"/>
          </p:cNvSpPr>
          <p:nvPr>
            <p:ph type="title"/>
          </p:nvPr>
        </p:nvSpPr>
        <p:spPr>
          <a:xfrm>
            <a:off x="1781667" y="310343"/>
            <a:ext cx="8506718" cy="868823"/>
          </a:xfrm>
        </p:spPr>
        <p:txBody>
          <a:bodyPr vert="horz" lIns="91440" tIns="45720" rIns="91440" bIns="45720" rtlCol="0" anchor="ctr">
            <a:noAutofit/>
          </a:bodyPr>
          <a:lstStyle/>
          <a:p>
            <a:pPr algn="ctr"/>
            <a:r>
              <a:rPr lang="en-US" sz="3200" b="1" kern="1200" dirty="0">
                <a:solidFill>
                  <a:schemeClr val="tx1"/>
                </a:solidFill>
                <a:latin typeface="Arial" panose="020B0604020202020204" pitchFamily="34" charset="0"/>
                <a:cs typeface="Arial" panose="020B0604020202020204" pitchFamily="34" charset="0"/>
              </a:rPr>
              <a:t>C</a:t>
            </a:r>
            <a:r>
              <a:rPr lang="en-US" sz="3200" b="1" kern="1200" dirty="0">
                <a:solidFill>
                  <a:schemeClr val="tx1"/>
                </a:solidFill>
                <a:effectLst/>
                <a:latin typeface="Arial" panose="020B0604020202020204" pitchFamily="34" charset="0"/>
                <a:cs typeface="Arial" panose="020B0604020202020204" pitchFamily="34" charset="0"/>
              </a:rPr>
              <a:t>ash flow forecast for the first 12 months</a:t>
            </a:r>
            <a:endParaRPr lang="en-US" sz="3200" kern="1200" dirty="0">
              <a:solidFill>
                <a:schemeClr val="tx1"/>
              </a:solidFill>
              <a:latin typeface="Arial" panose="020B0604020202020204" pitchFamily="34" charset="0"/>
              <a:cs typeface="Arial" panose="020B0604020202020204" pitchFamily="34" charset="0"/>
            </a:endParaRP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Content Placeholder 4" descr="Table&#10;&#10;Description automatically generated">
            <a:extLst>
              <a:ext uri="{FF2B5EF4-FFF2-40B4-BE49-F238E27FC236}">
                <a16:creationId xmlns:a16="http://schemas.microsoft.com/office/drawing/2014/main" id="{E67F2C72-7E47-3A88-1970-78786DA833A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5572" y="3017102"/>
            <a:ext cx="11420856" cy="2341275"/>
          </a:xfrm>
          <a:prstGeom prst="rect">
            <a:avLst/>
          </a:prstGeom>
        </p:spPr>
      </p:pic>
    </p:spTree>
    <p:extLst>
      <p:ext uri="{BB962C8B-B14F-4D97-AF65-F5344CB8AC3E}">
        <p14:creationId xmlns:p14="http://schemas.microsoft.com/office/powerpoint/2010/main" val="710980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4DEA7-6073-3F6A-1A50-1473880BD990}"/>
              </a:ext>
            </a:extLst>
          </p:cNvPr>
          <p:cNvSpPr>
            <a:spLocks noGrp="1"/>
          </p:cNvSpPr>
          <p:nvPr>
            <p:ph type="title"/>
          </p:nvPr>
        </p:nvSpPr>
        <p:spPr>
          <a:xfrm>
            <a:off x="838200" y="129455"/>
            <a:ext cx="10515600" cy="794371"/>
          </a:xfrm>
        </p:spPr>
        <p:txBody>
          <a:bodyPr>
            <a:normAutofit fontScale="90000"/>
          </a:bodyPr>
          <a:lstStyle/>
          <a:p>
            <a:pPr algn="ctr">
              <a:spcBef>
                <a:spcPts val="300"/>
              </a:spcBef>
            </a:pPr>
            <a:br>
              <a:rPr lang="en-GB" sz="36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r>
              <a:rPr lang="en-US" sz="3100" b="1" dirty="0">
                <a:effectLst/>
                <a:latin typeface="Arial" panose="020B0604020202020204" pitchFamily="34" charset="0"/>
                <a:ea typeface="Lucida Sans" panose="020B0602030504020204" pitchFamily="34" charset="0"/>
                <a:cs typeface="Arial" panose="020B0604020202020204" pitchFamily="34" charset="0"/>
              </a:rPr>
              <a:t>Forecast profit and loss account NDL Translation Ltd</a:t>
            </a:r>
            <a:br>
              <a:rPr lang="en-GB" sz="3100" dirty="0">
                <a:effectLst/>
                <a:latin typeface="Arial" panose="020B0604020202020204" pitchFamily="34" charset="0"/>
                <a:ea typeface="Lucida Sans" panose="020B0602030504020204" pitchFamily="34" charset="0"/>
                <a:cs typeface="Arial" panose="020B0604020202020204" pitchFamily="34" charset="0"/>
              </a:rPr>
            </a:br>
            <a:r>
              <a:rPr lang="en-US" sz="3100" b="1" dirty="0">
                <a:effectLst/>
                <a:latin typeface="Arial" panose="020B0604020202020204" pitchFamily="34" charset="0"/>
                <a:ea typeface="Lucida Sans" panose="020B0602030504020204" pitchFamily="34" charset="0"/>
                <a:cs typeface="Arial" panose="020B0604020202020204" pitchFamily="34" charset="0"/>
              </a:rPr>
              <a:t>Period: 01/04/2023 – 31/03/2024</a:t>
            </a:r>
            <a:br>
              <a:rPr lang="en-GB" sz="3100" dirty="0">
                <a:effectLst/>
                <a:latin typeface="Arial" panose="020B0604020202020204" pitchFamily="34" charset="0"/>
                <a:ea typeface="Lucida Sans" panose="020B0602030504020204" pitchFamily="34" charset="0"/>
                <a:cs typeface="Arial" panose="020B0604020202020204" pitchFamily="34" charset="0"/>
              </a:rPr>
            </a:br>
            <a:endParaRPr lang="en-GB" sz="3100"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00B087DE-3240-2340-92E5-FB4A04C053DB}"/>
              </a:ext>
            </a:extLst>
          </p:cNvPr>
          <p:cNvGraphicFramePr>
            <a:graphicFrameLocks noGrp="1"/>
          </p:cNvGraphicFramePr>
          <p:nvPr>
            <p:ph idx="1"/>
            <p:extLst>
              <p:ext uri="{D42A27DB-BD31-4B8C-83A1-F6EECF244321}">
                <p14:modId xmlns:p14="http://schemas.microsoft.com/office/powerpoint/2010/main" val="1337560598"/>
              </p:ext>
            </p:extLst>
          </p:nvPr>
        </p:nvGraphicFramePr>
        <p:xfrm>
          <a:off x="499621" y="923826"/>
          <a:ext cx="11368726" cy="5760720"/>
        </p:xfrm>
        <a:graphic>
          <a:graphicData uri="http://schemas.openxmlformats.org/drawingml/2006/table">
            <a:tbl>
              <a:tblPr firstRow="1" firstCol="1" bandRow="1">
                <a:tableStyleId>{5C22544A-7EE6-4342-B048-85BDC9FD1C3A}</a:tableStyleId>
              </a:tblPr>
              <a:tblGrid>
                <a:gridCol w="3788959">
                  <a:extLst>
                    <a:ext uri="{9D8B030D-6E8A-4147-A177-3AD203B41FA5}">
                      <a16:colId xmlns:a16="http://schemas.microsoft.com/office/drawing/2014/main" val="3437117462"/>
                    </a:ext>
                  </a:extLst>
                </a:gridCol>
                <a:gridCol w="3788959">
                  <a:extLst>
                    <a:ext uri="{9D8B030D-6E8A-4147-A177-3AD203B41FA5}">
                      <a16:colId xmlns:a16="http://schemas.microsoft.com/office/drawing/2014/main" val="4285067344"/>
                    </a:ext>
                  </a:extLst>
                </a:gridCol>
                <a:gridCol w="3790808">
                  <a:extLst>
                    <a:ext uri="{9D8B030D-6E8A-4147-A177-3AD203B41FA5}">
                      <a16:colId xmlns:a16="http://schemas.microsoft.com/office/drawing/2014/main" val="3850634558"/>
                    </a:ext>
                  </a:extLst>
                </a:gridCol>
              </a:tblGrid>
              <a:tr h="254557">
                <a:tc>
                  <a:txBody>
                    <a:bodyPr/>
                    <a:lstStyle/>
                    <a:p>
                      <a:pPr>
                        <a:spcBef>
                          <a:spcPts val="300"/>
                        </a:spcBef>
                      </a:pPr>
                      <a:r>
                        <a:rPr lang="en-US" sz="1800" dirty="0">
                          <a:effectLst/>
                          <a:latin typeface="Arial" panose="020B0604020202020204" pitchFamily="34" charset="0"/>
                          <a:cs typeface="Arial" panose="020B0604020202020204" pitchFamily="34" charset="0"/>
                        </a:rPr>
                        <a:t> </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dirty="0">
                          <a:effectLst/>
                          <a:latin typeface="Arial" panose="020B0604020202020204" pitchFamily="34" charset="0"/>
                          <a:cs typeface="Arial" panose="020B0604020202020204" pitchFamily="34" charset="0"/>
                        </a:rPr>
                        <a:t>£</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3544811454"/>
                  </a:ext>
                </a:extLst>
              </a:tr>
              <a:tr h="254557">
                <a:tc>
                  <a:txBody>
                    <a:bodyPr/>
                    <a:lstStyle/>
                    <a:p>
                      <a:pPr>
                        <a:spcBef>
                          <a:spcPts val="300"/>
                        </a:spcBef>
                      </a:pPr>
                      <a:r>
                        <a:rPr lang="en-US" sz="1800" dirty="0">
                          <a:effectLst/>
                          <a:latin typeface="Arial" panose="020B0604020202020204" pitchFamily="34" charset="0"/>
                          <a:cs typeface="Arial" panose="020B0604020202020204" pitchFamily="34" charset="0"/>
                        </a:rPr>
                        <a:t>Sales</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190,890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2305508403"/>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Cost of sales</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u="sng">
                          <a:effectLst/>
                          <a:latin typeface="Arial" panose="020B0604020202020204" pitchFamily="34" charset="0"/>
                          <a:cs typeface="Arial" panose="020B0604020202020204" pitchFamily="34" charset="0"/>
                        </a:rPr>
                        <a:t>  38,080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1358959099"/>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GROSS PROFIT</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152,810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3016020600"/>
                  </a:ext>
                </a:extLst>
              </a:tr>
              <a:tr h="254557">
                <a:tc>
                  <a:txBody>
                    <a:bodyPr/>
                    <a:lstStyle/>
                    <a:p>
                      <a:pPr>
                        <a:spcBef>
                          <a:spcPts val="300"/>
                        </a:spcBef>
                      </a:pPr>
                      <a:r>
                        <a:rPr lang="en-US" sz="1800" dirty="0">
                          <a:effectLst/>
                          <a:latin typeface="Arial" panose="020B0604020202020204" pitchFamily="34" charset="0"/>
                          <a:cs typeface="Arial" panose="020B0604020202020204" pitchFamily="34" charset="0"/>
                        </a:rPr>
                        <a:t>Expenditure</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2025246789"/>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Salaries/wages</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54,000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42463190"/>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Paye/Ni</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1,320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24588908"/>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Office supplies</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dirty="0">
                          <a:effectLst/>
                          <a:latin typeface="Arial" panose="020B0604020202020204" pitchFamily="34" charset="0"/>
                          <a:cs typeface="Arial" panose="020B0604020202020204" pitchFamily="34" charset="0"/>
                        </a:rPr>
                        <a:t>  2,650</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1328459200"/>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Advertising</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14,400</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1907406060"/>
                  </a:ext>
                </a:extLst>
              </a:tr>
              <a:tr h="254557">
                <a:tc>
                  <a:txBody>
                    <a:bodyPr/>
                    <a:lstStyle/>
                    <a:p>
                      <a:pPr>
                        <a:spcBef>
                          <a:spcPts val="300"/>
                        </a:spcBef>
                      </a:pPr>
                      <a:r>
                        <a:rPr lang="en-US" sz="1800" dirty="0">
                          <a:effectLst/>
                          <a:latin typeface="Arial" panose="020B0604020202020204" pitchFamily="34" charset="0"/>
                          <a:cs typeface="Arial" panose="020B0604020202020204" pitchFamily="34" charset="0"/>
                        </a:rPr>
                        <a:t>External services</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6,000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2696479259"/>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Vehicle cost</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6,845</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124263308"/>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Travelling</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2,140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4270326665"/>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Accounting</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1,440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184459129"/>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Professional services</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4,500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dirty="0">
                          <a:effectLst/>
                          <a:latin typeface="Arial" panose="020B0604020202020204" pitchFamily="34" charset="0"/>
                          <a:cs typeface="Arial" panose="020B0604020202020204" pitchFamily="34" charset="0"/>
                        </a:rPr>
                        <a:t> </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3465609267"/>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Rent</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21,000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3248829765"/>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Council Tax</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1,800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961659014"/>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Telephone</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1,440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2745332438"/>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Assets purchased</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u="sng">
                          <a:effectLst/>
                          <a:latin typeface="Arial" panose="020B0604020202020204" pitchFamily="34" charset="0"/>
                          <a:cs typeface="Arial" panose="020B0604020202020204" pitchFamily="34" charset="0"/>
                        </a:rPr>
                        <a:t>10,500</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3453864711"/>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u="sng">
                          <a:effectLst/>
                          <a:latin typeface="Arial" panose="020B0604020202020204" pitchFamily="34" charset="0"/>
                          <a:cs typeface="Arial" panose="020B0604020202020204" pitchFamily="34" charset="0"/>
                        </a:rPr>
                        <a:t>128,035</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927231154"/>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47502111"/>
                  </a:ext>
                </a:extLst>
              </a:tr>
              <a:tr h="254557">
                <a:tc>
                  <a:txBody>
                    <a:bodyPr/>
                    <a:lstStyle/>
                    <a:p>
                      <a:pPr>
                        <a:spcBef>
                          <a:spcPts val="300"/>
                        </a:spcBef>
                      </a:pPr>
                      <a:r>
                        <a:rPr lang="en-US" sz="1800">
                          <a:effectLst/>
                          <a:latin typeface="Arial" panose="020B0604020202020204" pitchFamily="34" charset="0"/>
                          <a:cs typeface="Arial" panose="020B0604020202020204" pitchFamily="34" charset="0"/>
                        </a:rPr>
                        <a:t>Net Profit</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a:effectLst/>
                          <a:latin typeface="Arial" panose="020B0604020202020204" pitchFamily="34" charset="0"/>
                          <a:cs typeface="Arial" panose="020B0604020202020204" pitchFamily="34" charset="0"/>
                        </a:rPr>
                        <a:t> </a:t>
                      </a:r>
                      <a:endParaRPr lang="en-GB" sz="180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tc>
                  <a:txBody>
                    <a:bodyPr/>
                    <a:lstStyle/>
                    <a:p>
                      <a:pPr>
                        <a:spcBef>
                          <a:spcPts val="300"/>
                        </a:spcBef>
                      </a:pPr>
                      <a:r>
                        <a:rPr lang="en-US" sz="1800" dirty="0">
                          <a:effectLst/>
                          <a:latin typeface="Arial" panose="020B0604020202020204" pitchFamily="34" charset="0"/>
                          <a:cs typeface="Arial" panose="020B0604020202020204" pitchFamily="34" charset="0"/>
                        </a:rPr>
                        <a:t>  24,775</a:t>
                      </a:r>
                      <a:endParaRPr lang="en-GB" sz="1800" dirty="0">
                        <a:effectLst/>
                        <a:latin typeface="Arial" panose="020B0604020202020204" pitchFamily="34" charset="0"/>
                        <a:ea typeface="Lucida Sans" panose="020B0602030504020204" pitchFamily="34" charset="0"/>
                        <a:cs typeface="Arial" panose="020B0604020202020204" pitchFamily="34" charset="0"/>
                      </a:endParaRPr>
                    </a:p>
                  </a:txBody>
                  <a:tcPr marL="68580" marR="68580" marT="0" marB="0"/>
                </a:tc>
                <a:extLst>
                  <a:ext uri="{0D108BD9-81ED-4DB2-BD59-A6C34878D82A}">
                    <a16:rowId xmlns:a16="http://schemas.microsoft.com/office/drawing/2014/main" val="1104782967"/>
                  </a:ext>
                </a:extLst>
              </a:tr>
            </a:tbl>
          </a:graphicData>
        </a:graphic>
      </p:graphicFrame>
    </p:spTree>
    <p:extLst>
      <p:ext uri="{BB962C8B-B14F-4D97-AF65-F5344CB8AC3E}">
        <p14:creationId xmlns:p14="http://schemas.microsoft.com/office/powerpoint/2010/main" val="31632291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F6688-BBAE-C708-E0AA-846505B121F8}"/>
              </a:ext>
            </a:extLst>
          </p:cNvPr>
          <p:cNvSpPr>
            <a:spLocks noGrp="1"/>
          </p:cNvSpPr>
          <p:nvPr>
            <p:ph type="title"/>
          </p:nvPr>
        </p:nvSpPr>
        <p:spPr>
          <a:xfrm>
            <a:off x="707010" y="365126"/>
            <a:ext cx="10646790" cy="700104"/>
          </a:xfrm>
        </p:spPr>
        <p:txBody>
          <a:bodyPr>
            <a:normAutofit fontScale="90000"/>
          </a:bodyPr>
          <a:lstStyle/>
          <a:p>
            <a:r>
              <a:rPr lang="en-GB" sz="54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6C0A750-2E09-29D1-3DA5-13A615579A29}"/>
              </a:ext>
            </a:extLst>
          </p:cNvPr>
          <p:cNvSpPr>
            <a:spLocks noGrp="1"/>
          </p:cNvSpPr>
          <p:nvPr>
            <p:ph idx="1"/>
          </p:nvPr>
        </p:nvSpPr>
        <p:spPr>
          <a:xfrm>
            <a:off x="575035" y="1230260"/>
            <a:ext cx="11198258" cy="5533532"/>
          </a:xfrm>
        </p:spPr>
        <p:txBody>
          <a:bodyPr>
            <a:normAutofit fontScale="92500" lnSpcReduction="20000"/>
          </a:bodyPr>
          <a:lstStyle/>
          <a:p>
            <a:pPr marL="0" indent="0">
              <a:buNone/>
            </a:pPr>
            <a:r>
              <a:rPr lang="en-GB" sz="1900" b="0" dirty="0">
                <a:effectLst/>
                <a:latin typeface="Arial" panose="020B0604020202020204" pitchFamily="34" charset="0"/>
                <a:cs typeface="Arial" panose="020B0604020202020204" pitchFamily="34" charset="0"/>
              </a:rPr>
              <a:t>Blackwell, E. (2011) How to prepare a business plan. 5th ed. London ;: Kogan Page. Blackwell, E. (2011) How to prepare a business plan. 5th ed. London ;: Kogan Page.</a:t>
            </a: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rPr>
              <a:t>Burns, P. (2014). New Venture Creation: A Framework for Entrepreneurial Start-ups. Basingstoke: Palgrave-Macmillan</a:t>
            </a:r>
            <a:endParaRPr lang="en-GB" altLang="en-US" sz="1900" dirty="0">
              <a:latin typeface="Arial" panose="020B0604020202020204" pitchFamily="34" charset="0"/>
              <a:cs typeface="Arial" panose="020B0604020202020204" pitchFamily="34" charset="0"/>
            </a:endParaRPr>
          </a:p>
          <a:p>
            <a:pPr marL="0" indent="0">
              <a:buNone/>
            </a:pPr>
            <a:r>
              <a:rPr lang="en-GB" altLang="en-US" sz="1900" dirty="0">
                <a:latin typeface="Arial" panose="020B0604020202020204" pitchFamily="34" charset="0"/>
                <a:cs typeface="Arial" panose="020B0604020202020204" pitchFamily="34" charset="0"/>
              </a:rPr>
              <a:t>Drucker, P. (1985) Innovation and Entrepreneurship: Practice and Principles, London: Heinemann</a:t>
            </a:r>
          </a:p>
          <a:p>
            <a:pPr marL="0" indent="0">
              <a:buNone/>
            </a:pPr>
            <a:r>
              <a:rPr lang="en-GB" sz="1900" b="0" dirty="0">
                <a:effectLst/>
                <a:latin typeface="Arial" panose="020B0604020202020204" pitchFamily="34" charset="0"/>
                <a:cs typeface="Arial" panose="020B0604020202020204" pitchFamily="34" charset="0"/>
              </a:rPr>
              <a:t>Hooley, G.J. et al. (2020) Marketing strategy and competitive positioning. Seventh edition. Harlow, England ;: Pearson.</a:t>
            </a:r>
            <a:endParaRPr lang="en-US" sz="1900" b="0" dirty="0">
              <a:latin typeface="Arial" panose="020B0604020202020204" pitchFamily="34" charset="0"/>
              <a:cs typeface="Arial" panose="020B0604020202020204" pitchFamily="34" charset="0"/>
            </a:endParaRPr>
          </a:p>
          <a:p>
            <a:pPr marL="0" indent="0">
              <a:buNone/>
            </a:pPr>
            <a:r>
              <a:rPr lang="en-US" sz="1900" b="0" dirty="0" err="1">
                <a:latin typeface="Arial" panose="020B0604020202020204" pitchFamily="34" charset="0"/>
                <a:cs typeface="Arial" panose="020B0604020202020204" pitchFamily="34" charset="0"/>
              </a:rPr>
              <a:t>Mariotti</a:t>
            </a:r>
            <a:r>
              <a:rPr lang="en-US" sz="1900" b="0" dirty="0">
                <a:latin typeface="Arial" panose="020B0604020202020204" pitchFamily="34" charset="0"/>
                <a:cs typeface="Arial" panose="020B0604020202020204" pitchFamily="34" charset="0"/>
              </a:rPr>
              <a:t>, S., &amp; </a:t>
            </a:r>
            <a:r>
              <a:rPr lang="en-US" sz="1900" b="0" dirty="0" err="1">
                <a:latin typeface="Arial" panose="020B0604020202020204" pitchFamily="34" charset="0"/>
                <a:cs typeface="Arial" panose="020B0604020202020204" pitchFamily="34" charset="0"/>
              </a:rPr>
              <a:t>Glackin</a:t>
            </a:r>
            <a:r>
              <a:rPr lang="en-US" sz="1900" b="0" dirty="0">
                <a:latin typeface="Arial" panose="020B0604020202020204" pitchFamily="34" charset="0"/>
                <a:cs typeface="Arial" panose="020B0604020202020204" pitchFamily="34" charset="0"/>
              </a:rPr>
              <a:t>, C., (2017). Entrepreneurship: Starting and Operating A Small Business, 4</a:t>
            </a:r>
            <a:r>
              <a:rPr lang="en-US" sz="1900" b="0" baseline="30000" dirty="0">
                <a:latin typeface="Arial" panose="020B0604020202020204" pitchFamily="34" charset="0"/>
                <a:cs typeface="Arial" panose="020B0604020202020204" pitchFamily="34" charset="0"/>
              </a:rPr>
              <a:t>th</a:t>
            </a:r>
            <a:r>
              <a:rPr lang="en-US" sz="1900" b="0" dirty="0">
                <a:latin typeface="Arial" panose="020B0604020202020204" pitchFamily="34" charset="0"/>
                <a:cs typeface="Arial" panose="020B0604020202020204" pitchFamily="34" charset="0"/>
              </a:rPr>
              <a:t> Edition, Pearson.</a:t>
            </a:r>
          </a:p>
          <a:p>
            <a:pPr marL="0" indent="0">
              <a:buNone/>
            </a:pPr>
            <a:r>
              <a:rPr lang="en-GB" sz="1900" b="0" dirty="0">
                <a:effectLst/>
                <a:latin typeface="Arial" panose="020B0604020202020204" pitchFamily="34" charset="0"/>
                <a:cs typeface="Arial" panose="020B0604020202020204" pitchFamily="34" charset="0"/>
              </a:rPr>
              <a:t>Mehdi </a:t>
            </a:r>
            <a:r>
              <a:rPr lang="en-GB" sz="1900" b="0" dirty="0" err="1">
                <a:effectLst/>
                <a:latin typeface="Arial" panose="020B0604020202020204" pitchFamily="34" charset="0"/>
                <a:cs typeface="Arial" panose="020B0604020202020204" pitchFamily="34" charset="0"/>
              </a:rPr>
              <a:t>Alipour</a:t>
            </a:r>
            <a:r>
              <a:rPr lang="en-GB" sz="1900" b="0" dirty="0">
                <a:effectLst/>
                <a:latin typeface="Arial" panose="020B0604020202020204" pitchFamily="34" charset="0"/>
                <a:cs typeface="Arial" panose="020B0604020202020204" pitchFamily="34" charset="0"/>
              </a:rPr>
              <a:t> </a:t>
            </a:r>
            <a:r>
              <a:rPr lang="en-GB" sz="1900" b="0" dirty="0" err="1">
                <a:effectLst/>
                <a:latin typeface="Arial" panose="020B0604020202020204" pitchFamily="34" charset="0"/>
                <a:cs typeface="Arial" panose="020B0604020202020204" pitchFamily="34" charset="0"/>
              </a:rPr>
              <a:t>Hafezi</a:t>
            </a:r>
            <a:r>
              <a:rPr lang="en-GB" sz="1900" b="0" dirty="0">
                <a:effectLst/>
                <a:latin typeface="Arial" panose="020B0604020202020204" pitchFamily="34" charset="0"/>
                <a:cs typeface="Arial" panose="020B0604020202020204" pitchFamily="34" charset="0"/>
              </a:rPr>
              <a:t> et al. (2013) ‘Using 4P Marketing Model in Academic Libraries: An Experience’, International journal of information science and management, 11(2), pp. 45–58.</a:t>
            </a:r>
            <a:r>
              <a:rPr lang="en-GB" sz="1900" b="0" dirty="0">
                <a:latin typeface="Arial" panose="020B0604020202020204" pitchFamily="34" charset="0"/>
                <a:cs typeface="Arial" panose="020B0604020202020204" pitchFamily="34" charset="0"/>
              </a:rPr>
              <a:t> </a:t>
            </a:r>
          </a:p>
          <a:p>
            <a:pPr marL="0" indent="0">
              <a:buNone/>
            </a:pPr>
            <a:r>
              <a:rPr lang="en-GB" sz="1900" b="0" dirty="0" err="1">
                <a:effectLst/>
                <a:latin typeface="Arial" panose="020B0604020202020204" pitchFamily="34" charset="0"/>
                <a:cs typeface="Arial" panose="020B0604020202020204" pitchFamily="34" charset="0"/>
              </a:rPr>
              <a:t>Sarsby</a:t>
            </a:r>
            <a:r>
              <a:rPr lang="en-GB" sz="1900" b="0" dirty="0">
                <a:effectLst/>
                <a:latin typeface="Arial" panose="020B0604020202020204" pitchFamily="34" charset="0"/>
                <a:cs typeface="Arial" panose="020B0604020202020204" pitchFamily="34" charset="0"/>
              </a:rPr>
              <a:t>, A. (2016) Swot analysis : a guide to SWOT for students of business studies. England: Leadership Library, an imprint of </a:t>
            </a:r>
            <a:r>
              <a:rPr lang="en-GB" sz="1900" b="0" dirty="0" err="1">
                <a:effectLst/>
                <a:latin typeface="Arial" panose="020B0604020202020204" pitchFamily="34" charset="0"/>
                <a:cs typeface="Arial" panose="020B0604020202020204" pitchFamily="34" charset="0"/>
              </a:rPr>
              <a:t>Spectaris</a:t>
            </a:r>
            <a:r>
              <a:rPr lang="en-GB" sz="1900" b="0" dirty="0">
                <a:effectLst/>
                <a:latin typeface="Arial" panose="020B0604020202020204" pitchFamily="34" charset="0"/>
                <a:cs typeface="Arial" panose="020B0604020202020204" pitchFamily="34" charset="0"/>
              </a:rPr>
              <a:t> Limited.</a:t>
            </a:r>
          </a:p>
          <a:p>
            <a:pPr marL="0" indent="0">
              <a:buNone/>
            </a:pPr>
            <a:r>
              <a:rPr lang="en-GB" sz="1900" b="0" dirty="0" err="1">
                <a:effectLst/>
                <a:latin typeface="Arial" panose="020B0604020202020204" pitchFamily="34" charset="0"/>
                <a:cs typeface="Arial" panose="020B0604020202020204" pitchFamily="34" charset="0"/>
              </a:rPr>
              <a:t>Stutely</a:t>
            </a:r>
            <a:r>
              <a:rPr lang="en-GB" sz="1900" b="0" dirty="0">
                <a:effectLst/>
                <a:latin typeface="Arial" panose="020B0604020202020204" pitchFamily="34" charset="0"/>
                <a:cs typeface="Arial" panose="020B0604020202020204" pitchFamily="34" charset="0"/>
              </a:rPr>
              <a:t>, R. (2012) The definitive business plan : the fast track to intelligent planning for executives and entrepreneurs. 3rd ed. Harlow: Pearson.</a:t>
            </a:r>
            <a:endParaRPr lang="en-GB" sz="1900" dirty="0">
              <a:latin typeface="Arial" panose="020B0604020202020204" pitchFamily="34" charset="0"/>
              <a:cs typeface="Arial" panose="020B0604020202020204" pitchFamily="34" charset="0"/>
            </a:endParaRPr>
          </a:p>
          <a:p>
            <a:pPr marL="0" indent="0">
              <a:buNone/>
            </a:pPr>
            <a:r>
              <a:rPr lang="en-GB" sz="1900" dirty="0">
                <a:solidFill>
                  <a:srgbClr val="0000FF"/>
                </a:solidFill>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https://www.gov.uk/set-up-business</a:t>
            </a:r>
            <a:endParaRPr lang="en-GB" sz="1900" dirty="0">
              <a:solidFill>
                <a:srgbClr val="0000FF"/>
              </a:solidFill>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hlinkClick r:id="rId3"/>
              </a:rPr>
              <a:t>https://www.opayo.co.uk/blog/cash-flow-vs-profit-and-loss</a:t>
            </a: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hlinkClick r:id="rId4"/>
              </a:rPr>
              <a:t>https://www.accaglobal.com/ie/en/business-finance/business-plans/example-cashflow.html</a:t>
            </a:r>
            <a:endParaRPr lang="en-GB" sz="1900" dirty="0">
              <a:latin typeface="Arial" panose="020B0604020202020204" pitchFamily="34" charset="0"/>
              <a:cs typeface="Arial" panose="020B0604020202020204" pitchFamily="34" charset="0"/>
            </a:endParaRPr>
          </a:p>
          <a:p>
            <a:pPr marL="0" indent="0">
              <a:buNone/>
            </a:pPr>
            <a:r>
              <a:rPr lang="en-GB" sz="1900" dirty="0">
                <a:latin typeface="Arial" panose="020B0604020202020204" pitchFamily="34" charset="0"/>
                <a:cs typeface="Arial" panose="020B0604020202020204" pitchFamily="34" charset="0"/>
                <a:hlinkClick r:id="rId5"/>
              </a:rPr>
              <a:t>https://gocardless.com/guides/posts/profit-and-loss-statement-template/</a:t>
            </a:r>
            <a:endParaRPr lang="en-GB" sz="19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2800" dirty="0">
              <a:solidFill>
                <a:prstClr val="black"/>
              </a:solidFill>
              <a:ea typeface="Calibri" panose="020F0502020204030204" pitchFamily="34" charset="0"/>
              <a:cs typeface="Times New Roman" panose="02020603050405020304" pitchFamily="18" charset="0"/>
            </a:endParaRPr>
          </a:p>
          <a:p>
            <a:pPr marL="0" indent="0">
              <a:buNone/>
            </a:pPr>
            <a:endParaRPr lang="en-GB" dirty="0"/>
          </a:p>
        </p:txBody>
      </p:sp>
      <p:pic>
        <p:nvPicPr>
          <p:cNvPr id="4" name="Picture 3" descr="Text&#10;&#10;Description automatically generated">
            <a:extLst>
              <a:ext uri="{FF2B5EF4-FFF2-40B4-BE49-F238E27FC236}">
                <a16:creationId xmlns:a16="http://schemas.microsoft.com/office/drawing/2014/main" id="{1F1945DA-7531-C127-F925-8F8EB0F5F11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70623" y="297219"/>
            <a:ext cx="2375554" cy="933041"/>
          </a:xfrm>
          <a:prstGeom prst="rect">
            <a:avLst/>
          </a:prstGeom>
        </p:spPr>
      </p:pic>
    </p:spTree>
    <p:extLst>
      <p:ext uri="{BB962C8B-B14F-4D97-AF65-F5344CB8AC3E}">
        <p14:creationId xmlns:p14="http://schemas.microsoft.com/office/powerpoint/2010/main" val="14732478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343</TotalTime>
  <Words>1716</Words>
  <Application>Microsoft Office PowerPoint</Application>
  <PresentationFormat>Widescreen</PresentationFormat>
  <Paragraphs>277</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Office Theme</vt:lpstr>
      <vt:lpstr>     BUSINESS PLAN FOR NDL TRANSLATION LTD GROUP PRESENTATION </vt:lpstr>
      <vt:lpstr>Table of content</vt:lpstr>
      <vt:lpstr>Overview of the business</vt:lpstr>
      <vt:lpstr> Legal format </vt:lpstr>
      <vt:lpstr>Management of the company</vt:lpstr>
      <vt:lpstr>Target market </vt:lpstr>
      <vt:lpstr>Target market</vt:lpstr>
      <vt:lpstr>Marketing strategies</vt:lpstr>
      <vt:lpstr>SWOT analysis model for  NDL Translation Ltd </vt:lpstr>
      <vt:lpstr>PESTEL analysis for NDL Translation Ltd</vt:lpstr>
      <vt:lpstr>4Ps of marketing model for NDL Translation Ltd</vt:lpstr>
      <vt:lpstr>Cash flow forecast for the first 12 months</vt:lpstr>
      <vt:lpstr>Cash flow forecast for the first 12 months</vt:lpstr>
      <vt:lpstr>Cash flow forecast for the first 12 months</vt:lpstr>
      <vt:lpstr>Cash flow forecast for the first 12 months</vt:lpstr>
      <vt:lpstr>Cash flow forecast for the first 12 months</vt:lpstr>
      <vt:lpstr>Cash flow forecast for the first 12 months</vt:lpstr>
      <vt:lpstr>Cash flow forecast for the first 12 months</vt:lpstr>
      <vt:lpstr> Forecast profit and loss account NDL Translation Ltd Period: 01/04/2023 – 31/03/2024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FOR NDL TRANSLATION LTD GROUP PRESENTATION </dc:title>
  <dc:creator>MIhaita Nedelea</dc:creator>
  <cp:lastModifiedBy>MIhaita Nedelea</cp:lastModifiedBy>
  <cp:revision>1</cp:revision>
  <dcterms:created xsi:type="dcterms:W3CDTF">2023-03-15T22:02:50Z</dcterms:created>
  <dcterms:modified xsi:type="dcterms:W3CDTF">2023-03-17T17:57:38Z</dcterms:modified>
</cp:coreProperties>
</file>