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301" r:id="rId25"/>
    <p:sldId id="302" r:id="rId26"/>
    <p:sldId id="835" r:id="rId27"/>
    <p:sldId id="808" r:id="rId28"/>
    <p:sldId id="836" r:id="rId29"/>
    <p:sldId id="837" r:id="rId30"/>
    <p:sldId id="838" r:id="rId31"/>
    <p:sldId id="839" r:id="rId32"/>
    <p:sldId id="840" r:id="rId33"/>
    <p:sldId id="841" r:id="rId34"/>
    <p:sldId id="842" r:id="rId35"/>
    <p:sldId id="843" r:id="rId36"/>
    <p:sldId id="844" r:id="rId37"/>
    <p:sldId id="846" r:id="rId38"/>
    <p:sldId id="848" r:id="rId39"/>
    <p:sldId id="834" r:id="rId40"/>
    <p:sldId id="833" r:id="rId41"/>
    <p:sldId id="849" r:id="rId42"/>
    <p:sldId id="850" r:id="rId43"/>
    <p:sldId id="855" r:id="rId44"/>
    <p:sldId id="851" r:id="rId45"/>
    <p:sldId id="852" r:id="rId46"/>
    <p:sldId id="853" r:id="rId47"/>
    <p:sldId id="854" r:id="rId48"/>
    <p:sldId id="721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4E94DF-0711-40AE-91B5-6669081A8319}" v="170" dt="2023-02-12T21:26:56.4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6757" autoAdjust="0"/>
  </p:normalViewPr>
  <p:slideViewPr>
    <p:cSldViewPr snapToGrid="0">
      <p:cViewPr varScale="1">
        <p:scale>
          <a:sx n="88" d="100"/>
          <a:sy n="88" d="100"/>
        </p:scale>
        <p:origin x="3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DD4E94DF-0711-40AE-91B5-6669081A8319}"/>
    <pc:docChg chg="undo custSel addSld delSld modSld sldOrd">
      <pc:chgData name="Stalin Jacob Wilson Packia Dhas" userId="050d7d71-3621-4503-95e8-1c9a9d962492" providerId="ADAL" clId="{DD4E94DF-0711-40AE-91B5-6669081A8319}" dt="2023-02-12T21:28:04.640" v="1901" actId="113"/>
      <pc:docMkLst>
        <pc:docMk/>
      </pc:docMkLst>
      <pc:sldChg chg="modSp mod">
        <pc:chgData name="Stalin Jacob Wilson Packia Dhas" userId="050d7d71-3621-4503-95e8-1c9a9d962492" providerId="ADAL" clId="{DD4E94DF-0711-40AE-91B5-6669081A8319}" dt="2023-02-12T20:58:45.721" v="1523" actId="403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DD4E94DF-0711-40AE-91B5-6669081A8319}" dt="2023-02-12T20:58:45.721" v="1523" actId="403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DD4E94DF-0711-40AE-91B5-6669081A8319}" dt="2023-02-12T21:00:24.064" v="1631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DD4E94DF-0711-40AE-91B5-6669081A8319}" dt="2023-02-12T21:00:24.064" v="1631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DD4E94DF-0711-40AE-91B5-6669081A8319}" dt="2023-02-10T11:54:28.612" v="1182" actId="47"/>
        <pc:sldMkLst>
          <pc:docMk/>
          <pc:sldMk cId="1572649805" sldId="331"/>
        </pc:sldMkLst>
      </pc:sldChg>
      <pc:sldChg chg="modSp mod">
        <pc:chgData name="Stalin Jacob Wilson Packia Dhas" userId="050d7d71-3621-4503-95e8-1c9a9d962492" providerId="ADAL" clId="{DD4E94DF-0711-40AE-91B5-6669081A8319}" dt="2023-02-10T09:01:05.016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DD4E94DF-0711-40AE-91B5-6669081A8319}" dt="2023-02-10T09:01:05.016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">
        <pc:chgData name="Stalin Jacob Wilson Packia Dhas" userId="050d7d71-3621-4503-95e8-1c9a9d962492" providerId="ADAL" clId="{DD4E94DF-0711-40AE-91B5-6669081A8319}" dt="2023-02-12T21:02:25.887" v="1648" actId="207"/>
        <pc:sldMkLst>
          <pc:docMk/>
          <pc:sldMk cId="3091559476" sldId="808"/>
        </pc:sldMkLst>
        <pc:spChg chg="mod">
          <ac:chgData name="Stalin Jacob Wilson Packia Dhas" userId="050d7d71-3621-4503-95e8-1c9a9d962492" providerId="ADAL" clId="{DD4E94DF-0711-40AE-91B5-6669081A8319}" dt="2023-02-10T09:07:50.844" v="30" actId="14100"/>
          <ac:spMkLst>
            <pc:docMk/>
            <pc:sldMk cId="3091559476" sldId="80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DD4E94DF-0711-40AE-91B5-6669081A8319}" dt="2023-02-12T21:02:25.887" v="1648" actId="207"/>
          <ac:spMkLst>
            <pc:docMk/>
            <pc:sldMk cId="3091559476" sldId="80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DD4E94DF-0711-40AE-91B5-6669081A8319}" dt="2023-02-10T09:07:54.801" v="32" actId="20577"/>
          <ac:spMkLst>
            <pc:docMk/>
            <pc:sldMk cId="3091559476" sldId="808"/>
            <ac:spMk id="7" creationId="{00000000-0000-0000-0000-000000000000}"/>
          </ac:spMkLst>
        </pc:spChg>
        <pc:picChg chg="add mod">
          <ac:chgData name="Stalin Jacob Wilson Packia Dhas" userId="050d7d71-3621-4503-95e8-1c9a9d962492" providerId="ADAL" clId="{DD4E94DF-0711-40AE-91B5-6669081A8319}" dt="2023-02-10T09:12:40.537" v="55" actId="1076"/>
          <ac:picMkLst>
            <pc:docMk/>
            <pc:sldMk cId="3091559476" sldId="808"/>
            <ac:picMk id="5" creationId="{A9AF532B-2459-A956-F1B4-C42B9AEBF941}"/>
          </ac:picMkLst>
        </pc:picChg>
        <pc:picChg chg="add del mod">
          <ac:chgData name="Stalin Jacob Wilson Packia Dhas" userId="050d7d71-3621-4503-95e8-1c9a9d962492" providerId="ADAL" clId="{DD4E94DF-0711-40AE-91B5-6669081A8319}" dt="2023-02-10T09:12:11.268" v="50" actId="478"/>
          <ac:picMkLst>
            <pc:docMk/>
            <pc:sldMk cId="3091559476" sldId="808"/>
            <ac:picMk id="11266" creationId="{61F9CDB9-80DC-108E-304A-D3D1939C3039}"/>
          </ac:picMkLst>
        </pc:picChg>
        <pc:picChg chg="add del mod">
          <ac:chgData name="Stalin Jacob Wilson Packia Dhas" userId="050d7d71-3621-4503-95e8-1c9a9d962492" providerId="ADAL" clId="{DD4E94DF-0711-40AE-91B5-6669081A8319}" dt="2023-02-10T09:12:16.998" v="53" actId="21"/>
          <ac:picMkLst>
            <pc:docMk/>
            <pc:sldMk cId="3091559476" sldId="808"/>
            <ac:picMk id="11268" creationId="{0441E133-1627-6A77-EB2C-024FD495F94C}"/>
          </ac:picMkLst>
        </pc:picChg>
      </pc:sldChg>
      <pc:sldChg chg="del">
        <pc:chgData name="Stalin Jacob Wilson Packia Dhas" userId="050d7d71-3621-4503-95e8-1c9a9d962492" providerId="ADAL" clId="{DD4E94DF-0711-40AE-91B5-6669081A8319}" dt="2023-02-10T10:18:29.800" v="735" actId="47"/>
        <pc:sldMkLst>
          <pc:docMk/>
          <pc:sldMk cId="3079148407" sldId="809"/>
        </pc:sldMkLst>
      </pc:sldChg>
      <pc:sldChg chg="del">
        <pc:chgData name="Stalin Jacob Wilson Packia Dhas" userId="050d7d71-3621-4503-95e8-1c9a9d962492" providerId="ADAL" clId="{DD4E94DF-0711-40AE-91B5-6669081A8319}" dt="2023-02-10T10:18:29.989" v="736" actId="47"/>
        <pc:sldMkLst>
          <pc:docMk/>
          <pc:sldMk cId="2233470393" sldId="812"/>
        </pc:sldMkLst>
      </pc:sldChg>
      <pc:sldChg chg="del">
        <pc:chgData name="Stalin Jacob Wilson Packia Dhas" userId="050d7d71-3621-4503-95e8-1c9a9d962492" providerId="ADAL" clId="{DD4E94DF-0711-40AE-91B5-6669081A8319}" dt="2023-02-10T10:18:30.117" v="737" actId="47"/>
        <pc:sldMkLst>
          <pc:docMk/>
          <pc:sldMk cId="3011758304" sldId="813"/>
        </pc:sldMkLst>
      </pc:sldChg>
      <pc:sldChg chg="del">
        <pc:chgData name="Stalin Jacob Wilson Packia Dhas" userId="050d7d71-3621-4503-95e8-1c9a9d962492" providerId="ADAL" clId="{DD4E94DF-0711-40AE-91B5-6669081A8319}" dt="2023-02-10T10:18:30.257" v="738" actId="47"/>
        <pc:sldMkLst>
          <pc:docMk/>
          <pc:sldMk cId="3860771375" sldId="814"/>
        </pc:sldMkLst>
      </pc:sldChg>
      <pc:sldChg chg="del">
        <pc:chgData name="Stalin Jacob Wilson Packia Dhas" userId="050d7d71-3621-4503-95e8-1c9a9d962492" providerId="ADAL" clId="{DD4E94DF-0711-40AE-91B5-6669081A8319}" dt="2023-02-10T10:18:31.288" v="742" actId="47"/>
        <pc:sldMkLst>
          <pc:docMk/>
          <pc:sldMk cId="2600882429" sldId="815"/>
        </pc:sldMkLst>
      </pc:sldChg>
      <pc:sldChg chg="del">
        <pc:chgData name="Stalin Jacob Wilson Packia Dhas" userId="050d7d71-3621-4503-95e8-1c9a9d962492" providerId="ADAL" clId="{DD4E94DF-0711-40AE-91B5-6669081A8319}" dt="2023-02-10T10:18:34.693" v="751" actId="47"/>
        <pc:sldMkLst>
          <pc:docMk/>
          <pc:sldMk cId="1900060314" sldId="816"/>
        </pc:sldMkLst>
      </pc:sldChg>
      <pc:sldChg chg="del">
        <pc:chgData name="Stalin Jacob Wilson Packia Dhas" userId="050d7d71-3621-4503-95e8-1c9a9d962492" providerId="ADAL" clId="{DD4E94DF-0711-40AE-91B5-6669081A8319}" dt="2023-02-10T10:18:36.114" v="754" actId="47"/>
        <pc:sldMkLst>
          <pc:docMk/>
          <pc:sldMk cId="157052115" sldId="817"/>
        </pc:sldMkLst>
      </pc:sldChg>
      <pc:sldChg chg="del">
        <pc:chgData name="Stalin Jacob Wilson Packia Dhas" userId="050d7d71-3621-4503-95e8-1c9a9d962492" providerId="ADAL" clId="{DD4E94DF-0711-40AE-91B5-6669081A8319}" dt="2023-02-10T10:18:34.860" v="752" actId="47"/>
        <pc:sldMkLst>
          <pc:docMk/>
          <pc:sldMk cId="3862167757" sldId="818"/>
        </pc:sldMkLst>
      </pc:sldChg>
      <pc:sldChg chg="del">
        <pc:chgData name="Stalin Jacob Wilson Packia Dhas" userId="050d7d71-3621-4503-95e8-1c9a9d962492" providerId="ADAL" clId="{DD4E94DF-0711-40AE-91B5-6669081A8319}" dt="2023-02-10T10:18:38.008" v="756" actId="47"/>
        <pc:sldMkLst>
          <pc:docMk/>
          <pc:sldMk cId="1649500903" sldId="819"/>
        </pc:sldMkLst>
      </pc:sldChg>
      <pc:sldChg chg="del">
        <pc:chgData name="Stalin Jacob Wilson Packia Dhas" userId="050d7d71-3621-4503-95e8-1c9a9d962492" providerId="ADAL" clId="{DD4E94DF-0711-40AE-91B5-6669081A8319}" dt="2023-02-10T10:18:35.609" v="753" actId="47"/>
        <pc:sldMkLst>
          <pc:docMk/>
          <pc:sldMk cId="759320311" sldId="820"/>
        </pc:sldMkLst>
      </pc:sldChg>
      <pc:sldChg chg="del">
        <pc:chgData name="Stalin Jacob Wilson Packia Dhas" userId="050d7d71-3621-4503-95e8-1c9a9d962492" providerId="ADAL" clId="{DD4E94DF-0711-40AE-91B5-6669081A8319}" dt="2023-02-10T10:18:36.909" v="755" actId="47"/>
        <pc:sldMkLst>
          <pc:docMk/>
          <pc:sldMk cId="4090914908" sldId="821"/>
        </pc:sldMkLst>
      </pc:sldChg>
      <pc:sldChg chg="del">
        <pc:chgData name="Stalin Jacob Wilson Packia Dhas" userId="050d7d71-3621-4503-95e8-1c9a9d962492" providerId="ADAL" clId="{DD4E94DF-0711-40AE-91B5-6669081A8319}" dt="2023-02-10T10:18:30.408" v="739" actId="47"/>
        <pc:sldMkLst>
          <pc:docMk/>
          <pc:sldMk cId="2232459052" sldId="822"/>
        </pc:sldMkLst>
      </pc:sldChg>
      <pc:sldChg chg="del">
        <pc:chgData name="Stalin Jacob Wilson Packia Dhas" userId="050d7d71-3621-4503-95e8-1c9a9d962492" providerId="ADAL" clId="{DD4E94DF-0711-40AE-91B5-6669081A8319}" dt="2023-02-10T10:18:30.538" v="740" actId="47"/>
        <pc:sldMkLst>
          <pc:docMk/>
          <pc:sldMk cId="461779618" sldId="823"/>
        </pc:sldMkLst>
      </pc:sldChg>
      <pc:sldChg chg="del">
        <pc:chgData name="Stalin Jacob Wilson Packia Dhas" userId="050d7d71-3621-4503-95e8-1c9a9d962492" providerId="ADAL" clId="{DD4E94DF-0711-40AE-91B5-6669081A8319}" dt="2023-02-10T10:18:30.697" v="741" actId="47"/>
        <pc:sldMkLst>
          <pc:docMk/>
          <pc:sldMk cId="1857129664" sldId="824"/>
        </pc:sldMkLst>
      </pc:sldChg>
      <pc:sldChg chg="del">
        <pc:chgData name="Stalin Jacob Wilson Packia Dhas" userId="050d7d71-3621-4503-95e8-1c9a9d962492" providerId="ADAL" clId="{DD4E94DF-0711-40AE-91B5-6669081A8319}" dt="2023-02-10T10:18:31.466" v="743" actId="47"/>
        <pc:sldMkLst>
          <pc:docMk/>
          <pc:sldMk cId="4035545488" sldId="825"/>
        </pc:sldMkLst>
      </pc:sldChg>
      <pc:sldChg chg="del">
        <pc:chgData name="Stalin Jacob Wilson Packia Dhas" userId="050d7d71-3621-4503-95e8-1c9a9d962492" providerId="ADAL" clId="{DD4E94DF-0711-40AE-91B5-6669081A8319}" dt="2023-02-10T10:18:31.621" v="744" actId="47"/>
        <pc:sldMkLst>
          <pc:docMk/>
          <pc:sldMk cId="2087113502" sldId="826"/>
        </pc:sldMkLst>
      </pc:sldChg>
      <pc:sldChg chg="del">
        <pc:chgData name="Stalin Jacob Wilson Packia Dhas" userId="050d7d71-3621-4503-95e8-1c9a9d962492" providerId="ADAL" clId="{DD4E94DF-0711-40AE-91B5-6669081A8319}" dt="2023-02-10T10:18:32.361" v="745" actId="47"/>
        <pc:sldMkLst>
          <pc:docMk/>
          <pc:sldMk cId="856489283" sldId="827"/>
        </pc:sldMkLst>
      </pc:sldChg>
      <pc:sldChg chg="del">
        <pc:chgData name="Stalin Jacob Wilson Packia Dhas" userId="050d7d71-3621-4503-95e8-1c9a9d962492" providerId="ADAL" clId="{DD4E94DF-0711-40AE-91B5-6669081A8319}" dt="2023-02-10T10:18:32.477" v="746" actId="47"/>
        <pc:sldMkLst>
          <pc:docMk/>
          <pc:sldMk cId="1358413772" sldId="828"/>
        </pc:sldMkLst>
      </pc:sldChg>
      <pc:sldChg chg="del">
        <pc:chgData name="Stalin Jacob Wilson Packia Dhas" userId="050d7d71-3621-4503-95e8-1c9a9d962492" providerId="ADAL" clId="{DD4E94DF-0711-40AE-91B5-6669081A8319}" dt="2023-02-10T10:18:32.989" v="747" actId="47"/>
        <pc:sldMkLst>
          <pc:docMk/>
          <pc:sldMk cId="2112121453" sldId="829"/>
        </pc:sldMkLst>
      </pc:sldChg>
      <pc:sldChg chg="del">
        <pc:chgData name="Stalin Jacob Wilson Packia Dhas" userId="050d7d71-3621-4503-95e8-1c9a9d962492" providerId="ADAL" clId="{DD4E94DF-0711-40AE-91B5-6669081A8319}" dt="2023-02-10T10:18:34.075" v="749" actId="47"/>
        <pc:sldMkLst>
          <pc:docMk/>
          <pc:sldMk cId="3633805167" sldId="830"/>
        </pc:sldMkLst>
      </pc:sldChg>
      <pc:sldChg chg="del">
        <pc:chgData name="Stalin Jacob Wilson Packia Dhas" userId="050d7d71-3621-4503-95e8-1c9a9d962492" providerId="ADAL" clId="{DD4E94DF-0711-40AE-91B5-6669081A8319}" dt="2023-02-10T10:18:33.383" v="748" actId="47"/>
        <pc:sldMkLst>
          <pc:docMk/>
          <pc:sldMk cId="4164324811" sldId="831"/>
        </pc:sldMkLst>
      </pc:sldChg>
      <pc:sldChg chg="del">
        <pc:chgData name="Stalin Jacob Wilson Packia Dhas" userId="050d7d71-3621-4503-95e8-1c9a9d962492" providerId="ADAL" clId="{DD4E94DF-0711-40AE-91B5-6669081A8319}" dt="2023-02-10T10:18:34.461" v="750" actId="47"/>
        <pc:sldMkLst>
          <pc:docMk/>
          <pc:sldMk cId="1366212637" sldId="832"/>
        </pc:sldMkLst>
      </pc:sldChg>
      <pc:sldChg chg="modSp add mod">
        <pc:chgData name="Stalin Jacob Wilson Packia Dhas" userId="050d7d71-3621-4503-95e8-1c9a9d962492" providerId="ADAL" clId="{DD4E94DF-0711-40AE-91B5-6669081A8319}" dt="2023-02-12T21:24:24.352" v="1864" actId="20577"/>
        <pc:sldMkLst>
          <pc:docMk/>
          <pc:sldMk cId="671893957" sldId="833"/>
        </pc:sldMkLst>
        <pc:spChg chg="mod">
          <ac:chgData name="Stalin Jacob Wilson Packia Dhas" userId="050d7d71-3621-4503-95e8-1c9a9d962492" providerId="ADAL" clId="{DD4E94DF-0711-40AE-91B5-6669081A8319}" dt="2023-02-12T21:24:24.352" v="1864" actId="20577"/>
          <ac:spMkLst>
            <pc:docMk/>
            <pc:sldMk cId="671893957" sldId="833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DD4E94DF-0711-40AE-91B5-6669081A8319}" dt="2023-02-10T11:12:31.352" v="1049" actId="1076"/>
          <ac:picMkLst>
            <pc:docMk/>
            <pc:sldMk cId="671893957" sldId="833"/>
            <ac:picMk id="11266" creationId="{61F9CDB9-80DC-108E-304A-D3D1939C3039}"/>
          </ac:picMkLst>
        </pc:picChg>
      </pc:sldChg>
      <pc:sldChg chg="addSp delSp modSp add mod ord">
        <pc:chgData name="Stalin Jacob Wilson Packia Dhas" userId="050d7d71-3621-4503-95e8-1c9a9d962492" providerId="ADAL" clId="{DD4E94DF-0711-40AE-91B5-6669081A8319}" dt="2023-02-12T21:23:33.533" v="1851" actId="20577"/>
        <pc:sldMkLst>
          <pc:docMk/>
          <pc:sldMk cId="83788813" sldId="834"/>
        </pc:sldMkLst>
        <pc:spChg chg="mod">
          <ac:chgData name="Stalin Jacob Wilson Packia Dhas" userId="050d7d71-3621-4503-95e8-1c9a9d962492" providerId="ADAL" clId="{DD4E94DF-0711-40AE-91B5-6669081A8319}" dt="2023-02-12T21:23:33.533" v="1851" actId="20577"/>
          <ac:spMkLst>
            <pc:docMk/>
            <pc:sldMk cId="83788813" sldId="834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DD4E94DF-0711-40AE-91B5-6669081A8319}" dt="2023-02-10T09:13:38.306" v="90" actId="478"/>
          <ac:picMkLst>
            <pc:docMk/>
            <pc:sldMk cId="83788813" sldId="834"/>
            <ac:picMk id="11266" creationId="{61F9CDB9-80DC-108E-304A-D3D1939C3039}"/>
          </ac:picMkLst>
        </pc:picChg>
        <pc:picChg chg="add mod">
          <ac:chgData name="Stalin Jacob Wilson Packia Dhas" userId="050d7d71-3621-4503-95e8-1c9a9d962492" providerId="ADAL" clId="{DD4E94DF-0711-40AE-91B5-6669081A8319}" dt="2023-02-12T21:23:14.558" v="1845" actId="1076"/>
          <ac:picMkLst>
            <pc:docMk/>
            <pc:sldMk cId="83788813" sldId="834"/>
            <ac:picMk id="12290" creationId="{FA7BBB0E-893F-239B-9EB6-FF5CE8F0D3D1}"/>
          </ac:picMkLst>
        </pc:picChg>
      </pc:sldChg>
      <pc:sldChg chg="addSp delSp modSp add mod ord modNotesTx">
        <pc:chgData name="Stalin Jacob Wilson Packia Dhas" userId="050d7d71-3621-4503-95e8-1c9a9d962492" providerId="ADAL" clId="{DD4E94DF-0711-40AE-91B5-6669081A8319}" dt="2023-02-12T21:00:46.490" v="1639" actId="14100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DD4E94DF-0711-40AE-91B5-6669081A8319}" dt="2023-02-12T21:00:46.490" v="1639" actId="14100"/>
          <ac:spMkLst>
            <pc:docMk/>
            <pc:sldMk cId="1619884069" sldId="83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4:20.255" v="110" actId="478"/>
          <ac:picMkLst>
            <pc:docMk/>
            <pc:sldMk cId="1619884069" sldId="835"/>
            <ac:picMk id="12290" creationId="{FA7BBB0E-893F-239B-9EB6-FF5CE8F0D3D1}"/>
          </ac:picMkLst>
        </pc:picChg>
        <pc:picChg chg="add mod">
          <ac:chgData name="Stalin Jacob Wilson Packia Dhas" userId="050d7d71-3621-4503-95e8-1c9a9d962492" providerId="ADAL" clId="{DD4E94DF-0711-40AE-91B5-6669081A8319}" dt="2023-02-10T09:46:54.484" v="489" actId="1076"/>
          <ac:picMkLst>
            <pc:docMk/>
            <pc:sldMk cId="1619884069" sldId="835"/>
            <ac:picMk id="13314" creationId="{C0AED7BB-01B7-D5ED-B9E7-5B1797A36966}"/>
          </ac:picMkLst>
        </pc:picChg>
      </pc:sldChg>
      <pc:sldChg chg="addSp delSp modSp add mod modNotesTx">
        <pc:chgData name="Stalin Jacob Wilson Packia Dhas" userId="050d7d71-3621-4503-95e8-1c9a9d962492" providerId="ADAL" clId="{DD4E94DF-0711-40AE-91B5-6669081A8319}" dt="2023-02-10T10:10:04.899" v="689" actId="113"/>
        <pc:sldMkLst>
          <pc:docMk/>
          <pc:sldMk cId="3111426675" sldId="836"/>
        </pc:sldMkLst>
        <pc:spChg chg="mod">
          <ac:chgData name="Stalin Jacob Wilson Packia Dhas" userId="050d7d71-3621-4503-95e8-1c9a9d962492" providerId="ADAL" clId="{DD4E94DF-0711-40AE-91B5-6669081A8319}" dt="2023-02-10T10:10:04.899" v="689" actId="113"/>
          <ac:spMkLst>
            <pc:docMk/>
            <pc:sldMk cId="3111426675" sldId="83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5:02.494" v="117" actId="478"/>
          <ac:picMkLst>
            <pc:docMk/>
            <pc:sldMk cId="3111426675" sldId="836"/>
            <ac:picMk id="5" creationId="{A9AF532B-2459-A956-F1B4-C42B9AEBF941}"/>
          </ac:picMkLst>
        </pc:picChg>
        <pc:picChg chg="add mod">
          <ac:chgData name="Stalin Jacob Wilson Packia Dhas" userId="050d7d71-3621-4503-95e8-1c9a9d962492" providerId="ADAL" clId="{DD4E94DF-0711-40AE-91B5-6669081A8319}" dt="2023-02-10T10:05:07.317" v="520" actId="1076"/>
          <ac:picMkLst>
            <pc:docMk/>
            <pc:sldMk cId="3111426675" sldId="836"/>
            <ac:picMk id="14338" creationId="{A711C4E4-FF55-10FF-4D08-BA0C2444E7E8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03:29.882" v="1654" actId="313"/>
        <pc:sldMkLst>
          <pc:docMk/>
          <pc:sldMk cId="3287049915" sldId="837"/>
        </pc:sldMkLst>
        <pc:spChg chg="mod">
          <ac:chgData name="Stalin Jacob Wilson Packia Dhas" userId="050d7d71-3621-4503-95e8-1c9a9d962492" providerId="ADAL" clId="{DD4E94DF-0711-40AE-91B5-6669081A8319}" dt="2023-02-12T21:03:29.882" v="1654" actId="313"/>
          <ac:spMkLst>
            <pc:docMk/>
            <pc:sldMk cId="3287049915" sldId="83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5:54.692" v="153" actId="478"/>
          <ac:picMkLst>
            <pc:docMk/>
            <pc:sldMk cId="3287049915" sldId="837"/>
            <ac:picMk id="14338" creationId="{A711C4E4-FF55-10FF-4D08-BA0C2444E7E8}"/>
          </ac:picMkLst>
        </pc:picChg>
        <pc:picChg chg="add mod">
          <ac:chgData name="Stalin Jacob Wilson Packia Dhas" userId="050d7d71-3621-4503-95e8-1c9a9d962492" providerId="ADAL" clId="{DD4E94DF-0711-40AE-91B5-6669081A8319}" dt="2023-02-10T10:15:52.462" v="716" actId="1038"/>
          <ac:picMkLst>
            <pc:docMk/>
            <pc:sldMk cId="3287049915" sldId="837"/>
            <ac:picMk id="15362" creationId="{CA629C74-60D1-3A6B-D6F5-5D49C6C1BDEC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08:18.021" v="1709" actId="20577"/>
        <pc:sldMkLst>
          <pc:docMk/>
          <pc:sldMk cId="396700419" sldId="838"/>
        </pc:sldMkLst>
        <pc:spChg chg="mod">
          <ac:chgData name="Stalin Jacob Wilson Packia Dhas" userId="050d7d71-3621-4503-95e8-1c9a9d962492" providerId="ADAL" clId="{DD4E94DF-0711-40AE-91B5-6669081A8319}" dt="2023-02-12T21:08:18.021" v="1709" actId="20577"/>
          <ac:spMkLst>
            <pc:docMk/>
            <pc:sldMk cId="396700419" sldId="83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6:51.946" v="185" actId="478"/>
          <ac:picMkLst>
            <pc:docMk/>
            <pc:sldMk cId="396700419" sldId="838"/>
            <ac:picMk id="15362" creationId="{CA629C74-60D1-3A6B-D6F5-5D49C6C1BDEC}"/>
          </ac:picMkLst>
        </pc:picChg>
        <pc:picChg chg="add mod">
          <ac:chgData name="Stalin Jacob Wilson Packia Dhas" userId="050d7d71-3621-4503-95e8-1c9a9d962492" providerId="ADAL" clId="{DD4E94DF-0711-40AE-91B5-6669081A8319}" dt="2023-02-10T09:17:00.997" v="188" actId="1076"/>
          <ac:picMkLst>
            <pc:docMk/>
            <pc:sldMk cId="396700419" sldId="838"/>
            <ac:picMk id="16386" creationId="{3AB20150-D5BD-0C19-6D8B-5CC4CD79817E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08:42.525" v="1711" actId="14100"/>
        <pc:sldMkLst>
          <pc:docMk/>
          <pc:sldMk cId="3133847654" sldId="839"/>
        </pc:sldMkLst>
        <pc:spChg chg="mod">
          <ac:chgData name="Stalin Jacob Wilson Packia Dhas" userId="050d7d71-3621-4503-95e8-1c9a9d962492" providerId="ADAL" clId="{DD4E94DF-0711-40AE-91B5-6669081A8319}" dt="2023-02-12T21:08:42.525" v="1711" actId="14100"/>
          <ac:spMkLst>
            <pc:docMk/>
            <pc:sldMk cId="3133847654" sldId="839"/>
            <ac:spMk id="3" creationId="{00000000-0000-0000-0000-000000000000}"/>
          </ac:spMkLst>
        </pc:spChg>
        <pc:spChg chg="add">
          <ac:chgData name="Stalin Jacob Wilson Packia Dhas" userId="050d7d71-3621-4503-95e8-1c9a9d962492" providerId="ADAL" clId="{DD4E94DF-0711-40AE-91B5-6669081A8319}" dt="2023-02-10T10:27:29.800" v="849"/>
          <ac:spMkLst>
            <pc:docMk/>
            <pc:sldMk cId="3133847654" sldId="839"/>
            <ac:spMk id="4" creationId="{A77F79D9-F6D4-B1C6-F963-573A2E66118F}"/>
          </ac:spMkLst>
        </pc:spChg>
        <pc:spChg chg="add del mod">
          <ac:chgData name="Stalin Jacob Wilson Packia Dhas" userId="050d7d71-3621-4503-95e8-1c9a9d962492" providerId="ADAL" clId="{DD4E94DF-0711-40AE-91B5-6669081A8319}" dt="2023-02-10T10:27:52.401" v="851" actId="478"/>
          <ac:spMkLst>
            <pc:docMk/>
            <pc:sldMk cId="3133847654" sldId="839"/>
            <ac:spMk id="5" creationId="{B5EAE34F-2480-6E86-5D6C-07165E3FCBFB}"/>
          </ac:spMkLst>
        </pc:spChg>
        <pc:picChg chg="del">
          <ac:chgData name="Stalin Jacob Wilson Packia Dhas" userId="050d7d71-3621-4503-95e8-1c9a9d962492" providerId="ADAL" clId="{DD4E94DF-0711-40AE-91B5-6669081A8319}" dt="2023-02-10T09:17:59.188" v="226" actId="478"/>
          <ac:picMkLst>
            <pc:docMk/>
            <pc:sldMk cId="3133847654" sldId="839"/>
            <ac:picMk id="16386" creationId="{3AB20150-D5BD-0C19-6D8B-5CC4CD79817E}"/>
          </ac:picMkLst>
        </pc:picChg>
        <pc:picChg chg="add mod">
          <ac:chgData name="Stalin Jacob Wilson Packia Dhas" userId="050d7d71-3621-4503-95e8-1c9a9d962492" providerId="ADAL" clId="{DD4E94DF-0711-40AE-91B5-6669081A8319}" dt="2023-02-10T10:28:21.524" v="853" actId="1076"/>
          <ac:picMkLst>
            <pc:docMk/>
            <pc:sldMk cId="3133847654" sldId="839"/>
            <ac:picMk id="17410" creationId="{68A96666-6AF4-9464-A3E3-791446F6654E}"/>
          </ac:picMkLst>
        </pc:picChg>
        <pc:picChg chg="add mod">
          <ac:chgData name="Stalin Jacob Wilson Packia Dhas" userId="050d7d71-3621-4503-95e8-1c9a9d962492" providerId="ADAL" clId="{DD4E94DF-0711-40AE-91B5-6669081A8319}" dt="2023-02-10T10:28:25.491" v="854" actId="1076"/>
          <ac:picMkLst>
            <pc:docMk/>
            <pc:sldMk cId="3133847654" sldId="839"/>
            <ac:picMk id="17416" creationId="{79424E6E-38C9-4D91-65B0-5D35F2FBEA0D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09:05.590" v="1713" actId="113"/>
        <pc:sldMkLst>
          <pc:docMk/>
          <pc:sldMk cId="1024740849" sldId="840"/>
        </pc:sldMkLst>
        <pc:spChg chg="mod">
          <ac:chgData name="Stalin Jacob Wilson Packia Dhas" userId="050d7d71-3621-4503-95e8-1c9a9d962492" providerId="ADAL" clId="{DD4E94DF-0711-40AE-91B5-6669081A8319}" dt="2023-02-12T21:09:05.590" v="1713" actId="113"/>
          <ac:spMkLst>
            <pc:docMk/>
            <pc:sldMk cId="1024740849" sldId="84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8:53.234" v="260" actId="478"/>
          <ac:picMkLst>
            <pc:docMk/>
            <pc:sldMk cId="1024740849" sldId="840"/>
            <ac:picMk id="17410" creationId="{68A96666-6AF4-9464-A3E3-791446F6654E}"/>
          </ac:picMkLst>
        </pc:picChg>
        <pc:picChg chg="add mod">
          <ac:chgData name="Stalin Jacob Wilson Packia Dhas" userId="050d7d71-3621-4503-95e8-1c9a9d962492" providerId="ADAL" clId="{DD4E94DF-0711-40AE-91B5-6669081A8319}" dt="2023-02-10T10:31:52.549" v="860" actId="1076"/>
          <ac:picMkLst>
            <pc:docMk/>
            <pc:sldMk cId="1024740849" sldId="840"/>
            <ac:picMk id="18434" creationId="{B9972571-DC66-BBED-6CD7-9A77186BA9D4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11:10.453" v="1730" actId="113"/>
        <pc:sldMkLst>
          <pc:docMk/>
          <pc:sldMk cId="2566496641" sldId="841"/>
        </pc:sldMkLst>
        <pc:spChg chg="mod">
          <ac:chgData name="Stalin Jacob Wilson Packia Dhas" userId="050d7d71-3621-4503-95e8-1c9a9d962492" providerId="ADAL" clId="{DD4E94DF-0711-40AE-91B5-6669081A8319}" dt="2023-02-12T21:11:10.453" v="1730" actId="113"/>
          <ac:spMkLst>
            <pc:docMk/>
            <pc:sldMk cId="2566496641" sldId="841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19:41.520" v="280" actId="478"/>
          <ac:picMkLst>
            <pc:docMk/>
            <pc:sldMk cId="2566496641" sldId="841"/>
            <ac:picMk id="18434" creationId="{B9972571-DC66-BBED-6CD7-9A77186BA9D4}"/>
          </ac:picMkLst>
        </pc:picChg>
        <pc:picChg chg="add del mod">
          <ac:chgData name="Stalin Jacob Wilson Packia Dhas" userId="050d7d71-3621-4503-95e8-1c9a9d962492" providerId="ADAL" clId="{DD4E94DF-0711-40AE-91B5-6669081A8319}" dt="2023-02-10T09:20:56.599" v="319" actId="478"/>
          <ac:picMkLst>
            <pc:docMk/>
            <pc:sldMk cId="2566496641" sldId="841"/>
            <ac:picMk id="19458" creationId="{17378A90-8D9C-4D9C-C143-4A210C42174D}"/>
          </ac:picMkLst>
        </pc:picChg>
        <pc:picChg chg="add del mod">
          <ac:chgData name="Stalin Jacob Wilson Packia Dhas" userId="050d7d71-3621-4503-95e8-1c9a9d962492" providerId="ADAL" clId="{DD4E94DF-0711-40AE-91B5-6669081A8319}" dt="2023-02-10T10:35:51.462" v="867" actId="478"/>
          <ac:picMkLst>
            <pc:docMk/>
            <pc:sldMk cId="2566496641" sldId="841"/>
            <ac:picMk id="19460" creationId="{60A75FAD-D4DF-B3FE-B7D3-620573B948E7}"/>
          </ac:picMkLst>
        </pc:picChg>
        <pc:picChg chg="add mod">
          <ac:chgData name="Stalin Jacob Wilson Packia Dhas" userId="050d7d71-3621-4503-95e8-1c9a9d962492" providerId="ADAL" clId="{DD4E94DF-0711-40AE-91B5-6669081A8319}" dt="2023-02-12T21:10:37.113" v="1725" actId="1076"/>
          <ac:picMkLst>
            <pc:docMk/>
            <pc:sldMk cId="2566496641" sldId="841"/>
            <ac:picMk id="19462" creationId="{4E552F0F-9A7C-B9B4-A86F-D8F9D2DC6A6E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15:52.715" v="1781" actId="20577"/>
        <pc:sldMkLst>
          <pc:docMk/>
          <pc:sldMk cId="4215391380" sldId="842"/>
        </pc:sldMkLst>
        <pc:spChg chg="mod">
          <ac:chgData name="Stalin Jacob Wilson Packia Dhas" userId="050d7d71-3621-4503-95e8-1c9a9d962492" providerId="ADAL" clId="{DD4E94DF-0711-40AE-91B5-6669081A8319}" dt="2023-02-12T21:15:52.715" v="1781" actId="20577"/>
          <ac:spMkLst>
            <pc:docMk/>
            <pc:sldMk cId="4215391380" sldId="84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21:47.019" v="325" actId="478"/>
          <ac:picMkLst>
            <pc:docMk/>
            <pc:sldMk cId="4215391380" sldId="842"/>
            <ac:picMk id="19460" creationId="{60A75FAD-D4DF-B3FE-B7D3-620573B948E7}"/>
          </ac:picMkLst>
        </pc:picChg>
        <pc:picChg chg="add mod">
          <ac:chgData name="Stalin Jacob Wilson Packia Dhas" userId="050d7d71-3621-4503-95e8-1c9a9d962492" providerId="ADAL" clId="{DD4E94DF-0711-40AE-91B5-6669081A8319}" dt="2023-02-12T21:14:48.854" v="1776" actId="1076"/>
          <ac:picMkLst>
            <pc:docMk/>
            <pc:sldMk cId="4215391380" sldId="842"/>
            <ac:picMk id="20482" creationId="{59FEE7CC-A13D-8737-3CDD-BDCEDA5D2B1F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16:20.473" v="1785" actId="403"/>
        <pc:sldMkLst>
          <pc:docMk/>
          <pc:sldMk cId="678077612" sldId="843"/>
        </pc:sldMkLst>
        <pc:spChg chg="mod">
          <ac:chgData name="Stalin Jacob Wilson Packia Dhas" userId="050d7d71-3621-4503-95e8-1c9a9d962492" providerId="ADAL" clId="{DD4E94DF-0711-40AE-91B5-6669081A8319}" dt="2023-02-12T21:16:20.473" v="1785" actId="403"/>
          <ac:spMkLst>
            <pc:docMk/>
            <pc:sldMk cId="678077612" sldId="843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22:45.185" v="356" actId="478"/>
          <ac:picMkLst>
            <pc:docMk/>
            <pc:sldMk cId="678077612" sldId="843"/>
            <ac:picMk id="20482" creationId="{59FEE7CC-A13D-8737-3CDD-BDCEDA5D2B1F}"/>
          </ac:picMkLst>
        </pc:picChg>
        <pc:picChg chg="add mod">
          <ac:chgData name="Stalin Jacob Wilson Packia Dhas" userId="050d7d71-3621-4503-95e8-1c9a9d962492" providerId="ADAL" clId="{DD4E94DF-0711-40AE-91B5-6669081A8319}" dt="2023-02-10T09:22:53.764" v="359" actId="1076"/>
          <ac:picMkLst>
            <pc:docMk/>
            <pc:sldMk cId="678077612" sldId="843"/>
            <ac:picMk id="21506" creationId="{867A1ABC-CE65-92C9-A9E3-B643159D85CC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0:42.758" v="1821" actId="113"/>
        <pc:sldMkLst>
          <pc:docMk/>
          <pc:sldMk cId="1907378598" sldId="844"/>
        </pc:sldMkLst>
        <pc:spChg chg="mod">
          <ac:chgData name="Stalin Jacob Wilson Packia Dhas" userId="050d7d71-3621-4503-95e8-1c9a9d962492" providerId="ADAL" clId="{DD4E94DF-0711-40AE-91B5-6669081A8319}" dt="2023-02-12T21:20:42.758" v="1821" actId="113"/>
          <ac:spMkLst>
            <pc:docMk/>
            <pc:sldMk cId="1907378598" sldId="844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DD4E94DF-0711-40AE-91B5-6669081A8319}" dt="2023-02-10T10:51:56.926" v="919" actId="22"/>
          <ac:spMkLst>
            <pc:docMk/>
            <pc:sldMk cId="1907378598" sldId="844"/>
            <ac:spMk id="5" creationId="{8C10E0D7-F62E-DEBA-6BAB-E93C5A6E0546}"/>
          </ac:spMkLst>
        </pc:spChg>
        <pc:picChg chg="del">
          <ac:chgData name="Stalin Jacob Wilson Packia Dhas" userId="050d7d71-3621-4503-95e8-1c9a9d962492" providerId="ADAL" clId="{DD4E94DF-0711-40AE-91B5-6669081A8319}" dt="2023-02-10T09:23:24.655" v="361" actId="478"/>
          <ac:picMkLst>
            <pc:docMk/>
            <pc:sldMk cId="1907378598" sldId="844"/>
            <ac:picMk id="21506" creationId="{867A1ABC-CE65-92C9-A9E3-B643159D85CC}"/>
          </ac:picMkLst>
        </pc:picChg>
        <pc:picChg chg="add mod">
          <ac:chgData name="Stalin Jacob Wilson Packia Dhas" userId="050d7d71-3621-4503-95e8-1c9a9d962492" providerId="ADAL" clId="{DD4E94DF-0711-40AE-91B5-6669081A8319}" dt="2023-02-12T21:19:32.201" v="1813" actId="1076"/>
          <ac:picMkLst>
            <pc:docMk/>
            <pc:sldMk cId="1907378598" sldId="844"/>
            <ac:picMk id="22530" creationId="{099CE1A8-0F57-BF33-7363-0BC252B4E027}"/>
          </ac:picMkLst>
        </pc:picChg>
        <pc:picChg chg="add mod">
          <ac:chgData name="Stalin Jacob Wilson Packia Dhas" userId="050d7d71-3621-4503-95e8-1c9a9d962492" providerId="ADAL" clId="{DD4E94DF-0711-40AE-91B5-6669081A8319}" dt="2023-02-12T21:20:13.127" v="1818" actId="1076"/>
          <ac:picMkLst>
            <pc:docMk/>
            <pc:sldMk cId="1907378598" sldId="844"/>
            <ac:picMk id="22532" creationId="{E6C4F307-FDFF-5923-8986-81D982B2F4DD}"/>
          </ac:picMkLst>
        </pc:picChg>
      </pc:sldChg>
      <pc:sldChg chg="addSp delSp modSp add del mod">
        <pc:chgData name="Stalin Jacob Wilson Packia Dhas" userId="050d7d71-3621-4503-95e8-1c9a9d962492" providerId="ADAL" clId="{DD4E94DF-0711-40AE-91B5-6669081A8319}" dt="2023-02-10T10:56:54.770" v="963" actId="47"/>
        <pc:sldMkLst>
          <pc:docMk/>
          <pc:sldMk cId="1704643851" sldId="845"/>
        </pc:sldMkLst>
        <pc:spChg chg="mod">
          <ac:chgData name="Stalin Jacob Wilson Packia Dhas" userId="050d7d71-3621-4503-95e8-1c9a9d962492" providerId="ADAL" clId="{DD4E94DF-0711-40AE-91B5-6669081A8319}" dt="2023-02-10T09:31:53.360" v="421" actId="20577"/>
          <ac:spMkLst>
            <pc:docMk/>
            <pc:sldMk cId="1704643851" sldId="84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31:57.482" v="422" actId="478"/>
          <ac:picMkLst>
            <pc:docMk/>
            <pc:sldMk cId="1704643851" sldId="845"/>
            <ac:picMk id="22530" creationId="{099CE1A8-0F57-BF33-7363-0BC252B4E027}"/>
          </ac:picMkLst>
        </pc:picChg>
        <pc:picChg chg="add mod">
          <ac:chgData name="Stalin Jacob Wilson Packia Dhas" userId="050d7d71-3621-4503-95e8-1c9a9d962492" providerId="ADAL" clId="{DD4E94DF-0711-40AE-91B5-6669081A8319}" dt="2023-02-10T09:35:25.121" v="425" actId="1076"/>
          <ac:picMkLst>
            <pc:docMk/>
            <pc:sldMk cId="1704643851" sldId="845"/>
            <ac:picMk id="23554" creationId="{8A237DF0-EA73-8C39-B279-2A493A5D0117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1:01.926" v="1823" actId="113"/>
        <pc:sldMkLst>
          <pc:docMk/>
          <pc:sldMk cId="2321617776" sldId="846"/>
        </pc:sldMkLst>
        <pc:spChg chg="mod">
          <ac:chgData name="Stalin Jacob Wilson Packia Dhas" userId="050d7d71-3621-4503-95e8-1c9a9d962492" providerId="ADAL" clId="{DD4E94DF-0711-40AE-91B5-6669081A8319}" dt="2023-02-12T21:21:01.926" v="1823" actId="113"/>
          <ac:spMkLst>
            <pc:docMk/>
            <pc:sldMk cId="2321617776" sldId="846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35:32.038" v="427" actId="478"/>
          <ac:picMkLst>
            <pc:docMk/>
            <pc:sldMk cId="2321617776" sldId="846"/>
            <ac:picMk id="23554" creationId="{8A237DF0-EA73-8C39-B279-2A493A5D0117}"/>
          </ac:picMkLst>
        </pc:picChg>
        <pc:picChg chg="add del mod">
          <ac:chgData name="Stalin Jacob Wilson Packia Dhas" userId="050d7d71-3621-4503-95e8-1c9a9d962492" providerId="ADAL" clId="{DD4E94DF-0711-40AE-91B5-6669081A8319}" dt="2023-02-10T12:58:48.331" v="1228" actId="478"/>
          <ac:picMkLst>
            <pc:docMk/>
            <pc:sldMk cId="2321617776" sldId="846"/>
            <ac:picMk id="24578" creationId="{C721481C-EB25-408D-BD11-73611CA8F7FA}"/>
          </ac:picMkLst>
        </pc:picChg>
        <pc:picChg chg="add mod">
          <ac:chgData name="Stalin Jacob Wilson Packia Dhas" userId="050d7d71-3621-4503-95e8-1c9a9d962492" providerId="ADAL" clId="{DD4E94DF-0711-40AE-91B5-6669081A8319}" dt="2023-02-10T12:58:51.178" v="1230" actId="1076"/>
          <ac:picMkLst>
            <pc:docMk/>
            <pc:sldMk cId="2321617776" sldId="846"/>
            <ac:picMk id="24580" creationId="{F910F94D-6A40-4C7F-B02E-2539040E8140}"/>
          </ac:picMkLst>
        </pc:picChg>
      </pc:sldChg>
      <pc:sldChg chg="addSp delSp modSp add del mod">
        <pc:chgData name="Stalin Jacob Wilson Packia Dhas" userId="050d7d71-3621-4503-95e8-1c9a9d962492" providerId="ADAL" clId="{DD4E94DF-0711-40AE-91B5-6669081A8319}" dt="2023-02-10T11:03:56.696" v="992" actId="47"/>
        <pc:sldMkLst>
          <pc:docMk/>
          <pc:sldMk cId="2586435820" sldId="847"/>
        </pc:sldMkLst>
        <pc:spChg chg="mod">
          <ac:chgData name="Stalin Jacob Wilson Packia Dhas" userId="050d7d71-3621-4503-95e8-1c9a9d962492" providerId="ADAL" clId="{DD4E94DF-0711-40AE-91B5-6669081A8319}" dt="2023-02-10T09:36:54.394" v="458" actId="20577"/>
          <ac:spMkLst>
            <pc:docMk/>
            <pc:sldMk cId="2586435820" sldId="84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09:36:48.288" v="443" actId="478"/>
          <ac:picMkLst>
            <pc:docMk/>
            <pc:sldMk cId="2586435820" sldId="847"/>
            <ac:picMk id="24578" creationId="{C721481C-EB25-408D-BD11-73611CA8F7FA}"/>
          </ac:picMkLst>
        </pc:picChg>
        <pc:picChg chg="add mod">
          <ac:chgData name="Stalin Jacob Wilson Packia Dhas" userId="050d7d71-3621-4503-95e8-1c9a9d962492" providerId="ADAL" clId="{DD4E94DF-0711-40AE-91B5-6669081A8319}" dt="2023-02-10T09:43:59.530" v="461" actId="1076"/>
          <ac:picMkLst>
            <pc:docMk/>
            <pc:sldMk cId="2586435820" sldId="847"/>
            <ac:picMk id="25602" creationId="{7736A31D-B418-D97C-6863-FD5EDCA3411D}"/>
          </ac:picMkLst>
        </pc:picChg>
      </pc:sldChg>
      <pc:sldChg chg="add del">
        <pc:chgData name="Stalin Jacob Wilson Packia Dhas" userId="050d7d71-3621-4503-95e8-1c9a9d962492" providerId="ADAL" clId="{DD4E94DF-0711-40AE-91B5-6669081A8319}" dt="2023-02-10T10:02:57.898" v="515" actId="2890"/>
        <pc:sldMkLst>
          <pc:docMk/>
          <pc:sldMk cId="714830337" sldId="848"/>
        </pc:sldMkLst>
      </pc:sldChg>
      <pc:sldChg chg="addSp delSp modSp add mod">
        <pc:chgData name="Stalin Jacob Wilson Packia Dhas" userId="050d7d71-3621-4503-95e8-1c9a9d962492" providerId="ADAL" clId="{DD4E94DF-0711-40AE-91B5-6669081A8319}" dt="2023-02-12T21:22:56.220" v="1842" actId="403"/>
        <pc:sldMkLst>
          <pc:docMk/>
          <pc:sldMk cId="3646235143" sldId="848"/>
        </pc:sldMkLst>
        <pc:spChg chg="mod">
          <ac:chgData name="Stalin Jacob Wilson Packia Dhas" userId="050d7d71-3621-4503-95e8-1c9a9d962492" providerId="ADAL" clId="{DD4E94DF-0711-40AE-91B5-6669081A8319}" dt="2023-02-12T21:22:56.220" v="1842" actId="403"/>
          <ac:spMkLst>
            <pc:docMk/>
            <pc:sldMk cId="3646235143" sldId="848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DD4E94DF-0711-40AE-91B5-6669081A8319}" dt="2023-02-10T11:02:26.180" v="988" actId="478"/>
          <ac:picMkLst>
            <pc:docMk/>
            <pc:sldMk cId="3646235143" sldId="848"/>
            <ac:picMk id="24578" creationId="{C721481C-EB25-408D-BD11-73611CA8F7FA}"/>
          </ac:picMkLst>
        </pc:picChg>
        <pc:picChg chg="add mod">
          <ac:chgData name="Stalin Jacob Wilson Packia Dhas" userId="050d7d71-3621-4503-95e8-1c9a9d962492" providerId="ADAL" clId="{DD4E94DF-0711-40AE-91B5-6669081A8319}" dt="2023-02-10T11:02:35.844" v="991" actId="1076"/>
          <ac:picMkLst>
            <pc:docMk/>
            <pc:sldMk cId="3646235143" sldId="848"/>
            <ac:picMk id="26626" creationId="{5F3CE601-ADBD-5FBE-500D-4863FFD50D2A}"/>
          </ac:picMkLst>
        </pc:picChg>
      </pc:sldChg>
      <pc:sldChg chg="delSp modSp add mod">
        <pc:chgData name="Stalin Jacob Wilson Packia Dhas" userId="050d7d71-3621-4503-95e8-1c9a9d962492" providerId="ADAL" clId="{DD4E94DF-0711-40AE-91B5-6669081A8319}" dt="2023-02-12T21:25:00.306" v="1868" actId="20577"/>
        <pc:sldMkLst>
          <pc:docMk/>
          <pc:sldMk cId="897944544" sldId="849"/>
        </pc:sldMkLst>
        <pc:spChg chg="mod">
          <ac:chgData name="Stalin Jacob Wilson Packia Dhas" userId="050d7d71-3621-4503-95e8-1c9a9d962492" providerId="ADAL" clId="{DD4E94DF-0711-40AE-91B5-6669081A8319}" dt="2023-02-12T21:25:00.306" v="1868" actId="20577"/>
          <ac:spMkLst>
            <pc:docMk/>
            <pc:sldMk cId="897944544" sldId="849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11:20:17.640" v="1075" actId="478"/>
          <ac:picMkLst>
            <pc:docMk/>
            <pc:sldMk cId="897944544" sldId="849"/>
            <ac:picMk id="11266" creationId="{61F9CDB9-80DC-108E-304A-D3D1939C3039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5:55.593" v="1874" actId="113"/>
        <pc:sldMkLst>
          <pc:docMk/>
          <pc:sldMk cId="2432509941" sldId="850"/>
        </pc:sldMkLst>
        <pc:spChg chg="mod">
          <ac:chgData name="Stalin Jacob Wilson Packia Dhas" userId="050d7d71-3621-4503-95e8-1c9a9d962492" providerId="ADAL" clId="{DD4E94DF-0711-40AE-91B5-6669081A8319}" dt="2023-02-12T21:25:55.593" v="1874" actId="113"/>
          <ac:spMkLst>
            <pc:docMk/>
            <pc:sldMk cId="2432509941" sldId="850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DD4E94DF-0711-40AE-91B5-6669081A8319}" dt="2023-02-10T12:09:05.516" v="1216" actId="478"/>
          <ac:picMkLst>
            <pc:docMk/>
            <pc:sldMk cId="2432509941" sldId="850"/>
            <ac:picMk id="27650" creationId="{A75F2BC3-45C0-4265-842D-F6AA807E75D3}"/>
          </ac:picMkLst>
        </pc:picChg>
        <pc:picChg chg="add del mod">
          <ac:chgData name="Stalin Jacob Wilson Packia Dhas" userId="050d7d71-3621-4503-95e8-1c9a9d962492" providerId="ADAL" clId="{DD4E94DF-0711-40AE-91B5-6669081A8319}" dt="2023-02-10T12:09:49.214" v="1222" actId="478"/>
          <ac:picMkLst>
            <pc:docMk/>
            <pc:sldMk cId="2432509941" sldId="850"/>
            <ac:picMk id="27652" creationId="{932F68D2-58B0-0A25-4674-8C4DFE5B0396}"/>
          </ac:picMkLst>
        </pc:picChg>
        <pc:picChg chg="add del mod">
          <ac:chgData name="Stalin Jacob Wilson Packia Dhas" userId="050d7d71-3621-4503-95e8-1c9a9d962492" providerId="ADAL" clId="{DD4E94DF-0711-40AE-91B5-6669081A8319}" dt="2023-02-10T12:09:50.884" v="1223" actId="478"/>
          <ac:picMkLst>
            <pc:docMk/>
            <pc:sldMk cId="2432509941" sldId="850"/>
            <ac:picMk id="27654" creationId="{ACE01221-C3FD-9D23-F205-D8A44C3FDEF4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6:45.590" v="1879" actId="113"/>
        <pc:sldMkLst>
          <pc:docMk/>
          <pc:sldMk cId="295069788" sldId="851"/>
        </pc:sldMkLst>
        <pc:spChg chg="mod">
          <ac:chgData name="Stalin Jacob Wilson Packia Dhas" userId="050d7d71-3621-4503-95e8-1c9a9d962492" providerId="ADAL" clId="{DD4E94DF-0711-40AE-91B5-6669081A8319}" dt="2023-02-12T21:26:45.590" v="1879" actId="113"/>
          <ac:spMkLst>
            <pc:docMk/>
            <pc:sldMk cId="295069788" sldId="851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DD4E94DF-0711-40AE-91B5-6669081A8319}" dt="2023-02-10T11:22:20.058" v="1086" actId="478"/>
          <ac:spMkLst>
            <pc:docMk/>
            <pc:sldMk cId="295069788" sldId="851"/>
            <ac:spMk id="4" creationId="{B4D79A5F-9615-1847-95E3-B0D1B060F5FE}"/>
          </ac:spMkLst>
        </pc:spChg>
        <pc:picChg chg="del">
          <ac:chgData name="Stalin Jacob Wilson Packia Dhas" userId="050d7d71-3621-4503-95e8-1c9a9d962492" providerId="ADAL" clId="{DD4E94DF-0711-40AE-91B5-6669081A8319}" dt="2023-02-10T11:22:04.558" v="1083" actId="478"/>
          <ac:picMkLst>
            <pc:docMk/>
            <pc:sldMk cId="295069788" sldId="851"/>
            <ac:picMk id="27650" creationId="{A75F2BC3-45C0-4265-842D-F6AA807E75D3}"/>
          </ac:picMkLst>
        </pc:picChg>
        <pc:picChg chg="add mod">
          <ac:chgData name="Stalin Jacob Wilson Packia Dhas" userId="050d7d71-3621-4503-95e8-1c9a9d962492" providerId="ADAL" clId="{DD4E94DF-0711-40AE-91B5-6669081A8319}" dt="2023-02-10T11:22:12.040" v="1085" actId="1076"/>
          <ac:picMkLst>
            <pc:docMk/>
            <pc:sldMk cId="295069788" sldId="851"/>
            <ac:picMk id="28674" creationId="{17BBD155-4FFD-FF4D-F15D-C8D0DF01639C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7:25.803" v="1894" actId="20577"/>
        <pc:sldMkLst>
          <pc:docMk/>
          <pc:sldMk cId="119068295" sldId="852"/>
        </pc:sldMkLst>
        <pc:spChg chg="mod">
          <ac:chgData name="Stalin Jacob Wilson Packia Dhas" userId="050d7d71-3621-4503-95e8-1c9a9d962492" providerId="ADAL" clId="{DD4E94DF-0711-40AE-91B5-6669081A8319}" dt="2023-02-12T21:27:25.803" v="1894" actId="20577"/>
          <ac:spMkLst>
            <pc:docMk/>
            <pc:sldMk cId="119068295" sldId="852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DD4E94DF-0711-40AE-91B5-6669081A8319}" dt="2023-02-10T11:23:12.072" v="1090" actId="478"/>
          <ac:picMkLst>
            <pc:docMk/>
            <pc:sldMk cId="119068295" sldId="852"/>
            <ac:picMk id="28674" creationId="{17BBD155-4FFD-FF4D-F15D-C8D0DF01639C}"/>
          </ac:picMkLst>
        </pc:picChg>
        <pc:picChg chg="add mod">
          <ac:chgData name="Stalin Jacob Wilson Packia Dhas" userId="050d7d71-3621-4503-95e8-1c9a9d962492" providerId="ADAL" clId="{DD4E94DF-0711-40AE-91B5-6669081A8319}" dt="2023-02-12T21:26:56.405" v="1880" actId="14100"/>
          <ac:picMkLst>
            <pc:docMk/>
            <pc:sldMk cId="119068295" sldId="852"/>
            <ac:picMk id="31746" creationId="{7BC96628-EDD6-FB49-1E17-3BD7347E9EB8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7:48.407" v="1899" actId="20577"/>
        <pc:sldMkLst>
          <pc:docMk/>
          <pc:sldMk cId="2657007987" sldId="853"/>
        </pc:sldMkLst>
        <pc:spChg chg="mod">
          <ac:chgData name="Stalin Jacob Wilson Packia Dhas" userId="050d7d71-3621-4503-95e8-1c9a9d962492" providerId="ADAL" clId="{DD4E94DF-0711-40AE-91B5-6669081A8319}" dt="2023-02-12T21:27:48.407" v="1899" actId="20577"/>
          <ac:spMkLst>
            <pc:docMk/>
            <pc:sldMk cId="2657007987" sldId="853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DD4E94DF-0711-40AE-91B5-6669081A8319}" dt="2023-02-10T11:23:35.115" v="1093"/>
          <ac:spMkLst>
            <pc:docMk/>
            <pc:sldMk cId="2657007987" sldId="853"/>
            <ac:spMk id="4" creationId="{C4DFC6EF-0BCC-5AF9-DFE0-E31EBC3C454F}"/>
          </ac:spMkLst>
        </pc:spChg>
        <pc:picChg chg="add del">
          <ac:chgData name="Stalin Jacob Wilson Packia Dhas" userId="050d7d71-3621-4503-95e8-1c9a9d962492" providerId="ADAL" clId="{DD4E94DF-0711-40AE-91B5-6669081A8319}" dt="2023-02-10T11:23:35.115" v="1093"/>
          <ac:picMkLst>
            <pc:docMk/>
            <pc:sldMk cId="2657007987" sldId="853"/>
            <ac:picMk id="29698" creationId="{14700053-DD24-34C4-4E1E-A1C3ACA58D68}"/>
          </ac:picMkLst>
        </pc:picChg>
        <pc:picChg chg="add mod">
          <ac:chgData name="Stalin Jacob Wilson Packia Dhas" userId="050d7d71-3621-4503-95e8-1c9a9d962492" providerId="ADAL" clId="{DD4E94DF-0711-40AE-91B5-6669081A8319}" dt="2023-02-10T12:03:33.153" v="1197" actId="1076"/>
          <ac:picMkLst>
            <pc:docMk/>
            <pc:sldMk cId="2657007987" sldId="853"/>
            <ac:picMk id="29700" creationId="{12ECBB5C-3CE9-904B-D864-95D4768BE1BF}"/>
          </ac:picMkLst>
        </pc:picChg>
      </pc:sldChg>
      <pc:sldChg chg="addSp delSp modSp add mod">
        <pc:chgData name="Stalin Jacob Wilson Packia Dhas" userId="050d7d71-3621-4503-95e8-1c9a9d962492" providerId="ADAL" clId="{DD4E94DF-0711-40AE-91B5-6669081A8319}" dt="2023-02-12T21:28:04.640" v="1901" actId="113"/>
        <pc:sldMkLst>
          <pc:docMk/>
          <pc:sldMk cId="4025131023" sldId="854"/>
        </pc:sldMkLst>
        <pc:spChg chg="mod">
          <ac:chgData name="Stalin Jacob Wilson Packia Dhas" userId="050d7d71-3621-4503-95e8-1c9a9d962492" providerId="ADAL" clId="{DD4E94DF-0711-40AE-91B5-6669081A8319}" dt="2023-02-12T21:28:04.640" v="1901" actId="113"/>
          <ac:spMkLst>
            <pc:docMk/>
            <pc:sldMk cId="4025131023" sldId="854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DD4E94DF-0711-40AE-91B5-6669081A8319}" dt="2023-02-10T11:24:22.708" v="1098" actId="478"/>
          <ac:picMkLst>
            <pc:docMk/>
            <pc:sldMk cId="4025131023" sldId="854"/>
            <ac:picMk id="29700" creationId="{12ECBB5C-3CE9-904B-D864-95D4768BE1BF}"/>
          </ac:picMkLst>
        </pc:picChg>
        <pc:picChg chg="add mod">
          <ac:chgData name="Stalin Jacob Wilson Packia Dhas" userId="050d7d71-3621-4503-95e8-1c9a9d962492" providerId="ADAL" clId="{DD4E94DF-0711-40AE-91B5-6669081A8319}" dt="2023-02-10T12:03:22.626" v="1194" actId="1076"/>
          <ac:picMkLst>
            <pc:docMk/>
            <pc:sldMk cId="4025131023" sldId="854"/>
            <ac:picMk id="30722" creationId="{5C15C684-6099-BF9A-375C-5C5A3A8938F7}"/>
          </ac:picMkLst>
        </pc:picChg>
      </pc:sldChg>
      <pc:sldChg chg="modSp add mod">
        <pc:chgData name="Stalin Jacob Wilson Packia Dhas" userId="050d7d71-3621-4503-95e8-1c9a9d962492" providerId="ADAL" clId="{DD4E94DF-0711-40AE-91B5-6669081A8319}" dt="2023-02-10T12:10:01.927" v="1226" actId="1076"/>
        <pc:sldMkLst>
          <pc:docMk/>
          <pc:sldMk cId="2511594004" sldId="855"/>
        </pc:sldMkLst>
        <pc:spChg chg="mod">
          <ac:chgData name="Stalin Jacob Wilson Packia Dhas" userId="050d7d71-3621-4503-95e8-1c9a9d962492" providerId="ADAL" clId="{DD4E94DF-0711-40AE-91B5-6669081A8319}" dt="2023-02-10T12:09:55.226" v="1224" actId="20577"/>
          <ac:spMkLst>
            <pc:docMk/>
            <pc:sldMk cId="2511594004" sldId="855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DD4E94DF-0711-40AE-91B5-6669081A8319}" dt="2023-02-10T12:10:01.927" v="1226" actId="1076"/>
          <ac:picMkLst>
            <pc:docMk/>
            <pc:sldMk cId="2511594004" sldId="855"/>
            <ac:picMk id="27652" creationId="{932F68D2-58B0-0A25-4674-8C4DFE5B0396}"/>
          </ac:picMkLst>
        </pc:picChg>
        <pc:picChg chg="mod">
          <ac:chgData name="Stalin Jacob Wilson Packia Dhas" userId="050d7d71-3621-4503-95e8-1c9a9d962492" providerId="ADAL" clId="{DD4E94DF-0711-40AE-91B5-6669081A8319}" dt="2023-02-10T12:10:00.109" v="1225" actId="1076"/>
          <ac:picMkLst>
            <pc:docMk/>
            <pc:sldMk cId="2511594004" sldId="855"/>
            <ac:picMk id="27654" creationId="{ACE01221-C3FD-9D23-F205-D8A44C3FDEF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Negative_resistance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sng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/>
              </a:rPr>
              <a:t>negative differential resistance</a:t>
            </a:r>
            <a:r>
              <a:rPr lang="en-GB" b="0" i="0" u="sng" dirty="0">
                <a:solidFill>
                  <a:srgbClr val="3366CC"/>
                </a:solidFill>
                <a:effectLst/>
                <a:latin typeface="Arial" panose="020B0604020202020204" pitchFamily="34" charset="0"/>
              </a:rPr>
              <a:t>, 10 GHZ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154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Two ways of the same frequency and Amplitude are moving in the opposite direction and interfere with each other.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99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065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2962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3795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5773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560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7679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79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0306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4340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6626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5663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545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8812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7487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17048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7521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8092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384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4745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1689F84-5EE0-4E08-B7CF-E44A3B31057F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30FE6-5A3F-44B5-9A3E-4476C12A7D1E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DA9AA2-65DD-4639-BE39-23E93BC04DBA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B8A0460-AF84-4ABA-B88B-4D8D12B0A532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BDCE9-B804-4096-95DE-C28ACC34CC4F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0D72750-BA0F-4C99-9302-1B01CABF878F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F6F25EB-BE4C-46E5-BB92-58B7661A52EB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CD3B7F7-DAB8-4556-B701-BC89DAA89B86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8E250-96A5-4AB4-BF78-3D3F0E494700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8D036E3-1DB5-41E8-9862-533ABFCDFAB5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24FA82-E84E-437E-B173-579AB332A013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46E841-4724-47B4-8204-F53A186BDEBA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6A522D-B2D2-4954-831E-C2B13E85D834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75EDBA-9853-43E9-9609-307AB26854CF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9C63E-9543-4B47-834F-8F268D15E789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F510683-C13A-41DD-802B-8D4F1A5BE02E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BB5A1-00FE-430A-A097-DCFB53ED3324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4F933E-0F1D-454B-B7E4-47E463DD9BB4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A51ABD5-6AEB-4270-91DB-486F4D9C7001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9276B4E-5F73-46C5-8055-35166CC3C51B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5DDE41-3A99-4F07-83D1-D1A972BCA0E7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6598000-982B-4A04-90BC-C1D9645EB323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DF79AAF-8025-41D4-94E8-60E280117221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350DE28-0A7F-4317-ACFC-FA4E29FCC488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1CB5C-1B63-4CA7-8E46-8D053E7C7A18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8663165-0CCA-430F-BF1E-20DE1DE7CE52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D5305A2-7114-4C49-A88B-340F14E22733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FFA3AB-80C4-46BB-9B5A-ADCE018380BD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68A5-D686-44A2-8528-FC289C84DFB5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FA433E-B863-43BF-BF84-492CA96A4A98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9F81582-18CA-4900-B4D7-23C9E4BFBE4D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57E96E-4022-4B11-BB00-68316EED21EE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604D4-E114-4509-8E0E-A8FB2683622D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1E744BE-0EC9-4813-A822-632A6725CF73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A9C46A1-7B9B-4E89-94BE-1AB650370CB7}" type="datetime1">
              <a:rPr lang="en-GB" noProof="0" smtClean="0"/>
              <a:t>10/02/2023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- 5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2D9238-A196-4B5F-9A3D-B062F466CDCD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6CBFB-80E5-4893-BA8F-35AB6163BBCC}" type="datetime1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F90805-826F-4B9F-976B-28895A2C51BA}" type="datetime1">
              <a:rPr lang="en-GB" smtClean="0"/>
              <a:t>10/02/2023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- 5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 fontScale="40000" lnSpcReduction="20000"/>
          </a:bodyPr>
          <a:lstStyle/>
          <a:p>
            <a:pPr marL="88900" indent="0">
              <a:buNone/>
            </a:pPr>
            <a:r>
              <a:rPr lang="en-IN" sz="6000" dirty="0">
                <a:cs typeface="Times New Roman" panose="02020603050405020304" pitchFamily="18" charset="0"/>
              </a:rPr>
              <a:t>Waveguide components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Gunn diode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Frequency meter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Slotted section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Attenuator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Side screw tuner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Circulator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Bend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Isolator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Movable short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Phase shifter</a:t>
            </a:r>
          </a:p>
          <a:p>
            <a:pPr marL="446088" indent="-357188"/>
            <a:r>
              <a:rPr lang="en-IN" sz="4500" dirty="0" err="1">
                <a:cs typeface="Times New Roman" panose="02020603050405020304" pitchFamily="18" charset="0"/>
              </a:rPr>
              <a:t>Multihole</a:t>
            </a:r>
            <a:r>
              <a:rPr lang="en-IN" sz="4500" dirty="0">
                <a:cs typeface="Times New Roman" panose="02020603050405020304" pitchFamily="18" charset="0"/>
              </a:rPr>
              <a:t> Directional Coupler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Magic Tee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PIN Modulator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Matched Termination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Optic </a:t>
            </a:r>
            <a:r>
              <a:rPr lang="en-IN" sz="4500" dirty="0" err="1">
                <a:cs typeface="Times New Roman" panose="02020603050405020304" pitchFamily="18" charset="0"/>
              </a:rPr>
              <a:t>fiber</a:t>
            </a:r>
            <a:r>
              <a:rPr lang="en-IN" sz="4500" dirty="0">
                <a:cs typeface="Times New Roman" panose="02020603050405020304" pitchFamily="18" charset="0"/>
              </a:rPr>
              <a:t> couplers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- 5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uses of Waveguide components.</a:t>
            </a:r>
          </a:p>
          <a:p>
            <a:pPr marL="514350"/>
            <a:r>
              <a:rPr lang="en-IN" sz="3200" dirty="0"/>
              <a:t>Define the types of waveguide components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8054278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0" i="0" dirty="0">
                <a:effectLst/>
              </a:rPr>
              <a:t>Gunn Oscillator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Gunn diode</a:t>
            </a:r>
            <a:r>
              <a:rPr lang="en-GB" b="0" i="0" dirty="0">
                <a:effectLst/>
              </a:rPr>
              <a:t>, also known as a </a:t>
            </a:r>
            <a:r>
              <a:rPr lang="en-GB" b="1" i="0" dirty="0">
                <a:effectLst/>
              </a:rPr>
              <a:t>transferred electron device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TED</a:t>
            </a:r>
            <a:r>
              <a:rPr lang="en-GB" b="0" i="0" dirty="0">
                <a:effectLst/>
              </a:rPr>
              <a:t>), a </a:t>
            </a:r>
            <a:r>
              <a:rPr lang="en-GB" b="1" i="0" dirty="0">
                <a:effectLst/>
              </a:rPr>
              <a:t>two-terminal </a:t>
            </a:r>
            <a:r>
              <a:rPr lang="en-GB" b="1" i="0" u="none" strike="noStrike" dirty="0">
                <a:effectLst/>
              </a:rPr>
              <a:t>semiconductor</a:t>
            </a:r>
            <a:r>
              <a:rPr lang="en-GB" b="1" u="none" strike="noStrike" dirty="0"/>
              <a:t> </a:t>
            </a:r>
            <a:r>
              <a:rPr lang="en-GB" b="1" i="0" dirty="0">
                <a:effectLst/>
              </a:rPr>
              <a:t>electronic component</a:t>
            </a:r>
            <a:r>
              <a:rPr lang="en-GB" b="0" i="0" dirty="0">
                <a:effectLst/>
              </a:rPr>
              <a:t>, used in </a:t>
            </a:r>
            <a:r>
              <a:rPr lang="en-GB" b="1" i="0" dirty="0">
                <a:effectLst/>
              </a:rPr>
              <a:t>high-frequency </a:t>
            </a:r>
            <a:r>
              <a:rPr lang="en-GB" b="1" i="0" u="none" strike="noStrike" dirty="0">
                <a:effectLst/>
              </a:rPr>
              <a:t>electronics</a:t>
            </a:r>
            <a:r>
              <a:rPr lang="en-GB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Its largest use is in </a:t>
            </a:r>
            <a:r>
              <a:rPr lang="en-GB" b="1" i="0" u="none" strike="noStrike" dirty="0">
                <a:effectLst/>
              </a:rPr>
              <a:t>electronic oscillators</a:t>
            </a:r>
            <a:r>
              <a:rPr lang="en-GB" b="1" i="0" dirty="0">
                <a:effectLst/>
              </a:rPr>
              <a:t> to generate </a:t>
            </a:r>
            <a:r>
              <a:rPr lang="en-GB" b="1" i="0" u="none" strike="noStrike" dirty="0">
                <a:effectLst/>
              </a:rPr>
              <a:t>microwaves</a:t>
            </a:r>
            <a:r>
              <a:rPr lang="en-GB" b="1" i="0" dirty="0">
                <a:effectLst/>
              </a:rPr>
              <a:t>,</a:t>
            </a:r>
            <a:r>
              <a:rPr lang="en-GB" b="0" i="0" dirty="0">
                <a:effectLst/>
              </a:rPr>
              <a:t> in applications such as </a:t>
            </a:r>
            <a:r>
              <a:rPr lang="en-GB" b="1" i="0" u="none" strike="noStrike" dirty="0">
                <a:effectLst/>
              </a:rPr>
              <a:t>radar speed guns</a:t>
            </a:r>
            <a:r>
              <a:rPr lang="en-GB" b="0" i="0" dirty="0">
                <a:effectLst/>
              </a:rPr>
              <a:t>, </a:t>
            </a:r>
            <a:r>
              <a:rPr lang="en-GB" b="1" i="0" u="none" strike="noStrike" dirty="0">
                <a:effectLst/>
              </a:rPr>
              <a:t>microwave relay</a:t>
            </a:r>
            <a:r>
              <a:rPr lang="en-GB" b="1" i="0" dirty="0">
                <a:effectLst/>
              </a:rPr>
              <a:t> data link transmitters, and automatic door openers.</a:t>
            </a: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C0AED7BB-01B7-D5ED-B9E7-5B1797A36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3164" y="2929367"/>
            <a:ext cx="5157560" cy="353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6" y="1329968"/>
            <a:ext cx="7558978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Frequency Meter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To measure the frequency of a microwave signal, the </a:t>
            </a:r>
            <a:r>
              <a:rPr lang="en-GB" b="1" i="0" dirty="0">
                <a:effectLst/>
              </a:rPr>
              <a:t>Resonant Cavity Frequency Meter</a:t>
            </a:r>
            <a:r>
              <a:rPr lang="en-GB" b="0" i="0" dirty="0">
                <a:effectLst/>
              </a:rPr>
              <a:t> is tuned until it resonates at the signal frequency. 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A </a:t>
            </a:r>
            <a:r>
              <a:rPr lang="en-GB" sz="2800" b="1" i="0" dirty="0">
                <a:effectLst/>
              </a:rPr>
              <a:t>frequency meter</a:t>
            </a:r>
            <a:r>
              <a:rPr lang="en-GB" sz="2800" b="0" i="0" dirty="0">
                <a:effectLst/>
              </a:rPr>
              <a:t> is an instrument that displays the </a:t>
            </a:r>
            <a:r>
              <a:rPr lang="en-GB" sz="2800" b="0" i="0" u="none" strike="noStrike" dirty="0">
                <a:effectLst/>
              </a:rPr>
              <a:t>frequency</a:t>
            </a:r>
            <a:r>
              <a:rPr lang="en-GB" sz="2800" b="0" i="0" dirty="0">
                <a:effectLst/>
              </a:rPr>
              <a:t> of a </a:t>
            </a:r>
            <a:r>
              <a:rPr lang="en-GB" sz="2800" b="0" i="0" u="none" strike="noStrike" dirty="0">
                <a:effectLst/>
              </a:rPr>
              <a:t>periodic</a:t>
            </a:r>
            <a:r>
              <a:rPr lang="en-GB" sz="2800" b="0" i="0" dirty="0">
                <a:effectLst/>
              </a:rPr>
              <a:t> </a:t>
            </a:r>
            <a:r>
              <a:rPr lang="en-GB" sz="2800" b="0" i="0" u="none" strike="noStrike" dirty="0">
                <a:effectLst/>
              </a:rPr>
              <a:t>electrical signal</a:t>
            </a:r>
            <a:r>
              <a:rPr lang="en-GB" sz="2800" b="0" i="0" dirty="0">
                <a:effectLst/>
              </a:rPr>
              <a:t>.</a:t>
            </a:r>
            <a:endParaRPr lang="en-GB" sz="4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F532B-2459-A956-F1B4-C42B9AEBF9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6673" y="1483179"/>
            <a:ext cx="3019425" cy="461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559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680" y="1388119"/>
            <a:ext cx="839173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Slotted Section</a:t>
            </a:r>
          </a:p>
          <a:p>
            <a:pPr algn="l"/>
            <a:r>
              <a:rPr lang="en-GB" dirty="0"/>
              <a:t>U</a:t>
            </a:r>
            <a:r>
              <a:rPr lang="en-GB" i="0" dirty="0">
                <a:effectLst/>
              </a:rPr>
              <a:t>sed</a:t>
            </a:r>
            <a:r>
              <a:rPr lang="en-GB" b="0" i="0" dirty="0">
                <a:effectLst/>
              </a:rPr>
              <a:t> for </a:t>
            </a:r>
            <a:r>
              <a:rPr lang="en-GB" b="1" i="0" u="none" strike="noStrike" dirty="0">
                <a:effectLst/>
              </a:rPr>
              <a:t>microwave</a:t>
            </a:r>
            <a:r>
              <a:rPr lang="en-GB" b="1" i="0" dirty="0">
                <a:effectLst/>
              </a:rPr>
              <a:t> measurements </a:t>
            </a:r>
            <a:r>
              <a:rPr lang="en-GB" b="0" i="0" dirty="0">
                <a:effectLst/>
              </a:rPr>
              <a:t>and consist of a </a:t>
            </a:r>
            <a:r>
              <a:rPr lang="en-GB" b="1" i="0" dirty="0">
                <a:effectLst/>
              </a:rPr>
              <a:t>movable probe inserted into a slot in a </a:t>
            </a:r>
            <a:r>
              <a:rPr lang="en-GB" b="1" i="0" u="none" strike="noStrike" dirty="0">
                <a:effectLst/>
              </a:rPr>
              <a:t>transmission line</a:t>
            </a:r>
            <a:r>
              <a:rPr lang="en-GB" b="1" i="0" dirty="0">
                <a:effectLst/>
              </a:rPr>
              <a:t>. </a:t>
            </a:r>
          </a:p>
          <a:p>
            <a:pPr algn="l"/>
            <a:r>
              <a:rPr lang="en-GB" b="0" i="0" dirty="0">
                <a:effectLst/>
              </a:rPr>
              <a:t>Slotted lines can measure </a:t>
            </a:r>
            <a:r>
              <a:rPr lang="en-GB" b="1" i="0" u="none" strike="noStrike" dirty="0">
                <a:effectLst/>
              </a:rPr>
              <a:t>standing waves</a:t>
            </a:r>
            <a:r>
              <a:rPr lang="en-GB" b="1" i="0" dirty="0">
                <a:effectLst/>
              </a:rPr>
              <a:t>, </a:t>
            </a:r>
            <a:r>
              <a:rPr lang="en-GB" b="1" i="0" u="none" strike="noStrike" dirty="0">
                <a:effectLst/>
              </a:rPr>
              <a:t>wavelength</a:t>
            </a:r>
            <a:r>
              <a:rPr lang="en-GB" b="0" i="0" dirty="0">
                <a:effectLst/>
              </a:rPr>
              <a:t>, and, with some calculation or plotting on </a:t>
            </a:r>
            <a:r>
              <a:rPr lang="en-GB" b="0" i="0" u="none" strike="noStrike" dirty="0">
                <a:effectLst/>
              </a:rPr>
              <a:t>Smith charts</a:t>
            </a:r>
            <a:r>
              <a:rPr lang="en-GB" b="0" i="0" dirty="0">
                <a:effectLst/>
              </a:rPr>
              <a:t>, a number of other parameters including </a:t>
            </a:r>
            <a:r>
              <a:rPr lang="en-GB" b="0" i="0" u="none" strike="noStrike" dirty="0">
                <a:effectLst/>
              </a:rPr>
              <a:t>reflection coefficient</a:t>
            </a:r>
            <a:r>
              <a:rPr lang="en-GB" b="0" i="0" dirty="0">
                <a:effectLst/>
              </a:rPr>
              <a:t> and </a:t>
            </a:r>
            <a:r>
              <a:rPr lang="en-GB" b="0" i="0" u="none" strike="noStrike" dirty="0">
                <a:effectLst/>
              </a:rPr>
              <a:t>electrical impedance</a:t>
            </a:r>
            <a:r>
              <a:rPr lang="en-GB" b="0" i="0" dirty="0">
                <a:effectLst/>
              </a:rPr>
              <a:t>. 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A711C4E4-FF55-10FF-4D08-BA0C2444E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994" y="2781300"/>
            <a:ext cx="5049962" cy="357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426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123" y="1388119"/>
            <a:ext cx="825022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Attenuator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A waveguide </a:t>
            </a:r>
            <a:r>
              <a:rPr lang="en-GB" b="1" i="0" dirty="0">
                <a:effectLst/>
              </a:rPr>
              <a:t>attenuator</a:t>
            </a:r>
            <a:r>
              <a:rPr lang="en-GB" b="0" i="0" dirty="0">
                <a:effectLst/>
              </a:rPr>
              <a:t> is a Microwave device specifically </a:t>
            </a:r>
            <a:r>
              <a:rPr lang="en-GB" b="1" i="0" dirty="0">
                <a:effectLst/>
              </a:rPr>
              <a:t>designed to reduce the power of a signal without affecting or reducing the waveform</a:t>
            </a:r>
            <a:r>
              <a:rPr lang="en-GB" b="0" i="0" dirty="0">
                <a:effectLst/>
              </a:rPr>
              <a:t> of the signal.</a:t>
            </a:r>
            <a:endParaRPr lang="en-GB" sz="4000" b="0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attenuators</a:t>
            </a:r>
            <a:r>
              <a:rPr lang="en-GB" b="0" i="0" dirty="0">
                <a:effectLst/>
              </a:rPr>
              <a:t> are basically passive devices which control power levels in </a:t>
            </a:r>
            <a:r>
              <a:rPr lang="en-GB" b="1" i="0" dirty="0">
                <a:effectLst/>
              </a:rPr>
              <a:t>microwave</a:t>
            </a:r>
            <a:r>
              <a:rPr lang="en-GB" b="0" i="0" dirty="0">
                <a:effectLst/>
              </a:rPr>
              <a:t> system by absorption of the signal. </a:t>
            </a:r>
            <a:endParaRPr lang="en-GB" sz="40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CA629C74-60D1-3A6B-D6F5-5D49C6C1BD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175" y="1854803"/>
            <a:ext cx="5076220" cy="408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049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Slide screw tuner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It is used for impedance matching in the transmission lines.</a:t>
            </a:r>
          </a:p>
          <a:p>
            <a:pPr>
              <a:lnSpc>
                <a:spcPct val="120000"/>
              </a:lnSpc>
            </a:pPr>
            <a:r>
              <a:rPr lang="en-GB" dirty="0"/>
              <a:t>Impedance matching is achieved by tuning the screw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3AB20150-D5BD-0C19-6D8B-5CC4CD798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700" y="1891662"/>
            <a:ext cx="487680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00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6" y="1329968"/>
            <a:ext cx="7232405" cy="4885775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Circulator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I</a:t>
            </a:r>
            <a:r>
              <a:rPr lang="en-GB" b="0" i="0" dirty="0">
                <a:effectLst/>
              </a:rPr>
              <a:t>t circulates the </a:t>
            </a:r>
            <a:r>
              <a:rPr lang="en-GB" b="1" i="0" dirty="0">
                <a:effectLst/>
              </a:rPr>
              <a:t>power entering a port to the next one.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 signal applied to </a:t>
            </a:r>
            <a:r>
              <a:rPr lang="en-GB" b="1" i="0" dirty="0">
                <a:effectLst/>
              </a:rPr>
              <a:t>port 1 will be passed to port 2</a:t>
            </a:r>
            <a:r>
              <a:rPr lang="en-GB" b="0" i="0" dirty="0">
                <a:effectLst/>
              </a:rPr>
              <a:t>. A signal input to </a:t>
            </a:r>
            <a:r>
              <a:rPr lang="en-GB" b="1" i="0" dirty="0">
                <a:effectLst/>
              </a:rPr>
              <a:t>port 2 will pass to port 3, </a:t>
            </a:r>
            <a:r>
              <a:rPr lang="en-GB" b="0" i="0" dirty="0">
                <a:effectLst/>
              </a:rPr>
              <a:t>but </a:t>
            </a:r>
            <a:r>
              <a:rPr lang="en-GB" b="1" i="0" dirty="0">
                <a:effectLst/>
              </a:rPr>
              <a:t>not back to port 1.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An input to port 3 will pass to port 1, but not in reverse to port 2.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The ideal circulator will </a:t>
            </a:r>
            <a:r>
              <a:rPr lang="en-GB" b="1" i="0" dirty="0">
                <a:effectLst/>
              </a:rPr>
              <a:t>transfer all the power from one port to the required port</a:t>
            </a:r>
            <a:r>
              <a:rPr lang="en-GB" b="0" i="0" dirty="0">
                <a:effectLst/>
              </a:rPr>
              <a:t>, and none to any other. 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7410" name="Picture 2">
            <a:extLst>
              <a:ext uri="{FF2B5EF4-FFF2-40B4-BE49-F238E27FC236}">
                <a16:creationId xmlns:a16="http://schemas.microsoft.com/office/drawing/2014/main" id="{68A96666-6AF4-9464-A3E3-791446F66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1270907"/>
            <a:ext cx="4068989" cy="28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Concept of a basic RF circulator used for microwave RF circuit design">
            <a:extLst>
              <a:ext uri="{FF2B5EF4-FFF2-40B4-BE49-F238E27FC236}">
                <a16:creationId xmlns:a16="http://schemas.microsoft.com/office/drawing/2014/main" id="{A77F79D9-F6D4-B1C6-F963-573A2E6611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16" name="Picture 8" descr="RF / Microwave Circulator / Isolator » Electronics Notes">
            <a:extLst>
              <a:ext uri="{FF2B5EF4-FFF2-40B4-BE49-F238E27FC236}">
                <a16:creationId xmlns:a16="http://schemas.microsoft.com/office/drawing/2014/main" id="{79424E6E-38C9-4D91-65B0-5D35F2FBE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256" y="4449324"/>
            <a:ext cx="30765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847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E and H plane Bend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Bends are used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change the direction in a waveguide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run.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They are classified as E &amp; H bends. A bend whose plane is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parallel to the plane of the magnetic vector is called H bend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while whose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plane is parallel to the plane of the electric vector is called E bend.</a:t>
            </a:r>
            <a:endParaRPr lang="en-GB" sz="36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B9972571-DC66-BBED-6CD7-9A77186BA9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325" y="3856329"/>
            <a:ext cx="4044043" cy="313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740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Isolator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b="0" i="0" dirty="0">
                <a:solidFill>
                  <a:srgbClr val="202124"/>
                </a:solidFill>
                <a:effectLst/>
              </a:rPr>
              <a:t>An isolator is 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a two-port device that transmits microwave or radio frequency power in one direction.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b="0" i="0" dirty="0">
                <a:solidFill>
                  <a:srgbClr val="202124"/>
                </a:solidFill>
                <a:effectLst/>
              </a:rPr>
              <a:t>It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isolates the unwanted reflected signals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which may cause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damage to the RF transmitter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and other units.</a:t>
            </a: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9462" name="Picture 6" descr="Microwave Test Benches Isolator at Rs 3450/piece | Rajendra Nagar |  Ghaziabad | ID: 15569155055">
            <a:extLst>
              <a:ext uri="{FF2B5EF4-FFF2-40B4-BE49-F238E27FC236}">
                <a16:creationId xmlns:a16="http://schemas.microsoft.com/office/drawing/2014/main" id="{4E552F0F-9A7C-B9B4-A86F-D8F9D2DC6A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090" y="4088267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496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8032505" cy="525622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Movable Short</a:t>
            </a:r>
          </a:p>
          <a:p>
            <a:pPr>
              <a:lnSpc>
                <a:spcPct val="120000"/>
              </a:lnSpc>
            </a:pPr>
            <a:r>
              <a:rPr lang="en-GB" i="0" dirty="0">
                <a:effectLst/>
              </a:rPr>
              <a:t>These are used to obtain a </a:t>
            </a:r>
            <a:r>
              <a:rPr lang="en-GB" b="1" i="0" dirty="0">
                <a:effectLst/>
              </a:rPr>
              <a:t>phase reference </a:t>
            </a:r>
            <a:r>
              <a:rPr lang="en-GB" i="0" dirty="0">
                <a:effectLst/>
              </a:rPr>
              <a:t>in the calibration of various experimental setup and are also used to vary the </a:t>
            </a:r>
            <a:r>
              <a:rPr lang="en-GB" b="1" i="0" dirty="0">
                <a:effectLst/>
              </a:rPr>
              <a:t>effective plane of reflection and therefore the phase of reflected wave</a:t>
            </a:r>
            <a:r>
              <a:rPr lang="en-GB" b="0" i="0" dirty="0">
                <a:effectLst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rgbClr val="202124"/>
                </a:solidFill>
              </a:rPr>
              <a:t>It is a part</a:t>
            </a:r>
            <a:r>
              <a:rPr lang="en-GB" b="1" i="0" dirty="0">
                <a:solidFill>
                  <a:srgbClr val="202124"/>
                </a:solidFill>
                <a:effectLst/>
              </a:rPr>
              <a:t> of waveguide, flanged on one end and terminated with a movable shorting plunger on the other end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02124"/>
                </a:solidFill>
                <a:effectLst/>
              </a:rPr>
              <a:t>By means of this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non-contacting</a:t>
            </a:r>
            <a:r>
              <a:rPr lang="en-GB" b="0" i="0" dirty="0">
                <a:solidFill>
                  <a:srgbClr val="202124"/>
                </a:solidFill>
                <a:effectLst/>
              </a:rPr>
              <a:t> type plunger,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reflection co-efficient of almost unity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may be obtained.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20482" name="Picture 2">
            <a:extLst>
              <a:ext uri="{FF2B5EF4-FFF2-40B4-BE49-F238E27FC236}">
                <a16:creationId xmlns:a16="http://schemas.microsoft.com/office/drawing/2014/main" id="{59FEE7CC-A13D-8737-3CDD-BDCEDA5D2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871" y="3812990"/>
            <a:ext cx="4442285" cy="289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391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935" y="1291868"/>
            <a:ext cx="724725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Phase shifter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solidFill>
                  <a:srgbClr val="202124"/>
                </a:solidFill>
              </a:rPr>
              <a:t>P</a:t>
            </a:r>
            <a:r>
              <a:rPr lang="en-GB" b="1" i="0" dirty="0">
                <a:solidFill>
                  <a:srgbClr val="202124"/>
                </a:solidFill>
                <a:effectLst/>
              </a:rPr>
              <a:t>assive microwave devices that change the phase angle of an Electromagnetic signal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 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867A1ABC-CE65-92C9-A9E3-B643159D8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838" y="1805118"/>
            <a:ext cx="4367530" cy="372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077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608" y="1112451"/>
            <a:ext cx="1151478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 err="1"/>
              <a:t>Multihole</a:t>
            </a:r>
            <a:r>
              <a:rPr lang="en-GB" sz="3600" b="1" dirty="0"/>
              <a:t> Directional Coupler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It</a:t>
            </a:r>
            <a:r>
              <a:rPr lang="en-GB" sz="2400" b="0" i="0" dirty="0">
                <a:effectLst/>
              </a:rPr>
              <a:t> is a </a:t>
            </a:r>
            <a:r>
              <a:rPr lang="en-GB" sz="2400" b="1" i="0" dirty="0">
                <a:effectLst/>
              </a:rPr>
              <a:t>4-port device, </a:t>
            </a:r>
            <a:r>
              <a:rPr lang="en-GB" sz="2400" b="0" i="0" dirty="0">
                <a:effectLst/>
              </a:rPr>
              <a:t>used to sample a </a:t>
            </a:r>
            <a:r>
              <a:rPr lang="en-GB" sz="2400" b="1" i="0" dirty="0">
                <a:effectLst/>
              </a:rPr>
              <a:t>small amount of input signal power </a:t>
            </a:r>
            <a:r>
              <a:rPr lang="en-GB" sz="2400" b="0" i="0" dirty="0">
                <a:effectLst/>
              </a:rPr>
              <a:t>for </a:t>
            </a:r>
            <a:r>
              <a:rPr lang="en-GB" sz="2400" b="1" i="0" dirty="0">
                <a:effectLst/>
              </a:rPr>
              <a:t>measurement purposes</a:t>
            </a:r>
            <a:r>
              <a:rPr lang="en-GB" sz="24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1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input port, port 2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output port</a:t>
            </a:r>
            <a:r>
              <a:rPr lang="en-GB" sz="2400" b="0" i="0" dirty="0">
                <a:effectLst/>
              </a:rPr>
              <a:t>, </a:t>
            </a:r>
            <a:r>
              <a:rPr lang="en-GB" sz="2400" b="1" i="0" dirty="0">
                <a:effectLst/>
              </a:rPr>
              <a:t>port 3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coupled port </a:t>
            </a:r>
            <a:r>
              <a:rPr lang="en-GB" sz="2400" b="0" i="0" dirty="0">
                <a:effectLst/>
              </a:rPr>
              <a:t>and </a:t>
            </a:r>
            <a:r>
              <a:rPr lang="en-GB" sz="2400" b="1" i="0" dirty="0">
                <a:effectLst/>
              </a:rPr>
              <a:t>port 4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isolated/terminated</a:t>
            </a:r>
            <a:r>
              <a:rPr lang="en-GB" sz="2400" i="0" dirty="0">
                <a:effectLst/>
              </a:rPr>
              <a:t> port</a:t>
            </a:r>
            <a:r>
              <a:rPr lang="en-GB" sz="24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When an input signal travels from </a:t>
            </a:r>
            <a:r>
              <a:rPr lang="en-GB" sz="2400" b="1" i="0" dirty="0">
                <a:effectLst/>
              </a:rPr>
              <a:t>port 1 to port 2</a:t>
            </a:r>
            <a:r>
              <a:rPr lang="en-GB" sz="2400" b="0" i="0" dirty="0">
                <a:effectLst/>
              </a:rPr>
              <a:t>, a </a:t>
            </a:r>
            <a:r>
              <a:rPr lang="en-GB" sz="2400" b="1" i="0" dirty="0">
                <a:effectLst/>
              </a:rPr>
              <a:t>part of this signal is coupled to port 3</a:t>
            </a:r>
            <a:r>
              <a:rPr lang="en-GB" sz="2400" b="0" i="0" dirty="0">
                <a:effectLst/>
              </a:rPr>
              <a:t>. The </a:t>
            </a:r>
            <a:r>
              <a:rPr lang="en-GB" sz="2400" b="1" i="0" dirty="0">
                <a:effectLst/>
              </a:rPr>
              <a:t>portion of the power coupled to port 3 </a:t>
            </a:r>
            <a:r>
              <a:rPr lang="en-GB" sz="2400" b="0" i="0" dirty="0">
                <a:effectLst/>
              </a:rPr>
              <a:t>depends on the coupling value of the coupler being used</a:t>
            </a:r>
            <a:r>
              <a:rPr lang="en-GB" sz="2400" b="0" i="0" dirty="0">
                <a:effectLst/>
                <a:latin typeface="Arial" panose="020B0604020202020204" pitchFamily="34" charset="0"/>
              </a:rPr>
              <a:t>. </a:t>
            </a: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099CE1A8-0F57-BF33-7363-0BC252B4E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322" y="3985491"/>
            <a:ext cx="4448070" cy="293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What is a Directional Coupler? - everything RF">
            <a:extLst>
              <a:ext uri="{FF2B5EF4-FFF2-40B4-BE49-F238E27FC236}">
                <a16:creationId xmlns:a16="http://schemas.microsoft.com/office/drawing/2014/main" id="{E6C4F307-FDFF-5923-8986-81D982B2F4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0006" y="4835544"/>
            <a:ext cx="3665316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3785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Magic Tee</a:t>
            </a: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Magic Tee or Hybrid Tee is a 4 port waveguide </a:t>
            </a:r>
            <a:r>
              <a:rPr lang="en-GB" b="0" i="0" dirty="0">
                <a:effectLst/>
              </a:rPr>
              <a:t>tee that is a combination of an </a:t>
            </a:r>
            <a:r>
              <a:rPr lang="en-GB" b="1" i="0" u="none" strike="noStrike" dirty="0">
                <a:effectLst/>
              </a:rPr>
              <a:t>E-Plane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H-Plane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Waveguide Tee.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A magic tee has four ports:</a:t>
            </a:r>
            <a:endParaRPr lang="en-GB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1 -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2 -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3 - Difference 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4 - Sum Port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24580" name="Picture 4" descr="Magic Tees at Best Price in India">
            <a:extLst>
              <a:ext uri="{FF2B5EF4-FFF2-40B4-BE49-F238E27FC236}">
                <a16:creationId xmlns:a16="http://schemas.microsoft.com/office/drawing/2014/main" id="{F910F94D-6A40-4C7F-B02E-2539040E8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238" y="35439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6177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7597079" cy="525622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Operation of a Magic Tee:</a:t>
            </a:r>
            <a:endParaRPr lang="en-GB" sz="3200" b="0" i="0" dirty="0">
              <a:effectLst/>
            </a:endParaRPr>
          </a:p>
          <a:p>
            <a:pPr algn="l"/>
            <a:r>
              <a:rPr lang="en-GB" sz="2800" b="1" i="0" dirty="0">
                <a:effectLst/>
              </a:rPr>
              <a:t>Case 1: </a:t>
            </a:r>
            <a:r>
              <a:rPr lang="en-GB" sz="2800" b="0" i="0" dirty="0">
                <a:effectLst/>
              </a:rPr>
              <a:t>When </a:t>
            </a:r>
            <a:r>
              <a:rPr lang="en-GB" sz="2800" b="1" i="0" dirty="0">
                <a:effectLst/>
              </a:rPr>
              <a:t>two signals of equal magnitude </a:t>
            </a:r>
            <a:r>
              <a:rPr lang="en-GB" sz="2800" b="0" i="0" dirty="0">
                <a:effectLst/>
              </a:rPr>
              <a:t>are fed from </a:t>
            </a:r>
            <a:r>
              <a:rPr lang="en-GB" sz="2800" b="1" i="0" dirty="0">
                <a:effectLst/>
              </a:rPr>
              <a:t>port 1 and 2, </a:t>
            </a:r>
            <a:r>
              <a:rPr lang="en-GB" sz="2800" b="0" i="0" dirty="0">
                <a:effectLst/>
              </a:rPr>
              <a:t>we get a </a:t>
            </a:r>
            <a:r>
              <a:rPr lang="en-GB" sz="2800" b="1" i="0" dirty="0">
                <a:effectLst/>
              </a:rPr>
              <a:t>zero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3</a:t>
            </a:r>
            <a:r>
              <a:rPr lang="en-GB" sz="2800" b="0" i="0" dirty="0">
                <a:effectLst/>
              </a:rPr>
              <a:t> and the </a:t>
            </a:r>
            <a:r>
              <a:rPr lang="en-GB" sz="2800" b="1" i="0" dirty="0">
                <a:effectLst/>
              </a:rPr>
              <a:t>sum of the two signals at port 4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2:</a:t>
            </a:r>
            <a:r>
              <a:rPr lang="en-GB" sz="2800" b="0" i="0" dirty="0">
                <a:effectLst/>
              </a:rPr>
              <a:t> When a </a:t>
            </a:r>
            <a:r>
              <a:rPr lang="en-GB" sz="2800" b="1" i="0" dirty="0">
                <a:effectLst/>
              </a:rPr>
              <a:t>signal is fed through port 4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gets divided equally between port 1 &amp; 2 </a:t>
            </a:r>
            <a:r>
              <a:rPr lang="en-GB" sz="2800" b="0" i="0" dirty="0">
                <a:effectLst/>
              </a:rPr>
              <a:t>and </a:t>
            </a:r>
            <a:r>
              <a:rPr lang="en-GB" sz="2800" b="1" i="0" dirty="0">
                <a:effectLst/>
              </a:rPr>
              <a:t>both the outputs are in phase</a:t>
            </a:r>
            <a:r>
              <a:rPr lang="en-GB" sz="2800" b="0" i="0" dirty="0">
                <a:effectLst/>
              </a:rPr>
              <a:t>. </a:t>
            </a:r>
            <a:r>
              <a:rPr lang="en-GB" sz="2800" b="1" i="0" dirty="0">
                <a:effectLst/>
              </a:rPr>
              <a:t>No output </a:t>
            </a:r>
            <a:r>
              <a:rPr lang="en-GB" sz="2800" b="0" i="0" dirty="0">
                <a:effectLst/>
              </a:rPr>
              <a:t>comes from </a:t>
            </a:r>
            <a:r>
              <a:rPr lang="en-GB" sz="2800" b="1" i="0" dirty="0">
                <a:effectLst/>
              </a:rPr>
              <a:t>port 3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3:</a:t>
            </a:r>
            <a:r>
              <a:rPr lang="en-GB" sz="2800" b="0" i="0" dirty="0">
                <a:effectLst/>
              </a:rPr>
              <a:t> When a signal is </a:t>
            </a:r>
            <a:r>
              <a:rPr lang="en-GB" sz="2800" b="1" i="0" dirty="0">
                <a:effectLst/>
              </a:rPr>
              <a:t>fed through port 3</a:t>
            </a:r>
            <a:r>
              <a:rPr lang="en-GB" sz="2800" b="0" i="0" dirty="0">
                <a:effectLst/>
              </a:rPr>
              <a:t>, we get an </a:t>
            </a:r>
            <a:r>
              <a:rPr lang="en-GB" sz="2800" b="1" i="0" dirty="0">
                <a:effectLst/>
              </a:rPr>
              <a:t>output of equal magnitude but opposite phase at port 1 &amp; 2</a:t>
            </a:r>
            <a:r>
              <a:rPr lang="en-GB" sz="2800" b="0" i="0" dirty="0">
                <a:effectLst/>
              </a:rPr>
              <a:t> (the signals are </a:t>
            </a:r>
            <a:r>
              <a:rPr lang="en-GB" sz="2800" b="1" i="0" dirty="0">
                <a:effectLst/>
              </a:rPr>
              <a:t>180 degrees out of phase</a:t>
            </a:r>
            <a:r>
              <a:rPr lang="en-GB" sz="2800" b="0" i="0" dirty="0">
                <a:effectLst/>
              </a:rPr>
              <a:t>). </a:t>
            </a:r>
            <a:r>
              <a:rPr lang="en-GB" sz="2800" b="1" i="0" dirty="0">
                <a:effectLst/>
              </a:rPr>
              <a:t>Output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4 is zero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26626" name="Picture 2">
            <a:extLst>
              <a:ext uri="{FF2B5EF4-FFF2-40B4-BE49-F238E27FC236}">
                <a16:creationId xmlns:a16="http://schemas.microsoft.com/office/drawing/2014/main" id="{5F3CE601-ADBD-5FBE-500D-4863FFD50D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6587" y="2034268"/>
            <a:ext cx="3524250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235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PIN Modulator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0" i="0" dirty="0">
                <a:solidFill>
                  <a:srgbClr val="202124"/>
                </a:solidFill>
                <a:effectLst/>
              </a:rPr>
              <a:t>PIN diode modulators are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used to provide amplitude or pulse modulation 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FA7BBB0E-893F-239B-9EB6-FF5CE8F0D3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116" y="2400300"/>
            <a:ext cx="5334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888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Matched Termination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solidFill>
                  <a:srgbClr val="282829"/>
                </a:solidFill>
              </a:rPr>
              <a:t>A</a:t>
            </a:r>
            <a:r>
              <a:rPr lang="en-GB" b="0" i="0" dirty="0">
                <a:solidFill>
                  <a:srgbClr val="282829"/>
                </a:solidFill>
                <a:effectLst/>
              </a:rPr>
              <a:t> slab of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dielectric material is inserted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in the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end of the transmission line</a:t>
            </a:r>
            <a:r>
              <a:rPr lang="en-GB" b="0" i="0" dirty="0">
                <a:solidFill>
                  <a:srgbClr val="282829"/>
                </a:solidFill>
                <a:effectLst/>
              </a:rPr>
              <a:t>, this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absorbs all the incident power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giving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no way for reflection</a:t>
            </a:r>
            <a:r>
              <a:rPr lang="en-GB" b="0" i="0" dirty="0">
                <a:solidFill>
                  <a:srgbClr val="282829"/>
                </a:solidFill>
                <a:effectLst/>
              </a:rPr>
              <a:t>.</a:t>
            </a:r>
            <a:endParaRPr lang="en-GB" sz="4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1266" name="Picture 2" descr="Matched Termination : Amazon.in: Electronics">
            <a:extLst>
              <a:ext uri="{FF2B5EF4-FFF2-40B4-BE49-F238E27FC236}">
                <a16:creationId xmlns:a16="http://schemas.microsoft.com/office/drawing/2014/main" id="{61F9CDB9-80DC-108E-304A-D3D1939C3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171" y="3265164"/>
            <a:ext cx="4048125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8939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 optic Couplers</a:t>
            </a:r>
          </a:p>
          <a:p>
            <a:pPr>
              <a:lnSpc>
                <a:spcPct val="120000"/>
              </a:lnSpc>
            </a:pPr>
            <a:r>
              <a:rPr lang="en-GB" b="0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optic couplers are optical devices that connect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three or more </a:t>
            </a: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ends, dividing one input between two or more outputs, or combining two or more inputs into one output.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This device allows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transmission of light waves through multiple paths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9445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Types of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optic couplers include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splitters, combiners, X-couplers, trees, and stars, 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optic splitters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take an optical signal and supply two outputs. They can further be described as either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Y-couplers or T-couplers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</a:p>
          <a:p>
            <a:pPr algn="l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</a:rPr>
              <a:t>Y-couplers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have equal power distribution, meaning that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two output signal each receive half of the transmitted power.</a:t>
            </a:r>
          </a:p>
          <a:p>
            <a:pPr algn="l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</a:rPr>
              <a:t>T-couplers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The signal outputs still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carrier the same signal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however the power of one output </a:t>
            </a:r>
            <a:r>
              <a:rPr lang="en-GB" b="0" i="0" dirty="0">
                <a:solidFill>
                  <a:srgbClr val="222222"/>
                </a:solidFill>
                <a:effectLst/>
              </a:rPr>
              <a:t>is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greater than the second output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5099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sz="2400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27652" name="Picture 4" descr="What Is Fiber Optic Coupler and How Does It Work? | FS Community">
            <a:extLst>
              <a:ext uri="{FF2B5EF4-FFF2-40B4-BE49-F238E27FC236}">
                <a16:creationId xmlns:a16="http://schemas.microsoft.com/office/drawing/2014/main" id="{932F68D2-58B0-0A25-4674-8C4DFE5B0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214" y="3781597"/>
            <a:ext cx="76200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654" name="Picture 6" descr="What Is Fiber Optic Coupler and How Does It Work? | FS Community">
            <a:extLst>
              <a:ext uri="{FF2B5EF4-FFF2-40B4-BE49-F238E27FC236}">
                <a16:creationId xmlns:a16="http://schemas.microsoft.com/office/drawing/2014/main" id="{ACE01221-C3FD-9D23-F205-D8A44C3FDE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828" y="1659904"/>
            <a:ext cx="7620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5940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optic combiners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</a:t>
            </a:r>
            <a:r>
              <a:rPr lang="en-GB" b="1" i="1" dirty="0">
                <a:solidFill>
                  <a:srgbClr val="222222"/>
                </a:solidFill>
                <a:effectLst/>
              </a:rPr>
              <a:t>receive two signals and provide a single output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output signal </a:t>
            </a:r>
            <a:r>
              <a:rPr lang="en-GB" b="0" i="0" dirty="0">
                <a:solidFill>
                  <a:srgbClr val="222222"/>
                </a:solidFill>
                <a:effectLst/>
              </a:rPr>
              <a:t>is typically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comprised of multiple wavelengths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, due to the amount of interference that occurs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when attempting to combine two signals that share the same wavelength.</a:t>
            </a:r>
            <a:endParaRPr lang="en-GB" sz="4000" b="1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28674" name="Picture 2" descr="Fiber Optic Couplers Selection Guide">
            <a:extLst>
              <a:ext uri="{FF2B5EF4-FFF2-40B4-BE49-F238E27FC236}">
                <a16:creationId xmlns:a16="http://schemas.microsoft.com/office/drawing/2014/main" id="{17BBD155-4FFD-FF4D-F15D-C8D0DF0163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949" y="3629198"/>
            <a:ext cx="5715000" cy="200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697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X-couplers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carry out the function of a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splitter and combiner 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in one package. </a:t>
            </a:r>
          </a:p>
          <a:p>
            <a:pPr marL="0" indent="0" algn="l" fontAlgn="base">
              <a:buNone/>
            </a:pPr>
            <a:r>
              <a:rPr lang="en-GB" sz="3200" dirty="0">
                <a:solidFill>
                  <a:srgbClr val="222222"/>
                </a:solidFill>
              </a:rPr>
              <a:t>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 2x2 coupler that combines the power of two signals and then divides the signal between two outputs.</a:t>
            </a:r>
            <a:endParaRPr lang="en-GB" sz="6000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31746" name="Picture 2" descr="What Is Fiber Optic Coupler and How Does It Work? | FS Community">
            <a:extLst>
              <a:ext uri="{FF2B5EF4-FFF2-40B4-BE49-F238E27FC236}">
                <a16:creationId xmlns:a16="http://schemas.microsoft.com/office/drawing/2014/main" id="{7BC96628-EDD6-FB49-1E17-3BD7347E9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670" y="4001860"/>
            <a:ext cx="7955195" cy="125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682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8126" y="1264654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i="0" dirty="0">
                <a:effectLst/>
              </a:rPr>
              <a:t>Star couplers</a:t>
            </a:r>
            <a:r>
              <a:rPr lang="en-GB" b="0" i="0" dirty="0">
                <a:effectLst/>
              </a:rPr>
              <a:t> have </a:t>
            </a:r>
            <a:r>
              <a:rPr lang="en-GB" b="1" i="0" dirty="0">
                <a:effectLst/>
              </a:rPr>
              <a:t>M inputs and N outputs </a:t>
            </a:r>
            <a:r>
              <a:rPr lang="en-GB" b="0" i="0" dirty="0">
                <a:effectLst/>
              </a:rPr>
              <a:t>(</a:t>
            </a:r>
            <a:r>
              <a:rPr lang="en-GB" b="0" i="0" dirty="0" err="1">
                <a:effectLst/>
              </a:rPr>
              <a:t>MxN</a:t>
            </a:r>
            <a:r>
              <a:rPr lang="en-GB" b="0" i="0" dirty="0">
                <a:effectLst/>
              </a:rPr>
              <a:t>). They are used to distribute the power from </a:t>
            </a:r>
            <a:r>
              <a:rPr lang="en-GB" b="1" i="0" dirty="0">
                <a:effectLst/>
              </a:rPr>
              <a:t>all the inputs to all outputs</a:t>
            </a:r>
            <a:r>
              <a:rPr lang="en-GB" b="0" i="0" dirty="0">
                <a:effectLst/>
              </a:rPr>
              <a:t>.</a:t>
            </a:r>
            <a:endParaRPr lang="en-GB" sz="6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29700" name="Picture 4" descr="Fiber Optic Couplers Selection Guide">
            <a:extLst>
              <a:ext uri="{FF2B5EF4-FFF2-40B4-BE49-F238E27FC236}">
                <a16:creationId xmlns:a16="http://schemas.microsoft.com/office/drawing/2014/main" id="{12ECBB5C-3CE9-904B-D864-95D4768BE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838" y="2715306"/>
            <a:ext cx="4730749" cy="212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007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b="1" i="0" dirty="0">
                <a:effectLst/>
              </a:rPr>
              <a:t>Tree couplers</a:t>
            </a:r>
            <a:r>
              <a:rPr lang="en-GB" b="0" i="0" dirty="0">
                <a:effectLst/>
              </a:rPr>
              <a:t> either </a:t>
            </a:r>
            <a:r>
              <a:rPr lang="en-GB" b="1" i="0" dirty="0">
                <a:effectLst/>
              </a:rPr>
              <a:t>have 1 input and M outputs (1xM) or N inputs and 1 output (Nx1</a:t>
            </a:r>
            <a:r>
              <a:rPr lang="en-GB" b="1" i="0" dirty="0">
                <a:solidFill>
                  <a:srgbClr val="222222"/>
                </a:solidFill>
                <a:effectLst/>
              </a:rPr>
              <a:t>).</a:t>
            </a:r>
          </a:p>
          <a:p>
            <a:pPr marL="0" indent="0">
              <a:buNone/>
            </a:pPr>
            <a:br>
              <a:rPr lang="en-GB" sz="800" dirty="0"/>
            </a:br>
            <a:endParaRPr lang="en-GB" sz="1600" b="0" i="0" dirty="0">
              <a:solidFill>
                <a:srgbClr val="222222"/>
              </a:solidFill>
              <a:effectLst/>
              <a:latin typeface="inheri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- 5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0722" name="Picture 2" descr="Fiber Optic Couplers Selection Guide">
            <a:extLst>
              <a:ext uri="{FF2B5EF4-FFF2-40B4-BE49-F238E27FC236}">
                <a16:creationId xmlns:a16="http://schemas.microsoft.com/office/drawing/2014/main" id="{5C15C684-6099-BF9A-375C-5C5A3A893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372" y="2257867"/>
            <a:ext cx="4267200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1310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1422</Words>
  <Application>Microsoft Office PowerPoint</Application>
  <PresentationFormat>Widescreen</PresentationFormat>
  <Paragraphs>218</Paragraphs>
  <Slides>26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1" baseType="lpstr">
      <vt:lpstr>inherit</vt:lpstr>
      <vt:lpstr>Arial</vt:lpstr>
      <vt:lpstr>Calibri</vt:lpstr>
      <vt:lpstr>Calibri Light</vt:lpstr>
      <vt:lpstr>Open Sans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112</cp:revision>
  <dcterms:created xsi:type="dcterms:W3CDTF">2021-03-09T15:35:42Z</dcterms:created>
  <dcterms:modified xsi:type="dcterms:W3CDTF">2023-02-12T21:28:05Z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