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1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D0F4"/>
    <a:srgbClr val="F5C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F314F6-EC0A-4860-B5D2-5FBDC2E92EBE}" v="13" dt="2023-11-20T12:22:09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39001C-25F5-4745-B828-BE044D3B2A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499FE54-57BA-4041-AAC1-DC7B21C480F2}">
      <dgm:prSet/>
      <dgm:spPr/>
      <dgm:t>
        <a:bodyPr/>
        <a:lstStyle/>
        <a:p>
          <a:r>
            <a:rPr lang="en-GB"/>
            <a:t>10</a:t>
          </a:r>
          <a:r>
            <a:rPr lang="en-GB" baseline="30000"/>
            <a:t>th</a:t>
          </a:r>
          <a:r>
            <a:rPr lang="en-GB"/>
            <a:t> of January 2023 at 9am. </a:t>
          </a:r>
          <a:endParaRPr lang="en-US"/>
        </a:p>
      </dgm:t>
    </dgm:pt>
    <dgm:pt modelId="{8D84DD1E-3DEA-4633-A243-06B859A21A1E}" type="parTrans" cxnId="{0D6626C0-AF44-467E-BE94-93E43D72BA1D}">
      <dgm:prSet/>
      <dgm:spPr/>
      <dgm:t>
        <a:bodyPr/>
        <a:lstStyle/>
        <a:p>
          <a:endParaRPr lang="en-US"/>
        </a:p>
      </dgm:t>
    </dgm:pt>
    <dgm:pt modelId="{3952285E-20FD-4D28-9D57-C24AB5618FFB}" type="sibTrans" cxnId="{0D6626C0-AF44-467E-BE94-93E43D72BA1D}">
      <dgm:prSet/>
      <dgm:spPr/>
      <dgm:t>
        <a:bodyPr/>
        <a:lstStyle/>
        <a:p>
          <a:endParaRPr lang="en-US"/>
        </a:p>
      </dgm:t>
    </dgm:pt>
    <dgm:pt modelId="{F948FE06-B258-4333-AD4A-24DF4AAA6773}">
      <dgm:prSet/>
      <dgm:spPr/>
      <dgm:t>
        <a:bodyPr/>
        <a:lstStyle/>
        <a:p>
          <a:r>
            <a:rPr lang="en-GB"/>
            <a:t>Need to be on campus for 8:45am. </a:t>
          </a:r>
          <a:endParaRPr lang="en-US"/>
        </a:p>
      </dgm:t>
    </dgm:pt>
    <dgm:pt modelId="{FD080F1C-87F1-4F62-B7DF-662A7F5FC0DF}" type="parTrans" cxnId="{CEAA46F6-3B70-46BC-951E-FA42A441F354}">
      <dgm:prSet/>
      <dgm:spPr/>
      <dgm:t>
        <a:bodyPr/>
        <a:lstStyle/>
        <a:p>
          <a:endParaRPr lang="en-US"/>
        </a:p>
      </dgm:t>
    </dgm:pt>
    <dgm:pt modelId="{508D2F99-C93F-41C3-9A51-2434FDB0D0BD}" type="sibTrans" cxnId="{CEAA46F6-3B70-46BC-951E-FA42A441F354}">
      <dgm:prSet/>
      <dgm:spPr/>
      <dgm:t>
        <a:bodyPr/>
        <a:lstStyle/>
        <a:p>
          <a:endParaRPr lang="en-US"/>
        </a:p>
      </dgm:t>
    </dgm:pt>
    <dgm:pt modelId="{7436EA48-8998-4FFE-82B6-2F50BC6E7F8A}">
      <dgm:prSet/>
      <dgm:spPr/>
      <dgm:t>
        <a:bodyPr/>
        <a:lstStyle/>
        <a:p>
          <a:r>
            <a:rPr lang="en-GB"/>
            <a:t>If you are later than 9:30am you will not be permitted into the exam. </a:t>
          </a:r>
          <a:endParaRPr lang="en-US"/>
        </a:p>
      </dgm:t>
    </dgm:pt>
    <dgm:pt modelId="{4B5233AE-224A-48F9-B367-7691E8F2DE46}" type="parTrans" cxnId="{FEE7CF50-FA1C-4133-9026-5A20A35B1F9F}">
      <dgm:prSet/>
      <dgm:spPr/>
      <dgm:t>
        <a:bodyPr/>
        <a:lstStyle/>
        <a:p>
          <a:endParaRPr lang="en-US"/>
        </a:p>
      </dgm:t>
    </dgm:pt>
    <dgm:pt modelId="{7909DEFB-DE6F-4299-8AAF-FDC64BBC62A9}" type="sibTrans" cxnId="{FEE7CF50-FA1C-4133-9026-5A20A35B1F9F}">
      <dgm:prSet/>
      <dgm:spPr/>
      <dgm:t>
        <a:bodyPr/>
        <a:lstStyle/>
        <a:p>
          <a:endParaRPr lang="en-US"/>
        </a:p>
      </dgm:t>
    </dgm:pt>
    <dgm:pt modelId="{AEA078E0-F44F-4626-87AC-6FDCE936A40B}" type="pres">
      <dgm:prSet presAssocID="{E339001C-25F5-4745-B828-BE044D3B2A0B}" presName="root" presStyleCnt="0">
        <dgm:presLayoutVars>
          <dgm:dir/>
          <dgm:resizeHandles val="exact"/>
        </dgm:presLayoutVars>
      </dgm:prSet>
      <dgm:spPr/>
    </dgm:pt>
    <dgm:pt modelId="{A1976917-DD28-4C2A-8D2E-C2AD1A3EA816}" type="pres">
      <dgm:prSet presAssocID="{9499FE54-57BA-4041-AAC1-DC7B21C480F2}" presName="compNode" presStyleCnt="0"/>
      <dgm:spPr/>
    </dgm:pt>
    <dgm:pt modelId="{1272B5AB-4829-4C1E-9302-0BE825F45AB4}" type="pres">
      <dgm:prSet presAssocID="{9499FE54-57BA-4041-AAC1-DC7B21C480F2}" presName="bgRect" presStyleLbl="bgShp" presStyleIdx="0" presStyleCnt="3"/>
      <dgm:spPr/>
    </dgm:pt>
    <dgm:pt modelId="{913E1208-96A8-4123-966F-368F16566F13}" type="pres">
      <dgm:prSet presAssocID="{9499FE54-57BA-4041-AAC1-DC7B21C480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3F47E56-70EF-4576-AA2A-DFE792A49F65}" type="pres">
      <dgm:prSet presAssocID="{9499FE54-57BA-4041-AAC1-DC7B21C480F2}" presName="spaceRect" presStyleCnt="0"/>
      <dgm:spPr/>
    </dgm:pt>
    <dgm:pt modelId="{8B73B7C9-08D4-4EA2-B75A-82425EF9EB27}" type="pres">
      <dgm:prSet presAssocID="{9499FE54-57BA-4041-AAC1-DC7B21C480F2}" presName="parTx" presStyleLbl="revTx" presStyleIdx="0" presStyleCnt="3">
        <dgm:presLayoutVars>
          <dgm:chMax val="0"/>
          <dgm:chPref val="0"/>
        </dgm:presLayoutVars>
      </dgm:prSet>
      <dgm:spPr/>
    </dgm:pt>
    <dgm:pt modelId="{F6D4C30C-9D00-479C-A22C-FC4063BE3CC0}" type="pres">
      <dgm:prSet presAssocID="{3952285E-20FD-4D28-9D57-C24AB5618FFB}" presName="sibTrans" presStyleCnt="0"/>
      <dgm:spPr/>
    </dgm:pt>
    <dgm:pt modelId="{2A8B5F01-E588-4414-ABC9-46AC8ACC509A}" type="pres">
      <dgm:prSet presAssocID="{F948FE06-B258-4333-AD4A-24DF4AAA6773}" presName="compNode" presStyleCnt="0"/>
      <dgm:spPr/>
    </dgm:pt>
    <dgm:pt modelId="{5C3C5FB7-7664-4404-B6A5-D1FD8100DBFF}" type="pres">
      <dgm:prSet presAssocID="{F948FE06-B258-4333-AD4A-24DF4AAA6773}" presName="bgRect" presStyleLbl="bgShp" presStyleIdx="1" presStyleCnt="3"/>
      <dgm:spPr/>
    </dgm:pt>
    <dgm:pt modelId="{ACF796FE-936F-419D-9D94-FA62319BFD27}" type="pres">
      <dgm:prSet presAssocID="{F948FE06-B258-4333-AD4A-24DF4AAA67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990E4ECE-D761-4CF6-9956-A45AB6EC2799}" type="pres">
      <dgm:prSet presAssocID="{F948FE06-B258-4333-AD4A-24DF4AAA6773}" presName="spaceRect" presStyleCnt="0"/>
      <dgm:spPr/>
    </dgm:pt>
    <dgm:pt modelId="{90F8356F-67D9-48F9-824B-A66452119559}" type="pres">
      <dgm:prSet presAssocID="{F948FE06-B258-4333-AD4A-24DF4AAA6773}" presName="parTx" presStyleLbl="revTx" presStyleIdx="1" presStyleCnt="3">
        <dgm:presLayoutVars>
          <dgm:chMax val="0"/>
          <dgm:chPref val="0"/>
        </dgm:presLayoutVars>
      </dgm:prSet>
      <dgm:spPr/>
    </dgm:pt>
    <dgm:pt modelId="{EBCF456E-18C5-404F-B84D-8426FF70DB4F}" type="pres">
      <dgm:prSet presAssocID="{508D2F99-C93F-41C3-9A51-2434FDB0D0BD}" presName="sibTrans" presStyleCnt="0"/>
      <dgm:spPr/>
    </dgm:pt>
    <dgm:pt modelId="{CDD59518-AC7E-494E-B47E-CFF20393BF4E}" type="pres">
      <dgm:prSet presAssocID="{7436EA48-8998-4FFE-82B6-2F50BC6E7F8A}" presName="compNode" presStyleCnt="0"/>
      <dgm:spPr/>
    </dgm:pt>
    <dgm:pt modelId="{085D0F9D-CCC0-490A-B88A-595D994B5301}" type="pres">
      <dgm:prSet presAssocID="{7436EA48-8998-4FFE-82B6-2F50BC6E7F8A}" presName="bgRect" presStyleLbl="bgShp" presStyleIdx="2" presStyleCnt="3"/>
      <dgm:spPr/>
    </dgm:pt>
    <dgm:pt modelId="{4F5919AF-5686-4013-A700-5414485A15E5}" type="pres">
      <dgm:prSet presAssocID="{7436EA48-8998-4FFE-82B6-2F50BC6E7F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BC117F3-6B84-4F5C-A5DE-B8AC93F17011}" type="pres">
      <dgm:prSet presAssocID="{7436EA48-8998-4FFE-82B6-2F50BC6E7F8A}" presName="spaceRect" presStyleCnt="0"/>
      <dgm:spPr/>
    </dgm:pt>
    <dgm:pt modelId="{09AC0B54-C072-484C-BED8-1283030DD30C}" type="pres">
      <dgm:prSet presAssocID="{7436EA48-8998-4FFE-82B6-2F50BC6E7F8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2B96C60-919C-4A18-B888-8F33A1420CC3}" type="presOf" srcId="{E339001C-25F5-4745-B828-BE044D3B2A0B}" destId="{AEA078E0-F44F-4626-87AC-6FDCE936A40B}" srcOrd="0" destOrd="0" presId="urn:microsoft.com/office/officeart/2018/2/layout/IconVerticalSolidList"/>
    <dgm:cxn modelId="{FEE7CF50-FA1C-4133-9026-5A20A35B1F9F}" srcId="{E339001C-25F5-4745-B828-BE044D3B2A0B}" destId="{7436EA48-8998-4FFE-82B6-2F50BC6E7F8A}" srcOrd="2" destOrd="0" parTransId="{4B5233AE-224A-48F9-B367-7691E8F2DE46}" sibTransId="{7909DEFB-DE6F-4299-8AAF-FDC64BBC62A9}"/>
    <dgm:cxn modelId="{B88BAA78-A9CD-47B4-ADA0-1EF6568435E4}" type="presOf" srcId="{F948FE06-B258-4333-AD4A-24DF4AAA6773}" destId="{90F8356F-67D9-48F9-824B-A66452119559}" srcOrd="0" destOrd="0" presId="urn:microsoft.com/office/officeart/2018/2/layout/IconVerticalSolidList"/>
    <dgm:cxn modelId="{099D719B-A800-4541-A64E-DB1D11F4630D}" type="presOf" srcId="{7436EA48-8998-4FFE-82B6-2F50BC6E7F8A}" destId="{09AC0B54-C072-484C-BED8-1283030DD30C}" srcOrd="0" destOrd="0" presId="urn:microsoft.com/office/officeart/2018/2/layout/IconVerticalSolidList"/>
    <dgm:cxn modelId="{D4CD81A2-DDF6-403D-BA2A-02455119343D}" type="presOf" srcId="{9499FE54-57BA-4041-AAC1-DC7B21C480F2}" destId="{8B73B7C9-08D4-4EA2-B75A-82425EF9EB27}" srcOrd="0" destOrd="0" presId="urn:microsoft.com/office/officeart/2018/2/layout/IconVerticalSolidList"/>
    <dgm:cxn modelId="{0D6626C0-AF44-467E-BE94-93E43D72BA1D}" srcId="{E339001C-25F5-4745-B828-BE044D3B2A0B}" destId="{9499FE54-57BA-4041-AAC1-DC7B21C480F2}" srcOrd="0" destOrd="0" parTransId="{8D84DD1E-3DEA-4633-A243-06B859A21A1E}" sibTransId="{3952285E-20FD-4D28-9D57-C24AB5618FFB}"/>
    <dgm:cxn modelId="{CEAA46F6-3B70-46BC-951E-FA42A441F354}" srcId="{E339001C-25F5-4745-B828-BE044D3B2A0B}" destId="{F948FE06-B258-4333-AD4A-24DF4AAA6773}" srcOrd="1" destOrd="0" parTransId="{FD080F1C-87F1-4F62-B7DF-662A7F5FC0DF}" sibTransId="{508D2F99-C93F-41C3-9A51-2434FDB0D0BD}"/>
    <dgm:cxn modelId="{03E0930C-F63B-4634-9E77-A601CAC0A1F9}" type="presParOf" srcId="{AEA078E0-F44F-4626-87AC-6FDCE936A40B}" destId="{A1976917-DD28-4C2A-8D2E-C2AD1A3EA816}" srcOrd="0" destOrd="0" presId="urn:microsoft.com/office/officeart/2018/2/layout/IconVerticalSolidList"/>
    <dgm:cxn modelId="{D2CF9AA3-7B03-4FAB-96E5-BE90B9A060CA}" type="presParOf" srcId="{A1976917-DD28-4C2A-8D2E-C2AD1A3EA816}" destId="{1272B5AB-4829-4C1E-9302-0BE825F45AB4}" srcOrd="0" destOrd="0" presId="urn:microsoft.com/office/officeart/2018/2/layout/IconVerticalSolidList"/>
    <dgm:cxn modelId="{FE83A403-1FFA-4680-AE8C-0BABB1B5F0B2}" type="presParOf" srcId="{A1976917-DD28-4C2A-8D2E-C2AD1A3EA816}" destId="{913E1208-96A8-4123-966F-368F16566F13}" srcOrd="1" destOrd="0" presId="urn:microsoft.com/office/officeart/2018/2/layout/IconVerticalSolidList"/>
    <dgm:cxn modelId="{221F34BC-CEA4-4B8B-AF93-2263F58117C0}" type="presParOf" srcId="{A1976917-DD28-4C2A-8D2E-C2AD1A3EA816}" destId="{93F47E56-70EF-4576-AA2A-DFE792A49F65}" srcOrd="2" destOrd="0" presId="urn:microsoft.com/office/officeart/2018/2/layout/IconVerticalSolidList"/>
    <dgm:cxn modelId="{7002957B-A30A-4232-A407-8D01A19BE834}" type="presParOf" srcId="{A1976917-DD28-4C2A-8D2E-C2AD1A3EA816}" destId="{8B73B7C9-08D4-4EA2-B75A-82425EF9EB27}" srcOrd="3" destOrd="0" presId="urn:microsoft.com/office/officeart/2018/2/layout/IconVerticalSolidList"/>
    <dgm:cxn modelId="{1FA5C715-7C0B-4EAB-AB1D-EA9CE94AB477}" type="presParOf" srcId="{AEA078E0-F44F-4626-87AC-6FDCE936A40B}" destId="{F6D4C30C-9D00-479C-A22C-FC4063BE3CC0}" srcOrd="1" destOrd="0" presId="urn:microsoft.com/office/officeart/2018/2/layout/IconVerticalSolidList"/>
    <dgm:cxn modelId="{C4B1635D-83F4-46DC-B3D2-307F005DCC4E}" type="presParOf" srcId="{AEA078E0-F44F-4626-87AC-6FDCE936A40B}" destId="{2A8B5F01-E588-4414-ABC9-46AC8ACC509A}" srcOrd="2" destOrd="0" presId="urn:microsoft.com/office/officeart/2018/2/layout/IconVerticalSolidList"/>
    <dgm:cxn modelId="{DE6E6D20-F88B-4520-8EF0-ED932C7DD664}" type="presParOf" srcId="{2A8B5F01-E588-4414-ABC9-46AC8ACC509A}" destId="{5C3C5FB7-7664-4404-B6A5-D1FD8100DBFF}" srcOrd="0" destOrd="0" presId="urn:microsoft.com/office/officeart/2018/2/layout/IconVerticalSolidList"/>
    <dgm:cxn modelId="{0FB60F4F-2481-4832-AC47-B3C789B539E4}" type="presParOf" srcId="{2A8B5F01-E588-4414-ABC9-46AC8ACC509A}" destId="{ACF796FE-936F-419D-9D94-FA62319BFD27}" srcOrd="1" destOrd="0" presId="urn:microsoft.com/office/officeart/2018/2/layout/IconVerticalSolidList"/>
    <dgm:cxn modelId="{39191715-173A-460C-9E2E-DAAED15C00AD}" type="presParOf" srcId="{2A8B5F01-E588-4414-ABC9-46AC8ACC509A}" destId="{990E4ECE-D761-4CF6-9956-A45AB6EC2799}" srcOrd="2" destOrd="0" presId="urn:microsoft.com/office/officeart/2018/2/layout/IconVerticalSolidList"/>
    <dgm:cxn modelId="{D9F2EB3D-88FE-4143-BE08-A108BDADF5CA}" type="presParOf" srcId="{2A8B5F01-E588-4414-ABC9-46AC8ACC509A}" destId="{90F8356F-67D9-48F9-824B-A66452119559}" srcOrd="3" destOrd="0" presId="urn:microsoft.com/office/officeart/2018/2/layout/IconVerticalSolidList"/>
    <dgm:cxn modelId="{0A80AD0F-90F9-4188-83E7-EA8BC8C274D3}" type="presParOf" srcId="{AEA078E0-F44F-4626-87AC-6FDCE936A40B}" destId="{EBCF456E-18C5-404F-B84D-8426FF70DB4F}" srcOrd="3" destOrd="0" presId="urn:microsoft.com/office/officeart/2018/2/layout/IconVerticalSolidList"/>
    <dgm:cxn modelId="{6A483416-09A8-4092-A36E-367C9F78FDB3}" type="presParOf" srcId="{AEA078E0-F44F-4626-87AC-6FDCE936A40B}" destId="{CDD59518-AC7E-494E-B47E-CFF20393BF4E}" srcOrd="4" destOrd="0" presId="urn:microsoft.com/office/officeart/2018/2/layout/IconVerticalSolidList"/>
    <dgm:cxn modelId="{33958C61-40FE-4901-BD5B-8C48FEEBBBE0}" type="presParOf" srcId="{CDD59518-AC7E-494E-B47E-CFF20393BF4E}" destId="{085D0F9D-CCC0-490A-B88A-595D994B5301}" srcOrd="0" destOrd="0" presId="urn:microsoft.com/office/officeart/2018/2/layout/IconVerticalSolidList"/>
    <dgm:cxn modelId="{DDF0A84F-8A8A-4D8B-A8CD-334183DE06E1}" type="presParOf" srcId="{CDD59518-AC7E-494E-B47E-CFF20393BF4E}" destId="{4F5919AF-5686-4013-A700-5414485A15E5}" srcOrd="1" destOrd="0" presId="urn:microsoft.com/office/officeart/2018/2/layout/IconVerticalSolidList"/>
    <dgm:cxn modelId="{E85F0DB1-8CD9-4AC5-A63B-A8FD2388B205}" type="presParOf" srcId="{CDD59518-AC7E-494E-B47E-CFF20393BF4E}" destId="{DBC117F3-6B84-4F5C-A5DE-B8AC93F17011}" srcOrd="2" destOrd="0" presId="urn:microsoft.com/office/officeart/2018/2/layout/IconVerticalSolidList"/>
    <dgm:cxn modelId="{6D733032-ED2F-4400-9E79-60F765CB16AC}" type="presParOf" srcId="{CDD59518-AC7E-494E-B47E-CFF20393BF4E}" destId="{09AC0B54-C072-484C-BED8-1283030DD3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CDA479-FC9A-4B2A-94ED-582B2896E6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8692BC-2634-4597-8327-9DF2CF700F9D}">
      <dgm:prSet/>
      <dgm:spPr/>
      <dgm:t>
        <a:bodyPr/>
        <a:lstStyle/>
        <a:p>
          <a:r>
            <a:rPr lang="en-GB"/>
            <a:t>Black ball point pen. </a:t>
          </a:r>
          <a:endParaRPr lang="en-US"/>
        </a:p>
      </dgm:t>
    </dgm:pt>
    <dgm:pt modelId="{5E7996B3-D8F9-4ABA-9154-5C36318DDCDF}" type="parTrans" cxnId="{CD5E94EF-2136-4E13-AB1A-E3B05D86BBB1}">
      <dgm:prSet/>
      <dgm:spPr/>
      <dgm:t>
        <a:bodyPr/>
        <a:lstStyle/>
        <a:p>
          <a:endParaRPr lang="en-US"/>
        </a:p>
      </dgm:t>
    </dgm:pt>
    <dgm:pt modelId="{3621FAC3-CBB0-4761-98C0-1FD72F658ACA}" type="sibTrans" cxnId="{CD5E94EF-2136-4E13-AB1A-E3B05D86BBB1}">
      <dgm:prSet/>
      <dgm:spPr/>
      <dgm:t>
        <a:bodyPr/>
        <a:lstStyle/>
        <a:p>
          <a:endParaRPr lang="en-US"/>
        </a:p>
      </dgm:t>
    </dgm:pt>
    <dgm:pt modelId="{FD77A2E4-60BB-4CEB-9B45-0FF938003B0C}">
      <dgm:prSet/>
      <dgm:spPr/>
      <dgm:t>
        <a:bodyPr/>
        <a:lstStyle/>
        <a:p>
          <a:r>
            <a:rPr lang="en-GB"/>
            <a:t>ID (Passport, student ID care and much more). </a:t>
          </a:r>
          <a:endParaRPr lang="en-US"/>
        </a:p>
      </dgm:t>
    </dgm:pt>
    <dgm:pt modelId="{4893F200-32E1-4B2A-A927-D08A417FDC67}" type="parTrans" cxnId="{62536EF8-AC09-4E41-99BF-BD7DD01CB44B}">
      <dgm:prSet/>
      <dgm:spPr/>
      <dgm:t>
        <a:bodyPr/>
        <a:lstStyle/>
        <a:p>
          <a:endParaRPr lang="en-US"/>
        </a:p>
      </dgm:t>
    </dgm:pt>
    <dgm:pt modelId="{F03068CC-E41F-4839-856F-ED763A424773}" type="sibTrans" cxnId="{62536EF8-AC09-4E41-99BF-BD7DD01CB44B}">
      <dgm:prSet/>
      <dgm:spPr/>
      <dgm:t>
        <a:bodyPr/>
        <a:lstStyle/>
        <a:p>
          <a:endParaRPr lang="en-US"/>
        </a:p>
      </dgm:t>
    </dgm:pt>
    <dgm:pt modelId="{74EAE1DB-2878-4B1C-94C7-0F6412759A69}">
      <dgm:prSet/>
      <dgm:spPr/>
      <dgm:t>
        <a:bodyPr/>
        <a:lstStyle/>
        <a:p>
          <a:r>
            <a:rPr lang="en-GB"/>
            <a:t>Bags will be put at the front of the room. </a:t>
          </a:r>
          <a:endParaRPr lang="en-US"/>
        </a:p>
      </dgm:t>
    </dgm:pt>
    <dgm:pt modelId="{62961EE8-9612-46D1-8286-123E6960AA54}" type="parTrans" cxnId="{4EFCC406-3882-4A87-A9E9-158816339D45}">
      <dgm:prSet/>
      <dgm:spPr/>
      <dgm:t>
        <a:bodyPr/>
        <a:lstStyle/>
        <a:p>
          <a:endParaRPr lang="en-US"/>
        </a:p>
      </dgm:t>
    </dgm:pt>
    <dgm:pt modelId="{2D66D2E5-F27F-4CEB-A279-1457328259A0}" type="sibTrans" cxnId="{4EFCC406-3882-4A87-A9E9-158816339D45}">
      <dgm:prSet/>
      <dgm:spPr/>
      <dgm:t>
        <a:bodyPr/>
        <a:lstStyle/>
        <a:p>
          <a:endParaRPr lang="en-US"/>
        </a:p>
      </dgm:t>
    </dgm:pt>
    <dgm:pt modelId="{A6EAB125-A1F8-4D6D-8664-9F225988F33A}">
      <dgm:prSet/>
      <dgm:spPr/>
      <dgm:t>
        <a:bodyPr/>
        <a:lstStyle/>
        <a:p>
          <a:r>
            <a:rPr lang="en-GB"/>
            <a:t>Phones off and put away unless an emergency situation. </a:t>
          </a:r>
          <a:endParaRPr lang="en-US"/>
        </a:p>
      </dgm:t>
    </dgm:pt>
    <dgm:pt modelId="{2F0AFDC5-9ABF-4484-B4BB-DA08F051DE4E}" type="parTrans" cxnId="{8C0468EB-D94F-4CA9-B09D-4B626773AD49}">
      <dgm:prSet/>
      <dgm:spPr/>
      <dgm:t>
        <a:bodyPr/>
        <a:lstStyle/>
        <a:p>
          <a:endParaRPr lang="en-US"/>
        </a:p>
      </dgm:t>
    </dgm:pt>
    <dgm:pt modelId="{FC629700-8908-4316-AE64-0B50B7C692B4}" type="sibTrans" cxnId="{8C0468EB-D94F-4CA9-B09D-4B626773AD49}">
      <dgm:prSet/>
      <dgm:spPr/>
      <dgm:t>
        <a:bodyPr/>
        <a:lstStyle/>
        <a:p>
          <a:endParaRPr lang="en-US"/>
        </a:p>
      </dgm:t>
    </dgm:pt>
    <dgm:pt modelId="{BB32D66B-0DF0-4873-82B0-852FDB437560}">
      <dgm:prSet/>
      <dgm:spPr/>
      <dgm:t>
        <a:bodyPr/>
        <a:lstStyle/>
        <a:p>
          <a:r>
            <a:rPr lang="en-GB"/>
            <a:t>Statute book. </a:t>
          </a:r>
          <a:endParaRPr lang="en-US"/>
        </a:p>
      </dgm:t>
    </dgm:pt>
    <dgm:pt modelId="{3DC677B8-8CB4-47BF-9CA6-99931491B258}" type="parTrans" cxnId="{98F229F6-E632-403F-9DE5-764A8E0E1E5C}">
      <dgm:prSet/>
      <dgm:spPr/>
      <dgm:t>
        <a:bodyPr/>
        <a:lstStyle/>
        <a:p>
          <a:endParaRPr lang="en-US"/>
        </a:p>
      </dgm:t>
    </dgm:pt>
    <dgm:pt modelId="{31E638C2-93CB-44C4-82D9-4FC2CCDACBC9}" type="sibTrans" cxnId="{98F229F6-E632-403F-9DE5-764A8E0E1E5C}">
      <dgm:prSet/>
      <dgm:spPr/>
      <dgm:t>
        <a:bodyPr/>
        <a:lstStyle/>
        <a:p>
          <a:endParaRPr lang="en-US"/>
        </a:p>
      </dgm:t>
    </dgm:pt>
    <dgm:pt modelId="{452068CE-55BA-46EA-8AAB-CCF7F621A2C1}" type="pres">
      <dgm:prSet presAssocID="{D2CDA479-FC9A-4B2A-94ED-582B2896E6D8}" presName="root" presStyleCnt="0">
        <dgm:presLayoutVars>
          <dgm:dir/>
          <dgm:resizeHandles val="exact"/>
        </dgm:presLayoutVars>
      </dgm:prSet>
      <dgm:spPr/>
    </dgm:pt>
    <dgm:pt modelId="{9510154E-FC21-46DE-9069-C77174C2D719}" type="pres">
      <dgm:prSet presAssocID="{098692BC-2634-4597-8327-9DF2CF700F9D}" presName="compNode" presStyleCnt="0"/>
      <dgm:spPr/>
    </dgm:pt>
    <dgm:pt modelId="{006AB6EE-4B3C-4BB9-8900-B610CA7B2135}" type="pres">
      <dgm:prSet presAssocID="{098692BC-2634-4597-8327-9DF2CF700F9D}" presName="bgRect" presStyleLbl="bgShp" presStyleIdx="0" presStyleCnt="5"/>
      <dgm:spPr/>
    </dgm:pt>
    <dgm:pt modelId="{78F7F014-B713-4A45-AD98-8AFE7719B765}" type="pres">
      <dgm:prSet presAssocID="{098692BC-2634-4597-8327-9DF2CF700F9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EC7F8C0-72B1-48F9-9118-ECFA4A9B786A}" type="pres">
      <dgm:prSet presAssocID="{098692BC-2634-4597-8327-9DF2CF700F9D}" presName="spaceRect" presStyleCnt="0"/>
      <dgm:spPr/>
    </dgm:pt>
    <dgm:pt modelId="{E62AB113-46B9-41E4-A7B6-BD7C3C08DCDD}" type="pres">
      <dgm:prSet presAssocID="{098692BC-2634-4597-8327-9DF2CF700F9D}" presName="parTx" presStyleLbl="revTx" presStyleIdx="0" presStyleCnt="5">
        <dgm:presLayoutVars>
          <dgm:chMax val="0"/>
          <dgm:chPref val="0"/>
        </dgm:presLayoutVars>
      </dgm:prSet>
      <dgm:spPr/>
    </dgm:pt>
    <dgm:pt modelId="{638BA144-D825-4842-AD6D-0AF3CBCF3B91}" type="pres">
      <dgm:prSet presAssocID="{3621FAC3-CBB0-4761-98C0-1FD72F658ACA}" presName="sibTrans" presStyleCnt="0"/>
      <dgm:spPr/>
    </dgm:pt>
    <dgm:pt modelId="{AE6A4C69-3D70-4366-AF43-3FBF3E0C3B09}" type="pres">
      <dgm:prSet presAssocID="{FD77A2E4-60BB-4CEB-9B45-0FF938003B0C}" presName="compNode" presStyleCnt="0"/>
      <dgm:spPr/>
    </dgm:pt>
    <dgm:pt modelId="{33711765-A690-459D-88ED-B221F993316C}" type="pres">
      <dgm:prSet presAssocID="{FD77A2E4-60BB-4CEB-9B45-0FF938003B0C}" presName="bgRect" presStyleLbl="bgShp" presStyleIdx="1" presStyleCnt="5"/>
      <dgm:spPr/>
    </dgm:pt>
    <dgm:pt modelId="{C1655290-3845-4BB2-8F1B-6F422308EB61}" type="pres">
      <dgm:prSet presAssocID="{FD77A2E4-60BB-4CEB-9B45-0FF938003B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12BF1D59-4621-4764-B169-2D575604E4B3}" type="pres">
      <dgm:prSet presAssocID="{FD77A2E4-60BB-4CEB-9B45-0FF938003B0C}" presName="spaceRect" presStyleCnt="0"/>
      <dgm:spPr/>
    </dgm:pt>
    <dgm:pt modelId="{540F6FC7-2C44-49F7-BC0B-6AB6FD413777}" type="pres">
      <dgm:prSet presAssocID="{FD77A2E4-60BB-4CEB-9B45-0FF938003B0C}" presName="parTx" presStyleLbl="revTx" presStyleIdx="1" presStyleCnt="5">
        <dgm:presLayoutVars>
          <dgm:chMax val="0"/>
          <dgm:chPref val="0"/>
        </dgm:presLayoutVars>
      </dgm:prSet>
      <dgm:spPr/>
    </dgm:pt>
    <dgm:pt modelId="{B55A871B-099E-406B-9C83-8A6CB9B00A5F}" type="pres">
      <dgm:prSet presAssocID="{F03068CC-E41F-4839-856F-ED763A424773}" presName="sibTrans" presStyleCnt="0"/>
      <dgm:spPr/>
    </dgm:pt>
    <dgm:pt modelId="{F372EA14-26B3-4A32-9CEE-503657EA9D40}" type="pres">
      <dgm:prSet presAssocID="{74EAE1DB-2878-4B1C-94C7-0F6412759A69}" presName="compNode" presStyleCnt="0"/>
      <dgm:spPr/>
    </dgm:pt>
    <dgm:pt modelId="{F4EDE018-7A67-460E-B755-F2F9270EF74D}" type="pres">
      <dgm:prSet presAssocID="{74EAE1DB-2878-4B1C-94C7-0F6412759A69}" presName="bgRect" presStyleLbl="bgShp" presStyleIdx="2" presStyleCnt="5"/>
      <dgm:spPr/>
    </dgm:pt>
    <dgm:pt modelId="{F999FE0D-6E44-429F-BC70-90D72AF0E47C}" type="pres">
      <dgm:prSet presAssocID="{74EAE1DB-2878-4B1C-94C7-0F6412759A6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bag"/>
        </a:ext>
      </dgm:extLst>
    </dgm:pt>
    <dgm:pt modelId="{3CAEF430-CA7C-4B19-AD55-66D73662CDFA}" type="pres">
      <dgm:prSet presAssocID="{74EAE1DB-2878-4B1C-94C7-0F6412759A69}" presName="spaceRect" presStyleCnt="0"/>
      <dgm:spPr/>
    </dgm:pt>
    <dgm:pt modelId="{D21D5027-4420-4BCA-BAFF-C7A89B986441}" type="pres">
      <dgm:prSet presAssocID="{74EAE1DB-2878-4B1C-94C7-0F6412759A69}" presName="parTx" presStyleLbl="revTx" presStyleIdx="2" presStyleCnt="5">
        <dgm:presLayoutVars>
          <dgm:chMax val="0"/>
          <dgm:chPref val="0"/>
        </dgm:presLayoutVars>
      </dgm:prSet>
      <dgm:spPr/>
    </dgm:pt>
    <dgm:pt modelId="{E3AEB6CE-44A3-4287-B6D8-A00568D87C13}" type="pres">
      <dgm:prSet presAssocID="{2D66D2E5-F27F-4CEB-A279-1457328259A0}" presName="sibTrans" presStyleCnt="0"/>
      <dgm:spPr/>
    </dgm:pt>
    <dgm:pt modelId="{04771A09-5B92-46C3-A233-5848AAC42011}" type="pres">
      <dgm:prSet presAssocID="{A6EAB125-A1F8-4D6D-8664-9F225988F33A}" presName="compNode" presStyleCnt="0"/>
      <dgm:spPr/>
    </dgm:pt>
    <dgm:pt modelId="{D2974860-382E-47B3-91A8-99C567480FD9}" type="pres">
      <dgm:prSet presAssocID="{A6EAB125-A1F8-4D6D-8664-9F225988F33A}" presName="bgRect" presStyleLbl="bgShp" presStyleIdx="3" presStyleCnt="5"/>
      <dgm:spPr/>
    </dgm:pt>
    <dgm:pt modelId="{618B4E87-3119-45C2-9B5C-3549C1E228EE}" type="pres">
      <dgm:prSet presAssocID="{A6EAB125-A1F8-4D6D-8664-9F225988F33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061BC380-E341-47C6-8A20-A4E3725DB091}" type="pres">
      <dgm:prSet presAssocID="{A6EAB125-A1F8-4D6D-8664-9F225988F33A}" presName="spaceRect" presStyleCnt="0"/>
      <dgm:spPr/>
    </dgm:pt>
    <dgm:pt modelId="{578BA510-51DE-4AEC-8B8C-5BC3748FE0E0}" type="pres">
      <dgm:prSet presAssocID="{A6EAB125-A1F8-4D6D-8664-9F225988F33A}" presName="parTx" presStyleLbl="revTx" presStyleIdx="3" presStyleCnt="5">
        <dgm:presLayoutVars>
          <dgm:chMax val="0"/>
          <dgm:chPref val="0"/>
        </dgm:presLayoutVars>
      </dgm:prSet>
      <dgm:spPr/>
    </dgm:pt>
    <dgm:pt modelId="{1BE2E889-C2D6-4F09-92E9-FF4839778E16}" type="pres">
      <dgm:prSet presAssocID="{FC629700-8908-4316-AE64-0B50B7C692B4}" presName="sibTrans" presStyleCnt="0"/>
      <dgm:spPr/>
    </dgm:pt>
    <dgm:pt modelId="{87B22062-DB8A-4B92-B32D-2B8374040A76}" type="pres">
      <dgm:prSet presAssocID="{BB32D66B-0DF0-4873-82B0-852FDB437560}" presName="compNode" presStyleCnt="0"/>
      <dgm:spPr/>
    </dgm:pt>
    <dgm:pt modelId="{8BFFAE47-D318-481B-A754-97BDA9934D10}" type="pres">
      <dgm:prSet presAssocID="{BB32D66B-0DF0-4873-82B0-852FDB437560}" presName="bgRect" presStyleLbl="bgShp" presStyleIdx="4" presStyleCnt="5"/>
      <dgm:spPr/>
    </dgm:pt>
    <dgm:pt modelId="{F820A110-3DC1-40B8-AED9-82752827DA06}" type="pres">
      <dgm:prSet presAssocID="{BB32D66B-0DF0-4873-82B0-852FDB4375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10FE9BC-6F21-4F62-949F-67A57244264B}" type="pres">
      <dgm:prSet presAssocID="{BB32D66B-0DF0-4873-82B0-852FDB437560}" presName="spaceRect" presStyleCnt="0"/>
      <dgm:spPr/>
    </dgm:pt>
    <dgm:pt modelId="{9F367BAA-03F7-4374-9163-254A88AAF165}" type="pres">
      <dgm:prSet presAssocID="{BB32D66B-0DF0-4873-82B0-852FDB43756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EFCC406-3882-4A87-A9E9-158816339D45}" srcId="{D2CDA479-FC9A-4B2A-94ED-582B2896E6D8}" destId="{74EAE1DB-2878-4B1C-94C7-0F6412759A69}" srcOrd="2" destOrd="0" parTransId="{62961EE8-9612-46D1-8286-123E6960AA54}" sibTransId="{2D66D2E5-F27F-4CEB-A279-1457328259A0}"/>
    <dgm:cxn modelId="{CC54F70B-512B-47CB-9276-3C709806B4B1}" type="presOf" srcId="{FD77A2E4-60BB-4CEB-9B45-0FF938003B0C}" destId="{540F6FC7-2C44-49F7-BC0B-6AB6FD413777}" srcOrd="0" destOrd="0" presId="urn:microsoft.com/office/officeart/2018/2/layout/IconVerticalSolidList"/>
    <dgm:cxn modelId="{23540836-036A-445F-A9D2-1BC3F7A3DBB8}" type="presOf" srcId="{098692BC-2634-4597-8327-9DF2CF700F9D}" destId="{E62AB113-46B9-41E4-A7B6-BD7C3C08DCDD}" srcOrd="0" destOrd="0" presId="urn:microsoft.com/office/officeart/2018/2/layout/IconVerticalSolidList"/>
    <dgm:cxn modelId="{A169A345-0E89-47C3-B62A-E82E6277F4CA}" type="presOf" srcId="{A6EAB125-A1F8-4D6D-8664-9F225988F33A}" destId="{578BA510-51DE-4AEC-8B8C-5BC3748FE0E0}" srcOrd="0" destOrd="0" presId="urn:microsoft.com/office/officeart/2018/2/layout/IconVerticalSolidList"/>
    <dgm:cxn modelId="{1BE2366F-78ED-4532-8E69-245752698B88}" type="presOf" srcId="{D2CDA479-FC9A-4B2A-94ED-582B2896E6D8}" destId="{452068CE-55BA-46EA-8AAB-CCF7F621A2C1}" srcOrd="0" destOrd="0" presId="urn:microsoft.com/office/officeart/2018/2/layout/IconVerticalSolidList"/>
    <dgm:cxn modelId="{92900154-A7C2-4D3C-995D-A29CE04E2619}" type="presOf" srcId="{BB32D66B-0DF0-4873-82B0-852FDB437560}" destId="{9F367BAA-03F7-4374-9163-254A88AAF165}" srcOrd="0" destOrd="0" presId="urn:microsoft.com/office/officeart/2018/2/layout/IconVerticalSolidList"/>
    <dgm:cxn modelId="{2FD3EEB2-2101-4273-A2E0-4852D973D19F}" type="presOf" srcId="{74EAE1DB-2878-4B1C-94C7-0F6412759A69}" destId="{D21D5027-4420-4BCA-BAFF-C7A89B986441}" srcOrd="0" destOrd="0" presId="urn:microsoft.com/office/officeart/2018/2/layout/IconVerticalSolidList"/>
    <dgm:cxn modelId="{8C0468EB-D94F-4CA9-B09D-4B626773AD49}" srcId="{D2CDA479-FC9A-4B2A-94ED-582B2896E6D8}" destId="{A6EAB125-A1F8-4D6D-8664-9F225988F33A}" srcOrd="3" destOrd="0" parTransId="{2F0AFDC5-9ABF-4484-B4BB-DA08F051DE4E}" sibTransId="{FC629700-8908-4316-AE64-0B50B7C692B4}"/>
    <dgm:cxn modelId="{CD5E94EF-2136-4E13-AB1A-E3B05D86BBB1}" srcId="{D2CDA479-FC9A-4B2A-94ED-582B2896E6D8}" destId="{098692BC-2634-4597-8327-9DF2CF700F9D}" srcOrd="0" destOrd="0" parTransId="{5E7996B3-D8F9-4ABA-9154-5C36318DDCDF}" sibTransId="{3621FAC3-CBB0-4761-98C0-1FD72F658ACA}"/>
    <dgm:cxn modelId="{98F229F6-E632-403F-9DE5-764A8E0E1E5C}" srcId="{D2CDA479-FC9A-4B2A-94ED-582B2896E6D8}" destId="{BB32D66B-0DF0-4873-82B0-852FDB437560}" srcOrd="4" destOrd="0" parTransId="{3DC677B8-8CB4-47BF-9CA6-99931491B258}" sibTransId="{31E638C2-93CB-44C4-82D9-4FC2CCDACBC9}"/>
    <dgm:cxn modelId="{62536EF8-AC09-4E41-99BF-BD7DD01CB44B}" srcId="{D2CDA479-FC9A-4B2A-94ED-582B2896E6D8}" destId="{FD77A2E4-60BB-4CEB-9B45-0FF938003B0C}" srcOrd="1" destOrd="0" parTransId="{4893F200-32E1-4B2A-A927-D08A417FDC67}" sibTransId="{F03068CC-E41F-4839-856F-ED763A424773}"/>
    <dgm:cxn modelId="{96334ACD-000D-4522-A0DC-8451FB1FE1CC}" type="presParOf" srcId="{452068CE-55BA-46EA-8AAB-CCF7F621A2C1}" destId="{9510154E-FC21-46DE-9069-C77174C2D719}" srcOrd="0" destOrd="0" presId="urn:microsoft.com/office/officeart/2018/2/layout/IconVerticalSolidList"/>
    <dgm:cxn modelId="{2F21622A-68AD-4717-B435-018C0ED44384}" type="presParOf" srcId="{9510154E-FC21-46DE-9069-C77174C2D719}" destId="{006AB6EE-4B3C-4BB9-8900-B610CA7B2135}" srcOrd="0" destOrd="0" presId="urn:microsoft.com/office/officeart/2018/2/layout/IconVerticalSolidList"/>
    <dgm:cxn modelId="{15B5C5B2-5FF1-4CA6-B7E6-256385C18A91}" type="presParOf" srcId="{9510154E-FC21-46DE-9069-C77174C2D719}" destId="{78F7F014-B713-4A45-AD98-8AFE7719B765}" srcOrd="1" destOrd="0" presId="urn:microsoft.com/office/officeart/2018/2/layout/IconVerticalSolidList"/>
    <dgm:cxn modelId="{4B688310-AB3E-429F-800F-81BB1E9049C5}" type="presParOf" srcId="{9510154E-FC21-46DE-9069-C77174C2D719}" destId="{DEC7F8C0-72B1-48F9-9118-ECFA4A9B786A}" srcOrd="2" destOrd="0" presId="urn:microsoft.com/office/officeart/2018/2/layout/IconVerticalSolidList"/>
    <dgm:cxn modelId="{055AE348-1315-453A-9E60-A77C07C97EB3}" type="presParOf" srcId="{9510154E-FC21-46DE-9069-C77174C2D719}" destId="{E62AB113-46B9-41E4-A7B6-BD7C3C08DCDD}" srcOrd="3" destOrd="0" presId="urn:microsoft.com/office/officeart/2018/2/layout/IconVerticalSolidList"/>
    <dgm:cxn modelId="{EA7BFF04-1648-4BA9-82E7-FD22FD3D7496}" type="presParOf" srcId="{452068CE-55BA-46EA-8AAB-CCF7F621A2C1}" destId="{638BA144-D825-4842-AD6D-0AF3CBCF3B91}" srcOrd="1" destOrd="0" presId="urn:microsoft.com/office/officeart/2018/2/layout/IconVerticalSolidList"/>
    <dgm:cxn modelId="{2DA7E325-ACA4-4671-8BDB-0F305C3D8DAD}" type="presParOf" srcId="{452068CE-55BA-46EA-8AAB-CCF7F621A2C1}" destId="{AE6A4C69-3D70-4366-AF43-3FBF3E0C3B09}" srcOrd="2" destOrd="0" presId="urn:microsoft.com/office/officeart/2018/2/layout/IconVerticalSolidList"/>
    <dgm:cxn modelId="{7BB0E10B-9EB9-40F5-96E4-96A6DC28EE0A}" type="presParOf" srcId="{AE6A4C69-3D70-4366-AF43-3FBF3E0C3B09}" destId="{33711765-A690-459D-88ED-B221F993316C}" srcOrd="0" destOrd="0" presId="urn:microsoft.com/office/officeart/2018/2/layout/IconVerticalSolidList"/>
    <dgm:cxn modelId="{FBFFBA73-BAEE-4895-940A-A6C4AF5F0B0F}" type="presParOf" srcId="{AE6A4C69-3D70-4366-AF43-3FBF3E0C3B09}" destId="{C1655290-3845-4BB2-8F1B-6F422308EB61}" srcOrd="1" destOrd="0" presId="urn:microsoft.com/office/officeart/2018/2/layout/IconVerticalSolidList"/>
    <dgm:cxn modelId="{1E7A0224-38B9-4AFF-99AC-9295AAC97243}" type="presParOf" srcId="{AE6A4C69-3D70-4366-AF43-3FBF3E0C3B09}" destId="{12BF1D59-4621-4764-B169-2D575604E4B3}" srcOrd="2" destOrd="0" presId="urn:microsoft.com/office/officeart/2018/2/layout/IconVerticalSolidList"/>
    <dgm:cxn modelId="{1A884FF9-9973-4B07-BF3F-40B28C055F6E}" type="presParOf" srcId="{AE6A4C69-3D70-4366-AF43-3FBF3E0C3B09}" destId="{540F6FC7-2C44-49F7-BC0B-6AB6FD413777}" srcOrd="3" destOrd="0" presId="urn:microsoft.com/office/officeart/2018/2/layout/IconVerticalSolidList"/>
    <dgm:cxn modelId="{3F53A298-E90D-4A5A-B45E-CC58FAF99652}" type="presParOf" srcId="{452068CE-55BA-46EA-8AAB-CCF7F621A2C1}" destId="{B55A871B-099E-406B-9C83-8A6CB9B00A5F}" srcOrd="3" destOrd="0" presId="urn:microsoft.com/office/officeart/2018/2/layout/IconVerticalSolidList"/>
    <dgm:cxn modelId="{E461D373-7232-4755-A7DF-2BA25D771FC8}" type="presParOf" srcId="{452068CE-55BA-46EA-8AAB-CCF7F621A2C1}" destId="{F372EA14-26B3-4A32-9CEE-503657EA9D40}" srcOrd="4" destOrd="0" presId="urn:microsoft.com/office/officeart/2018/2/layout/IconVerticalSolidList"/>
    <dgm:cxn modelId="{964DB4E2-1E2A-45DE-8C0E-FC259A403AD9}" type="presParOf" srcId="{F372EA14-26B3-4A32-9CEE-503657EA9D40}" destId="{F4EDE018-7A67-460E-B755-F2F9270EF74D}" srcOrd="0" destOrd="0" presId="urn:microsoft.com/office/officeart/2018/2/layout/IconVerticalSolidList"/>
    <dgm:cxn modelId="{00A22400-06C5-481C-9AED-E76550511729}" type="presParOf" srcId="{F372EA14-26B3-4A32-9CEE-503657EA9D40}" destId="{F999FE0D-6E44-429F-BC70-90D72AF0E47C}" srcOrd="1" destOrd="0" presId="urn:microsoft.com/office/officeart/2018/2/layout/IconVerticalSolidList"/>
    <dgm:cxn modelId="{0BC2ED57-F2FC-4AD9-8C8E-A79B9ED4DCB4}" type="presParOf" srcId="{F372EA14-26B3-4A32-9CEE-503657EA9D40}" destId="{3CAEF430-CA7C-4B19-AD55-66D73662CDFA}" srcOrd="2" destOrd="0" presId="urn:microsoft.com/office/officeart/2018/2/layout/IconVerticalSolidList"/>
    <dgm:cxn modelId="{10A7524B-2B99-42ED-ACDF-42C10FDD9F4B}" type="presParOf" srcId="{F372EA14-26B3-4A32-9CEE-503657EA9D40}" destId="{D21D5027-4420-4BCA-BAFF-C7A89B986441}" srcOrd="3" destOrd="0" presId="urn:microsoft.com/office/officeart/2018/2/layout/IconVerticalSolidList"/>
    <dgm:cxn modelId="{84B2B1DF-91C8-4495-B24F-A62A0A7172DC}" type="presParOf" srcId="{452068CE-55BA-46EA-8AAB-CCF7F621A2C1}" destId="{E3AEB6CE-44A3-4287-B6D8-A00568D87C13}" srcOrd="5" destOrd="0" presId="urn:microsoft.com/office/officeart/2018/2/layout/IconVerticalSolidList"/>
    <dgm:cxn modelId="{18E0812C-C2B1-4E31-A7E4-B405891736A5}" type="presParOf" srcId="{452068CE-55BA-46EA-8AAB-CCF7F621A2C1}" destId="{04771A09-5B92-46C3-A233-5848AAC42011}" srcOrd="6" destOrd="0" presId="urn:microsoft.com/office/officeart/2018/2/layout/IconVerticalSolidList"/>
    <dgm:cxn modelId="{B9EE0EA0-4D26-4F25-80F7-28434A5E71B9}" type="presParOf" srcId="{04771A09-5B92-46C3-A233-5848AAC42011}" destId="{D2974860-382E-47B3-91A8-99C567480FD9}" srcOrd="0" destOrd="0" presId="urn:microsoft.com/office/officeart/2018/2/layout/IconVerticalSolidList"/>
    <dgm:cxn modelId="{39E1BCC4-EBBA-4CC2-B527-11C0B2DE475B}" type="presParOf" srcId="{04771A09-5B92-46C3-A233-5848AAC42011}" destId="{618B4E87-3119-45C2-9B5C-3549C1E228EE}" srcOrd="1" destOrd="0" presId="urn:microsoft.com/office/officeart/2018/2/layout/IconVerticalSolidList"/>
    <dgm:cxn modelId="{B4A3C60F-FBBE-4041-9BBA-1F4C2126BA55}" type="presParOf" srcId="{04771A09-5B92-46C3-A233-5848AAC42011}" destId="{061BC380-E341-47C6-8A20-A4E3725DB091}" srcOrd="2" destOrd="0" presId="urn:microsoft.com/office/officeart/2018/2/layout/IconVerticalSolidList"/>
    <dgm:cxn modelId="{EF191643-04DA-4D22-AA46-B2DD5934E9C7}" type="presParOf" srcId="{04771A09-5B92-46C3-A233-5848AAC42011}" destId="{578BA510-51DE-4AEC-8B8C-5BC3748FE0E0}" srcOrd="3" destOrd="0" presId="urn:microsoft.com/office/officeart/2018/2/layout/IconVerticalSolidList"/>
    <dgm:cxn modelId="{69251950-D5B0-4573-A86D-E0D339C81D1B}" type="presParOf" srcId="{452068CE-55BA-46EA-8AAB-CCF7F621A2C1}" destId="{1BE2E889-C2D6-4F09-92E9-FF4839778E16}" srcOrd="7" destOrd="0" presId="urn:microsoft.com/office/officeart/2018/2/layout/IconVerticalSolidList"/>
    <dgm:cxn modelId="{A2299603-604E-4920-8DBF-B74783EE4354}" type="presParOf" srcId="{452068CE-55BA-46EA-8AAB-CCF7F621A2C1}" destId="{87B22062-DB8A-4B92-B32D-2B8374040A76}" srcOrd="8" destOrd="0" presId="urn:microsoft.com/office/officeart/2018/2/layout/IconVerticalSolidList"/>
    <dgm:cxn modelId="{2DA39CD1-3B57-4ECB-824B-B029A2CCE479}" type="presParOf" srcId="{87B22062-DB8A-4B92-B32D-2B8374040A76}" destId="{8BFFAE47-D318-481B-A754-97BDA9934D10}" srcOrd="0" destOrd="0" presId="urn:microsoft.com/office/officeart/2018/2/layout/IconVerticalSolidList"/>
    <dgm:cxn modelId="{7F4F4B9B-9B4F-48AE-B5C0-82C45EB95B8F}" type="presParOf" srcId="{87B22062-DB8A-4B92-B32D-2B8374040A76}" destId="{F820A110-3DC1-40B8-AED9-82752827DA06}" srcOrd="1" destOrd="0" presId="urn:microsoft.com/office/officeart/2018/2/layout/IconVerticalSolidList"/>
    <dgm:cxn modelId="{FEBF28EA-446F-43AA-A3D2-09DBCDC56159}" type="presParOf" srcId="{87B22062-DB8A-4B92-B32D-2B8374040A76}" destId="{F10FE9BC-6F21-4F62-949F-67A57244264B}" srcOrd="2" destOrd="0" presId="urn:microsoft.com/office/officeart/2018/2/layout/IconVerticalSolidList"/>
    <dgm:cxn modelId="{13EE8249-6AA6-4236-8593-C31BFB519F5F}" type="presParOf" srcId="{87B22062-DB8A-4B92-B32D-2B8374040A76}" destId="{9F367BAA-03F7-4374-9163-254A88AAF1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0FF7EA-7E86-4FDD-81D0-63CF393037D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2565AA-5064-4BB8-AB3B-1A4B663672B2}">
      <dgm:prSet/>
      <dgm:spPr/>
      <dgm:t>
        <a:bodyPr/>
        <a:lstStyle/>
        <a:p>
          <a:r>
            <a:rPr lang="en-GB" dirty="0"/>
            <a:t>Closed book exam. </a:t>
          </a:r>
          <a:endParaRPr lang="en-US" dirty="0"/>
        </a:p>
      </dgm:t>
    </dgm:pt>
    <dgm:pt modelId="{06AC313D-8E84-47E3-8B17-090F01E0488D}" type="parTrans" cxnId="{17D5DD93-EA6C-4071-B944-4C1BB0431CE2}">
      <dgm:prSet/>
      <dgm:spPr/>
      <dgm:t>
        <a:bodyPr/>
        <a:lstStyle/>
        <a:p>
          <a:endParaRPr lang="en-US"/>
        </a:p>
      </dgm:t>
    </dgm:pt>
    <dgm:pt modelId="{47204F0B-FE64-48C7-AED6-4EB5749B1D68}" type="sibTrans" cxnId="{17D5DD93-EA6C-4071-B944-4C1BB0431CE2}">
      <dgm:prSet/>
      <dgm:spPr/>
      <dgm:t>
        <a:bodyPr/>
        <a:lstStyle/>
        <a:p>
          <a:endParaRPr lang="en-US"/>
        </a:p>
      </dgm:t>
    </dgm:pt>
    <dgm:pt modelId="{752D0957-57D4-4312-80B2-88BE2F29BC18}">
      <dgm:prSet/>
      <dgm:spPr/>
      <dgm:t>
        <a:bodyPr/>
        <a:lstStyle/>
        <a:p>
          <a:r>
            <a:rPr lang="en-GB"/>
            <a:t>Ensure that you bring a black pen. </a:t>
          </a:r>
          <a:endParaRPr lang="en-US"/>
        </a:p>
      </dgm:t>
    </dgm:pt>
    <dgm:pt modelId="{6D985BC7-EE25-4786-BEB2-68C999019DEF}" type="parTrans" cxnId="{3C25AEE6-E051-44E8-B982-E9600EA1BB97}">
      <dgm:prSet/>
      <dgm:spPr/>
      <dgm:t>
        <a:bodyPr/>
        <a:lstStyle/>
        <a:p>
          <a:endParaRPr lang="en-US"/>
        </a:p>
      </dgm:t>
    </dgm:pt>
    <dgm:pt modelId="{955C6479-3FF1-4988-A7EF-965B0DF3F991}" type="sibTrans" cxnId="{3C25AEE6-E051-44E8-B982-E9600EA1BB97}">
      <dgm:prSet/>
      <dgm:spPr/>
      <dgm:t>
        <a:bodyPr/>
        <a:lstStyle/>
        <a:p>
          <a:endParaRPr lang="en-US"/>
        </a:p>
      </dgm:t>
    </dgm:pt>
    <dgm:pt modelId="{B9AE12C7-6405-4D4A-BB27-0089BBD0AFF9}">
      <dgm:prSet/>
      <dgm:spPr/>
      <dgm:t>
        <a:bodyPr/>
        <a:lstStyle/>
        <a:p>
          <a:r>
            <a:rPr lang="en-GB"/>
            <a:t>All mobile phones and smart watches must be switched off and put away. </a:t>
          </a:r>
          <a:endParaRPr lang="en-US"/>
        </a:p>
      </dgm:t>
    </dgm:pt>
    <dgm:pt modelId="{10A8C1DC-AF5B-40A7-B364-29563FE6D5F9}" type="parTrans" cxnId="{E7FB9759-418A-4E0A-A9E7-9F7976BBA0D9}">
      <dgm:prSet/>
      <dgm:spPr/>
      <dgm:t>
        <a:bodyPr/>
        <a:lstStyle/>
        <a:p>
          <a:endParaRPr lang="en-US"/>
        </a:p>
      </dgm:t>
    </dgm:pt>
    <dgm:pt modelId="{94D5D78A-0874-452D-B59D-06027A710BC4}" type="sibTrans" cxnId="{E7FB9759-418A-4E0A-A9E7-9F7976BBA0D9}">
      <dgm:prSet/>
      <dgm:spPr/>
      <dgm:t>
        <a:bodyPr/>
        <a:lstStyle/>
        <a:p>
          <a:endParaRPr lang="en-US"/>
        </a:p>
      </dgm:t>
    </dgm:pt>
    <dgm:pt modelId="{E612D021-AA94-4570-AC60-88A270450085}" type="pres">
      <dgm:prSet presAssocID="{BA0FF7EA-7E86-4FDD-81D0-63CF393037DD}" presName="outerComposite" presStyleCnt="0">
        <dgm:presLayoutVars>
          <dgm:chMax val="5"/>
          <dgm:dir/>
          <dgm:resizeHandles val="exact"/>
        </dgm:presLayoutVars>
      </dgm:prSet>
      <dgm:spPr/>
    </dgm:pt>
    <dgm:pt modelId="{8960AB1B-B098-4C67-813D-22D5B2CE89C4}" type="pres">
      <dgm:prSet presAssocID="{BA0FF7EA-7E86-4FDD-81D0-63CF393037DD}" presName="dummyMaxCanvas" presStyleCnt="0">
        <dgm:presLayoutVars/>
      </dgm:prSet>
      <dgm:spPr/>
    </dgm:pt>
    <dgm:pt modelId="{0B79D5B8-5215-40C7-9AA1-154981FB239C}" type="pres">
      <dgm:prSet presAssocID="{BA0FF7EA-7E86-4FDD-81D0-63CF393037DD}" presName="ThreeNodes_1" presStyleLbl="node1" presStyleIdx="0" presStyleCnt="3">
        <dgm:presLayoutVars>
          <dgm:bulletEnabled val="1"/>
        </dgm:presLayoutVars>
      </dgm:prSet>
      <dgm:spPr/>
    </dgm:pt>
    <dgm:pt modelId="{9E64EE5B-7ECB-4D1E-9BB5-C9A96E8CFF15}" type="pres">
      <dgm:prSet presAssocID="{BA0FF7EA-7E86-4FDD-81D0-63CF393037DD}" presName="ThreeNodes_2" presStyleLbl="node1" presStyleIdx="1" presStyleCnt="3">
        <dgm:presLayoutVars>
          <dgm:bulletEnabled val="1"/>
        </dgm:presLayoutVars>
      </dgm:prSet>
      <dgm:spPr/>
    </dgm:pt>
    <dgm:pt modelId="{C3EE24C7-4490-490D-8428-58782FE5A824}" type="pres">
      <dgm:prSet presAssocID="{BA0FF7EA-7E86-4FDD-81D0-63CF393037DD}" presName="ThreeNodes_3" presStyleLbl="node1" presStyleIdx="2" presStyleCnt="3">
        <dgm:presLayoutVars>
          <dgm:bulletEnabled val="1"/>
        </dgm:presLayoutVars>
      </dgm:prSet>
      <dgm:spPr/>
    </dgm:pt>
    <dgm:pt modelId="{C03B3822-8AD0-4F5C-97E1-E1E24C3C324F}" type="pres">
      <dgm:prSet presAssocID="{BA0FF7EA-7E86-4FDD-81D0-63CF393037DD}" presName="ThreeConn_1-2" presStyleLbl="fgAccFollowNode1" presStyleIdx="0" presStyleCnt="2">
        <dgm:presLayoutVars>
          <dgm:bulletEnabled val="1"/>
        </dgm:presLayoutVars>
      </dgm:prSet>
      <dgm:spPr/>
    </dgm:pt>
    <dgm:pt modelId="{565AFEA1-CB20-44E9-9096-FEB16D81E1F6}" type="pres">
      <dgm:prSet presAssocID="{BA0FF7EA-7E86-4FDD-81D0-63CF393037DD}" presName="ThreeConn_2-3" presStyleLbl="fgAccFollowNode1" presStyleIdx="1" presStyleCnt="2">
        <dgm:presLayoutVars>
          <dgm:bulletEnabled val="1"/>
        </dgm:presLayoutVars>
      </dgm:prSet>
      <dgm:spPr/>
    </dgm:pt>
    <dgm:pt modelId="{19AA8545-B713-46E3-84C2-455ED75EDCD1}" type="pres">
      <dgm:prSet presAssocID="{BA0FF7EA-7E86-4FDD-81D0-63CF393037DD}" presName="ThreeNodes_1_text" presStyleLbl="node1" presStyleIdx="2" presStyleCnt="3">
        <dgm:presLayoutVars>
          <dgm:bulletEnabled val="1"/>
        </dgm:presLayoutVars>
      </dgm:prSet>
      <dgm:spPr/>
    </dgm:pt>
    <dgm:pt modelId="{17F2FD9C-C00B-44DE-B02A-38B18C5B1303}" type="pres">
      <dgm:prSet presAssocID="{BA0FF7EA-7E86-4FDD-81D0-63CF393037DD}" presName="ThreeNodes_2_text" presStyleLbl="node1" presStyleIdx="2" presStyleCnt="3">
        <dgm:presLayoutVars>
          <dgm:bulletEnabled val="1"/>
        </dgm:presLayoutVars>
      </dgm:prSet>
      <dgm:spPr/>
    </dgm:pt>
    <dgm:pt modelId="{575D2D2A-E517-4F2E-9D11-DAA1DD495972}" type="pres">
      <dgm:prSet presAssocID="{BA0FF7EA-7E86-4FDD-81D0-63CF393037D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E9B5400-FEFD-4D8C-AA92-99BDAD7C65B2}" type="presOf" srcId="{032565AA-5064-4BB8-AB3B-1A4B663672B2}" destId="{19AA8545-B713-46E3-84C2-455ED75EDCD1}" srcOrd="1" destOrd="0" presId="urn:microsoft.com/office/officeart/2005/8/layout/vProcess5"/>
    <dgm:cxn modelId="{8FEACA28-712E-47B6-B6CD-CCC99F2FA796}" type="presOf" srcId="{47204F0B-FE64-48C7-AED6-4EB5749B1D68}" destId="{C03B3822-8AD0-4F5C-97E1-E1E24C3C324F}" srcOrd="0" destOrd="0" presId="urn:microsoft.com/office/officeart/2005/8/layout/vProcess5"/>
    <dgm:cxn modelId="{6C82312E-251E-4F86-A84F-07A926E3E709}" type="presOf" srcId="{032565AA-5064-4BB8-AB3B-1A4B663672B2}" destId="{0B79D5B8-5215-40C7-9AA1-154981FB239C}" srcOrd="0" destOrd="0" presId="urn:microsoft.com/office/officeart/2005/8/layout/vProcess5"/>
    <dgm:cxn modelId="{53530146-9EBB-4FE5-B586-140B837735ED}" type="presOf" srcId="{752D0957-57D4-4312-80B2-88BE2F29BC18}" destId="{9E64EE5B-7ECB-4D1E-9BB5-C9A96E8CFF15}" srcOrd="0" destOrd="0" presId="urn:microsoft.com/office/officeart/2005/8/layout/vProcess5"/>
    <dgm:cxn modelId="{6C4B166D-F316-43F9-9E2C-0CD55B157E9F}" type="presOf" srcId="{752D0957-57D4-4312-80B2-88BE2F29BC18}" destId="{17F2FD9C-C00B-44DE-B02A-38B18C5B1303}" srcOrd="1" destOrd="0" presId="urn:microsoft.com/office/officeart/2005/8/layout/vProcess5"/>
    <dgm:cxn modelId="{E2560353-8ECF-4030-B96F-678D37FB5AD5}" type="presOf" srcId="{B9AE12C7-6405-4D4A-BB27-0089BBD0AFF9}" destId="{C3EE24C7-4490-490D-8428-58782FE5A824}" srcOrd="0" destOrd="0" presId="urn:microsoft.com/office/officeart/2005/8/layout/vProcess5"/>
    <dgm:cxn modelId="{E7FB9759-418A-4E0A-A9E7-9F7976BBA0D9}" srcId="{BA0FF7EA-7E86-4FDD-81D0-63CF393037DD}" destId="{B9AE12C7-6405-4D4A-BB27-0089BBD0AFF9}" srcOrd="2" destOrd="0" parTransId="{10A8C1DC-AF5B-40A7-B364-29563FE6D5F9}" sibTransId="{94D5D78A-0874-452D-B59D-06027A710BC4}"/>
    <dgm:cxn modelId="{17D5DD93-EA6C-4071-B944-4C1BB0431CE2}" srcId="{BA0FF7EA-7E86-4FDD-81D0-63CF393037DD}" destId="{032565AA-5064-4BB8-AB3B-1A4B663672B2}" srcOrd="0" destOrd="0" parTransId="{06AC313D-8E84-47E3-8B17-090F01E0488D}" sibTransId="{47204F0B-FE64-48C7-AED6-4EB5749B1D68}"/>
    <dgm:cxn modelId="{3616FBBB-75DB-46B6-A81A-647607250E8F}" type="presOf" srcId="{B9AE12C7-6405-4D4A-BB27-0089BBD0AFF9}" destId="{575D2D2A-E517-4F2E-9D11-DAA1DD495972}" srcOrd="1" destOrd="0" presId="urn:microsoft.com/office/officeart/2005/8/layout/vProcess5"/>
    <dgm:cxn modelId="{301E08DC-3B83-4F26-9562-1F3E4F66C1E8}" type="presOf" srcId="{BA0FF7EA-7E86-4FDD-81D0-63CF393037DD}" destId="{E612D021-AA94-4570-AC60-88A270450085}" srcOrd="0" destOrd="0" presId="urn:microsoft.com/office/officeart/2005/8/layout/vProcess5"/>
    <dgm:cxn modelId="{3C25AEE6-E051-44E8-B982-E9600EA1BB97}" srcId="{BA0FF7EA-7E86-4FDD-81D0-63CF393037DD}" destId="{752D0957-57D4-4312-80B2-88BE2F29BC18}" srcOrd="1" destOrd="0" parTransId="{6D985BC7-EE25-4786-BEB2-68C999019DEF}" sibTransId="{955C6479-3FF1-4988-A7EF-965B0DF3F991}"/>
    <dgm:cxn modelId="{1AEF15EF-84DD-4E39-8235-06AED603B810}" type="presOf" srcId="{955C6479-3FF1-4988-A7EF-965B0DF3F991}" destId="{565AFEA1-CB20-44E9-9096-FEB16D81E1F6}" srcOrd="0" destOrd="0" presId="urn:microsoft.com/office/officeart/2005/8/layout/vProcess5"/>
    <dgm:cxn modelId="{2332CCBD-25BE-41E1-B793-8CF90F81188A}" type="presParOf" srcId="{E612D021-AA94-4570-AC60-88A270450085}" destId="{8960AB1B-B098-4C67-813D-22D5B2CE89C4}" srcOrd="0" destOrd="0" presId="urn:microsoft.com/office/officeart/2005/8/layout/vProcess5"/>
    <dgm:cxn modelId="{BB7B272F-39F5-4044-8EE6-72FE425AF70A}" type="presParOf" srcId="{E612D021-AA94-4570-AC60-88A270450085}" destId="{0B79D5B8-5215-40C7-9AA1-154981FB239C}" srcOrd="1" destOrd="0" presId="urn:microsoft.com/office/officeart/2005/8/layout/vProcess5"/>
    <dgm:cxn modelId="{1F06FE68-9571-4D2B-9C4B-3D909C303722}" type="presParOf" srcId="{E612D021-AA94-4570-AC60-88A270450085}" destId="{9E64EE5B-7ECB-4D1E-9BB5-C9A96E8CFF15}" srcOrd="2" destOrd="0" presId="urn:microsoft.com/office/officeart/2005/8/layout/vProcess5"/>
    <dgm:cxn modelId="{2DB8544F-85D0-48AB-BA1E-0F7374AB986F}" type="presParOf" srcId="{E612D021-AA94-4570-AC60-88A270450085}" destId="{C3EE24C7-4490-490D-8428-58782FE5A824}" srcOrd="3" destOrd="0" presId="urn:microsoft.com/office/officeart/2005/8/layout/vProcess5"/>
    <dgm:cxn modelId="{27ABFAF4-1008-462D-9F43-8098395E92BD}" type="presParOf" srcId="{E612D021-AA94-4570-AC60-88A270450085}" destId="{C03B3822-8AD0-4F5C-97E1-E1E24C3C324F}" srcOrd="4" destOrd="0" presId="urn:microsoft.com/office/officeart/2005/8/layout/vProcess5"/>
    <dgm:cxn modelId="{EAB166A5-61BA-4AFB-9EEE-A49F1FE099D7}" type="presParOf" srcId="{E612D021-AA94-4570-AC60-88A270450085}" destId="{565AFEA1-CB20-44E9-9096-FEB16D81E1F6}" srcOrd="5" destOrd="0" presId="urn:microsoft.com/office/officeart/2005/8/layout/vProcess5"/>
    <dgm:cxn modelId="{5CA45EA1-13F5-4857-9F47-16FEB67F7CEE}" type="presParOf" srcId="{E612D021-AA94-4570-AC60-88A270450085}" destId="{19AA8545-B713-46E3-84C2-455ED75EDCD1}" srcOrd="6" destOrd="0" presId="urn:microsoft.com/office/officeart/2005/8/layout/vProcess5"/>
    <dgm:cxn modelId="{BFA91C0F-FFE3-4768-BA8A-2D7317B77FC8}" type="presParOf" srcId="{E612D021-AA94-4570-AC60-88A270450085}" destId="{17F2FD9C-C00B-44DE-B02A-38B18C5B1303}" srcOrd="7" destOrd="0" presId="urn:microsoft.com/office/officeart/2005/8/layout/vProcess5"/>
    <dgm:cxn modelId="{59582998-713C-4E73-BF78-84A0DDD07C6B}" type="presParOf" srcId="{E612D021-AA94-4570-AC60-88A270450085}" destId="{575D2D2A-E517-4F2E-9D11-DAA1DD49597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4C01DE-C17C-4F6B-B25E-B6AF806694E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9797A8-5E5D-494A-BA8E-AB03C2A9B7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AS401- wait in the outside area and someone will come and collect you. </a:t>
          </a:r>
          <a:endParaRPr lang="en-US"/>
        </a:p>
      </dgm:t>
    </dgm:pt>
    <dgm:pt modelId="{0905A0BB-6F66-40E1-8049-B73F04DBC9BA}" type="parTrans" cxnId="{DFF93E26-2038-4F2C-BFCE-65ACEA4EAB20}">
      <dgm:prSet/>
      <dgm:spPr/>
      <dgm:t>
        <a:bodyPr/>
        <a:lstStyle/>
        <a:p>
          <a:endParaRPr lang="en-US"/>
        </a:p>
      </dgm:t>
    </dgm:pt>
    <dgm:pt modelId="{40E3C4F0-EC95-4574-A99E-CD42A4691FAF}" type="sibTrans" cxnId="{DFF93E26-2038-4F2C-BFCE-65ACEA4EAB20}">
      <dgm:prSet/>
      <dgm:spPr/>
      <dgm:t>
        <a:bodyPr/>
        <a:lstStyle/>
        <a:p>
          <a:endParaRPr lang="en-US"/>
        </a:p>
      </dgm:t>
    </dgm:pt>
    <dgm:pt modelId="{F1E6A353-76E0-4375-9303-931F947D710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Swansea Business Campus, SA1 1NE. </a:t>
          </a:r>
          <a:endParaRPr lang="en-US"/>
        </a:p>
      </dgm:t>
    </dgm:pt>
    <dgm:pt modelId="{8965EDBF-AF4E-4A91-828B-B760262EFD04}" type="parTrans" cxnId="{F3DF273D-0D25-4F71-84E8-BE08527CF4DE}">
      <dgm:prSet/>
      <dgm:spPr/>
      <dgm:t>
        <a:bodyPr/>
        <a:lstStyle/>
        <a:p>
          <a:endParaRPr lang="en-US"/>
        </a:p>
      </dgm:t>
    </dgm:pt>
    <dgm:pt modelId="{AE6A7A57-82C2-4747-B2C5-FA2711121F31}" type="sibTrans" cxnId="{F3DF273D-0D25-4F71-84E8-BE08527CF4DE}">
      <dgm:prSet/>
      <dgm:spPr/>
      <dgm:t>
        <a:bodyPr/>
        <a:lstStyle/>
        <a:p>
          <a:endParaRPr lang="en-US"/>
        </a:p>
      </dgm:t>
    </dgm:pt>
    <dgm:pt modelId="{0C0DBA32-BC9A-48AE-90A6-8EB18B0ABD8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 entry without ID.</a:t>
          </a:r>
          <a:endParaRPr lang="en-US"/>
        </a:p>
      </dgm:t>
    </dgm:pt>
    <dgm:pt modelId="{3F4BB8C8-DF4F-4DD7-9A66-BA255387B970}" type="parTrans" cxnId="{EB63110E-C6A2-47A0-AC17-D45805FEA9C7}">
      <dgm:prSet/>
      <dgm:spPr/>
      <dgm:t>
        <a:bodyPr/>
        <a:lstStyle/>
        <a:p>
          <a:endParaRPr lang="en-US"/>
        </a:p>
      </dgm:t>
    </dgm:pt>
    <dgm:pt modelId="{3C3CC837-5896-4E17-BCEC-3DC55A193AF6}" type="sibTrans" cxnId="{EB63110E-C6A2-47A0-AC17-D45805FEA9C7}">
      <dgm:prSet/>
      <dgm:spPr/>
      <dgm:t>
        <a:bodyPr/>
        <a:lstStyle/>
        <a:p>
          <a:endParaRPr lang="en-US"/>
        </a:p>
      </dgm:t>
    </dgm:pt>
    <dgm:pt modelId="{DF03E3DE-ADBB-4E2A-BAA9-6CE5313ECD9C}" type="pres">
      <dgm:prSet presAssocID="{7B4C01DE-C17C-4F6B-B25E-B6AF806694E9}" presName="root" presStyleCnt="0">
        <dgm:presLayoutVars>
          <dgm:dir/>
          <dgm:resizeHandles val="exact"/>
        </dgm:presLayoutVars>
      </dgm:prSet>
      <dgm:spPr/>
    </dgm:pt>
    <dgm:pt modelId="{5D08AFBB-D48F-4E01-92D3-4F00EB852ED0}" type="pres">
      <dgm:prSet presAssocID="{D59797A8-5E5D-494A-BA8E-AB03C2A9B7BF}" presName="compNode" presStyleCnt="0"/>
      <dgm:spPr/>
    </dgm:pt>
    <dgm:pt modelId="{F827CC17-5DA4-42C2-8F44-64428E7EB02A}" type="pres">
      <dgm:prSet presAssocID="{D59797A8-5E5D-494A-BA8E-AB03C2A9B7BF}" presName="iconBgRect" presStyleLbl="bgShp" presStyleIdx="0" presStyleCnt="3"/>
      <dgm:spPr/>
    </dgm:pt>
    <dgm:pt modelId="{EB84F87E-3F61-42C1-9C76-29143025863F}" type="pres">
      <dgm:prSet presAssocID="{D59797A8-5E5D-494A-BA8E-AB03C2A9B7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5670130-7E33-42F4-943D-FCAF796361B3}" type="pres">
      <dgm:prSet presAssocID="{D59797A8-5E5D-494A-BA8E-AB03C2A9B7BF}" presName="spaceRect" presStyleCnt="0"/>
      <dgm:spPr/>
    </dgm:pt>
    <dgm:pt modelId="{CCA7BCA6-195F-41D7-8EFF-604304D5A0BE}" type="pres">
      <dgm:prSet presAssocID="{D59797A8-5E5D-494A-BA8E-AB03C2A9B7BF}" presName="textRect" presStyleLbl="revTx" presStyleIdx="0" presStyleCnt="3">
        <dgm:presLayoutVars>
          <dgm:chMax val="1"/>
          <dgm:chPref val="1"/>
        </dgm:presLayoutVars>
      </dgm:prSet>
      <dgm:spPr/>
    </dgm:pt>
    <dgm:pt modelId="{EC862D4A-71D0-4F93-846B-F6ED1A8861F8}" type="pres">
      <dgm:prSet presAssocID="{40E3C4F0-EC95-4574-A99E-CD42A4691FAF}" presName="sibTrans" presStyleCnt="0"/>
      <dgm:spPr/>
    </dgm:pt>
    <dgm:pt modelId="{C459A9E1-BDE1-4F2A-AE6A-3B603A03C5AC}" type="pres">
      <dgm:prSet presAssocID="{F1E6A353-76E0-4375-9303-931F947D7108}" presName="compNode" presStyleCnt="0"/>
      <dgm:spPr/>
    </dgm:pt>
    <dgm:pt modelId="{DE903D42-9E05-450F-AAF7-138E03F42783}" type="pres">
      <dgm:prSet presAssocID="{F1E6A353-76E0-4375-9303-931F947D7108}" presName="iconBgRect" presStyleLbl="bgShp" presStyleIdx="1" presStyleCnt="3"/>
      <dgm:spPr/>
    </dgm:pt>
    <dgm:pt modelId="{A281B62E-5A4B-41C6-B2E4-E01558F3E5DD}" type="pres">
      <dgm:prSet presAssocID="{F1E6A353-76E0-4375-9303-931F947D71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06CD6BC6-82B1-4F08-98FE-C73B10AAF446}" type="pres">
      <dgm:prSet presAssocID="{F1E6A353-76E0-4375-9303-931F947D7108}" presName="spaceRect" presStyleCnt="0"/>
      <dgm:spPr/>
    </dgm:pt>
    <dgm:pt modelId="{1E242760-5AD9-4219-B692-07F48AB420EE}" type="pres">
      <dgm:prSet presAssocID="{F1E6A353-76E0-4375-9303-931F947D7108}" presName="textRect" presStyleLbl="revTx" presStyleIdx="1" presStyleCnt="3">
        <dgm:presLayoutVars>
          <dgm:chMax val="1"/>
          <dgm:chPref val="1"/>
        </dgm:presLayoutVars>
      </dgm:prSet>
      <dgm:spPr/>
    </dgm:pt>
    <dgm:pt modelId="{FA5F1F2E-FD47-4BC2-B479-3A1ED9FF44AB}" type="pres">
      <dgm:prSet presAssocID="{AE6A7A57-82C2-4747-B2C5-FA2711121F31}" presName="sibTrans" presStyleCnt="0"/>
      <dgm:spPr/>
    </dgm:pt>
    <dgm:pt modelId="{0B888B56-886B-4343-B942-7BD5D105CB14}" type="pres">
      <dgm:prSet presAssocID="{0C0DBA32-BC9A-48AE-90A6-8EB18B0ABD8D}" presName="compNode" presStyleCnt="0"/>
      <dgm:spPr/>
    </dgm:pt>
    <dgm:pt modelId="{5F7171B2-46E4-40ED-AA09-CBF539134182}" type="pres">
      <dgm:prSet presAssocID="{0C0DBA32-BC9A-48AE-90A6-8EB18B0ABD8D}" presName="iconBgRect" presStyleLbl="bgShp" presStyleIdx="2" presStyleCnt="3"/>
      <dgm:spPr/>
    </dgm:pt>
    <dgm:pt modelId="{9076F9BB-2AA4-4E04-982B-04AB7C916DA6}" type="pres">
      <dgm:prSet presAssocID="{0C0DBA32-BC9A-48AE-90A6-8EB18B0ABD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4AC3F5A6-8A3B-489A-BFB5-2211A3043DE8}" type="pres">
      <dgm:prSet presAssocID="{0C0DBA32-BC9A-48AE-90A6-8EB18B0ABD8D}" presName="spaceRect" presStyleCnt="0"/>
      <dgm:spPr/>
    </dgm:pt>
    <dgm:pt modelId="{92157266-43C4-4F62-8AC4-160F19315912}" type="pres">
      <dgm:prSet presAssocID="{0C0DBA32-BC9A-48AE-90A6-8EB18B0ABD8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B63110E-C6A2-47A0-AC17-D45805FEA9C7}" srcId="{7B4C01DE-C17C-4F6B-B25E-B6AF806694E9}" destId="{0C0DBA32-BC9A-48AE-90A6-8EB18B0ABD8D}" srcOrd="2" destOrd="0" parTransId="{3F4BB8C8-DF4F-4DD7-9A66-BA255387B970}" sibTransId="{3C3CC837-5896-4E17-BCEC-3DC55A193AF6}"/>
    <dgm:cxn modelId="{49AC7722-0056-4E12-B71E-E6FE92B5FF43}" type="presOf" srcId="{D59797A8-5E5D-494A-BA8E-AB03C2A9B7BF}" destId="{CCA7BCA6-195F-41D7-8EFF-604304D5A0BE}" srcOrd="0" destOrd="0" presId="urn:microsoft.com/office/officeart/2018/5/layout/IconCircleLabelList"/>
    <dgm:cxn modelId="{DFF93E26-2038-4F2C-BFCE-65ACEA4EAB20}" srcId="{7B4C01DE-C17C-4F6B-B25E-B6AF806694E9}" destId="{D59797A8-5E5D-494A-BA8E-AB03C2A9B7BF}" srcOrd="0" destOrd="0" parTransId="{0905A0BB-6F66-40E1-8049-B73F04DBC9BA}" sibTransId="{40E3C4F0-EC95-4574-A99E-CD42A4691FAF}"/>
    <dgm:cxn modelId="{F3DF273D-0D25-4F71-84E8-BE08527CF4DE}" srcId="{7B4C01DE-C17C-4F6B-B25E-B6AF806694E9}" destId="{F1E6A353-76E0-4375-9303-931F947D7108}" srcOrd="1" destOrd="0" parTransId="{8965EDBF-AF4E-4A91-828B-B760262EFD04}" sibTransId="{AE6A7A57-82C2-4747-B2C5-FA2711121F31}"/>
    <dgm:cxn modelId="{5BFF214D-5BF6-4C9F-8C18-87F7FE78D551}" type="presOf" srcId="{F1E6A353-76E0-4375-9303-931F947D7108}" destId="{1E242760-5AD9-4219-B692-07F48AB420EE}" srcOrd="0" destOrd="0" presId="urn:microsoft.com/office/officeart/2018/5/layout/IconCircleLabelList"/>
    <dgm:cxn modelId="{4E2D6F99-6B9E-4B9D-B56E-907037545992}" type="presOf" srcId="{0C0DBA32-BC9A-48AE-90A6-8EB18B0ABD8D}" destId="{92157266-43C4-4F62-8AC4-160F19315912}" srcOrd="0" destOrd="0" presId="urn:microsoft.com/office/officeart/2018/5/layout/IconCircleLabelList"/>
    <dgm:cxn modelId="{489E7BB1-4BD5-4944-AE75-24B22C4D393A}" type="presOf" srcId="{7B4C01DE-C17C-4F6B-B25E-B6AF806694E9}" destId="{DF03E3DE-ADBB-4E2A-BAA9-6CE5313ECD9C}" srcOrd="0" destOrd="0" presId="urn:microsoft.com/office/officeart/2018/5/layout/IconCircleLabelList"/>
    <dgm:cxn modelId="{B10BBC28-6783-4CB9-A03E-A61B0FF0D7A6}" type="presParOf" srcId="{DF03E3DE-ADBB-4E2A-BAA9-6CE5313ECD9C}" destId="{5D08AFBB-D48F-4E01-92D3-4F00EB852ED0}" srcOrd="0" destOrd="0" presId="urn:microsoft.com/office/officeart/2018/5/layout/IconCircleLabelList"/>
    <dgm:cxn modelId="{3A02C123-623D-410F-9A7D-5E5C1F08286B}" type="presParOf" srcId="{5D08AFBB-D48F-4E01-92D3-4F00EB852ED0}" destId="{F827CC17-5DA4-42C2-8F44-64428E7EB02A}" srcOrd="0" destOrd="0" presId="urn:microsoft.com/office/officeart/2018/5/layout/IconCircleLabelList"/>
    <dgm:cxn modelId="{1833C9FE-D1FD-42CB-A8C5-CD737E6148D7}" type="presParOf" srcId="{5D08AFBB-D48F-4E01-92D3-4F00EB852ED0}" destId="{EB84F87E-3F61-42C1-9C76-29143025863F}" srcOrd="1" destOrd="0" presId="urn:microsoft.com/office/officeart/2018/5/layout/IconCircleLabelList"/>
    <dgm:cxn modelId="{E2DE9C7B-DC1D-4C22-A951-1570D2D9E648}" type="presParOf" srcId="{5D08AFBB-D48F-4E01-92D3-4F00EB852ED0}" destId="{D5670130-7E33-42F4-943D-FCAF796361B3}" srcOrd="2" destOrd="0" presId="urn:microsoft.com/office/officeart/2018/5/layout/IconCircleLabelList"/>
    <dgm:cxn modelId="{75742FD8-015E-494B-B31A-AEC5ED60F119}" type="presParOf" srcId="{5D08AFBB-D48F-4E01-92D3-4F00EB852ED0}" destId="{CCA7BCA6-195F-41D7-8EFF-604304D5A0BE}" srcOrd="3" destOrd="0" presId="urn:microsoft.com/office/officeart/2018/5/layout/IconCircleLabelList"/>
    <dgm:cxn modelId="{E393B537-87D4-4815-898A-0281808AA70C}" type="presParOf" srcId="{DF03E3DE-ADBB-4E2A-BAA9-6CE5313ECD9C}" destId="{EC862D4A-71D0-4F93-846B-F6ED1A8861F8}" srcOrd="1" destOrd="0" presId="urn:microsoft.com/office/officeart/2018/5/layout/IconCircleLabelList"/>
    <dgm:cxn modelId="{C990540E-405D-4DB3-95FE-EE787061124A}" type="presParOf" srcId="{DF03E3DE-ADBB-4E2A-BAA9-6CE5313ECD9C}" destId="{C459A9E1-BDE1-4F2A-AE6A-3B603A03C5AC}" srcOrd="2" destOrd="0" presId="urn:microsoft.com/office/officeart/2018/5/layout/IconCircleLabelList"/>
    <dgm:cxn modelId="{1CDCD5C6-927F-4B2A-BAB2-9D5FE67B772C}" type="presParOf" srcId="{C459A9E1-BDE1-4F2A-AE6A-3B603A03C5AC}" destId="{DE903D42-9E05-450F-AAF7-138E03F42783}" srcOrd="0" destOrd="0" presId="urn:microsoft.com/office/officeart/2018/5/layout/IconCircleLabelList"/>
    <dgm:cxn modelId="{B92DA2DC-6522-4729-9BE0-6B8B5B9BA7D3}" type="presParOf" srcId="{C459A9E1-BDE1-4F2A-AE6A-3B603A03C5AC}" destId="{A281B62E-5A4B-41C6-B2E4-E01558F3E5DD}" srcOrd="1" destOrd="0" presId="urn:microsoft.com/office/officeart/2018/5/layout/IconCircleLabelList"/>
    <dgm:cxn modelId="{7129ABD4-7207-477D-84AF-3B557D247762}" type="presParOf" srcId="{C459A9E1-BDE1-4F2A-AE6A-3B603A03C5AC}" destId="{06CD6BC6-82B1-4F08-98FE-C73B10AAF446}" srcOrd="2" destOrd="0" presId="urn:microsoft.com/office/officeart/2018/5/layout/IconCircleLabelList"/>
    <dgm:cxn modelId="{24049AFE-3EEE-4D69-BB56-8AB0E7B29FE8}" type="presParOf" srcId="{C459A9E1-BDE1-4F2A-AE6A-3B603A03C5AC}" destId="{1E242760-5AD9-4219-B692-07F48AB420EE}" srcOrd="3" destOrd="0" presId="urn:microsoft.com/office/officeart/2018/5/layout/IconCircleLabelList"/>
    <dgm:cxn modelId="{BC0C0362-ECCC-4DC7-B84F-F5283455B0C3}" type="presParOf" srcId="{DF03E3DE-ADBB-4E2A-BAA9-6CE5313ECD9C}" destId="{FA5F1F2E-FD47-4BC2-B479-3A1ED9FF44AB}" srcOrd="3" destOrd="0" presId="urn:microsoft.com/office/officeart/2018/5/layout/IconCircleLabelList"/>
    <dgm:cxn modelId="{349335E3-B6D2-4939-BD60-AFB4E21C61D1}" type="presParOf" srcId="{DF03E3DE-ADBB-4E2A-BAA9-6CE5313ECD9C}" destId="{0B888B56-886B-4343-B942-7BD5D105CB14}" srcOrd="4" destOrd="0" presId="urn:microsoft.com/office/officeart/2018/5/layout/IconCircleLabelList"/>
    <dgm:cxn modelId="{6BDF1795-6889-4933-B00D-008E7FCF370E}" type="presParOf" srcId="{0B888B56-886B-4343-B942-7BD5D105CB14}" destId="{5F7171B2-46E4-40ED-AA09-CBF539134182}" srcOrd="0" destOrd="0" presId="urn:microsoft.com/office/officeart/2018/5/layout/IconCircleLabelList"/>
    <dgm:cxn modelId="{D662B561-CEE6-4061-A362-CCC6A8E825C9}" type="presParOf" srcId="{0B888B56-886B-4343-B942-7BD5D105CB14}" destId="{9076F9BB-2AA4-4E04-982B-04AB7C916DA6}" srcOrd="1" destOrd="0" presId="urn:microsoft.com/office/officeart/2018/5/layout/IconCircleLabelList"/>
    <dgm:cxn modelId="{576EA88B-B761-4B28-BB81-7C90C52D2859}" type="presParOf" srcId="{0B888B56-886B-4343-B942-7BD5D105CB14}" destId="{4AC3F5A6-8A3B-489A-BFB5-2211A3043DE8}" srcOrd="2" destOrd="0" presId="urn:microsoft.com/office/officeart/2018/5/layout/IconCircleLabelList"/>
    <dgm:cxn modelId="{45791408-A68C-4527-B2F2-A2BC29FFE446}" type="presParOf" srcId="{0B888B56-886B-4343-B942-7BD5D105CB14}" destId="{92157266-43C4-4F62-8AC4-160F1931591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78D578-A36D-46DF-8071-728EFB5BA75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6BB2CA7-4AA5-4049-9F1F-96C7B7DADBF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Everything we have studied in the module. </a:t>
          </a:r>
          <a:endParaRPr lang="en-US"/>
        </a:p>
      </dgm:t>
    </dgm:pt>
    <dgm:pt modelId="{728377CB-49B0-43AD-AE6B-6C4747B8785B}" type="parTrans" cxnId="{35214EE0-DBA8-44F4-B5A3-DC429C79EA48}">
      <dgm:prSet/>
      <dgm:spPr/>
      <dgm:t>
        <a:bodyPr/>
        <a:lstStyle/>
        <a:p>
          <a:endParaRPr lang="en-US"/>
        </a:p>
      </dgm:t>
    </dgm:pt>
    <dgm:pt modelId="{3CC4CEF6-C21C-4CC4-B2B8-E10EAA6B4B97}" type="sibTrans" cxnId="{35214EE0-DBA8-44F4-B5A3-DC429C79EA48}">
      <dgm:prSet/>
      <dgm:spPr/>
      <dgm:t>
        <a:bodyPr/>
        <a:lstStyle/>
        <a:p>
          <a:endParaRPr lang="en-US"/>
        </a:p>
      </dgm:t>
    </dgm:pt>
    <dgm:pt modelId="{326A8E06-66A4-40A4-91D3-D492B8A3FC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You need to revise for the exam. </a:t>
          </a:r>
          <a:endParaRPr lang="en-US"/>
        </a:p>
      </dgm:t>
    </dgm:pt>
    <dgm:pt modelId="{8DF29482-9877-4522-A254-BA0FAA8A0EF2}" type="parTrans" cxnId="{7F7BD9B7-6ABA-4715-BBA0-B99208553064}">
      <dgm:prSet/>
      <dgm:spPr/>
      <dgm:t>
        <a:bodyPr/>
        <a:lstStyle/>
        <a:p>
          <a:endParaRPr lang="en-US"/>
        </a:p>
      </dgm:t>
    </dgm:pt>
    <dgm:pt modelId="{222A3A09-55C8-44E9-84F8-EDBFE163F2FF}" type="sibTrans" cxnId="{7F7BD9B7-6ABA-4715-BBA0-B99208553064}">
      <dgm:prSet/>
      <dgm:spPr/>
      <dgm:t>
        <a:bodyPr/>
        <a:lstStyle/>
        <a:p>
          <a:endParaRPr lang="en-US"/>
        </a:p>
      </dgm:t>
    </dgm:pt>
    <dgm:pt modelId="{A49C4151-A155-4047-BFA5-F92505F02EB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If there are any issues please email me and let me know. </a:t>
          </a:r>
          <a:endParaRPr lang="en-US"/>
        </a:p>
      </dgm:t>
    </dgm:pt>
    <dgm:pt modelId="{D7DB9845-9CFA-4477-A607-732FA8198841}" type="parTrans" cxnId="{C72E6570-3AA5-4713-BCF4-3C6ACA92A2E8}">
      <dgm:prSet/>
      <dgm:spPr/>
      <dgm:t>
        <a:bodyPr/>
        <a:lstStyle/>
        <a:p>
          <a:endParaRPr lang="en-US"/>
        </a:p>
      </dgm:t>
    </dgm:pt>
    <dgm:pt modelId="{AAC57CF0-7713-4B2D-B023-EC100B8F718F}" type="sibTrans" cxnId="{C72E6570-3AA5-4713-BCF4-3C6ACA92A2E8}">
      <dgm:prSet/>
      <dgm:spPr/>
      <dgm:t>
        <a:bodyPr/>
        <a:lstStyle/>
        <a:p>
          <a:endParaRPr lang="en-US"/>
        </a:p>
      </dgm:t>
    </dgm:pt>
    <dgm:pt modelId="{92A9D98F-16E2-4D6F-BE26-1A20EB43EACC}" type="pres">
      <dgm:prSet presAssocID="{FB78D578-A36D-46DF-8071-728EFB5BA755}" presName="root" presStyleCnt="0">
        <dgm:presLayoutVars>
          <dgm:dir/>
          <dgm:resizeHandles val="exact"/>
        </dgm:presLayoutVars>
      </dgm:prSet>
      <dgm:spPr/>
    </dgm:pt>
    <dgm:pt modelId="{9F4F1A17-728D-4AC4-B7F3-E36FF9F7240A}" type="pres">
      <dgm:prSet presAssocID="{86BB2CA7-4AA5-4049-9F1F-96C7B7DADBF3}" presName="compNode" presStyleCnt="0"/>
      <dgm:spPr/>
    </dgm:pt>
    <dgm:pt modelId="{F207A7EF-3961-4000-9944-205299BA7E73}" type="pres">
      <dgm:prSet presAssocID="{86BB2CA7-4AA5-4049-9F1F-96C7B7DADBF3}" presName="iconBgRect" presStyleLbl="bgShp" presStyleIdx="0" presStyleCnt="3"/>
      <dgm:spPr/>
    </dgm:pt>
    <dgm:pt modelId="{0F488887-5B38-4E62-B79F-7FF9A77985CC}" type="pres">
      <dgm:prSet presAssocID="{86BB2CA7-4AA5-4049-9F1F-96C7B7DADB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951DD15-94F4-42E1-9BA1-455729197DC5}" type="pres">
      <dgm:prSet presAssocID="{86BB2CA7-4AA5-4049-9F1F-96C7B7DADBF3}" presName="spaceRect" presStyleCnt="0"/>
      <dgm:spPr/>
    </dgm:pt>
    <dgm:pt modelId="{B6FE8E65-2D2E-4C04-868F-EFD03E37B9CA}" type="pres">
      <dgm:prSet presAssocID="{86BB2CA7-4AA5-4049-9F1F-96C7B7DADBF3}" presName="textRect" presStyleLbl="revTx" presStyleIdx="0" presStyleCnt="3">
        <dgm:presLayoutVars>
          <dgm:chMax val="1"/>
          <dgm:chPref val="1"/>
        </dgm:presLayoutVars>
      </dgm:prSet>
      <dgm:spPr/>
    </dgm:pt>
    <dgm:pt modelId="{DC98A023-F791-4675-BDF0-EEF8C2847F9D}" type="pres">
      <dgm:prSet presAssocID="{3CC4CEF6-C21C-4CC4-B2B8-E10EAA6B4B97}" presName="sibTrans" presStyleCnt="0"/>
      <dgm:spPr/>
    </dgm:pt>
    <dgm:pt modelId="{FE30CCA4-870F-418F-AD07-8E948B6A760C}" type="pres">
      <dgm:prSet presAssocID="{326A8E06-66A4-40A4-91D3-D492B8A3FCE0}" presName="compNode" presStyleCnt="0"/>
      <dgm:spPr/>
    </dgm:pt>
    <dgm:pt modelId="{5A6574A4-46E4-4C2F-A353-BEFEBE5DFC83}" type="pres">
      <dgm:prSet presAssocID="{326A8E06-66A4-40A4-91D3-D492B8A3FCE0}" presName="iconBgRect" presStyleLbl="bgShp" presStyleIdx="1" presStyleCnt="3" custLinFactNeighborY="1465"/>
      <dgm:spPr/>
    </dgm:pt>
    <dgm:pt modelId="{60F4C0EB-1A95-4F3F-BE8B-2579A3C06473}" type="pres">
      <dgm:prSet presAssocID="{326A8E06-66A4-40A4-91D3-D492B8A3FC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D1720BF-DCE1-4FCC-85BD-44943F15FE63}" type="pres">
      <dgm:prSet presAssocID="{326A8E06-66A4-40A4-91D3-D492B8A3FCE0}" presName="spaceRect" presStyleCnt="0"/>
      <dgm:spPr/>
    </dgm:pt>
    <dgm:pt modelId="{3DA6B7D5-3C2B-4426-9A0B-26E2DB8E404D}" type="pres">
      <dgm:prSet presAssocID="{326A8E06-66A4-40A4-91D3-D492B8A3FCE0}" presName="textRect" presStyleLbl="revTx" presStyleIdx="1" presStyleCnt="3">
        <dgm:presLayoutVars>
          <dgm:chMax val="1"/>
          <dgm:chPref val="1"/>
        </dgm:presLayoutVars>
      </dgm:prSet>
      <dgm:spPr/>
    </dgm:pt>
    <dgm:pt modelId="{834C3CBD-3B62-4128-8F9E-36F18433F994}" type="pres">
      <dgm:prSet presAssocID="{222A3A09-55C8-44E9-84F8-EDBFE163F2FF}" presName="sibTrans" presStyleCnt="0"/>
      <dgm:spPr/>
    </dgm:pt>
    <dgm:pt modelId="{11710064-BDAC-4924-AE5A-2F1F1AF15814}" type="pres">
      <dgm:prSet presAssocID="{A49C4151-A155-4047-BFA5-F92505F02EB1}" presName="compNode" presStyleCnt="0"/>
      <dgm:spPr/>
    </dgm:pt>
    <dgm:pt modelId="{7DE198F7-19F5-4FD9-943E-469D35154C8E}" type="pres">
      <dgm:prSet presAssocID="{A49C4151-A155-4047-BFA5-F92505F02EB1}" presName="iconBgRect" presStyleLbl="bgShp" presStyleIdx="2" presStyleCnt="3"/>
      <dgm:spPr/>
    </dgm:pt>
    <dgm:pt modelId="{F64D6AA9-0190-4FCD-9FBC-2880194CB180}" type="pres">
      <dgm:prSet presAssocID="{A49C4151-A155-4047-BFA5-F92505F02E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1F91BE9F-A4AE-4105-B762-D636AEFFB6E6}" type="pres">
      <dgm:prSet presAssocID="{A49C4151-A155-4047-BFA5-F92505F02EB1}" presName="spaceRect" presStyleCnt="0"/>
      <dgm:spPr/>
    </dgm:pt>
    <dgm:pt modelId="{EE8EF7B6-097C-46BF-9B89-85AD6E449066}" type="pres">
      <dgm:prSet presAssocID="{A49C4151-A155-4047-BFA5-F92505F02EB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57FE440-92E8-427B-9B30-E78724C4FA6C}" type="presOf" srcId="{A49C4151-A155-4047-BFA5-F92505F02EB1}" destId="{EE8EF7B6-097C-46BF-9B89-85AD6E449066}" srcOrd="0" destOrd="0" presId="urn:microsoft.com/office/officeart/2018/5/layout/IconCircleLabelList"/>
    <dgm:cxn modelId="{3AD51750-3AAC-4B19-932F-D08CB735E8C1}" type="presOf" srcId="{FB78D578-A36D-46DF-8071-728EFB5BA755}" destId="{92A9D98F-16E2-4D6F-BE26-1A20EB43EACC}" srcOrd="0" destOrd="0" presId="urn:microsoft.com/office/officeart/2018/5/layout/IconCircleLabelList"/>
    <dgm:cxn modelId="{C72E6570-3AA5-4713-BCF4-3C6ACA92A2E8}" srcId="{FB78D578-A36D-46DF-8071-728EFB5BA755}" destId="{A49C4151-A155-4047-BFA5-F92505F02EB1}" srcOrd="2" destOrd="0" parTransId="{D7DB9845-9CFA-4477-A607-732FA8198841}" sibTransId="{AAC57CF0-7713-4B2D-B023-EC100B8F718F}"/>
    <dgm:cxn modelId="{03017453-3602-47E9-A9E0-66853D320751}" type="presOf" srcId="{326A8E06-66A4-40A4-91D3-D492B8A3FCE0}" destId="{3DA6B7D5-3C2B-4426-9A0B-26E2DB8E404D}" srcOrd="0" destOrd="0" presId="urn:microsoft.com/office/officeart/2018/5/layout/IconCircleLabelList"/>
    <dgm:cxn modelId="{279D478F-7D44-4398-B417-AC75C230E5F1}" type="presOf" srcId="{86BB2CA7-4AA5-4049-9F1F-96C7B7DADBF3}" destId="{B6FE8E65-2D2E-4C04-868F-EFD03E37B9CA}" srcOrd="0" destOrd="0" presId="urn:microsoft.com/office/officeart/2018/5/layout/IconCircleLabelList"/>
    <dgm:cxn modelId="{7F7BD9B7-6ABA-4715-BBA0-B99208553064}" srcId="{FB78D578-A36D-46DF-8071-728EFB5BA755}" destId="{326A8E06-66A4-40A4-91D3-D492B8A3FCE0}" srcOrd="1" destOrd="0" parTransId="{8DF29482-9877-4522-A254-BA0FAA8A0EF2}" sibTransId="{222A3A09-55C8-44E9-84F8-EDBFE163F2FF}"/>
    <dgm:cxn modelId="{35214EE0-DBA8-44F4-B5A3-DC429C79EA48}" srcId="{FB78D578-A36D-46DF-8071-728EFB5BA755}" destId="{86BB2CA7-4AA5-4049-9F1F-96C7B7DADBF3}" srcOrd="0" destOrd="0" parTransId="{728377CB-49B0-43AD-AE6B-6C4747B8785B}" sibTransId="{3CC4CEF6-C21C-4CC4-B2B8-E10EAA6B4B97}"/>
    <dgm:cxn modelId="{73633E68-B5D5-41E2-B6C0-94BDB85555BB}" type="presParOf" srcId="{92A9D98F-16E2-4D6F-BE26-1A20EB43EACC}" destId="{9F4F1A17-728D-4AC4-B7F3-E36FF9F7240A}" srcOrd="0" destOrd="0" presId="urn:microsoft.com/office/officeart/2018/5/layout/IconCircleLabelList"/>
    <dgm:cxn modelId="{6D9DC3F7-CCD1-4B32-BFC1-2DEEA6FEAA3C}" type="presParOf" srcId="{9F4F1A17-728D-4AC4-B7F3-E36FF9F7240A}" destId="{F207A7EF-3961-4000-9944-205299BA7E73}" srcOrd="0" destOrd="0" presId="urn:microsoft.com/office/officeart/2018/5/layout/IconCircleLabelList"/>
    <dgm:cxn modelId="{6F85A96A-C024-4C73-9D30-D73A8BB8FA1C}" type="presParOf" srcId="{9F4F1A17-728D-4AC4-B7F3-E36FF9F7240A}" destId="{0F488887-5B38-4E62-B79F-7FF9A77985CC}" srcOrd="1" destOrd="0" presId="urn:microsoft.com/office/officeart/2018/5/layout/IconCircleLabelList"/>
    <dgm:cxn modelId="{FE95C50B-EDEB-4830-BF51-A0DF9376885A}" type="presParOf" srcId="{9F4F1A17-728D-4AC4-B7F3-E36FF9F7240A}" destId="{2951DD15-94F4-42E1-9BA1-455729197DC5}" srcOrd="2" destOrd="0" presId="urn:microsoft.com/office/officeart/2018/5/layout/IconCircleLabelList"/>
    <dgm:cxn modelId="{EAA65142-362F-43FE-A5AE-A88E5E3190F1}" type="presParOf" srcId="{9F4F1A17-728D-4AC4-B7F3-E36FF9F7240A}" destId="{B6FE8E65-2D2E-4C04-868F-EFD03E37B9CA}" srcOrd="3" destOrd="0" presId="urn:microsoft.com/office/officeart/2018/5/layout/IconCircleLabelList"/>
    <dgm:cxn modelId="{B47D5CFD-D5A4-4BD9-93F4-6070292EADDA}" type="presParOf" srcId="{92A9D98F-16E2-4D6F-BE26-1A20EB43EACC}" destId="{DC98A023-F791-4675-BDF0-EEF8C2847F9D}" srcOrd="1" destOrd="0" presId="urn:microsoft.com/office/officeart/2018/5/layout/IconCircleLabelList"/>
    <dgm:cxn modelId="{C994E062-658B-4323-8BC1-AB6969C7FDB5}" type="presParOf" srcId="{92A9D98F-16E2-4D6F-BE26-1A20EB43EACC}" destId="{FE30CCA4-870F-418F-AD07-8E948B6A760C}" srcOrd="2" destOrd="0" presId="urn:microsoft.com/office/officeart/2018/5/layout/IconCircleLabelList"/>
    <dgm:cxn modelId="{FBFF5BA1-2EDC-465A-B46C-CA5B1D6A1258}" type="presParOf" srcId="{FE30CCA4-870F-418F-AD07-8E948B6A760C}" destId="{5A6574A4-46E4-4C2F-A353-BEFEBE5DFC83}" srcOrd="0" destOrd="0" presId="urn:microsoft.com/office/officeart/2018/5/layout/IconCircleLabelList"/>
    <dgm:cxn modelId="{8DC0D126-4067-4A7C-B3CA-D12D5457E662}" type="presParOf" srcId="{FE30CCA4-870F-418F-AD07-8E948B6A760C}" destId="{60F4C0EB-1A95-4F3F-BE8B-2579A3C06473}" srcOrd="1" destOrd="0" presId="urn:microsoft.com/office/officeart/2018/5/layout/IconCircleLabelList"/>
    <dgm:cxn modelId="{0918430E-B85D-43E4-BE16-45C441A8F989}" type="presParOf" srcId="{FE30CCA4-870F-418F-AD07-8E948B6A760C}" destId="{7D1720BF-DCE1-4FCC-85BD-44943F15FE63}" srcOrd="2" destOrd="0" presId="urn:microsoft.com/office/officeart/2018/5/layout/IconCircleLabelList"/>
    <dgm:cxn modelId="{38C12572-5A21-4B08-9125-23AA8EABF578}" type="presParOf" srcId="{FE30CCA4-870F-418F-AD07-8E948B6A760C}" destId="{3DA6B7D5-3C2B-4426-9A0B-26E2DB8E404D}" srcOrd="3" destOrd="0" presId="urn:microsoft.com/office/officeart/2018/5/layout/IconCircleLabelList"/>
    <dgm:cxn modelId="{7AB7E94A-71CB-414B-83DD-BFCEF3FC5564}" type="presParOf" srcId="{92A9D98F-16E2-4D6F-BE26-1A20EB43EACC}" destId="{834C3CBD-3B62-4128-8F9E-36F18433F994}" srcOrd="3" destOrd="0" presId="urn:microsoft.com/office/officeart/2018/5/layout/IconCircleLabelList"/>
    <dgm:cxn modelId="{F3CAC3CC-82FA-4852-A9C1-5DC72FE9B570}" type="presParOf" srcId="{92A9D98F-16E2-4D6F-BE26-1A20EB43EACC}" destId="{11710064-BDAC-4924-AE5A-2F1F1AF15814}" srcOrd="4" destOrd="0" presId="urn:microsoft.com/office/officeart/2018/5/layout/IconCircleLabelList"/>
    <dgm:cxn modelId="{4CA9C09A-AD08-4138-B00E-4A688867C42F}" type="presParOf" srcId="{11710064-BDAC-4924-AE5A-2F1F1AF15814}" destId="{7DE198F7-19F5-4FD9-943E-469D35154C8E}" srcOrd="0" destOrd="0" presId="urn:microsoft.com/office/officeart/2018/5/layout/IconCircleLabelList"/>
    <dgm:cxn modelId="{ED713893-19F6-48EF-AF07-9ACF6C57C4F7}" type="presParOf" srcId="{11710064-BDAC-4924-AE5A-2F1F1AF15814}" destId="{F64D6AA9-0190-4FCD-9FBC-2880194CB180}" srcOrd="1" destOrd="0" presId="urn:microsoft.com/office/officeart/2018/5/layout/IconCircleLabelList"/>
    <dgm:cxn modelId="{F2980072-5C79-4030-8968-0677C98C3E58}" type="presParOf" srcId="{11710064-BDAC-4924-AE5A-2F1F1AF15814}" destId="{1F91BE9F-A4AE-4105-B762-D636AEFFB6E6}" srcOrd="2" destOrd="0" presId="urn:microsoft.com/office/officeart/2018/5/layout/IconCircleLabelList"/>
    <dgm:cxn modelId="{E80DC346-9D66-465C-9E91-80C731C6456B}" type="presParOf" srcId="{11710064-BDAC-4924-AE5A-2F1F1AF15814}" destId="{EE8EF7B6-097C-46BF-9B89-85AD6E44906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DA2A09-2214-4D06-99BD-86B415170F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36E96E-EFC3-46BA-890B-FE9EA88F701B}">
      <dgm:prSet/>
      <dgm:spPr/>
      <dgm:t>
        <a:bodyPr/>
        <a:lstStyle/>
        <a:p>
          <a:r>
            <a:rPr lang="en-GB"/>
            <a:t>Student support. </a:t>
          </a:r>
          <a:endParaRPr lang="en-US"/>
        </a:p>
      </dgm:t>
    </dgm:pt>
    <dgm:pt modelId="{D5F14415-3B3C-4EBA-B173-06C5E1248DC7}" type="parTrans" cxnId="{0D7F7853-CBFA-4EA6-B0E3-13A14C14B350}">
      <dgm:prSet/>
      <dgm:spPr/>
      <dgm:t>
        <a:bodyPr/>
        <a:lstStyle/>
        <a:p>
          <a:endParaRPr lang="en-US"/>
        </a:p>
      </dgm:t>
    </dgm:pt>
    <dgm:pt modelId="{8028A373-F6F4-460A-A4F0-05DD5D8F45A5}" type="sibTrans" cxnId="{0D7F7853-CBFA-4EA6-B0E3-13A14C14B350}">
      <dgm:prSet/>
      <dgm:spPr/>
      <dgm:t>
        <a:bodyPr/>
        <a:lstStyle/>
        <a:p>
          <a:endParaRPr lang="en-US"/>
        </a:p>
      </dgm:t>
    </dgm:pt>
    <dgm:pt modelId="{39047606-EB7E-480E-AD1E-1533EB6B06AC}">
      <dgm:prSet/>
      <dgm:spPr/>
      <dgm:t>
        <a:bodyPr/>
        <a:lstStyle/>
        <a:p>
          <a:r>
            <a:rPr lang="en-GB"/>
            <a:t>Extenuating circumstances. </a:t>
          </a:r>
          <a:endParaRPr lang="en-US"/>
        </a:p>
      </dgm:t>
    </dgm:pt>
    <dgm:pt modelId="{A2CB3D3C-6C6D-4B29-A61A-3930FC0487EA}" type="parTrans" cxnId="{D2DF543B-8DE3-4680-B8A1-184C7CDD7B45}">
      <dgm:prSet/>
      <dgm:spPr/>
      <dgm:t>
        <a:bodyPr/>
        <a:lstStyle/>
        <a:p>
          <a:endParaRPr lang="en-US"/>
        </a:p>
      </dgm:t>
    </dgm:pt>
    <dgm:pt modelId="{D0025CBB-1FA8-492B-B240-B7622B8301F6}" type="sibTrans" cxnId="{D2DF543B-8DE3-4680-B8A1-184C7CDD7B45}">
      <dgm:prSet/>
      <dgm:spPr/>
      <dgm:t>
        <a:bodyPr/>
        <a:lstStyle/>
        <a:p>
          <a:endParaRPr lang="en-US"/>
        </a:p>
      </dgm:t>
    </dgm:pt>
    <dgm:pt modelId="{F2715BF4-DF20-4481-9304-43B2770991AA}">
      <dgm:prSet/>
      <dgm:spPr/>
      <dgm:t>
        <a:bodyPr/>
        <a:lstStyle/>
        <a:p>
          <a:r>
            <a:rPr lang="en-GB"/>
            <a:t>Email communication. </a:t>
          </a:r>
          <a:endParaRPr lang="en-US"/>
        </a:p>
      </dgm:t>
    </dgm:pt>
    <dgm:pt modelId="{D0D2CCCB-1D58-4F73-B814-F8634BE81348}" type="parTrans" cxnId="{325FBF54-D639-4AE7-BED4-4DF5D8F9440E}">
      <dgm:prSet/>
      <dgm:spPr/>
      <dgm:t>
        <a:bodyPr/>
        <a:lstStyle/>
        <a:p>
          <a:endParaRPr lang="en-US"/>
        </a:p>
      </dgm:t>
    </dgm:pt>
    <dgm:pt modelId="{CFBC80CB-0B02-4926-8E3B-54478F9FC093}" type="sibTrans" cxnId="{325FBF54-D639-4AE7-BED4-4DF5D8F9440E}">
      <dgm:prSet/>
      <dgm:spPr/>
      <dgm:t>
        <a:bodyPr/>
        <a:lstStyle/>
        <a:p>
          <a:endParaRPr lang="en-US"/>
        </a:p>
      </dgm:t>
    </dgm:pt>
    <dgm:pt modelId="{C06602B6-D06B-4B09-863A-D0D6E25A4169}" type="pres">
      <dgm:prSet presAssocID="{CDDA2A09-2214-4D06-99BD-86B415170FD4}" presName="root" presStyleCnt="0">
        <dgm:presLayoutVars>
          <dgm:dir/>
          <dgm:resizeHandles val="exact"/>
        </dgm:presLayoutVars>
      </dgm:prSet>
      <dgm:spPr/>
    </dgm:pt>
    <dgm:pt modelId="{7F97BB3A-6628-4394-8DCB-DE0CA92C179B}" type="pres">
      <dgm:prSet presAssocID="{E436E96E-EFC3-46BA-890B-FE9EA88F701B}" presName="compNode" presStyleCnt="0"/>
      <dgm:spPr/>
    </dgm:pt>
    <dgm:pt modelId="{FD14197C-AC51-4094-A54A-15CF806EA433}" type="pres">
      <dgm:prSet presAssocID="{E436E96E-EFC3-46BA-890B-FE9EA88F701B}" presName="bgRect" presStyleLbl="bgShp" presStyleIdx="0" presStyleCnt="3"/>
      <dgm:spPr/>
    </dgm:pt>
    <dgm:pt modelId="{2EE7D7C6-A503-4ACA-B37E-D73A6CDCB8C7}" type="pres">
      <dgm:prSet presAssocID="{E436E96E-EFC3-46BA-890B-FE9EA88F70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5C9C6C29-2BEC-4035-A4B7-9B7FB71DC4A9}" type="pres">
      <dgm:prSet presAssocID="{E436E96E-EFC3-46BA-890B-FE9EA88F701B}" presName="spaceRect" presStyleCnt="0"/>
      <dgm:spPr/>
    </dgm:pt>
    <dgm:pt modelId="{64ED026A-C91F-4061-B408-3A2613ADA012}" type="pres">
      <dgm:prSet presAssocID="{E436E96E-EFC3-46BA-890B-FE9EA88F701B}" presName="parTx" presStyleLbl="revTx" presStyleIdx="0" presStyleCnt="3">
        <dgm:presLayoutVars>
          <dgm:chMax val="0"/>
          <dgm:chPref val="0"/>
        </dgm:presLayoutVars>
      </dgm:prSet>
      <dgm:spPr/>
    </dgm:pt>
    <dgm:pt modelId="{291D9F07-681A-44FC-BD68-FDB479C0331E}" type="pres">
      <dgm:prSet presAssocID="{8028A373-F6F4-460A-A4F0-05DD5D8F45A5}" presName="sibTrans" presStyleCnt="0"/>
      <dgm:spPr/>
    </dgm:pt>
    <dgm:pt modelId="{17F1CD16-7C51-47D6-AC4E-1B9F9D5DA3CF}" type="pres">
      <dgm:prSet presAssocID="{39047606-EB7E-480E-AD1E-1533EB6B06AC}" presName="compNode" presStyleCnt="0"/>
      <dgm:spPr/>
    </dgm:pt>
    <dgm:pt modelId="{CC363B0C-302E-46F0-8711-BE5A240D2150}" type="pres">
      <dgm:prSet presAssocID="{39047606-EB7E-480E-AD1E-1533EB6B06AC}" presName="bgRect" presStyleLbl="bgShp" presStyleIdx="1" presStyleCnt="3"/>
      <dgm:spPr/>
    </dgm:pt>
    <dgm:pt modelId="{51543211-C40D-4258-8CC1-C493E4442BFD}" type="pres">
      <dgm:prSet presAssocID="{39047606-EB7E-480E-AD1E-1533EB6B06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E4F78AFB-22D7-48D7-9D53-7A703ECC09B9}" type="pres">
      <dgm:prSet presAssocID="{39047606-EB7E-480E-AD1E-1533EB6B06AC}" presName="spaceRect" presStyleCnt="0"/>
      <dgm:spPr/>
    </dgm:pt>
    <dgm:pt modelId="{58D96B63-F1A2-4C94-8EE2-567DD669C456}" type="pres">
      <dgm:prSet presAssocID="{39047606-EB7E-480E-AD1E-1533EB6B06AC}" presName="parTx" presStyleLbl="revTx" presStyleIdx="1" presStyleCnt="3">
        <dgm:presLayoutVars>
          <dgm:chMax val="0"/>
          <dgm:chPref val="0"/>
        </dgm:presLayoutVars>
      </dgm:prSet>
      <dgm:spPr/>
    </dgm:pt>
    <dgm:pt modelId="{86891241-4B1B-4752-9757-C07FECA19068}" type="pres">
      <dgm:prSet presAssocID="{D0025CBB-1FA8-492B-B240-B7622B8301F6}" presName="sibTrans" presStyleCnt="0"/>
      <dgm:spPr/>
    </dgm:pt>
    <dgm:pt modelId="{0AA74AA2-AF8F-4B23-85B3-381D8A537FDF}" type="pres">
      <dgm:prSet presAssocID="{F2715BF4-DF20-4481-9304-43B2770991AA}" presName="compNode" presStyleCnt="0"/>
      <dgm:spPr/>
    </dgm:pt>
    <dgm:pt modelId="{7CF66799-4508-4B2B-B9E8-B67BCE0AD367}" type="pres">
      <dgm:prSet presAssocID="{F2715BF4-DF20-4481-9304-43B2770991AA}" presName="bgRect" presStyleLbl="bgShp" presStyleIdx="2" presStyleCnt="3"/>
      <dgm:spPr/>
    </dgm:pt>
    <dgm:pt modelId="{B3E67465-D43C-429F-AA79-F18E1295B464}" type="pres">
      <dgm:prSet presAssocID="{F2715BF4-DF20-4481-9304-43B2770991A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83064A08-D624-4475-AEA0-88785EDAE48E}" type="pres">
      <dgm:prSet presAssocID="{F2715BF4-DF20-4481-9304-43B2770991AA}" presName="spaceRect" presStyleCnt="0"/>
      <dgm:spPr/>
    </dgm:pt>
    <dgm:pt modelId="{573FB65E-0514-4FE4-ABC2-465D7EC9C45B}" type="pres">
      <dgm:prSet presAssocID="{F2715BF4-DF20-4481-9304-43B2770991A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E49C700-5262-4E57-9693-D474D85AB414}" type="presOf" srcId="{CDDA2A09-2214-4D06-99BD-86B415170FD4}" destId="{C06602B6-D06B-4B09-863A-D0D6E25A4169}" srcOrd="0" destOrd="0" presId="urn:microsoft.com/office/officeart/2018/2/layout/IconVerticalSolidList"/>
    <dgm:cxn modelId="{0CFCF115-780A-4AF9-A786-7BE8AE32EAC6}" type="presOf" srcId="{F2715BF4-DF20-4481-9304-43B2770991AA}" destId="{573FB65E-0514-4FE4-ABC2-465D7EC9C45B}" srcOrd="0" destOrd="0" presId="urn:microsoft.com/office/officeart/2018/2/layout/IconVerticalSolidList"/>
    <dgm:cxn modelId="{DDEA9629-F697-497B-A81D-79E307403E5E}" type="presOf" srcId="{E436E96E-EFC3-46BA-890B-FE9EA88F701B}" destId="{64ED026A-C91F-4061-B408-3A2613ADA012}" srcOrd="0" destOrd="0" presId="urn:microsoft.com/office/officeart/2018/2/layout/IconVerticalSolidList"/>
    <dgm:cxn modelId="{D2DF543B-8DE3-4680-B8A1-184C7CDD7B45}" srcId="{CDDA2A09-2214-4D06-99BD-86B415170FD4}" destId="{39047606-EB7E-480E-AD1E-1533EB6B06AC}" srcOrd="1" destOrd="0" parTransId="{A2CB3D3C-6C6D-4B29-A61A-3930FC0487EA}" sibTransId="{D0025CBB-1FA8-492B-B240-B7622B8301F6}"/>
    <dgm:cxn modelId="{0D7F7853-CBFA-4EA6-B0E3-13A14C14B350}" srcId="{CDDA2A09-2214-4D06-99BD-86B415170FD4}" destId="{E436E96E-EFC3-46BA-890B-FE9EA88F701B}" srcOrd="0" destOrd="0" parTransId="{D5F14415-3B3C-4EBA-B173-06C5E1248DC7}" sibTransId="{8028A373-F6F4-460A-A4F0-05DD5D8F45A5}"/>
    <dgm:cxn modelId="{325FBF54-D639-4AE7-BED4-4DF5D8F9440E}" srcId="{CDDA2A09-2214-4D06-99BD-86B415170FD4}" destId="{F2715BF4-DF20-4481-9304-43B2770991AA}" srcOrd="2" destOrd="0" parTransId="{D0D2CCCB-1D58-4F73-B814-F8634BE81348}" sibTransId="{CFBC80CB-0B02-4926-8E3B-54478F9FC093}"/>
    <dgm:cxn modelId="{E37BB5C5-DEF0-4643-8BAC-4CB3764A50FD}" type="presOf" srcId="{39047606-EB7E-480E-AD1E-1533EB6B06AC}" destId="{58D96B63-F1A2-4C94-8EE2-567DD669C456}" srcOrd="0" destOrd="0" presId="urn:microsoft.com/office/officeart/2018/2/layout/IconVerticalSolidList"/>
    <dgm:cxn modelId="{BDBF43E6-0A59-4705-8E41-1EE41C3DEF53}" type="presParOf" srcId="{C06602B6-D06B-4B09-863A-D0D6E25A4169}" destId="{7F97BB3A-6628-4394-8DCB-DE0CA92C179B}" srcOrd="0" destOrd="0" presId="urn:microsoft.com/office/officeart/2018/2/layout/IconVerticalSolidList"/>
    <dgm:cxn modelId="{4F9CEA01-A560-442C-964D-C774307D21A0}" type="presParOf" srcId="{7F97BB3A-6628-4394-8DCB-DE0CA92C179B}" destId="{FD14197C-AC51-4094-A54A-15CF806EA433}" srcOrd="0" destOrd="0" presId="urn:microsoft.com/office/officeart/2018/2/layout/IconVerticalSolidList"/>
    <dgm:cxn modelId="{1BFF2A98-FF28-4343-8848-47358BD82BC1}" type="presParOf" srcId="{7F97BB3A-6628-4394-8DCB-DE0CA92C179B}" destId="{2EE7D7C6-A503-4ACA-B37E-D73A6CDCB8C7}" srcOrd="1" destOrd="0" presId="urn:microsoft.com/office/officeart/2018/2/layout/IconVerticalSolidList"/>
    <dgm:cxn modelId="{D1DE8623-D2AD-44B8-9FD7-87B9D0EC9BB5}" type="presParOf" srcId="{7F97BB3A-6628-4394-8DCB-DE0CA92C179B}" destId="{5C9C6C29-2BEC-4035-A4B7-9B7FB71DC4A9}" srcOrd="2" destOrd="0" presId="urn:microsoft.com/office/officeart/2018/2/layout/IconVerticalSolidList"/>
    <dgm:cxn modelId="{4E365398-E828-46B6-8E3C-CC7BAF59D0AA}" type="presParOf" srcId="{7F97BB3A-6628-4394-8DCB-DE0CA92C179B}" destId="{64ED026A-C91F-4061-B408-3A2613ADA012}" srcOrd="3" destOrd="0" presId="urn:microsoft.com/office/officeart/2018/2/layout/IconVerticalSolidList"/>
    <dgm:cxn modelId="{824D16C5-8E1D-4F70-9229-D283DE0B14DA}" type="presParOf" srcId="{C06602B6-D06B-4B09-863A-D0D6E25A4169}" destId="{291D9F07-681A-44FC-BD68-FDB479C0331E}" srcOrd="1" destOrd="0" presId="urn:microsoft.com/office/officeart/2018/2/layout/IconVerticalSolidList"/>
    <dgm:cxn modelId="{7D8F8B86-E6E3-4422-89D1-84CE83643DD5}" type="presParOf" srcId="{C06602B6-D06B-4B09-863A-D0D6E25A4169}" destId="{17F1CD16-7C51-47D6-AC4E-1B9F9D5DA3CF}" srcOrd="2" destOrd="0" presId="urn:microsoft.com/office/officeart/2018/2/layout/IconVerticalSolidList"/>
    <dgm:cxn modelId="{969FC820-0DC2-4983-944E-97D6CD089A99}" type="presParOf" srcId="{17F1CD16-7C51-47D6-AC4E-1B9F9D5DA3CF}" destId="{CC363B0C-302E-46F0-8711-BE5A240D2150}" srcOrd="0" destOrd="0" presId="urn:microsoft.com/office/officeart/2018/2/layout/IconVerticalSolidList"/>
    <dgm:cxn modelId="{3D9F5300-C03B-4E2E-A7C0-A9D503B12933}" type="presParOf" srcId="{17F1CD16-7C51-47D6-AC4E-1B9F9D5DA3CF}" destId="{51543211-C40D-4258-8CC1-C493E4442BFD}" srcOrd="1" destOrd="0" presId="urn:microsoft.com/office/officeart/2018/2/layout/IconVerticalSolidList"/>
    <dgm:cxn modelId="{6F811CA1-5319-447B-B87C-E2808B38B993}" type="presParOf" srcId="{17F1CD16-7C51-47D6-AC4E-1B9F9D5DA3CF}" destId="{E4F78AFB-22D7-48D7-9D53-7A703ECC09B9}" srcOrd="2" destOrd="0" presId="urn:microsoft.com/office/officeart/2018/2/layout/IconVerticalSolidList"/>
    <dgm:cxn modelId="{40B579C1-9C9B-4987-879C-B4F25A32307F}" type="presParOf" srcId="{17F1CD16-7C51-47D6-AC4E-1B9F9D5DA3CF}" destId="{58D96B63-F1A2-4C94-8EE2-567DD669C456}" srcOrd="3" destOrd="0" presId="urn:microsoft.com/office/officeart/2018/2/layout/IconVerticalSolidList"/>
    <dgm:cxn modelId="{D5C187BC-ABF5-4271-9F62-4C3C83209B8C}" type="presParOf" srcId="{C06602B6-D06B-4B09-863A-D0D6E25A4169}" destId="{86891241-4B1B-4752-9757-C07FECA19068}" srcOrd="3" destOrd="0" presId="urn:microsoft.com/office/officeart/2018/2/layout/IconVerticalSolidList"/>
    <dgm:cxn modelId="{A2E2C027-D0CD-4318-A951-1723C1E9A300}" type="presParOf" srcId="{C06602B6-D06B-4B09-863A-D0D6E25A4169}" destId="{0AA74AA2-AF8F-4B23-85B3-381D8A537FDF}" srcOrd="4" destOrd="0" presId="urn:microsoft.com/office/officeart/2018/2/layout/IconVerticalSolidList"/>
    <dgm:cxn modelId="{97DBC2F7-6D38-4B0F-9908-E1880BA9E5BA}" type="presParOf" srcId="{0AA74AA2-AF8F-4B23-85B3-381D8A537FDF}" destId="{7CF66799-4508-4B2B-B9E8-B67BCE0AD367}" srcOrd="0" destOrd="0" presId="urn:microsoft.com/office/officeart/2018/2/layout/IconVerticalSolidList"/>
    <dgm:cxn modelId="{901D2759-F741-4E01-8D74-319978784DCD}" type="presParOf" srcId="{0AA74AA2-AF8F-4B23-85B3-381D8A537FDF}" destId="{B3E67465-D43C-429F-AA79-F18E1295B464}" srcOrd="1" destOrd="0" presId="urn:microsoft.com/office/officeart/2018/2/layout/IconVerticalSolidList"/>
    <dgm:cxn modelId="{09057CFE-3C76-4796-B017-6AB8509C6787}" type="presParOf" srcId="{0AA74AA2-AF8F-4B23-85B3-381D8A537FDF}" destId="{83064A08-D624-4475-AEA0-88785EDAE48E}" srcOrd="2" destOrd="0" presId="urn:microsoft.com/office/officeart/2018/2/layout/IconVerticalSolidList"/>
    <dgm:cxn modelId="{4B401A5A-A005-4327-B71E-4B098A81A571}" type="presParOf" srcId="{0AA74AA2-AF8F-4B23-85B3-381D8A537FDF}" destId="{573FB65E-0514-4FE4-ABC2-465D7EC9C4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90CBB0-F0F6-4AE2-9E6D-ABE22C94F0E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FAFCBF-0F90-4124-949C-2974A16B08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Leave from 21</a:t>
          </a:r>
          <a:r>
            <a:rPr lang="en-GB" baseline="30000"/>
            <a:t>st</a:t>
          </a:r>
          <a:r>
            <a:rPr lang="en-GB"/>
            <a:t> December till the 7</a:t>
          </a:r>
          <a:r>
            <a:rPr lang="en-GB" baseline="30000"/>
            <a:t>th</a:t>
          </a:r>
          <a:r>
            <a:rPr lang="en-GB"/>
            <a:t> January 2024. </a:t>
          </a:r>
          <a:endParaRPr lang="en-US"/>
        </a:p>
      </dgm:t>
    </dgm:pt>
    <dgm:pt modelId="{102E3A81-225A-4D12-8E25-0D572C9F4978}" type="parTrans" cxnId="{84DDE51C-749D-4FC3-BA14-F2A55E1379EB}">
      <dgm:prSet/>
      <dgm:spPr/>
      <dgm:t>
        <a:bodyPr/>
        <a:lstStyle/>
        <a:p>
          <a:endParaRPr lang="en-US"/>
        </a:p>
      </dgm:t>
    </dgm:pt>
    <dgm:pt modelId="{DF32D959-6E65-4B34-95B1-06C8364C41C8}" type="sibTrans" cxnId="{84DDE51C-749D-4FC3-BA14-F2A55E1379EB}">
      <dgm:prSet/>
      <dgm:spPr/>
      <dgm:t>
        <a:bodyPr/>
        <a:lstStyle/>
        <a:p>
          <a:endParaRPr lang="en-US"/>
        </a:p>
      </dgm:t>
    </dgm:pt>
    <dgm:pt modelId="{18454C7B-FF05-4873-88B0-7AC650808C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ask questions until the 9</a:t>
          </a:r>
          <a:r>
            <a:rPr lang="en-GB" baseline="30000"/>
            <a:t>th</a:t>
          </a:r>
          <a:r>
            <a:rPr lang="en-GB"/>
            <a:t> of January. </a:t>
          </a:r>
          <a:endParaRPr lang="en-US"/>
        </a:p>
      </dgm:t>
    </dgm:pt>
    <dgm:pt modelId="{AD851296-3238-4C6D-AE20-027AA11DCA44}" type="parTrans" cxnId="{18E38163-5C15-478F-9473-1DBAA6116698}">
      <dgm:prSet/>
      <dgm:spPr/>
      <dgm:t>
        <a:bodyPr/>
        <a:lstStyle/>
        <a:p>
          <a:endParaRPr lang="en-US"/>
        </a:p>
      </dgm:t>
    </dgm:pt>
    <dgm:pt modelId="{891039BF-E48E-457D-A0AB-EAF2C602B6DE}" type="sibTrans" cxnId="{18E38163-5C15-478F-9473-1DBAA6116698}">
      <dgm:prSet/>
      <dgm:spPr/>
      <dgm:t>
        <a:bodyPr/>
        <a:lstStyle/>
        <a:p>
          <a:endParaRPr lang="en-US"/>
        </a:p>
      </dgm:t>
    </dgm:pt>
    <dgm:pt modelId="{53812520-73B1-4DC9-979B-ABD6D85C46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Closed book. </a:t>
          </a:r>
          <a:endParaRPr lang="en-US"/>
        </a:p>
      </dgm:t>
    </dgm:pt>
    <dgm:pt modelId="{FFC2F172-A761-47C6-A70C-16325B9356E6}" type="parTrans" cxnId="{B1C5EFC3-4D51-4ADD-A44A-29587CFEA791}">
      <dgm:prSet/>
      <dgm:spPr/>
      <dgm:t>
        <a:bodyPr/>
        <a:lstStyle/>
        <a:p>
          <a:endParaRPr lang="en-US"/>
        </a:p>
      </dgm:t>
    </dgm:pt>
    <dgm:pt modelId="{03E46E13-63CA-40EC-9018-FD56A8752FF4}" type="sibTrans" cxnId="{B1C5EFC3-4D51-4ADD-A44A-29587CFEA791}">
      <dgm:prSet/>
      <dgm:spPr/>
      <dgm:t>
        <a:bodyPr/>
        <a:lstStyle/>
        <a:p>
          <a:endParaRPr lang="en-US"/>
        </a:p>
      </dgm:t>
    </dgm:pt>
    <dgm:pt modelId="{B2FD74E1-5AAB-4EB0-8DB6-70B874DA601A}" type="pres">
      <dgm:prSet presAssocID="{5D90CBB0-F0F6-4AE2-9E6D-ABE22C94F0E8}" presName="root" presStyleCnt="0">
        <dgm:presLayoutVars>
          <dgm:dir/>
          <dgm:resizeHandles val="exact"/>
        </dgm:presLayoutVars>
      </dgm:prSet>
      <dgm:spPr/>
    </dgm:pt>
    <dgm:pt modelId="{ED200236-C7E4-4364-A857-920BDA47478E}" type="pres">
      <dgm:prSet presAssocID="{3CFAFCBF-0F90-4124-949C-2974A16B0852}" presName="compNode" presStyleCnt="0"/>
      <dgm:spPr/>
    </dgm:pt>
    <dgm:pt modelId="{6967B09A-7DD7-4D8A-8D1A-9DD52C4D9BE0}" type="pres">
      <dgm:prSet presAssocID="{3CFAFCBF-0F90-4124-949C-2974A16B08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amers"/>
        </a:ext>
      </dgm:extLst>
    </dgm:pt>
    <dgm:pt modelId="{00BEECFB-4076-4717-8081-DF2F7AE104A5}" type="pres">
      <dgm:prSet presAssocID="{3CFAFCBF-0F90-4124-949C-2974A16B0852}" presName="spaceRect" presStyleCnt="0"/>
      <dgm:spPr/>
    </dgm:pt>
    <dgm:pt modelId="{1232D99E-5782-4329-B7F8-122E324B0B02}" type="pres">
      <dgm:prSet presAssocID="{3CFAFCBF-0F90-4124-949C-2974A16B0852}" presName="textRect" presStyleLbl="revTx" presStyleIdx="0" presStyleCnt="3">
        <dgm:presLayoutVars>
          <dgm:chMax val="1"/>
          <dgm:chPref val="1"/>
        </dgm:presLayoutVars>
      </dgm:prSet>
      <dgm:spPr/>
    </dgm:pt>
    <dgm:pt modelId="{443623C0-26B3-4113-BA97-A5003E58BD57}" type="pres">
      <dgm:prSet presAssocID="{DF32D959-6E65-4B34-95B1-06C8364C41C8}" presName="sibTrans" presStyleCnt="0"/>
      <dgm:spPr/>
    </dgm:pt>
    <dgm:pt modelId="{5ADC1866-2616-42DE-B137-0EDB05090A17}" type="pres">
      <dgm:prSet presAssocID="{18454C7B-FF05-4873-88B0-7AC650808C44}" presName="compNode" presStyleCnt="0"/>
      <dgm:spPr/>
    </dgm:pt>
    <dgm:pt modelId="{561DA8D9-8E11-41C9-9F2D-8FFE56C04C86}" type="pres">
      <dgm:prSet presAssocID="{18454C7B-FF05-4873-88B0-7AC650808C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0BCC421-E0FA-471C-B1DF-16F1FE79C2E5}" type="pres">
      <dgm:prSet presAssocID="{18454C7B-FF05-4873-88B0-7AC650808C44}" presName="spaceRect" presStyleCnt="0"/>
      <dgm:spPr/>
    </dgm:pt>
    <dgm:pt modelId="{A8799D2A-E721-4A27-9D8D-FCC3369B0D4D}" type="pres">
      <dgm:prSet presAssocID="{18454C7B-FF05-4873-88B0-7AC650808C44}" presName="textRect" presStyleLbl="revTx" presStyleIdx="1" presStyleCnt="3">
        <dgm:presLayoutVars>
          <dgm:chMax val="1"/>
          <dgm:chPref val="1"/>
        </dgm:presLayoutVars>
      </dgm:prSet>
      <dgm:spPr/>
    </dgm:pt>
    <dgm:pt modelId="{9C24BAC3-E4FD-4D16-B83C-C141D12D7FCE}" type="pres">
      <dgm:prSet presAssocID="{891039BF-E48E-457D-A0AB-EAF2C602B6DE}" presName="sibTrans" presStyleCnt="0"/>
      <dgm:spPr/>
    </dgm:pt>
    <dgm:pt modelId="{27423C26-B455-4665-8D46-F0D901611541}" type="pres">
      <dgm:prSet presAssocID="{53812520-73B1-4DC9-979B-ABD6D85C4605}" presName="compNode" presStyleCnt="0"/>
      <dgm:spPr/>
    </dgm:pt>
    <dgm:pt modelId="{5F324F54-FF23-42DC-895B-F092736C8FA1}" type="pres">
      <dgm:prSet presAssocID="{53812520-73B1-4DC9-979B-ABD6D85C460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280ABEC0-6F0D-4244-922F-39A60B8DC67A}" type="pres">
      <dgm:prSet presAssocID="{53812520-73B1-4DC9-979B-ABD6D85C4605}" presName="spaceRect" presStyleCnt="0"/>
      <dgm:spPr/>
    </dgm:pt>
    <dgm:pt modelId="{27124B02-676D-4EB0-9B1E-BECD692E7F65}" type="pres">
      <dgm:prSet presAssocID="{53812520-73B1-4DC9-979B-ABD6D85C460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9F80301-D90E-4D33-B208-879E59F22F06}" type="presOf" srcId="{18454C7B-FF05-4873-88B0-7AC650808C44}" destId="{A8799D2A-E721-4A27-9D8D-FCC3369B0D4D}" srcOrd="0" destOrd="0" presId="urn:microsoft.com/office/officeart/2018/2/layout/IconLabelList"/>
    <dgm:cxn modelId="{84DDE51C-749D-4FC3-BA14-F2A55E1379EB}" srcId="{5D90CBB0-F0F6-4AE2-9E6D-ABE22C94F0E8}" destId="{3CFAFCBF-0F90-4124-949C-2974A16B0852}" srcOrd="0" destOrd="0" parTransId="{102E3A81-225A-4D12-8E25-0D572C9F4978}" sibTransId="{DF32D959-6E65-4B34-95B1-06C8364C41C8}"/>
    <dgm:cxn modelId="{09546643-25EF-4AF4-B8AC-8973E838CFD8}" type="presOf" srcId="{5D90CBB0-F0F6-4AE2-9E6D-ABE22C94F0E8}" destId="{B2FD74E1-5AAB-4EB0-8DB6-70B874DA601A}" srcOrd="0" destOrd="0" presId="urn:microsoft.com/office/officeart/2018/2/layout/IconLabelList"/>
    <dgm:cxn modelId="{18E38163-5C15-478F-9473-1DBAA6116698}" srcId="{5D90CBB0-F0F6-4AE2-9E6D-ABE22C94F0E8}" destId="{18454C7B-FF05-4873-88B0-7AC650808C44}" srcOrd="1" destOrd="0" parTransId="{AD851296-3238-4C6D-AE20-027AA11DCA44}" sibTransId="{891039BF-E48E-457D-A0AB-EAF2C602B6DE}"/>
    <dgm:cxn modelId="{6A5A3B4A-3EE5-4091-A7C0-186179094BEE}" type="presOf" srcId="{3CFAFCBF-0F90-4124-949C-2974A16B0852}" destId="{1232D99E-5782-4329-B7F8-122E324B0B02}" srcOrd="0" destOrd="0" presId="urn:microsoft.com/office/officeart/2018/2/layout/IconLabelList"/>
    <dgm:cxn modelId="{B1C5EFC3-4D51-4ADD-A44A-29587CFEA791}" srcId="{5D90CBB0-F0F6-4AE2-9E6D-ABE22C94F0E8}" destId="{53812520-73B1-4DC9-979B-ABD6D85C4605}" srcOrd="2" destOrd="0" parTransId="{FFC2F172-A761-47C6-A70C-16325B9356E6}" sibTransId="{03E46E13-63CA-40EC-9018-FD56A8752FF4}"/>
    <dgm:cxn modelId="{ABC231F5-8E78-4FDC-AFD8-EC372A71879D}" type="presOf" srcId="{53812520-73B1-4DC9-979B-ABD6D85C4605}" destId="{27124B02-676D-4EB0-9B1E-BECD692E7F65}" srcOrd="0" destOrd="0" presId="urn:microsoft.com/office/officeart/2018/2/layout/IconLabelList"/>
    <dgm:cxn modelId="{DD3F6F72-8FFC-4650-9FB9-67A2154E35DA}" type="presParOf" srcId="{B2FD74E1-5AAB-4EB0-8DB6-70B874DA601A}" destId="{ED200236-C7E4-4364-A857-920BDA47478E}" srcOrd="0" destOrd="0" presId="urn:microsoft.com/office/officeart/2018/2/layout/IconLabelList"/>
    <dgm:cxn modelId="{9E8501FC-2051-4D1C-B15F-BB8691254B08}" type="presParOf" srcId="{ED200236-C7E4-4364-A857-920BDA47478E}" destId="{6967B09A-7DD7-4D8A-8D1A-9DD52C4D9BE0}" srcOrd="0" destOrd="0" presId="urn:microsoft.com/office/officeart/2018/2/layout/IconLabelList"/>
    <dgm:cxn modelId="{F2F0E219-7EDD-40EE-B14E-B636A0E97A24}" type="presParOf" srcId="{ED200236-C7E4-4364-A857-920BDA47478E}" destId="{00BEECFB-4076-4717-8081-DF2F7AE104A5}" srcOrd="1" destOrd="0" presId="urn:microsoft.com/office/officeart/2018/2/layout/IconLabelList"/>
    <dgm:cxn modelId="{D518B73D-4862-4CA3-A9D0-685CFEFF3341}" type="presParOf" srcId="{ED200236-C7E4-4364-A857-920BDA47478E}" destId="{1232D99E-5782-4329-B7F8-122E324B0B02}" srcOrd="2" destOrd="0" presId="urn:microsoft.com/office/officeart/2018/2/layout/IconLabelList"/>
    <dgm:cxn modelId="{63D9AB2F-A225-4C06-85C0-449F17C4348E}" type="presParOf" srcId="{B2FD74E1-5AAB-4EB0-8DB6-70B874DA601A}" destId="{443623C0-26B3-4113-BA97-A5003E58BD57}" srcOrd="1" destOrd="0" presId="urn:microsoft.com/office/officeart/2018/2/layout/IconLabelList"/>
    <dgm:cxn modelId="{3C383F0F-70C9-4E28-9DBA-1D42461383CA}" type="presParOf" srcId="{B2FD74E1-5AAB-4EB0-8DB6-70B874DA601A}" destId="{5ADC1866-2616-42DE-B137-0EDB05090A17}" srcOrd="2" destOrd="0" presId="urn:microsoft.com/office/officeart/2018/2/layout/IconLabelList"/>
    <dgm:cxn modelId="{4BAE144E-44F8-4D3C-B0EA-943AAB658406}" type="presParOf" srcId="{5ADC1866-2616-42DE-B137-0EDB05090A17}" destId="{561DA8D9-8E11-41C9-9F2D-8FFE56C04C86}" srcOrd="0" destOrd="0" presId="urn:microsoft.com/office/officeart/2018/2/layout/IconLabelList"/>
    <dgm:cxn modelId="{A784B82A-637E-4D23-B846-E491A8604B87}" type="presParOf" srcId="{5ADC1866-2616-42DE-B137-0EDB05090A17}" destId="{B0BCC421-E0FA-471C-B1DF-16F1FE79C2E5}" srcOrd="1" destOrd="0" presId="urn:microsoft.com/office/officeart/2018/2/layout/IconLabelList"/>
    <dgm:cxn modelId="{D88224B9-1811-47DA-94F4-10E7FB893AD9}" type="presParOf" srcId="{5ADC1866-2616-42DE-B137-0EDB05090A17}" destId="{A8799D2A-E721-4A27-9D8D-FCC3369B0D4D}" srcOrd="2" destOrd="0" presId="urn:microsoft.com/office/officeart/2018/2/layout/IconLabelList"/>
    <dgm:cxn modelId="{19B47333-0D1D-4512-8433-564D783CC6F6}" type="presParOf" srcId="{B2FD74E1-5AAB-4EB0-8DB6-70B874DA601A}" destId="{9C24BAC3-E4FD-4D16-B83C-C141D12D7FCE}" srcOrd="3" destOrd="0" presId="urn:microsoft.com/office/officeart/2018/2/layout/IconLabelList"/>
    <dgm:cxn modelId="{2DC01150-0916-4118-9676-EE6EC721988A}" type="presParOf" srcId="{B2FD74E1-5AAB-4EB0-8DB6-70B874DA601A}" destId="{27423C26-B455-4665-8D46-F0D901611541}" srcOrd="4" destOrd="0" presId="urn:microsoft.com/office/officeart/2018/2/layout/IconLabelList"/>
    <dgm:cxn modelId="{9B775CF6-5B9D-4DEB-862A-9A3AD499FDE9}" type="presParOf" srcId="{27423C26-B455-4665-8D46-F0D901611541}" destId="{5F324F54-FF23-42DC-895B-F092736C8FA1}" srcOrd="0" destOrd="0" presId="urn:microsoft.com/office/officeart/2018/2/layout/IconLabelList"/>
    <dgm:cxn modelId="{28A8784D-45EE-4DC3-AA94-413AD531BCE0}" type="presParOf" srcId="{27423C26-B455-4665-8D46-F0D901611541}" destId="{280ABEC0-6F0D-4244-922F-39A60B8DC67A}" srcOrd="1" destOrd="0" presId="urn:microsoft.com/office/officeart/2018/2/layout/IconLabelList"/>
    <dgm:cxn modelId="{6E2BFA62-47FA-4295-BA58-C8DAD2B6374F}" type="presParOf" srcId="{27423C26-B455-4665-8D46-F0D901611541}" destId="{27124B02-676D-4EB0-9B1E-BECD692E7F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72B5AB-4829-4C1E-9302-0BE825F45AB4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E1208-96A8-4123-966F-368F16566F13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3B7C9-08D4-4EA2-B75A-82425EF9EB27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10</a:t>
          </a:r>
          <a:r>
            <a:rPr lang="en-GB" sz="2500" kern="1200" baseline="30000"/>
            <a:t>th</a:t>
          </a:r>
          <a:r>
            <a:rPr lang="en-GB" sz="2500" kern="1200"/>
            <a:t> of January 2023 at 9am. </a:t>
          </a:r>
          <a:endParaRPr lang="en-US" sz="2500" kern="1200"/>
        </a:p>
      </dsp:txBody>
      <dsp:txXfrm>
        <a:off x="1797316" y="665"/>
        <a:ext cx="4492909" cy="1556118"/>
      </dsp:txXfrm>
    </dsp:sp>
    <dsp:sp modelId="{5C3C5FB7-7664-4404-B6A5-D1FD8100DBFF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796FE-936F-419D-9D94-FA62319BFD27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8356F-67D9-48F9-824B-A66452119559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 to be on campus for 8:45am.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085D0F9D-CCC0-490A-B88A-595D994B5301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919AF-5686-4013-A700-5414485A15E5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C0B54-C072-484C-BED8-1283030DD30C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you are later than 9:30am you will not be permitted into the exam.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AB6EE-4B3C-4BB9-8900-B610CA7B2135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7F014-B713-4A45-AD98-8AFE7719B765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AB113-46B9-41E4-A7B6-BD7C3C08DCDD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Black ball point pen. </a:t>
          </a:r>
          <a:endParaRPr lang="en-US" sz="1900" kern="1200"/>
        </a:p>
      </dsp:txBody>
      <dsp:txXfrm>
        <a:off x="1047052" y="4256"/>
        <a:ext cx="5243173" cy="906538"/>
      </dsp:txXfrm>
    </dsp:sp>
    <dsp:sp modelId="{33711765-A690-459D-88ED-B221F993316C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655290-3845-4BB2-8F1B-6F422308EB61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0F6FC7-2C44-49F7-BC0B-6AB6FD413777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 (Passport, student ID care and much more). </a:t>
          </a:r>
          <a:endParaRPr lang="en-US" sz="1900" kern="1200"/>
        </a:p>
      </dsp:txBody>
      <dsp:txXfrm>
        <a:off x="1047052" y="1137429"/>
        <a:ext cx="5243173" cy="906538"/>
      </dsp:txXfrm>
    </dsp:sp>
    <dsp:sp modelId="{F4EDE018-7A67-460E-B755-F2F9270EF74D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9FE0D-6E44-429F-BC70-90D72AF0E47C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D5027-4420-4BCA-BAFF-C7A89B986441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Bags will be put at the front of the room. </a:t>
          </a:r>
          <a:endParaRPr lang="en-US" sz="1900" kern="1200"/>
        </a:p>
      </dsp:txBody>
      <dsp:txXfrm>
        <a:off x="1047052" y="2270603"/>
        <a:ext cx="5243173" cy="906538"/>
      </dsp:txXfrm>
    </dsp:sp>
    <dsp:sp modelId="{D2974860-382E-47B3-91A8-99C567480FD9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B4E87-3119-45C2-9B5C-3549C1E228EE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BA510-51DE-4AEC-8B8C-5BC3748FE0E0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Phones off and put away unless an emergency situation. </a:t>
          </a:r>
          <a:endParaRPr lang="en-US" sz="1900" kern="1200"/>
        </a:p>
      </dsp:txBody>
      <dsp:txXfrm>
        <a:off x="1047052" y="3403776"/>
        <a:ext cx="5243173" cy="906538"/>
      </dsp:txXfrm>
    </dsp:sp>
    <dsp:sp modelId="{8BFFAE47-D318-481B-A754-97BDA9934D10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0A110-3DC1-40B8-AED9-82752827DA06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67BAA-03F7-4374-9163-254A88AAF165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Statute book. </a:t>
          </a:r>
          <a:endParaRPr lang="en-US" sz="1900" kern="1200"/>
        </a:p>
      </dsp:txBody>
      <dsp:txXfrm>
        <a:off x="1047052" y="4536950"/>
        <a:ext cx="5243173" cy="9065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9D5B8-5215-40C7-9AA1-154981FB239C}">
      <dsp:nvSpPr>
        <dsp:cNvPr id="0" name=""/>
        <dsp:cNvSpPr/>
      </dsp:nvSpPr>
      <dsp:spPr>
        <a:xfrm>
          <a:off x="0" y="0"/>
          <a:ext cx="8938260" cy="1275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Closed book exam. </a:t>
          </a:r>
          <a:endParaRPr lang="en-US" sz="3000" kern="1200" dirty="0"/>
        </a:p>
      </dsp:txBody>
      <dsp:txXfrm>
        <a:off x="37361" y="37361"/>
        <a:ext cx="7561800" cy="1200866"/>
      </dsp:txXfrm>
    </dsp:sp>
    <dsp:sp modelId="{9E64EE5B-7ECB-4D1E-9BB5-C9A96E8CFF15}">
      <dsp:nvSpPr>
        <dsp:cNvPr id="0" name=""/>
        <dsp:cNvSpPr/>
      </dsp:nvSpPr>
      <dsp:spPr>
        <a:xfrm>
          <a:off x="788669" y="1488185"/>
          <a:ext cx="8938260" cy="1275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Ensure that you bring a black pen. </a:t>
          </a:r>
          <a:endParaRPr lang="en-US" sz="3000" kern="1200"/>
        </a:p>
      </dsp:txBody>
      <dsp:txXfrm>
        <a:off x="826030" y="1525546"/>
        <a:ext cx="7245735" cy="1200866"/>
      </dsp:txXfrm>
    </dsp:sp>
    <dsp:sp modelId="{C3EE24C7-4490-490D-8428-58782FE5A824}">
      <dsp:nvSpPr>
        <dsp:cNvPr id="0" name=""/>
        <dsp:cNvSpPr/>
      </dsp:nvSpPr>
      <dsp:spPr>
        <a:xfrm>
          <a:off x="1577339" y="2976371"/>
          <a:ext cx="8938260" cy="1275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All mobile phones and smart watches must be switched off and put away. </a:t>
          </a:r>
          <a:endParaRPr lang="en-US" sz="3000" kern="1200"/>
        </a:p>
      </dsp:txBody>
      <dsp:txXfrm>
        <a:off x="1614700" y="3013732"/>
        <a:ext cx="7245735" cy="1200866"/>
      </dsp:txXfrm>
    </dsp:sp>
    <dsp:sp modelId="{C03B3822-8AD0-4F5C-97E1-E1E24C3C324F}">
      <dsp:nvSpPr>
        <dsp:cNvPr id="0" name=""/>
        <dsp:cNvSpPr/>
      </dsp:nvSpPr>
      <dsp:spPr>
        <a:xfrm>
          <a:off x="8109127" y="967320"/>
          <a:ext cx="829132" cy="82913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95682" y="967320"/>
        <a:ext cx="456022" cy="623922"/>
      </dsp:txXfrm>
    </dsp:sp>
    <dsp:sp modelId="{565AFEA1-CB20-44E9-9096-FEB16D81E1F6}">
      <dsp:nvSpPr>
        <dsp:cNvPr id="0" name=""/>
        <dsp:cNvSpPr/>
      </dsp:nvSpPr>
      <dsp:spPr>
        <a:xfrm>
          <a:off x="8897797" y="2447002"/>
          <a:ext cx="829132" cy="82913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84352" y="2447002"/>
        <a:ext cx="456022" cy="6239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27CC17-5DA4-42C2-8F44-64428E7EB02A}">
      <dsp:nvSpPr>
        <dsp:cNvPr id="0" name=""/>
        <dsp:cNvSpPr/>
      </dsp:nvSpPr>
      <dsp:spPr>
        <a:xfrm>
          <a:off x="664949" y="369562"/>
          <a:ext cx="1955812" cy="19558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4F87E-3F61-42C1-9C76-29143025863F}">
      <dsp:nvSpPr>
        <dsp:cNvPr id="0" name=""/>
        <dsp:cNvSpPr/>
      </dsp:nvSpPr>
      <dsp:spPr>
        <a:xfrm>
          <a:off x="1081762" y="78637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7BCA6-195F-41D7-8EFF-604304D5A0BE}">
      <dsp:nvSpPr>
        <dsp:cNvPr id="0" name=""/>
        <dsp:cNvSpPr/>
      </dsp:nvSpPr>
      <dsp:spPr>
        <a:xfrm>
          <a:off x="39731" y="2934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AS401- wait in the outside area and someone will come and collect you. </a:t>
          </a:r>
          <a:endParaRPr lang="en-US" sz="1500" kern="1200"/>
        </a:p>
      </dsp:txBody>
      <dsp:txXfrm>
        <a:off x="39731" y="2934562"/>
        <a:ext cx="3206250" cy="720000"/>
      </dsp:txXfrm>
    </dsp:sp>
    <dsp:sp modelId="{DE903D42-9E05-450F-AAF7-138E03F42783}">
      <dsp:nvSpPr>
        <dsp:cNvPr id="0" name=""/>
        <dsp:cNvSpPr/>
      </dsp:nvSpPr>
      <dsp:spPr>
        <a:xfrm>
          <a:off x="4432293" y="369562"/>
          <a:ext cx="1955812" cy="19558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1B62E-5A4B-41C6-B2E4-E01558F3E5DD}">
      <dsp:nvSpPr>
        <dsp:cNvPr id="0" name=""/>
        <dsp:cNvSpPr/>
      </dsp:nvSpPr>
      <dsp:spPr>
        <a:xfrm>
          <a:off x="4849106" y="78637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42760-5AD9-4219-B692-07F48AB420EE}">
      <dsp:nvSpPr>
        <dsp:cNvPr id="0" name=""/>
        <dsp:cNvSpPr/>
      </dsp:nvSpPr>
      <dsp:spPr>
        <a:xfrm>
          <a:off x="3807075" y="2934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Swansea Business Campus, SA1 1NE. </a:t>
          </a:r>
          <a:endParaRPr lang="en-US" sz="1500" kern="1200"/>
        </a:p>
      </dsp:txBody>
      <dsp:txXfrm>
        <a:off x="3807075" y="2934562"/>
        <a:ext cx="3206250" cy="720000"/>
      </dsp:txXfrm>
    </dsp:sp>
    <dsp:sp modelId="{5F7171B2-46E4-40ED-AA09-CBF539134182}">
      <dsp:nvSpPr>
        <dsp:cNvPr id="0" name=""/>
        <dsp:cNvSpPr/>
      </dsp:nvSpPr>
      <dsp:spPr>
        <a:xfrm>
          <a:off x="8199637" y="369562"/>
          <a:ext cx="1955812" cy="19558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6F9BB-2AA4-4E04-982B-04AB7C916DA6}">
      <dsp:nvSpPr>
        <dsp:cNvPr id="0" name=""/>
        <dsp:cNvSpPr/>
      </dsp:nvSpPr>
      <dsp:spPr>
        <a:xfrm>
          <a:off x="8616450" y="78637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57266-43C4-4F62-8AC4-160F19315912}">
      <dsp:nvSpPr>
        <dsp:cNvPr id="0" name=""/>
        <dsp:cNvSpPr/>
      </dsp:nvSpPr>
      <dsp:spPr>
        <a:xfrm>
          <a:off x="7574418" y="2934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No entry without ID.</a:t>
          </a:r>
          <a:endParaRPr lang="en-US" sz="1500" kern="1200"/>
        </a:p>
      </dsp:txBody>
      <dsp:txXfrm>
        <a:off x="7574418" y="2934562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7A7EF-3961-4000-9944-205299BA7E73}">
      <dsp:nvSpPr>
        <dsp:cNvPr id="0" name=""/>
        <dsp:cNvSpPr/>
      </dsp:nvSpPr>
      <dsp:spPr>
        <a:xfrm>
          <a:off x="679050" y="528955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88887-5B38-4E62-B79F-7FF9A77985CC}">
      <dsp:nvSpPr>
        <dsp:cNvPr id="0" name=""/>
        <dsp:cNvSpPr/>
      </dsp:nvSpPr>
      <dsp:spPr>
        <a:xfrm>
          <a:off x="1081237" y="931143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E8E65-2D2E-4C04-868F-EFD03E37B9CA}">
      <dsp:nvSpPr>
        <dsp:cNvPr id="0" name=""/>
        <dsp:cNvSpPr/>
      </dsp:nvSpPr>
      <dsp:spPr>
        <a:xfrm>
          <a:off x="75768" y="30039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Everything we have studied in the module. </a:t>
          </a:r>
          <a:endParaRPr lang="en-US" sz="1600" kern="1200"/>
        </a:p>
      </dsp:txBody>
      <dsp:txXfrm>
        <a:off x="75768" y="3003956"/>
        <a:ext cx="3093750" cy="720000"/>
      </dsp:txXfrm>
    </dsp:sp>
    <dsp:sp modelId="{5A6574A4-46E4-4C2F-A353-BEFEBE5DFC83}">
      <dsp:nvSpPr>
        <dsp:cNvPr id="0" name=""/>
        <dsp:cNvSpPr/>
      </dsp:nvSpPr>
      <dsp:spPr>
        <a:xfrm>
          <a:off x="4314206" y="556603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F4C0EB-1A95-4F3F-BE8B-2579A3C06473}">
      <dsp:nvSpPr>
        <dsp:cNvPr id="0" name=""/>
        <dsp:cNvSpPr/>
      </dsp:nvSpPr>
      <dsp:spPr>
        <a:xfrm>
          <a:off x="4716393" y="931143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6B7D5-3C2B-4426-9A0B-26E2DB8E404D}">
      <dsp:nvSpPr>
        <dsp:cNvPr id="0" name=""/>
        <dsp:cNvSpPr/>
      </dsp:nvSpPr>
      <dsp:spPr>
        <a:xfrm>
          <a:off x="3710925" y="30039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You need to revise for the exam. </a:t>
          </a:r>
          <a:endParaRPr lang="en-US" sz="1600" kern="1200"/>
        </a:p>
      </dsp:txBody>
      <dsp:txXfrm>
        <a:off x="3710925" y="3003956"/>
        <a:ext cx="3093750" cy="720000"/>
      </dsp:txXfrm>
    </dsp:sp>
    <dsp:sp modelId="{7DE198F7-19F5-4FD9-943E-469D35154C8E}">
      <dsp:nvSpPr>
        <dsp:cNvPr id="0" name=""/>
        <dsp:cNvSpPr/>
      </dsp:nvSpPr>
      <dsp:spPr>
        <a:xfrm>
          <a:off x="7949362" y="528955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4D6AA9-0190-4FCD-9FBC-2880194CB180}">
      <dsp:nvSpPr>
        <dsp:cNvPr id="0" name=""/>
        <dsp:cNvSpPr/>
      </dsp:nvSpPr>
      <dsp:spPr>
        <a:xfrm>
          <a:off x="8351550" y="931143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EF7B6-097C-46BF-9B89-85AD6E449066}">
      <dsp:nvSpPr>
        <dsp:cNvPr id="0" name=""/>
        <dsp:cNvSpPr/>
      </dsp:nvSpPr>
      <dsp:spPr>
        <a:xfrm>
          <a:off x="7346081" y="30039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If there are any issues please email me and let me know. </a:t>
          </a:r>
          <a:endParaRPr lang="en-US" sz="1600" kern="1200"/>
        </a:p>
      </dsp:txBody>
      <dsp:txXfrm>
        <a:off x="7346081" y="3003956"/>
        <a:ext cx="30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4197C-AC51-4094-A54A-15CF806EA433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7D7C6-A503-4ACA-B37E-D73A6CDCB8C7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D026A-C91F-4061-B408-3A2613ADA012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support. </a:t>
          </a:r>
          <a:endParaRPr lang="en-US" sz="2500" kern="1200"/>
        </a:p>
      </dsp:txBody>
      <dsp:txXfrm>
        <a:off x="1797316" y="665"/>
        <a:ext cx="4492909" cy="1556118"/>
      </dsp:txXfrm>
    </dsp:sp>
    <dsp:sp modelId="{CC363B0C-302E-46F0-8711-BE5A240D2150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43211-C40D-4258-8CC1-C493E4442BFD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96B63-F1A2-4C94-8EE2-567DD669C456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Extenuating circumstances.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7CF66799-4508-4B2B-B9E8-B67BCE0AD367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67465-D43C-429F-AA79-F18E1295B464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3FB65E-0514-4FE4-ABC2-465D7EC9C45B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Email communication.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7B09A-7DD7-4D8A-8D1A-9DD52C4D9BE0}">
      <dsp:nvSpPr>
        <dsp:cNvPr id="0" name=""/>
        <dsp:cNvSpPr/>
      </dsp:nvSpPr>
      <dsp:spPr>
        <a:xfrm>
          <a:off x="916987" y="738950"/>
          <a:ext cx="1444246" cy="14442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32D99E-5782-4329-B7F8-122E324B0B02}">
      <dsp:nvSpPr>
        <dsp:cNvPr id="0" name=""/>
        <dsp:cNvSpPr/>
      </dsp:nvSpPr>
      <dsp:spPr>
        <a:xfrm>
          <a:off x="34392" y="2565174"/>
          <a:ext cx="320943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Leave from 21</a:t>
          </a:r>
          <a:r>
            <a:rPr lang="en-GB" sz="1900" kern="1200" baseline="30000"/>
            <a:t>st</a:t>
          </a:r>
          <a:r>
            <a:rPr lang="en-GB" sz="1900" kern="1200"/>
            <a:t> December till the 7</a:t>
          </a:r>
          <a:r>
            <a:rPr lang="en-GB" sz="1900" kern="1200" baseline="30000"/>
            <a:t>th</a:t>
          </a:r>
          <a:r>
            <a:rPr lang="en-GB" sz="1900" kern="1200"/>
            <a:t> January 2024. </a:t>
          </a:r>
          <a:endParaRPr lang="en-US" sz="1900" kern="1200"/>
        </a:p>
      </dsp:txBody>
      <dsp:txXfrm>
        <a:off x="34392" y="2565174"/>
        <a:ext cx="3209437" cy="720000"/>
      </dsp:txXfrm>
    </dsp:sp>
    <dsp:sp modelId="{561DA8D9-8E11-41C9-9F2D-8FFE56C04C86}">
      <dsp:nvSpPr>
        <dsp:cNvPr id="0" name=""/>
        <dsp:cNvSpPr/>
      </dsp:nvSpPr>
      <dsp:spPr>
        <a:xfrm>
          <a:off x="4688076" y="738950"/>
          <a:ext cx="1444246" cy="14442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99D2A-E721-4A27-9D8D-FCC3369B0D4D}">
      <dsp:nvSpPr>
        <dsp:cNvPr id="0" name=""/>
        <dsp:cNvSpPr/>
      </dsp:nvSpPr>
      <dsp:spPr>
        <a:xfrm>
          <a:off x="3805481" y="2565174"/>
          <a:ext cx="320943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 ask questions until the 9</a:t>
          </a:r>
          <a:r>
            <a:rPr lang="en-GB" sz="1900" kern="1200" baseline="30000"/>
            <a:t>th</a:t>
          </a:r>
          <a:r>
            <a:rPr lang="en-GB" sz="1900" kern="1200"/>
            <a:t> of January. </a:t>
          </a:r>
          <a:endParaRPr lang="en-US" sz="1900" kern="1200"/>
        </a:p>
      </dsp:txBody>
      <dsp:txXfrm>
        <a:off x="3805481" y="2565174"/>
        <a:ext cx="3209437" cy="720000"/>
      </dsp:txXfrm>
    </dsp:sp>
    <dsp:sp modelId="{5F324F54-FF23-42DC-895B-F092736C8FA1}">
      <dsp:nvSpPr>
        <dsp:cNvPr id="0" name=""/>
        <dsp:cNvSpPr/>
      </dsp:nvSpPr>
      <dsp:spPr>
        <a:xfrm>
          <a:off x="8459165" y="738950"/>
          <a:ext cx="1444246" cy="14442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24B02-676D-4EB0-9B1E-BECD692E7F65}">
      <dsp:nvSpPr>
        <dsp:cNvPr id="0" name=""/>
        <dsp:cNvSpPr/>
      </dsp:nvSpPr>
      <dsp:spPr>
        <a:xfrm>
          <a:off x="7576570" y="2565174"/>
          <a:ext cx="320943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Closed book. </a:t>
          </a:r>
          <a:endParaRPr lang="en-US" sz="1900" kern="1200"/>
        </a:p>
      </dsp:txBody>
      <dsp:txXfrm>
        <a:off x="7576570" y="2565174"/>
        <a:ext cx="3209437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40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474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204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23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60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48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954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019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901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460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164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9481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418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174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298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946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10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CD3FD-BE54-4400-942B-C6C15AA73DFD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431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  <p:sldLayoutId id="2147483777" r:id="rId14"/>
    <p:sldLayoutId id="2147483778" r:id="rId15"/>
    <p:sldLayoutId id="2147483779" r:id="rId16"/>
    <p:sldLayoutId id="2147483780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erry blossoms">
            <a:extLst>
              <a:ext uri="{FF2B5EF4-FFF2-40B4-BE49-F238E27FC236}">
                <a16:creationId xmlns:a16="http://schemas.microsoft.com/office/drawing/2014/main" id="{38C1A066-DB1F-7CA6-AF99-85B5B39265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55" b="8975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45EE9A-7A2D-C95B-E987-2360443BD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6256" y="1562101"/>
            <a:ext cx="4359744" cy="2738530"/>
          </a:xfrm>
        </p:spPr>
        <p:txBody>
          <a:bodyPr anchor="t">
            <a:normAutofit/>
          </a:bodyPr>
          <a:lstStyle/>
          <a:p>
            <a:pPr algn="ctr"/>
            <a:r>
              <a:rPr lang="en-GB" sz="5400" b="1" i="1" u="sng" dirty="0"/>
              <a:t>Exam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11359E-AA8B-801A-5B25-916F5B80D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7792" y="4300631"/>
            <a:ext cx="4358208" cy="933760"/>
          </a:xfrm>
        </p:spPr>
        <p:txBody>
          <a:bodyPr>
            <a:normAutofit/>
          </a:bodyPr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4011686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9FB5D36-B9B2-41A5-A6DF-2EB7463FA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F074BEE-ECA5-4B19-A586-773023BA1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84DFD2-2F8B-7023-EBC2-D5D4FD463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4"/>
            <a:ext cx="4753466" cy="1293028"/>
          </a:xfrm>
        </p:spPr>
        <p:txBody>
          <a:bodyPr>
            <a:normAutofit/>
          </a:bodyPr>
          <a:lstStyle/>
          <a:p>
            <a:r>
              <a:rPr lang="en-GB" b="1" i="1" u="sng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83869-C20A-ABA4-E8BE-A1850F479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526384"/>
            <a:ext cx="4753466" cy="3692301"/>
          </a:xfrm>
        </p:spPr>
        <p:txBody>
          <a:bodyPr>
            <a:normAutofit/>
          </a:bodyPr>
          <a:lstStyle/>
          <a:p>
            <a:r>
              <a:rPr lang="en-GB"/>
              <a:t>When is the exam? </a:t>
            </a:r>
          </a:p>
          <a:p>
            <a:r>
              <a:rPr lang="en-GB"/>
              <a:t>What do I need to bring? </a:t>
            </a:r>
          </a:p>
          <a:p>
            <a:r>
              <a:rPr lang="en-GB"/>
              <a:t>Where will the exam be? </a:t>
            </a:r>
          </a:p>
          <a:p>
            <a:r>
              <a:rPr lang="en-GB"/>
              <a:t>What will be in the exam? </a:t>
            </a:r>
          </a:p>
          <a:p>
            <a:r>
              <a:rPr lang="en-GB"/>
              <a:t>Help and support. </a:t>
            </a:r>
          </a:p>
          <a:p>
            <a:r>
              <a:rPr lang="en-GB"/>
              <a:t>Today’s lesson. </a:t>
            </a:r>
          </a:p>
        </p:txBody>
      </p:sp>
      <p:sp>
        <p:nvSpPr>
          <p:cNvPr id="14" name="Rounded Rectangle 14">
            <a:extLst>
              <a:ext uri="{FF2B5EF4-FFF2-40B4-BE49-F238E27FC236}">
                <a16:creationId xmlns:a16="http://schemas.microsoft.com/office/drawing/2014/main" id="{033261CE-9527-4557-A0D0-7B09EF2E5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lipboard Checked outline">
            <a:extLst>
              <a:ext uri="{FF2B5EF4-FFF2-40B4-BE49-F238E27FC236}">
                <a16:creationId xmlns:a16="http://schemas.microsoft.com/office/drawing/2014/main" id="{C3D43775-E87D-5173-C2F4-37FA77E368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45194" y="1336566"/>
            <a:ext cx="4607567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80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2DF1EA-4102-E382-16B7-464964961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When is the exam?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77D997-5486-B1F1-CDFA-4FD3144A3B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00089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704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2A8AEA-3CE7-1C4E-E9E4-DD690F0F0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What do I need to bring to the exam?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95C677-C30D-8A2E-FCEF-18F504F15F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038137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69211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7FF62-29F2-E6A9-745E-2C739DDD3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B6E11-3132-487C-DA35-F222C92E0D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8433529"/>
              </p:ext>
            </p:extLst>
          </p:nvPr>
        </p:nvGraphicFramePr>
        <p:xfrm>
          <a:off x="762000" y="2429716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4690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A8DAE-28BA-CA98-C133-8E1232A10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Where will the exam be?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58ACD0-C17D-6D48-F37D-3E03727FCF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0369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9FE3A-D997-75B6-A1EA-D35A96AFB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91" y="85395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i="1" u="sng" dirty="0">
                <a:solidFill>
                  <a:schemeClr val="accent1"/>
                </a:solidFill>
              </a:rPr>
              <a:t>What will the exam cover?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6D4CC-662D-C73D-A21A-3EB44A04B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873193"/>
              </p:ext>
            </p:extLst>
          </p:nvPr>
        </p:nvGraphicFramePr>
        <p:xfrm>
          <a:off x="838200" y="2348632"/>
          <a:ext cx="10515600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794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FF4B5-1538-8574-7A0D-D08997044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Help and support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F01BC78-86E6-57C1-4646-C591A8ED2F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21917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90918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7BB40-8D0C-D9B6-92DA-EC4D9A850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A50CD5-A90B-DC6D-D17A-F110EF3E33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5031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06DC21-B3AA-4AE9-844F-E667E844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8F1C256-2F11-4A02-95F5-6AF1309D4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rainbow colored splatter&#10;&#10;Description automatically generated">
            <a:extLst>
              <a:ext uri="{FF2B5EF4-FFF2-40B4-BE49-F238E27FC236}">
                <a16:creationId xmlns:a16="http://schemas.microsoft.com/office/drawing/2014/main" id="{85EB7076-8FA3-6889-52DA-9F52375652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58DF76B-DED5-42E0-858C-715D29C8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1DB274C-2710-4178-96F7-5B9CB1298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841D915-55C6-D14D-D5A2-5FF19D82D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2075" y="557841"/>
            <a:ext cx="9448800" cy="11873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1" u="sng" dirty="0"/>
              <a:t>Today’s session!</a:t>
            </a:r>
          </a:p>
        </p:txBody>
      </p:sp>
    </p:spTree>
    <p:extLst>
      <p:ext uri="{BB962C8B-B14F-4D97-AF65-F5344CB8AC3E}">
        <p14:creationId xmlns:p14="http://schemas.microsoft.com/office/powerpoint/2010/main" val="80232747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255</Words>
  <Application>Microsoft Office PowerPoint</Application>
  <PresentationFormat>Widescreen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Exam </vt:lpstr>
      <vt:lpstr>Content </vt:lpstr>
      <vt:lpstr>When is the exam?</vt:lpstr>
      <vt:lpstr>What do I need to bring to the exam?</vt:lpstr>
      <vt:lpstr>More information</vt:lpstr>
      <vt:lpstr>Where will the exam be?</vt:lpstr>
      <vt:lpstr>What will the exam cover?</vt:lpstr>
      <vt:lpstr>Help and support</vt:lpstr>
      <vt:lpstr>Summary</vt:lpstr>
      <vt:lpstr>Today’s session!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</dc:title>
  <dc:creator>Zita Draper</dc:creator>
  <cp:lastModifiedBy>Zita Draper</cp:lastModifiedBy>
  <cp:revision>3</cp:revision>
  <dcterms:created xsi:type="dcterms:W3CDTF">2023-11-17T22:46:22Z</dcterms:created>
  <dcterms:modified xsi:type="dcterms:W3CDTF">2023-11-23T08:13:45Z</dcterms:modified>
</cp:coreProperties>
</file>