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98" r:id="rId5"/>
    <p:sldId id="256" r:id="rId6"/>
    <p:sldId id="300" r:id="rId7"/>
    <p:sldId id="301" r:id="rId8"/>
    <p:sldId id="302" r:id="rId9"/>
    <p:sldId id="303" r:id="rId10"/>
    <p:sldId id="304" r:id="rId11"/>
    <p:sldId id="29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7C622F-4CC8-4970-B8BE-8C11E37BA38A}" v="17" dt="2020-06-11T14:29:13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1C24E-42FC-47AA-8AB4-1F4A524B15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C9226F-F86B-4D68-86DE-300B4B0BD4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D958A-B425-4D83-AABE-5A6517754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F36E4-0C42-402D-9B35-65C003D18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7C3A9-8BBE-4976-B274-7667C8F8C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449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89488-3FD8-401C-8A04-374E68E80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55567-C8CA-41FC-B7FB-44A678272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36D15-2AE4-47FE-A114-299EBD61D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0841AC-6ABC-4508-BDEC-1823EBE64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996B0-80CB-4E37-9DBB-54F319433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20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D1C2A-3185-466D-B7B3-BB33EE906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DA250-55AB-4744-8A04-7507833B4C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5CACF-2EEB-4A34-9B4E-835FFB3A1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A0CE1A-03C9-4B5D-BD66-F261E2C91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BED85-0620-4D6B-B41D-B2D6187BF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802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CA0A4-6641-4A9F-A858-FEB892F31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1D5AE-DA9F-4E2A-95F2-C26FF59E7F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E5DF0-5993-4612-95EE-05A8DA2F4A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5A20EF-98A1-435E-8D94-FE82E33F7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1A1DB0-29F7-4D1B-BC1F-894A06D60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E66757-06BA-49DB-8E3A-0DD10254C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18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E5D3C-89BA-4F26-B241-90C05C4C9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6942F0-5399-42E4-A26C-58762F8564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2D10C-3B88-47E8-9AA8-D532541D97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7DE0B1-C7D0-4BEA-AC59-01212283F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E77F6B-E2BA-47DF-A586-9061724F2E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9C5B07-BC7F-4D06-AD0A-4434FED07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2B948F-C081-46DD-9D2D-ED406533E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AAB8CA-EEEC-42AC-87DA-134AA6CAD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389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8B8B8-777A-49C1-96D8-728774AFC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E571A6-5358-4C4F-BE7D-7A819F642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934DB0-BBD9-4FC2-983E-669F7E14D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8B7FE6-28B6-48A1-B582-AA6D586D4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14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515F81-640E-4EFD-9889-6168CB9FC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2765A6-8990-4712-8734-3400A611E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9B61D2-56DC-4C2C-B859-95339E1C2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17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58A8D-1842-4062-8771-11D89D486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F4288-4FCF-45E3-B82A-C03CA9E54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B466AD-D637-4FC6-8215-D519D0F14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ED50C0-A7DC-4222-A57F-C42D40016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B8765-7FF5-48DE-AAA9-12C6545BA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80589-3806-4219-B3DE-3CCDBA450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499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D9E8-0C1A-4AAF-93BA-97E61AAA5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A4C0BB-7E14-4883-BE56-229516A19B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67159E-C9CC-4F89-B1E8-1ECC363EDC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1EF1D-C977-431B-ABD1-FF9C79A9C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B897D9-FD8B-4B57-ACEC-69E9A3F87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77E561-4CD0-4147-90B2-927C6E82F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257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091F4-7631-47F0-A3DB-52E3C7210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569-00A1-4573-864E-A9814CF3EC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BC5BF-FE6D-4528-ADA9-EDCA622F5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B5310-12D7-4B20-AF26-DE99DDF3D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5F852-8840-4A19-8A34-38A925D26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983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89EF34-E7EE-4D5F-9429-FBD13E5706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75C3B0-F56E-4214-8C66-5CDF79E8E0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26684-C8F9-487C-BF11-79F4BE231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0D8AA-4F48-4EB7-8862-BB2564835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31533-07FB-4419-BAC6-22311FCFC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703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09914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9F379E-C8CF-41D4-B275-0BA827685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DBF5F6-863D-4AB5-A21C-857271E26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36065-FE2F-48F7-9E5B-CE3EEE1133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419E0-CDC4-4C3F-98A8-DFA27A02711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30F20-C5F7-4373-BA0E-5234A83628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78769-1814-4188-A5D9-E6D49BB8D7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8E8C1-B170-424D-80F5-235C939BE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9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sinessdictionary.com/definition/teamwork.html" TargetMode="External"/><Relationship Id="rId2" Type="http://schemas.openxmlformats.org/officeDocument/2006/relationships/hyperlink" Target="https://www.belbin.com/about/belbin-team-role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eambuilding.co.uk/theory/Forming-Storming-Norming-Performing.html" TargetMode="External"/><Relationship Id="rId4" Type="http://schemas.openxmlformats.org/officeDocument/2006/relationships/hyperlink" Target="https://www.bizjournals.com/bizjournals/how-to/growth-strategies/2013/06/the-difference-between-a-group-and-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16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053" b="6011"/>
          <a:stretch/>
        </p:blipFill>
        <p:spPr>
          <a:xfrm>
            <a:off x="20" y="14078"/>
            <a:ext cx="12191980" cy="6857990"/>
          </a:xfrm>
          <a:prstGeom prst="rect">
            <a:avLst/>
          </a:prstGeom>
        </p:spPr>
      </p:pic>
      <p:sp>
        <p:nvSpPr>
          <p:cNvPr id="51" name="Rectangle 18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21" y="472717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/>
              <a:t>Effective Team Working</a:t>
            </a:r>
          </a:p>
        </p:txBody>
      </p:sp>
      <p:sp>
        <p:nvSpPr>
          <p:cNvPr id="52" name="Rectangle: Rounded Corners 20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/>
              <a:t>Hayley Vowles 1910972</a:t>
            </a: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8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B06BA53-9BFA-4D44-B42B-C7354A519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 i="1" u="sng" dirty="0"/>
              <a:t>What does team work mean?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A5DC505-9A2A-4890-8A6B-A6D43B77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560322"/>
            <a:ext cx="9941319" cy="277133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Team work is when people come together and work towards achieving a goal (</a:t>
            </a:r>
            <a:r>
              <a:rPr lang="en-GB" sz="2400" dirty="0" err="1"/>
              <a:t>BusinessDictionary</a:t>
            </a:r>
            <a:r>
              <a:rPr lang="en-GB" sz="2400" dirty="0"/>
              <a:t>, 2020).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  <p:cxnSp>
        <p:nvCxnSpPr>
          <p:cNvPr id="31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group of people in a room&#10;&#10;Description automatically generated">
            <a:extLst>
              <a:ext uri="{FF2B5EF4-FFF2-40B4-BE49-F238E27FC236}">
                <a16:creationId xmlns:a16="http://schemas.microsoft.com/office/drawing/2014/main" id="{EDBF6D1B-1441-4FDF-98FA-F6623B85F2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4916" y="3319978"/>
            <a:ext cx="5962650" cy="3021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417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35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37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6" name="Rectangle 38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39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" name="Rectangle 41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CA5BF-CFB9-463F-9375-4AF96E6C4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Autofit/>
          </a:bodyPr>
          <a:lstStyle/>
          <a:p>
            <a:r>
              <a:rPr lang="en-GB" sz="4800" b="1" i="1" u="sng" dirty="0"/>
              <a:t>What is the difference between a group and a team?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F659D-B9DA-41BA-97B2-1FCF25ED1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902913"/>
            <a:ext cx="9849751" cy="3032168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r>
              <a:rPr lang="en-GB" sz="2400" dirty="0"/>
              <a:t>Group- A group is a set of people who coordinate their efforts as an individual.</a:t>
            </a:r>
          </a:p>
          <a:p>
            <a:endParaRPr lang="en-GB" sz="2400" dirty="0"/>
          </a:p>
          <a:p>
            <a:r>
              <a:rPr lang="en-GB" sz="2400" dirty="0"/>
              <a:t>Team- A team is a set of people who work together to achieve a goal.</a:t>
            </a:r>
          </a:p>
          <a:p>
            <a:pPr marL="0" indent="0">
              <a:buNone/>
            </a:pPr>
            <a:r>
              <a:rPr lang="en-GB" sz="2400" dirty="0"/>
              <a:t>(The Business Journals, 2013).</a:t>
            </a:r>
          </a:p>
        </p:txBody>
      </p:sp>
    </p:spTree>
    <p:extLst>
      <p:ext uri="{BB962C8B-B14F-4D97-AF65-F5344CB8AC3E}">
        <p14:creationId xmlns:p14="http://schemas.microsoft.com/office/powerpoint/2010/main" val="502212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25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" name="Freeform: Shape 27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2" name="Freeform: Shape 29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38A3F-309B-4408-8F00-B7FE35646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 b="1" i="1" u="sng" kern="1200" dirty="0">
                <a:latin typeface="+mj-lt"/>
                <a:ea typeface="+mj-ea"/>
                <a:cs typeface="+mj-cs"/>
              </a:rPr>
              <a:t>What is an effective working relationship?</a:t>
            </a:r>
          </a:p>
        </p:txBody>
      </p:sp>
      <p:sp>
        <p:nvSpPr>
          <p:cNvPr id="53" name="Rectangle 31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2B8DF-D9CE-46B7-AA97-56EBA0ED9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413" y="132939"/>
            <a:ext cx="5934690" cy="20566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latin typeface="+mn-lt"/>
                <a:ea typeface="+mn-ea"/>
                <a:cs typeface="+mn-cs"/>
              </a:rPr>
              <a:t>An effective working relationship is when individuals form a positive relationship with each other.</a:t>
            </a:r>
          </a:p>
        </p:txBody>
      </p:sp>
      <p:pic>
        <p:nvPicPr>
          <p:cNvPr id="5" name="Picture 4" descr="A picture containing table, room, clock&#10;&#10;Description automatically generated">
            <a:extLst>
              <a:ext uri="{FF2B5EF4-FFF2-40B4-BE49-F238E27FC236}">
                <a16:creationId xmlns:a16="http://schemas.microsoft.com/office/drawing/2014/main" id="{87BB7A8C-EADF-4D45-B589-8B1C62CD8F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2222" y="1922365"/>
            <a:ext cx="5846446" cy="444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984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5B6E68-6E16-4260-B913-0630F1555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Autofit/>
          </a:bodyPr>
          <a:lstStyle/>
          <a:p>
            <a:r>
              <a:rPr lang="en-GB" sz="4800" b="1" i="1" u="sng" dirty="0"/>
              <a:t>What are the key elements of an effective working relationship?</a:t>
            </a:r>
          </a:p>
        </p:txBody>
      </p:sp>
      <p:grpSp>
        <p:nvGrpSpPr>
          <p:cNvPr id="2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734BA-8DF3-48A5-BB74-C083E4EE1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Support</a:t>
            </a:r>
          </a:p>
          <a:p>
            <a:r>
              <a:rPr lang="en-GB" sz="2400" dirty="0"/>
              <a:t>Trust</a:t>
            </a:r>
          </a:p>
          <a:p>
            <a:r>
              <a:rPr lang="en-GB" sz="2400" dirty="0"/>
              <a:t>Communication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 descr="A group of people jumping in the air&#10;&#10;Description automatically generated">
            <a:extLst>
              <a:ext uri="{FF2B5EF4-FFF2-40B4-BE49-F238E27FC236}">
                <a16:creationId xmlns:a16="http://schemas.microsoft.com/office/drawing/2014/main" id="{D6BA96C8-3474-462E-9624-313D616271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345" y="2391508"/>
            <a:ext cx="6096000" cy="3698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88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1AD6F-026B-49E0-B140-C88F41761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i="1" u="sng" dirty="0"/>
              <a:t>Tuckman’s theory on team development.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4452-96D8-457B-AD05-39B61CA9F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262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In 1965, Bruce Tuckman developed a team development theory model.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Stage 1- Forming</a:t>
            </a:r>
          </a:p>
          <a:p>
            <a:r>
              <a:rPr lang="en-GB" sz="2400" dirty="0"/>
              <a:t>Stage 2- Storming</a:t>
            </a:r>
          </a:p>
          <a:p>
            <a:r>
              <a:rPr lang="en-GB" sz="2400" dirty="0"/>
              <a:t>Stage 3- Norming</a:t>
            </a:r>
          </a:p>
          <a:p>
            <a:r>
              <a:rPr lang="en-GB" sz="2400" dirty="0"/>
              <a:t>Stage 4- Performing</a:t>
            </a:r>
          </a:p>
          <a:p>
            <a:r>
              <a:rPr lang="en-GB" sz="2400" dirty="0"/>
              <a:t>Stage 5- Adjourning</a:t>
            </a:r>
          </a:p>
          <a:p>
            <a:pPr marL="0" indent="0">
              <a:buNone/>
            </a:pPr>
            <a:r>
              <a:rPr lang="en-GB" sz="2400" dirty="0"/>
              <a:t>(The Team building company, 2020). </a:t>
            </a:r>
          </a:p>
        </p:txBody>
      </p:sp>
      <p:pic>
        <p:nvPicPr>
          <p:cNvPr id="5" name="Picture 4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AF7AA0FA-BF6B-4CB2-8403-02DF2872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400" y="2682875"/>
            <a:ext cx="28575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212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1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3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59229-1001-4C8E-B574-9F34E02B5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979" y="179994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4800" b="1" i="1" u="sng" dirty="0"/>
              <a:t>Belbin’s Team working theory.</a:t>
            </a:r>
          </a:p>
        </p:txBody>
      </p:sp>
      <p:grpSp>
        <p:nvGrpSpPr>
          <p:cNvPr id="33" name="Group 25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27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70A49-C8FA-41B5-98FB-04F51637A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617" y="2744065"/>
            <a:ext cx="9833548" cy="294557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/>
              <a:t>Dr Meredith Belbin discovered a theory which is beneficial for teamworking.</a:t>
            </a:r>
          </a:p>
          <a:p>
            <a:r>
              <a:rPr lang="en-GB" sz="2400" dirty="0"/>
              <a:t>Resource investigator</a:t>
            </a:r>
          </a:p>
          <a:p>
            <a:r>
              <a:rPr lang="en-GB" sz="2400" dirty="0"/>
              <a:t>Team worker</a:t>
            </a:r>
          </a:p>
          <a:p>
            <a:r>
              <a:rPr lang="en-GB" sz="2400" dirty="0"/>
              <a:t>Coordinator</a:t>
            </a:r>
          </a:p>
          <a:p>
            <a:r>
              <a:rPr lang="en-GB" sz="2400" dirty="0"/>
              <a:t>Plant</a:t>
            </a:r>
          </a:p>
          <a:p>
            <a:r>
              <a:rPr lang="en-GB" sz="2400" dirty="0"/>
              <a:t>Monitor evaluator</a:t>
            </a:r>
          </a:p>
          <a:p>
            <a:r>
              <a:rPr lang="en-GB" sz="2400" dirty="0"/>
              <a:t>Specialist</a:t>
            </a:r>
          </a:p>
          <a:p>
            <a:r>
              <a:rPr lang="en-GB" sz="2400" dirty="0"/>
              <a:t>Shaper</a:t>
            </a:r>
          </a:p>
          <a:p>
            <a:r>
              <a:rPr lang="en-GB" sz="2400" dirty="0"/>
              <a:t>Implementer </a:t>
            </a:r>
          </a:p>
          <a:p>
            <a:r>
              <a:rPr lang="en-GB" sz="2400" dirty="0"/>
              <a:t>Completer / finisher (Belbin, 2020).</a:t>
            </a:r>
          </a:p>
        </p:txBody>
      </p:sp>
    </p:spTree>
    <p:extLst>
      <p:ext uri="{BB962C8B-B14F-4D97-AF65-F5344CB8AC3E}">
        <p14:creationId xmlns:p14="http://schemas.microsoft.com/office/powerpoint/2010/main" val="2982677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EF7C2-9011-4881-B22F-9302D4B37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4800" b="1" i="1" u="sng" dirty="0"/>
              <a:t>Reference List</a:t>
            </a:r>
            <a:r>
              <a:rPr lang="en-GB" sz="5400" dirty="0"/>
              <a:t>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EEF52-5561-4C6C-B8FD-DF51548BF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400" dirty="0"/>
              <a:t>Belbin (2020). </a:t>
            </a:r>
            <a:r>
              <a:rPr lang="en-GB" sz="2400" i="1" dirty="0"/>
              <a:t>The nine Belbin team roles. </a:t>
            </a:r>
            <a:r>
              <a:rPr lang="en-GB" sz="2400" dirty="0"/>
              <a:t>Available at: </a:t>
            </a:r>
            <a:r>
              <a:rPr lang="en-GB" sz="2400" dirty="0">
                <a:hlinkClick r:id="rId2"/>
              </a:rPr>
              <a:t>https://www.belbin.com/about/belbin-team-roles/</a:t>
            </a:r>
            <a:r>
              <a:rPr lang="en-GB" sz="2400" dirty="0"/>
              <a:t> (Accessed on: 11 June 2020).</a:t>
            </a:r>
          </a:p>
          <a:p>
            <a:r>
              <a:rPr lang="en-GB" sz="2400" dirty="0" err="1"/>
              <a:t>BusinessDictionary</a:t>
            </a:r>
            <a:r>
              <a:rPr lang="en-GB" sz="2400" dirty="0"/>
              <a:t> (2020). </a:t>
            </a:r>
            <a:r>
              <a:rPr lang="en-GB" sz="2400" i="1" dirty="0"/>
              <a:t>Teamwork. Available at: </a:t>
            </a:r>
            <a:r>
              <a:rPr lang="en-GB" sz="2400" i="1" dirty="0">
                <a:hlinkClick r:id="rId3"/>
              </a:rPr>
              <a:t>http://www.businessdictionary.com/definition/teamwork.html</a:t>
            </a:r>
            <a:r>
              <a:rPr lang="en-GB" sz="2400" i="1" dirty="0"/>
              <a:t> (Accessed on: 06 May 2020) </a:t>
            </a:r>
          </a:p>
          <a:p>
            <a:r>
              <a:rPr lang="en-GB" sz="2400" dirty="0"/>
              <a:t>The Business Journals (2013). </a:t>
            </a:r>
            <a:r>
              <a:rPr lang="en-GB" sz="2400" i="1" dirty="0"/>
              <a:t>The difference between a group and a team. </a:t>
            </a:r>
            <a:r>
              <a:rPr lang="en-GB" sz="2400" dirty="0"/>
              <a:t>Available at: </a:t>
            </a:r>
            <a:r>
              <a:rPr lang="en-GB" sz="2400" dirty="0">
                <a:hlinkClick r:id="rId4"/>
              </a:rPr>
              <a:t>https://www.bizjournals.com/bizjournals/how-to/growth-strategies/2013/06/the-difference-between-a-group-and-a.html</a:t>
            </a:r>
            <a:r>
              <a:rPr lang="en-GB" sz="2400" dirty="0"/>
              <a:t> (Accessed on: 06 May 2020).    </a:t>
            </a:r>
          </a:p>
          <a:p>
            <a:r>
              <a:rPr lang="en-GB" sz="2400" dirty="0"/>
              <a:t>The team building company (2020). </a:t>
            </a:r>
            <a:r>
              <a:rPr lang="en-GB" sz="2400" i="1" dirty="0"/>
              <a:t>Team building theory. Available at: </a:t>
            </a:r>
            <a:r>
              <a:rPr lang="en-GB" sz="2400" i="1" dirty="0">
                <a:hlinkClick r:id="rId5"/>
              </a:rPr>
              <a:t>https://www.teambuilding.co.uk/theory/Forming-Storming-Norming-Performing.html</a:t>
            </a:r>
            <a:r>
              <a:rPr lang="en-GB" sz="2400" i="1" dirty="0"/>
              <a:t> (Accessed on: 11 June 2020). </a:t>
            </a:r>
          </a:p>
        </p:txBody>
      </p:sp>
    </p:spTree>
    <p:extLst>
      <p:ext uri="{BB962C8B-B14F-4D97-AF65-F5344CB8AC3E}">
        <p14:creationId xmlns:p14="http://schemas.microsoft.com/office/powerpoint/2010/main" val="2834167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4" ma:contentTypeDescription="Create a new document." ma:contentTypeScope="" ma:versionID="02f55e3677b0c50eac1dba7e02843816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b046d8e786148dc8522512a776264062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6A793CC-A545-4F24-802B-8B5E9E44A7E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A48DF2B-2B47-4C6A-9C15-C3CABAAD4B7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D7D415B-A047-41B6-89E1-8D7DE1E912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340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Effective Team Working</vt:lpstr>
      <vt:lpstr>What does team work mean?</vt:lpstr>
      <vt:lpstr>What is the difference between a group and a team?</vt:lpstr>
      <vt:lpstr>What is an effective working relationship?</vt:lpstr>
      <vt:lpstr>What are the key elements of an effective working relationship?</vt:lpstr>
      <vt:lpstr>Tuckman’s theory on team development.</vt:lpstr>
      <vt:lpstr>Belbin’s Team working theory.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hayley vowles</dc:creator>
  <cp:lastModifiedBy>Hayley Vowles</cp:lastModifiedBy>
  <cp:revision>1</cp:revision>
  <dcterms:created xsi:type="dcterms:W3CDTF">2020-06-11T14:26:18Z</dcterms:created>
  <dcterms:modified xsi:type="dcterms:W3CDTF">2020-06-11T14:39:10Z</dcterms:modified>
</cp:coreProperties>
</file>