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CC0066"/>
    <a:srgbClr val="3399FF"/>
    <a:srgbClr val="0066FF"/>
    <a:srgbClr val="FF99FF"/>
    <a:srgbClr val="FF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626" autoAdjust="0"/>
    <p:restoredTop sz="94660"/>
  </p:normalViewPr>
  <p:slideViewPr>
    <p:cSldViewPr snapToGrid="0">
      <p:cViewPr>
        <p:scale>
          <a:sx n="80" d="100"/>
          <a:sy n="80" d="100"/>
        </p:scale>
        <p:origin x="-1818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1FFED9-BFB9-4534-9360-EF1A73D8863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74EB-1D9E-4C2B-BFBA-A3B040E05BD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FB778E-E428-4214-97CA-2CF75E856A8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D6DF24-5769-4D5C-99C4-BAC36598F83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4FE152-E462-4A7D-AC92-6D4CA287A50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A9EC9E-844A-42EB-AD6C-22743FD0CA9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BFDFBE-8E71-4295-B28C-6CCF0BE4FEA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CF55AF-EC9B-4A14-9E1E-230BBCB9F29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4D4F54-1775-4D29-A547-3EA9CD3F08E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740EE3-5DF6-41AF-BAEC-643D174D089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48DBA1-DDC1-446F-BF5F-F6C0541B7B5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6113C72-E597-4FC1-AAA5-171B2A1632D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7F6EF4B-EEE3-4643-93D1-B0705DD33E33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Times Machines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Find the number which comes out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of each machine.</a:t>
            </a:r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 animBg="1"/>
      <p:bldP spid="819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0" name="AutoShape 4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9" name="Rectangle 39"/>
          <p:cNvSpPr>
            <a:spLocks noChangeArrowheads="1"/>
          </p:cNvSpPr>
          <p:nvPr/>
        </p:nvSpPr>
        <p:spPr bwMode="auto">
          <a:xfrm>
            <a:off x="163513" y="2863850"/>
            <a:ext cx="8802687" cy="1133475"/>
          </a:xfrm>
          <a:prstGeom prst="rect">
            <a:avLst/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58" name="AutoShape 18"/>
          <p:cNvSpPr>
            <a:spLocks noChangeArrowheads="1"/>
          </p:cNvSpPr>
          <p:nvPr/>
        </p:nvSpPr>
        <p:spPr bwMode="auto">
          <a:xfrm rot="-5400000">
            <a:off x="3677443" y="1774032"/>
            <a:ext cx="1903413" cy="3314700"/>
          </a:xfrm>
          <a:prstGeom prst="downArrowCallout">
            <a:avLst>
              <a:gd name="adj1" fmla="val 53963"/>
              <a:gd name="adj2" fmla="val 46583"/>
              <a:gd name="adj3" fmla="val 23187"/>
              <a:gd name="adj4" fmla="val 78972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3055938" y="2774950"/>
            <a:ext cx="24161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x 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65039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0" name="Text Box 30"/>
          <p:cNvSpPr txBox="1">
            <a:spLocks noChangeArrowheads="1"/>
          </p:cNvSpPr>
          <p:nvPr/>
        </p:nvSpPr>
        <p:spPr bwMode="auto">
          <a:xfrm>
            <a:off x="67262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77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71" name="AutoShape 31"/>
          <p:cNvSpPr>
            <a:spLocks noChangeArrowheads="1"/>
          </p:cNvSpPr>
          <p:nvPr/>
        </p:nvSpPr>
        <p:spPr bwMode="auto">
          <a:xfrm>
            <a:off x="6503988" y="784225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2" name="Text Box 32"/>
          <p:cNvSpPr txBox="1">
            <a:spLocks noChangeArrowheads="1"/>
          </p:cNvSpPr>
          <p:nvPr/>
        </p:nvSpPr>
        <p:spPr bwMode="auto">
          <a:xfrm>
            <a:off x="6724650" y="825500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OUT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75" name="AutoShape 35"/>
          <p:cNvSpPr>
            <a:spLocks noChangeArrowheads="1"/>
          </p:cNvSpPr>
          <p:nvPr/>
        </p:nvSpPr>
        <p:spPr bwMode="auto">
          <a:xfrm>
            <a:off x="3444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6" name="Text Box 36"/>
          <p:cNvSpPr txBox="1">
            <a:spLocks noChangeArrowheads="1"/>
          </p:cNvSpPr>
          <p:nvPr/>
        </p:nvSpPr>
        <p:spPr bwMode="auto">
          <a:xfrm>
            <a:off x="5667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0066"/>
                </a:solidFill>
                <a:latin typeface="Comic Sans MS" pitchFamily="66" charset="0"/>
              </a:rPr>
              <a:t>11</a:t>
            </a:r>
            <a:endParaRPr lang="en-US" sz="10000" b="1">
              <a:solidFill>
                <a:srgbClr val="CC0066"/>
              </a:solidFill>
              <a:latin typeface="Comic Sans MS" pitchFamily="66" charset="0"/>
            </a:endParaRPr>
          </a:p>
        </p:txBody>
      </p:sp>
      <p:sp>
        <p:nvSpPr>
          <p:cNvPr id="61477" name="AutoShape 37"/>
          <p:cNvSpPr>
            <a:spLocks noChangeArrowheads="1"/>
          </p:cNvSpPr>
          <p:nvPr/>
        </p:nvSpPr>
        <p:spPr bwMode="auto">
          <a:xfrm>
            <a:off x="344488" y="717550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8" name="Text Box 38"/>
          <p:cNvSpPr txBox="1">
            <a:spLocks noChangeArrowheads="1"/>
          </p:cNvSpPr>
          <p:nvPr/>
        </p:nvSpPr>
        <p:spPr bwMode="auto">
          <a:xfrm>
            <a:off x="565150" y="758825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FF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8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Rectangle 3"/>
          <p:cNvSpPr>
            <a:spLocks noChangeArrowheads="1"/>
          </p:cNvSpPr>
          <p:nvPr/>
        </p:nvSpPr>
        <p:spPr bwMode="auto">
          <a:xfrm>
            <a:off x="163513" y="2863850"/>
            <a:ext cx="8802687" cy="1133475"/>
          </a:xfrm>
          <a:prstGeom prst="rect">
            <a:avLst/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AutoShape 4"/>
          <p:cNvSpPr>
            <a:spLocks noChangeArrowheads="1"/>
          </p:cNvSpPr>
          <p:nvPr/>
        </p:nvSpPr>
        <p:spPr bwMode="auto">
          <a:xfrm rot="-5400000">
            <a:off x="3677443" y="1774032"/>
            <a:ext cx="1903413" cy="3314700"/>
          </a:xfrm>
          <a:prstGeom prst="downArrowCallout">
            <a:avLst>
              <a:gd name="adj1" fmla="val 53963"/>
              <a:gd name="adj2" fmla="val 46583"/>
              <a:gd name="adj3" fmla="val 23187"/>
              <a:gd name="adj4" fmla="val 78972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3055938" y="2774950"/>
            <a:ext cx="24161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x 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0" name="AutoShape 6"/>
          <p:cNvSpPr>
            <a:spLocks noChangeArrowheads="1"/>
          </p:cNvSpPr>
          <p:nvPr/>
        </p:nvSpPr>
        <p:spPr bwMode="auto">
          <a:xfrm>
            <a:off x="65039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67262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96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2" name="AutoShape 8"/>
          <p:cNvSpPr>
            <a:spLocks noChangeArrowheads="1"/>
          </p:cNvSpPr>
          <p:nvPr/>
        </p:nvSpPr>
        <p:spPr bwMode="auto">
          <a:xfrm>
            <a:off x="6503988" y="784225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6724650" y="825500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OUT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4" name="AutoShape 10"/>
          <p:cNvSpPr>
            <a:spLocks noChangeArrowheads="1"/>
          </p:cNvSpPr>
          <p:nvPr/>
        </p:nvSpPr>
        <p:spPr bwMode="auto">
          <a:xfrm>
            <a:off x="3444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5" name="Text Box 11"/>
          <p:cNvSpPr txBox="1">
            <a:spLocks noChangeArrowheads="1"/>
          </p:cNvSpPr>
          <p:nvPr/>
        </p:nvSpPr>
        <p:spPr bwMode="auto">
          <a:xfrm>
            <a:off x="5667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0066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rgbClr val="CC0066"/>
              </a:solidFill>
              <a:latin typeface="Comic Sans MS" pitchFamily="66" charset="0"/>
            </a:endParaRPr>
          </a:p>
        </p:txBody>
      </p:sp>
      <p:sp>
        <p:nvSpPr>
          <p:cNvPr id="62476" name="AutoShape 12"/>
          <p:cNvSpPr>
            <a:spLocks noChangeArrowheads="1"/>
          </p:cNvSpPr>
          <p:nvPr/>
        </p:nvSpPr>
        <p:spPr bwMode="auto">
          <a:xfrm>
            <a:off x="344488" y="717550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7" name="Text Box 13"/>
          <p:cNvSpPr txBox="1">
            <a:spLocks noChangeArrowheads="1"/>
          </p:cNvSpPr>
          <p:nvPr/>
        </p:nvSpPr>
        <p:spPr bwMode="auto">
          <a:xfrm>
            <a:off x="565150" y="758825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FF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2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Rectangle 3"/>
          <p:cNvSpPr>
            <a:spLocks noChangeArrowheads="1"/>
          </p:cNvSpPr>
          <p:nvPr/>
        </p:nvSpPr>
        <p:spPr bwMode="auto">
          <a:xfrm>
            <a:off x="163513" y="2863850"/>
            <a:ext cx="8802687" cy="1133475"/>
          </a:xfrm>
          <a:prstGeom prst="rect">
            <a:avLst/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 rot="-5400000">
            <a:off x="3677443" y="1774032"/>
            <a:ext cx="1903413" cy="3314700"/>
          </a:xfrm>
          <a:prstGeom prst="downArrowCallout">
            <a:avLst>
              <a:gd name="adj1" fmla="val 53963"/>
              <a:gd name="adj2" fmla="val 46583"/>
              <a:gd name="adj3" fmla="val 23187"/>
              <a:gd name="adj4" fmla="val 78972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3055938" y="2774950"/>
            <a:ext cx="24161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x 9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65039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67262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81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6" name="AutoShape 8"/>
          <p:cNvSpPr>
            <a:spLocks noChangeArrowheads="1"/>
          </p:cNvSpPr>
          <p:nvPr/>
        </p:nvSpPr>
        <p:spPr bwMode="auto">
          <a:xfrm>
            <a:off x="6503988" y="784225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6724650" y="825500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OUT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3444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Text Box 11"/>
          <p:cNvSpPr txBox="1">
            <a:spLocks noChangeArrowheads="1"/>
          </p:cNvSpPr>
          <p:nvPr/>
        </p:nvSpPr>
        <p:spPr bwMode="auto">
          <a:xfrm>
            <a:off x="5667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0066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CC0066"/>
              </a:solidFill>
              <a:latin typeface="Comic Sans MS" pitchFamily="66" charset="0"/>
            </a:endParaRPr>
          </a:p>
        </p:txBody>
      </p:sp>
      <p:sp>
        <p:nvSpPr>
          <p:cNvPr id="63500" name="AutoShape 12"/>
          <p:cNvSpPr>
            <a:spLocks noChangeArrowheads="1"/>
          </p:cNvSpPr>
          <p:nvPr/>
        </p:nvSpPr>
        <p:spPr bwMode="auto">
          <a:xfrm>
            <a:off x="344488" y="717550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565150" y="758825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FF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6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Rectangle 3"/>
          <p:cNvSpPr>
            <a:spLocks noChangeArrowheads="1"/>
          </p:cNvSpPr>
          <p:nvPr/>
        </p:nvSpPr>
        <p:spPr bwMode="auto">
          <a:xfrm>
            <a:off x="163513" y="2863850"/>
            <a:ext cx="8802687" cy="1133475"/>
          </a:xfrm>
          <a:prstGeom prst="rect">
            <a:avLst/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 rot="-5400000">
            <a:off x="3677443" y="1774032"/>
            <a:ext cx="1903413" cy="3314700"/>
          </a:xfrm>
          <a:prstGeom prst="downArrowCallout">
            <a:avLst>
              <a:gd name="adj1" fmla="val 53963"/>
              <a:gd name="adj2" fmla="val 46583"/>
              <a:gd name="adj3" fmla="val 23187"/>
              <a:gd name="adj4" fmla="val 78972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3055938" y="2774950"/>
            <a:ext cx="24161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x 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65039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67262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0" name="AutoShape 8"/>
          <p:cNvSpPr>
            <a:spLocks noChangeArrowheads="1"/>
          </p:cNvSpPr>
          <p:nvPr/>
        </p:nvSpPr>
        <p:spPr bwMode="auto">
          <a:xfrm>
            <a:off x="6503988" y="784225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6724650" y="825500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OUT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2" name="AutoShape 10"/>
          <p:cNvSpPr>
            <a:spLocks noChangeArrowheads="1"/>
          </p:cNvSpPr>
          <p:nvPr/>
        </p:nvSpPr>
        <p:spPr bwMode="auto">
          <a:xfrm>
            <a:off x="3444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3" name="Text Box 11"/>
          <p:cNvSpPr txBox="1">
            <a:spLocks noChangeArrowheads="1"/>
          </p:cNvSpPr>
          <p:nvPr/>
        </p:nvSpPr>
        <p:spPr bwMode="auto">
          <a:xfrm>
            <a:off x="5667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0066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CC0066"/>
              </a:solidFill>
              <a:latin typeface="Comic Sans MS" pitchFamily="66" charset="0"/>
            </a:endParaRPr>
          </a:p>
        </p:txBody>
      </p:sp>
      <p:sp>
        <p:nvSpPr>
          <p:cNvPr id="64524" name="AutoShape 12"/>
          <p:cNvSpPr>
            <a:spLocks noChangeArrowheads="1"/>
          </p:cNvSpPr>
          <p:nvPr/>
        </p:nvSpPr>
        <p:spPr bwMode="auto">
          <a:xfrm>
            <a:off x="344488" y="717550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5" name="Text Box 13"/>
          <p:cNvSpPr txBox="1">
            <a:spLocks noChangeArrowheads="1"/>
          </p:cNvSpPr>
          <p:nvPr/>
        </p:nvSpPr>
        <p:spPr bwMode="auto">
          <a:xfrm>
            <a:off x="565150" y="758825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FF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0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Rectangle 3"/>
          <p:cNvSpPr>
            <a:spLocks noChangeArrowheads="1"/>
          </p:cNvSpPr>
          <p:nvPr/>
        </p:nvSpPr>
        <p:spPr bwMode="auto">
          <a:xfrm>
            <a:off x="163513" y="2863850"/>
            <a:ext cx="8802687" cy="1133475"/>
          </a:xfrm>
          <a:prstGeom prst="rect">
            <a:avLst/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 rot="-5400000">
            <a:off x="3677443" y="1774032"/>
            <a:ext cx="1903413" cy="3314700"/>
          </a:xfrm>
          <a:prstGeom prst="downArrowCallout">
            <a:avLst>
              <a:gd name="adj1" fmla="val 53963"/>
              <a:gd name="adj2" fmla="val 46583"/>
              <a:gd name="adj3" fmla="val 23187"/>
              <a:gd name="adj4" fmla="val 78972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3055938" y="2774950"/>
            <a:ext cx="24161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x 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65039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67262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88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4" name="AutoShape 8"/>
          <p:cNvSpPr>
            <a:spLocks noChangeArrowheads="1"/>
          </p:cNvSpPr>
          <p:nvPr/>
        </p:nvSpPr>
        <p:spPr bwMode="auto">
          <a:xfrm>
            <a:off x="6503988" y="784225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6724650" y="825500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OUT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6" name="AutoShape 10"/>
          <p:cNvSpPr>
            <a:spLocks noChangeArrowheads="1"/>
          </p:cNvSpPr>
          <p:nvPr/>
        </p:nvSpPr>
        <p:spPr bwMode="auto">
          <a:xfrm>
            <a:off x="3444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7" name="Text Box 11"/>
          <p:cNvSpPr txBox="1">
            <a:spLocks noChangeArrowheads="1"/>
          </p:cNvSpPr>
          <p:nvPr/>
        </p:nvSpPr>
        <p:spPr bwMode="auto">
          <a:xfrm>
            <a:off x="5667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0066"/>
                </a:solidFill>
                <a:latin typeface="Comic Sans MS" pitchFamily="66" charset="0"/>
              </a:rPr>
              <a:t>11</a:t>
            </a:r>
            <a:endParaRPr lang="en-US" sz="10000" b="1">
              <a:solidFill>
                <a:srgbClr val="CC0066"/>
              </a:solidFill>
              <a:latin typeface="Comic Sans MS" pitchFamily="66" charset="0"/>
            </a:endParaRPr>
          </a:p>
        </p:txBody>
      </p:sp>
      <p:sp>
        <p:nvSpPr>
          <p:cNvPr id="65548" name="AutoShape 12"/>
          <p:cNvSpPr>
            <a:spLocks noChangeArrowheads="1"/>
          </p:cNvSpPr>
          <p:nvPr/>
        </p:nvSpPr>
        <p:spPr bwMode="auto">
          <a:xfrm>
            <a:off x="344488" y="717550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9" name="Text Box 13"/>
          <p:cNvSpPr txBox="1">
            <a:spLocks noChangeArrowheads="1"/>
          </p:cNvSpPr>
          <p:nvPr/>
        </p:nvSpPr>
        <p:spPr bwMode="auto">
          <a:xfrm>
            <a:off x="565150" y="758825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FF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4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Rectangle 3"/>
          <p:cNvSpPr>
            <a:spLocks noChangeArrowheads="1"/>
          </p:cNvSpPr>
          <p:nvPr/>
        </p:nvSpPr>
        <p:spPr bwMode="auto">
          <a:xfrm>
            <a:off x="163513" y="2863850"/>
            <a:ext cx="8802687" cy="1133475"/>
          </a:xfrm>
          <a:prstGeom prst="rect">
            <a:avLst/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 rot="-5400000">
            <a:off x="3677443" y="1774032"/>
            <a:ext cx="1903413" cy="3314700"/>
          </a:xfrm>
          <a:prstGeom prst="downArrowCallout">
            <a:avLst>
              <a:gd name="adj1" fmla="val 53963"/>
              <a:gd name="adj2" fmla="val 46583"/>
              <a:gd name="adj3" fmla="val 23187"/>
              <a:gd name="adj4" fmla="val 78972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3055938" y="2774950"/>
            <a:ext cx="24161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x 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65039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67262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72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8" name="AutoShape 8"/>
          <p:cNvSpPr>
            <a:spLocks noChangeArrowheads="1"/>
          </p:cNvSpPr>
          <p:nvPr/>
        </p:nvSpPr>
        <p:spPr bwMode="auto">
          <a:xfrm>
            <a:off x="6503988" y="784225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6724650" y="825500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OUT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70" name="AutoShape 10"/>
          <p:cNvSpPr>
            <a:spLocks noChangeArrowheads="1"/>
          </p:cNvSpPr>
          <p:nvPr/>
        </p:nvSpPr>
        <p:spPr bwMode="auto">
          <a:xfrm>
            <a:off x="3444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1" name="Text Box 11"/>
          <p:cNvSpPr txBox="1">
            <a:spLocks noChangeArrowheads="1"/>
          </p:cNvSpPr>
          <p:nvPr/>
        </p:nvSpPr>
        <p:spPr bwMode="auto">
          <a:xfrm>
            <a:off x="5667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0066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rgbClr val="CC0066"/>
              </a:solidFill>
              <a:latin typeface="Comic Sans MS" pitchFamily="66" charset="0"/>
            </a:endParaRPr>
          </a:p>
        </p:txBody>
      </p:sp>
      <p:sp>
        <p:nvSpPr>
          <p:cNvPr id="66572" name="AutoShape 12"/>
          <p:cNvSpPr>
            <a:spLocks noChangeArrowheads="1"/>
          </p:cNvSpPr>
          <p:nvPr/>
        </p:nvSpPr>
        <p:spPr bwMode="auto">
          <a:xfrm>
            <a:off x="344488" y="717550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3" name="Text Box 13"/>
          <p:cNvSpPr txBox="1">
            <a:spLocks noChangeArrowheads="1"/>
          </p:cNvSpPr>
          <p:nvPr/>
        </p:nvSpPr>
        <p:spPr bwMode="auto">
          <a:xfrm>
            <a:off x="565150" y="758825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FF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8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Rectangle 3"/>
          <p:cNvSpPr>
            <a:spLocks noChangeArrowheads="1"/>
          </p:cNvSpPr>
          <p:nvPr/>
        </p:nvSpPr>
        <p:spPr bwMode="auto">
          <a:xfrm>
            <a:off x="163513" y="2863850"/>
            <a:ext cx="8802687" cy="1133475"/>
          </a:xfrm>
          <a:prstGeom prst="rect">
            <a:avLst/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 rot="-5400000">
            <a:off x="3677443" y="1774032"/>
            <a:ext cx="1903413" cy="3314700"/>
          </a:xfrm>
          <a:prstGeom prst="downArrowCallout">
            <a:avLst>
              <a:gd name="adj1" fmla="val 53963"/>
              <a:gd name="adj2" fmla="val 46583"/>
              <a:gd name="adj3" fmla="val 23187"/>
              <a:gd name="adj4" fmla="val 78972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3055938" y="2774950"/>
            <a:ext cx="24161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x 9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65039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67262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2" name="AutoShape 8"/>
          <p:cNvSpPr>
            <a:spLocks noChangeArrowheads="1"/>
          </p:cNvSpPr>
          <p:nvPr/>
        </p:nvSpPr>
        <p:spPr bwMode="auto">
          <a:xfrm>
            <a:off x="6503988" y="784225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6724650" y="825500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OUT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4" name="AutoShape 10"/>
          <p:cNvSpPr>
            <a:spLocks noChangeArrowheads="1"/>
          </p:cNvSpPr>
          <p:nvPr/>
        </p:nvSpPr>
        <p:spPr bwMode="auto">
          <a:xfrm>
            <a:off x="3444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5" name="Text Box 11"/>
          <p:cNvSpPr txBox="1">
            <a:spLocks noChangeArrowheads="1"/>
          </p:cNvSpPr>
          <p:nvPr/>
        </p:nvSpPr>
        <p:spPr bwMode="auto">
          <a:xfrm>
            <a:off x="5667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0066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CC0066"/>
              </a:solidFill>
              <a:latin typeface="Comic Sans MS" pitchFamily="66" charset="0"/>
            </a:endParaRPr>
          </a:p>
        </p:txBody>
      </p:sp>
      <p:sp>
        <p:nvSpPr>
          <p:cNvPr id="67596" name="AutoShape 12"/>
          <p:cNvSpPr>
            <a:spLocks noChangeArrowheads="1"/>
          </p:cNvSpPr>
          <p:nvPr/>
        </p:nvSpPr>
        <p:spPr bwMode="auto">
          <a:xfrm>
            <a:off x="344488" y="717550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7" name="Text Box 13"/>
          <p:cNvSpPr txBox="1">
            <a:spLocks noChangeArrowheads="1"/>
          </p:cNvSpPr>
          <p:nvPr/>
        </p:nvSpPr>
        <p:spPr bwMode="auto">
          <a:xfrm>
            <a:off x="565150" y="758825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FF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2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Rectangle 3"/>
          <p:cNvSpPr>
            <a:spLocks noChangeArrowheads="1"/>
          </p:cNvSpPr>
          <p:nvPr/>
        </p:nvSpPr>
        <p:spPr bwMode="auto">
          <a:xfrm>
            <a:off x="163513" y="2863850"/>
            <a:ext cx="8802687" cy="1133475"/>
          </a:xfrm>
          <a:prstGeom prst="rect">
            <a:avLst/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 rot="-5400000">
            <a:off x="3677443" y="1774032"/>
            <a:ext cx="1903413" cy="3314700"/>
          </a:xfrm>
          <a:prstGeom prst="downArrowCallout">
            <a:avLst>
              <a:gd name="adj1" fmla="val 53963"/>
              <a:gd name="adj2" fmla="val 46583"/>
              <a:gd name="adj3" fmla="val 23187"/>
              <a:gd name="adj4" fmla="val 78972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3055938" y="2774950"/>
            <a:ext cx="24161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x 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65039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67262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6" name="AutoShape 8"/>
          <p:cNvSpPr>
            <a:spLocks noChangeArrowheads="1"/>
          </p:cNvSpPr>
          <p:nvPr/>
        </p:nvSpPr>
        <p:spPr bwMode="auto">
          <a:xfrm>
            <a:off x="6503988" y="784225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6724650" y="825500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OUT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8" name="AutoShape 10"/>
          <p:cNvSpPr>
            <a:spLocks noChangeArrowheads="1"/>
          </p:cNvSpPr>
          <p:nvPr/>
        </p:nvSpPr>
        <p:spPr bwMode="auto">
          <a:xfrm>
            <a:off x="3444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9" name="Text Box 11"/>
          <p:cNvSpPr txBox="1">
            <a:spLocks noChangeArrowheads="1"/>
          </p:cNvSpPr>
          <p:nvPr/>
        </p:nvSpPr>
        <p:spPr bwMode="auto">
          <a:xfrm>
            <a:off x="5667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0066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CC0066"/>
              </a:solidFill>
              <a:latin typeface="Comic Sans MS" pitchFamily="66" charset="0"/>
            </a:endParaRPr>
          </a:p>
        </p:txBody>
      </p:sp>
      <p:sp>
        <p:nvSpPr>
          <p:cNvPr id="68620" name="AutoShape 12"/>
          <p:cNvSpPr>
            <a:spLocks noChangeArrowheads="1"/>
          </p:cNvSpPr>
          <p:nvPr/>
        </p:nvSpPr>
        <p:spPr bwMode="auto">
          <a:xfrm>
            <a:off x="344488" y="717550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1" name="Text Box 13"/>
          <p:cNvSpPr txBox="1">
            <a:spLocks noChangeArrowheads="1"/>
          </p:cNvSpPr>
          <p:nvPr/>
        </p:nvSpPr>
        <p:spPr bwMode="auto">
          <a:xfrm>
            <a:off x="565150" y="758825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FF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6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Rectangle 3"/>
          <p:cNvSpPr>
            <a:spLocks noChangeArrowheads="1"/>
          </p:cNvSpPr>
          <p:nvPr/>
        </p:nvSpPr>
        <p:spPr bwMode="auto">
          <a:xfrm>
            <a:off x="163513" y="2863850"/>
            <a:ext cx="8802687" cy="1133475"/>
          </a:xfrm>
          <a:prstGeom prst="rect">
            <a:avLst/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 rot="-5400000">
            <a:off x="3677443" y="1774032"/>
            <a:ext cx="1903413" cy="3314700"/>
          </a:xfrm>
          <a:prstGeom prst="downArrowCallout">
            <a:avLst>
              <a:gd name="adj1" fmla="val 53963"/>
              <a:gd name="adj2" fmla="val 46583"/>
              <a:gd name="adj3" fmla="val 23187"/>
              <a:gd name="adj4" fmla="val 78972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3055938" y="2774950"/>
            <a:ext cx="24161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x 9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65039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67262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0" name="AutoShape 8"/>
          <p:cNvSpPr>
            <a:spLocks noChangeArrowheads="1"/>
          </p:cNvSpPr>
          <p:nvPr/>
        </p:nvSpPr>
        <p:spPr bwMode="auto">
          <a:xfrm>
            <a:off x="6503988" y="784225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6724650" y="825500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OUT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3444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3" name="Text Box 11"/>
          <p:cNvSpPr txBox="1">
            <a:spLocks noChangeArrowheads="1"/>
          </p:cNvSpPr>
          <p:nvPr/>
        </p:nvSpPr>
        <p:spPr bwMode="auto">
          <a:xfrm>
            <a:off x="5667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0066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CC0066"/>
              </a:solidFill>
              <a:latin typeface="Comic Sans MS" pitchFamily="66" charset="0"/>
            </a:endParaRPr>
          </a:p>
        </p:txBody>
      </p:sp>
      <p:sp>
        <p:nvSpPr>
          <p:cNvPr id="69644" name="AutoShape 12"/>
          <p:cNvSpPr>
            <a:spLocks noChangeArrowheads="1"/>
          </p:cNvSpPr>
          <p:nvPr/>
        </p:nvSpPr>
        <p:spPr bwMode="auto">
          <a:xfrm>
            <a:off x="344488" y="717550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5" name="Text Box 13"/>
          <p:cNvSpPr txBox="1">
            <a:spLocks noChangeArrowheads="1"/>
          </p:cNvSpPr>
          <p:nvPr/>
        </p:nvSpPr>
        <p:spPr bwMode="auto">
          <a:xfrm>
            <a:off x="565150" y="758825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FF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0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Rectangle 3"/>
          <p:cNvSpPr>
            <a:spLocks noChangeArrowheads="1"/>
          </p:cNvSpPr>
          <p:nvPr/>
        </p:nvSpPr>
        <p:spPr bwMode="auto">
          <a:xfrm>
            <a:off x="163513" y="2863850"/>
            <a:ext cx="8802687" cy="1133475"/>
          </a:xfrm>
          <a:prstGeom prst="rect">
            <a:avLst/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 rot="-5400000">
            <a:off x="3677443" y="1774032"/>
            <a:ext cx="1903413" cy="3314700"/>
          </a:xfrm>
          <a:prstGeom prst="downArrowCallout">
            <a:avLst>
              <a:gd name="adj1" fmla="val 53963"/>
              <a:gd name="adj2" fmla="val 46583"/>
              <a:gd name="adj3" fmla="val 23187"/>
              <a:gd name="adj4" fmla="val 78972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3055938" y="2774950"/>
            <a:ext cx="24161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x 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65039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67262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4" name="AutoShape 8"/>
          <p:cNvSpPr>
            <a:spLocks noChangeArrowheads="1"/>
          </p:cNvSpPr>
          <p:nvPr/>
        </p:nvSpPr>
        <p:spPr bwMode="auto">
          <a:xfrm>
            <a:off x="6503988" y="784225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6724650" y="825500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OUT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3444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7" name="Text Box 11"/>
          <p:cNvSpPr txBox="1">
            <a:spLocks noChangeArrowheads="1"/>
          </p:cNvSpPr>
          <p:nvPr/>
        </p:nvSpPr>
        <p:spPr bwMode="auto">
          <a:xfrm>
            <a:off x="5667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0066"/>
                </a:solidFill>
                <a:latin typeface="Comic Sans MS" pitchFamily="66" charset="0"/>
              </a:rPr>
              <a:t>11</a:t>
            </a:r>
            <a:endParaRPr lang="en-US" sz="10000" b="1">
              <a:solidFill>
                <a:srgbClr val="CC0066"/>
              </a:solidFill>
              <a:latin typeface="Comic Sans MS" pitchFamily="66" charset="0"/>
            </a:endParaRPr>
          </a:p>
        </p:txBody>
      </p:sp>
      <p:sp>
        <p:nvSpPr>
          <p:cNvPr id="70668" name="AutoShape 12"/>
          <p:cNvSpPr>
            <a:spLocks noChangeArrowheads="1"/>
          </p:cNvSpPr>
          <p:nvPr/>
        </p:nvSpPr>
        <p:spPr bwMode="auto">
          <a:xfrm>
            <a:off x="344488" y="717550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9" name="Text Box 13"/>
          <p:cNvSpPr txBox="1">
            <a:spLocks noChangeArrowheads="1"/>
          </p:cNvSpPr>
          <p:nvPr/>
        </p:nvSpPr>
        <p:spPr bwMode="auto">
          <a:xfrm>
            <a:off x="565150" y="758825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FF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4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163513" y="2863850"/>
            <a:ext cx="8802687" cy="1133475"/>
          </a:xfrm>
          <a:prstGeom prst="rect">
            <a:avLst/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 rot="-5400000">
            <a:off x="3677443" y="1774032"/>
            <a:ext cx="1903413" cy="3314700"/>
          </a:xfrm>
          <a:prstGeom prst="downArrowCallout">
            <a:avLst>
              <a:gd name="adj1" fmla="val 53963"/>
              <a:gd name="adj2" fmla="val 46583"/>
              <a:gd name="adj3" fmla="val 23187"/>
              <a:gd name="adj4" fmla="val 78972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3055938" y="2774950"/>
            <a:ext cx="24161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x 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65039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67262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72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8" name="AutoShape 8"/>
          <p:cNvSpPr>
            <a:spLocks noChangeArrowheads="1"/>
          </p:cNvSpPr>
          <p:nvPr/>
        </p:nvSpPr>
        <p:spPr bwMode="auto">
          <a:xfrm>
            <a:off x="6503988" y="784225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6724650" y="825500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OUT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90" name="AutoShape 10"/>
          <p:cNvSpPr>
            <a:spLocks noChangeArrowheads="1"/>
          </p:cNvSpPr>
          <p:nvPr/>
        </p:nvSpPr>
        <p:spPr bwMode="auto">
          <a:xfrm>
            <a:off x="3444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1" name="Text Box 11"/>
          <p:cNvSpPr txBox="1">
            <a:spLocks noChangeArrowheads="1"/>
          </p:cNvSpPr>
          <p:nvPr/>
        </p:nvSpPr>
        <p:spPr bwMode="auto">
          <a:xfrm>
            <a:off x="5667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0066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CC0066"/>
              </a:solidFill>
              <a:latin typeface="Comic Sans MS" pitchFamily="66" charset="0"/>
            </a:endParaRPr>
          </a:p>
        </p:txBody>
      </p:sp>
      <p:sp>
        <p:nvSpPr>
          <p:cNvPr id="71692" name="AutoShape 12"/>
          <p:cNvSpPr>
            <a:spLocks noChangeArrowheads="1"/>
          </p:cNvSpPr>
          <p:nvPr/>
        </p:nvSpPr>
        <p:spPr bwMode="auto">
          <a:xfrm>
            <a:off x="344488" y="717550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3" name="Text Box 13"/>
          <p:cNvSpPr txBox="1">
            <a:spLocks noChangeArrowheads="1"/>
          </p:cNvSpPr>
          <p:nvPr/>
        </p:nvSpPr>
        <p:spPr bwMode="auto">
          <a:xfrm>
            <a:off x="565150" y="758825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FF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8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Rectangle 3"/>
          <p:cNvSpPr>
            <a:spLocks noChangeArrowheads="1"/>
          </p:cNvSpPr>
          <p:nvPr/>
        </p:nvSpPr>
        <p:spPr bwMode="auto">
          <a:xfrm>
            <a:off x="163513" y="2863850"/>
            <a:ext cx="8802687" cy="1133475"/>
          </a:xfrm>
          <a:prstGeom prst="rect">
            <a:avLst/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 rot="-5400000">
            <a:off x="3677443" y="1774032"/>
            <a:ext cx="1903413" cy="3314700"/>
          </a:xfrm>
          <a:prstGeom prst="downArrowCallout">
            <a:avLst>
              <a:gd name="adj1" fmla="val 53963"/>
              <a:gd name="adj2" fmla="val 46583"/>
              <a:gd name="adj3" fmla="val 23187"/>
              <a:gd name="adj4" fmla="val 78972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3055938" y="2774950"/>
            <a:ext cx="24161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x 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65039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67262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2" name="AutoShape 8"/>
          <p:cNvSpPr>
            <a:spLocks noChangeArrowheads="1"/>
          </p:cNvSpPr>
          <p:nvPr/>
        </p:nvSpPr>
        <p:spPr bwMode="auto">
          <a:xfrm>
            <a:off x="6503988" y="784225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6724650" y="825500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OUT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3444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5" name="Text Box 11"/>
          <p:cNvSpPr txBox="1">
            <a:spLocks noChangeArrowheads="1"/>
          </p:cNvSpPr>
          <p:nvPr/>
        </p:nvSpPr>
        <p:spPr bwMode="auto">
          <a:xfrm>
            <a:off x="5667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0066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CC0066"/>
              </a:solidFill>
              <a:latin typeface="Comic Sans MS" pitchFamily="66" charset="0"/>
            </a:endParaRPr>
          </a:p>
        </p:txBody>
      </p:sp>
      <p:sp>
        <p:nvSpPr>
          <p:cNvPr id="72716" name="AutoShape 12"/>
          <p:cNvSpPr>
            <a:spLocks noChangeArrowheads="1"/>
          </p:cNvSpPr>
          <p:nvPr/>
        </p:nvSpPr>
        <p:spPr bwMode="auto">
          <a:xfrm>
            <a:off x="344488" y="717550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7" name="Text Box 13"/>
          <p:cNvSpPr txBox="1">
            <a:spLocks noChangeArrowheads="1"/>
          </p:cNvSpPr>
          <p:nvPr/>
        </p:nvSpPr>
        <p:spPr bwMode="auto">
          <a:xfrm>
            <a:off x="565150" y="758825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FF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2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Rectangle 3"/>
          <p:cNvSpPr>
            <a:spLocks noChangeArrowheads="1"/>
          </p:cNvSpPr>
          <p:nvPr/>
        </p:nvSpPr>
        <p:spPr bwMode="auto">
          <a:xfrm>
            <a:off x="163513" y="2863850"/>
            <a:ext cx="8802687" cy="1133475"/>
          </a:xfrm>
          <a:prstGeom prst="rect">
            <a:avLst/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 rot="-5400000">
            <a:off x="3677443" y="1774032"/>
            <a:ext cx="1903413" cy="3314700"/>
          </a:xfrm>
          <a:prstGeom prst="downArrowCallout">
            <a:avLst>
              <a:gd name="adj1" fmla="val 53963"/>
              <a:gd name="adj2" fmla="val 46583"/>
              <a:gd name="adj3" fmla="val 23187"/>
              <a:gd name="adj4" fmla="val 78972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3055938" y="2774950"/>
            <a:ext cx="24161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x 9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65039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6530975" y="2698750"/>
            <a:ext cx="227806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108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6" name="AutoShape 8"/>
          <p:cNvSpPr>
            <a:spLocks noChangeArrowheads="1"/>
          </p:cNvSpPr>
          <p:nvPr/>
        </p:nvSpPr>
        <p:spPr bwMode="auto">
          <a:xfrm>
            <a:off x="6503988" y="784225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6724650" y="825500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OUT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3444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9" name="Text Box 11"/>
          <p:cNvSpPr txBox="1">
            <a:spLocks noChangeArrowheads="1"/>
          </p:cNvSpPr>
          <p:nvPr/>
        </p:nvSpPr>
        <p:spPr bwMode="auto">
          <a:xfrm>
            <a:off x="5667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0066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rgbClr val="CC0066"/>
              </a:solidFill>
              <a:latin typeface="Comic Sans MS" pitchFamily="66" charset="0"/>
            </a:endParaRPr>
          </a:p>
        </p:txBody>
      </p:sp>
      <p:sp>
        <p:nvSpPr>
          <p:cNvPr id="73740" name="AutoShape 12"/>
          <p:cNvSpPr>
            <a:spLocks noChangeArrowheads="1"/>
          </p:cNvSpPr>
          <p:nvPr/>
        </p:nvSpPr>
        <p:spPr bwMode="auto">
          <a:xfrm>
            <a:off x="344488" y="717550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1" name="Text Box 13"/>
          <p:cNvSpPr txBox="1">
            <a:spLocks noChangeArrowheads="1"/>
          </p:cNvSpPr>
          <p:nvPr/>
        </p:nvSpPr>
        <p:spPr bwMode="auto">
          <a:xfrm>
            <a:off x="565150" y="758825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FF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6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Rectangle 3"/>
          <p:cNvSpPr>
            <a:spLocks noChangeArrowheads="1"/>
          </p:cNvSpPr>
          <p:nvPr/>
        </p:nvSpPr>
        <p:spPr bwMode="auto">
          <a:xfrm>
            <a:off x="163513" y="2863850"/>
            <a:ext cx="8802687" cy="1133475"/>
          </a:xfrm>
          <a:prstGeom prst="rect">
            <a:avLst/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 rot="-5400000">
            <a:off x="3677443" y="1774032"/>
            <a:ext cx="1903413" cy="3314700"/>
          </a:xfrm>
          <a:prstGeom prst="downArrowCallout">
            <a:avLst>
              <a:gd name="adj1" fmla="val 53963"/>
              <a:gd name="adj2" fmla="val 46583"/>
              <a:gd name="adj3" fmla="val 23187"/>
              <a:gd name="adj4" fmla="val 78972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3055938" y="2774950"/>
            <a:ext cx="24161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x 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65039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67262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0" name="AutoShape 8"/>
          <p:cNvSpPr>
            <a:spLocks noChangeArrowheads="1"/>
          </p:cNvSpPr>
          <p:nvPr/>
        </p:nvSpPr>
        <p:spPr bwMode="auto">
          <a:xfrm>
            <a:off x="6503988" y="784225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6724650" y="825500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OUT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2" name="AutoShape 10"/>
          <p:cNvSpPr>
            <a:spLocks noChangeArrowheads="1"/>
          </p:cNvSpPr>
          <p:nvPr/>
        </p:nvSpPr>
        <p:spPr bwMode="auto">
          <a:xfrm>
            <a:off x="3444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3" name="Text Box 11"/>
          <p:cNvSpPr txBox="1">
            <a:spLocks noChangeArrowheads="1"/>
          </p:cNvSpPr>
          <p:nvPr/>
        </p:nvSpPr>
        <p:spPr bwMode="auto">
          <a:xfrm>
            <a:off x="5667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0066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CC0066"/>
              </a:solidFill>
              <a:latin typeface="Comic Sans MS" pitchFamily="66" charset="0"/>
            </a:endParaRPr>
          </a:p>
        </p:txBody>
      </p:sp>
      <p:sp>
        <p:nvSpPr>
          <p:cNvPr id="74764" name="AutoShape 12"/>
          <p:cNvSpPr>
            <a:spLocks noChangeArrowheads="1"/>
          </p:cNvSpPr>
          <p:nvPr/>
        </p:nvSpPr>
        <p:spPr bwMode="auto">
          <a:xfrm>
            <a:off x="344488" y="717550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5" name="Text Box 13"/>
          <p:cNvSpPr txBox="1">
            <a:spLocks noChangeArrowheads="1"/>
          </p:cNvSpPr>
          <p:nvPr/>
        </p:nvSpPr>
        <p:spPr bwMode="auto">
          <a:xfrm>
            <a:off x="565150" y="758825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FF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0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Rectangle 3"/>
          <p:cNvSpPr>
            <a:spLocks noChangeArrowheads="1"/>
          </p:cNvSpPr>
          <p:nvPr/>
        </p:nvSpPr>
        <p:spPr bwMode="auto">
          <a:xfrm>
            <a:off x="163513" y="2863850"/>
            <a:ext cx="8802687" cy="1133475"/>
          </a:xfrm>
          <a:prstGeom prst="rect">
            <a:avLst/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 rot="-5400000">
            <a:off x="3677443" y="1774032"/>
            <a:ext cx="1903413" cy="3314700"/>
          </a:xfrm>
          <a:prstGeom prst="downArrowCallout">
            <a:avLst>
              <a:gd name="adj1" fmla="val 53963"/>
              <a:gd name="adj2" fmla="val 46583"/>
              <a:gd name="adj3" fmla="val 23187"/>
              <a:gd name="adj4" fmla="val 78972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3055938" y="2774950"/>
            <a:ext cx="24161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x 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65039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67262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4" name="AutoShape 8"/>
          <p:cNvSpPr>
            <a:spLocks noChangeArrowheads="1"/>
          </p:cNvSpPr>
          <p:nvPr/>
        </p:nvSpPr>
        <p:spPr bwMode="auto">
          <a:xfrm>
            <a:off x="6503988" y="784225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6724650" y="825500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OUT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3444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7" name="Text Box 11"/>
          <p:cNvSpPr txBox="1">
            <a:spLocks noChangeArrowheads="1"/>
          </p:cNvSpPr>
          <p:nvPr/>
        </p:nvSpPr>
        <p:spPr bwMode="auto">
          <a:xfrm>
            <a:off x="5667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0066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CC0066"/>
              </a:solidFill>
              <a:latin typeface="Comic Sans MS" pitchFamily="66" charset="0"/>
            </a:endParaRPr>
          </a:p>
        </p:txBody>
      </p:sp>
      <p:sp>
        <p:nvSpPr>
          <p:cNvPr id="75788" name="AutoShape 12"/>
          <p:cNvSpPr>
            <a:spLocks noChangeArrowheads="1"/>
          </p:cNvSpPr>
          <p:nvPr/>
        </p:nvSpPr>
        <p:spPr bwMode="auto">
          <a:xfrm>
            <a:off x="344488" y="717550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9" name="Text Box 13"/>
          <p:cNvSpPr txBox="1">
            <a:spLocks noChangeArrowheads="1"/>
          </p:cNvSpPr>
          <p:nvPr/>
        </p:nvSpPr>
        <p:spPr bwMode="auto">
          <a:xfrm>
            <a:off x="565150" y="758825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FF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4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Rectangle 3"/>
          <p:cNvSpPr>
            <a:spLocks noChangeArrowheads="1"/>
          </p:cNvSpPr>
          <p:nvPr/>
        </p:nvSpPr>
        <p:spPr bwMode="auto">
          <a:xfrm>
            <a:off x="163513" y="2863850"/>
            <a:ext cx="8802687" cy="1133475"/>
          </a:xfrm>
          <a:prstGeom prst="rect">
            <a:avLst/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 rot="-5400000">
            <a:off x="3677443" y="1774032"/>
            <a:ext cx="1903413" cy="3314700"/>
          </a:xfrm>
          <a:prstGeom prst="downArrowCallout">
            <a:avLst>
              <a:gd name="adj1" fmla="val 53963"/>
              <a:gd name="adj2" fmla="val 46583"/>
              <a:gd name="adj3" fmla="val 23187"/>
              <a:gd name="adj4" fmla="val 78972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3055938" y="2774950"/>
            <a:ext cx="24161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x 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65039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67262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8" name="AutoShape 8"/>
          <p:cNvSpPr>
            <a:spLocks noChangeArrowheads="1"/>
          </p:cNvSpPr>
          <p:nvPr/>
        </p:nvSpPr>
        <p:spPr bwMode="auto">
          <a:xfrm>
            <a:off x="6503988" y="784225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6724650" y="825500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OUT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3444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1" name="Text Box 11"/>
          <p:cNvSpPr txBox="1">
            <a:spLocks noChangeArrowheads="1"/>
          </p:cNvSpPr>
          <p:nvPr/>
        </p:nvSpPr>
        <p:spPr bwMode="auto">
          <a:xfrm>
            <a:off x="5667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0066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CC0066"/>
              </a:solidFill>
              <a:latin typeface="Comic Sans MS" pitchFamily="66" charset="0"/>
            </a:endParaRPr>
          </a:p>
        </p:txBody>
      </p:sp>
      <p:sp>
        <p:nvSpPr>
          <p:cNvPr id="76812" name="AutoShape 12"/>
          <p:cNvSpPr>
            <a:spLocks noChangeArrowheads="1"/>
          </p:cNvSpPr>
          <p:nvPr/>
        </p:nvSpPr>
        <p:spPr bwMode="auto">
          <a:xfrm>
            <a:off x="344488" y="717550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3" name="Text Box 13"/>
          <p:cNvSpPr txBox="1">
            <a:spLocks noChangeArrowheads="1"/>
          </p:cNvSpPr>
          <p:nvPr/>
        </p:nvSpPr>
        <p:spPr bwMode="auto">
          <a:xfrm>
            <a:off x="565150" y="758825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FF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8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Rectangle 3"/>
          <p:cNvSpPr>
            <a:spLocks noChangeArrowheads="1"/>
          </p:cNvSpPr>
          <p:nvPr/>
        </p:nvSpPr>
        <p:spPr bwMode="auto">
          <a:xfrm>
            <a:off x="163513" y="2863850"/>
            <a:ext cx="8802687" cy="1133475"/>
          </a:xfrm>
          <a:prstGeom prst="rect">
            <a:avLst/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 rot="-5400000">
            <a:off x="3677443" y="1774032"/>
            <a:ext cx="1903413" cy="3314700"/>
          </a:xfrm>
          <a:prstGeom prst="downArrowCallout">
            <a:avLst>
              <a:gd name="adj1" fmla="val 53963"/>
              <a:gd name="adj2" fmla="val 46583"/>
              <a:gd name="adj3" fmla="val 23187"/>
              <a:gd name="adj4" fmla="val 78972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3055938" y="2774950"/>
            <a:ext cx="24161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x 7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65039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67262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84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2" name="AutoShape 8"/>
          <p:cNvSpPr>
            <a:spLocks noChangeArrowheads="1"/>
          </p:cNvSpPr>
          <p:nvPr/>
        </p:nvSpPr>
        <p:spPr bwMode="auto">
          <a:xfrm>
            <a:off x="6503988" y="784225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6724650" y="825500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OUT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3444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5" name="Text Box 11"/>
          <p:cNvSpPr txBox="1">
            <a:spLocks noChangeArrowheads="1"/>
          </p:cNvSpPr>
          <p:nvPr/>
        </p:nvSpPr>
        <p:spPr bwMode="auto">
          <a:xfrm>
            <a:off x="5667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0066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rgbClr val="CC0066"/>
              </a:solidFill>
              <a:latin typeface="Comic Sans MS" pitchFamily="66" charset="0"/>
            </a:endParaRPr>
          </a:p>
        </p:txBody>
      </p:sp>
      <p:sp>
        <p:nvSpPr>
          <p:cNvPr id="77836" name="AutoShape 12"/>
          <p:cNvSpPr>
            <a:spLocks noChangeArrowheads="1"/>
          </p:cNvSpPr>
          <p:nvPr/>
        </p:nvSpPr>
        <p:spPr bwMode="auto">
          <a:xfrm>
            <a:off x="344488" y="717550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7" name="Text Box 13"/>
          <p:cNvSpPr txBox="1">
            <a:spLocks noChangeArrowheads="1"/>
          </p:cNvSpPr>
          <p:nvPr/>
        </p:nvSpPr>
        <p:spPr bwMode="auto">
          <a:xfrm>
            <a:off x="565150" y="758825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FF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2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Rectangle 3"/>
          <p:cNvSpPr>
            <a:spLocks noChangeArrowheads="1"/>
          </p:cNvSpPr>
          <p:nvPr/>
        </p:nvSpPr>
        <p:spPr bwMode="auto">
          <a:xfrm>
            <a:off x="163513" y="2863850"/>
            <a:ext cx="8802687" cy="1133475"/>
          </a:xfrm>
          <a:prstGeom prst="rect">
            <a:avLst/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 rot="-5400000">
            <a:off x="3677443" y="1774032"/>
            <a:ext cx="1903413" cy="3314700"/>
          </a:xfrm>
          <a:prstGeom prst="downArrowCallout">
            <a:avLst>
              <a:gd name="adj1" fmla="val 53963"/>
              <a:gd name="adj2" fmla="val 46583"/>
              <a:gd name="adj3" fmla="val 23187"/>
              <a:gd name="adj4" fmla="val 78972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3055938" y="2774950"/>
            <a:ext cx="24161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x 6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65039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67262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6" name="AutoShape 8"/>
          <p:cNvSpPr>
            <a:spLocks noChangeArrowheads="1"/>
          </p:cNvSpPr>
          <p:nvPr/>
        </p:nvSpPr>
        <p:spPr bwMode="auto">
          <a:xfrm>
            <a:off x="6503988" y="784225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6724650" y="825500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OUT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8" name="AutoShape 10"/>
          <p:cNvSpPr>
            <a:spLocks noChangeArrowheads="1"/>
          </p:cNvSpPr>
          <p:nvPr/>
        </p:nvSpPr>
        <p:spPr bwMode="auto">
          <a:xfrm>
            <a:off x="3444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9" name="Text Box 11"/>
          <p:cNvSpPr txBox="1">
            <a:spLocks noChangeArrowheads="1"/>
          </p:cNvSpPr>
          <p:nvPr/>
        </p:nvSpPr>
        <p:spPr bwMode="auto">
          <a:xfrm>
            <a:off x="5667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0066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CC0066"/>
              </a:solidFill>
              <a:latin typeface="Comic Sans MS" pitchFamily="66" charset="0"/>
            </a:endParaRPr>
          </a:p>
        </p:txBody>
      </p:sp>
      <p:sp>
        <p:nvSpPr>
          <p:cNvPr id="78860" name="AutoShape 12"/>
          <p:cNvSpPr>
            <a:spLocks noChangeArrowheads="1"/>
          </p:cNvSpPr>
          <p:nvPr/>
        </p:nvSpPr>
        <p:spPr bwMode="auto">
          <a:xfrm>
            <a:off x="344488" y="717550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1" name="Text Box 13"/>
          <p:cNvSpPr txBox="1">
            <a:spLocks noChangeArrowheads="1"/>
          </p:cNvSpPr>
          <p:nvPr/>
        </p:nvSpPr>
        <p:spPr bwMode="auto">
          <a:xfrm>
            <a:off x="565150" y="758825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FF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6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Rectangle 3"/>
          <p:cNvSpPr>
            <a:spLocks noChangeArrowheads="1"/>
          </p:cNvSpPr>
          <p:nvPr/>
        </p:nvSpPr>
        <p:spPr bwMode="auto">
          <a:xfrm>
            <a:off x="163513" y="2863850"/>
            <a:ext cx="8802687" cy="1133475"/>
          </a:xfrm>
          <a:prstGeom prst="rect">
            <a:avLst/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 rot="-5400000">
            <a:off x="3677443" y="1774032"/>
            <a:ext cx="1903413" cy="3314700"/>
          </a:xfrm>
          <a:prstGeom prst="downArrowCallout">
            <a:avLst>
              <a:gd name="adj1" fmla="val 53963"/>
              <a:gd name="adj2" fmla="val 46583"/>
              <a:gd name="adj3" fmla="val 23187"/>
              <a:gd name="adj4" fmla="val 78972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3055938" y="2774950"/>
            <a:ext cx="24161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x 9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65039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67262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99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0" name="AutoShape 8"/>
          <p:cNvSpPr>
            <a:spLocks noChangeArrowheads="1"/>
          </p:cNvSpPr>
          <p:nvPr/>
        </p:nvSpPr>
        <p:spPr bwMode="auto">
          <a:xfrm>
            <a:off x="6503988" y="784225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6724650" y="825500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OUT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3444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3" name="Text Box 11"/>
          <p:cNvSpPr txBox="1">
            <a:spLocks noChangeArrowheads="1"/>
          </p:cNvSpPr>
          <p:nvPr/>
        </p:nvSpPr>
        <p:spPr bwMode="auto">
          <a:xfrm>
            <a:off x="5667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0066"/>
                </a:solidFill>
                <a:latin typeface="Comic Sans MS" pitchFamily="66" charset="0"/>
              </a:rPr>
              <a:t>11</a:t>
            </a:r>
            <a:endParaRPr lang="en-US" sz="10000" b="1">
              <a:solidFill>
                <a:srgbClr val="CC0066"/>
              </a:solidFill>
              <a:latin typeface="Comic Sans MS" pitchFamily="66" charset="0"/>
            </a:endParaRPr>
          </a:p>
        </p:txBody>
      </p:sp>
      <p:sp>
        <p:nvSpPr>
          <p:cNvPr id="79884" name="AutoShape 12"/>
          <p:cNvSpPr>
            <a:spLocks noChangeArrowheads="1"/>
          </p:cNvSpPr>
          <p:nvPr/>
        </p:nvSpPr>
        <p:spPr bwMode="auto">
          <a:xfrm>
            <a:off x="344488" y="717550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5" name="Text Box 13"/>
          <p:cNvSpPr txBox="1">
            <a:spLocks noChangeArrowheads="1"/>
          </p:cNvSpPr>
          <p:nvPr/>
        </p:nvSpPr>
        <p:spPr bwMode="auto">
          <a:xfrm>
            <a:off x="565150" y="758825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FF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10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FF">
                  <a:gamma/>
                  <a:shade val="46275"/>
                  <a:invGamma/>
                </a:srgbClr>
              </a:gs>
              <a:gs pos="50000">
                <a:srgbClr val="FF00FF"/>
              </a:gs>
              <a:gs pos="100000">
                <a:srgbClr val="FF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Rectangle 3"/>
          <p:cNvSpPr>
            <a:spLocks noChangeArrowheads="1"/>
          </p:cNvSpPr>
          <p:nvPr/>
        </p:nvSpPr>
        <p:spPr bwMode="auto">
          <a:xfrm>
            <a:off x="163513" y="2863850"/>
            <a:ext cx="8802687" cy="1133475"/>
          </a:xfrm>
          <a:prstGeom prst="rect">
            <a:avLst/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 rot="-5400000">
            <a:off x="3677443" y="1774032"/>
            <a:ext cx="1903413" cy="3314700"/>
          </a:xfrm>
          <a:prstGeom prst="downArrowCallout">
            <a:avLst>
              <a:gd name="adj1" fmla="val 53963"/>
              <a:gd name="adj2" fmla="val 46583"/>
              <a:gd name="adj3" fmla="val 23187"/>
              <a:gd name="adj4" fmla="val 78972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3055938" y="2774950"/>
            <a:ext cx="24161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x 8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65039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67262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4" name="AutoShape 8"/>
          <p:cNvSpPr>
            <a:spLocks noChangeArrowheads="1"/>
          </p:cNvSpPr>
          <p:nvPr/>
        </p:nvSpPr>
        <p:spPr bwMode="auto">
          <a:xfrm>
            <a:off x="6503988" y="784225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6724650" y="825500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OUT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344488" y="2212975"/>
            <a:ext cx="2341562" cy="2435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7" name="Text Box 11"/>
          <p:cNvSpPr txBox="1">
            <a:spLocks noChangeArrowheads="1"/>
          </p:cNvSpPr>
          <p:nvPr/>
        </p:nvSpPr>
        <p:spPr bwMode="auto">
          <a:xfrm>
            <a:off x="566738" y="2622550"/>
            <a:ext cx="18986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CC0066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CC0066"/>
              </a:solidFill>
              <a:latin typeface="Comic Sans MS" pitchFamily="66" charset="0"/>
            </a:endParaRPr>
          </a:p>
        </p:txBody>
      </p:sp>
      <p:sp>
        <p:nvSpPr>
          <p:cNvPr id="80908" name="AutoShape 12"/>
          <p:cNvSpPr>
            <a:spLocks noChangeArrowheads="1"/>
          </p:cNvSpPr>
          <p:nvPr/>
        </p:nvSpPr>
        <p:spPr bwMode="auto">
          <a:xfrm>
            <a:off x="344488" y="717550"/>
            <a:ext cx="2341562" cy="933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9" name="Text Box 13"/>
          <p:cNvSpPr txBox="1">
            <a:spLocks noChangeArrowheads="1"/>
          </p:cNvSpPr>
          <p:nvPr/>
        </p:nvSpPr>
        <p:spPr bwMode="auto">
          <a:xfrm>
            <a:off x="565150" y="758825"/>
            <a:ext cx="18986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66FF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139</Words>
  <Application>Microsoft Office PowerPoint</Application>
  <PresentationFormat>On-screen Show (4:3)</PresentationFormat>
  <Paragraphs>106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41</cp:revision>
  <dcterms:created xsi:type="dcterms:W3CDTF">2006-03-03T16:34:11Z</dcterms:created>
  <dcterms:modified xsi:type="dcterms:W3CDTF">2011-11-25T20:10:40Z</dcterms:modified>
</cp:coreProperties>
</file>