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4"/>
  </p:sldMasterIdLst>
  <p:notesMasterIdLst>
    <p:notesMasterId r:id="rId15"/>
  </p:notesMasterIdLst>
  <p:sldIdLst>
    <p:sldId id="257" r:id="rId5"/>
    <p:sldId id="258" r:id="rId6"/>
    <p:sldId id="320" r:id="rId7"/>
    <p:sldId id="259" r:id="rId8"/>
    <p:sldId id="260" r:id="rId9"/>
    <p:sldId id="261" r:id="rId10"/>
    <p:sldId id="292" r:id="rId11"/>
    <p:sldId id="293" r:id="rId12"/>
    <p:sldId id="315" r:id="rId13"/>
    <p:sldId id="31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6C3741-B54B-22AD-3993-33286CA088FD}" v="325" dt="2019-12-03T19:48:31.523"/>
    <p1510:client id="{1FF3A7F8-1E97-475E-B4EC-6E96475A63F4}" v="822" dt="2019-12-03T20:53:29.002"/>
    <p1510:client id="{49A9D1D6-C36C-8122-3E00-2DE12D891AF0}" v="326" dt="2019-12-04T10:36:07.891"/>
    <p1510:client id="{3B0E4EE8-0F92-B91C-6773-AFA8567C310A}" v="3" dt="2019-12-03T13:32:52.651"/>
    <p1510:client id="{562B4A71-E498-C38F-7C22-58C01625CDAB}" v="168" dt="2019-12-04T11:56:38.824"/>
    <p1510:client id="{6183143F-30EA-45E5-82E2-C336F29D94F2}" v="1925" dt="2019-12-04T11:49:35.924"/>
    <p1510:client id="{7629E041-9B73-F795-4344-09901A4D713D}" v="67" dt="2019-12-03T20:44:03.469"/>
    <p1510:client id="{69C68322-AC2A-42D2-AF18-61165A40696A}" v="104" vWet="106" dt="2019-12-04T08:11:04.212"/>
    <p1510:client id="{95BB7343-A0AD-B306-596F-6E4B2D9ABE1D}" v="66" dt="2019-12-03T11:59:59.386"/>
    <p1510:client id="{AA3709D1-A04B-EF4E-B03A-2836F0989105}" v="281" dt="2019-12-04T11:58:56.294"/>
    <p1510:client id="{D51AA3EC-146D-CF8F-559F-115FF0E78B59}" v="340" dt="2019-12-03T23:47:18.786"/>
    <p1510:client id="{DEEE1846-6CA2-4FAD-82D6-EFF3ECC09F92}" v="31" dt="2019-12-03T19:29:51.962"/>
    <p1510:client id="{DFE67A1E-EC2D-E712-7189-10D27F112300}" v="53" dt="2019-12-03T15:08:03.821"/>
    <p1510:client id="{EB26B4A8-B6D9-7544-A07C-814C0E142F50}" v="8" dt="2019-12-03T19:26:00.606"/>
    <p1510:client id="{F3F786E1-3B56-B21B-5E20-7457ED66FD34}" v="364" dt="2019-12-03T12:50:32.0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78" y="11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st User" userId="S::urn:spo:anon#f40604a5f0224aa0b7d3e7e4d03a998d50cc4621460e7835792c187f87a6b575::" providerId="AD" clId="Web-{8C6688A5-B17F-229F-1A54-29535E32CAEE}"/>
    <pc:docChg chg="modSld">
      <pc:chgData name="Guest User" userId="S::urn:spo:anon#f40604a5f0224aa0b7d3e7e4d03a998d50cc4621460e7835792c187f87a6b575::" providerId="AD" clId="Web-{8C6688A5-B17F-229F-1A54-29535E32CAEE}" dt="2019-12-02T13:53:34.715" v="18" actId="20577"/>
      <pc:docMkLst>
        <pc:docMk/>
      </pc:docMkLst>
      <pc:sldChg chg="addSp modSp mod modClrScheme chgLayout">
        <pc:chgData name="Guest User" userId="S::urn:spo:anon#f40604a5f0224aa0b7d3e7e4d03a998d50cc4621460e7835792c187f87a6b575::" providerId="AD" clId="Web-{8C6688A5-B17F-229F-1A54-29535E32CAEE}" dt="2019-12-02T13:53:34.715" v="17" actId="20577"/>
        <pc:sldMkLst>
          <pc:docMk/>
          <pc:sldMk cId="2654435469" sldId="267"/>
        </pc:sldMkLst>
        <pc:spChg chg="add mod">
          <ac:chgData name="Guest User" userId="S::urn:spo:anon#f40604a5f0224aa0b7d3e7e4d03a998d50cc4621460e7835792c187f87a6b575::" providerId="AD" clId="Web-{8C6688A5-B17F-229F-1A54-29535E32CAEE}" dt="2019-12-02T13:53:34.715" v="17" actId="20577"/>
          <ac:spMkLst>
            <pc:docMk/>
            <pc:sldMk cId="2654435469" sldId="267"/>
            <ac:spMk id="2" creationId="{259F8ED6-B06A-4506-802E-23F96BEA4581}"/>
          </ac:spMkLst>
        </pc:spChg>
        <pc:spChg chg="add mod">
          <ac:chgData name="Guest User" userId="S::urn:spo:anon#f40604a5f0224aa0b7d3e7e4d03a998d50cc4621460e7835792c187f87a6b575::" providerId="AD" clId="Web-{8C6688A5-B17F-229F-1A54-29535E32CAEE}" dt="2019-12-02T13:52:32.902" v="0"/>
          <ac:spMkLst>
            <pc:docMk/>
            <pc:sldMk cId="2654435469" sldId="267"/>
            <ac:spMk id="3" creationId="{0DFF1DAA-88C0-446D-8C1C-798258CF830E}"/>
          </ac:spMkLst>
        </pc:spChg>
      </pc:sldChg>
    </pc:docChg>
  </pc:docChgLst>
  <pc:docChgLst>
    <pc:chgData name="Guest User" userId="S::urn:spo:anon#16cb93848eb1468b39c16640f88ebeeef1d2e98d8a59de4b622640d33842b62c::" providerId="AD" clId="Web-{348D9030-DDDA-E9CB-9C5F-7C0351796BD0}"/>
    <pc:docChg chg="modSld">
      <pc:chgData name="Guest User" userId="S::urn:spo:anon#16cb93848eb1468b39c16640f88ebeeef1d2e98d8a59de4b622640d33842b62c::" providerId="AD" clId="Web-{348D9030-DDDA-E9CB-9C5F-7C0351796BD0}" dt="2019-12-03T11:29:36.214" v="44" actId="20577"/>
      <pc:docMkLst>
        <pc:docMk/>
      </pc:docMkLst>
      <pc:sldChg chg="modSp">
        <pc:chgData name="Guest User" userId="S::urn:spo:anon#16cb93848eb1468b39c16640f88ebeeef1d2e98d8a59de4b622640d33842b62c::" providerId="AD" clId="Web-{348D9030-DDDA-E9CB-9C5F-7C0351796BD0}" dt="2019-12-03T11:29:36.214" v="43" actId="20577"/>
        <pc:sldMkLst>
          <pc:docMk/>
          <pc:sldMk cId="2010657106" sldId="264"/>
        </pc:sldMkLst>
        <pc:spChg chg="mod">
          <ac:chgData name="Guest User" userId="S::urn:spo:anon#16cb93848eb1468b39c16640f88ebeeef1d2e98d8a59de4b622640d33842b62c::" providerId="AD" clId="Web-{348D9030-DDDA-E9CB-9C5F-7C0351796BD0}" dt="2019-12-03T11:29:36.214" v="43" actId="20577"/>
          <ac:spMkLst>
            <pc:docMk/>
            <pc:sldMk cId="2010657106" sldId="264"/>
            <ac:spMk id="6" creationId="{623A9314-15A3-4937-B06C-164AA8F599FB}"/>
          </ac:spMkLst>
        </pc:spChg>
      </pc:sldChg>
      <pc:sldChg chg="modSp">
        <pc:chgData name="Guest User" userId="S::urn:spo:anon#16cb93848eb1468b39c16640f88ebeeef1d2e98d8a59de4b622640d33842b62c::" providerId="AD" clId="Web-{348D9030-DDDA-E9CB-9C5F-7C0351796BD0}" dt="2019-12-03T11:29:09.417" v="28" actId="1076"/>
        <pc:sldMkLst>
          <pc:docMk/>
          <pc:sldMk cId="1859015203" sldId="265"/>
        </pc:sldMkLst>
        <pc:spChg chg="mod">
          <ac:chgData name="Guest User" userId="S::urn:spo:anon#16cb93848eb1468b39c16640f88ebeeef1d2e98d8a59de4b622640d33842b62c::" providerId="AD" clId="Web-{348D9030-DDDA-E9CB-9C5F-7C0351796BD0}" dt="2019-12-03T11:29:09.120" v="26" actId="20577"/>
          <ac:spMkLst>
            <pc:docMk/>
            <pc:sldMk cId="1859015203" sldId="265"/>
            <ac:spMk id="8" creationId="{4F694F6B-B993-4A03-B0EC-F0E74BA2BC95}"/>
          </ac:spMkLst>
        </pc:spChg>
        <pc:spChg chg="mod">
          <ac:chgData name="Guest User" userId="S::urn:spo:anon#16cb93848eb1468b39c16640f88ebeeef1d2e98d8a59de4b622640d33842b62c::" providerId="AD" clId="Web-{348D9030-DDDA-E9CB-9C5F-7C0351796BD0}" dt="2019-12-03T11:29:09.417" v="28" actId="1076"/>
          <ac:spMkLst>
            <pc:docMk/>
            <pc:sldMk cId="1859015203" sldId="265"/>
            <ac:spMk id="9" creationId="{6651C6AD-6770-472F-A36E-AAFFE4DA3415}"/>
          </ac:spMkLst>
        </pc:spChg>
      </pc:sldChg>
    </pc:docChg>
  </pc:docChgLst>
  <pc:docChgLst>
    <pc:chgData name="Guest User" userId="S::urn:spo:anon#16cb93848eb1468b39c16640f88ebeeef1d2e98d8a59de4b622640d33842b62c::" providerId="AD" clId="Web-{61C7A797-C955-E083-BEF0-B02098F54005}"/>
    <pc:docChg chg="addSld modSld">
      <pc:chgData name="Guest User" userId="S::urn:spo:anon#16cb93848eb1468b39c16640f88ebeeef1d2e98d8a59de4b622640d33842b62c::" providerId="AD" clId="Web-{61C7A797-C955-E083-BEF0-B02098F54005}" dt="2019-12-02T13:15:58.007" v="466" actId="20577"/>
      <pc:docMkLst>
        <pc:docMk/>
      </pc:docMkLst>
      <pc:sldChg chg="modSp">
        <pc:chgData name="Guest User" userId="S::urn:spo:anon#16cb93848eb1468b39c16640f88ebeeef1d2e98d8a59de4b622640d33842b62c::" providerId="AD" clId="Web-{61C7A797-C955-E083-BEF0-B02098F54005}" dt="2019-12-02T12:17:24.486" v="2" actId="20577"/>
        <pc:sldMkLst>
          <pc:docMk/>
          <pc:sldMk cId="789703572" sldId="261"/>
        </pc:sldMkLst>
        <pc:spChg chg="mod">
          <ac:chgData name="Guest User" userId="S::urn:spo:anon#16cb93848eb1468b39c16640f88ebeeef1d2e98d8a59de4b622640d33842b62c::" providerId="AD" clId="Web-{61C7A797-C955-E083-BEF0-B02098F54005}" dt="2019-12-02T12:17:24.486" v="2" actId="20577"/>
          <ac:spMkLst>
            <pc:docMk/>
            <pc:sldMk cId="789703572" sldId="261"/>
            <ac:spMk id="2" creationId="{2A297D97-F159-4A91-B3E2-E4C237C03381}"/>
          </ac:spMkLst>
        </pc:spChg>
      </pc:sldChg>
      <pc:sldChg chg="delSp modSp">
        <pc:chgData name="Guest User" userId="S::urn:spo:anon#16cb93848eb1468b39c16640f88ebeeef1d2e98d8a59de4b622640d33842b62c::" providerId="AD" clId="Web-{61C7A797-C955-E083-BEF0-B02098F54005}" dt="2019-12-02T13:15:58.007" v="465" actId="20577"/>
        <pc:sldMkLst>
          <pc:docMk/>
          <pc:sldMk cId="1250138834" sldId="263"/>
        </pc:sldMkLst>
        <pc:spChg chg="mod">
          <ac:chgData name="Guest User" userId="S::urn:spo:anon#16cb93848eb1468b39c16640f88ebeeef1d2e98d8a59de4b622640d33842b62c::" providerId="AD" clId="Web-{61C7A797-C955-E083-BEF0-B02098F54005}" dt="2019-12-02T13:15:58.007" v="465" actId="20577"/>
          <ac:spMkLst>
            <pc:docMk/>
            <pc:sldMk cId="1250138834" sldId="263"/>
            <ac:spMk id="3" creationId="{67E175DE-B11E-4567-85ED-FAB449BD2C26}"/>
          </ac:spMkLst>
        </pc:spChg>
        <pc:spChg chg="del mod">
          <ac:chgData name="Guest User" userId="S::urn:spo:anon#16cb93848eb1468b39c16640f88ebeeef1d2e98d8a59de4b622640d33842b62c::" providerId="AD" clId="Web-{61C7A797-C955-E083-BEF0-B02098F54005}" dt="2019-12-02T12:47:33.364" v="45"/>
          <ac:spMkLst>
            <pc:docMk/>
            <pc:sldMk cId="1250138834" sldId="263"/>
            <ac:spMk id="4" creationId="{BD715D68-40A1-496E-86D4-4DECC3E48699}"/>
          </ac:spMkLst>
        </pc:spChg>
        <pc:spChg chg="mod">
          <ac:chgData name="Guest User" userId="S::urn:spo:anon#16cb93848eb1468b39c16640f88ebeeef1d2e98d8a59de4b622640d33842b62c::" providerId="AD" clId="Web-{61C7A797-C955-E083-BEF0-B02098F54005}" dt="2019-12-02T12:48:21.520" v="76" actId="14100"/>
          <ac:spMkLst>
            <pc:docMk/>
            <pc:sldMk cId="1250138834" sldId="263"/>
            <ac:spMk id="5" creationId="{1E54E824-D99D-4EBD-A71F-0583FEA7FFD1}"/>
          </ac:spMkLst>
        </pc:spChg>
      </pc:sldChg>
      <pc:sldChg chg="modSp">
        <pc:chgData name="Guest User" userId="S::urn:spo:anon#16cb93848eb1468b39c16640f88ebeeef1d2e98d8a59de4b622640d33842b62c::" providerId="AD" clId="Web-{61C7A797-C955-E083-BEF0-B02098F54005}" dt="2019-12-02T12:19:53.720" v="34" actId="1076"/>
        <pc:sldMkLst>
          <pc:docMk/>
          <pc:sldMk cId="2010657106" sldId="264"/>
        </pc:sldMkLst>
        <pc:spChg chg="mod">
          <ac:chgData name="Guest User" userId="S::urn:spo:anon#16cb93848eb1468b39c16640f88ebeeef1d2e98d8a59de4b622640d33842b62c::" providerId="AD" clId="Web-{61C7A797-C955-E083-BEF0-B02098F54005}" dt="2019-12-02T12:18:07.205" v="5" actId="20577"/>
          <ac:spMkLst>
            <pc:docMk/>
            <pc:sldMk cId="2010657106" sldId="264"/>
            <ac:spMk id="3" creationId="{57F7C2DC-1117-4777-998D-AA3A9701F2FC}"/>
          </ac:spMkLst>
        </pc:spChg>
        <pc:spChg chg="mod">
          <ac:chgData name="Guest User" userId="S::urn:spo:anon#16cb93848eb1468b39c16640f88ebeeef1d2e98d8a59de4b622640d33842b62c::" providerId="AD" clId="Web-{61C7A797-C955-E083-BEF0-B02098F54005}" dt="2019-12-02T12:19:53.720" v="34" actId="1076"/>
          <ac:spMkLst>
            <pc:docMk/>
            <pc:sldMk cId="2010657106" sldId="264"/>
            <ac:spMk id="4" creationId="{06402929-F055-45BB-A3B1-6AFEE780A67B}"/>
          </ac:spMkLst>
        </pc:spChg>
        <pc:spChg chg="mod">
          <ac:chgData name="Guest User" userId="S::urn:spo:anon#16cb93848eb1468b39c16640f88ebeeef1d2e98d8a59de4b622640d33842b62c::" providerId="AD" clId="Web-{61C7A797-C955-E083-BEF0-B02098F54005}" dt="2019-12-02T12:18:23.330" v="10" actId="20577"/>
          <ac:spMkLst>
            <pc:docMk/>
            <pc:sldMk cId="2010657106" sldId="264"/>
            <ac:spMk id="5" creationId="{819447F2-2EE5-4929-BD98-A86238E5ECFA}"/>
          </ac:spMkLst>
        </pc:spChg>
        <pc:spChg chg="mod">
          <ac:chgData name="Guest User" userId="S::urn:spo:anon#16cb93848eb1468b39c16640f88ebeeef1d2e98d8a59de4b622640d33842b62c::" providerId="AD" clId="Web-{61C7A797-C955-E083-BEF0-B02098F54005}" dt="2019-12-02T12:19:30.189" v="29" actId="20577"/>
          <ac:spMkLst>
            <pc:docMk/>
            <pc:sldMk cId="2010657106" sldId="264"/>
            <ac:spMk id="6" creationId="{623A9314-15A3-4937-B06C-164AA8F599FB}"/>
          </ac:spMkLst>
        </pc:spChg>
      </pc:sldChg>
      <pc:sldChg chg="modSp">
        <pc:chgData name="Guest User" userId="S::urn:spo:anon#16cb93848eb1468b39c16640f88ebeeef1d2e98d8a59de4b622640d33842b62c::" providerId="AD" clId="Web-{61C7A797-C955-E083-BEF0-B02098F54005}" dt="2019-12-02T12:19:14.736" v="25" actId="20577"/>
        <pc:sldMkLst>
          <pc:docMk/>
          <pc:sldMk cId="1859015203" sldId="265"/>
        </pc:sldMkLst>
        <pc:spChg chg="mod">
          <ac:chgData name="Guest User" userId="S::urn:spo:anon#16cb93848eb1468b39c16640f88ebeeef1d2e98d8a59de4b622640d33842b62c::" providerId="AD" clId="Web-{61C7A797-C955-E083-BEF0-B02098F54005}" dt="2019-12-02T12:18:45.502" v="15" actId="20577"/>
          <ac:spMkLst>
            <pc:docMk/>
            <pc:sldMk cId="1859015203" sldId="265"/>
            <ac:spMk id="7" creationId="{D8E6A0D6-44F9-4E31-A528-D3984523041E}"/>
          </ac:spMkLst>
        </pc:spChg>
        <pc:spChg chg="mod">
          <ac:chgData name="Guest User" userId="S::urn:spo:anon#16cb93848eb1468b39c16640f88ebeeef1d2e98d8a59de4b622640d33842b62c::" providerId="AD" clId="Web-{61C7A797-C955-E083-BEF0-B02098F54005}" dt="2019-12-02T12:19:14.736" v="25" actId="20577"/>
          <ac:spMkLst>
            <pc:docMk/>
            <pc:sldMk cId="1859015203" sldId="265"/>
            <ac:spMk id="8" creationId="{4F694F6B-B993-4A03-B0EC-F0E74BA2BC95}"/>
          </ac:spMkLst>
        </pc:spChg>
        <pc:spChg chg="mod">
          <ac:chgData name="Guest User" userId="S::urn:spo:anon#16cb93848eb1468b39c16640f88ebeeef1d2e98d8a59de4b622640d33842b62c::" providerId="AD" clId="Web-{61C7A797-C955-E083-BEF0-B02098F54005}" dt="2019-12-02T12:18:52.627" v="18" actId="20577"/>
          <ac:spMkLst>
            <pc:docMk/>
            <pc:sldMk cId="1859015203" sldId="265"/>
            <ac:spMk id="9" creationId="{6651C6AD-6770-472F-A36E-AAFFE4DA3415}"/>
          </ac:spMkLst>
        </pc:spChg>
      </pc:sldChg>
      <pc:sldChg chg="new">
        <pc:chgData name="Guest User" userId="S::urn:spo:anon#16cb93848eb1468b39c16640f88ebeeef1d2e98d8a59de4b622640d33842b62c::" providerId="AD" clId="Web-{61C7A797-C955-E083-BEF0-B02098F54005}" dt="2019-12-02T12:20:36.298" v="35"/>
        <pc:sldMkLst>
          <pc:docMk/>
          <pc:sldMk cId="2654435469" sldId="267"/>
        </pc:sldMkLst>
      </pc:sldChg>
      <pc:sldChg chg="new">
        <pc:chgData name="Guest User" userId="S::urn:spo:anon#16cb93848eb1468b39c16640f88ebeeef1d2e98d8a59de4b622640d33842b62c::" providerId="AD" clId="Web-{61C7A797-C955-E083-BEF0-B02098F54005}" dt="2019-12-02T12:20:44.876" v="36"/>
        <pc:sldMkLst>
          <pc:docMk/>
          <pc:sldMk cId="972062556" sldId="268"/>
        </pc:sldMkLst>
      </pc:sldChg>
      <pc:sldChg chg="new">
        <pc:chgData name="Guest User" userId="S::urn:spo:anon#16cb93848eb1468b39c16640f88ebeeef1d2e98d8a59de4b622640d33842b62c::" providerId="AD" clId="Web-{61C7A797-C955-E083-BEF0-B02098F54005}" dt="2019-12-02T12:20:53.970" v="37"/>
        <pc:sldMkLst>
          <pc:docMk/>
          <pc:sldMk cId="3911814286" sldId="269"/>
        </pc:sldMkLst>
      </pc:sldChg>
      <pc:sldChg chg="new">
        <pc:chgData name="Guest User" userId="S::urn:spo:anon#16cb93848eb1468b39c16640f88ebeeef1d2e98d8a59de4b622640d33842b62c::" providerId="AD" clId="Web-{61C7A797-C955-E083-BEF0-B02098F54005}" dt="2019-12-02T12:20:58.032" v="38"/>
        <pc:sldMkLst>
          <pc:docMk/>
          <pc:sldMk cId="3270242487" sldId="270"/>
        </pc:sldMkLst>
      </pc:sldChg>
      <pc:sldChg chg="new">
        <pc:chgData name="Guest User" userId="S::urn:spo:anon#16cb93848eb1468b39c16640f88ebeeef1d2e98d8a59de4b622640d33842b62c::" providerId="AD" clId="Web-{61C7A797-C955-E083-BEF0-B02098F54005}" dt="2019-12-02T12:21:02.282" v="39"/>
        <pc:sldMkLst>
          <pc:docMk/>
          <pc:sldMk cId="3002880221" sldId="271"/>
        </pc:sldMkLst>
      </pc:sldChg>
      <pc:sldChg chg="new">
        <pc:chgData name="Guest User" userId="S::urn:spo:anon#16cb93848eb1468b39c16640f88ebeeef1d2e98d8a59de4b622640d33842b62c::" providerId="AD" clId="Web-{61C7A797-C955-E083-BEF0-B02098F54005}" dt="2019-12-02T12:21:05.735" v="40"/>
        <pc:sldMkLst>
          <pc:docMk/>
          <pc:sldMk cId="4037304377" sldId="272"/>
        </pc:sldMkLst>
      </pc:sldChg>
      <pc:sldChg chg="new">
        <pc:chgData name="Guest User" userId="S::urn:spo:anon#16cb93848eb1468b39c16640f88ebeeef1d2e98d8a59de4b622640d33842b62c::" providerId="AD" clId="Web-{61C7A797-C955-E083-BEF0-B02098F54005}" dt="2019-12-02T12:21:08.407" v="41"/>
        <pc:sldMkLst>
          <pc:docMk/>
          <pc:sldMk cId="775721934" sldId="273"/>
        </pc:sldMkLst>
      </pc:sldChg>
      <pc:sldChg chg="new">
        <pc:chgData name="Guest User" userId="S::urn:spo:anon#16cb93848eb1468b39c16640f88ebeeef1d2e98d8a59de4b622640d33842b62c::" providerId="AD" clId="Web-{61C7A797-C955-E083-BEF0-B02098F54005}" dt="2019-12-02T12:21:11.626" v="42"/>
        <pc:sldMkLst>
          <pc:docMk/>
          <pc:sldMk cId="2637559650" sldId="274"/>
        </pc:sldMkLst>
      </pc:sldChg>
    </pc:docChg>
  </pc:docChgLst>
  <pc:docChgLst>
    <pc:chgData name="Guest User" userId="S::urn:spo:anon#f40604a5f0224aa0b7d3e7e4d03a998d50cc4621460e7835792c187f87a6b575::" providerId="AD" clId="Web-{2E6BDE17-1BE6-4D76-BB0C-114BD721B67A}"/>
    <pc:docChg chg="modSld">
      <pc:chgData name="Guest User" userId="S::urn:spo:anon#f40604a5f0224aa0b7d3e7e4d03a998d50cc4621460e7835792c187f87a6b575::" providerId="AD" clId="Web-{2E6BDE17-1BE6-4D76-BB0C-114BD721B67A}" dt="2019-12-02T13:26:57.633" v="223" actId="20577"/>
      <pc:docMkLst>
        <pc:docMk/>
      </pc:docMkLst>
      <pc:sldChg chg="modSp">
        <pc:chgData name="Guest User" userId="S::urn:spo:anon#f40604a5f0224aa0b7d3e7e4d03a998d50cc4621460e7835792c187f87a6b575::" providerId="AD" clId="Web-{2E6BDE17-1BE6-4D76-BB0C-114BD721B67A}" dt="2019-12-02T13:26:57.633" v="222" actId="20577"/>
        <pc:sldMkLst>
          <pc:docMk/>
          <pc:sldMk cId="2010657106" sldId="264"/>
        </pc:sldMkLst>
        <pc:spChg chg="mod">
          <ac:chgData name="Guest User" userId="S::urn:spo:anon#f40604a5f0224aa0b7d3e7e4d03a998d50cc4621460e7835792c187f87a6b575::" providerId="AD" clId="Web-{2E6BDE17-1BE6-4D76-BB0C-114BD721B67A}" dt="2019-12-02T13:21:38.820" v="22" actId="20577"/>
          <ac:spMkLst>
            <pc:docMk/>
            <pc:sldMk cId="2010657106" sldId="264"/>
            <ac:spMk id="5" creationId="{819447F2-2EE5-4929-BD98-A86238E5ECFA}"/>
          </ac:spMkLst>
        </pc:spChg>
        <pc:spChg chg="mod">
          <ac:chgData name="Guest User" userId="S::urn:spo:anon#f40604a5f0224aa0b7d3e7e4d03a998d50cc4621460e7835792c187f87a6b575::" providerId="AD" clId="Web-{2E6BDE17-1BE6-4D76-BB0C-114BD721B67A}" dt="2019-12-02T13:26:57.633" v="222" actId="20577"/>
          <ac:spMkLst>
            <pc:docMk/>
            <pc:sldMk cId="2010657106" sldId="264"/>
            <ac:spMk id="6" creationId="{623A9314-15A3-4937-B06C-164AA8F599FB}"/>
          </ac:spMkLst>
        </pc:spChg>
      </pc:sldChg>
    </pc:docChg>
  </pc:docChgLst>
  <pc:docChgLst>
    <pc:chgData name="Guest User" userId="S::urn:spo:anon#f40604a5f0224aa0b7d3e7e4d03a998d50cc4621460e7835792c187f87a6b575::" providerId="AD" clId="Web-{3CA366C7-0AC0-41EA-9A2F-F0A8BAE97E22}"/>
    <pc:docChg chg="modSld">
      <pc:chgData name="Guest User" userId="S::urn:spo:anon#f40604a5f0224aa0b7d3e7e4d03a998d50cc4621460e7835792c187f87a6b575::" providerId="AD" clId="Web-{3CA366C7-0AC0-41EA-9A2F-F0A8BAE97E22}" dt="2019-12-02T11:39:11.296" v="305" actId="20577"/>
      <pc:docMkLst>
        <pc:docMk/>
      </pc:docMkLst>
      <pc:sldChg chg="addSp modSp mod modClrScheme chgLayout">
        <pc:chgData name="Guest User" userId="S::urn:spo:anon#f40604a5f0224aa0b7d3e7e4d03a998d50cc4621460e7835792c187f87a6b575::" providerId="AD" clId="Web-{3CA366C7-0AC0-41EA-9A2F-F0A8BAE97E22}" dt="2019-12-02T11:23:38.575" v="0"/>
        <pc:sldMkLst>
          <pc:docMk/>
          <pc:sldMk cId="1250138834" sldId="263"/>
        </pc:sldMkLst>
        <pc:spChg chg="mod ord">
          <ac:chgData name="Guest User" userId="S::urn:spo:anon#f40604a5f0224aa0b7d3e7e4d03a998d50cc4621460e7835792c187f87a6b575::" providerId="AD" clId="Web-{3CA366C7-0AC0-41EA-9A2F-F0A8BAE97E22}" dt="2019-12-02T11:23:38.575" v="0"/>
          <ac:spMkLst>
            <pc:docMk/>
            <pc:sldMk cId="1250138834" sldId="263"/>
            <ac:spMk id="2" creationId="{E567341A-7F3B-4960-8472-44049F0F6F78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23:38.575" v="0"/>
          <ac:spMkLst>
            <pc:docMk/>
            <pc:sldMk cId="1250138834" sldId="263"/>
            <ac:spMk id="3" creationId="{67E175DE-B11E-4567-85ED-FAB449BD2C26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23:38.575" v="0"/>
          <ac:spMkLst>
            <pc:docMk/>
            <pc:sldMk cId="1250138834" sldId="263"/>
            <ac:spMk id="5" creationId="{1E54E824-D99D-4EBD-A71F-0583FEA7FFD1}"/>
          </ac:spMkLst>
        </pc:spChg>
      </pc:sldChg>
      <pc:sldChg chg="addSp modSp mod modClrScheme chgLayout">
        <pc:chgData name="Guest User" userId="S::urn:spo:anon#f40604a5f0224aa0b7d3e7e4d03a998d50cc4621460e7835792c187f87a6b575::" providerId="AD" clId="Web-{3CA366C7-0AC0-41EA-9A2F-F0A8BAE97E22}" dt="2019-12-02T11:33:56.889" v="202" actId="20577"/>
        <pc:sldMkLst>
          <pc:docMk/>
          <pc:sldMk cId="2010657106" sldId="264"/>
        </pc:sldMkLst>
        <pc:spChg chg="mod ord">
          <ac:chgData name="Guest User" userId="S::urn:spo:anon#f40604a5f0224aa0b7d3e7e4d03a998d50cc4621460e7835792c187f87a6b575::" providerId="AD" clId="Web-{3CA366C7-0AC0-41EA-9A2F-F0A8BAE97E22}" dt="2019-12-02T11:31:11.357" v="84" actId="20577"/>
          <ac:spMkLst>
            <pc:docMk/>
            <pc:sldMk cId="2010657106" sldId="264"/>
            <ac:spMk id="2" creationId="{F03E6951-E978-4705-92C5-5FF4E19FA658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31:28.513" v="105" actId="20577"/>
          <ac:spMkLst>
            <pc:docMk/>
            <pc:sldMk cId="2010657106" sldId="264"/>
            <ac:spMk id="3" creationId="{57F7C2DC-1117-4777-998D-AA3A9701F2FC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33:56.889" v="202" actId="20577"/>
          <ac:spMkLst>
            <pc:docMk/>
            <pc:sldMk cId="2010657106" sldId="264"/>
            <ac:spMk id="4" creationId="{06402929-F055-45BB-A3B1-6AFEE780A67B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33:43.514" v="146" actId="20577"/>
          <ac:spMkLst>
            <pc:docMk/>
            <pc:sldMk cId="2010657106" sldId="264"/>
            <ac:spMk id="5" creationId="{819447F2-2EE5-4929-BD98-A86238E5ECFA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33:51.029" v="197" actId="20577"/>
          <ac:spMkLst>
            <pc:docMk/>
            <pc:sldMk cId="2010657106" sldId="264"/>
            <ac:spMk id="6" creationId="{623A9314-15A3-4937-B06C-164AA8F599FB}"/>
          </ac:spMkLst>
        </pc:spChg>
      </pc:sldChg>
      <pc:sldChg chg="addSp delSp modSp mod modClrScheme chgLayout">
        <pc:chgData name="Guest User" userId="S::urn:spo:anon#f40604a5f0224aa0b7d3e7e4d03a998d50cc4621460e7835792c187f87a6b575::" providerId="AD" clId="Web-{3CA366C7-0AC0-41EA-9A2F-F0A8BAE97E22}" dt="2019-12-02T11:39:11.296" v="304" actId="20577"/>
        <pc:sldMkLst>
          <pc:docMk/>
          <pc:sldMk cId="1859015203" sldId="265"/>
        </pc:sldMkLst>
        <pc:spChg chg="mod ord">
          <ac:chgData name="Guest User" userId="S::urn:spo:anon#f40604a5f0224aa0b7d3e7e4d03a998d50cc4621460e7835792c187f87a6b575::" providerId="AD" clId="Web-{3CA366C7-0AC0-41EA-9A2F-F0A8BAE97E22}" dt="2019-12-02T11:35:28.420" v="227"/>
          <ac:spMkLst>
            <pc:docMk/>
            <pc:sldMk cId="1859015203" sldId="265"/>
            <ac:spMk id="2" creationId="{A7E679C9-515C-4A19-B79E-68F09910D489}"/>
          </ac:spMkLst>
        </pc:spChg>
        <pc:spChg chg="add del mod ord">
          <ac:chgData name="Guest User" userId="S::urn:spo:anon#f40604a5f0224aa0b7d3e7e4d03a998d50cc4621460e7835792c187f87a6b575::" providerId="AD" clId="Web-{3CA366C7-0AC0-41EA-9A2F-F0A8BAE97E22}" dt="2019-12-02T11:35:16.436" v="226"/>
          <ac:spMkLst>
            <pc:docMk/>
            <pc:sldMk cId="1859015203" sldId="265"/>
            <ac:spMk id="3" creationId="{091E7910-DFE8-45CE-87DC-2B84BDD16ACF}"/>
          </ac:spMkLst>
        </pc:spChg>
        <pc:spChg chg="add del mod ord">
          <ac:chgData name="Guest User" userId="S::urn:spo:anon#f40604a5f0224aa0b7d3e7e4d03a998d50cc4621460e7835792c187f87a6b575::" providerId="AD" clId="Web-{3CA366C7-0AC0-41EA-9A2F-F0A8BAE97E22}" dt="2019-12-02T11:35:16.436" v="226"/>
          <ac:spMkLst>
            <pc:docMk/>
            <pc:sldMk cId="1859015203" sldId="265"/>
            <ac:spMk id="4" creationId="{2870378B-AC58-4FF0-94B8-D03292BFD2A7}"/>
          </ac:spMkLst>
        </pc:spChg>
        <pc:spChg chg="add del mod ord">
          <ac:chgData name="Guest User" userId="S::urn:spo:anon#f40604a5f0224aa0b7d3e7e4d03a998d50cc4621460e7835792c187f87a6b575::" providerId="AD" clId="Web-{3CA366C7-0AC0-41EA-9A2F-F0A8BAE97E22}" dt="2019-12-02T11:35:16.436" v="226"/>
          <ac:spMkLst>
            <pc:docMk/>
            <pc:sldMk cId="1859015203" sldId="265"/>
            <ac:spMk id="5" creationId="{BCBF5CF9-FBE0-4143-8911-3A5287F523AE}"/>
          </ac:spMkLst>
        </pc:spChg>
        <pc:spChg chg="add del mod ord">
          <ac:chgData name="Guest User" userId="S::urn:spo:anon#f40604a5f0224aa0b7d3e7e4d03a998d50cc4621460e7835792c187f87a6b575::" providerId="AD" clId="Web-{3CA366C7-0AC0-41EA-9A2F-F0A8BAE97E22}" dt="2019-12-02T11:35:16.436" v="226"/>
          <ac:spMkLst>
            <pc:docMk/>
            <pc:sldMk cId="1859015203" sldId="265"/>
            <ac:spMk id="6" creationId="{24A491A8-825C-4E00-AAB7-BA888064A0CB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36:01.998" v="266" actId="20577"/>
          <ac:spMkLst>
            <pc:docMk/>
            <pc:sldMk cId="1859015203" sldId="265"/>
            <ac:spMk id="7" creationId="{D8E6A0D6-44F9-4E31-A528-D3984523041E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39:11.296" v="304" actId="20577"/>
          <ac:spMkLst>
            <pc:docMk/>
            <pc:sldMk cId="1859015203" sldId="265"/>
            <ac:spMk id="8" creationId="{4F694F6B-B993-4A03-B0EC-F0E74BA2BC95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38:22.358" v="287" actId="20577"/>
          <ac:spMkLst>
            <pc:docMk/>
            <pc:sldMk cId="1859015203" sldId="265"/>
            <ac:spMk id="9" creationId="{6651C6AD-6770-472F-A36E-AAFFE4DA3415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38:38.567" v="296" actId="20577"/>
          <ac:spMkLst>
            <pc:docMk/>
            <pc:sldMk cId="1859015203" sldId="265"/>
            <ac:spMk id="10" creationId="{58DD9022-3435-4954-8E73-9C1BAD4F79A1}"/>
          </ac:spMkLst>
        </pc:spChg>
      </pc:sldChg>
      <pc:sldChg chg="modSp">
        <pc:chgData name="Guest User" userId="S::urn:spo:anon#f40604a5f0224aa0b7d3e7e4d03a998d50cc4621460e7835792c187f87a6b575::" providerId="AD" clId="Web-{3CA366C7-0AC0-41EA-9A2F-F0A8BAE97E22}" dt="2019-12-02T11:29:45.091" v="43" actId="20577"/>
        <pc:sldMkLst>
          <pc:docMk/>
          <pc:sldMk cId="834198293" sldId="266"/>
        </pc:sldMkLst>
        <pc:spChg chg="mod">
          <ac:chgData name="Guest User" userId="S::urn:spo:anon#f40604a5f0224aa0b7d3e7e4d03a998d50cc4621460e7835792c187f87a6b575::" providerId="AD" clId="Web-{3CA366C7-0AC0-41EA-9A2F-F0A8BAE97E22}" dt="2019-12-02T11:29:45.091" v="43" actId="20577"/>
          <ac:spMkLst>
            <pc:docMk/>
            <pc:sldMk cId="834198293" sldId="266"/>
            <ac:spMk id="2" creationId="{B4CB4F9B-0DA7-407E-8EE1-C086BC2029B1}"/>
          </ac:spMkLst>
        </pc:spChg>
      </pc:sldChg>
    </pc:docChg>
  </pc:docChgLst>
  <pc:docChgLst>
    <pc:chgData name="Connor Osborne (1800742)" userId="S::1800742@student.uwtsd.ac.uk::3cf10d6b-9c17-4802-a8b1-6ad741021103" providerId="AD" clId="Web-{F3F786E1-3B56-B21B-5E20-7457ED66FD34}"/>
    <pc:docChg chg="addSld modSld addMainMaster delMainMaster">
      <pc:chgData name="Connor Osborne (1800742)" userId="S::1800742@student.uwtsd.ac.uk::3cf10d6b-9c17-4802-a8b1-6ad741021103" providerId="AD" clId="Web-{F3F786E1-3B56-B21B-5E20-7457ED66FD34}" dt="2019-12-03T12:50:32.013" v="354"/>
      <pc:docMkLst>
        <pc:docMk/>
      </pc:docMkLst>
      <pc:sldChg chg="delSp modSp mod modClrScheme delDesignElem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707701872" sldId="257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707701872" sldId="257"/>
            <ac:spMk id="2" creationId="{00000000-0000-0000-0000-000000000000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707701872" sldId="257"/>
            <ac:spMk id="3" creationId="{00000000-0000-0000-0000-000000000000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3707701872" sldId="257"/>
            <ac:spMk id="47" creationId="{B672F332-AF08-46C6-94F0-77684310D7B7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3707701872" sldId="257"/>
            <ac:spMk id="48" creationId="{559AE206-7EBA-4D33-8BC9-9D8158553F0E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3707701872" sldId="257"/>
            <ac:spMk id="49" creationId="{34244EF8-D73A-40E1-BE73-D46E6B4B04ED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3707701872" sldId="257"/>
            <ac:spMk id="50" creationId="{6437D937-A7F1-4011-92B4-328E5BE1B166}"/>
          </ac:spMkLst>
        </pc:spChg>
        <pc:cxnChg chg="del">
          <ac:chgData name="Connor Osborne (1800742)" userId="S::1800742@student.uwtsd.ac.uk::3cf10d6b-9c17-4802-a8b1-6ad741021103" providerId="AD" clId="Web-{F3F786E1-3B56-B21B-5E20-7457ED66FD34}" dt="2019-12-03T12:45:44.979" v="331"/>
          <ac:cxnSpMkLst>
            <pc:docMk/>
            <pc:sldMk cId="3707701872" sldId="257"/>
            <ac:cxnSpMk id="51" creationId="{9E8E38ED-369A-44C2-B635-0BED0E48A6E8}"/>
          </ac:cxnSpMkLst>
        </pc:cxnChg>
      </pc:sldChg>
      <pc:sldChg chg="delSp modSp mod modClrScheme delDesignElem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295028325" sldId="258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295028325" sldId="258"/>
            <ac:spMk id="2" creationId="{00000000-0000-0000-0000-000000000000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3295028325" sldId="258"/>
            <ac:spMk id="10" creationId="{46C2E80F-49A6-4372-B103-219D417A55ED}"/>
          </ac:spMkLst>
        </pc:spChg>
        <pc:graphicFrameChg chg="mod ord">
          <ac:chgData name="Connor Osborne (1800742)" userId="S::1800742@student.uwtsd.ac.uk::3cf10d6b-9c17-4802-a8b1-6ad741021103" providerId="AD" clId="Web-{F3F786E1-3B56-B21B-5E20-7457ED66FD34}" dt="2019-12-03T12:45:52.089" v="333"/>
          <ac:graphicFrameMkLst>
            <pc:docMk/>
            <pc:sldMk cId="3295028325" sldId="258"/>
            <ac:graphicFrameMk id="5" creationId="{8C7BBB3E-226A-4336-9FAF-AD115EB22206}"/>
          </ac:graphicFrameMkLst>
        </pc:graphicFrameChg>
      </pc:sldChg>
      <pc:sldChg chg="delSp modSp mod modClrScheme delDesignElem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2492139046" sldId="259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492139046" sldId="259"/>
            <ac:spMk id="2" creationId="{00000000-0000-0000-0000-000000000000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2492139046" sldId="259"/>
            <ac:spMk id="7" creationId="{559AE206-7EBA-4D33-8BC9-9D8158553F0E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2492139046" sldId="259"/>
            <ac:spMk id="9" creationId="{6437D937-A7F1-4011-92B4-328E5BE1B166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2492139046" sldId="259"/>
            <ac:spMk id="11" creationId="{B672F332-AF08-46C6-94F0-77684310D7B7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2492139046" sldId="259"/>
            <ac:spMk id="13" creationId="{34244EF8-D73A-40E1-BE73-D46E6B4B04ED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2492139046" sldId="259"/>
            <ac:spMk id="15" creationId="{AB84D7E8-4ECB-42D7-ADBF-01689B0F24AE}"/>
          </ac:spMkLst>
        </pc:spChg>
        <pc:cxnChg chg="del">
          <ac:chgData name="Connor Osborne (1800742)" userId="S::1800742@student.uwtsd.ac.uk::3cf10d6b-9c17-4802-a8b1-6ad741021103" providerId="AD" clId="Web-{F3F786E1-3B56-B21B-5E20-7457ED66FD34}" dt="2019-12-03T12:45:44.979" v="331"/>
          <ac:cxnSpMkLst>
            <pc:docMk/>
            <pc:sldMk cId="2492139046" sldId="259"/>
            <ac:cxnSpMk id="17" creationId="{9E8E38ED-369A-44C2-B635-0BED0E48A6E8}"/>
          </ac:cxnSpMkLst>
        </pc:cxnChg>
      </pc:sldChg>
      <pc:sldChg chg="delSp modSp mod modClrScheme delDesignElem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706541573" sldId="260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706541573" sldId="260"/>
            <ac:spMk id="2" creationId="{00000000-0000-0000-0000-000000000000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3706541573" sldId="260"/>
            <ac:spMk id="11" creationId="{46C2E80F-49A6-4372-B103-219D417A55ED}"/>
          </ac:spMkLst>
        </pc:spChg>
      </pc:sldChg>
      <pc:sldChg chg="delSp mod modClrScheme delDesignElem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789703572" sldId="261"/>
        </pc:sldMkLst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789703572" sldId="261"/>
            <ac:spMk id="27" creationId="{73DE2CFE-42F2-48F0-8706-5264E012B10C}"/>
          </ac:spMkLst>
        </pc:spChg>
      </pc:sldChg>
      <pc:sldChg chg="modSp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2725444624" sldId="262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725444624" sldId="262"/>
            <ac:spMk id="2" creationId="{DAC0B9B0-9E86-4252-AFEC-322670B4EFAC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725444624" sldId="262"/>
            <ac:spMk id="3" creationId="{1129573C-301A-4495-8C87-8D014F18A1DD}"/>
          </ac:spMkLst>
        </pc:spChg>
      </pc:sldChg>
      <pc:sldChg chg="modSp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1250138834" sldId="263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250138834" sldId="263"/>
            <ac:spMk id="2" creationId="{E567341A-7F3B-4960-8472-44049F0F6F78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250138834" sldId="263"/>
            <ac:spMk id="3" creationId="{67E175DE-B11E-4567-85ED-FAB449BD2C26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250138834" sldId="263"/>
            <ac:spMk id="5" creationId="{1E54E824-D99D-4EBD-A71F-0583FEA7FFD1}"/>
          </ac:spMkLst>
        </pc:spChg>
      </pc:sldChg>
      <pc:sldChg chg="modSp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2010657106" sldId="264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010657106" sldId="264"/>
            <ac:spMk id="2" creationId="{F03E6951-E978-4705-92C5-5FF4E19FA658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010657106" sldId="264"/>
            <ac:spMk id="3" creationId="{57F7C2DC-1117-4777-998D-AA3A9701F2FC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010657106" sldId="264"/>
            <ac:spMk id="4" creationId="{06402929-F055-45BB-A3B1-6AFEE780A67B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010657106" sldId="264"/>
            <ac:spMk id="5" creationId="{819447F2-2EE5-4929-BD98-A86238E5ECFA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010657106" sldId="264"/>
            <ac:spMk id="6" creationId="{623A9314-15A3-4937-B06C-164AA8F599FB}"/>
          </ac:spMkLst>
        </pc:spChg>
      </pc:sldChg>
      <pc:sldChg chg="modSp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1859015203" sldId="265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859015203" sldId="265"/>
            <ac:spMk id="2" creationId="{A7E679C9-515C-4A19-B79E-68F09910D489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859015203" sldId="265"/>
            <ac:spMk id="7" creationId="{D8E6A0D6-44F9-4E31-A528-D3984523041E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859015203" sldId="265"/>
            <ac:spMk id="8" creationId="{4F694F6B-B993-4A03-B0EC-F0E74BA2BC95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859015203" sldId="265"/>
            <ac:spMk id="9" creationId="{6651C6AD-6770-472F-A36E-AAFFE4DA3415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859015203" sldId="265"/>
            <ac:spMk id="10" creationId="{58DD9022-3435-4954-8E73-9C1BAD4F79A1}"/>
          </ac:spMkLst>
        </pc:spChg>
      </pc:sldChg>
      <pc:sldChg chg="modSp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834198293" sldId="266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834198293" sldId="266"/>
            <ac:spMk id="2" creationId="{B4CB4F9B-0DA7-407E-8EE1-C086BC2029B1}"/>
          </ac:spMkLst>
        </pc:spChg>
      </pc:sldChg>
      <pc:sldChg chg="modSp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2654435469" sldId="267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654435469" sldId="267"/>
            <ac:spMk id="3" creationId="{0DFF1DAA-88C0-446D-8C1C-798258CF830E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654435469" sldId="267"/>
            <ac:spMk id="5" creationId="{20241E47-7089-4B85-AD0A-EF4DFDD19B62}"/>
          </ac:spMkLst>
        </pc:spChg>
      </pc:sldChg>
      <pc:sldChg chg="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972062556" sldId="268"/>
        </pc:sldMkLst>
      </pc:sldChg>
      <pc:sldChg chg="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911814286" sldId="269"/>
        </pc:sldMkLst>
      </pc:sldChg>
      <pc:sldChg chg="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270242487" sldId="270"/>
        </pc:sldMkLst>
      </pc:sldChg>
      <pc:sldChg chg="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002880221" sldId="271"/>
        </pc:sldMkLst>
      </pc:sldChg>
      <pc:sldChg chg="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4037304377" sldId="272"/>
        </pc:sldMkLst>
      </pc:sldChg>
      <pc:sldChg chg="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775721934" sldId="273"/>
        </pc:sldMkLst>
      </pc:sldChg>
      <pc:sldChg chg="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2637559650" sldId="274"/>
        </pc:sldMkLst>
      </pc:sldChg>
      <pc:sldChg chg="addSp delSp 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2474040794" sldId="275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474040794" sldId="275"/>
            <ac:spMk id="2" creationId="{2960CE50-8405-4E05-8117-FE0B28F75477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474040794" sldId="275"/>
            <ac:spMk id="3" creationId="{002B12D6-1A24-4135-866E-EC942836779E}"/>
          </ac:spMkLst>
        </pc:spChg>
        <pc:spChg chg="add mod">
          <ac:chgData name="Connor Osborne (1800742)" userId="S::1800742@student.uwtsd.ac.uk::3cf10d6b-9c17-4802-a8b1-6ad741021103" providerId="AD" clId="Web-{F3F786E1-3B56-B21B-5E20-7457ED66FD34}" dt="2019-12-03T12:21:39.220" v="26" actId="20577"/>
          <ac:spMkLst>
            <pc:docMk/>
            <pc:sldMk cId="2474040794" sldId="275"/>
            <ac:spMk id="4" creationId="{C4267696-4CA6-424D-A45B-AF1ECC9D8915}"/>
          </ac:spMkLst>
        </pc:spChg>
        <pc:spChg chg="add del mod">
          <ac:chgData name="Connor Osborne (1800742)" userId="S::1800742@student.uwtsd.ac.uk::3cf10d6b-9c17-4802-a8b1-6ad741021103" providerId="AD" clId="Web-{F3F786E1-3B56-B21B-5E20-7457ED66FD34}" dt="2019-12-03T12:22:06.876" v="59"/>
          <ac:spMkLst>
            <pc:docMk/>
            <pc:sldMk cId="2474040794" sldId="275"/>
            <ac:spMk id="5" creationId="{B5E4D742-D26A-4180-BD59-CC89907363A9}"/>
          </ac:spMkLst>
        </pc:spChg>
        <pc:picChg chg="add">
          <ac:chgData name="Connor Osborne (1800742)" userId="S::1800742@student.uwtsd.ac.uk::3cf10d6b-9c17-4802-a8b1-6ad741021103" providerId="AD" clId="Web-{F3F786E1-3B56-B21B-5E20-7457ED66FD34}" dt="2019-12-03T12:43:29.916" v="330"/>
          <ac:picMkLst>
            <pc:docMk/>
            <pc:sldMk cId="2474040794" sldId="275"/>
            <ac:picMk id="7" creationId="{58352250-F5C3-4B3E-AC80-1A3682A09AF2}"/>
          </ac:picMkLst>
        </pc:pic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6:35.214" v="336" actId="20577"/>
        <pc:sldMkLst>
          <pc:docMk/>
          <pc:sldMk cId="4286851946" sldId="276"/>
        </pc:sldMkLst>
        <pc:spChg chg="mod ord">
          <ac:chgData name="Connor Osborne (1800742)" userId="S::1800742@student.uwtsd.ac.uk::3cf10d6b-9c17-4802-a8b1-6ad741021103" providerId="AD" clId="Web-{F3F786E1-3B56-B21B-5E20-7457ED66FD34}" dt="2019-12-03T12:46:35.214" v="336" actId="20577"/>
          <ac:spMkLst>
            <pc:docMk/>
            <pc:sldMk cId="4286851946" sldId="276"/>
            <ac:spMk id="2" creationId="{D719BA06-886F-4A99-985A-2F475987E30E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4286851946" sldId="276"/>
            <ac:spMk id="3" creationId="{0A066610-3AD3-412C-A234-B3DF1FDD96AD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6:47.761" v="342"/>
        <pc:sldMkLst>
          <pc:docMk/>
          <pc:sldMk cId="3696261516" sldId="277"/>
        </pc:sldMkLst>
        <pc:spChg chg="mod ord">
          <ac:chgData name="Connor Osborne (1800742)" userId="S::1800742@student.uwtsd.ac.uk::3cf10d6b-9c17-4802-a8b1-6ad741021103" providerId="AD" clId="Web-{F3F786E1-3B56-B21B-5E20-7457ED66FD34}" dt="2019-12-03T12:46:47.761" v="342"/>
          <ac:spMkLst>
            <pc:docMk/>
            <pc:sldMk cId="3696261516" sldId="277"/>
            <ac:spMk id="2" creationId="{7EA13F29-BE6D-4B07-A727-FB8E0BFE6E5A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696261516" sldId="277"/>
            <ac:spMk id="3" creationId="{4FE35AAB-170E-44AB-BA92-41C16045A577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7:13.636" v="346"/>
        <pc:sldMkLst>
          <pc:docMk/>
          <pc:sldMk cId="3731475061" sldId="278"/>
        </pc:sldMkLst>
        <pc:spChg chg="mod ord">
          <ac:chgData name="Connor Osborne (1800742)" userId="S::1800742@student.uwtsd.ac.uk::3cf10d6b-9c17-4802-a8b1-6ad741021103" providerId="AD" clId="Web-{F3F786E1-3B56-B21B-5E20-7457ED66FD34}" dt="2019-12-03T12:47:13.636" v="346"/>
          <ac:spMkLst>
            <pc:docMk/>
            <pc:sldMk cId="3731475061" sldId="278"/>
            <ac:spMk id="2" creationId="{0A55FD56-5EB6-4C71-BA28-3186FC7A3666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731475061" sldId="278"/>
            <ac:spMk id="3" creationId="{5FA18427-0F1E-4C96-B6FE-2B88D47B1B2A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7:27.511" v="350"/>
        <pc:sldMkLst>
          <pc:docMk/>
          <pc:sldMk cId="2379332960" sldId="279"/>
        </pc:sldMkLst>
        <pc:spChg chg="mod ord">
          <ac:chgData name="Connor Osborne (1800742)" userId="S::1800742@student.uwtsd.ac.uk::3cf10d6b-9c17-4802-a8b1-6ad741021103" providerId="AD" clId="Web-{F3F786E1-3B56-B21B-5E20-7457ED66FD34}" dt="2019-12-03T12:47:27.511" v="350"/>
          <ac:spMkLst>
            <pc:docMk/>
            <pc:sldMk cId="2379332960" sldId="279"/>
            <ac:spMk id="2" creationId="{270A8BF7-31B6-48D8-B72F-6CF8AA72815D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379332960" sldId="279"/>
            <ac:spMk id="3" creationId="{039D0AA5-4E43-4038-BE32-D2A971BF010F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379332960" sldId="279"/>
            <ac:spMk id="4" creationId="{AAA1DC8E-8A30-40AE-904A-7B4535B7D86B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50:32.013" v="354"/>
        <pc:sldMkLst>
          <pc:docMk/>
          <pc:sldMk cId="3145777792" sldId="280"/>
        </pc:sldMkLst>
        <pc:spChg chg="mod ord">
          <ac:chgData name="Connor Osborne (1800742)" userId="S::1800742@student.uwtsd.ac.uk::3cf10d6b-9c17-4802-a8b1-6ad741021103" providerId="AD" clId="Web-{F3F786E1-3B56-B21B-5E20-7457ED66FD34}" dt="2019-12-03T12:50:32.013" v="354"/>
          <ac:spMkLst>
            <pc:docMk/>
            <pc:sldMk cId="3145777792" sldId="280"/>
            <ac:spMk id="2" creationId="{1F879AB6-2942-4740-A5B2-CEF9DF670C54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145777792" sldId="280"/>
            <ac:spMk id="3" creationId="{BFA01E34-D8ED-44DE-B342-AE6F592ABCB6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145777792" sldId="280"/>
            <ac:spMk id="4" creationId="{BC4CEB7A-B999-486D-BA36-D1CFE0E4D04E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991881293" sldId="281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991881293" sldId="281"/>
            <ac:spMk id="2" creationId="{4BE2BF27-CE41-4626-BA16-4B6B7E27005B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991881293" sldId="281"/>
            <ac:spMk id="3" creationId="{1D37E741-8B64-462D-B3BD-58E8A10645C0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898181819" sldId="282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898181819" sldId="282"/>
            <ac:spMk id="2" creationId="{91EE4453-EC86-4E54-AF77-B1D22029EF88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898181819" sldId="282"/>
            <ac:spMk id="3" creationId="{D7279643-57A9-45A2-B9A6-F29F8A6B98EB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1710955818" sldId="283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710955818" sldId="283"/>
            <ac:spMk id="2" creationId="{A53DB05E-103C-4F98-81FB-F882DE843D49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710955818" sldId="283"/>
            <ac:spMk id="3" creationId="{8C8A12AF-5F69-41F7-9A1D-F66754F9DFE5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710955818" sldId="283"/>
            <ac:spMk id="4" creationId="{2C8462AA-3612-4AA2-AC35-6262B3BC565A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1987974561" sldId="284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987974561" sldId="284"/>
            <ac:spMk id="2" creationId="{B978AFB1-5156-44A2-B54A-C0E0CE56236D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987974561" sldId="284"/>
            <ac:spMk id="3" creationId="{EDDD86B4-5438-4C21-A623-C6EF5524AA6F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987974561" sldId="284"/>
            <ac:spMk id="4" creationId="{04FB26CA-3C4F-44AC-9958-6B097AEDA58D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876578380" sldId="285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876578380" sldId="285"/>
            <ac:spMk id="2" creationId="{A06D433A-1F02-4395-8658-6139FD6338A2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876578380" sldId="285"/>
            <ac:spMk id="3" creationId="{5F49E40A-BB7F-4966-8114-A2FE0223B018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4064016517" sldId="286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4064016517" sldId="286"/>
            <ac:spMk id="2" creationId="{45C09AB4-3E71-4425-BFD2-814D5D2EE965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4064016517" sldId="286"/>
            <ac:spMk id="3" creationId="{21A77ED8-E860-4198-96F4-8BD68A16B14C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234576209" sldId="287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234576209" sldId="287"/>
            <ac:spMk id="2" creationId="{03EF8996-724E-433E-AFB4-4E2B25C41CE9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234576209" sldId="287"/>
            <ac:spMk id="3" creationId="{408E68A9-F309-4B2E-B83D-E8EC756C53F0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234576209" sldId="287"/>
            <ac:spMk id="4" creationId="{6C6CA142-65E3-4B54-A7F4-E6EC459FA78E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2134751856" sldId="288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134751856" sldId="288"/>
            <ac:spMk id="2" creationId="{5950AE75-F3D5-4424-8970-21953FA2BBB3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134751856" sldId="288"/>
            <ac:spMk id="3" creationId="{362105CC-6CD9-47E5-AE63-AD6DF3F3B66F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134751856" sldId="288"/>
            <ac:spMk id="4" creationId="{6956F7F9-5B86-48DE-BF93-5922F62DEB0D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984759509" sldId="289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984759509" sldId="289"/>
            <ac:spMk id="2" creationId="{BEA0F821-6872-4CEC-84C8-DC345D2A508B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984759509" sldId="289"/>
            <ac:spMk id="3" creationId="{42FCC37A-BE3A-412B-8CF0-72BF249B4CFB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1660171105" sldId="290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660171105" sldId="290"/>
            <ac:spMk id="2" creationId="{307B85DA-ACA3-4B9F-AFFA-E6C5643602DA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660171105" sldId="290"/>
            <ac:spMk id="3" creationId="{B39DF929-DE3B-4FCE-954C-E372562B26AF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312318479" sldId="291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312318479" sldId="291"/>
            <ac:spMk id="2" creationId="{EA236CE4-2E2C-4F6A-9969-C431413EA57F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312318479" sldId="291"/>
            <ac:spMk id="3" creationId="{6CC3F56B-8EC8-4E49-9E89-01282B309ECB}"/>
          </ac:spMkLst>
        </pc:spChg>
      </pc:sldChg>
      <pc:sldMasterChg chg="del delSldLayout">
        <pc:chgData name="Connor Osborne (1800742)" userId="S::1800742@student.uwtsd.ac.uk::3cf10d6b-9c17-4802-a8b1-6ad741021103" providerId="AD" clId="Web-{F3F786E1-3B56-B21B-5E20-7457ED66FD34}" dt="2019-12-03T12:45:44.979" v="331"/>
        <pc:sldMasterMkLst>
          <pc:docMk/>
          <pc:sldMasterMk cId="3948508546" sldId="2147483660"/>
        </pc:sldMasterMkLst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3383312034" sldId="2147483661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2883066908" sldId="2147483662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1859773156" sldId="2147483663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2613549145" sldId="2147483664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3922872471" sldId="2147483665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960676030" sldId="2147483666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3599406303" sldId="2147483667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2784927967" sldId="2147483668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1372281343" sldId="2147483669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1791968603" sldId="2147483670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3869536058" sldId="2147483671"/>
          </pc:sldLayoutMkLst>
        </pc:sldLayoutChg>
      </pc:sldMasterChg>
      <pc:sldMasterChg chg="add del addSldLayout delSldLayout modSldLayout">
        <pc:chgData name="Connor Osborne (1800742)" userId="S::1800742@student.uwtsd.ac.uk::3cf10d6b-9c17-4802-a8b1-6ad741021103" providerId="AD" clId="Web-{F3F786E1-3B56-B21B-5E20-7457ED66FD34}" dt="2019-12-03T12:45:48.089" v="332"/>
        <pc:sldMasterMkLst>
          <pc:docMk/>
          <pc:sldMasterMk cId="2671530819" sldId="2147483672"/>
        </pc:sldMasterMkLst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3308037234" sldId="2147483673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2855545992" sldId="2147483674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172048195" sldId="2147483675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1472860668" sldId="2147483676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3935425915" sldId="2147483677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3853511963" sldId="2147483678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2745784052" sldId="2147483679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3134289873" sldId="2147483680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496991515" sldId="2147483681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566846522" sldId="2147483682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1065189267" sldId="2147483683"/>
          </pc:sldLayoutMkLst>
        </pc:sldLayoutChg>
      </pc:sldMasterChg>
      <pc:sldMasterChg chg="add del addSldLayout delSldLayout modSldLayout">
        <pc:chgData name="Connor Osborne (1800742)" userId="S::1800742@student.uwtsd.ac.uk::3cf10d6b-9c17-4802-a8b1-6ad741021103" providerId="AD" clId="Web-{F3F786E1-3B56-B21B-5E20-7457ED66FD34}" dt="2019-12-03T12:45:52.089" v="333"/>
        <pc:sldMasterMkLst>
          <pc:docMk/>
          <pc:sldMasterMk cId="2415022198" sldId="2147483684"/>
        </pc:sldMasterMkLst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3082438159" sldId="2147483685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4046517399" sldId="2147483686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3122249707" sldId="2147483687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2627331663" sldId="2147483688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1731506183" sldId="2147483689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891231845" sldId="2147483690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1367078306" sldId="2147483691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98818111" sldId="2147483692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803144179" sldId="2147483693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2925348362" sldId="2147483694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242453566" sldId="2147483695"/>
          </pc:sldLayoutMkLst>
        </pc:sldLayoutChg>
      </pc:sldMasterChg>
      <pc:sldMasterChg chg="add addSldLayout modSldLayout">
        <pc:chgData name="Connor Osborne (1800742)" userId="S::1800742@student.uwtsd.ac.uk::3cf10d6b-9c17-4802-a8b1-6ad741021103" providerId="AD" clId="Web-{F3F786E1-3B56-B21B-5E20-7457ED66FD34}" dt="2019-12-03T12:45:52.089" v="333"/>
        <pc:sldMasterMkLst>
          <pc:docMk/>
          <pc:sldMasterMk cId="1298247540" sldId="2147483696"/>
        </pc:sldMasterMkLst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655928483" sldId="2147483697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2352711948" sldId="2147483698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3641242705" sldId="2147483699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2776414097" sldId="2147483700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64247149" sldId="2147483701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877488687" sldId="2147483702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158367121" sldId="2147483703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1976910267" sldId="2147483704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1922470163" sldId="2147483705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1648499347" sldId="2147483706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1529387721" sldId="2147483707"/>
          </pc:sldLayoutMkLst>
        </pc:sldLayoutChg>
      </pc:sldMasterChg>
    </pc:docChg>
  </pc:docChgLst>
  <pc:docChgLst>
    <pc:chgData name="Connor Osborne (1800742)" userId="S::1800742@student.uwtsd.ac.uk::3cf10d6b-9c17-4802-a8b1-6ad741021103" providerId="AD" clId="Web-{7629E041-9B73-F795-4344-09901A4D713D}"/>
    <pc:docChg chg="modSld">
      <pc:chgData name="Connor Osborne (1800742)" userId="S::1800742@student.uwtsd.ac.uk::3cf10d6b-9c17-4802-a8b1-6ad741021103" providerId="AD" clId="Web-{7629E041-9B73-F795-4344-09901A4D713D}" dt="2019-12-03T20:43:56.844" v="53" actId="1076"/>
      <pc:docMkLst>
        <pc:docMk/>
      </pc:docMkLst>
      <pc:sldChg chg="modSp">
        <pc:chgData name="Connor Osborne (1800742)" userId="S::1800742@student.uwtsd.ac.uk::3cf10d6b-9c17-4802-a8b1-6ad741021103" providerId="AD" clId="Web-{7629E041-9B73-F795-4344-09901A4D713D}" dt="2019-12-03T20:39:07.593" v="4" actId="20577"/>
        <pc:sldMkLst>
          <pc:docMk/>
          <pc:sldMk cId="2379332960" sldId="279"/>
        </pc:sldMkLst>
        <pc:spChg chg="mod">
          <ac:chgData name="Connor Osborne (1800742)" userId="S::1800742@student.uwtsd.ac.uk::3cf10d6b-9c17-4802-a8b1-6ad741021103" providerId="AD" clId="Web-{7629E041-9B73-F795-4344-09901A4D713D}" dt="2019-12-03T20:39:07.593" v="4" actId="20577"/>
          <ac:spMkLst>
            <pc:docMk/>
            <pc:sldMk cId="2379332960" sldId="279"/>
            <ac:spMk id="2" creationId="{270A8BF7-31B6-48D8-B72F-6CF8AA72815D}"/>
          </ac:spMkLst>
        </pc:spChg>
      </pc:sldChg>
      <pc:sldChg chg="modSp">
        <pc:chgData name="Connor Osborne (1800742)" userId="S::1800742@student.uwtsd.ac.uk::3cf10d6b-9c17-4802-a8b1-6ad741021103" providerId="AD" clId="Web-{7629E041-9B73-F795-4344-09901A4D713D}" dt="2019-12-03T20:39:20.827" v="11" actId="20577"/>
        <pc:sldMkLst>
          <pc:docMk/>
          <pc:sldMk cId="3145777792" sldId="280"/>
        </pc:sldMkLst>
        <pc:spChg chg="mod">
          <ac:chgData name="Connor Osborne (1800742)" userId="S::1800742@student.uwtsd.ac.uk::3cf10d6b-9c17-4802-a8b1-6ad741021103" providerId="AD" clId="Web-{7629E041-9B73-F795-4344-09901A4D713D}" dt="2019-12-03T20:39:20.827" v="11" actId="20577"/>
          <ac:spMkLst>
            <pc:docMk/>
            <pc:sldMk cId="3145777792" sldId="280"/>
            <ac:spMk id="2" creationId="{1F879AB6-2942-4740-A5B2-CEF9DF670C54}"/>
          </ac:spMkLst>
        </pc:spChg>
      </pc:sldChg>
      <pc:sldChg chg="modSp">
        <pc:chgData name="Connor Osborne (1800742)" userId="S::1800742@student.uwtsd.ac.uk::3cf10d6b-9c17-4802-a8b1-6ad741021103" providerId="AD" clId="Web-{7629E041-9B73-F795-4344-09901A4D713D}" dt="2019-12-03T20:39:49.405" v="20" actId="20577"/>
        <pc:sldMkLst>
          <pc:docMk/>
          <pc:sldMk cId="1987974561" sldId="284"/>
        </pc:sldMkLst>
        <pc:spChg chg="mod">
          <ac:chgData name="Connor Osborne (1800742)" userId="S::1800742@student.uwtsd.ac.uk::3cf10d6b-9c17-4802-a8b1-6ad741021103" providerId="AD" clId="Web-{7629E041-9B73-F795-4344-09901A4D713D}" dt="2019-12-03T20:39:49.405" v="20" actId="20577"/>
          <ac:spMkLst>
            <pc:docMk/>
            <pc:sldMk cId="1987974561" sldId="284"/>
            <ac:spMk id="2" creationId="{B978AFB1-5156-44A2-B54A-C0E0CE56236D}"/>
          </ac:spMkLst>
        </pc:spChg>
      </pc:sldChg>
      <pc:sldChg chg="modSp">
        <pc:chgData name="Connor Osborne (1800742)" userId="S::1800742@student.uwtsd.ac.uk::3cf10d6b-9c17-4802-a8b1-6ad741021103" providerId="AD" clId="Web-{7629E041-9B73-F795-4344-09901A4D713D}" dt="2019-12-03T20:40:19.233" v="37" actId="20577"/>
        <pc:sldMkLst>
          <pc:docMk/>
          <pc:sldMk cId="3234576209" sldId="287"/>
        </pc:sldMkLst>
        <pc:spChg chg="mod">
          <ac:chgData name="Connor Osborne (1800742)" userId="S::1800742@student.uwtsd.ac.uk::3cf10d6b-9c17-4802-a8b1-6ad741021103" providerId="AD" clId="Web-{7629E041-9B73-F795-4344-09901A4D713D}" dt="2019-12-03T20:40:01.780" v="26" actId="20577"/>
          <ac:spMkLst>
            <pc:docMk/>
            <pc:sldMk cId="3234576209" sldId="287"/>
            <ac:spMk id="2" creationId="{03EF8996-724E-433E-AFB4-4E2B25C41CE9}"/>
          </ac:spMkLst>
        </pc:spChg>
        <pc:spChg chg="mod">
          <ac:chgData name="Connor Osborne (1800742)" userId="S::1800742@student.uwtsd.ac.uk::3cf10d6b-9c17-4802-a8b1-6ad741021103" providerId="AD" clId="Web-{7629E041-9B73-F795-4344-09901A4D713D}" dt="2019-12-03T20:40:19.233" v="37" actId="20577"/>
          <ac:spMkLst>
            <pc:docMk/>
            <pc:sldMk cId="3234576209" sldId="287"/>
            <ac:spMk id="4" creationId="{6C6CA142-65E3-4B54-A7F4-E6EC459FA78E}"/>
          </ac:spMkLst>
        </pc:spChg>
      </pc:sldChg>
      <pc:sldChg chg="modSp">
        <pc:chgData name="Connor Osborne (1800742)" userId="S::1800742@student.uwtsd.ac.uk::3cf10d6b-9c17-4802-a8b1-6ad741021103" providerId="AD" clId="Web-{7629E041-9B73-F795-4344-09901A4D713D}" dt="2019-12-03T20:40:36.577" v="48" actId="20577"/>
        <pc:sldMkLst>
          <pc:docMk/>
          <pc:sldMk cId="2134751856" sldId="288"/>
        </pc:sldMkLst>
        <pc:spChg chg="mod">
          <ac:chgData name="Connor Osborne (1800742)" userId="S::1800742@student.uwtsd.ac.uk::3cf10d6b-9c17-4802-a8b1-6ad741021103" providerId="AD" clId="Web-{7629E041-9B73-F795-4344-09901A4D713D}" dt="2019-12-03T20:40:29.890" v="41" actId="20577"/>
          <ac:spMkLst>
            <pc:docMk/>
            <pc:sldMk cId="2134751856" sldId="288"/>
            <ac:spMk id="2" creationId="{5950AE75-F3D5-4424-8970-21953FA2BBB3}"/>
          </ac:spMkLst>
        </pc:spChg>
        <pc:spChg chg="mod">
          <ac:chgData name="Connor Osborne (1800742)" userId="S::1800742@student.uwtsd.ac.uk::3cf10d6b-9c17-4802-a8b1-6ad741021103" providerId="AD" clId="Web-{7629E041-9B73-F795-4344-09901A4D713D}" dt="2019-12-03T20:40:36.577" v="48" actId="20577"/>
          <ac:spMkLst>
            <pc:docMk/>
            <pc:sldMk cId="2134751856" sldId="288"/>
            <ac:spMk id="4" creationId="{6956F7F9-5B86-48DE-BF93-5922F62DEB0D}"/>
          </ac:spMkLst>
        </pc:spChg>
      </pc:sldChg>
      <pc:sldChg chg="modSp">
        <pc:chgData name="Connor Osborne (1800742)" userId="S::1800742@student.uwtsd.ac.uk::3cf10d6b-9c17-4802-a8b1-6ad741021103" providerId="AD" clId="Web-{7629E041-9B73-F795-4344-09901A4D713D}" dt="2019-12-03T20:43:56.844" v="53" actId="1076"/>
        <pc:sldMkLst>
          <pc:docMk/>
          <pc:sldMk cId="3312318479" sldId="291"/>
        </pc:sldMkLst>
        <pc:spChg chg="mod">
          <ac:chgData name="Connor Osborne (1800742)" userId="S::1800742@student.uwtsd.ac.uk::3cf10d6b-9c17-4802-a8b1-6ad741021103" providerId="AD" clId="Web-{7629E041-9B73-F795-4344-09901A4D713D}" dt="2019-12-03T20:43:56.844" v="53" actId="1076"/>
          <ac:spMkLst>
            <pc:docMk/>
            <pc:sldMk cId="3312318479" sldId="291"/>
            <ac:spMk id="3" creationId="{6CC3F56B-8EC8-4E49-9E89-01282B309ECB}"/>
          </ac:spMkLst>
        </pc:spChg>
      </pc:sldChg>
    </pc:docChg>
  </pc:docChgLst>
  <pc:docChgLst>
    <pc:chgData name="James Dunhill (1800349)" userId="S::1800349@student.uwtsd.ac.uk::f1d23e80-f36a-4de1-8c1f-88110529a463" providerId="AD" clId="Web-{016C3741-B54B-22AD-3993-33286CA088FD}"/>
    <pc:docChg chg="addSld delSld modSld sldOrd">
      <pc:chgData name="James Dunhill (1800349)" userId="S::1800349@student.uwtsd.ac.uk::f1d23e80-f36a-4de1-8c1f-88110529a463" providerId="AD" clId="Web-{016C3741-B54B-22AD-3993-33286CA088FD}" dt="2019-12-03T19:48:58.086" v="370"/>
      <pc:docMkLst>
        <pc:docMk/>
      </pc:docMkLst>
      <pc:sldChg chg="addSp delSp modSp mod setBg setClrOvrMap">
        <pc:chgData name="James Dunhill (1800349)" userId="S::1800349@student.uwtsd.ac.uk::f1d23e80-f36a-4de1-8c1f-88110529a463" providerId="AD" clId="Web-{016C3741-B54B-22AD-3993-33286CA088FD}" dt="2019-12-03T18:59:02.091" v="45"/>
        <pc:sldMkLst>
          <pc:docMk/>
          <pc:sldMk cId="3707701872" sldId="257"/>
        </pc:sldMkLst>
        <pc:spChg chg="mod">
          <ac:chgData name="James Dunhill (1800349)" userId="S::1800349@student.uwtsd.ac.uk::f1d23e80-f36a-4de1-8c1f-88110529a463" providerId="AD" clId="Web-{016C3741-B54B-22AD-3993-33286CA088FD}" dt="2019-12-03T18:59:02.091" v="45"/>
          <ac:spMkLst>
            <pc:docMk/>
            <pc:sldMk cId="3707701872" sldId="257"/>
            <ac:spMk id="2" creationId="{00000000-0000-0000-0000-000000000000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8:59:02.091" v="45"/>
          <ac:spMkLst>
            <pc:docMk/>
            <pc:sldMk cId="3707701872" sldId="257"/>
            <ac:spMk id="3" creationId="{00000000-0000-0000-0000-000000000000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02.091" v="45"/>
          <ac:spMkLst>
            <pc:docMk/>
            <pc:sldMk cId="3707701872" sldId="257"/>
            <ac:spMk id="17" creationId="{559AE206-7EBA-4D33-8BC9-9D8158553F0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02.091" v="45"/>
          <ac:spMkLst>
            <pc:docMk/>
            <pc:sldMk cId="3707701872" sldId="257"/>
            <ac:spMk id="19" creationId="{6437D937-A7F1-4011-92B4-328E5BE1B16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02.091" v="45"/>
          <ac:spMkLst>
            <pc:docMk/>
            <pc:sldMk cId="3707701872" sldId="257"/>
            <ac:spMk id="21" creationId="{B672F332-AF08-46C6-94F0-77684310D7B7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02.091" v="45"/>
          <ac:spMkLst>
            <pc:docMk/>
            <pc:sldMk cId="3707701872" sldId="257"/>
            <ac:spMk id="23" creationId="{34244EF8-D73A-40E1-BE73-D46E6B4B04E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8:59:02.091" v="45"/>
          <ac:spMkLst>
            <pc:docMk/>
            <pc:sldMk cId="3707701872" sldId="257"/>
            <ac:spMk id="27" creationId="{71B2258F-86CA-4D4D-8270-BC05FCDEBFB3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02.059" v="44"/>
          <ac:spMkLst>
            <pc:docMk/>
            <pc:sldMk cId="3707701872" sldId="257"/>
            <ac:spMk id="30" creationId="{559AE206-7EBA-4D33-8BC9-9D8158553F0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02.059" v="44"/>
          <ac:spMkLst>
            <pc:docMk/>
            <pc:sldMk cId="3707701872" sldId="257"/>
            <ac:spMk id="32" creationId="{6437D937-A7F1-4011-92B4-328E5BE1B16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02.059" v="44"/>
          <ac:spMkLst>
            <pc:docMk/>
            <pc:sldMk cId="3707701872" sldId="257"/>
            <ac:spMk id="34" creationId="{B672F332-AF08-46C6-94F0-77684310D7B7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02.059" v="44"/>
          <ac:spMkLst>
            <pc:docMk/>
            <pc:sldMk cId="3707701872" sldId="257"/>
            <ac:spMk id="36" creationId="{34244EF8-D73A-40E1-BE73-D46E6B4B04ED}"/>
          </ac:spMkLst>
        </pc:spChg>
        <pc:picChg chg="mod ord">
          <ac:chgData name="James Dunhill (1800349)" userId="S::1800349@student.uwtsd.ac.uk::f1d23e80-f36a-4de1-8c1f-88110529a463" providerId="AD" clId="Web-{016C3741-B54B-22AD-3993-33286CA088FD}" dt="2019-12-03T18:59:02.091" v="45"/>
          <ac:picMkLst>
            <pc:docMk/>
            <pc:sldMk cId="3707701872" sldId="257"/>
            <ac:picMk id="12" creationId="{0D4AF255-D911-4A5A-ADCD-47D91EECDA16}"/>
          </ac:picMkLst>
        </pc:picChg>
        <pc:cxnChg chg="add del">
          <ac:chgData name="James Dunhill (1800349)" userId="S::1800349@student.uwtsd.ac.uk::f1d23e80-f36a-4de1-8c1f-88110529a463" providerId="AD" clId="Web-{016C3741-B54B-22AD-3993-33286CA088FD}" dt="2019-12-03T18:59:02.091" v="45"/>
          <ac:cxnSpMkLst>
            <pc:docMk/>
            <pc:sldMk cId="3707701872" sldId="257"/>
            <ac:cxnSpMk id="25" creationId="{9E8E38ED-369A-44C2-B635-0BED0E48A6E8}"/>
          </ac:cxnSpMkLst>
        </pc:cxnChg>
        <pc:cxnChg chg="add del">
          <ac:chgData name="James Dunhill (1800349)" userId="S::1800349@student.uwtsd.ac.uk::f1d23e80-f36a-4de1-8c1f-88110529a463" providerId="AD" clId="Web-{016C3741-B54B-22AD-3993-33286CA088FD}" dt="2019-12-03T18:59:02.059" v="44"/>
          <ac:cxnSpMkLst>
            <pc:docMk/>
            <pc:sldMk cId="3707701872" sldId="257"/>
            <ac:cxnSpMk id="38" creationId="{9E8E38ED-369A-44C2-B635-0BED0E48A6E8}"/>
          </ac:cxnSpMkLst>
        </pc:cxnChg>
      </pc:sldChg>
      <pc:sldChg chg="addSp delSp modSp">
        <pc:chgData name="James Dunhill (1800349)" userId="S::1800349@student.uwtsd.ac.uk::f1d23e80-f36a-4de1-8c1f-88110529a463" providerId="AD" clId="Web-{016C3741-B54B-22AD-3993-33286CA088FD}" dt="2019-12-03T19:01:12.965" v="76"/>
        <pc:sldMkLst>
          <pc:docMk/>
          <pc:sldMk cId="3295028325" sldId="258"/>
        </pc:sldMkLst>
        <pc:spChg chg="mod">
          <ac:chgData name="James Dunhill (1800349)" userId="S::1800349@student.uwtsd.ac.uk::f1d23e80-f36a-4de1-8c1f-88110529a463" providerId="AD" clId="Web-{016C3741-B54B-22AD-3993-33286CA088FD}" dt="2019-12-03T19:00:37.840" v="70"/>
          <ac:spMkLst>
            <pc:docMk/>
            <pc:sldMk cId="3295028325" sldId="258"/>
            <ac:spMk id="2" creationId="{00000000-0000-0000-0000-000000000000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15.702" v="47"/>
          <ac:spMkLst>
            <pc:docMk/>
            <pc:sldMk cId="3295028325" sldId="258"/>
            <ac:spMk id="7" creationId="{46C2E80F-49A6-4372-B103-219D417A55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0:40.278" v="73"/>
          <ac:spMkLst>
            <pc:docMk/>
            <pc:sldMk cId="3295028325" sldId="258"/>
            <ac:spMk id="8" creationId="{46C2E80F-49A6-4372-B103-219D417A55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0:31.262" v="66"/>
          <ac:spMkLst>
            <pc:docMk/>
            <pc:sldMk cId="3295028325" sldId="258"/>
            <ac:spMk id="11" creationId="{46C2E80F-49A6-4372-B103-219D417A55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0:37.840" v="70"/>
          <ac:spMkLst>
            <pc:docMk/>
            <pc:sldMk cId="3295028325" sldId="258"/>
            <ac:spMk id="12" creationId="{E4505C23-674B-4195-81D6-0C127FEAE3F8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0:28.872" v="64"/>
          <ac:spMkLst>
            <pc:docMk/>
            <pc:sldMk cId="3295028325" sldId="258"/>
            <ac:spMk id="13" creationId="{46C2E80F-49A6-4372-B103-219D417A55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0:40.184" v="72"/>
          <ac:spMkLst>
            <pc:docMk/>
            <pc:sldMk cId="3295028325" sldId="258"/>
            <ac:spMk id="14" creationId="{46C2E80F-49A6-4372-B103-219D417A55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0:37.840" v="70"/>
          <ac:spMkLst>
            <pc:docMk/>
            <pc:sldMk cId="3295028325" sldId="258"/>
            <ac:spMk id="15" creationId="{65C9B8F0-FF66-4C15-BD05-E86B8733184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1:12.965" v="76"/>
          <ac:spMkLst>
            <pc:docMk/>
            <pc:sldMk cId="3295028325" sldId="258"/>
            <ac:spMk id="16" creationId="{46C2E80F-49A6-4372-B103-219D417A55E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1:12.965" v="76"/>
          <ac:spMkLst>
            <pc:docMk/>
            <pc:sldMk cId="3295028325" sldId="258"/>
            <ac:spMk id="21" creationId="{46C2E80F-49A6-4372-B103-219D417A55ED}"/>
          </ac:spMkLst>
        </pc:spChg>
        <pc:graphicFrameChg chg="mod modGraphic">
          <ac:chgData name="James Dunhill (1800349)" userId="S::1800349@student.uwtsd.ac.uk::f1d23e80-f36a-4de1-8c1f-88110529a463" providerId="AD" clId="Web-{016C3741-B54B-22AD-3993-33286CA088FD}" dt="2019-12-03T19:01:12.965" v="76"/>
          <ac:graphicFrameMkLst>
            <pc:docMk/>
            <pc:sldMk cId="3295028325" sldId="258"/>
            <ac:graphicFrameMk id="5" creationId="{8C7BBB3E-226A-4336-9FAF-AD115EB22206}"/>
          </ac:graphicFrameMkLst>
        </pc:graphicFrameChg>
        <pc:picChg chg="add del mod">
          <ac:chgData name="James Dunhill (1800349)" userId="S::1800349@student.uwtsd.ac.uk::f1d23e80-f36a-4de1-8c1f-88110529a463" providerId="AD" clId="Web-{016C3741-B54B-22AD-3993-33286CA088FD}" dt="2019-12-03T18:59:58.825" v="53"/>
          <ac:picMkLst>
            <pc:docMk/>
            <pc:sldMk cId="3295028325" sldId="258"/>
            <ac:picMk id="69" creationId="{0D263C12-5E29-4017-A116-1DDD16156C7E}"/>
          </ac:picMkLst>
        </pc:picChg>
      </pc:sldChg>
      <pc:sldChg chg="addSp">
        <pc:chgData name="James Dunhill (1800349)" userId="S::1800349@student.uwtsd.ac.uk::f1d23e80-f36a-4de1-8c1f-88110529a463" providerId="AD" clId="Web-{016C3741-B54B-22AD-3993-33286CA088FD}" dt="2019-12-03T19:00:44.121" v="74"/>
        <pc:sldMkLst>
          <pc:docMk/>
          <pc:sldMk cId="2492139046" sldId="259"/>
        </pc:sldMkLst>
        <pc:spChg chg="add">
          <ac:chgData name="James Dunhill (1800349)" userId="S::1800349@student.uwtsd.ac.uk::f1d23e80-f36a-4de1-8c1f-88110529a463" providerId="AD" clId="Web-{016C3741-B54B-22AD-3993-33286CA088FD}" dt="2019-12-03T19:00:44.121" v="74"/>
          <ac:spMkLst>
            <pc:docMk/>
            <pc:sldMk cId="2492139046" sldId="259"/>
            <ac:spMk id="4" creationId="{559AE206-7EBA-4D33-8BC9-9D8158553F0E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0:44.121" v="74"/>
          <ac:spMkLst>
            <pc:docMk/>
            <pc:sldMk cId="2492139046" sldId="259"/>
            <ac:spMk id="5" creationId="{6437D937-A7F1-4011-92B4-328E5BE1B166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0:44.121" v="74"/>
          <ac:spMkLst>
            <pc:docMk/>
            <pc:sldMk cId="2492139046" sldId="259"/>
            <ac:spMk id="6" creationId="{B672F332-AF08-46C6-94F0-77684310D7B7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0:44.121" v="74"/>
          <ac:spMkLst>
            <pc:docMk/>
            <pc:sldMk cId="2492139046" sldId="259"/>
            <ac:spMk id="8" creationId="{34244EF8-D73A-40E1-BE73-D46E6B4B04E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0:44.121" v="74"/>
          <ac:spMkLst>
            <pc:docMk/>
            <pc:sldMk cId="2492139046" sldId="259"/>
            <ac:spMk id="10" creationId="{AB84D7E8-4ECB-42D7-ADBF-01689B0F24AE}"/>
          </ac:spMkLst>
        </pc:spChg>
        <pc:cxnChg chg="add">
          <ac:chgData name="James Dunhill (1800349)" userId="S::1800349@student.uwtsd.ac.uk::f1d23e80-f36a-4de1-8c1f-88110529a463" providerId="AD" clId="Web-{016C3741-B54B-22AD-3993-33286CA088FD}" dt="2019-12-03T19:00:44.121" v="74"/>
          <ac:cxnSpMkLst>
            <pc:docMk/>
            <pc:sldMk cId="2492139046" sldId="259"/>
            <ac:cxnSpMk id="12" creationId="{9E8E38ED-369A-44C2-B635-0BED0E48A6E8}"/>
          </ac:cxnSpMkLst>
        </pc:cxnChg>
      </pc:sldChg>
      <pc:sldChg chg="addSp modSp">
        <pc:chgData name="James Dunhill (1800349)" userId="S::1800349@student.uwtsd.ac.uk::f1d23e80-f36a-4de1-8c1f-88110529a463" providerId="AD" clId="Web-{016C3741-B54B-22AD-3993-33286CA088FD}" dt="2019-12-03T19:01:04.121" v="75"/>
        <pc:sldMkLst>
          <pc:docMk/>
          <pc:sldMk cId="3706541573" sldId="260"/>
        </pc:sldMkLst>
        <pc:spChg chg="mod">
          <ac:chgData name="James Dunhill (1800349)" userId="S::1800349@student.uwtsd.ac.uk::f1d23e80-f36a-4de1-8c1f-88110529a463" providerId="AD" clId="Web-{016C3741-B54B-22AD-3993-33286CA088FD}" dt="2019-12-03T19:01:04.121" v="75"/>
          <ac:spMkLst>
            <pc:docMk/>
            <pc:sldMk cId="3706541573" sldId="260"/>
            <ac:spMk id="2" creationId="{00000000-0000-0000-0000-000000000000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1:04.121" v="75"/>
          <ac:spMkLst>
            <pc:docMk/>
            <pc:sldMk cId="3706541573" sldId="260"/>
            <ac:spMk id="8" creationId="{46C2E80F-49A6-4372-B103-219D417A55ED}"/>
          </ac:spMkLst>
        </pc:spChg>
        <pc:graphicFrameChg chg="mod modGraphic">
          <ac:chgData name="James Dunhill (1800349)" userId="S::1800349@student.uwtsd.ac.uk::f1d23e80-f36a-4de1-8c1f-88110529a463" providerId="AD" clId="Web-{016C3741-B54B-22AD-3993-33286CA088FD}" dt="2019-12-03T19:01:04.121" v="75"/>
          <ac:graphicFrameMkLst>
            <pc:docMk/>
            <pc:sldMk cId="3706541573" sldId="260"/>
            <ac:graphicFrameMk id="6" creationId="{85F88C88-0F1D-4CAC-BD82-9A639B14E05E}"/>
          </ac:graphicFrameMkLst>
        </pc:graphicFrameChg>
      </pc:sldChg>
      <pc:sldChg chg="addSp delSp modSp">
        <pc:chgData name="James Dunhill (1800349)" userId="S::1800349@student.uwtsd.ac.uk::f1d23e80-f36a-4de1-8c1f-88110529a463" providerId="AD" clId="Web-{016C3741-B54B-22AD-3993-33286CA088FD}" dt="2019-12-03T19:01:45.574" v="79"/>
        <pc:sldMkLst>
          <pc:docMk/>
          <pc:sldMk cId="789703572" sldId="261"/>
        </pc:sldMkLst>
        <pc:spChg chg="mod">
          <ac:chgData name="James Dunhill (1800349)" userId="S::1800349@student.uwtsd.ac.uk::f1d23e80-f36a-4de1-8c1f-88110529a463" providerId="AD" clId="Web-{016C3741-B54B-22AD-3993-33286CA088FD}" dt="2019-12-03T19:01:22.027" v="77"/>
          <ac:spMkLst>
            <pc:docMk/>
            <pc:sldMk cId="789703572" sldId="261"/>
            <ac:spMk id="2" creationId="{2A297D97-F159-4A91-B3E2-E4C237C03381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1:22.027" v="77"/>
          <ac:spMkLst>
            <pc:docMk/>
            <pc:sldMk cId="789703572" sldId="261"/>
            <ac:spMk id="20" creationId="{46C2E80F-49A6-4372-B103-219D417A55ED}"/>
          </ac:spMkLst>
        </pc:spChg>
        <pc:graphicFrameChg chg="mod modGraphic">
          <ac:chgData name="James Dunhill (1800349)" userId="S::1800349@student.uwtsd.ac.uk::f1d23e80-f36a-4de1-8c1f-88110529a463" providerId="AD" clId="Web-{016C3741-B54B-22AD-3993-33286CA088FD}" dt="2019-12-03T19:01:22.027" v="77"/>
          <ac:graphicFrameMkLst>
            <pc:docMk/>
            <pc:sldMk cId="789703572" sldId="261"/>
            <ac:graphicFrameMk id="15" creationId="{673C20EB-1E7A-4C1A-AC1A-61C0664393A2}"/>
          </ac:graphicFrameMkLst>
        </pc:graphicFrameChg>
        <pc:picChg chg="add del mod">
          <ac:chgData name="James Dunhill (1800349)" userId="S::1800349@student.uwtsd.ac.uk::f1d23e80-f36a-4de1-8c1f-88110529a463" providerId="AD" clId="Web-{016C3741-B54B-22AD-3993-33286CA088FD}" dt="2019-12-03T19:01:45.574" v="79"/>
          <ac:picMkLst>
            <pc:docMk/>
            <pc:sldMk cId="789703572" sldId="261"/>
            <ac:picMk id="35" creationId="{4369B629-0BFD-4EC8-B7AE-0E69B3D44F2F}"/>
          </ac:picMkLst>
        </pc:picChg>
      </pc:sldChg>
      <pc:sldChg chg="addSp delSp modSp">
        <pc:chgData name="James Dunhill (1800349)" userId="S::1800349@student.uwtsd.ac.uk::f1d23e80-f36a-4de1-8c1f-88110529a463" providerId="AD" clId="Web-{016C3741-B54B-22AD-3993-33286CA088FD}" dt="2019-12-03T19:32:12.265" v="152"/>
        <pc:sldMkLst>
          <pc:docMk/>
          <pc:sldMk cId="2725444624" sldId="262"/>
        </pc:sldMkLst>
        <pc:spChg chg="mod">
          <ac:chgData name="James Dunhill (1800349)" userId="S::1800349@student.uwtsd.ac.uk::f1d23e80-f36a-4de1-8c1f-88110529a463" providerId="AD" clId="Web-{016C3741-B54B-22AD-3993-33286CA088FD}" dt="2019-12-03T19:32:12.265" v="152"/>
          <ac:spMkLst>
            <pc:docMk/>
            <pc:sldMk cId="2725444624" sldId="262"/>
            <ac:spMk id="2" creationId="{DAC0B9B0-9E86-4252-AFEC-322670B4EFAC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32:12.265" v="152"/>
          <ac:spMkLst>
            <pc:docMk/>
            <pc:sldMk cId="2725444624" sldId="262"/>
            <ac:spMk id="3" creationId="{1129573C-301A-4495-8C87-8D014F18A1D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2:12.265" v="152"/>
          <ac:spMkLst>
            <pc:docMk/>
            <pc:sldMk cId="2725444624" sldId="262"/>
            <ac:spMk id="21" creationId="{E4F9F79B-A093-478E-96B5-EE02BC93A858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2:12.265" v="152"/>
          <ac:spMkLst>
            <pc:docMk/>
            <pc:sldMk cId="2725444624" sldId="262"/>
            <ac:spMk id="25" creationId="{F7194F93-1F71-4A70-9DF1-28F183771111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2:12.265" v="152"/>
          <ac:spMkLst>
            <pc:docMk/>
            <pc:sldMk cId="2725444624" sldId="262"/>
            <ac:spMk id="27" creationId="{9BBC0C84-DC2A-43AE-9576-0A44295E8B9C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2:12.249" v="151"/>
          <ac:spMkLst>
            <pc:docMk/>
            <pc:sldMk cId="2725444624" sldId="262"/>
            <ac:spMk id="32" creationId="{E4F9F79B-A093-478E-96B5-EE02BC93A858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2:12.249" v="151"/>
          <ac:spMkLst>
            <pc:docMk/>
            <pc:sldMk cId="2725444624" sldId="262"/>
            <ac:spMk id="36" creationId="{F7194F93-1F71-4A70-9DF1-28F183771111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2:12.249" v="151"/>
          <ac:spMkLst>
            <pc:docMk/>
            <pc:sldMk cId="2725444624" sldId="262"/>
            <ac:spMk id="38" creationId="{9BBC0C84-DC2A-43AE-9576-0A44295E8B9C}"/>
          </ac:spMkLst>
        </pc:spChg>
        <pc:picChg chg="mod">
          <ac:chgData name="James Dunhill (1800349)" userId="S::1800349@student.uwtsd.ac.uk::f1d23e80-f36a-4de1-8c1f-88110529a463" providerId="AD" clId="Web-{016C3741-B54B-22AD-3993-33286CA088FD}" dt="2019-12-03T19:32:12.265" v="152"/>
          <ac:picMkLst>
            <pc:docMk/>
            <pc:sldMk cId="2725444624" sldId="262"/>
            <ac:picMk id="5" creationId="{2875D9BB-D8E7-4DD7-924D-F29E1307C027}"/>
          </ac:picMkLst>
        </pc:picChg>
        <pc:cxnChg chg="add del">
          <ac:chgData name="James Dunhill (1800349)" userId="S::1800349@student.uwtsd.ac.uk::f1d23e80-f36a-4de1-8c1f-88110529a463" providerId="AD" clId="Web-{016C3741-B54B-22AD-3993-33286CA088FD}" dt="2019-12-03T19:32:12.265" v="152"/>
          <ac:cxnSpMkLst>
            <pc:docMk/>
            <pc:sldMk cId="2725444624" sldId="262"/>
            <ac:cxnSpMk id="23" creationId="{D4C22394-EBC2-4FAF-A555-6C02D589EED7}"/>
          </ac:cxnSpMkLst>
        </pc:cxnChg>
        <pc:cxnChg chg="add">
          <ac:chgData name="James Dunhill (1800349)" userId="S::1800349@student.uwtsd.ac.uk::f1d23e80-f36a-4de1-8c1f-88110529a463" providerId="AD" clId="Web-{016C3741-B54B-22AD-3993-33286CA088FD}" dt="2019-12-03T19:32:12.265" v="152"/>
          <ac:cxnSpMkLst>
            <pc:docMk/>
            <pc:sldMk cId="2725444624" sldId="262"/>
            <ac:cxnSpMk id="29" creationId="{E4A809D5-3600-46D4-A466-67F2349A54FB}"/>
          </ac:cxnSpMkLst>
        </pc:cxnChg>
        <pc:cxnChg chg="add del">
          <ac:chgData name="James Dunhill (1800349)" userId="S::1800349@student.uwtsd.ac.uk::f1d23e80-f36a-4de1-8c1f-88110529a463" providerId="AD" clId="Web-{016C3741-B54B-22AD-3993-33286CA088FD}" dt="2019-12-03T19:32:12.249" v="151"/>
          <ac:cxnSpMkLst>
            <pc:docMk/>
            <pc:sldMk cId="2725444624" sldId="262"/>
            <ac:cxnSpMk id="34" creationId="{D4C22394-EBC2-4FAF-A555-6C02D589EED7}"/>
          </ac:cxnSpMkLst>
        </pc:cxnChg>
      </pc:sldChg>
      <pc:sldChg chg="del">
        <pc:chgData name="James Dunhill (1800349)" userId="S::1800349@student.uwtsd.ac.uk::f1d23e80-f36a-4de1-8c1f-88110529a463" providerId="AD" clId="Web-{016C3741-B54B-22AD-3993-33286CA088FD}" dt="2019-12-03T19:34:01.047" v="194"/>
        <pc:sldMkLst>
          <pc:docMk/>
          <pc:sldMk cId="1250138834" sldId="263"/>
        </pc:sldMkLst>
      </pc:sldChg>
      <pc:sldChg chg="del">
        <pc:chgData name="James Dunhill (1800349)" userId="S::1800349@student.uwtsd.ac.uk::f1d23e80-f36a-4de1-8c1f-88110529a463" providerId="AD" clId="Web-{016C3741-B54B-22AD-3993-33286CA088FD}" dt="2019-12-03T19:39:42.222" v="269"/>
        <pc:sldMkLst>
          <pc:docMk/>
          <pc:sldMk cId="2010657106" sldId="264"/>
        </pc:sldMkLst>
      </pc:sldChg>
      <pc:sldChg chg="del">
        <pc:chgData name="James Dunhill (1800349)" userId="S::1800349@student.uwtsd.ac.uk::f1d23e80-f36a-4de1-8c1f-88110529a463" providerId="AD" clId="Web-{016C3741-B54B-22AD-3993-33286CA088FD}" dt="2019-12-03T19:43:53.396" v="313"/>
        <pc:sldMkLst>
          <pc:docMk/>
          <pc:sldMk cId="1859015203" sldId="265"/>
        </pc:sldMkLst>
      </pc:sldChg>
      <pc:sldChg chg="addSp delSp modSp mod setBg">
        <pc:chgData name="James Dunhill (1800349)" userId="S::1800349@student.uwtsd.ac.uk::f1d23e80-f36a-4de1-8c1f-88110529a463" providerId="AD" clId="Web-{016C3741-B54B-22AD-3993-33286CA088FD}" dt="2019-12-03T19:44:51.084" v="318"/>
        <pc:sldMkLst>
          <pc:docMk/>
          <pc:sldMk cId="4286851946" sldId="276"/>
        </pc:sldMkLst>
        <pc:spChg chg="mod">
          <ac:chgData name="James Dunhill (1800349)" userId="S::1800349@student.uwtsd.ac.uk::f1d23e80-f36a-4de1-8c1f-88110529a463" providerId="AD" clId="Web-{016C3741-B54B-22AD-3993-33286CA088FD}" dt="2019-12-03T19:44:51.084" v="318"/>
          <ac:spMkLst>
            <pc:docMk/>
            <pc:sldMk cId="4286851946" sldId="276"/>
            <ac:spMk id="2" creationId="{D719BA06-886F-4A99-985A-2F475987E30E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44:51.084" v="318"/>
          <ac:spMkLst>
            <pc:docMk/>
            <pc:sldMk cId="4286851946" sldId="276"/>
            <ac:spMk id="3" creationId="{0A066610-3AD3-412C-A234-B3DF1FDD96A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4:51.084" v="318"/>
          <ac:spMkLst>
            <pc:docMk/>
            <pc:sldMk cId="4286851946" sldId="276"/>
            <ac:spMk id="10" creationId="{46C2E80F-49A6-4372-B103-219D417A55ED}"/>
          </ac:spMkLst>
        </pc:spChg>
        <pc:graphicFrameChg chg="add">
          <ac:chgData name="James Dunhill (1800349)" userId="S::1800349@student.uwtsd.ac.uk::f1d23e80-f36a-4de1-8c1f-88110529a463" providerId="AD" clId="Web-{016C3741-B54B-22AD-3993-33286CA088FD}" dt="2019-12-03T19:44:51.084" v="318"/>
          <ac:graphicFrameMkLst>
            <pc:docMk/>
            <pc:sldMk cId="4286851946" sldId="276"/>
            <ac:graphicFrameMk id="5" creationId="{0E001EE6-A294-49B1-A485-DBD460373E8A}"/>
          </ac:graphicFrameMkLst>
        </pc:graphicFrameChg>
      </pc:sldChg>
      <pc:sldChg chg="addSp modSp mod setBg">
        <pc:chgData name="James Dunhill (1800349)" userId="S::1800349@student.uwtsd.ac.uk::f1d23e80-f36a-4de1-8c1f-88110529a463" providerId="AD" clId="Web-{016C3741-B54B-22AD-3993-33286CA088FD}" dt="2019-12-03T19:45:02.678" v="319"/>
        <pc:sldMkLst>
          <pc:docMk/>
          <pc:sldMk cId="3696261516" sldId="277"/>
        </pc:sldMkLst>
        <pc:spChg chg="mod">
          <ac:chgData name="James Dunhill (1800349)" userId="S::1800349@student.uwtsd.ac.uk::f1d23e80-f36a-4de1-8c1f-88110529a463" providerId="AD" clId="Web-{016C3741-B54B-22AD-3993-33286CA088FD}" dt="2019-12-03T19:45:02.678" v="319"/>
          <ac:spMkLst>
            <pc:docMk/>
            <pc:sldMk cId="3696261516" sldId="277"/>
            <ac:spMk id="2" creationId="{7EA13F29-BE6D-4B07-A727-FB8E0BFE6E5A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5:02.678" v="319"/>
          <ac:spMkLst>
            <pc:docMk/>
            <pc:sldMk cId="3696261516" sldId="277"/>
            <ac:spMk id="3" creationId="{4FE35AAB-170E-44AB-BA92-41C16045A577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02.678" v="319"/>
          <ac:spMkLst>
            <pc:docMk/>
            <pc:sldMk cId="3696261516" sldId="277"/>
            <ac:spMk id="8" creationId="{E4F9F79B-A093-478E-96B5-EE02BC93A858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02.678" v="319"/>
          <ac:spMkLst>
            <pc:docMk/>
            <pc:sldMk cId="3696261516" sldId="277"/>
            <ac:spMk id="10" creationId="{11394CD8-BD30-4B74-86F4-51FDF3383419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02.678" v="319"/>
          <ac:spMkLst>
            <pc:docMk/>
            <pc:sldMk cId="3696261516" sldId="277"/>
            <ac:spMk id="14" creationId="{F7194F93-1F71-4A70-9DF1-28F183771111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02.678" v="319"/>
          <ac:spMkLst>
            <pc:docMk/>
            <pc:sldMk cId="3696261516" sldId="277"/>
            <ac:spMk id="16" creationId="{9BBC0C84-DC2A-43AE-9576-0A44295E8B9C}"/>
          </ac:spMkLst>
        </pc:spChg>
        <pc:cxnChg chg="add">
          <ac:chgData name="James Dunhill (1800349)" userId="S::1800349@student.uwtsd.ac.uk::f1d23e80-f36a-4de1-8c1f-88110529a463" providerId="AD" clId="Web-{016C3741-B54B-22AD-3993-33286CA088FD}" dt="2019-12-03T19:45:02.678" v="319"/>
          <ac:cxnSpMkLst>
            <pc:docMk/>
            <pc:sldMk cId="3696261516" sldId="277"/>
            <ac:cxnSpMk id="12" creationId="{D4C22394-EBC2-4FAF-A555-6C02D589EED7}"/>
          </ac:cxnSpMkLst>
        </pc:cxnChg>
      </pc:sldChg>
      <pc:sldChg chg="addSp modSp mod setBg setClrOvrMap">
        <pc:chgData name="James Dunhill (1800349)" userId="S::1800349@student.uwtsd.ac.uk::f1d23e80-f36a-4de1-8c1f-88110529a463" providerId="AD" clId="Web-{016C3741-B54B-22AD-3993-33286CA088FD}" dt="2019-12-03T19:45:26.147" v="325" actId="20577"/>
        <pc:sldMkLst>
          <pc:docMk/>
          <pc:sldMk cId="3731475061" sldId="278"/>
        </pc:sldMkLst>
        <pc:spChg chg="mod">
          <ac:chgData name="James Dunhill (1800349)" userId="S::1800349@student.uwtsd.ac.uk::f1d23e80-f36a-4de1-8c1f-88110529a463" providerId="AD" clId="Web-{016C3741-B54B-22AD-3993-33286CA088FD}" dt="2019-12-03T19:45:12.646" v="320"/>
          <ac:spMkLst>
            <pc:docMk/>
            <pc:sldMk cId="3731475061" sldId="278"/>
            <ac:spMk id="2" creationId="{0A55FD56-5EB6-4C71-BA28-3186FC7A3666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5:26.147" v="325" actId="20577"/>
          <ac:spMkLst>
            <pc:docMk/>
            <pc:sldMk cId="3731475061" sldId="278"/>
            <ac:spMk id="3" creationId="{5FA18427-0F1E-4C96-B6FE-2B88D47B1B2A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12.646" v="320"/>
          <ac:spMkLst>
            <pc:docMk/>
            <pc:sldMk cId="3731475061" sldId="278"/>
            <ac:spMk id="8" creationId="{48A740BC-A0AA-45E0-B899-2AE9C6FE11CA}"/>
          </ac:spMkLst>
        </pc:spChg>
        <pc:cxnChg chg="add">
          <ac:chgData name="James Dunhill (1800349)" userId="S::1800349@student.uwtsd.ac.uk::f1d23e80-f36a-4de1-8c1f-88110529a463" providerId="AD" clId="Web-{016C3741-B54B-22AD-3993-33286CA088FD}" dt="2019-12-03T19:45:12.646" v="320"/>
          <ac:cxnSpMkLst>
            <pc:docMk/>
            <pc:sldMk cId="3731475061" sldId="278"/>
            <ac:cxnSpMk id="10" creationId="{B874EF51-C858-4BB9-97C3-D17755787127}"/>
          </ac:cxnSpMkLst>
        </pc:cxnChg>
      </pc:sldChg>
      <pc:sldChg chg="addSp modSp mod setBg">
        <pc:chgData name="James Dunhill (1800349)" userId="S::1800349@student.uwtsd.ac.uk::f1d23e80-f36a-4de1-8c1f-88110529a463" providerId="AD" clId="Web-{016C3741-B54B-22AD-3993-33286CA088FD}" dt="2019-12-03T19:45:38.381" v="328"/>
        <pc:sldMkLst>
          <pc:docMk/>
          <pc:sldMk cId="2379332960" sldId="279"/>
        </pc:sldMkLst>
        <pc:spChg chg="mod">
          <ac:chgData name="James Dunhill (1800349)" userId="S::1800349@student.uwtsd.ac.uk::f1d23e80-f36a-4de1-8c1f-88110529a463" providerId="AD" clId="Web-{016C3741-B54B-22AD-3993-33286CA088FD}" dt="2019-12-03T19:45:38.381" v="328"/>
          <ac:spMkLst>
            <pc:docMk/>
            <pc:sldMk cId="2379332960" sldId="279"/>
            <ac:spMk id="2" creationId="{270A8BF7-31B6-48D8-B72F-6CF8AA72815D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5:38.381" v="328"/>
          <ac:spMkLst>
            <pc:docMk/>
            <pc:sldMk cId="2379332960" sldId="279"/>
            <ac:spMk id="3" creationId="{039D0AA5-4E43-4038-BE32-D2A971BF010F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5:38.381" v="328"/>
          <ac:spMkLst>
            <pc:docMk/>
            <pc:sldMk cId="2379332960" sldId="279"/>
            <ac:spMk id="4" creationId="{AAA1DC8E-8A30-40AE-904A-7B4535B7D86B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38.381" v="328"/>
          <ac:spMkLst>
            <pc:docMk/>
            <pc:sldMk cId="2379332960" sldId="279"/>
            <ac:spMk id="9" creationId="{E35A04CF-97D4-4FF7-B359-C546B1F62E54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38.381" v="328"/>
          <ac:spMkLst>
            <pc:docMk/>
            <pc:sldMk cId="2379332960" sldId="279"/>
            <ac:spMk id="11" creationId="{1DE7243B-5109-444B-8FAF-7437C66BC0E9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38.381" v="328"/>
          <ac:spMkLst>
            <pc:docMk/>
            <pc:sldMk cId="2379332960" sldId="279"/>
            <ac:spMk id="13" creationId="{4C5D6221-DA7B-4611-AA26-7D8E349FDE96}"/>
          </ac:spMkLst>
        </pc:spChg>
      </pc:sldChg>
      <pc:sldChg chg="addSp modSp mod setBg">
        <pc:chgData name="James Dunhill (1800349)" userId="S::1800349@student.uwtsd.ac.uk::f1d23e80-f36a-4de1-8c1f-88110529a463" providerId="AD" clId="Web-{016C3741-B54B-22AD-3993-33286CA088FD}" dt="2019-12-03T19:45:56.162" v="335" actId="20577"/>
        <pc:sldMkLst>
          <pc:docMk/>
          <pc:sldMk cId="3145777792" sldId="280"/>
        </pc:sldMkLst>
        <pc:spChg chg="mod">
          <ac:chgData name="James Dunhill (1800349)" userId="S::1800349@student.uwtsd.ac.uk::f1d23e80-f36a-4de1-8c1f-88110529a463" providerId="AD" clId="Web-{016C3741-B54B-22AD-3993-33286CA088FD}" dt="2019-12-03T19:45:50.022" v="329"/>
          <ac:spMkLst>
            <pc:docMk/>
            <pc:sldMk cId="3145777792" sldId="280"/>
            <ac:spMk id="2" creationId="{1F879AB6-2942-4740-A5B2-CEF9DF670C54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5:54.022" v="332" actId="20577"/>
          <ac:spMkLst>
            <pc:docMk/>
            <pc:sldMk cId="3145777792" sldId="280"/>
            <ac:spMk id="3" creationId="{BFA01E34-D8ED-44DE-B342-AE6F592ABCB6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5:56.162" v="335" actId="20577"/>
          <ac:spMkLst>
            <pc:docMk/>
            <pc:sldMk cId="3145777792" sldId="280"/>
            <ac:spMk id="4" creationId="{BC4CEB7A-B999-486D-BA36-D1CFE0E4D04E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50.022" v="329"/>
          <ac:spMkLst>
            <pc:docMk/>
            <pc:sldMk cId="3145777792" sldId="280"/>
            <ac:spMk id="9" creationId="{E35A04CF-97D4-4FF7-B359-C546B1F62E54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50.022" v="329"/>
          <ac:spMkLst>
            <pc:docMk/>
            <pc:sldMk cId="3145777792" sldId="280"/>
            <ac:spMk id="11" creationId="{1DE7243B-5109-444B-8FAF-7437C66BC0E9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50.022" v="329"/>
          <ac:spMkLst>
            <pc:docMk/>
            <pc:sldMk cId="3145777792" sldId="280"/>
            <ac:spMk id="13" creationId="{4C5D6221-DA7B-4611-AA26-7D8E349FDE96}"/>
          </ac:spMkLst>
        </pc:spChg>
      </pc:sldChg>
      <pc:sldChg chg="addSp delSp modSp mod setBg setClrOvrMap">
        <pc:chgData name="James Dunhill (1800349)" userId="S::1800349@student.uwtsd.ac.uk::f1d23e80-f36a-4de1-8c1f-88110529a463" providerId="AD" clId="Web-{016C3741-B54B-22AD-3993-33286CA088FD}" dt="2019-12-03T19:46:20.850" v="342"/>
        <pc:sldMkLst>
          <pc:docMk/>
          <pc:sldMk cId="991881293" sldId="281"/>
        </pc:sldMkLst>
        <pc:spChg chg="mod">
          <ac:chgData name="James Dunhill (1800349)" userId="S::1800349@student.uwtsd.ac.uk::f1d23e80-f36a-4de1-8c1f-88110529a463" providerId="AD" clId="Web-{016C3741-B54B-22AD-3993-33286CA088FD}" dt="2019-12-03T19:46:20.850" v="342"/>
          <ac:spMkLst>
            <pc:docMk/>
            <pc:sldMk cId="991881293" sldId="281"/>
            <ac:spMk id="2" creationId="{4BE2BF27-CE41-4626-BA16-4B6B7E27005B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6:20.850" v="342"/>
          <ac:spMkLst>
            <pc:docMk/>
            <pc:sldMk cId="991881293" sldId="281"/>
            <ac:spMk id="3" creationId="{1D37E741-8B64-462D-B3BD-58E8A10645C0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6:20.850" v="342"/>
          <ac:spMkLst>
            <pc:docMk/>
            <pc:sldMk cId="991881293" sldId="281"/>
            <ac:spMk id="8" creationId="{D4C3103B-AE2E-41DA-8805-65F1A948FD5A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6:20.850" v="342"/>
          <ac:spMkLst>
            <pc:docMk/>
            <pc:sldMk cId="991881293" sldId="281"/>
            <ac:spMk id="10" creationId="{E3BC0C31-69A7-4200-9AFE-927230E1E04C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6:20.850" v="342"/>
          <ac:spMkLst>
            <pc:docMk/>
            <pc:sldMk cId="991881293" sldId="281"/>
            <ac:spMk id="14" creationId="{CB1340FC-C4E2-4CD5-9BCA-7A022E8B4989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20.850" v="342"/>
          <ac:spMkLst>
            <pc:docMk/>
            <pc:sldMk cId="991881293" sldId="281"/>
            <ac:spMk id="19" creationId="{48A740BC-A0AA-45E0-B899-2AE9C6FE11CA}"/>
          </ac:spMkLst>
        </pc:spChg>
        <pc:cxnChg chg="add del">
          <ac:chgData name="James Dunhill (1800349)" userId="S::1800349@student.uwtsd.ac.uk::f1d23e80-f36a-4de1-8c1f-88110529a463" providerId="AD" clId="Web-{016C3741-B54B-22AD-3993-33286CA088FD}" dt="2019-12-03T19:46:20.850" v="342"/>
          <ac:cxnSpMkLst>
            <pc:docMk/>
            <pc:sldMk cId="991881293" sldId="281"/>
            <ac:cxnSpMk id="12" creationId="{45B5AFC7-2F07-4F7B-9151-E45D7548D8F3}"/>
          </ac:cxnSpMkLst>
        </pc:cxnChg>
        <pc:cxnChg chg="add">
          <ac:chgData name="James Dunhill (1800349)" userId="S::1800349@student.uwtsd.ac.uk::f1d23e80-f36a-4de1-8c1f-88110529a463" providerId="AD" clId="Web-{016C3741-B54B-22AD-3993-33286CA088FD}" dt="2019-12-03T19:46:20.850" v="342"/>
          <ac:cxnSpMkLst>
            <pc:docMk/>
            <pc:sldMk cId="991881293" sldId="281"/>
            <ac:cxnSpMk id="21" creationId="{B874EF51-C858-4BB9-97C3-D17755787127}"/>
          </ac:cxnSpMkLst>
        </pc:cxnChg>
      </pc:sldChg>
      <pc:sldChg chg="addSp delSp modSp mod setBg setClrOvrMap">
        <pc:chgData name="James Dunhill (1800349)" userId="S::1800349@student.uwtsd.ac.uk::f1d23e80-f36a-4de1-8c1f-88110529a463" providerId="AD" clId="Web-{016C3741-B54B-22AD-3993-33286CA088FD}" dt="2019-12-03T19:46:14.522" v="341"/>
        <pc:sldMkLst>
          <pc:docMk/>
          <pc:sldMk cId="3898181819" sldId="282"/>
        </pc:sldMkLst>
        <pc:spChg chg="mod">
          <ac:chgData name="James Dunhill (1800349)" userId="S::1800349@student.uwtsd.ac.uk::f1d23e80-f36a-4de1-8c1f-88110529a463" providerId="AD" clId="Web-{016C3741-B54B-22AD-3993-33286CA088FD}" dt="2019-12-03T19:46:14.522" v="341"/>
          <ac:spMkLst>
            <pc:docMk/>
            <pc:sldMk cId="3898181819" sldId="282"/>
            <ac:spMk id="2" creationId="{91EE4453-EC86-4E54-AF77-B1D22029EF88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6:14.522" v="341"/>
          <ac:spMkLst>
            <pc:docMk/>
            <pc:sldMk cId="3898181819" sldId="282"/>
            <ac:spMk id="3" creationId="{D7279643-57A9-45A2-B9A6-F29F8A6B98EB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14.522" v="341"/>
          <ac:spMkLst>
            <pc:docMk/>
            <pc:sldMk cId="3898181819" sldId="282"/>
            <ac:spMk id="5" creationId="{48A740BC-A0AA-45E0-B899-2AE9C6FE11CA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6:14.522" v="340"/>
          <ac:spMkLst>
            <pc:docMk/>
            <pc:sldMk cId="3898181819" sldId="282"/>
            <ac:spMk id="8" creationId="{D4C3103B-AE2E-41DA-8805-65F1A948FD5A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6:14.522" v="340"/>
          <ac:spMkLst>
            <pc:docMk/>
            <pc:sldMk cId="3898181819" sldId="282"/>
            <ac:spMk id="10" creationId="{E3BC0C31-69A7-4200-9AFE-927230E1E04C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6:14.522" v="340"/>
          <ac:spMkLst>
            <pc:docMk/>
            <pc:sldMk cId="3898181819" sldId="282"/>
            <ac:spMk id="14" creationId="{CB1340FC-C4E2-4CD5-9BCA-7A022E8B4989}"/>
          </ac:spMkLst>
        </pc:spChg>
        <pc:cxnChg chg="add">
          <ac:chgData name="James Dunhill (1800349)" userId="S::1800349@student.uwtsd.ac.uk::f1d23e80-f36a-4de1-8c1f-88110529a463" providerId="AD" clId="Web-{016C3741-B54B-22AD-3993-33286CA088FD}" dt="2019-12-03T19:46:14.522" v="341"/>
          <ac:cxnSpMkLst>
            <pc:docMk/>
            <pc:sldMk cId="3898181819" sldId="282"/>
            <ac:cxnSpMk id="6" creationId="{B874EF51-C858-4BB9-97C3-D17755787127}"/>
          </ac:cxnSpMkLst>
        </pc:cxnChg>
        <pc:cxnChg chg="add del">
          <ac:chgData name="James Dunhill (1800349)" userId="S::1800349@student.uwtsd.ac.uk::f1d23e80-f36a-4de1-8c1f-88110529a463" providerId="AD" clId="Web-{016C3741-B54B-22AD-3993-33286CA088FD}" dt="2019-12-03T19:46:14.522" v="340"/>
          <ac:cxnSpMkLst>
            <pc:docMk/>
            <pc:sldMk cId="3898181819" sldId="282"/>
            <ac:cxnSpMk id="12" creationId="{45B5AFC7-2F07-4F7B-9151-E45D7548D8F3}"/>
          </ac:cxnSpMkLst>
        </pc:cxnChg>
      </pc:sldChg>
      <pc:sldChg chg="addSp modSp mod setBg">
        <pc:chgData name="James Dunhill (1800349)" userId="S::1800349@student.uwtsd.ac.uk::f1d23e80-f36a-4de1-8c1f-88110529a463" providerId="AD" clId="Web-{016C3741-B54B-22AD-3993-33286CA088FD}" dt="2019-12-03T19:46:46.460" v="343"/>
        <pc:sldMkLst>
          <pc:docMk/>
          <pc:sldMk cId="1710955818" sldId="283"/>
        </pc:sldMkLst>
        <pc:spChg chg="mod">
          <ac:chgData name="James Dunhill (1800349)" userId="S::1800349@student.uwtsd.ac.uk::f1d23e80-f36a-4de1-8c1f-88110529a463" providerId="AD" clId="Web-{016C3741-B54B-22AD-3993-33286CA088FD}" dt="2019-12-03T19:46:46.460" v="343"/>
          <ac:spMkLst>
            <pc:docMk/>
            <pc:sldMk cId="1710955818" sldId="283"/>
            <ac:spMk id="2" creationId="{A53DB05E-103C-4F98-81FB-F882DE843D49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6:46.460" v="343"/>
          <ac:spMkLst>
            <pc:docMk/>
            <pc:sldMk cId="1710955818" sldId="283"/>
            <ac:spMk id="3" creationId="{8C8A12AF-5F69-41F7-9A1D-F66754F9DFE5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6:46.460" v="343"/>
          <ac:spMkLst>
            <pc:docMk/>
            <pc:sldMk cId="1710955818" sldId="283"/>
            <ac:spMk id="4" creationId="{2C8462AA-3612-4AA2-AC35-6262B3BC565A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46.460" v="343"/>
          <ac:spMkLst>
            <pc:docMk/>
            <pc:sldMk cId="1710955818" sldId="283"/>
            <ac:spMk id="9" creationId="{E35A04CF-97D4-4FF7-B359-C546B1F62E54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46.460" v="343"/>
          <ac:spMkLst>
            <pc:docMk/>
            <pc:sldMk cId="1710955818" sldId="283"/>
            <ac:spMk id="11" creationId="{1DE7243B-5109-444B-8FAF-7437C66BC0E9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46.460" v="343"/>
          <ac:spMkLst>
            <pc:docMk/>
            <pc:sldMk cId="1710955818" sldId="283"/>
            <ac:spMk id="13" creationId="{4C5D6221-DA7B-4611-AA26-7D8E349FDE96}"/>
          </ac:spMkLst>
        </pc:spChg>
      </pc:sldChg>
      <pc:sldChg chg="addSp modSp mod setBg">
        <pc:chgData name="James Dunhill (1800349)" userId="S::1800349@student.uwtsd.ac.uk::f1d23e80-f36a-4de1-8c1f-88110529a463" providerId="AD" clId="Web-{016C3741-B54B-22AD-3993-33286CA088FD}" dt="2019-12-03T19:46:51.772" v="344"/>
        <pc:sldMkLst>
          <pc:docMk/>
          <pc:sldMk cId="1987974561" sldId="284"/>
        </pc:sldMkLst>
        <pc:spChg chg="mod">
          <ac:chgData name="James Dunhill (1800349)" userId="S::1800349@student.uwtsd.ac.uk::f1d23e80-f36a-4de1-8c1f-88110529a463" providerId="AD" clId="Web-{016C3741-B54B-22AD-3993-33286CA088FD}" dt="2019-12-03T19:46:51.772" v="344"/>
          <ac:spMkLst>
            <pc:docMk/>
            <pc:sldMk cId="1987974561" sldId="284"/>
            <ac:spMk id="2" creationId="{B978AFB1-5156-44A2-B54A-C0E0CE56236D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6:51.772" v="344"/>
          <ac:spMkLst>
            <pc:docMk/>
            <pc:sldMk cId="1987974561" sldId="284"/>
            <ac:spMk id="3" creationId="{EDDD86B4-5438-4C21-A623-C6EF5524AA6F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6:51.772" v="344"/>
          <ac:spMkLst>
            <pc:docMk/>
            <pc:sldMk cId="1987974561" sldId="284"/>
            <ac:spMk id="4" creationId="{04FB26CA-3C4F-44AC-9958-6B097AEDA58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51.772" v="344"/>
          <ac:spMkLst>
            <pc:docMk/>
            <pc:sldMk cId="1987974561" sldId="284"/>
            <ac:spMk id="9" creationId="{E35A04CF-97D4-4FF7-B359-C546B1F62E54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51.772" v="344"/>
          <ac:spMkLst>
            <pc:docMk/>
            <pc:sldMk cId="1987974561" sldId="284"/>
            <ac:spMk id="11" creationId="{1DE7243B-5109-444B-8FAF-7437C66BC0E9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51.772" v="344"/>
          <ac:spMkLst>
            <pc:docMk/>
            <pc:sldMk cId="1987974561" sldId="284"/>
            <ac:spMk id="13" creationId="{4C5D6221-DA7B-4611-AA26-7D8E349FDE96}"/>
          </ac:spMkLst>
        </pc:spChg>
      </pc:sldChg>
      <pc:sldChg chg="addSp modSp mod setBg setClrOvrMap">
        <pc:chgData name="James Dunhill (1800349)" userId="S::1800349@student.uwtsd.ac.uk::f1d23e80-f36a-4de1-8c1f-88110529a463" providerId="AD" clId="Web-{016C3741-B54B-22AD-3993-33286CA088FD}" dt="2019-12-03T19:46:58.038" v="345"/>
        <pc:sldMkLst>
          <pc:docMk/>
          <pc:sldMk cId="3876578380" sldId="285"/>
        </pc:sldMkLst>
        <pc:spChg chg="mod">
          <ac:chgData name="James Dunhill (1800349)" userId="S::1800349@student.uwtsd.ac.uk::f1d23e80-f36a-4de1-8c1f-88110529a463" providerId="AD" clId="Web-{016C3741-B54B-22AD-3993-33286CA088FD}" dt="2019-12-03T19:46:58.038" v="345"/>
          <ac:spMkLst>
            <pc:docMk/>
            <pc:sldMk cId="3876578380" sldId="285"/>
            <ac:spMk id="2" creationId="{A06D433A-1F02-4395-8658-6139FD6338A2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6:58.038" v="345"/>
          <ac:spMkLst>
            <pc:docMk/>
            <pc:sldMk cId="3876578380" sldId="285"/>
            <ac:spMk id="3" creationId="{5F49E40A-BB7F-4966-8114-A2FE0223B018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58.038" v="345"/>
          <ac:spMkLst>
            <pc:docMk/>
            <pc:sldMk cId="3876578380" sldId="285"/>
            <ac:spMk id="8" creationId="{48A740BC-A0AA-45E0-B899-2AE9C6FE11CA}"/>
          </ac:spMkLst>
        </pc:spChg>
        <pc:cxnChg chg="add">
          <ac:chgData name="James Dunhill (1800349)" userId="S::1800349@student.uwtsd.ac.uk::f1d23e80-f36a-4de1-8c1f-88110529a463" providerId="AD" clId="Web-{016C3741-B54B-22AD-3993-33286CA088FD}" dt="2019-12-03T19:46:58.038" v="345"/>
          <ac:cxnSpMkLst>
            <pc:docMk/>
            <pc:sldMk cId="3876578380" sldId="285"/>
            <ac:cxnSpMk id="10" creationId="{B874EF51-C858-4BB9-97C3-D17755787127}"/>
          </ac:cxnSpMkLst>
        </pc:cxnChg>
      </pc:sldChg>
      <pc:sldChg chg="addSp modSp mod setBg setClrOvrMap">
        <pc:chgData name="James Dunhill (1800349)" userId="S::1800349@student.uwtsd.ac.uk::f1d23e80-f36a-4de1-8c1f-88110529a463" providerId="AD" clId="Web-{016C3741-B54B-22AD-3993-33286CA088FD}" dt="2019-12-03T19:47:05.382" v="346"/>
        <pc:sldMkLst>
          <pc:docMk/>
          <pc:sldMk cId="4064016517" sldId="286"/>
        </pc:sldMkLst>
        <pc:spChg chg="mod">
          <ac:chgData name="James Dunhill (1800349)" userId="S::1800349@student.uwtsd.ac.uk::f1d23e80-f36a-4de1-8c1f-88110529a463" providerId="AD" clId="Web-{016C3741-B54B-22AD-3993-33286CA088FD}" dt="2019-12-03T19:47:05.382" v="346"/>
          <ac:spMkLst>
            <pc:docMk/>
            <pc:sldMk cId="4064016517" sldId="286"/>
            <ac:spMk id="2" creationId="{45C09AB4-3E71-4425-BFD2-814D5D2EE965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7:05.382" v="346"/>
          <ac:spMkLst>
            <pc:docMk/>
            <pc:sldMk cId="4064016517" sldId="286"/>
            <ac:spMk id="3" creationId="{21A77ED8-E860-4198-96F4-8BD68A16B14C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7:05.382" v="346"/>
          <ac:spMkLst>
            <pc:docMk/>
            <pc:sldMk cId="4064016517" sldId="286"/>
            <ac:spMk id="8" creationId="{48A740BC-A0AA-45E0-B899-2AE9C6FE11CA}"/>
          </ac:spMkLst>
        </pc:spChg>
        <pc:cxnChg chg="add">
          <ac:chgData name="James Dunhill (1800349)" userId="S::1800349@student.uwtsd.ac.uk::f1d23e80-f36a-4de1-8c1f-88110529a463" providerId="AD" clId="Web-{016C3741-B54B-22AD-3993-33286CA088FD}" dt="2019-12-03T19:47:05.382" v="346"/>
          <ac:cxnSpMkLst>
            <pc:docMk/>
            <pc:sldMk cId="4064016517" sldId="286"/>
            <ac:cxnSpMk id="10" creationId="{B874EF51-C858-4BB9-97C3-D17755787127}"/>
          </ac:cxnSpMkLst>
        </pc:cxnChg>
      </pc:sldChg>
      <pc:sldChg chg="addSp delSp modSp mod setBg">
        <pc:chgData name="James Dunhill (1800349)" userId="S::1800349@student.uwtsd.ac.uk::f1d23e80-f36a-4de1-8c1f-88110529a463" providerId="AD" clId="Web-{016C3741-B54B-22AD-3993-33286CA088FD}" dt="2019-12-03T19:47:50.617" v="349"/>
        <pc:sldMkLst>
          <pc:docMk/>
          <pc:sldMk cId="3234576209" sldId="287"/>
        </pc:sldMkLst>
        <pc:spChg chg="mod">
          <ac:chgData name="James Dunhill (1800349)" userId="S::1800349@student.uwtsd.ac.uk::f1d23e80-f36a-4de1-8c1f-88110529a463" providerId="AD" clId="Web-{016C3741-B54B-22AD-3993-33286CA088FD}" dt="2019-12-03T19:47:13.866" v="347"/>
          <ac:spMkLst>
            <pc:docMk/>
            <pc:sldMk cId="3234576209" sldId="287"/>
            <ac:spMk id="2" creationId="{03EF8996-724E-433E-AFB4-4E2B25C41CE9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7:13.866" v="347"/>
          <ac:spMkLst>
            <pc:docMk/>
            <pc:sldMk cId="3234576209" sldId="287"/>
            <ac:spMk id="3" creationId="{408E68A9-F309-4B2E-B83D-E8EC756C53F0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7:13.866" v="347"/>
          <ac:spMkLst>
            <pc:docMk/>
            <pc:sldMk cId="3234576209" sldId="287"/>
            <ac:spMk id="4" creationId="{6C6CA142-65E3-4B54-A7F4-E6EC459FA78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7:50.617" v="349"/>
          <ac:spMkLst>
            <pc:docMk/>
            <pc:sldMk cId="3234576209" sldId="287"/>
            <ac:spMk id="9" creationId="{E35A04CF-97D4-4FF7-B359-C546B1F62E54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7:50.617" v="349"/>
          <ac:spMkLst>
            <pc:docMk/>
            <pc:sldMk cId="3234576209" sldId="287"/>
            <ac:spMk id="11" creationId="{1DE7243B-5109-444B-8FAF-7437C66BC0E9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7:50.617" v="349"/>
          <ac:spMkLst>
            <pc:docMk/>
            <pc:sldMk cId="3234576209" sldId="287"/>
            <ac:spMk id="13" creationId="{4C5D6221-DA7B-4611-AA26-7D8E349FDE96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7:50.617" v="349"/>
          <ac:spMkLst>
            <pc:docMk/>
            <pc:sldMk cId="3234576209" sldId="287"/>
            <ac:spMk id="18" creationId="{E35A04CF-97D4-4FF7-B359-C546B1F62E54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7:50.617" v="349"/>
          <ac:spMkLst>
            <pc:docMk/>
            <pc:sldMk cId="3234576209" sldId="287"/>
            <ac:spMk id="20" creationId="{1DE7243B-5109-444B-8FAF-7437C66BC0E9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7:50.617" v="349"/>
          <ac:spMkLst>
            <pc:docMk/>
            <pc:sldMk cId="3234576209" sldId="287"/>
            <ac:spMk id="22" creationId="{4C5D6221-DA7B-4611-AA26-7D8E349FDE96}"/>
          </ac:spMkLst>
        </pc:spChg>
      </pc:sldChg>
      <pc:sldChg chg="addSp delSp modSp mod setBg">
        <pc:chgData name="James Dunhill (1800349)" userId="S::1800349@student.uwtsd.ac.uk::f1d23e80-f36a-4de1-8c1f-88110529a463" providerId="AD" clId="Web-{016C3741-B54B-22AD-3993-33286CA088FD}" dt="2019-12-03T19:48:01.179" v="354"/>
        <pc:sldMkLst>
          <pc:docMk/>
          <pc:sldMk cId="2134751856" sldId="288"/>
        </pc:sldMkLst>
        <pc:spChg chg="mod">
          <ac:chgData name="James Dunhill (1800349)" userId="S::1800349@student.uwtsd.ac.uk::f1d23e80-f36a-4de1-8c1f-88110529a463" providerId="AD" clId="Web-{016C3741-B54B-22AD-3993-33286CA088FD}" dt="2019-12-03T19:48:01.164" v="353"/>
          <ac:spMkLst>
            <pc:docMk/>
            <pc:sldMk cId="2134751856" sldId="288"/>
            <ac:spMk id="2" creationId="{5950AE75-F3D5-4424-8970-21953FA2BBB3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8:01.164" v="353"/>
          <ac:spMkLst>
            <pc:docMk/>
            <pc:sldMk cId="2134751856" sldId="288"/>
            <ac:spMk id="3" creationId="{362105CC-6CD9-47E5-AE63-AD6DF3F3B66F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8:01.164" v="353"/>
          <ac:spMkLst>
            <pc:docMk/>
            <pc:sldMk cId="2134751856" sldId="288"/>
            <ac:spMk id="4" creationId="{6956F7F9-5B86-48DE-BF93-5922F62DEB0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8:01.179" v="354"/>
          <ac:spMkLst>
            <pc:docMk/>
            <pc:sldMk cId="2134751856" sldId="288"/>
            <ac:spMk id="9" creationId="{E35A04CF-97D4-4FF7-B359-C546B1F62E54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8:01.179" v="354"/>
          <ac:spMkLst>
            <pc:docMk/>
            <pc:sldMk cId="2134751856" sldId="288"/>
            <ac:spMk id="11" creationId="{1DE7243B-5109-444B-8FAF-7437C66BC0E9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8:01.179" v="354"/>
          <ac:spMkLst>
            <pc:docMk/>
            <pc:sldMk cId="2134751856" sldId="288"/>
            <ac:spMk id="13" creationId="{4C5D6221-DA7B-4611-AA26-7D8E349FDE9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8:01.164" v="353"/>
          <ac:spMkLst>
            <pc:docMk/>
            <pc:sldMk cId="2134751856" sldId="288"/>
            <ac:spMk id="15" creationId="{4C608BEB-860E-4094-8511-78603564A75E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8:01.179" v="354"/>
          <ac:spMkLst>
            <pc:docMk/>
            <pc:sldMk cId="2134751856" sldId="288"/>
            <ac:spMk id="17" creationId="{E35A04CF-97D4-4FF7-B359-C546B1F62E54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7:58.898" v="351"/>
          <ac:spMkLst>
            <pc:docMk/>
            <pc:sldMk cId="2134751856" sldId="288"/>
            <ac:spMk id="18" creationId="{E35A04CF-97D4-4FF7-B359-C546B1F62E54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8:01.179" v="354"/>
          <ac:spMkLst>
            <pc:docMk/>
            <pc:sldMk cId="2134751856" sldId="288"/>
            <ac:spMk id="19" creationId="{1DE7243B-5109-444B-8FAF-7437C66BC0E9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7:58.898" v="351"/>
          <ac:spMkLst>
            <pc:docMk/>
            <pc:sldMk cId="2134751856" sldId="288"/>
            <ac:spMk id="20" creationId="{1DE7243B-5109-444B-8FAF-7437C66BC0E9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8:01.179" v="354"/>
          <ac:spMkLst>
            <pc:docMk/>
            <pc:sldMk cId="2134751856" sldId="288"/>
            <ac:spMk id="21" creationId="{4C5D6221-DA7B-4611-AA26-7D8E349FDE9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7:58.898" v="351"/>
          <ac:spMkLst>
            <pc:docMk/>
            <pc:sldMk cId="2134751856" sldId="288"/>
            <ac:spMk id="22" creationId="{4C5D6221-DA7B-4611-AA26-7D8E349FDE96}"/>
          </ac:spMkLst>
        </pc:spChg>
        <pc:cxnChg chg="add del">
          <ac:chgData name="James Dunhill (1800349)" userId="S::1800349@student.uwtsd.ac.uk::f1d23e80-f36a-4de1-8c1f-88110529a463" providerId="AD" clId="Web-{016C3741-B54B-22AD-3993-33286CA088FD}" dt="2019-12-03T19:48:01.164" v="353"/>
          <ac:cxnSpMkLst>
            <pc:docMk/>
            <pc:sldMk cId="2134751856" sldId="288"/>
            <ac:cxnSpMk id="16" creationId="{1F16A8D4-FE87-4604-88B2-394B5D1EB437}"/>
          </ac:cxnSpMkLst>
        </pc:cxnChg>
      </pc:sldChg>
      <pc:sldChg chg="addSp modSp mod setBg setClrOvrMap">
        <pc:chgData name="James Dunhill (1800349)" userId="S::1800349@student.uwtsd.ac.uk::f1d23e80-f36a-4de1-8c1f-88110529a463" providerId="AD" clId="Web-{016C3741-B54B-22AD-3993-33286CA088FD}" dt="2019-12-03T19:48:12.101" v="355"/>
        <pc:sldMkLst>
          <pc:docMk/>
          <pc:sldMk cId="984759509" sldId="289"/>
        </pc:sldMkLst>
        <pc:spChg chg="mod">
          <ac:chgData name="James Dunhill (1800349)" userId="S::1800349@student.uwtsd.ac.uk::f1d23e80-f36a-4de1-8c1f-88110529a463" providerId="AD" clId="Web-{016C3741-B54B-22AD-3993-33286CA088FD}" dt="2019-12-03T19:48:12.101" v="355"/>
          <ac:spMkLst>
            <pc:docMk/>
            <pc:sldMk cId="984759509" sldId="289"/>
            <ac:spMk id="2" creationId="{BEA0F821-6872-4CEC-84C8-DC345D2A508B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8:12.101" v="355"/>
          <ac:spMkLst>
            <pc:docMk/>
            <pc:sldMk cId="984759509" sldId="289"/>
            <ac:spMk id="3" creationId="{42FCC37A-BE3A-412B-8CF0-72BF249B4CFB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8:12.101" v="355"/>
          <ac:spMkLst>
            <pc:docMk/>
            <pc:sldMk cId="984759509" sldId="289"/>
            <ac:spMk id="8" creationId="{48A740BC-A0AA-45E0-B899-2AE9C6FE11CA}"/>
          </ac:spMkLst>
        </pc:spChg>
        <pc:cxnChg chg="add">
          <ac:chgData name="James Dunhill (1800349)" userId="S::1800349@student.uwtsd.ac.uk::f1d23e80-f36a-4de1-8c1f-88110529a463" providerId="AD" clId="Web-{016C3741-B54B-22AD-3993-33286CA088FD}" dt="2019-12-03T19:48:12.101" v="355"/>
          <ac:cxnSpMkLst>
            <pc:docMk/>
            <pc:sldMk cId="984759509" sldId="289"/>
            <ac:cxnSpMk id="10" creationId="{B874EF51-C858-4BB9-97C3-D17755787127}"/>
          </ac:cxnSpMkLst>
        </pc:cxnChg>
      </pc:sldChg>
      <pc:sldChg chg="addSp modSp mod setBg setClrOvrMap">
        <pc:chgData name="James Dunhill (1800349)" userId="S::1800349@student.uwtsd.ac.uk::f1d23e80-f36a-4de1-8c1f-88110529a463" providerId="AD" clId="Web-{016C3741-B54B-22AD-3993-33286CA088FD}" dt="2019-12-03T19:48:37.789" v="369"/>
        <pc:sldMkLst>
          <pc:docMk/>
          <pc:sldMk cId="1660171105" sldId="290"/>
        </pc:sldMkLst>
        <pc:spChg chg="mod">
          <ac:chgData name="James Dunhill (1800349)" userId="S::1800349@student.uwtsd.ac.uk::f1d23e80-f36a-4de1-8c1f-88110529a463" providerId="AD" clId="Web-{016C3741-B54B-22AD-3993-33286CA088FD}" dt="2019-12-03T19:48:37.789" v="369"/>
          <ac:spMkLst>
            <pc:docMk/>
            <pc:sldMk cId="1660171105" sldId="290"/>
            <ac:spMk id="2" creationId="{307B85DA-ACA3-4B9F-AFFA-E6C5643602DA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8:37.789" v="369"/>
          <ac:spMkLst>
            <pc:docMk/>
            <pc:sldMk cId="1660171105" sldId="290"/>
            <ac:spMk id="3" creationId="{B39DF929-DE3B-4FCE-954C-E372562B26AF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8:37.789" v="369"/>
          <ac:spMkLst>
            <pc:docMk/>
            <pc:sldMk cId="1660171105" sldId="290"/>
            <ac:spMk id="8" creationId="{48A740BC-A0AA-45E0-B899-2AE9C6FE11CA}"/>
          </ac:spMkLst>
        </pc:spChg>
        <pc:cxnChg chg="add">
          <ac:chgData name="James Dunhill (1800349)" userId="S::1800349@student.uwtsd.ac.uk::f1d23e80-f36a-4de1-8c1f-88110529a463" providerId="AD" clId="Web-{016C3741-B54B-22AD-3993-33286CA088FD}" dt="2019-12-03T19:48:37.789" v="369"/>
          <ac:cxnSpMkLst>
            <pc:docMk/>
            <pc:sldMk cId="1660171105" sldId="290"/>
            <ac:cxnSpMk id="10" creationId="{B874EF51-C858-4BB9-97C3-D17755787127}"/>
          </ac:cxnSpMkLst>
        </pc:cxnChg>
      </pc:sldChg>
      <pc:sldChg chg="addSp modSp mod setBg">
        <pc:chgData name="James Dunhill (1800349)" userId="S::1800349@student.uwtsd.ac.uk::f1d23e80-f36a-4de1-8c1f-88110529a463" providerId="AD" clId="Web-{016C3741-B54B-22AD-3993-33286CA088FD}" dt="2019-12-03T19:48:58.086" v="370"/>
        <pc:sldMkLst>
          <pc:docMk/>
          <pc:sldMk cId="3312318479" sldId="291"/>
        </pc:sldMkLst>
        <pc:spChg chg="mod">
          <ac:chgData name="James Dunhill (1800349)" userId="S::1800349@student.uwtsd.ac.uk::f1d23e80-f36a-4de1-8c1f-88110529a463" providerId="AD" clId="Web-{016C3741-B54B-22AD-3993-33286CA088FD}" dt="2019-12-03T19:48:58.086" v="370"/>
          <ac:spMkLst>
            <pc:docMk/>
            <pc:sldMk cId="3312318479" sldId="291"/>
            <ac:spMk id="2" creationId="{EA236CE4-2E2C-4F6A-9969-C431413EA57F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8:58.086" v="370"/>
          <ac:spMkLst>
            <pc:docMk/>
            <pc:sldMk cId="3312318479" sldId="291"/>
            <ac:spMk id="3" creationId="{6CC3F56B-8EC8-4E49-9E89-01282B309ECB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8:58.086" v="370"/>
          <ac:spMkLst>
            <pc:docMk/>
            <pc:sldMk cId="3312318479" sldId="291"/>
            <ac:spMk id="8" creationId="{E777E57D-6A88-4B5B-A068-2BA7FF4E8CCA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8:58.086" v="370"/>
          <ac:spMkLst>
            <pc:docMk/>
            <pc:sldMk cId="3312318479" sldId="291"/>
            <ac:spMk id="10" creationId="{F7117410-A2A4-4085-9ADC-46744551DBDE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8:58.086" v="370"/>
          <ac:spMkLst>
            <pc:docMk/>
            <pc:sldMk cId="3312318479" sldId="291"/>
            <ac:spMk id="12" creationId="{99F74EB5-E547-4FB4-95F5-BCC788F3C4A0}"/>
          </ac:spMkLst>
        </pc:spChg>
      </pc:sldChg>
      <pc:sldChg chg="addSp delSp modSp add ord replId">
        <pc:chgData name="James Dunhill (1800349)" userId="S::1800349@student.uwtsd.ac.uk::f1d23e80-f36a-4de1-8c1f-88110529a463" providerId="AD" clId="Web-{016C3741-B54B-22AD-3993-33286CA088FD}" dt="2019-12-03T19:03:42.324" v="106"/>
        <pc:sldMkLst>
          <pc:docMk/>
          <pc:sldMk cId="2483372434" sldId="292"/>
        </pc:sldMkLst>
        <pc:spChg chg="mod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2" creationId="{00000000-0000-0000-0000-000000000000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4" creationId="{559AE206-7EBA-4D33-8BC9-9D8158553F0E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5" creationId="{6437D937-A7F1-4011-92B4-328E5BE1B166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6" creationId="{B672F332-AF08-46C6-94F0-77684310D7B7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8" creationId="{34244EF8-D73A-40E1-BE73-D46E6B4B04ED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10" creationId="{AB84D7E8-4ECB-42D7-ADBF-01689B0F24AE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17" creationId="{559AE206-7EBA-4D33-8BC9-9D8158553F0E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19" creationId="{6437D937-A7F1-4011-92B4-328E5BE1B166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21" creationId="{B672F332-AF08-46C6-94F0-77684310D7B7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23" creationId="{34244EF8-D73A-40E1-BE73-D46E6B4B04E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25" creationId="{AB84D7E8-4ECB-42D7-ADBF-01689B0F24AE}"/>
          </ac:spMkLst>
        </pc:spChg>
        <pc:picChg chg="add del mod">
          <ac:chgData name="James Dunhill (1800349)" userId="S::1800349@student.uwtsd.ac.uk::f1d23e80-f36a-4de1-8c1f-88110529a463" providerId="AD" clId="Web-{016C3741-B54B-22AD-3993-33286CA088FD}" dt="2019-12-03T19:03:42.324" v="106"/>
          <ac:picMkLst>
            <pc:docMk/>
            <pc:sldMk cId="2483372434" sldId="292"/>
            <ac:picMk id="3" creationId="{70DA78A2-CF6E-4B79-846A-3FAEAA5779E6}"/>
          </ac:picMkLst>
        </pc:picChg>
        <pc:cxnChg chg="del">
          <ac:chgData name="James Dunhill (1800349)" userId="S::1800349@student.uwtsd.ac.uk::f1d23e80-f36a-4de1-8c1f-88110529a463" providerId="AD" clId="Web-{016C3741-B54B-22AD-3993-33286CA088FD}" dt="2019-12-03T19:02:18.199" v="86"/>
          <ac:cxnSpMkLst>
            <pc:docMk/>
            <pc:sldMk cId="2483372434" sldId="292"/>
            <ac:cxnSpMk id="12" creationId="{9E8E38ED-369A-44C2-B635-0BED0E48A6E8}"/>
          </ac:cxnSpMkLst>
        </pc:cxnChg>
        <pc:cxnChg chg="add">
          <ac:chgData name="James Dunhill (1800349)" userId="S::1800349@student.uwtsd.ac.uk::f1d23e80-f36a-4de1-8c1f-88110529a463" providerId="AD" clId="Web-{016C3741-B54B-22AD-3993-33286CA088FD}" dt="2019-12-03T19:02:18.199" v="86"/>
          <ac:cxnSpMkLst>
            <pc:docMk/>
            <pc:sldMk cId="2483372434" sldId="292"/>
            <ac:cxnSpMk id="27" creationId="{9E8E38ED-369A-44C2-B635-0BED0E48A6E8}"/>
          </ac:cxnSpMkLst>
        </pc:cxnChg>
      </pc:sldChg>
      <pc:sldChg chg="addSp delSp modSp add ord replId">
        <pc:chgData name="James Dunhill (1800349)" userId="S::1800349@student.uwtsd.ac.uk::f1d23e80-f36a-4de1-8c1f-88110529a463" providerId="AD" clId="Web-{016C3741-B54B-22AD-3993-33286CA088FD}" dt="2019-12-03T19:05:50.620" v="148" actId="1076"/>
        <pc:sldMkLst>
          <pc:docMk/>
          <pc:sldMk cId="508898829" sldId="293"/>
        </pc:sldMkLst>
        <pc:spChg chg="mod">
          <ac:chgData name="James Dunhill (1800349)" userId="S::1800349@student.uwtsd.ac.uk::f1d23e80-f36a-4de1-8c1f-88110529a463" providerId="AD" clId="Web-{016C3741-B54B-22AD-3993-33286CA088FD}" dt="2019-12-03T19:03:19.542" v="104"/>
          <ac:spMkLst>
            <pc:docMk/>
            <pc:sldMk cId="508898829" sldId="293"/>
            <ac:spMk id="2" creationId="{2A297D97-F159-4A91-B3E2-E4C237C03381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03:19.542" v="104"/>
          <ac:spMkLst>
            <pc:docMk/>
            <pc:sldMk cId="508898829" sldId="293"/>
            <ac:spMk id="20" creationId="{46C2E80F-49A6-4372-B103-219D417A55E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3:19.542" v="104"/>
          <ac:spMkLst>
            <pc:docMk/>
            <pc:sldMk cId="508898829" sldId="293"/>
            <ac:spMk id="25" creationId="{823AC064-BC96-4F32-8AE1-B2FD38754823}"/>
          </ac:spMkLst>
        </pc:spChg>
        <pc:graphicFrameChg chg="del">
          <ac:chgData name="James Dunhill (1800349)" userId="S::1800349@student.uwtsd.ac.uk::f1d23e80-f36a-4de1-8c1f-88110529a463" providerId="AD" clId="Web-{016C3741-B54B-22AD-3993-33286CA088FD}" dt="2019-12-03T19:02:41.215" v="89"/>
          <ac:graphicFrameMkLst>
            <pc:docMk/>
            <pc:sldMk cId="508898829" sldId="293"/>
            <ac:graphicFrameMk id="15" creationId="{673C20EB-1E7A-4C1A-AC1A-61C0664393A2}"/>
          </ac:graphicFrameMkLst>
        </pc:graphicFrameChg>
        <pc:picChg chg="add mod ord">
          <ac:chgData name="James Dunhill (1800349)" userId="S::1800349@student.uwtsd.ac.uk::f1d23e80-f36a-4de1-8c1f-88110529a463" providerId="AD" clId="Web-{016C3741-B54B-22AD-3993-33286CA088FD}" dt="2019-12-03T19:05:34.589" v="147" actId="1076"/>
          <ac:picMkLst>
            <pc:docMk/>
            <pc:sldMk cId="508898829" sldId="293"/>
            <ac:picMk id="8" creationId="{44A9BBB9-A854-4146-BF19-9AA5CC8C9081}"/>
          </ac:picMkLst>
        </pc:picChg>
        <pc:picChg chg="add mod">
          <ac:chgData name="James Dunhill (1800349)" userId="S::1800349@student.uwtsd.ac.uk::f1d23e80-f36a-4de1-8c1f-88110529a463" providerId="AD" clId="Web-{016C3741-B54B-22AD-3993-33286CA088FD}" dt="2019-12-03T19:05:50.620" v="148" actId="1076"/>
          <ac:picMkLst>
            <pc:docMk/>
            <pc:sldMk cId="508898829" sldId="293"/>
            <ac:picMk id="10" creationId="{A15F33A5-04DE-4D00-A883-D56776BA651F}"/>
          </ac:picMkLst>
        </pc:picChg>
        <pc:cxnChg chg="add">
          <ac:chgData name="James Dunhill (1800349)" userId="S::1800349@student.uwtsd.ac.uk::f1d23e80-f36a-4de1-8c1f-88110529a463" providerId="AD" clId="Web-{016C3741-B54B-22AD-3993-33286CA088FD}" dt="2019-12-03T19:03:19.542" v="104"/>
          <ac:cxnSpMkLst>
            <pc:docMk/>
            <pc:sldMk cId="508898829" sldId="293"/>
            <ac:cxnSpMk id="27" creationId="{7E7C77BC-7138-40B1-A15B-20F57A494629}"/>
          </ac:cxnSpMkLst>
        </pc:cxnChg>
        <pc:cxnChg chg="add">
          <ac:chgData name="James Dunhill (1800349)" userId="S::1800349@student.uwtsd.ac.uk::f1d23e80-f36a-4de1-8c1f-88110529a463" providerId="AD" clId="Web-{016C3741-B54B-22AD-3993-33286CA088FD}" dt="2019-12-03T19:03:19.542" v="104"/>
          <ac:cxnSpMkLst>
            <pc:docMk/>
            <pc:sldMk cId="508898829" sldId="293"/>
            <ac:cxnSpMk id="29" creationId="{DB146403-F3D6-484B-B2ED-97F9565D0370}"/>
          </ac:cxnSpMkLst>
        </pc:cxnChg>
      </pc:sldChg>
      <pc:sldChg chg="addSp delSp modSp add del ord replId">
        <pc:chgData name="James Dunhill (1800349)" userId="S::1800349@student.uwtsd.ac.uk::f1d23e80-f36a-4de1-8c1f-88110529a463" providerId="AD" clId="Web-{016C3741-B54B-22AD-3993-33286CA088FD}" dt="2019-12-03T19:32:00.546" v="149"/>
        <pc:sldMkLst>
          <pc:docMk/>
          <pc:sldMk cId="2266146579" sldId="294"/>
        </pc:sldMkLst>
        <pc:spChg chg="mod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2" creationId="{00000000-0000-0000-0000-000000000000}"/>
          </ac:spMkLst>
        </pc:spChg>
        <pc:spChg chg="add mod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5" creationId="{9AECC3AE-B1F1-4308-A35D-C1697AFE5773}"/>
          </ac:spMkLst>
        </pc:spChg>
        <pc:spChg chg="add del mod">
          <ac:chgData name="James Dunhill (1800349)" userId="S::1800349@student.uwtsd.ac.uk::f1d23e80-f36a-4de1-8c1f-88110529a463" providerId="AD" clId="Web-{016C3741-B54B-22AD-3993-33286CA088FD}" dt="2019-12-03T19:04:47.073" v="121"/>
          <ac:spMkLst>
            <pc:docMk/>
            <pc:sldMk cId="2266146579" sldId="294"/>
            <ac:spMk id="6" creationId="{37DBC4D9-5608-4881-B43F-C17EDE3055DB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17" creationId="{559AE206-7EBA-4D33-8BC9-9D8158553F0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19" creationId="{6437D937-A7F1-4011-92B4-328E5BE1B16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21" creationId="{B672F332-AF08-46C6-94F0-77684310D7B7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23" creationId="{34244EF8-D73A-40E1-BE73-D46E6B4B04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25" creationId="{AB84D7E8-4ECB-42D7-ADBF-01689B0F24A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3.354" v="142"/>
          <ac:spMkLst>
            <pc:docMk/>
            <pc:sldMk cId="2266146579" sldId="294"/>
            <ac:spMk id="29" creationId="{559AE206-7EBA-4D33-8BC9-9D8158553F0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3.354" v="142"/>
          <ac:spMkLst>
            <pc:docMk/>
            <pc:sldMk cId="2266146579" sldId="294"/>
            <ac:spMk id="30" creationId="{6437D937-A7F1-4011-92B4-328E5BE1B16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3.354" v="142"/>
          <ac:spMkLst>
            <pc:docMk/>
            <pc:sldMk cId="2266146579" sldId="294"/>
            <ac:spMk id="31" creationId="{B672F332-AF08-46C6-94F0-77684310D7B7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1.104" v="140"/>
          <ac:spMkLst>
            <pc:docMk/>
            <pc:sldMk cId="2266146579" sldId="294"/>
            <ac:spMk id="32" creationId="{559AE206-7EBA-4D33-8BC9-9D8158553F0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3.354" v="142"/>
          <ac:spMkLst>
            <pc:docMk/>
            <pc:sldMk cId="2266146579" sldId="294"/>
            <ac:spMk id="33" creationId="{34244EF8-D73A-40E1-BE73-D46E6B4B04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1.104" v="140"/>
          <ac:spMkLst>
            <pc:docMk/>
            <pc:sldMk cId="2266146579" sldId="294"/>
            <ac:spMk id="34" creationId="{6437D937-A7F1-4011-92B4-328E5BE1B16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3.354" v="142"/>
          <ac:spMkLst>
            <pc:docMk/>
            <pc:sldMk cId="2266146579" sldId="294"/>
            <ac:spMk id="35" creationId="{AB84D7E8-4ECB-42D7-ADBF-01689B0F24A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1.104" v="140"/>
          <ac:spMkLst>
            <pc:docMk/>
            <pc:sldMk cId="2266146579" sldId="294"/>
            <ac:spMk id="36" creationId="{B672F332-AF08-46C6-94F0-77684310D7B7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1.104" v="140"/>
          <ac:spMkLst>
            <pc:docMk/>
            <pc:sldMk cId="2266146579" sldId="294"/>
            <ac:spMk id="38" creationId="{34244EF8-D73A-40E1-BE73-D46E6B4B04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36" v="144"/>
          <ac:spMkLst>
            <pc:docMk/>
            <pc:sldMk cId="2266146579" sldId="294"/>
            <ac:spMk id="39" creationId="{559AE206-7EBA-4D33-8BC9-9D8158553F0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1.104" v="140"/>
          <ac:spMkLst>
            <pc:docMk/>
            <pc:sldMk cId="2266146579" sldId="294"/>
            <ac:spMk id="40" creationId="{AB84D7E8-4ECB-42D7-ADBF-01689B0F24A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36" v="144"/>
          <ac:spMkLst>
            <pc:docMk/>
            <pc:sldMk cId="2266146579" sldId="294"/>
            <ac:spMk id="41" creationId="{6437D937-A7F1-4011-92B4-328E5BE1B16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1.104" v="140"/>
          <ac:spMkLst>
            <pc:docMk/>
            <pc:sldMk cId="2266146579" sldId="294"/>
            <ac:spMk id="42" creationId="{819D9194-FB5A-4A28-A10F-878794E52155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36" v="144"/>
          <ac:spMkLst>
            <pc:docMk/>
            <pc:sldMk cId="2266146579" sldId="294"/>
            <ac:spMk id="43" creationId="{B672F332-AF08-46C6-94F0-77684310D7B7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36" v="144"/>
          <ac:spMkLst>
            <pc:docMk/>
            <pc:sldMk cId="2266146579" sldId="294"/>
            <ac:spMk id="45" creationId="{34244EF8-D73A-40E1-BE73-D46E6B4B04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36" v="144"/>
          <ac:spMkLst>
            <pc:docMk/>
            <pc:sldMk cId="2266146579" sldId="294"/>
            <ac:spMk id="46" creationId="{AB84D7E8-4ECB-42D7-ADBF-01689B0F24A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36" v="144"/>
          <ac:spMkLst>
            <pc:docMk/>
            <pc:sldMk cId="2266146579" sldId="294"/>
            <ac:spMk id="47" creationId="{819D9194-FB5A-4A28-A10F-878794E52155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49" creationId="{559AE206-7EBA-4D33-8BC9-9D8158553F0E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50" creationId="{6437D937-A7F1-4011-92B4-328E5BE1B166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51" creationId="{B672F332-AF08-46C6-94F0-77684310D7B7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52" creationId="{34244EF8-D73A-40E1-BE73-D46E6B4B04E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53" creationId="{AB84D7E8-4ECB-42D7-ADBF-01689B0F24AE}"/>
          </ac:spMkLst>
        </pc:spChg>
        <pc:picChg chg="add del mod">
          <ac:chgData name="James Dunhill (1800349)" userId="S::1800349@student.uwtsd.ac.uk::f1d23e80-f36a-4de1-8c1f-88110529a463" providerId="AD" clId="Web-{016C3741-B54B-22AD-3993-33286CA088FD}" dt="2019-12-03T19:04:27.464" v="115"/>
          <ac:picMkLst>
            <pc:docMk/>
            <pc:sldMk cId="2266146579" sldId="294"/>
            <ac:picMk id="3" creationId="{A9A4442E-2CC2-468A-8A08-474A89A00BE2}"/>
          </ac:picMkLst>
        </pc:picChg>
        <pc:cxnChg chg="add del">
          <ac:chgData name="James Dunhill (1800349)" userId="S::1800349@student.uwtsd.ac.uk::f1d23e80-f36a-4de1-8c1f-88110529a463" providerId="AD" clId="Web-{016C3741-B54B-22AD-3993-33286CA088FD}" dt="2019-12-03T19:05:15.651" v="145"/>
          <ac:cxnSpMkLst>
            <pc:docMk/>
            <pc:sldMk cId="2266146579" sldId="294"/>
            <ac:cxnSpMk id="27" creationId="{9E8E38ED-369A-44C2-B635-0BED0E48A6E8}"/>
          </ac:cxnSpMkLst>
        </pc:cxnChg>
        <pc:cxnChg chg="add del">
          <ac:chgData name="James Dunhill (1800349)" userId="S::1800349@student.uwtsd.ac.uk::f1d23e80-f36a-4de1-8c1f-88110529a463" providerId="AD" clId="Web-{016C3741-B54B-22AD-3993-33286CA088FD}" dt="2019-12-03T19:05:13.354" v="142"/>
          <ac:cxnSpMkLst>
            <pc:docMk/>
            <pc:sldMk cId="2266146579" sldId="294"/>
            <ac:cxnSpMk id="37" creationId="{9E8E38ED-369A-44C2-B635-0BED0E48A6E8}"/>
          </ac:cxnSpMkLst>
        </pc:cxnChg>
        <pc:cxnChg chg="add del">
          <ac:chgData name="James Dunhill (1800349)" userId="S::1800349@student.uwtsd.ac.uk::f1d23e80-f36a-4de1-8c1f-88110529a463" providerId="AD" clId="Web-{016C3741-B54B-22AD-3993-33286CA088FD}" dt="2019-12-03T19:05:11.104" v="140"/>
          <ac:cxnSpMkLst>
            <pc:docMk/>
            <pc:sldMk cId="2266146579" sldId="294"/>
            <ac:cxnSpMk id="44" creationId="{9E8E38ED-369A-44C2-B635-0BED0E48A6E8}"/>
          </ac:cxnSpMkLst>
        </pc:cxnChg>
        <pc:cxnChg chg="add del">
          <ac:chgData name="James Dunhill (1800349)" userId="S::1800349@student.uwtsd.ac.uk::f1d23e80-f36a-4de1-8c1f-88110529a463" providerId="AD" clId="Web-{016C3741-B54B-22AD-3993-33286CA088FD}" dt="2019-12-03T19:05:15.636" v="144"/>
          <ac:cxnSpMkLst>
            <pc:docMk/>
            <pc:sldMk cId="2266146579" sldId="294"/>
            <ac:cxnSpMk id="48" creationId="{9E8E38ED-369A-44C2-B635-0BED0E48A6E8}"/>
          </ac:cxnSpMkLst>
        </pc:cxnChg>
        <pc:cxnChg chg="add">
          <ac:chgData name="James Dunhill (1800349)" userId="S::1800349@student.uwtsd.ac.uk::f1d23e80-f36a-4de1-8c1f-88110529a463" providerId="AD" clId="Web-{016C3741-B54B-22AD-3993-33286CA088FD}" dt="2019-12-03T19:05:15.651" v="145"/>
          <ac:cxnSpMkLst>
            <pc:docMk/>
            <pc:sldMk cId="2266146579" sldId="294"/>
            <ac:cxnSpMk id="54" creationId="{9E8E38ED-369A-44C2-B635-0BED0E48A6E8}"/>
          </ac:cxnSpMkLst>
        </pc:cxnChg>
      </pc:sldChg>
      <pc:sldChg chg="addSp delSp modSp add replId">
        <pc:chgData name="James Dunhill (1800349)" userId="S::1800349@student.uwtsd.ac.uk::f1d23e80-f36a-4de1-8c1f-88110529a463" providerId="AD" clId="Web-{016C3741-B54B-22AD-3993-33286CA088FD}" dt="2019-12-03T19:33:28.265" v="192"/>
        <pc:sldMkLst>
          <pc:docMk/>
          <pc:sldMk cId="542860391" sldId="304"/>
        </pc:sldMkLst>
        <pc:spChg chg="mod">
          <ac:chgData name="James Dunhill (1800349)" userId="S::1800349@student.uwtsd.ac.uk::f1d23e80-f36a-4de1-8c1f-88110529a463" providerId="AD" clId="Web-{016C3741-B54B-22AD-3993-33286CA088FD}" dt="2019-12-03T19:33:28.265" v="192"/>
          <ac:spMkLst>
            <pc:docMk/>
            <pc:sldMk cId="542860391" sldId="304"/>
            <ac:spMk id="2" creationId="{2A297D97-F159-4A91-B3E2-E4C237C03381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33:28.265" v="192"/>
          <ac:spMkLst>
            <pc:docMk/>
            <pc:sldMk cId="542860391" sldId="304"/>
            <ac:spMk id="20" creationId="{46C2E80F-49A6-4372-B103-219D417A55E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33:28.265" v="192"/>
          <ac:spMkLst>
            <pc:docMk/>
            <pc:sldMk cId="542860391" sldId="304"/>
            <ac:spMk id="25" creationId="{46C2E80F-49A6-4372-B103-219D417A55ED}"/>
          </ac:spMkLst>
        </pc:spChg>
        <pc:graphicFrameChg chg="mod modGraphic">
          <ac:chgData name="James Dunhill (1800349)" userId="S::1800349@student.uwtsd.ac.uk::f1d23e80-f36a-4de1-8c1f-88110529a463" providerId="AD" clId="Web-{016C3741-B54B-22AD-3993-33286CA088FD}" dt="2019-12-03T19:33:28.265" v="192"/>
          <ac:graphicFrameMkLst>
            <pc:docMk/>
            <pc:sldMk cId="542860391" sldId="304"/>
            <ac:graphicFrameMk id="15" creationId="{673C20EB-1E7A-4C1A-AC1A-61C0664393A2}"/>
          </ac:graphicFrameMkLst>
        </pc:graphicFrameChg>
      </pc:sldChg>
      <pc:sldChg chg="addSp delSp modSp add replId">
        <pc:chgData name="James Dunhill (1800349)" userId="S::1800349@student.uwtsd.ac.uk::f1d23e80-f36a-4de1-8c1f-88110529a463" providerId="AD" clId="Web-{016C3741-B54B-22AD-3993-33286CA088FD}" dt="2019-12-03T19:39:26.972" v="266" actId="20577"/>
        <pc:sldMkLst>
          <pc:docMk/>
          <pc:sldMk cId="1594077033" sldId="305"/>
        </pc:sldMkLst>
        <pc:spChg chg="mod">
          <ac:chgData name="James Dunhill (1800349)" userId="S::1800349@student.uwtsd.ac.uk::f1d23e80-f36a-4de1-8c1f-88110529a463" providerId="AD" clId="Web-{016C3741-B54B-22AD-3993-33286CA088FD}" dt="2019-12-03T19:39:26.972" v="266" actId="20577"/>
          <ac:spMkLst>
            <pc:docMk/>
            <pc:sldMk cId="1594077033" sldId="305"/>
            <ac:spMk id="2" creationId="{2A297D97-F159-4A91-B3E2-E4C237C03381}"/>
          </ac:spMkLst>
        </pc:spChg>
        <pc:spChg chg="add del mod">
          <ac:chgData name="James Dunhill (1800349)" userId="S::1800349@student.uwtsd.ac.uk::f1d23e80-f36a-4de1-8c1f-88110529a463" providerId="AD" clId="Web-{016C3741-B54B-22AD-3993-33286CA088FD}" dt="2019-12-03T19:35:08.079" v="214"/>
          <ac:spMkLst>
            <pc:docMk/>
            <pc:sldMk cId="1594077033" sldId="305"/>
            <ac:spMk id="10" creationId="{3BA16174-2045-4481-9088-06C30799AAA7}"/>
          </ac:spMkLst>
        </pc:spChg>
        <pc:spChg chg="add del mod">
          <ac:chgData name="James Dunhill (1800349)" userId="S::1800349@student.uwtsd.ac.uk::f1d23e80-f36a-4de1-8c1f-88110529a463" providerId="AD" clId="Web-{016C3741-B54B-22AD-3993-33286CA088FD}" dt="2019-12-03T19:35:08.079" v="213"/>
          <ac:spMkLst>
            <pc:docMk/>
            <pc:sldMk cId="1594077033" sldId="305"/>
            <ac:spMk id="11" creationId="{B0B7ACFF-2989-4718-A460-B2807AFB0BE4}"/>
          </ac:spMkLst>
        </pc:spChg>
        <pc:spChg chg="add del mod">
          <ac:chgData name="James Dunhill (1800349)" userId="S::1800349@student.uwtsd.ac.uk::f1d23e80-f36a-4de1-8c1f-88110529a463" providerId="AD" clId="Web-{016C3741-B54B-22AD-3993-33286CA088FD}" dt="2019-12-03T19:35:08.079" v="212"/>
          <ac:spMkLst>
            <pc:docMk/>
            <pc:sldMk cId="1594077033" sldId="305"/>
            <ac:spMk id="13" creationId="{E392191C-AF00-4F7B-B318-736DCA5EBC63}"/>
          </ac:spMkLst>
        </pc:spChg>
        <pc:spChg chg="add del mod">
          <ac:chgData name="James Dunhill (1800349)" userId="S::1800349@student.uwtsd.ac.uk::f1d23e80-f36a-4de1-8c1f-88110529a463" providerId="AD" clId="Web-{016C3741-B54B-22AD-3993-33286CA088FD}" dt="2019-12-03T19:35:08.063" v="211"/>
          <ac:spMkLst>
            <pc:docMk/>
            <pc:sldMk cId="1594077033" sldId="305"/>
            <ac:spMk id="17" creationId="{4A623633-AD99-4C78-9E0A-CAE440A35D45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35:16.423" v="215"/>
          <ac:spMkLst>
            <pc:docMk/>
            <pc:sldMk cId="1594077033" sldId="305"/>
            <ac:spMk id="25" creationId="{46C2E80F-49A6-4372-B103-219D417A55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6:35.767" v="226"/>
          <ac:spMkLst>
            <pc:docMk/>
            <pc:sldMk cId="1594077033" sldId="305"/>
            <ac:spMk id="30" creationId="{46C2E80F-49A6-4372-B103-219D417A55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6:58.017" v="229"/>
          <ac:spMkLst>
            <pc:docMk/>
            <pc:sldMk cId="1594077033" sldId="305"/>
            <ac:spMk id="35" creationId="{42285737-90EE-47DC-AC80-8AE156B11969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7:58.924" v="243"/>
          <ac:spMkLst>
            <pc:docMk/>
            <pc:sldMk cId="1594077033" sldId="305"/>
            <ac:spMk id="48" creationId="{46C2E80F-49A6-4372-B103-219D417A55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7:58.924" v="243"/>
          <ac:spMkLst>
            <pc:docMk/>
            <pc:sldMk cId="1594077033" sldId="305"/>
            <ac:spMk id="53" creationId="{42A5316D-ED2F-4F89-B4B4-8D9240B1A348}"/>
          </ac:spMkLst>
        </pc:spChg>
        <pc:grpChg chg="add del">
          <ac:chgData name="James Dunhill (1800349)" userId="S::1800349@student.uwtsd.ac.uk::f1d23e80-f36a-4de1-8c1f-88110529a463" providerId="AD" clId="Web-{016C3741-B54B-22AD-3993-33286CA088FD}" dt="2019-12-03T19:36:58.017" v="229"/>
          <ac:grpSpMkLst>
            <pc:docMk/>
            <pc:sldMk cId="1594077033" sldId="305"/>
            <ac:grpSpMk id="37" creationId="{B57BDC17-F1B3-455F-BBF1-680AA1F25C06}"/>
          </ac:grpSpMkLst>
        </pc:grpChg>
        <pc:graphicFrameChg chg="mod modGraphic">
          <ac:chgData name="James Dunhill (1800349)" userId="S::1800349@student.uwtsd.ac.uk::f1d23e80-f36a-4de1-8c1f-88110529a463" providerId="AD" clId="Web-{016C3741-B54B-22AD-3993-33286CA088FD}" dt="2019-12-03T19:38:18.284" v="244" actId="1076"/>
          <ac:graphicFrameMkLst>
            <pc:docMk/>
            <pc:sldMk cId="1594077033" sldId="305"/>
            <ac:graphicFrameMk id="15" creationId="{673C20EB-1E7A-4C1A-AC1A-61C0664393A2}"/>
          </ac:graphicFrameMkLst>
        </pc:graphicFrameChg>
        <pc:graphicFrameChg chg="add del mod">
          <ac:chgData name="James Dunhill (1800349)" userId="S::1800349@student.uwtsd.ac.uk::f1d23e80-f36a-4de1-8c1f-88110529a463" providerId="AD" clId="Web-{016C3741-B54B-22AD-3993-33286CA088FD}" dt="2019-12-03T19:37:55.736" v="241"/>
          <ac:graphicFrameMkLst>
            <pc:docMk/>
            <pc:sldMk cId="1594077033" sldId="305"/>
            <ac:graphicFrameMk id="204" creationId="{16F77D45-B2A1-495A-952C-E969EC7BA039}"/>
          </ac:graphicFrameMkLst>
        </pc:graphicFrameChg>
        <pc:graphicFrameChg chg="add del mod modGraphic">
          <ac:chgData name="James Dunhill (1800349)" userId="S::1800349@student.uwtsd.ac.uk::f1d23e80-f36a-4de1-8c1f-88110529a463" providerId="AD" clId="Web-{016C3741-B54B-22AD-3993-33286CA088FD}" dt="2019-12-03T19:39:14.222" v="265" actId="20577"/>
          <ac:graphicFrameMkLst>
            <pc:docMk/>
            <pc:sldMk cId="1594077033" sldId="305"/>
            <ac:graphicFrameMk id="395" creationId="{574AB550-28DC-45C5-9FCE-7D120DE7DBE4}"/>
          </ac:graphicFrameMkLst>
        </pc:graphicFrameChg>
      </pc:sldChg>
      <pc:sldChg chg="addSp modSp add ord replId">
        <pc:chgData name="James Dunhill (1800349)" userId="S::1800349@student.uwtsd.ac.uk::f1d23e80-f36a-4de1-8c1f-88110529a463" providerId="AD" clId="Web-{016C3741-B54B-22AD-3993-33286CA088FD}" dt="2019-12-03T19:44:26.599" v="317" actId="20577"/>
        <pc:sldMkLst>
          <pc:docMk/>
          <pc:sldMk cId="3160952332" sldId="306"/>
        </pc:sldMkLst>
        <pc:spChg chg="mod">
          <ac:chgData name="James Dunhill (1800349)" userId="S::1800349@student.uwtsd.ac.uk::f1d23e80-f36a-4de1-8c1f-88110529a463" providerId="AD" clId="Web-{016C3741-B54B-22AD-3993-33286CA088FD}" dt="2019-12-03T19:43:21.552" v="309" actId="14100"/>
          <ac:spMkLst>
            <pc:docMk/>
            <pc:sldMk cId="3160952332" sldId="306"/>
            <ac:spMk id="2" creationId="{2A297D97-F159-4A91-B3E2-E4C237C03381}"/>
          </ac:spMkLst>
        </pc:spChg>
        <pc:graphicFrameChg chg="mod modGraphic">
          <ac:chgData name="James Dunhill (1800349)" userId="S::1800349@student.uwtsd.ac.uk::f1d23e80-f36a-4de1-8c1f-88110529a463" providerId="AD" clId="Web-{016C3741-B54B-22AD-3993-33286CA088FD}" dt="2019-12-03T19:44:26.599" v="317" actId="20577"/>
          <ac:graphicFrameMkLst>
            <pc:docMk/>
            <pc:sldMk cId="3160952332" sldId="306"/>
            <ac:graphicFrameMk id="15" creationId="{673C20EB-1E7A-4C1A-AC1A-61C0664393A2}"/>
          </ac:graphicFrameMkLst>
        </pc:graphicFrameChg>
        <pc:graphicFrameChg chg="add mod modGraphic">
          <ac:chgData name="James Dunhill (1800349)" userId="S::1800349@student.uwtsd.ac.uk::f1d23e80-f36a-4de1-8c1f-88110529a463" providerId="AD" clId="Web-{016C3741-B54B-22AD-3993-33286CA088FD}" dt="2019-12-03T19:43:35.974" v="312" actId="1076"/>
          <ac:graphicFrameMkLst>
            <pc:docMk/>
            <pc:sldMk cId="3160952332" sldId="306"/>
            <ac:graphicFrameMk id="187" creationId="{7163E00D-AEB7-4B01-938F-5B3BFB910DB7}"/>
          </ac:graphicFrameMkLst>
        </pc:graphicFrameChg>
      </pc:sldChg>
    </pc:docChg>
  </pc:docChgLst>
  <pc:docChgLst>
    <pc:chgData name="Harry Byrne (P133366)" userId="S::hbyrne.133366@student.uwtsd.ac.uk::e157c973-75c8-40e5-9893-a581c6de5c3d" providerId="AD" clId="Web-{3B0E4EE8-0F92-B91C-6773-AFA8567C310A}"/>
    <pc:docChg chg="modSld">
      <pc:chgData name="Harry Byrne (P133366)" userId="S::hbyrne.133366@student.uwtsd.ac.uk::e157c973-75c8-40e5-9893-a581c6de5c3d" providerId="AD" clId="Web-{3B0E4EE8-0F92-B91C-6773-AFA8567C310A}" dt="2019-12-03T13:32:52.651" v="3"/>
      <pc:docMkLst>
        <pc:docMk/>
      </pc:docMkLst>
      <pc:sldChg chg="addSp delSp modSp mod setBg">
        <pc:chgData name="Harry Byrne (P133366)" userId="S::hbyrne.133366@student.uwtsd.ac.uk::e157c973-75c8-40e5-9893-a581c6de5c3d" providerId="AD" clId="Web-{3B0E4EE8-0F92-B91C-6773-AFA8567C310A}" dt="2019-12-03T13:32:52.651" v="3"/>
        <pc:sldMkLst>
          <pc:docMk/>
          <pc:sldMk cId="2725444624" sldId="262"/>
        </pc:sldMkLst>
        <pc:spChg chg="mod">
          <ac:chgData name="Harry Byrne (P133366)" userId="S::hbyrne.133366@student.uwtsd.ac.uk::e157c973-75c8-40e5-9893-a581c6de5c3d" providerId="AD" clId="Web-{3B0E4EE8-0F92-B91C-6773-AFA8567C310A}" dt="2019-12-03T13:32:25.182" v="2"/>
          <ac:spMkLst>
            <pc:docMk/>
            <pc:sldMk cId="2725444624" sldId="262"/>
            <ac:spMk id="2" creationId="{DAC0B9B0-9E86-4252-AFEC-322670B4EFAC}"/>
          </ac:spMkLst>
        </pc:spChg>
        <pc:spChg chg="mod">
          <ac:chgData name="Harry Byrne (P133366)" userId="S::hbyrne.133366@student.uwtsd.ac.uk::e157c973-75c8-40e5-9893-a581c6de5c3d" providerId="AD" clId="Web-{3B0E4EE8-0F92-B91C-6773-AFA8567C310A}" dt="2019-12-03T13:32:25.182" v="2"/>
          <ac:spMkLst>
            <pc:docMk/>
            <pc:sldMk cId="2725444624" sldId="262"/>
            <ac:spMk id="3" creationId="{1129573C-301A-4495-8C87-8D014F18A1DD}"/>
          </ac:spMkLst>
        </pc:spChg>
        <pc:spChg chg="add del">
          <ac:chgData name="Harry Byrne (P133366)" userId="S::hbyrne.133366@student.uwtsd.ac.uk::e157c973-75c8-40e5-9893-a581c6de5c3d" providerId="AD" clId="Web-{3B0E4EE8-0F92-B91C-6773-AFA8567C310A}" dt="2019-12-03T13:32:52.651" v="3"/>
          <ac:spMkLst>
            <pc:docMk/>
            <pc:sldMk cId="2725444624" sldId="262"/>
            <ac:spMk id="7" creationId="{E4F9F79B-A093-478E-96B5-EE02BC93A858}"/>
          </ac:spMkLst>
        </pc:spChg>
        <pc:spChg chg="add del">
          <ac:chgData name="Harry Byrne (P133366)" userId="S::hbyrne.133366@student.uwtsd.ac.uk::e157c973-75c8-40e5-9893-a581c6de5c3d" providerId="AD" clId="Web-{3B0E4EE8-0F92-B91C-6773-AFA8567C310A}" dt="2019-12-03T13:32:25.166" v="1"/>
          <ac:spMkLst>
            <pc:docMk/>
            <pc:sldMk cId="2725444624" sldId="262"/>
            <ac:spMk id="10" creationId="{3CD9DF72-87A3-404E-A828-84CBF11A8303}"/>
          </ac:spMkLst>
        </pc:spChg>
        <pc:spChg chg="add del">
          <ac:chgData name="Harry Byrne (P133366)" userId="S::hbyrne.133366@student.uwtsd.ac.uk::e157c973-75c8-40e5-9893-a581c6de5c3d" providerId="AD" clId="Web-{3B0E4EE8-0F92-B91C-6773-AFA8567C310A}" dt="2019-12-03T13:32:52.651" v="3"/>
          <ac:spMkLst>
            <pc:docMk/>
            <pc:sldMk cId="2725444624" sldId="262"/>
            <ac:spMk id="14" creationId="{F7194F93-1F71-4A70-9DF1-28F183771111}"/>
          </ac:spMkLst>
        </pc:spChg>
        <pc:spChg chg="add del">
          <ac:chgData name="Harry Byrne (P133366)" userId="S::hbyrne.133366@student.uwtsd.ac.uk::e157c973-75c8-40e5-9893-a581c6de5c3d" providerId="AD" clId="Web-{3B0E4EE8-0F92-B91C-6773-AFA8567C310A}" dt="2019-12-03T13:32:52.651" v="3"/>
          <ac:spMkLst>
            <pc:docMk/>
            <pc:sldMk cId="2725444624" sldId="262"/>
            <ac:spMk id="16" creationId="{9BBC0C84-DC2A-43AE-9576-0A44295E8B9C}"/>
          </ac:spMkLst>
        </pc:spChg>
        <pc:spChg chg="add">
          <ac:chgData name="Harry Byrne (P133366)" userId="S::hbyrne.133366@student.uwtsd.ac.uk::e157c973-75c8-40e5-9893-a581c6de5c3d" providerId="AD" clId="Web-{3B0E4EE8-0F92-B91C-6773-AFA8567C310A}" dt="2019-12-03T13:32:52.651" v="3"/>
          <ac:spMkLst>
            <pc:docMk/>
            <pc:sldMk cId="2725444624" sldId="262"/>
            <ac:spMk id="21" creationId="{E4F9F79B-A093-478E-96B5-EE02BC93A858}"/>
          </ac:spMkLst>
        </pc:spChg>
        <pc:spChg chg="add">
          <ac:chgData name="Harry Byrne (P133366)" userId="S::hbyrne.133366@student.uwtsd.ac.uk::e157c973-75c8-40e5-9893-a581c6de5c3d" providerId="AD" clId="Web-{3B0E4EE8-0F92-B91C-6773-AFA8567C310A}" dt="2019-12-03T13:32:52.651" v="3"/>
          <ac:spMkLst>
            <pc:docMk/>
            <pc:sldMk cId="2725444624" sldId="262"/>
            <ac:spMk id="25" creationId="{F7194F93-1F71-4A70-9DF1-28F183771111}"/>
          </ac:spMkLst>
        </pc:spChg>
        <pc:spChg chg="add">
          <ac:chgData name="Harry Byrne (P133366)" userId="S::hbyrne.133366@student.uwtsd.ac.uk::e157c973-75c8-40e5-9893-a581c6de5c3d" providerId="AD" clId="Web-{3B0E4EE8-0F92-B91C-6773-AFA8567C310A}" dt="2019-12-03T13:32:52.651" v="3"/>
          <ac:spMkLst>
            <pc:docMk/>
            <pc:sldMk cId="2725444624" sldId="262"/>
            <ac:spMk id="27" creationId="{9BBC0C84-DC2A-43AE-9576-0A44295E8B9C}"/>
          </ac:spMkLst>
        </pc:spChg>
        <pc:picChg chg="mod ord">
          <ac:chgData name="Harry Byrne (P133366)" userId="S::hbyrne.133366@student.uwtsd.ac.uk::e157c973-75c8-40e5-9893-a581c6de5c3d" providerId="AD" clId="Web-{3B0E4EE8-0F92-B91C-6773-AFA8567C310A}" dt="2019-12-03T13:32:25.166" v="1"/>
          <ac:picMkLst>
            <pc:docMk/>
            <pc:sldMk cId="2725444624" sldId="262"/>
            <ac:picMk id="5" creationId="{2875D9BB-D8E7-4DD7-924D-F29E1307C027}"/>
          </ac:picMkLst>
        </pc:picChg>
        <pc:cxnChg chg="add del">
          <ac:chgData name="Harry Byrne (P133366)" userId="S::hbyrne.133366@student.uwtsd.ac.uk::e157c973-75c8-40e5-9893-a581c6de5c3d" providerId="AD" clId="Web-{3B0E4EE8-0F92-B91C-6773-AFA8567C310A}" dt="2019-12-03T13:32:52.651" v="3"/>
          <ac:cxnSpMkLst>
            <pc:docMk/>
            <pc:sldMk cId="2725444624" sldId="262"/>
            <ac:cxnSpMk id="8" creationId="{D4C22394-EBC2-4FAF-A555-6C02D589EED7}"/>
          </ac:cxnSpMkLst>
        </pc:cxnChg>
        <pc:cxnChg chg="add del">
          <ac:chgData name="Harry Byrne (P133366)" userId="S::hbyrne.133366@student.uwtsd.ac.uk::e157c973-75c8-40e5-9893-a581c6de5c3d" providerId="AD" clId="Web-{3B0E4EE8-0F92-B91C-6773-AFA8567C310A}" dt="2019-12-03T13:32:25.166" v="1"/>
          <ac:cxnSpMkLst>
            <pc:docMk/>
            <pc:sldMk cId="2725444624" sldId="262"/>
            <ac:cxnSpMk id="12" creationId="{20E3A342-4D61-4E3F-AF90-1AB42AEB96CC}"/>
          </ac:cxnSpMkLst>
        </pc:cxnChg>
        <pc:cxnChg chg="add">
          <ac:chgData name="Harry Byrne (P133366)" userId="S::hbyrne.133366@student.uwtsd.ac.uk::e157c973-75c8-40e5-9893-a581c6de5c3d" providerId="AD" clId="Web-{3B0E4EE8-0F92-B91C-6773-AFA8567C310A}" dt="2019-12-03T13:32:52.651" v="3"/>
          <ac:cxnSpMkLst>
            <pc:docMk/>
            <pc:sldMk cId="2725444624" sldId="262"/>
            <ac:cxnSpMk id="23" creationId="{D4C22394-EBC2-4FAF-A555-6C02D589EED7}"/>
          </ac:cxnSpMkLst>
        </pc:cxnChg>
      </pc:sldChg>
    </pc:docChg>
  </pc:docChgLst>
  <pc:docChgLst>
    <pc:chgData name="Connor Osborne (1800742)" userId="3cf10d6b-9c17-4802-a8b1-6ad741021103" providerId="ADAL" clId="{AA3709D1-A04B-EF4E-B03A-2836F0989105}"/>
    <pc:docChg chg="custSel modSld">
      <pc:chgData name="Connor Osborne (1800742)" userId="3cf10d6b-9c17-4802-a8b1-6ad741021103" providerId="ADAL" clId="{AA3709D1-A04B-EF4E-B03A-2836F0989105}" dt="2019-12-04T11:58:56.295" v="280" actId="20577"/>
      <pc:docMkLst>
        <pc:docMk/>
      </pc:docMkLst>
      <pc:sldChg chg="modSp">
        <pc:chgData name="Connor Osborne (1800742)" userId="3cf10d6b-9c17-4802-a8b1-6ad741021103" providerId="ADAL" clId="{AA3709D1-A04B-EF4E-B03A-2836F0989105}" dt="2019-12-04T11:58:56.295" v="280" actId="20577"/>
        <pc:sldMkLst>
          <pc:docMk/>
          <pc:sldMk cId="2474040794" sldId="275"/>
        </pc:sldMkLst>
        <pc:spChg chg="mod">
          <ac:chgData name="Connor Osborne (1800742)" userId="3cf10d6b-9c17-4802-a8b1-6ad741021103" providerId="ADAL" clId="{AA3709D1-A04B-EF4E-B03A-2836F0989105}" dt="2019-12-04T11:58:56.295" v="280" actId="20577"/>
          <ac:spMkLst>
            <pc:docMk/>
            <pc:sldMk cId="2474040794" sldId="275"/>
            <ac:spMk id="3" creationId="{002B12D6-1A24-4135-866E-EC942836779E}"/>
          </ac:spMkLst>
        </pc:spChg>
      </pc:sldChg>
      <pc:sldChg chg="modSp">
        <pc:chgData name="Connor Osborne (1800742)" userId="3cf10d6b-9c17-4802-a8b1-6ad741021103" providerId="ADAL" clId="{AA3709D1-A04B-EF4E-B03A-2836F0989105}" dt="2019-12-04T11:49:37.325" v="270" actId="20577"/>
        <pc:sldMkLst>
          <pc:docMk/>
          <pc:sldMk cId="3696261516" sldId="277"/>
        </pc:sldMkLst>
        <pc:spChg chg="mod">
          <ac:chgData name="Connor Osborne (1800742)" userId="3cf10d6b-9c17-4802-a8b1-6ad741021103" providerId="ADAL" clId="{AA3709D1-A04B-EF4E-B03A-2836F0989105}" dt="2019-12-04T11:49:37.325" v="270" actId="20577"/>
          <ac:spMkLst>
            <pc:docMk/>
            <pc:sldMk cId="3696261516" sldId="277"/>
            <ac:spMk id="3" creationId="{4FE35AAB-170E-44AB-BA92-41C16045A577}"/>
          </ac:spMkLst>
        </pc:spChg>
      </pc:sldChg>
      <pc:sldChg chg="modSp">
        <pc:chgData name="Connor Osborne (1800742)" userId="3cf10d6b-9c17-4802-a8b1-6ad741021103" providerId="ADAL" clId="{AA3709D1-A04B-EF4E-B03A-2836F0989105}" dt="2019-12-04T11:46:17.830" v="214" actId="20577"/>
        <pc:sldMkLst>
          <pc:docMk/>
          <pc:sldMk cId="3731475061" sldId="278"/>
        </pc:sldMkLst>
        <pc:spChg chg="mod">
          <ac:chgData name="Connor Osborne (1800742)" userId="3cf10d6b-9c17-4802-a8b1-6ad741021103" providerId="ADAL" clId="{AA3709D1-A04B-EF4E-B03A-2836F0989105}" dt="2019-12-04T11:46:17.830" v="214" actId="20577"/>
          <ac:spMkLst>
            <pc:docMk/>
            <pc:sldMk cId="3731475061" sldId="278"/>
            <ac:spMk id="3" creationId="{5FA18427-0F1E-4C96-B6FE-2B88D47B1B2A}"/>
          </ac:spMkLst>
        </pc:spChg>
      </pc:sldChg>
      <pc:sldChg chg="modSp">
        <pc:chgData name="Connor Osborne (1800742)" userId="3cf10d6b-9c17-4802-a8b1-6ad741021103" providerId="ADAL" clId="{AA3709D1-A04B-EF4E-B03A-2836F0989105}" dt="2019-12-04T11:47:04.891" v="245" actId="20577"/>
        <pc:sldMkLst>
          <pc:docMk/>
          <pc:sldMk cId="3898181819" sldId="282"/>
        </pc:sldMkLst>
        <pc:spChg chg="mod">
          <ac:chgData name="Connor Osborne (1800742)" userId="3cf10d6b-9c17-4802-a8b1-6ad741021103" providerId="ADAL" clId="{AA3709D1-A04B-EF4E-B03A-2836F0989105}" dt="2019-12-04T11:47:04.891" v="245" actId="20577"/>
          <ac:spMkLst>
            <pc:docMk/>
            <pc:sldMk cId="3898181819" sldId="282"/>
            <ac:spMk id="3" creationId="{D7279643-57A9-45A2-B9A6-F29F8A6B98EB}"/>
          </ac:spMkLst>
        </pc:spChg>
      </pc:sldChg>
      <pc:sldChg chg="modSp">
        <pc:chgData name="Connor Osborne (1800742)" userId="3cf10d6b-9c17-4802-a8b1-6ad741021103" providerId="ADAL" clId="{AA3709D1-A04B-EF4E-B03A-2836F0989105}" dt="2019-12-04T09:54:00.401" v="6" actId="20577"/>
        <pc:sldMkLst>
          <pc:docMk/>
          <pc:sldMk cId="2134751856" sldId="288"/>
        </pc:sldMkLst>
        <pc:spChg chg="mod">
          <ac:chgData name="Connor Osborne (1800742)" userId="3cf10d6b-9c17-4802-a8b1-6ad741021103" providerId="ADAL" clId="{AA3709D1-A04B-EF4E-B03A-2836F0989105}" dt="2019-12-04T09:54:00.401" v="6" actId="20577"/>
          <ac:spMkLst>
            <pc:docMk/>
            <pc:sldMk cId="2134751856" sldId="288"/>
            <ac:spMk id="4" creationId="{6956F7F9-5B86-48DE-BF93-5922F62DEB0D}"/>
          </ac:spMkLst>
        </pc:spChg>
      </pc:sldChg>
      <pc:sldChg chg="modSp">
        <pc:chgData name="Connor Osborne (1800742)" userId="3cf10d6b-9c17-4802-a8b1-6ad741021103" providerId="ADAL" clId="{AA3709D1-A04B-EF4E-B03A-2836F0989105}" dt="2019-12-04T11:40:43.115" v="50" actId="20577"/>
        <pc:sldMkLst>
          <pc:docMk/>
          <pc:sldMk cId="1660171105" sldId="290"/>
        </pc:sldMkLst>
        <pc:spChg chg="mod">
          <ac:chgData name="Connor Osborne (1800742)" userId="3cf10d6b-9c17-4802-a8b1-6ad741021103" providerId="ADAL" clId="{AA3709D1-A04B-EF4E-B03A-2836F0989105}" dt="2019-12-04T11:40:43.115" v="50" actId="20577"/>
          <ac:spMkLst>
            <pc:docMk/>
            <pc:sldMk cId="1660171105" sldId="290"/>
            <ac:spMk id="2" creationId="{307B85DA-ACA3-4B9F-AFFA-E6C5643602DA}"/>
          </ac:spMkLst>
        </pc:spChg>
      </pc:sldChg>
    </pc:docChg>
  </pc:docChgLst>
  <pc:docChgLst>
    <pc:chgData name="Guest User" userId="S::urn:spo:anon#f40604a5f0224aa0b7d3e7e4d03a998d50cc4621460e7835792c187f87a6b575::" providerId="AD" clId="Web-{E8262809-A572-8D80-2097-ED07645FECA6}"/>
    <pc:docChg chg="addSld modSld">
      <pc:chgData name="Guest User" userId="S::urn:spo:anon#f40604a5f0224aa0b7d3e7e4d03a998d50cc4621460e7835792c187f87a6b575::" providerId="AD" clId="Web-{E8262809-A572-8D80-2097-ED07645FECA6}" dt="2019-12-02T11:22:55.715" v="135"/>
      <pc:docMkLst>
        <pc:docMk/>
      </pc:docMkLst>
      <pc:sldChg chg="addSp modSp new">
        <pc:chgData name="Guest User" userId="S::urn:spo:anon#f40604a5f0224aa0b7d3e7e4d03a998d50cc4621460e7835792c187f87a6b575::" providerId="AD" clId="Web-{E8262809-A572-8D80-2097-ED07645FECA6}" dt="2019-12-02T11:21:47.246" v="132" actId="20577"/>
        <pc:sldMkLst>
          <pc:docMk/>
          <pc:sldMk cId="2725444624" sldId="262"/>
        </pc:sldMkLst>
        <pc:spChg chg="mod">
          <ac:chgData name="Guest User" userId="S::urn:spo:anon#f40604a5f0224aa0b7d3e7e4d03a998d50cc4621460e7835792c187f87a6b575::" providerId="AD" clId="Web-{E8262809-A572-8D80-2097-ED07645FECA6}" dt="2019-12-02T11:19:52.621" v="43" actId="20577"/>
          <ac:spMkLst>
            <pc:docMk/>
            <pc:sldMk cId="2725444624" sldId="262"/>
            <ac:spMk id="2" creationId="{DAC0B9B0-9E86-4252-AFEC-322670B4EFAC}"/>
          </ac:spMkLst>
        </pc:spChg>
        <pc:spChg chg="mod">
          <ac:chgData name="Guest User" userId="S::urn:spo:anon#f40604a5f0224aa0b7d3e7e4d03a998d50cc4621460e7835792c187f87a6b575::" providerId="AD" clId="Web-{E8262809-A572-8D80-2097-ED07645FECA6}" dt="2019-12-02T11:21:47.246" v="132" actId="20577"/>
          <ac:spMkLst>
            <pc:docMk/>
            <pc:sldMk cId="2725444624" sldId="262"/>
            <ac:spMk id="3" creationId="{1129573C-301A-4495-8C87-8D014F18A1DD}"/>
          </ac:spMkLst>
        </pc:spChg>
        <pc:picChg chg="add">
          <ac:chgData name="Guest User" userId="S::urn:spo:anon#f40604a5f0224aa0b7d3e7e4d03a998d50cc4621460e7835792c187f87a6b575::" providerId="AD" clId="Web-{E8262809-A572-8D80-2097-ED07645FECA6}" dt="2019-12-02T11:21:33.481" v="127"/>
          <ac:picMkLst>
            <pc:docMk/>
            <pc:sldMk cId="2725444624" sldId="262"/>
            <ac:picMk id="5" creationId="{2875D9BB-D8E7-4DD7-924D-F29E1307C027}"/>
          </ac:picMkLst>
        </pc:picChg>
      </pc:sldChg>
      <pc:sldChg chg="addSp modSp new">
        <pc:chgData name="Guest User" userId="S::urn:spo:anon#f40604a5f0224aa0b7d3e7e4d03a998d50cc4621460e7835792c187f87a6b575::" providerId="AD" clId="Web-{E8262809-A572-8D80-2097-ED07645FECA6}" dt="2019-12-02T11:22:55.715" v="135"/>
        <pc:sldMkLst>
          <pc:docMk/>
          <pc:sldMk cId="1250138834" sldId="263"/>
        </pc:sldMkLst>
        <pc:spChg chg="mod">
          <ac:chgData name="Guest User" userId="S::urn:spo:anon#f40604a5f0224aa0b7d3e7e4d03a998d50cc4621460e7835792c187f87a6b575::" providerId="AD" clId="Web-{E8262809-A572-8D80-2097-ED07645FECA6}" dt="2019-12-02T11:20:48.105" v="121" actId="20577"/>
          <ac:spMkLst>
            <pc:docMk/>
            <pc:sldMk cId="1250138834" sldId="263"/>
            <ac:spMk id="2" creationId="{E567341A-7F3B-4960-8472-44049F0F6F78}"/>
          </ac:spMkLst>
        </pc:spChg>
        <pc:spChg chg="add">
          <ac:chgData name="Guest User" userId="S::urn:spo:anon#f40604a5f0224aa0b7d3e7e4d03a998d50cc4621460e7835792c187f87a6b575::" providerId="AD" clId="Web-{E8262809-A572-8D80-2097-ED07645FECA6}" dt="2019-12-02T11:22:55.715" v="135"/>
          <ac:spMkLst>
            <pc:docMk/>
            <pc:sldMk cId="1250138834" sldId="263"/>
            <ac:spMk id="4" creationId="{BD715D68-40A1-496E-86D4-4DECC3E48699}"/>
          </ac:spMkLst>
        </pc:spChg>
      </pc:sldChg>
      <pc:sldChg chg="new">
        <pc:chgData name="Guest User" userId="S::urn:spo:anon#f40604a5f0224aa0b7d3e7e4d03a998d50cc4621460e7835792c187f87a6b575::" providerId="AD" clId="Web-{E8262809-A572-8D80-2097-ED07645FECA6}" dt="2019-12-02T11:20:53.434" v="124"/>
        <pc:sldMkLst>
          <pc:docMk/>
          <pc:sldMk cId="2010657106" sldId="264"/>
        </pc:sldMkLst>
      </pc:sldChg>
      <pc:sldChg chg="new">
        <pc:chgData name="Guest User" userId="S::urn:spo:anon#f40604a5f0224aa0b7d3e7e4d03a998d50cc4621460e7835792c187f87a6b575::" providerId="AD" clId="Web-{E8262809-A572-8D80-2097-ED07645FECA6}" dt="2019-12-02T11:20:59.980" v="125"/>
        <pc:sldMkLst>
          <pc:docMk/>
          <pc:sldMk cId="1859015203" sldId="265"/>
        </pc:sldMkLst>
      </pc:sldChg>
      <pc:sldChg chg="new">
        <pc:chgData name="Guest User" userId="S::urn:spo:anon#f40604a5f0224aa0b7d3e7e4d03a998d50cc4621460e7835792c187f87a6b575::" providerId="AD" clId="Web-{E8262809-A572-8D80-2097-ED07645FECA6}" dt="2019-12-02T11:21:03.902" v="126"/>
        <pc:sldMkLst>
          <pc:docMk/>
          <pc:sldMk cId="834198293" sldId="266"/>
        </pc:sldMkLst>
      </pc:sldChg>
    </pc:docChg>
  </pc:docChgLst>
  <pc:docChgLst>
    <pc:chgData name="Guest User" userId="S::urn:spo:anon#f40604a5f0224aa0b7d3e7e4d03a998d50cc4621460e7835792c187f87a6b575::" providerId="AD" clId="Web-{7D0230A8-80E0-380F-8897-F72C39265410}"/>
    <pc:docChg chg="modSld">
      <pc:chgData name="Guest User" userId="S::urn:spo:anon#f40604a5f0224aa0b7d3e7e4d03a998d50cc4621460e7835792c187f87a6b575::" providerId="AD" clId="Web-{7D0230A8-80E0-380F-8897-F72C39265410}" dt="2019-12-02T14:34:02.874" v="19" actId="20577"/>
      <pc:docMkLst>
        <pc:docMk/>
      </pc:docMkLst>
      <pc:sldChg chg="modSp">
        <pc:chgData name="Guest User" userId="S::urn:spo:anon#f40604a5f0224aa0b7d3e7e4d03a998d50cc4621460e7835792c187f87a6b575::" providerId="AD" clId="Web-{7D0230A8-80E0-380F-8897-F72C39265410}" dt="2019-12-02T14:31:48.952" v="4" actId="20577"/>
        <pc:sldMkLst>
          <pc:docMk/>
          <pc:sldMk cId="3707701872" sldId="257"/>
        </pc:sldMkLst>
        <pc:spChg chg="mod">
          <ac:chgData name="Guest User" userId="S::urn:spo:anon#f40604a5f0224aa0b7d3e7e4d03a998d50cc4621460e7835792c187f87a6b575::" providerId="AD" clId="Web-{7D0230A8-80E0-380F-8897-F72C39265410}" dt="2019-12-02T14:31:48.952" v="4" actId="20577"/>
          <ac:spMkLst>
            <pc:docMk/>
            <pc:sldMk cId="3707701872" sldId="257"/>
            <ac:spMk id="2" creationId="{00000000-0000-0000-0000-000000000000}"/>
          </ac:spMkLst>
        </pc:spChg>
      </pc:sldChg>
      <pc:sldChg chg="modSp">
        <pc:chgData name="Guest User" userId="S::urn:spo:anon#f40604a5f0224aa0b7d3e7e4d03a998d50cc4621460e7835792c187f87a6b575::" providerId="AD" clId="Web-{7D0230A8-80E0-380F-8897-F72C39265410}" dt="2019-12-02T14:32:01.171" v="7" actId="20577"/>
        <pc:sldMkLst>
          <pc:docMk/>
          <pc:sldMk cId="3706541573" sldId="260"/>
        </pc:sldMkLst>
        <pc:spChg chg="mod">
          <ac:chgData name="Guest User" userId="S::urn:spo:anon#f40604a5f0224aa0b7d3e7e4d03a998d50cc4621460e7835792c187f87a6b575::" providerId="AD" clId="Web-{7D0230A8-80E0-380F-8897-F72C39265410}" dt="2019-12-02T14:32:01.171" v="7" actId="20577"/>
          <ac:spMkLst>
            <pc:docMk/>
            <pc:sldMk cId="3706541573" sldId="260"/>
            <ac:spMk id="2" creationId="{00000000-0000-0000-0000-000000000000}"/>
          </ac:spMkLst>
        </pc:spChg>
      </pc:sldChg>
      <pc:sldChg chg="modSp">
        <pc:chgData name="Guest User" userId="S::urn:spo:anon#f40604a5f0224aa0b7d3e7e4d03a998d50cc4621460e7835792c187f87a6b575::" providerId="AD" clId="Web-{7D0230A8-80E0-380F-8897-F72C39265410}" dt="2019-12-02T14:32:07.171" v="10" actId="20577"/>
        <pc:sldMkLst>
          <pc:docMk/>
          <pc:sldMk cId="789703572" sldId="261"/>
        </pc:sldMkLst>
        <pc:spChg chg="mod">
          <ac:chgData name="Guest User" userId="S::urn:spo:anon#f40604a5f0224aa0b7d3e7e4d03a998d50cc4621460e7835792c187f87a6b575::" providerId="AD" clId="Web-{7D0230A8-80E0-380F-8897-F72C39265410}" dt="2019-12-02T14:32:07.171" v="10" actId="20577"/>
          <ac:spMkLst>
            <pc:docMk/>
            <pc:sldMk cId="789703572" sldId="261"/>
            <ac:spMk id="2" creationId="{2A297D97-F159-4A91-B3E2-E4C237C03381}"/>
          </ac:spMkLst>
        </pc:spChg>
      </pc:sldChg>
      <pc:sldChg chg="modSp">
        <pc:chgData name="Guest User" userId="S::urn:spo:anon#f40604a5f0224aa0b7d3e7e4d03a998d50cc4621460e7835792c187f87a6b575::" providerId="AD" clId="Web-{7D0230A8-80E0-380F-8897-F72C39265410}" dt="2019-12-02T14:32:18.827" v="15" actId="20577"/>
        <pc:sldMkLst>
          <pc:docMk/>
          <pc:sldMk cId="2725444624" sldId="262"/>
        </pc:sldMkLst>
        <pc:spChg chg="mod">
          <ac:chgData name="Guest User" userId="S::urn:spo:anon#f40604a5f0224aa0b7d3e7e4d03a998d50cc4621460e7835792c187f87a6b575::" providerId="AD" clId="Web-{7D0230A8-80E0-380F-8897-F72C39265410}" dt="2019-12-02T14:32:18.827" v="15" actId="20577"/>
          <ac:spMkLst>
            <pc:docMk/>
            <pc:sldMk cId="2725444624" sldId="262"/>
            <ac:spMk id="3" creationId="{1129573C-301A-4495-8C87-8D014F18A1DD}"/>
          </ac:spMkLst>
        </pc:spChg>
      </pc:sldChg>
      <pc:sldChg chg="modSp">
        <pc:chgData name="Guest User" userId="S::urn:spo:anon#f40604a5f0224aa0b7d3e7e4d03a998d50cc4621460e7835792c187f87a6b575::" providerId="AD" clId="Web-{7D0230A8-80E0-380F-8897-F72C39265410}" dt="2019-12-02T14:33:58.092" v="17" actId="20577"/>
        <pc:sldMkLst>
          <pc:docMk/>
          <pc:sldMk cId="2010657106" sldId="264"/>
        </pc:sldMkLst>
        <pc:spChg chg="mod">
          <ac:chgData name="Guest User" userId="S::urn:spo:anon#f40604a5f0224aa0b7d3e7e4d03a998d50cc4621460e7835792c187f87a6b575::" providerId="AD" clId="Web-{7D0230A8-80E0-380F-8897-F72C39265410}" dt="2019-12-02T14:33:58.092" v="17" actId="20577"/>
          <ac:spMkLst>
            <pc:docMk/>
            <pc:sldMk cId="2010657106" sldId="264"/>
            <ac:spMk id="6" creationId="{623A9314-15A3-4937-B06C-164AA8F599FB}"/>
          </ac:spMkLst>
        </pc:spChg>
      </pc:sldChg>
    </pc:docChg>
  </pc:docChgLst>
  <pc:docChgLst>
    <pc:chgData name="Harry Byrne (P133366)" userId="S::hbyrne.133366@student.uwtsd.ac.uk::e157c973-75c8-40e5-9893-a581c6de5c3d" providerId="AD" clId="Web-{1654798C-81E4-3FEA-E5B4-6B6A469C8BC9}"/>
    <pc:docChg chg="modSld">
      <pc:chgData name="Harry Byrne (P133366)" userId="S::hbyrne.133366@student.uwtsd.ac.uk::e157c973-75c8-40e5-9893-a581c6de5c3d" providerId="AD" clId="Web-{1654798C-81E4-3FEA-E5B4-6B6A469C8BC9}" dt="2019-12-03T11:44:11.861" v="6"/>
      <pc:docMkLst>
        <pc:docMk/>
      </pc:docMkLst>
      <pc:sldChg chg="modSp">
        <pc:chgData name="Harry Byrne (P133366)" userId="S::hbyrne.133366@student.uwtsd.ac.uk::e157c973-75c8-40e5-9893-a581c6de5c3d" providerId="AD" clId="Web-{1654798C-81E4-3FEA-E5B4-6B6A469C8BC9}" dt="2019-12-03T11:43:57.314" v="5"/>
        <pc:sldMkLst>
          <pc:docMk/>
          <pc:sldMk cId="1250138834" sldId="263"/>
        </pc:sldMkLst>
        <pc:spChg chg="mod">
          <ac:chgData name="Harry Byrne (P133366)" userId="S::hbyrne.133366@student.uwtsd.ac.uk::e157c973-75c8-40e5-9893-a581c6de5c3d" providerId="AD" clId="Web-{1654798C-81E4-3FEA-E5B4-6B6A469C8BC9}" dt="2019-12-03T11:43:57.314" v="5"/>
          <ac:spMkLst>
            <pc:docMk/>
            <pc:sldMk cId="1250138834" sldId="263"/>
            <ac:spMk id="2" creationId="{E567341A-7F3B-4960-8472-44049F0F6F78}"/>
          </ac:spMkLst>
        </pc:spChg>
      </pc:sldChg>
      <pc:sldChg chg="modSp">
        <pc:chgData name="Harry Byrne (P133366)" userId="S::hbyrne.133366@student.uwtsd.ac.uk::e157c973-75c8-40e5-9893-a581c6de5c3d" providerId="AD" clId="Web-{1654798C-81E4-3FEA-E5B4-6B6A469C8BC9}" dt="2019-12-03T11:43:16.735" v="3"/>
        <pc:sldMkLst>
          <pc:docMk/>
          <pc:sldMk cId="2010657106" sldId="264"/>
        </pc:sldMkLst>
        <pc:spChg chg="mod">
          <ac:chgData name="Harry Byrne (P133366)" userId="S::hbyrne.133366@student.uwtsd.ac.uk::e157c973-75c8-40e5-9893-a581c6de5c3d" providerId="AD" clId="Web-{1654798C-81E4-3FEA-E5B4-6B6A469C8BC9}" dt="2019-12-03T11:43:16.735" v="3"/>
          <ac:spMkLst>
            <pc:docMk/>
            <pc:sldMk cId="2010657106" sldId="264"/>
            <ac:spMk id="2" creationId="{F03E6951-E978-4705-92C5-5FF4E19FA658}"/>
          </ac:spMkLst>
        </pc:spChg>
      </pc:sldChg>
      <pc:sldChg chg="modSp">
        <pc:chgData name="Harry Byrne (P133366)" userId="S::hbyrne.133366@student.uwtsd.ac.uk::e157c973-75c8-40e5-9893-a581c6de5c3d" providerId="AD" clId="Web-{1654798C-81E4-3FEA-E5B4-6B6A469C8BC9}" dt="2019-12-03T11:43:44.673" v="4"/>
        <pc:sldMkLst>
          <pc:docMk/>
          <pc:sldMk cId="1859015203" sldId="265"/>
        </pc:sldMkLst>
        <pc:spChg chg="mod">
          <ac:chgData name="Harry Byrne (P133366)" userId="S::hbyrne.133366@student.uwtsd.ac.uk::e157c973-75c8-40e5-9893-a581c6de5c3d" providerId="AD" clId="Web-{1654798C-81E4-3FEA-E5B4-6B6A469C8BC9}" dt="2019-12-03T11:43:44.673" v="4"/>
          <ac:spMkLst>
            <pc:docMk/>
            <pc:sldMk cId="1859015203" sldId="265"/>
            <ac:spMk id="2" creationId="{A7E679C9-515C-4A19-B79E-68F09910D489}"/>
          </ac:spMkLst>
        </pc:spChg>
      </pc:sldChg>
      <pc:sldChg chg="modSp">
        <pc:chgData name="Harry Byrne (P133366)" userId="S::hbyrne.133366@student.uwtsd.ac.uk::e157c973-75c8-40e5-9893-a581c6de5c3d" providerId="AD" clId="Web-{1654798C-81E4-3FEA-E5B4-6B6A469C8BC9}" dt="2019-12-03T11:44:11.861" v="6"/>
        <pc:sldMkLst>
          <pc:docMk/>
          <pc:sldMk cId="834198293" sldId="266"/>
        </pc:sldMkLst>
        <pc:spChg chg="mod">
          <ac:chgData name="Harry Byrne (P133366)" userId="S::hbyrne.133366@student.uwtsd.ac.uk::e157c973-75c8-40e5-9893-a581c6de5c3d" providerId="AD" clId="Web-{1654798C-81E4-3FEA-E5B4-6B6A469C8BC9}" dt="2019-12-03T11:44:11.861" v="6"/>
          <ac:spMkLst>
            <pc:docMk/>
            <pc:sldMk cId="834198293" sldId="266"/>
            <ac:spMk id="2" creationId="{B4CB4F9B-0DA7-407E-8EE1-C086BC2029B1}"/>
          </ac:spMkLst>
        </pc:spChg>
      </pc:sldChg>
    </pc:docChg>
  </pc:docChgLst>
  <pc:docChgLst>
    <pc:chgData name="Harry Byrne (P133366)" userId="S::hbyrne.133366@student.uwtsd.ac.uk::e157c973-75c8-40e5-9893-a581c6de5c3d" providerId="AD" clId="Web-{49A9D1D6-C36C-8122-3E00-2DE12D891AF0}"/>
    <pc:docChg chg="addSld delSld modSld">
      <pc:chgData name="Harry Byrne (P133366)" userId="S::hbyrne.133366@student.uwtsd.ac.uk::e157c973-75c8-40e5-9893-a581c6de5c3d" providerId="AD" clId="Web-{49A9D1D6-C36C-8122-3E00-2DE12D891AF0}" dt="2019-12-04T10:36:53.828" v="327" actId="1076"/>
      <pc:docMkLst>
        <pc:docMk/>
      </pc:docMkLst>
      <pc:sldChg chg="modSp">
        <pc:chgData name="Harry Byrne (P133366)" userId="S::hbyrne.133366@student.uwtsd.ac.uk::e157c973-75c8-40e5-9893-a581c6de5c3d" providerId="AD" clId="Web-{49A9D1D6-C36C-8122-3E00-2DE12D891AF0}" dt="2019-12-04T07:58:51.440" v="2" actId="20577"/>
        <pc:sldMkLst>
          <pc:docMk/>
          <pc:sldMk cId="834198293" sldId="266"/>
        </pc:sldMkLst>
        <pc:spChg chg="mod">
          <ac:chgData name="Harry Byrne (P133366)" userId="S::hbyrne.133366@student.uwtsd.ac.uk::e157c973-75c8-40e5-9893-a581c6de5c3d" providerId="AD" clId="Web-{49A9D1D6-C36C-8122-3E00-2DE12D891AF0}" dt="2019-12-04T07:58:51.440" v="2" actId="20577"/>
          <ac:spMkLst>
            <pc:docMk/>
            <pc:sldMk cId="834198293" sldId="266"/>
            <ac:spMk id="5" creationId="{0FA38DEA-BA7A-4810-BFA4-6A4B03BDAF29}"/>
          </ac:spMkLst>
        </pc:spChg>
      </pc:sldChg>
      <pc:sldChg chg="modSp">
        <pc:chgData name="Harry Byrne (P133366)" userId="S::hbyrne.133366@student.uwtsd.ac.uk::e157c973-75c8-40e5-9893-a581c6de5c3d" providerId="AD" clId="Web-{49A9D1D6-C36C-8122-3E00-2DE12D891AF0}" dt="2019-12-04T08:15:07.339" v="190" actId="20577"/>
        <pc:sldMkLst>
          <pc:docMk/>
          <pc:sldMk cId="2654435469" sldId="267"/>
        </pc:sldMkLst>
        <pc:spChg chg="mod">
          <ac:chgData name="Harry Byrne (P133366)" userId="S::hbyrne.133366@student.uwtsd.ac.uk::e157c973-75c8-40e5-9893-a581c6de5c3d" providerId="AD" clId="Web-{49A9D1D6-C36C-8122-3E00-2DE12D891AF0}" dt="2019-12-04T08:15:07.339" v="190" actId="20577"/>
          <ac:spMkLst>
            <pc:docMk/>
            <pc:sldMk cId="2654435469" sldId="267"/>
            <ac:spMk id="3" creationId="{0DFF1DAA-88C0-446D-8C1C-798258CF830E}"/>
          </ac:spMkLst>
        </pc:spChg>
      </pc:sldChg>
      <pc:sldChg chg="modSp">
        <pc:chgData name="Harry Byrne (P133366)" userId="S::hbyrne.133366@student.uwtsd.ac.uk::e157c973-75c8-40e5-9893-a581c6de5c3d" providerId="AD" clId="Web-{49A9D1D6-C36C-8122-3E00-2DE12D891AF0}" dt="2019-12-04T09:29:03.698" v="297" actId="20577"/>
        <pc:sldMkLst>
          <pc:docMk/>
          <pc:sldMk cId="1594077033" sldId="305"/>
        </pc:sldMkLst>
        <pc:graphicFrameChg chg="modGraphic">
          <ac:chgData name="Harry Byrne (P133366)" userId="S::hbyrne.133366@student.uwtsd.ac.uk::e157c973-75c8-40e5-9893-a581c6de5c3d" providerId="AD" clId="Web-{49A9D1D6-C36C-8122-3E00-2DE12D891AF0}" dt="2019-12-04T09:29:03.698" v="297" actId="20577"/>
          <ac:graphicFrameMkLst>
            <pc:docMk/>
            <pc:sldMk cId="1594077033" sldId="305"/>
            <ac:graphicFrameMk id="395" creationId="{574AB550-28DC-45C5-9FCE-7D120DE7DBE4}"/>
          </ac:graphicFrameMkLst>
        </pc:graphicFrameChg>
      </pc:sldChg>
      <pc:sldChg chg="modSp">
        <pc:chgData name="Harry Byrne (P133366)" userId="S::hbyrne.133366@student.uwtsd.ac.uk::e157c973-75c8-40e5-9893-a581c6de5c3d" providerId="AD" clId="Web-{49A9D1D6-C36C-8122-3E00-2DE12D891AF0}" dt="2019-12-04T09:36:02.151" v="323" actId="20577"/>
        <pc:sldMkLst>
          <pc:docMk/>
          <pc:sldMk cId="3160952332" sldId="306"/>
        </pc:sldMkLst>
        <pc:spChg chg="mod">
          <ac:chgData name="Harry Byrne (P133366)" userId="S::hbyrne.133366@student.uwtsd.ac.uk::e157c973-75c8-40e5-9893-a581c6de5c3d" providerId="AD" clId="Web-{49A9D1D6-C36C-8122-3E00-2DE12D891AF0}" dt="2019-12-04T08:15:37.886" v="226" actId="20577"/>
          <ac:spMkLst>
            <pc:docMk/>
            <pc:sldMk cId="3160952332" sldId="306"/>
            <ac:spMk id="2" creationId="{2A297D97-F159-4A91-B3E2-E4C237C03381}"/>
          </ac:spMkLst>
        </pc:spChg>
        <pc:graphicFrameChg chg="modGraphic">
          <ac:chgData name="Harry Byrne (P133366)" userId="S::hbyrne.133366@student.uwtsd.ac.uk::e157c973-75c8-40e5-9893-a581c6de5c3d" providerId="AD" clId="Web-{49A9D1D6-C36C-8122-3E00-2DE12D891AF0}" dt="2019-12-04T09:30:34.995" v="316" actId="20577"/>
          <ac:graphicFrameMkLst>
            <pc:docMk/>
            <pc:sldMk cId="3160952332" sldId="306"/>
            <ac:graphicFrameMk id="15" creationId="{673C20EB-1E7A-4C1A-AC1A-61C0664393A2}"/>
          </ac:graphicFrameMkLst>
        </pc:graphicFrameChg>
        <pc:graphicFrameChg chg="modGraphic">
          <ac:chgData name="Harry Byrne (P133366)" userId="S::hbyrne.133366@student.uwtsd.ac.uk::e157c973-75c8-40e5-9893-a581c6de5c3d" providerId="AD" clId="Web-{49A9D1D6-C36C-8122-3E00-2DE12D891AF0}" dt="2019-12-04T09:36:02.151" v="323" actId="20577"/>
          <ac:graphicFrameMkLst>
            <pc:docMk/>
            <pc:sldMk cId="3160952332" sldId="306"/>
            <ac:graphicFrameMk id="187" creationId="{7163E00D-AEB7-4B01-938F-5B3BFB910DB7}"/>
          </ac:graphicFrameMkLst>
        </pc:graphicFrameChg>
      </pc:sldChg>
      <pc:sldChg chg="new del">
        <pc:chgData name="Harry Byrne (P133366)" userId="S::hbyrne.133366@student.uwtsd.ac.uk::e157c973-75c8-40e5-9893-a581c6de5c3d" providerId="AD" clId="Web-{49A9D1D6-C36C-8122-3E00-2DE12D891AF0}" dt="2019-12-04T08:16:04.450" v="229"/>
        <pc:sldMkLst>
          <pc:docMk/>
          <pc:sldMk cId="3001508890" sldId="313"/>
        </pc:sldMkLst>
      </pc:sldChg>
      <pc:sldChg chg="delSp modSp add replId">
        <pc:chgData name="Harry Byrne (P133366)" userId="S::hbyrne.133366@student.uwtsd.ac.uk::e157c973-75c8-40e5-9893-a581c6de5c3d" providerId="AD" clId="Web-{49A9D1D6-C36C-8122-3E00-2DE12D891AF0}" dt="2019-12-04T10:36:53.828" v="327" actId="1076"/>
        <pc:sldMkLst>
          <pc:docMk/>
          <pc:sldMk cId="2330487325" sldId="314"/>
        </pc:sldMkLst>
        <pc:spChg chg="mod">
          <ac:chgData name="Harry Byrne (P133366)" userId="S::hbyrne.133366@student.uwtsd.ac.uk::e157c973-75c8-40e5-9893-a581c6de5c3d" providerId="AD" clId="Web-{49A9D1D6-C36C-8122-3E00-2DE12D891AF0}" dt="2019-12-04T08:08:09.554" v="39" actId="20577"/>
          <ac:spMkLst>
            <pc:docMk/>
            <pc:sldMk cId="2330487325" sldId="314"/>
            <ac:spMk id="2" creationId="{2A297D97-F159-4A91-B3E2-E4C237C03381}"/>
          </ac:spMkLst>
        </pc:spChg>
        <pc:graphicFrameChg chg="mod modGraphic">
          <ac:chgData name="Harry Byrne (P133366)" userId="S::hbyrne.133366@student.uwtsd.ac.uk::e157c973-75c8-40e5-9893-a581c6de5c3d" providerId="AD" clId="Web-{49A9D1D6-C36C-8122-3E00-2DE12D891AF0}" dt="2019-12-04T10:36:53.828" v="327" actId="1076"/>
          <ac:graphicFrameMkLst>
            <pc:docMk/>
            <pc:sldMk cId="2330487325" sldId="314"/>
            <ac:graphicFrameMk id="15" creationId="{673C20EB-1E7A-4C1A-AC1A-61C0664393A2}"/>
          </ac:graphicFrameMkLst>
        </pc:graphicFrameChg>
        <pc:graphicFrameChg chg="del">
          <ac:chgData name="Harry Byrne (P133366)" userId="S::hbyrne.133366@student.uwtsd.ac.uk::e157c973-75c8-40e5-9893-a581c6de5c3d" providerId="AD" clId="Web-{49A9D1D6-C36C-8122-3E00-2DE12D891AF0}" dt="2019-12-04T08:26:06.945" v="285"/>
          <ac:graphicFrameMkLst>
            <pc:docMk/>
            <pc:sldMk cId="2330487325" sldId="314"/>
            <ac:graphicFrameMk id="395" creationId="{574AB550-28DC-45C5-9FCE-7D120DE7DBE4}"/>
          </ac:graphicFrameMkLst>
        </pc:graphicFrameChg>
      </pc:sldChg>
    </pc:docChg>
  </pc:docChgLst>
  <pc:docChgLst>
    <pc:chgData name="Harry Byrne (P133366)" userId="S::hbyrne.133366@student.uwtsd.ac.uk::e157c973-75c8-40e5-9893-a581c6de5c3d" providerId="AD" clId="Web-{D51AA3EC-146D-CF8F-559F-115FF0E78B59}"/>
    <pc:docChg chg="addSld delSld modSld sldOrd">
      <pc:chgData name="Harry Byrne (P133366)" userId="S::hbyrne.133366@student.uwtsd.ac.uk::e157c973-75c8-40e5-9893-a581c6de5c3d" providerId="AD" clId="Web-{D51AA3EC-146D-CF8F-559F-115FF0E78B59}" dt="2019-12-03T23:47:18.786" v="336" actId="20577"/>
      <pc:docMkLst>
        <pc:docMk/>
      </pc:docMkLst>
      <pc:sldChg chg="addSp modSp ord">
        <pc:chgData name="Harry Byrne (P133366)" userId="S::hbyrne.133366@student.uwtsd.ac.uk::e157c973-75c8-40e5-9893-a581c6de5c3d" providerId="AD" clId="Web-{D51AA3EC-146D-CF8F-559F-115FF0E78B59}" dt="2019-12-03T23:34:51.105" v="79" actId="20577"/>
        <pc:sldMkLst>
          <pc:docMk/>
          <pc:sldMk cId="834198293" sldId="266"/>
        </pc:sldMkLst>
        <pc:spChg chg="add mod">
          <ac:chgData name="Harry Byrne (P133366)" userId="S::hbyrne.133366@student.uwtsd.ac.uk::e157c973-75c8-40e5-9893-a581c6de5c3d" providerId="AD" clId="Web-{D51AA3EC-146D-CF8F-559F-115FF0E78B59}" dt="2019-12-03T23:34:51.105" v="79" actId="20577"/>
          <ac:spMkLst>
            <pc:docMk/>
            <pc:sldMk cId="834198293" sldId="266"/>
            <ac:spMk id="5" creationId="{0FA38DEA-BA7A-4810-BFA4-6A4B03BDAF29}"/>
          </ac:spMkLst>
        </pc:spChg>
        <pc:picChg chg="add mod">
          <ac:chgData name="Harry Byrne (P133366)" userId="S::hbyrne.133366@student.uwtsd.ac.uk::e157c973-75c8-40e5-9893-a581c6de5c3d" providerId="AD" clId="Web-{D51AA3EC-146D-CF8F-559F-115FF0E78B59}" dt="2019-12-03T23:30:08.702" v="64" actId="14100"/>
          <ac:picMkLst>
            <pc:docMk/>
            <pc:sldMk cId="834198293" sldId="266"/>
            <ac:picMk id="3" creationId="{132D14FE-50C8-4E9E-B116-72903FC4F9D0}"/>
          </ac:picMkLst>
        </pc:picChg>
      </pc:sldChg>
      <pc:sldChg chg="modSp">
        <pc:chgData name="Harry Byrne (P133366)" userId="S::hbyrne.133366@student.uwtsd.ac.uk::e157c973-75c8-40e5-9893-a581c6de5c3d" providerId="AD" clId="Web-{D51AA3EC-146D-CF8F-559F-115FF0E78B59}" dt="2019-12-03T23:47:18.771" v="335" actId="20577"/>
        <pc:sldMkLst>
          <pc:docMk/>
          <pc:sldMk cId="2654435469" sldId="267"/>
        </pc:sldMkLst>
        <pc:spChg chg="mod">
          <ac:chgData name="Harry Byrne (P133366)" userId="S::hbyrne.133366@student.uwtsd.ac.uk::e157c973-75c8-40e5-9893-a581c6de5c3d" providerId="AD" clId="Web-{D51AA3EC-146D-CF8F-559F-115FF0E78B59}" dt="2019-12-03T23:47:18.771" v="335" actId="20577"/>
          <ac:spMkLst>
            <pc:docMk/>
            <pc:sldMk cId="2654435469" sldId="267"/>
            <ac:spMk id="3" creationId="{0DFF1DAA-88C0-446D-8C1C-798258CF830E}"/>
          </ac:spMkLst>
        </pc:spChg>
      </pc:sldChg>
      <pc:sldChg chg="modSp">
        <pc:chgData name="Harry Byrne (P133366)" userId="S::hbyrne.133366@student.uwtsd.ac.uk::e157c973-75c8-40e5-9893-a581c6de5c3d" providerId="AD" clId="Web-{D51AA3EC-146D-CF8F-559F-115FF0E78B59}" dt="2019-12-03T23:46:34.333" v="323" actId="20577"/>
        <pc:sldMkLst>
          <pc:docMk/>
          <pc:sldMk cId="542860391" sldId="304"/>
        </pc:sldMkLst>
        <pc:graphicFrameChg chg="mod modGraphic">
          <ac:chgData name="Harry Byrne (P133366)" userId="S::hbyrne.133366@student.uwtsd.ac.uk::e157c973-75c8-40e5-9893-a581c6de5c3d" providerId="AD" clId="Web-{D51AA3EC-146D-CF8F-559F-115FF0E78B59}" dt="2019-12-03T23:46:34.333" v="323" actId="20577"/>
          <ac:graphicFrameMkLst>
            <pc:docMk/>
            <pc:sldMk cId="542860391" sldId="304"/>
            <ac:graphicFrameMk id="15" creationId="{673C20EB-1E7A-4C1A-AC1A-61C0664393A2}"/>
          </ac:graphicFrameMkLst>
        </pc:graphicFrameChg>
      </pc:sldChg>
      <pc:sldChg chg="modSp">
        <pc:chgData name="Harry Byrne (P133366)" userId="S::hbyrne.133366@student.uwtsd.ac.uk::e157c973-75c8-40e5-9893-a581c6de5c3d" providerId="AD" clId="Web-{D51AA3EC-146D-CF8F-559F-115FF0E78B59}" dt="2019-12-03T23:13:26.813" v="51" actId="20577"/>
        <pc:sldMkLst>
          <pc:docMk/>
          <pc:sldMk cId="1594077033" sldId="305"/>
        </pc:sldMkLst>
        <pc:graphicFrameChg chg="modGraphic">
          <ac:chgData name="Harry Byrne (P133366)" userId="S::hbyrne.133366@student.uwtsd.ac.uk::e157c973-75c8-40e5-9893-a581c6de5c3d" providerId="AD" clId="Web-{D51AA3EC-146D-CF8F-559F-115FF0E78B59}" dt="2019-12-03T23:13:26.813" v="51" actId="20577"/>
          <ac:graphicFrameMkLst>
            <pc:docMk/>
            <pc:sldMk cId="1594077033" sldId="305"/>
            <ac:graphicFrameMk id="15" creationId="{673C20EB-1E7A-4C1A-AC1A-61C0664393A2}"/>
          </ac:graphicFrameMkLst>
        </pc:graphicFrameChg>
        <pc:graphicFrameChg chg="modGraphic">
          <ac:chgData name="Harry Byrne (P133366)" userId="S::hbyrne.133366@student.uwtsd.ac.uk::e157c973-75c8-40e5-9893-a581c6de5c3d" providerId="AD" clId="Web-{D51AA3EC-146D-CF8F-559F-115FF0E78B59}" dt="2019-12-03T23:11:41.611" v="37" actId="20577"/>
          <ac:graphicFrameMkLst>
            <pc:docMk/>
            <pc:sldMk cId="1594077033" sldId="305"/>
            <ac:graphicFrameMk id="395" creationId="{574AB550-28DC-45C5-9FCE-7D120DE7DBE4}"/>
          </ac:graphicFrameMkLst>
        </pc:graphicFrameChg>
      </pc:sldChg>
      <pc:sldChg chg="modSp">
        <pc:chgData name="Harry Byrne (P133366)" userId="S::hbyrne.133366@student.uwtsd.ac.uk::e157c973-75c8-40e5-9893-a581c6de5c3d" providerId="AD" clId="Web-{D51AA3EC-146D-CF8F-559F-115FF0E78B59}" dt="2019-12-03T23:09:13.285" v="31" actId="20577"/>
        <pc:sldMkLst>
          <pc:docMk/>
          <pc:sldMk cId="3160952332" sldId="306"/>
        </pc:sldMkLst>
        <pc:graphicFrameChg chg="modGraphic">
          <ac:chgData name="Harry Byrne (P133366)" userId="S::hbyrne.133366@student.uwtsd.ac.uk::e157c973-75c8-40e5-9893-a581c6de5c3d" providerId="AD" clId="Web-{D51AA3EC-146D-CF8F-559F-115FF0E78B59}" dt="2019-12-03T23:09:13.285" v="31" actId="20577"/>
          <ac:graphicFrameMkLst>
            <pc:docMk/>
            <pc:sldMk cId="3160952332" sldId="306"/>
            <ac:graphicFrameMk id="187" creationId="{7163E00D-AEB7-4B01-938F-5B3BFB910DB7}"/>
          </ac:graphicFrameMkLst>
        </pc:graphicFrameChg>
      </pc:sldChg>
      <pc:sldChg chg="addSp modSp new del mod setBg">
        <pc:chgData name="Harry Byrne (P133366)" userId="S::hbyrne.133366@student.uwtsd.ac.uk::e157c973-75c8-40e5-9893-a581c6de5c3d" providerId="AD" clId="Web-{D51AA3EC-146D-CF8F-559F-115FF0E78B59}" dt="2019-12-03T23:46:41.177" v="324"/>
        <pc:sldMkLst>
          <pc:docMk/>
          <pc:sldMk cId="1628699280" sldId="313"/>
        </pc:sldMkLst>
        <pc:spChg chg="add">
          <ac:chgData name="Harry Byrne (P133366)" userId="S::hbyrne.133366@student.uwtsd.ac.uk::e157c973-75c8-40e5-9893-a581c6de5c3d" providerId="AD" clId="Web-{D51AA3EC-146D-CF8F-559F-115FF0E78B59}" dt="2019-12-03T23:19:53.670" v="56"/>
          <ac:spMkLst>
            <pc:docMk/>
            <pc:sldMk cId="1628699280" sldId="313"/>
            <ac:spMk id="7" creationId="{B9FF99BD-075F-4761-A995-6FC574BD25EA}"/>
          </ac:spMkLst>
        </pc:spChg>
        <pc:spChg chg="add">
          <ac:chgData name="Harry Byrne (P133366)" userId="S::hbyrne.133366@student.uwtsd.ac.uk::e157c973-75c8-40e5-9893-a581c6de5c3d" providerId="AD" clId="Web-{D51AA3EC-146D-CF8F-559F-115FF0E78B59}" dt="2019-12-03T23:19:53.670" v="56"/>
          <ac:spMkLst>
            <pc:docMk/>
            <pc:sldMk cId="1628699280" sldId="313"/>
            <ac:spMk id="9" creationId="{A7B21A54-9BA3-4EA9-B460-5A829ADD9051}"/>
          </ac:spMkLst>
        </pc:spChg>
        <pc:spChg chg="add">
          <ac:chgData name="Harry Byrne (P133366)" userId="S::hbyrne.133366@student.uwtsd.ac.uk::e157c973-75c8-40e5-9893-a581c6de5c3d" providerId="AD" clId="Web-{D51AA3EC-146D-CF8F-559F-115FF0E78B59}" dt="2019-12-03T23:19:53.670" v="56"/>
          <ac:spMkLst>
            <pc:docMk/>
            <pc:sldMk cId="1628699280" sldId="313"/>
            <ac:spMk id="11" creationId="{6FA8F714-B9D8-488A-8CCA-E9948FF913A9}"/>
          </ac:spMkLst>
        </pc:spChg>
        <pc:picChg chg="add mod">
          <ac:chgData name="Harry Byrne (P133366)" userId="S::hbyrne.133366@student.uwtsd.ac.uk::e157c973-75c8-40e5-9893-a581c6de5c3d" providerId="AD" clId="Web-{D51AA3EC-146D-CF8F-559F-115FF0E78B59}" dt="2019-12-03T23:19:53.670" v="56"/>
          <ac:picMkLst>
            <pc:docMk/>
            <pc:sldMk cId="1628699280" sldId="313"/>
            <ac:picMk id="2" creationId="{33B53166-E130-44AA-A1CF-34B6A8461A7D}"/>
          </ac:picMkLst>
        </pc:picChg>
      </pc:sldChg>
      <pc:sldChg chg="new del">
        <pc:chgData name="Harry Byrne (P133366)" userId="S::hbyrne.133366@student.uwtsd.ac.uk::e157c973-75c8-40e5-9893-a581c6de5c3d" providerId="AD" clId="Web-{D51AA3EC-146D-CF8F-559F-115FF0E78B59}" dt="2019-12-03T23:19:12.561" v="53"/>
        <pc:sldMkLst>
          <pc:docMk/>
          <pc:sldMk cId="3237753756" sldId="313"/>
        </pc:sldMkLst>
      </pc:sldChg>
    </pc:docChg>
  </pc:docChgLst>
  <pc:docChgLst>
    <pc:chgData name="Rebecca Ryall (1705433)" userId="S::1705433@student.uwtsd.ac.uk::489df48f-1f04-4f7b-89c5-6606c3ee10da" providerId="AD" clId="Web-{65DC96D8-2BE3-8DDB-D649-F3027CB71FAD}"/>
    <pc:docChg chg="delSld">
      <pc:chgData name="Rebecca Ryall (1705433)" userId="S::1705433@student.uwtsd.ac.uk::489df48f-1f04-4f7b-89c5-6606c3ee10da" providerId="AD" clId="Web-{65DC96D8-2BE3-8DDB-D649-F3027CB71FAD}" dt="2019-11-30T00:41:38.139" v="4"/>
      <pc:docMkLst>
        <pc:docMk/>
      </pc:docMkLst>
    </pc:docChg>
  </pc:docChgLst>
  <pc:docChgLst>
    <pc:chgData name="James Dunhill" userId="f1d23e80-f36a-4de1-8c1f-88110529a463" providerId="ADAL" clId="{69C68322-AC2A-42D2-AF18-61165A40696A}"/>
    <pc:docChg chg="undo custSel mod modSld">
      <pc:chgData name="James Dunhill" userId="f1d23e80-f36a-4de1-8c1f-88110529a463" providerId="ADAL" clId="{69C68322-AC2A-42D2-AF18-61165A40696A}" dt="2019-12-03T21:56:04.407" v="125" actId="33524"/>
      <pc:docMkLst>
        <pc:docMk/>
      </pc:docMkLst>
      <pc:sldChg chg="modSp mod modTransition">
        <pc:chgData name="James Dunhill" userId="f1d23e80-f36a-4de1-8c1f-88110529a463" providerId="ADAL" clId="{69C68322-AC2A-42D2-AF18-61165A40696A}" dt="2019-12-03T21:55:16.395" v="124" actId="20577"/>
        <pc:sldMkLst>
          <pc:docMk/>
          <pc:sldMk cId="3707701872" sldId="257"/>
        </pc:sldMkLst>
        <pc:spChg chg="mod">
          <ac:chgData name="James Dunhill" userId="f1d23e80-f36a-4de1-8c1f-88110529a463" providerId="ADAL" clId="{69C68322-AC2A-42D2-AF18-61165A40696A}" dt="2019-12-03T21:55:16.395" v="124" actId="20577"/>
          <ac:spMkLst>
            <pc:docMk/>
            <pc:sldMk cId="3707701872" sldId="257"/>
            <ac:spMk id="3" creationId="{00000000-0000-0000-0000-000000000000}"/>
          </ac:spMkLst>
        </pc:spChg>
      </pc:sldChg>
      <pc:sldChg chg="modTransition">
        <pc:chgData name="James Dunhill" userId="f1d23e80-f36a-4de1-8c1f-88110529a463" providerId="ADAL" clId="{69C68322-AC2A-42D2-AF18-61165A40696A}" dt="2019-12-03T21:49:53.513" v="114"/>
        <pc:sldMkLst>
          <pc:docMk/>
          <pc:sldMk cId="3295028325" sldId="258"/>
        </pc:sldMkLst>
      </pc:sldChg>
      <pc:sldChg chg="modTransition">
        <pc:chgData name="James Dunhill" userId="f1d23e80-f36a-4de1-8c1f-88110529a463" providerId="ADAL" clId="{69C68322-AC2A-42D2-AF18-61165A40696A}" dt="2019-12-03T21:49:54.991" v="115"/>
        <pc:sldMkLst>
          <pc:docMk/>
          <pc:sldMk cId="2492139046" sldId="259"/>
        </pc:sldMkLst>
      </pc:sldChg>
      <pc:sldChg chg="addSp delSp modSp mod modTransition modAnim">
        <pc:chgData name="James Dunhill" userId="f1d23e80-f36a-4de1-8c1f-88110529a463" providerId="ADAL" clId="{69C68322-AC2A-42D2-AF18-61165A40696A}" dt="2019-12-03T21:49:57.003" v="116"/>
        <pc:sldMkLst>
          <pc:docMk/>
          <pc:sldMk cId="3706541573" sldId="260"/>
        </pc:sldMkLst>
        <pc:spChg chg="mod">
          <ac:chgData name="James Dunhill" userId="f1d23e80-f36a-4de1-8c1f-88110529a463" providerId="ADAL" clId="{69C68322-AC2A-42D2-AF18-61165A40696A}" dt="2019-12-03T21:47:48.960" v="112" actId="26606"/>
          <ac:spMkLst>
            <pc:docMk/>
            <pc:sldMk cId="3706541573" sldId="260"/>
            <ac:spMk id="2" creationId="{00000000-0000-0000-0000-000000000000}"/>
          </ac:spMkLst>
        </pc:spChg>
        <pc:spChg chg="add del">
          <ac:chgData name="James Dunhill" userId="f1d23e80-f36a-4de1-8c1f-88110529a463" providerId="ADAL" clId="{69C68322-AC2A-42D2-AF18-61165A40696A}" dt="2019-12-03T21:47:48.960" v="112" actId="26606"/>
          <ac:spMkLst>
            <pc:docMk/>
            <pc:sldMk cId="3706541573" sldId="260"/>
            <ac:spMk id="14" creationId="{A5711A0E-A428-4ED1-96CB-33D69FD842E4}"/>
          </ac:spMkLst>
        </pc:spChg>
        <pc:spChg chg="add del">
          <ac:chgData name="James Dunhill" userId="f1d23e80-f36a-4de1-8c1f-88110529a463" providerId="ADAL" clId="{69C68322-AC2A-42D2-AF18-61165A40696A}" dt="2019-12-03T21:47:48.918" v="111" actId="26606"/>
          <ac:spMkLst>
            <pc:docMk/>
            <pc:sldMk cId="3706541573" sldId="260"/>
            <ac:spMk id="19" creationId="{08E89D5E-1885-4160-AC77-CC471DD1D0DB}"/>
          </ac:spMkLst>
        </pc:spChg>
        <pc:spChg chg="add">
          <ac:chgData name="James Dunhill" userId="f1d23e80-f36a-4de1-8c1f-88110529a463" providerId="ADAL" clId="{69C68322-AC2A-42D2-AF18-61165A40696A}" dt="2019-12-03T21:47:48.960" v="112" actId="26606"/>
          <ac:spMkLst>
            <pc:docMk/>
            <pc:sldMk cId="3706541573" sldId="260"/>
            <ac:spMk id="23" creationId="{46C2E80F-49A6-4372-B103-219D417A55ED}"/>
          </ac:spMkLst>
        </pc:spChg>
        <pc:graphicFrameChg chg="mod modGraphic">
          <ac:chgData name="James Dunhill" userId="f1d23e80-f36a-4de1-8c1f-88110529a463" providerId="ADAL" clId="{69C68322-AC2A-42D2-AF18-61165A40696A}" dt="2019-12-03T21:47:48.960" v="112" actId="26606"/>
          <ac:graphicFrameMkLst>
            <pc:docMk/>
            <pc:sldMk cId="3706541573" sldId="260"/>
            <ac:graphicFrameMk id="6" creationId="{85F88C88-0F1D-4CAC-BD82-9A639B14E05E}"/>
          </ac:graphicFrameMkLst>
        </pc:graphicFrameChg>
        <pc:cxnChg chg="add del">
          <ac:chgData name="James Dunhill" userId="f1d23e80-f36a-4de1-8c1f-88110529a463" providerId="ADAL" clId="{69C68322-AC2A-42D2-AF18-61165A40696A}" dt="2019-12-03T21:47:48.918" v="111" actId="26606"/>
          <ac:cxnSpMkLst>
            <pc:docMk/>
            <pc:sldMk cId="3706541573" sldId="260"/>
            <ac:cxnSpMk id="21" creationId="{550D2BD1-98F9-412D-905B-3A843EF4078B}"/>
          </ac:cxnSpMkLst>
        </pc:cxnChg>
      </pc:sldChg>
      <pc:sldChg chg="modSp modTransition">
        <pc:chgData name="James Dunhill" userId="f1d23e80-f36a-4de1-8c1f-88110529a463" providerId="ADAL" clId="{69C68322-AC2A-42D2-AF18-61165A40696A}" dt="2019-12-03T21:49:58.727" v="117"/>
        <pc:sldMkLst>
          <pc:docMk/>
          <pc:sldMk cId="789703572" sldId="261"/>
        </pc:sldMkLst>
        <pc:graphicFrameChg chg="mod">
          <ac:chgData name="James Dunhill" userId="f1d23e80-f36a-4de1-8c1f-88110529a463" providerId="ADAL" clId="{69C68322-AC2A-42D2-AF18-61165A40696A}" dt="2019-12-03T21:39:18.442" v="37" actId="20577"/>
          <ac:graphicFrameMkLst>
            <pc:docMk/>
            <pc:sldMk cId="789703572" sldId="261"/>
            <ac:graphicFrameMk id="15" creationId="{673C20EB-1E7A-4C1A-AC1A-61C0664393A2}"/>
          </ac:graphicFrameMkLst>
        </pc:graphicFrameChg>
      </pc:sldChg>
      <pc:sldChg chg="modSp">
        <pc:chgData name="James Dunhill" userId="f1d23e80-f36a-4de1-8c1f-88110529a463" providerId="ADAL" clId="{69C68322-AC2A-42D2-AF18-61165A40696A}" dt="2019-12-03T21:56:04.407" v="125" actId="33524"/>
        <pc:sldMkLst>
          <pc:docMk/>
          <pc:sldMk cId="1594077033" sldId="305"/>
        </pc:sldMkLst>
        <pc:graphicFrameChg chg="mod">
          <ac:chgData name="James Dunhill" userId="f1d23e80-f36a-4de1-8c1f-88110529a463" providerId="ADAL" clId="{69C68322-AC2A-42D2-AF18-61165A40696A}" dt="2019-12-03T21:56:04.407" v="125" actId="33524"/>
          <ac:graphicFrameMkLst>
            <pc:docMk/>
            <pc:sldMk cId="1594077033" sldId="305"/>
            <ac:graphicFrameMk id="395" creationId="{574AB550-28DC-45C5-9FCE-7D120DE7DBE4}"/>
          </ac:graphicFrameMkLst>
        </pc:graphicFrameChg>
      </pc:sldChg>
    </pc:docChg>
  </pc:docChgLst>
  <pc:docChgLst>
    <pc:chgData name="Rebecca Ryall (1705433)" userId="S::1705433@student.uwtsd.ac.uk::489df48f-1f04-4f7b-89c5-6606c3ee10da" providerId="AD" clId="Web-{562B4A71-E498-C38F-7C22-58C01625CDAB}"/>
    <pc:docChg chg="addSld modSld">
      <pc:chgData name="Rebecca Ryall (1705433)" userId="S::1705433@student.uwtsd.ac.uk::489df48f-1f04-4f7b-89c5-6606c3ee10da" providerId="AD" clId="Web-{562B4A71-E498-C38F-7C22-58C01625CDAB}" dt="2019-12-04T11:57:49.544" v="169"/>
      <pc:docMkLst>
        <pc:docMk/>
      </pc:docMkLst>
      <pc:sldChg chg="addSp delSp modSp">
        <pc:chgData name="Rebecca Ryall (1705433)" userId="S::1705433@student.uwtsd.ac.uk::489df48f-1f04-4f7b-89c5-6606c3ee10da" providerId="AD" clId="Web-{562B4A71-E498-C38F-7C22-58C01625CDAB}" dt="2019-12-04T11:57:49.544" v="169"/>
        <pc:sldMkLst>
          <pc:docMk/>
          <pc:sldMk cId="159407865" sldId="318"/>
        </pc:sldMkLst>
        <pc:spChg chg="mod">
          <ac:chgData name="Rebecca Ryall (1705433)" userId="S::1705433@student.uwtsd.ac.uk::489df48f-1f04-4f7b-89c5-6606c3ee10da" providerId="AD" clId="Web-{562B4A71-E498-C38F-7C22-58C01625CDAB}" dt="2019-12-04T11:57:49.544" v="169"/>
          <ac:spMkLst>
            <pc:docMk/>
            <pc:sldMk cId="159407865" sldId="318"/>
            <ac:spMk id="2" creationId="{00000000-0000-0000-0000-000000000000}"/>
          </ac:spMkLst>
        </pc:spChg>
        <pc:spChg chg="del">
          <ac:chgData name="Rebecca Ryall (1705433)" userId="S::1705433@student.uwtsd.ac.uk::489df48f-1f04-4f7b-89c5-6606c3ee10da" providerId="AD" clId="Web-{562B4A71-E498-C38F-7C22-58C01625CDAB}" dt="2019-12-04T11:57:49.544" v="169"/>
          <ac:spMkLst>
            <pc:docMk/>
            <pc:sldMk cId="159407865" sldId="318"/>
            <ac:spMk id="26" creationId="{46C2E80F-49A6-4372-B103-219D417A55ED}"/>
          </ac:spMkLst>
        </pc:spChg>
        <pc:spChg chg="add">
          <ac:chgData name="Rebecca Ryall (1705433)" userId="S::1705433@student.uwtsd.ac.uk::489df48f-1f04-4f7b-89c5-6606c3ee10da" providerId="AD" clId="Web-{562B4A71-E498-C38F-7C22-58C01625CDAB}" dt="2019-12-04T11:57:49.544" v="169"/>
          <ac:spMkLst>
            <pc:docMk/>
            <pc:sldMk cId="159407865" sldId="318"/>
            <ac:spMk id="32" creationId="{46C2E80F-49A6-4372-B103-219D417A55ED}"/>
          </ac:spMkLst>
        </pc:spChg>
        <pc:graphicFrameChg chg="mod modGraphic">
          <ac:chgData name="Rebecca Ryall (1705433)" userId="S::1705433@student.uwtsd.ac.uk::489df48f-1f04-4f7b-89c5-6606c3ee10da" providerId="AD" clId="Web-{562B4A71-E498-C38F-7C22-58C01625CDAB}" dt="2019-12-04T11:57:49.544" v="169"/>
          <ac:graphicFrameMkLst>
            <pc:docMk/>
            <pc:sldMk cId="159407865" sldId="318"/>
            <ac:graphicFrameMk id="27" creationId="{5E6C245F-DA6F-4D3D-B127-370F3F437E2A}"/>
          </ac:graphicFrameMkLst>
        </pc:graphicFrameChg>
      </pc:sldChg>
      <pc:sldChg chg="addSp delSp modSp new mod setBg setClrOvrMap">
        <pc:chgData name="Rebecca Ryall (1705433)" userId="S::1705433@student.uwtsd.ac.uk::489df48f-1f04-4f7b-89c5-6606c3ee10da" providerId="AD" clId="Web-{562B4A71-E498-C38F-7C22-58C01625CDAB}" dt="2019-12-04T11:56:56.309" v="168"/>
        <pc:sldMkLst>
          <pc:docMk/>
          <pc:sldMk cId="3697500242" sldId="322"/>
        </pc:sldMkLst>
        <pc:spChg chg="mod">
          <ac:chgData name="Rebecca Ryall (1705433)" userId="S::1705433@student.uwtsd.ac.uk::489df48f-1f04-4f7b-89c5-6606c3ee10da" providerId="AD" clId="Web-{562B4A71-E498-C38F-7C22-58C01625CDAB}" dt="2019-12-04T11:56:56.309" v="168"/>
          <ac:spMkLst>
            <pc:docMk/>
            <pc:sldMk cId="3697500242" sldId="322"/>
            <ac:spMk id="2" creationId="{33BBF476-C887-47F2-B47C-9D430A937B96}"/>
          </ac:spMkLst>
        </pc:spChg>
        <pc:spChg chg="mod">
          <ac:chgData name="Rebecca Ryall (1705433)" userId="S::1705433@student.uwtsd.ac.uk::489df48f-1f04-4f7b-89c5-6606c3ee10da" providerId="AD" clId="Web-{562B4A71-E498-C38F-7C22-58C01625CDAB}" dt="2019-12-04T11:56:56.309" v="168"/>
          <ac:spMkLst>
            <pc:docMk/>
            <pc:sldMk cId="3697500242" sldId="322"/>
            <ac:spMk id="3" creationId="{007A1127-9A69-4D07-8770-E33E95F4382A}"/>
          </ac:spMkLst>
        </pc:spChg>
        <pc:spChg chg="add del">
          <ac:chgData name="Rebecca Ryall (1705433)" userId="S::1705433@student.uwtsd.ac.uk::489df48f-1f04-4f7b-89c5-6606c3ee10da" providerId="AD" clId="Web-{562B4A71-E498-C38F-7C22-58C01625CDAB}" dt="2019-12-04T11:56:56.309" v="168"/>
          <ac:spMkLst>
            <pc:docMk/>
            <pc:sldMk cId="3697500242" sldId="322"/>
            <ac:spMk id="10" creationId="{AFA67CD3-AB4E-4A7A-BEB8-53C445D8C44E}"/>
          </ac:spMkLst>
        </pc:spChg>
        <pc:spChg chg="add del">
          <ac:chgData name="Rebecca Ryall (1705433)" userId="S::1705433@student.uwtsd.ac.uk::489df48f-1f04-4f7b-89c5-6606c3ee10da" providerId="AD" clId="Web-{562B4A71-E498-C38F-7C22-58C01625CDAB}" dt="2019-12-04T11:56:56.309" v="168"/>
          <ac:spMkLst>
            <pc:docMk/>
            <pc:sldMk cId="3697500242" sldId="322"/>
            <ac:spMk id="14" creationId="{339C8D78-A644-462F-B674-F440635E5353}"/>
          </ac:spMkLst>
        </pc:spChg>
        <pc:spChg chg="add">
          <ac:chgData name="Rebecca Ryall (1705433)" userId="S::1705433@student.uwtsd.ac.uk::489df48f-1f04-4f7b-89c5-6606c3ee10da" providerId="AD" clId="Web-{562B4A71-E498-C38F-7C22-58C01625CDAB}" dt="2019-12-04T11:56:56.309" v="168"/>
          <ac:spMkLst>
            <pc:docMk/>
            <pc:sldMk cId="3697500242" sldId="322"/>
            <ac:spMk id="19" creationId="{56C20283-73E0-40EC-8AD8-057F581F64C2}"/>
          </ac:spMkLst>
        </pc:spChg>
        <pc:spChg chg="add">
          <ac:chgData name="Rebecca Ryall (1705433)" userId="S::1705433@student.uwtsd.ac.uk::489df48f-1f04-4f7b-89c5-6606c3ee10da" providerId="AD" clId="Web-{562B4A71-E498-C38F-7C22-58C01625CDAB}" dt="2019-12-04T11:56:56.309" v="168"/>
          <ac:spMkLst>
            <pc:docMk/>
            <pc:sldMk cId="3697500242" sldId="322"/>
            <ac:spMk id="21" creationId="{3FCC729B-E528-40C3-82D3-BA4375575E87}"/>
          </ac:spMkLst>
        </pc:spChg>
        <pc:spChg chg="add">
          <ac:chgData name="Rebecca Ryall (1705433)" userId="S::1705433@student.uwtsd.ac.uk::489df48f-1f04-4f7b-89c5-6606c3ee10da" providerId="AD" clId="Web-{562B4A71-E498-C38F-7C22-58C01625CDAB}" dt="2019-12-04T11:56:56.309" v="168"/>
          <ac:spMkLst>
            <pc:docMk/>
            <pc:sldMk cId="3697500242" sldId="322"/>
            <ac:spMk id="23" creationId="{58F1FB8D-1842-4A04-998D-6CF047AB2790}"/>
          </ac:spMkLst>
        </pc:spChg>
        <pc:picChg chg="add mod">
          <ac:chgData name="Rebecca Ryall (1705433)" userId="S::1705433@student.uwtsd.ac.uk::489df48f-1f04-4f7b-89c5-6606c3ee10da" providerId="AD" clId="Web-{562B4A71-E498-C38F-7C22-58C01625CDAB}" dt="2019-12-04T11:56:56.309" v="168"/>
          <ac:picMkLst>
            <pc:docMk/>
            <pc:sldMk cId="3697500242" sldId="322"/>
            <ac:picMk id="7" creationId="{D7630271-BA5C-4494-972D-E7F3A32B503B}"/>
          </ac:picMkLst>
        </pc:picChg>
        <pc:picChg chg="add del">
          <ac:chgData name="Rebecca Ryall (1705433)" userId="S::1705433@student.uwtsd.ac.uk::489df48f-1f04-4f7b-89c5-6606c3ee10da" providerId="AD" clId="Web-{562B4A71-E498-C38F-7C22-58C01625CDAB}" dt="2019-12-04T11:56:56.309" v="168"/>
          <ac:picMkLst>
            <pc:docMk/>
            <pc:sldMk cId="3697500242" sldId="322"/>
            <ac:picMk id="12" creationId="{07CF545F-9C2E-4446-97CD-AD92990C2B68}"/>
          </ac:picMkLst>
        </pc:picChg>
      </pc:sldChg>
    </pc:docChg>
  </pc:docChgLst>
  <pc:docChgLst>
    <pc:chgData name="James Dunhill (1800349)" userId="f1d23e80-f36a-4de1-8c1f-88110529a463" providerId="ADAL" clId="{1FF3A7F8-1E97-475E-B4EC-6E96475A63F4}"/>
    <pc:docChg chg="undo redo custSel mod addSld delSld modSld sldOrd">
      <pc:chgData name="James Dunhill (1800349)" userId="f1d23e80-f36a-4de1-8c1f-88110529a463" providerId="ADAL" clId="{1FF3A7F8-1E97-475E-B4EC-6E96475A63F4}" dt="2019-12-03T20:53:29.002" v="819" actId="26606"/>
      <pc:docMkLst>
        <pc:docMk/>
      </pc:docMkLst>
      <pc:sldChg chg="addSp delSp modSp">
        <pc:chgData name="James Dunhill (1800349)" userId="f1d23e80-f36a-4de1-8c1f-88110529a463" providerId="ADAL" clId="{1FF3A7F8-1E97-475E-B4EC-6E96475A63F4}" dt="2019-12-03T20:53:29.002" v="819" actId="26606"/>
        <pc:sldMkLst>
          <pc:docMk/>
          <pc:sldMk cId="3295028325" sldId="258"/>
        </pc:sldMkLst>
        <pc:spChg chg="del">
          <ac:chgData name="James Dunhill (1800349)" userId="f1d23e80-f36a-4de1-8c1f-88110529a463" providerId="ADAL" clId="{1FF3A7F8-1E97-475E-B4EC-6E96475A63F4}" dt="2019-12-03T20:53:29.002" v="819" actId="26606"/>
          <ac:spMkLst>
            <pc:docMk/>
            <pc:sldMk cId="3295028325" sldId="258"/>
            <ac:spMk id="21" creationId="{46C2E80F-49A6-4372-B103-219D417A55ED}"/>
          </ac:spMkLst>
        </pc:spChg>
        <pc:spChg chg="add">
          <ac:chgData name="James Dunhill (1800349)" userId="f1d23e80-f36a-4de1-8c1f-88110529a463" providerId="ADAL" clId="{1FF3A7F8-1E97-475E-B4EC-6E96475A63F4}" dt="2019-12-03T20:53:29.002" v="819" actId="26606"/>
          <ac:spMkLst>
            <pc:docMk/>
            <pc:sldMk cId="3295028325" sldId="258"/>
            <ac:spMk id="26" creationId="{46C2E80F-49A6-4372-B103-219D417A55ED}"/>
          </ac:spMkLst>
        </pc:spChg>
        <pc:graphicFrameChg chg="mod modGraphic">
          <ac:chgData name="James Dunhill (1800349)" userId="f1d23e80-f36a-4de1-8c1f-88110529a463" providerId="ADAL" clId="{1FF3A7F8-1E97-475E-B4EC-6E96475A63F4}" dt="2019-12-03T20:53:29.002" v="819" actId="26606"/>
          <ac:graphicFrameMkLst>
            <pc:docMk/>
            <pc:sldMk cId="3295028325" sldId="258"/>
            <ac:graphicFrameMk id="5" creationId="{8C7BBB3E-226A-4336-9FAF-AD115EB22206}"/>
          </ac:graphicFrameMkLst>
        </pc:graphicFrameChg>
      </pc:sldChg>
      <pc:sldChg chg="addSp delSp modSp">
        <pc:chgData name="James Dunhill (1800349)" userId="f1d23e80-f36a-4de1-8c1f-88110529a463" providerId="ADAL" clId="{1FF3A7F8-1E97-475E-B4EC-6E96475A63F4}" dt="2019-12-03T20:53:22.208" v="818" actId="26606"/>
        <pc:sldMkLst>
          <pc:docMk/>
          <pc:sldMk cId="3706541573" sldId="260"/>
        </pc:sldMkLst>
        <pc:spChg chg="mod">
          <ac:chgData name="James Dunhill (1800349)" userId="f1d23e80-f36a-4de1-8c1f-88110529a463" providerId="ADAL" clId="{1FF3A7F8-1E97-475E-B4EC-6E96475A63F4}" dt="2019-12-03T20:53:22.208" v="818" actId="26606"/>
          <ac:spMkLst>
            <pc:docMk/>
            <pc:sldMk cId="3706541573" sldId="260"/>
            <ac:spMk id="2" creationId="{00000000-0000-0000-0000-000000000000}"/>
          </ac:spMkLst>
        </pc:spChg>
        <pc:spChg chg="add del">
          <ac:chgData name="James Dunhill (1800349)" userId="f1d23e80-f36a-4de1-8c1f-88110529a463" providerId="ADAL" clId="{1FF3A7F8-1E97-475E-B4EC-6E96475A63F4}" dt="2019-12-03T20:52:35.948" v="803" actId="26606"/>
          <ac:spMkLst>
            <pc:docMk/>
            <pc:sldMk cId="3706541573" sldId="260"/>
            <ac:spMk id="8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53:17.810" v="815" actId="26606"/>
          <ac:spMkLst>
            <pc:docMk/>
            <pc:sldMk cId="3706541573" sldId="260"/>
            <ac:spMk id="9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53:22.173" v="817" actId="26606"/>
          <ac:spMkLst>
            <pc:docMk/>
            <pc:sldMk cId="3706541573" sldId="260"/>
            <ac:spMk id="12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52:34.455" v="800" actId="26606"/>
          <ac:spMkLst>
            <pc:docMk/>
            <pc:sldMk cId="3706541573" sldId="260"/>
            <ac:spMk id="13" creationId="{08E89D5E-1885-4160-AC77-CC471DD1D0DB}"/>
          </ac:spMkLst>
        </pc:spChg>
        <pc:spChg chg="add">
          <ac:chgData name="James Dunhill (1800349)" userId="f1d23e80-f36a-4de1-8c1f-88110529a463" providerId="ADAL" clId="{1FF3A7F8-1E97-475E-B4EC-6E96475A63F4}" dt="2019-12-03T20:53:22.208" v="818" actId="26606"/>
          <ac:spMkLst>
            <pc:docMk/>
            <pc:sldMk cId="3706541573" sldId="260"/>
            <ac:spMk id="14" creationId="{A5711A0E-A428-4ED1-96CB-33D69FD842E4}"/>
          </ac:spMkLst>
        </pc:spChg>
        <pc:spChg chg="add del">
          <ac:chgData name="James Dunhill (1800349)" userId="f1d23e80-f36a-4de1-8c1f-88110529a463" providerId="ADAL" clId="{1FF3A7F8-1E97-475E-B4EC-6E96475A63F4}" dt="2019-12-03T20:52:35.920" v="802" actId="26606"/>
          <ac:spMkLst>
            <pc:docMk/>
            <pc:sldMk cId="3706541573" sldId="260"/>
            <ac:spMk id="17" creationId="{46C2E80F-49A6-4372-B103-219D417A55ED}"/>
          </ac:spMkLst>
        </pc:spChg>
        <pc:graphicFrameChg chg="mod modGraphic">
          <ac:chgData name="James Dunhill (1800349)" userId="f1d23e80-f36a-4de1-8c1f-88110529a463" providerId="ADAL" clId="{1FF3A7F8-1E97-475E-B4EC-6E96475A63F4}" dt="2019-12-03T20:53:22.208" v="818" actId="26606"/>
          <ac:graphicFrameMkLst>
            <pc:docMk/>
            <pc:sldMk cId="3706541573" sldId="260"/>
            <ac:graphicFrameMk id="6" creationId="{85F88C88-0F1D-4CAC-BD82-9A639B14E05E}"/>
          </ac:graphicFrameMkLst>
        </pc:graphicFrameChg>
        <pc:cxnChg chg="add del">
          <ac:chgData name="James Dunhill (1800349)" userId="f1d23e80-f36a-4de1-8c1f-88110529a463" providerId="ADAL" clId="{1FF3A7F8-1E97-475E-B4EC-6E96475A63F4}" dt="2019-12-03T20:52:34.455" v="800" actId="26606"/>
          <ac:cxnSpMkLst>
            <pc:docMk/>
            <pc:sldMk cId="3706541573" sldId="260"/>
            <ac:cxnSpMk id="15" creationId="{550D2BD1-98F9-412D-905B-3A843EF4078B}"/>
          </ac:cxnSpMkLst>
        </pc:cxnChg>
      </pc:sldChg>
      <pc:sldChg chg="addSp delSp modSp">
        <pc:chgData name="James Dunhill (1800349)" userId="f1d23e80-f36a-4de1-8c1f-88110529a463" providerId="ADAL" clId="{1FF3A7F8-1E97-475E-B4EC-6E96475A63F4}" dt="2019-12-03T20:53:05.800" v="811" actId="20577"/>
        <pc:sldMkLst>
          <pc:docMk/>
          <pc:sldMk cId="789703572" sldId="261"/>
        </pc:sldMkLst>
        <pc:spChg chg="add del">
          <ac:chgData name="James Dunhill (1800349)" userId="f1d23e80-f36a-4de1-8c1f-88110529a463" providerId="ADAL" clId="{1FF3A7F8-1E97-475E-B4EC-6E96475A63F4}" dt="2019-12-03T20:42:35.217" v="761" actId="26606"/>
          <ac:spMkLst>
            <pc:docMk/>
            <pc:sldMk cId="789703572" sldId="261"/>
            <ac:spMk id="20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42:35.217" v="761" actId="26606"/>
          <ac:spMkLst>
            <pc:docMk/>
            <pc:sldMk cId="789703572" sldId="261"/>
            <ac:spMk id="25" creationId="{46C2E80F-49A6-4372-B103-219D417A55ED}"/>
          </ac:spMkLst>
        </pc:spChg>
        <pc:graphicFrameChg chg="mod modGraphic">
          <ac:chgData name="James Dunhill (1800349)" userId="f1d23e80-f36a-4de1-8c1f-88110529a463" providerId="ADAL" clId="{1FF3A7F8-1E97-475E-B4EC-6E96475A63F4}" dt="2019-12-03T20:53:05.800" v="811" actId="20577"/>
          <ac:graphicFrameMkLst>
            <pc:docMk/>
            <pc:sldMk cId="789703572" sldId="261"/>
            <ac:graphicFrameMk id="15" creationId="{673C20EB-1E7A-4C1A-AC1A-61C0664393A2}"/>
          </ac:graphicFrameMkLst>
        </pc:graphicFrameChg>
      </pc:sldChg>
      <pc:sldChg chg="del">
        <pc:chgData name="James Dunhill (1800349)" userId="f1d23e80-f36a-4de1-8c1f-88110529a463" providerId="ADAL" clId="{1FF3A7F8-1E97-475E-B4EC-6E96475A63F4}" dt="2019-12-03T20:15:33.433" v="22" actId="2696"/>
        <pc:sldMkLst>
          <pc:docMk/>
          <pc:sldMk cId="972062556" sldId="268"/>
        </pc:sldMkLst>
      </pc:sldChg>
      <pc:sldChg chg="del">
        <pc:chgData name="James Dunhill (1800349)" userId="f1d23e80-f36a-4de1-8c1f-88110529a463" providerId="ADAL" clId="{1FF3A7F8-1E97-475E-B4EC-6E96475A63F4}" dt="2019-12-03T20:15:36.995" v="25" actId="2696"/>
        <pc:sldMkLst>
          <pc:docMk/>
          <pc:sldMk cId="3911814286" sldId="269"/>
        </pc:sldMkLst>
      </pc:sldChg>
      <pc:sldChg chg="del">
        <pc:chgData name="James Dunhill (1800349)" userId="f1d23e80-f36a-4de1-8c1f-88110529a463" providerId="ADAL" clId="{1FF3A7F8-1E97-475E-B4EC-6E96475A63F4}" dt="2019-12-03T20:15:38.775" v="26" actId="2696"/>
        <pc:sldMkLst>
          <pc:docMk/>
          <pc:sldMk cId="3270242487" sldId="270"/>
        </pc:sldMkLst>
      </pc:sldChg>
      <pc:sldChg chg="del">
        <pc:chgData name="James Dunhill (1800349)" userId="f1d23e80-f36a-4de1-8c1f-88110529a463" providerId="ADAL" clId="{1FF3A7F8-1E97-475E-B4EC-6E96475A63F4}" dt="2019-12-03T20:15:39.330" v="27" actId="2696"/>
        <pc:sldMkLst>
          <pc:docMk/>
          <pc:sldMk cId="3002880221" sldId="271"/>
        </pc:sldMkLst>
      </pc:sldChg>
      <pc:sldChg chg="del">
        <pc:chgData name="James Dunhill (1800349)" userId="f1d23e80-f36a-4de1-8c1f-88110529a463" providerId="ADAL" clId="{1FF3A7F8-1E97-475E-B4EC-6E96475A63F4}" dt="2019-12-03T20:15:39.834" v="28" actId="2696"/>
        <pc:sldMkLst>
          <pc:docMk/>
          <pc:sldMk cId="4037304377" sldId="272"/>
        </pc:sldMkLst>
      </pc:sldChg>
      <pc:sldChg chg="del">
        <pc:chgData name="James Dunhill (1800349)" userId="f1d23e80-f36a-4de1-8c1f-88110529a463" providerId="ADAL" clId="{1FF3A7F8-1E97-475E-B4EC-6E96475A63F4}" dt="2019-12-03T20:15:40.369" v="29" actId="2696"/>
        <pc:sldMkLst>
          <pc:docMk/>
          <pc:sldMk cId="775721934" sldId="273"/>
        </pc:sldMkLst>
      </pc:sldChg>
      <pc:sldChg chg="del">
        <pc:chgData name="James Dunhill (1800349)" userId="f1d23e80-f36a-4de1-8c1f-88110529a463" providerId="ADAL" clId="{1FF3A7F8-1E97-475E-B4EC-6E96475A63F4}" dt="2019-12-03T20:15:41.010" v="30" actId="2696"/>
        <pc:sldMkLst>
          <pc:docMk/>
          <pc:sldMk cId="2637559650" sldId="274"/>
        </pc:sldMkLst>
      </pc:sldChg>
      <pc:sldChg chg="addSp delSp">
        <pc:chgData name="James Dunhill (1800349)" userId="f1d23e80-f36a-4de1-8c1f-88110529a463" providerId="ADAL" clId="{1FF3A7F8-1E97-475E-B4EC-6E96475A63F4}" dt="2019-12-03T20:39:02.603" v="740"/>
        <pc:sldMkLst>
          <pc:docMk/>
          <pc:sldMk cId="2483372434" sldId="292"/>
        </pc:sldMkLst>
        <pc:picChg chg="add del">
          <ac:chgData name="James Dunhill (1800349)" userId="f1d23e80-f36a-4de1-8c1f-88110529a463" providerId="ADAL" clId="{1FF3A7F8-1E97-475E-B4EC-6E96475A63F4}" dt="2019-12-03T20:39:02.603" v="740"/>
          <ac:picMkLst>
            <pc:docMk/>
            <pc:sldMk cId="2483372434" sldId="292"/>
            <ac:picMk id="9" creationId="{BA1562FD-DAD0-4331-83CC-461C5D594774}"/>
          </ac:picMkLst>
        </pc:picChg>
      </pc:sldChg>
      <pc:sldChg chg="addSp delSp modSp">
        <pc:chgData name="James Dunhill (1800349)" userId="f1d23e80-f36a-4de1-8c1f-88110529a463" providerId="ADAL" clId="{1FF3A7F8-1E97-475E-B4EC-6E96475A63F4}" dt="2019-12-03T20:07:11.307" v="0" actId="26606"/>
        <pc:sldMkLst>
          <pc:docMk/>
          <pc:sldMk cId="253132397" sldId="295"/>
        </pc:sldMkLst>
        <pc:spChg chg="mod">
          <ac:chgData name="James Dunhill (1800349)" userId="f1d23e80-f36a-4de1-8c1f-88110529a463" providerId="ADAL" clId="{1FF3A7F8-1E97-475E-B4EC-6E96475A63F4}" dt="2019-12-03T20:07:11.307" v="0" actId="26606"/>
          <ac:spMkLst>
            <pc:docMk/>
            <pc:sldMk cId="253132397" sldId="295"/>
            <ac:spMk id="4" creationId="{CD18F4CD-7A7E-45F7-951A-8849E5CE6B5E}"/>
          </ac:spMkLst>
        </pc:spChg>
        <pc:spChg chg="mod">
          <ac:chgData name="James Dunhill (1800349)" userId="f1d23e80-f36a-4de1-8c1f-88110529a463" providerId="ADAL" clId="{1FF3A7F8-1E97-475E-B4EC-6E96475A63F4}" dt="2019-12-03T20:07:11.307" v="0" actId="26606"/>
          <ac:spMkLst>
            <pc:docMk/>
            <pc:sldMk cId="253132397" sldId="295"/>
            <ac:spMk id="5" creationId="{BC32FDA3-7862-4CA2-9A9A-2B52D245D42B}"/>
          </ac:spMkLst>
        </pc:spChg>
        <pc:spChg chg="add">
          <ac:chgData name="James Dunhill (1800349)" userId="f1d23e80-f36a-4de1-8c1f-88110529a463" providerId="ADAL" clId="{1FF3A7F8-1E97-475E-B4EC-6E96475A63F4}" dt="2019-12-03T20:07:11.307" v="0" actId="26606"/>
          <ac:spMkLst>
            <pc:docMk/>
            <pc:sldMk cId="253132397" sldId="295"/>
            <ac:spMk id="35" creationId="{C0B27210-D0CA-4654-B3E3-9ABB4F178EA1}"/>
          </ac:spMkLst>
        </pc:spChg>
        <pc:spChg chg="add">
          <ac:chgData name="James Dunhill (1800349)" userId="f1d23e80-f36a-4de1-8c1f-88110529a463" providerId="ADAL" clId="{1FF3A7F8-1E97-475E-B4EC-6E96475A63F4}" dt="2019-12-03T20:07:11.307" v="0" actId="26606"/>
          <ac:spMkLst>
            <pc:docMk/>
            <pc:sldMk cId="253132397" sldId="295"/>
            <ac:spMk id="37" creationId="{1DB7C82F-AB7E-4F0C-B829-FA1B9C415180}"/>
          </ac:spMkLst>
        </pc:spChg>
        <pc:spChg chg="add">
          <ac:chgData name="James Dunhill (1800349)" userId="f1d23e80-f36a-4de1-8c1f-88110529a463" providerId="ADAL" clId="{1FF3A7F8-1E97-475E-B4EC-6E96475A63F4}" dt="2019-12-03T20:07:11.307" v="0" actId="26606"/>
          <ac:spMkLst>
            <pc:docMk/>
            <pc:sldMk cId="253132397" sldId="295"/>
            <ac:spMk id="39" creationId="{70B66945-4967-4040-926D-DCA44313CDAB}"/>
          </ac:spMkLst>
        </pc:spChg>
        <pc:picChg chg="mod">
          <ac:chgData name="James Dunhill (1800349)" userId="f1d23e80-f36a-4de1-8c1f-88110529a463" providerId="ADAL" clId="{1FF3A7F8-1E97-475E-B4EC-6E96475A63F4}" dt="2019-12-03T20:07:11.307" v="0" actId="26606"/>
          <ac:picMkLst>
            <pc:docMk/>
            <pc:sldMk cId="253132397" sldId="295"/>
            <ac:picMk id="29" creationId="{8EC9DD59-DA19-43C5-A8D7-8BE1BFE92BC6}"/>
          </ac:picMkLst>
        </pc:picChg>
        <pc:picChg chg="del">
          <ac:chgData name="James Dunhill (1800349)" userId="f1d23e80-f36a-4de1-8c1f-88110529a463" providerId="ADAL" clId="{1FF3A7F8-1E97-475E-B4EC-6E96475A63F4}" dt="2019-12-03T20:07:11.307" v="0" actId="26606"/>
          <ac:picMkLst>
            <pc:docMk/>
            <pc:sldMk cId="253132397" sldId="295"/>
            <ac:picMk id="30" creationId="{4B2AD21D-12DB-4624-99CA-2AE897E09ACA}"/>
          </ac:picMkLst>
        </pc:picChg>
      </pc:sldChg>
      <pc:sldChg chg="addSp delSp modSp add mod setBg delDesignElem">
        <pc:chgData name="James Dunhill (1800349)" userId="f1d23e80-f36a-4de1-8c1f-88110529a463" providerId="ADAL" clId="{1FF3A7F8-1E97-475E-B4EC-6E96475A63F4}" dt="2019-12-03T20:15:14.847" v="21" actId="26606"/>
        <pc:sldMkLst>
          <pc:docMk/>
          <pc:sldMk cId="3104493392" sldId="307"/>
        </pc:sldMkLst>
        <pc:spChg chg="mod">
          <ac:chgData name="James Dunhill (1800349)" userId="f1d23e80-f36a-4de1-8c1f-88110529a463" providerId="ADAL" clId="{1FF3A7F8-1E97-475E-B4EC-6E96475A63F4}" dt="2019-12-03T20:14:48.249" v="12" actId="20577"/>
          <ac:spMkLst>
            <pc:docMk/>
            <pc:sldMk cId="3104493392" sldId="307"/>
            <ac:spMk id="2" creationId="{00000000-0000-0000-0000-000000000000}"/>
          </ac:spMkLst>
        </pc:spChg>
        <pc:spChg chg="add mod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3" creationId="{BAA69415-CE91-4331-8EDA-1166403BD170}"/>
          </ac:spMkLst>
        </pc:spChg>
        <pc:spChg chg="del">
          <ac:chgData name="James Dunhill (1800349)" userId="f1d23e80-f36a-4de1-8c1f-88110529a463" providerId="ADAL" clId="{1FF3A7F8-1E97-475E-B4EC-6E96475A63F4}" dt="2019-12-03T20:14:36.590" v="2"/>
          <ac:spMkLst>
            <pc:docMk/>
            <pc:sldMk cId="3104493392" sldId="307"/>
            <ac:spMk id="4" creationId="{559AE206-7EBA-4D33-8BC9-9D8158553F0E}"/>
          </ac:spMkLst>
        </pc:spChg>
        <pc:spChg chg="del">
          <ac:chgData name="James Dunhill (1800349)" userId="f1d23e80-f36a-4de1-8c1f-88110529a463" providerId="ADAL" clId="{1FF3A7F8-1E97-475E-B4EC-6E96475A63F4}" dt="2019-12-03T20:14:36.590" v="2"/>
          <ac:spMkLst>
            <pc:docMk/>
            <pc:sldMk cId="3104493392" sldId="307"/>
            <ac:spMk id="5" creationId="{6437D937-A7F1-4011-92B4-328E5BE1B166}"/>
          </ac:spMkLst>
        </pc:spChg>
        <pc:spChg chg="del">
          <ac:chgData name="James Dunhill (1800349)" userId="f1d23e80-f36a-4de1-8c1f-88110529a463" providerId="ADAL" clId="{1FF3A7F8-1E97-475E-B4EC-6E96475A63F4}" dt="2019-12-03T20:14:36.590" v="2"/>
          <ac:spMkLst>
            <pc:docMk/>
            <pc:sldMk cId="3104493392" sldId="307"/>
            <ac:spMk id="6" creationId="{B672F332-AF08-46C6-94F0-77684310D7B7}"/>
          </ac:spMkLst>
        </pc:spChg>
        <pc:spChg chg="add del">
          <ac:chgData name="James Dunhill (1800349)" userId="f1d23e80-f36a-4de1-8c1f-88110529a463" providerId="ADAL" clId="{1FF3A7F8-1E97-475E-B4EC-6E96475A63F4}" dt="2019-12-03T20:14:51.943" v="13" actId="26606"/>
          <ac:spMkLst>
            <pc:docMk/>
            <pc:sldMk cId="3104493392" sldId="307"/>
            <ac:spMk id="7" creationId="{559AE206-7EBA-4D33-8BC9-9D8158553F0E}"/>
          </ac:spMkLst>
        </pc:spChg>
        <pc:spChg chg="del">
          <ac:chgData name="James Dunhill (1800349)" userId="f1d23e80-f36a-4de1-8c1f-88110529a463" providerId="ADAL" clId="{1FF3A7F8-1E97-475E-B4EC-6E96475A63F4}" dt="2019-12-03T20:14:36.590" v="2"/>
          <ac:spMkLst>
            <pc:docMk/>
            <pc:sldMk cId="3104493392" sldId="307"/>
            <ac:spMk id="8" creationId="{34244EF8-D73A-40E1-BE73-D46E6B4B04ED}"/>
          </ac:spMkLst>
        </pc:spChg>
        <pc:spChg chg="add del">
          <ac:chgData name="James Dunhill (1800349)" userId="f1d23e80-f36a-4de1-8c1f-88110529a463" providerId="ADAL" clId="{1FF3A7F8-1E97-475E-B4EC-6E96475A63F4}" dt="2019-12-03T20:14:51.943" v="13" actId="26606"/>
          <ac:spMkLst>
            <pc:docMk/>
            <pc:sldMk cId="3104493392" sldId="307"/>
            <ac:spMk id="9" creationId="{6437D937-A7F1-4011-92B4-328E5BE1B166}"/>
          </ac:spMkLst>
        </pc:spChg>
        <pc:spChg chg="del">
          <ac:chgData name="James Dunhill (1800349)" userId="f1d23e80-f36a-4de1-8c1f-88110529a463" providerId="ADAL" clId="{1FF3A7F8-1E97-475E-B4EC-6E96475A63F4}" dt="2019-12-03T20:14:36.590" v="2"/>
          <ac:spMkLst>
            <pc:docMk/>
            <pc:sldMk cId="3104493392" sldId="307"/>
            <ac:spMk id="10" creationId="{AB84D7E8-4ECB-42D7-ADBF-01689B0F24AE}"/>
          </ac:spMkLst>
        </pc:spChg>
        <pc:spChg chg="add del">
          <ac:chgData name="James Dunhill (1800349)" userId="f1d23e80-f36a-4de1-8c1f-88110529a463" providerId="ADAL" clId="{1FF3A7F8-1E97-475E-B4EC-6E96475A63F4}" dt="2019-12-03T20:14:51.943" v="13" actId="26606"/>
          <ac:spMkLst>
            <pc:docMk/>
            <pc:sldMk cId="3104493392" sldId="307"/>
            <ac:spMk id="11" creationId="{B672F332-AF08-46C6-94F0-77684310D7B7}"/>
          </ac:spMkLst>
        </pc:spChg>
        <pc:spChg chg="add del">
          <ac:chgData name="James Dunhill (1800349)" userId="f1d23e80-f36a-4de1-8c1f-88110529a463" providerId="ADAL" clId="{1FF3A7F8-1E97-475E-B4EC-6E96475A63F4}" dt="2019-12-03T20:14:51.943" v="13" actId="26606"/>
          <ac:spMkLst>
            <pc:docMk/>
            <pc:sldMk cId="3104493392" sldId="307"/>
            <ac:spMk id="13" creationId="{34244EF8-D73A-40E1-BE73-D46E6B4B04ED}"/>
          </ac:spMkLst>
        </pc:spChg>
        <pc:spChg chg="add del">
          <ac:chgData name="James Dunhill (1800349)" userId="f1d23e80-f36a-4de1-8c1f-88110529a463" providerId="ADAL" clId="{1FF3A7F8-1E97-475E-B4EC-6E96475A63F4}" dt="2019-12-03T20:14:51.943" v="13" actId="26606"/>
          <ac:spMkLst>
            <pc:docMk/>
            <pc:sldMk cId="3104493392" sldId="307"/>
            <ac:spMk id="15" creationId="{AB84D7E8-4ECB-42D7-ADBF-01689B0F24AE}"/>
          </ac:spMkLst>
        </pc:spChg>
        <pc:spChg chg="add del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22" creationId="{559AE206-7EBA-4D33-8BC9-9D8158553F0E}"/>
          </ac:spMkLst>
        </pc:spChg>
        <pc:spChg chg="add del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24" creationId="{6437D937-A7F1-4011-92B4-328E5BE1B166}"/>
          </ac:spMkLst>
        </pc:spChg>
        <pc:spChg chg="add del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26" creationId="{B672F332-AF08-46C6-94F0-77684310D7B7}"/>
          </ac:spMkLst>
        </pc:spChg>
        <pc:spChg chg="add del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28" creationId="{34244EF8-D73A-40E1-BE73-D46E6B4B04ED}"/>
          </ac:spMkLst>
        </pc:spChg>
        <pc:spChg chg="add del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30" creationId="{AB84D7E8-4ECB-42D7-ADBF-01689B0F24AE}"/>
          </ac:spMkLst>
        </pc:spChg>
        <pc:spChg chg="add del">
          <ac:chgData name="James Dunhill (1800349)" userId="f1d23e80-f36a-4de1-8c1f-88110529a463" providerId="ADAL" clId="{1FF3A7F8-1E97-475E-B4EC-6E96475A63F4}" dt="2019-12-03T20:15:13.883" v="18" actId="26606"/>
          <ac:spMkLst>
            <pc:docMk/>
            <pc:sldMk cId="3104493392" sldId="307"/>
            <ac:spMk id="37" creationId="{559AE206-7EBA-4D33-8BC9-9D8158553F0E}"/>
          </ac:spMkLst>
        </pc:spChg>
        <pc:spChg chg="add del">
          <ac:chgData name="James Dunhill (1800349)" userId="f1d23e80-f36a-4de1-8c1f-88110529a463" providerId="ADAL" clId="{1FF3A7F8-1E97-475E-B4EC-6E96475A63F4}" dt="2019-12-03T20:15:13.883" v="18" actId="26606"/>
          <ac:spMkLst>
            <pc:docMk/>
            <pc:sldMk cId="3104493392" sldId="307"/>
            <ac:spMk id="39" creationId="{6437D937-A7F1-4011-92B4-328E5BE1B166}"/>
          </ac:spMkLst>
        </pc:spChg>
        <pc:spChg chg="add del">
          <ac:chgData name="James Dunhill (1800349)" userId="f1d23e80-f36a-4de1-8c1f-88110529a463" providerId="ADAL" clId="{1FF3A7F8-1E97-475E-B4EC-6E96475A63F4}" dt="2019-12-03T20:15:13.883" v="18" actId="26606"/>
          <ac:spMkLst>
            <pc:docMk/>
            <pc:sldMk cId="3104493392" sldId="307"/>
            <ac:spMk id="41" creationId="{B672F332-AF08-46C6-94F0-77684310D7B7}"/>
          </ac:spMkLst>
        </pc:spChg>
        <pc:spChg chg="add del">
          <ac:chgData name="James Dunhill (1800349)" userId="f1d23e80-f36a-4de1-8c1f-88110529a463" providerId="ADAL" clId="{1FF3A7F8-1E97-475E-B4EC-6E96475A63F4}" dt="2019-12-03T20:15:13.883" v="18" actId="26606"/>
          <ac:spMkLst>
            <pc:docMk/>
            <pc:sldMk cId="3104493392" sldId="307"/>
            <ac:spMk id="43" creationId="{34244EF8-D73A-40E1-BE73-D46E6B4B04ED}"/>
          </ac:spMkLst>
        </pc:spChg>
        <pc:spChg chg="add del">
          <ac:chgData name="James Dunhill (1800349)" userId="f1d23e80-f36a-4de1-8c1f-88110529a463" providerId="ADAL" clId="{1FF3A7F8-1E97-475E-B4EC-6E96475A63F4}" dt="2019-12-03T20:15:13.883" v="18" actId="26606"/>
          <ac:spMkLst>
            <pc:docMk/>
            <pc:sldMk cId="3104493392" sldId="307"/>
            <ac:spMk id="45" creationId="{AB84D7E8-4ECB-42D7-ADBF-01689B0F24AE}"/>
          </ac:spMkLst>
        </pc:spChg>
        <pc:spChg chg="add del">
          <ac:chgData name="James Dunhill (1800349)" userId="f1d23e80-f36a-4de1-8c1f-88110529a463" providerId="ADAL" clId="{1FF3A7F8-1E97-475E-B4EC-6E96475A63F4}" dt="2019-12-03T20:15:14.830" v="20" actId="26606"/>
          <ac:spMkLst>
            <pc:docMk/>
            <pc:sldMk cId="3104493392" sldId="307"/>
            <ac:spMk id="50" creationId="{559AE206-7EBA-4D33-8BC9-9D8158553F0E}"/>
          </ac:spMkLst>
        </pc:spChg>
        <pc:spChg chg="add del">
          <ac:chgData name="James Dunhill (1800349)" userId="f1d23e80-f36a-4de1-8c1f-88110529a463" providerId="ADAL" clId="{1FF3A7F8-1E97-475E-B4EC-6E96475A63F4}" dt="2019-12-03T20:15:14.830" v="20" actId="26606"/>
          <ac:spMkLst>
            <pc:docMk/>
            <pc:sldMk cId="3104493392" sldId="307"/>
            <ac:spMk id="51" creationId="{6437D937-A7F1-4011-92B4-328E5BE1B166}"/>
          </ac:spMkLst>
        </pc:spChg>
        <pc:spChg chg="add del">
          <ac:chgData name="James Dunhill (1800349)" userId="f1d23e80-f36a-4de1-8c1f-88110529a463" providerId="ADAL" clId="{1FF3A7F8-1E97-475E-B4EC-6E96475A63F4}" dt="2019-12-03T20:15:14.830" v="20" actId="26606"/>
          <ac:spMkLst>
            <pc:docMk/>
            <pc:sldMk cId="3104493392" sldId="307"/>
            <ac:spMk id="52" creationId="{B672F332-AF08-46C6-94F0-77684310D7B7}"/>
          </ac:spMkLst>
        </pc:spChg>
        <pc:spChg chg="add del">
          <ac:chgData name="James Dunhill (1800349)" userId="f1d23e80-f36a-4de1-8c1f-88110529a463" providerId="ADAL" clId="{1FF3A7F8-1E97-475E-B4EC-6E96475A63F4}" dt="2019-12-03T20:15:14.830" v="20" actId="26606"/>
          <ac:spMkLst>
            <pc:docMk/>
            <pc:sldMk cId="3104493392" sldId="307"/>
            <ac:spMk id="53" creationId="{34244EF8-D73A-40E1-BE73-D46E6B4B04ED}"/>
          </ac:spMkLst>
        </pc:spChg>
        <pc:spChg chg="add del">
          <ac:chgData name="James Dunhill (1800349)" userId="f1d23e80-f36a-4de1-8c1f-88110529a463" providerId="ADAL" clId="{1FF3A7F8-1E97-475E-B4EC-6E96475A63F4}" dt="2019-12-03T20:15:14.830" v="20" actId="26606"/>
          <ac:spMkLst>
            <pc:docMk/>
            <pc:sldMk cId="3104493392" sldId="307"/>
            <ac:spMk id="54" creationId="{AB84D7E8-4ECB-42D7-ADBF-01689B0F24AE}"/>
          </ac:spMkLst>
        </pc:spChg>
        <pc:spChg chg="add del">
          <ac:chgData name="James Dunhill (1800349)" userId="f1d23e80-f36a-4de1-8c1f-88110529a463" providerId="ADAL" clId="{1FF3A7F8-1E97-475E-B4EC-6E96475A63F4}" dt="2019-12-03T20:15:14.830" v="20" actId="26606"/>
          <ac:spMkLst>
            <pc:docMk/>
            <pc:sldMk cId="3104493392" sldId="307"/>
            <ac:spMk id="55" creationId="{819D9194-FB5A-4A28-A10F-878794E52155}"/>
          </ac:spMkLst>
        </pc:spChg>
        <pc:spChg chg="add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57" creationId="{559AE206-7EBA-4D33-8BC9-9D8158553F0E}"/>
          </ac:spMkLst>
        </pc:spChg>
        <pc:spChg chg="add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58" creationId="{6437D937-A7F1-4011-92B4-328E5BE1B166}"/>
          </ac:spMkLst>
        </pc:spChg>
        <pc:spChg chg="add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59" creationId="{B672F332-AF08-46C6-94F0-77684310D7B7}"/>
          </ac:spMkLst>
        </pc:spChg>
        <pc:spChg chg="add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60" creationId="{34244EF8-D73A-40E1-BE73-D46E6B4B04ED}"/>
          </ac:spMkLst>
        </pc:spChg>
        <pc:spChg chg="add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61" creationId="{AB84D7E8-4ECB-42D7-ADBF-01689B0F24AE}"/>
          </ac:spMkLst>
        </pc:spChg>
        <pc:cxnChg chg="del">
          <ac:chgData name="James Dunhill (1800349)" userId="f1d23e80-f36a-4de1-8c1f-88110529a463" providerId="ADAL" clId="{1FF3A7F8-1E97-475E-B4EC-6E96475A63F4}" dt="2019-12-03T20:14:36.590" v="2"/>
          <ac:cxnSpMkLst>
            <pc:docMk/>
            <pc:sldMk cId="3104493392" sldId="307"/>
            <ac:cxnSpMk id="12" creationId="{9E8E38ED-369A-44C2-B635-0BED0E48A6E8}"/>
          </ac:cxnSpMkLst>
        </pc:cxnChg>
        <pc:cxnChg chg="add del">
          <ac:chgData name="James Dunhill (1800349)" userId="f1d23e80-f36a-4de1-8c1f-88110529a463" providerId="ADAL" clId="{1FF3A7F8-1E97-475E-B4EC-6E96475A63F4}" dt="2019-12-03T20:14:51.943" v="13" actId="26606"/>
          <ac:cxnSpMkLst>
            <pc:docMk/>
            <pc:sldMk cId="3104493392" sldId="307"/>
            <ac:cxnSpMk id="17" creationId="{9E8E38ED-369A-44C2-B635-0BED0E48A6E8}"/>
          </ac:cxnSpMkLst>
        </pc:cxnChg>
        <pc:cxnChg chg="add del">
          <ac:chgData name="James Dunhill (1800349)" userId="f1d23e80-f36a-4de1-8c1f-88110529a463" providerId="ADAL" clId="{1FF3A7F8-1E97-475E-B4EC-6E96475A63F4}" dt="2019-12-03T20:15:14.847" v="21" actId="26606"/>
          <ac:cxnSpMkLst>
            <pc:docMk/>
            <pc:sldMk cId="3104493392" sldId="307"/>
            <ac:cxnSpMk id="32" creationId="{9E8E38ED-369A-44C2-B635-0BED0E48A6E8}"/>
          </ac:cxnSpMkLst>
        </pc:cxnChg>
        <pc:cxnChg chg="add del">
          <ac:chgData name="James Dunhill (1800349)" userId="f1d23e80-f36a-4de1-8c1f-88110529a463" providerId="ADAL" clId="{1FF3A7F8-1E97-475E-B4EC-6E96475A63F4}" dt="2019-12-03T20:15:13.883" v="18" actId="26606"/>
          <ac:cxnSpMkLst>
            <pc:docMk/>
            <pc:sldMk cId="3104493392" sldId="307"/>
            <ac:cxnSpMk id="47" creationId="{9E8E38ED-369A-44C2-B635-0BED0E48A6E8}"/>
          </ac:cxnSpMkLst>
        </pc:cxnChg>
        <pc:cxnChg chg="add del">
          <ac:chgData name="James Dunhill (1800349)" userId="f1d23e80-f36a-4de1-8c1f-88110529a463" providerId="ADAL" clId="{1FF3A7F8-1E97-475E-B4EC-6E96475A63F4}" dt="2019-12-03T20:15:14.830" v="20" actId="26606"/>
          <ac:cxnSpMkLst>
            <pc:docMk/>
            <pc:sldMk cId="3104493392" sldId="307"/>
            <ac:cxnSpMk id="49" creationId="{9E8E38ED-369A-44C2-B635-0BED0E48A6E8}"/>
          </ac:cxnSpMkLst>
        </pc:cxnChg>
        <pc:cxnChg chg="add">
          <ac:chgData name="James Dunhill (1800349)" userId="f1d23e80-f36a-4de1-8c1f-88110529a463" providerId="ADAL" clId="{1FF3A7F8-1E97-475E-B4EC-6E96475A63F4}" dt="2019-12-03T20:15:14.847" v="21" actId="26606"/>
          <ac:cxnSpMkLst>
            <pc:docMk/>
            <pc:sldMk cId="3104493392" sldId="307"/>
            <ac:cxnSpMk id="62" creationId="{9E8E38ED-369A-44C2-B635-0BED0E48A6E8}"/>
          </ac:cxnSpMkLst>
        </pc:cxnChg>
      </pc:sldChg>
      <pc:sldChg chg="addSp delSp modSp add mod setBg setClrOvrMap delDesignElem">
        <pc:chgData name="James Dunhill (1800349)" userId="f1d23e80-f36a-4de1-8c1f-88110529a463" providerId="ADAL" clId="{1FF3A7F8-1E97-475E-B4EC-6E96475A63F4}" dt="2019-12-03T20:38:02.274" v="738" actId="26606"/>
        <pc:sldMkLst>
          <pc:docMk/>
          <pc:sldMk cId="3060479238" sldId="308"/>
        </pc:sldMkLst>
        <pc:spChg chg="mod">
          <ac:chgData name="James Dunhill (1800349)" userId="f1d23e80-f36a-4de1-8c1f-88110529a463" providerId="ADAL" clId="{1FF3A7F8-1E97-475E-B4EC-6E96475A63F4}" dt="2019-12-03T20:38:02.274" v="738" actId="26606"/>
          <ac:spMkLst>
            <pc:docMk/>
            <pc:sldMk cId="3060479238" sldId="308"/>
            <ac:spMk id="2" creationId="{00000000-0000-0000-0000-000000000000}"/>
          </ac:spMkLst>
        </pc:spChg>
        <pc:spChg chg="del">
          <ac:chgData name="James Dunhill (1800349)" userId="f1d23e80-f36a-4de1-8c1f-88110529a463" providerId="ADAL" clId="{1FF3A7F8-1E97-475E-B4EC-6E96475A63F4}" dt="2019-12-03T20:15:34.573" v="24"/>
          <ac:spMkLst>
            <pc:docMk/>
            <pc:sldMk cId="3060479238" sldId="308"/>
            <ac:spMk id="8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19:20.579" v="163" actId="26606"/>
          <ac:spMkLst>
            <pc:docMk/>
            <pc:sldMk cId="3060479238" sldId="308"/>
            <ac:spMk id="11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19:20.550" v="162" actId="26606"/>
          <ac:spMkLst>
            <pc:docMk/>
            <pc:sldMk cId="3060479238" sldId="308"/>
            <ac:spMk id="16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23:07.403" v="252" actId="26606"/>
          <ac:spMkLst>
            <pc:docMk/>
            <pc:sldMk cId="3060479238" sldId="308"/>
            <ac:spMk id="18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23:00.203" v="247" actId="26606"/>
          <ac:spMkLst>
            <pc:docMk/>
            <pc:sldMk cId="3060479238" sldId="308"/>
            <ac:spMk id="23" creationId="{BE95D989-81FA-4BAD-9AD5-E46CEDA91B36}"/>
          </ac:spMkLst>
        </pc:spChg>
        <pc:spChg chg="add del">
          <ac:chgData name="James Dunhill (1800349)" userId="f1d23e80-f36a-4de1-8c1f-88110529a463" providerId="ADAL" clId="{1FF3A7F8-1E97-475E-B4EC-6E96475A63F4}" dt="2019-12-03T20:23:00.203" v="247" actId="26606"/>
          <ac:spMkLst>
            <pc:docMk/>
            <pc:sldMk cId="3060479238" sldId="308"/>
            <ac:spMk id="25" creationId="{156189E5-8A3E-4CFD-B71B-CCD0F8495E56}"/>
          </ac:spMkLst>
        </pc:spChg>
        <pc:spChg chg="add del">
          <ac:chgData name="James Dunhill (1800349)" userId="f1d23e80-f36a-4de1-8c1f-88110529a463" providerId="ADAL" clId="{1FF3A7F8-1E97-475E-B4EC-6E96475A63F4}" dt="2019-12-03T20:23:02.467" v="249" actId="26606"/>
          <ac:spMkLst>
            <pc:docMk/>
            <pc:sldMk cId="3060479238" sldId="308"/>
            <ac:spMk id="27" creationId="{BE95D989-81FA-4BAD-9AD5-E46CEDA91B36}"/>
          </ac:spMkLst>
        </pc:spChg>
        <pc:spChg chg="add del">
          <ac:chgData name="James Dunhill (1800349)" userId="f1d23e80-f36a-4de1-8c1f-88110529a463" providerId="ADAL" clId="{1FF3A7F8-1E97-475E-B4EC-6E96475A63F4}" dt="2019-12-03T20:23:02.467" v="249" actId="26606"/>
          <ac:spMkLst>
            <pc:docMk/>
            <pc:sldMk cId="3060479238" sldId="308"/>
            <ac:spMk id="28" creationId="{156189E5-8A3E-4CFD-B71B-CCD0F8495E56}"/>
          </ac:spMkLst>
        </pc:spChg>
        <pc:spChg chg="add del">
          <ac:chgData name="James Dunhill (1800349)" userId="f1d23e80-f36a-4de1-8c1f-88110529a463" providerId="ADAL" clId="{1FF3A7F8-1E97-475E-B4EC-6E96475A63F4}" dt="2019-12-03T20:23:07.375" v="251" actId="26606"/>
          <ac:spMkLst>
            <pc:docMk/>
            <pc:sldMk cId="3060479238" sldId="308"/>
            <ac:spMk id="30" creationId="{BE95D989-81FA-4BAD-9AD5-E46CEDA91B36}"/>
          </ac:spMkLst>
        </pc:spChg>
        <pc:spChg chg="add del">
          <ac:chgData name="James Dunhill (1800349)" userId="f1d23e80-f36a-4de1-8c1f-88110529a463" providerId="ADAL" clId="{1FF3A7F8-1E97-475E-B4EC-6E96475A63F4}" dt="2019-12-03T20:23:07.375" v="251" actId="26606"/>
          <ac:spMkLst>
            <pc:docMk/>
            <pc:sldMk cId="3060479238" sldId="308"/>
            <ac:spMk id="31" creationId="{156189E5-8A3E-4CFD-B71B-CCD0F8495E56}"/>
          </ac:spMkLst>
        </pc:spChg>
        <pc:spChg chg="add del">
          <ac:chgData name="James Dunhill (1800349)" userId="f1d23e80-f36a-4de1-8c1f-88110529a463" providerId="ADAL" clId="{1FF3A7F8-1E97-475E-B4EC-6E96475A63F4}" dt="2019-12-03T20:38:02.274" v="738" actId="26606"/>
          <ac:spMkLst>
            <pc:docMk/>
            <pc:sldMk cId="3060479238" sldId="308"/>
            <ac:spMk id="33" creationId="{08E89D5E-1885-4160-AC77-CC471DD1D0DB}"/>
          </ac:spMkLst>
        </pc:spChg>
        <pc:spChg chg="add del">
          <ac:chgData name="James Dunhill (1800349)" userId="f1d23e80-f36a-4de1-8c1f-88110529a463" providerId="ADAL" clId="{1FF3A7F8-1E97-475E-B4EC-6E96475A63F4}" dt="2019-12-03T20:37:59.979" v="735" actId="26606"/>
          <ac:spMkLst>
            <pc:docMk/>
            <pc:sldMk cId="3060479238" sldId="308"/>
            <ac:spMk id="39" creationId="{3CD9DF72-87A3-404E-A828-84CBF11A8303}"/>
          </ac:spMkLst>
        </pc:spChg>
        <pc:spChg chg="add del">
          <ac:chgData name="James Dunhill (1800349)" userId="f1d23e80-f36a-4de1-8c1f-88110529a463" providerId="ADAL" clId="{1FF3A7F8-1E97-475E-B4EC-6E96475A63F4}" dt="2019-12-03T20:38:02.229" v="737" actId="26606"/>
          <ac:spMkLst>
            <pc:docMk/>
            <pc:sldMk cId="3060479238" sldId="308"/>
            <ac:spMk id="43" creationId="{3CD9DF72-87A3-404E-A828-84CBF11A8303}"/>
          </ac:spMkLst>
        </pc:spChg>
        <pc:graphicFrameChg chg="mod modGraphic">
          <ac:chgData name="James Dunhill (1800349)" userId="f1d23e80-f36a-4de1-8c1f-88110529a463" providerId="ADAL" clId="{1FF3A7F8-1E97-475E-B4EC-6E96475A63F4}" dt="2019-12-03T20:38:02.274" v="738" actId="26606"/>
          <ac:graphicFrameMkLst>
            <pc:docMk/>
            <pc:sldMk cId="3060479238" sldId="308"/>
            <ac:graphicFrameMk id="6" creationId="{85F88C88-0F1D-4CAC-BD82-9A639B14E05E}"/>
          </ac:graphicFrameMkLst>
        </pc:graphicFrameChg>
        <pc:picChg chg="add del mod">
          <ac:chgData name="James Dunhill (1800349)" userId="f1d23e80-f36a-4de1-8c1f-88110529a463" providerId="ADAL" clId="{1FF3A7F8-1E97-475E-B4EC-6E96475A63F4}" dt="2019-12-03T20:21:26.229" v="184" actId="478"/>
          <ac:picMkLst>
            <pc:docMk/>
            <pc:sldMk cId="3060479238" sldId="308"/>
            <ac:picMk id="4" creationId="{58A276BA-91BB-4D10-A03F-EA785CD6A0F0}"/>
          </ac:picMkLst>
        </pc:picChg>
        <pc:picChg chg="add mod ord">
          <ac:chgData name="James Dunhill (1800349)" userId="f1d23e80-f36a-4de1-8c1f-88110529a463" providerId="ADAL" clId="{1FF3A7F8-1E97-475E-B4EC-6E96475A63F4}" dt="2019-12-03T20:38:02.274" v="738" actId="26606"/>
          <ac:picMkLst>
            <pc:docMk/>
            <pc:sldMk cId="3060479238" sldId="308"/>
            <ac:picMk id="19" creationId="{76A94503-8195-4D68-B9A8-C0EB90571382}"/>
          </ac:picMkLst>
        </pc:picChg>
        <pc:cxnChg chg="add del">
          <ac:chgData name="James Dunhill (1800349)" userId="f1d23e80-f36a-4de1-8c1f-88110529a463" providerId="ADAL" clId="{1FF3A7F8-1E97-475E-B4EC-6E96475A63F4}" dt="2019-12-03T20:38:02.274" v="738" actId="26606"/>
          <ac:cxnSpMkLst>
            <pc:docMk/>
            <pc:sldMk cId="3060479238" sldId="308"/>
            <ac:cxnSpMk id="34" creationId="{550D2BD1-98F9-412D-905B-3A843EF4078B}"/>
          </ac:cxnSpMkLst>
        </pc:cxnChg>
        <pc:cxnChg chg="add del">
          <ac:chgData name="James Dunhill (1800349)" userId="f1d23e80-f36a-4de1-8c1f-88110529a463" providerId="ADAL" clId="{1FF3A7F8-1E97-475E-B4EC-6E96475A63F4}" dt="2019-12-03T20:37:59.979" v="735" actId="26606"/>
          <ac:cxnSpMkLst>
            <pc:docMk/>
            <pc:sldMk cId="3060479238" sldId="308"/>
            <ac:cxnSpMk id="41" creationId="{20E3A342-4D61-4E3F-AF90-1AB42AEB96CC}"/>
          </ac:cxnSpMkLst>
        </pc:cxnChg>
        <pc:cxnChg chg="add del">
          <ac:chgData name="James Dunhill (1800349)" userId="f1d23e80-f36a-4de1-8c1f-88110529a463" providerId="ADAL" clId="{1FF3A7F8-1E97-475E-B4EC-6E96475A63F4}" dt="2019-12-03T20:38:02.229" v="737" actId="26606"/>
          <ac:cxnSpMkLst>
            <pc:docMk/>
            <pc:sldMk cId="3060479238" sldId="308"/>
            <ac:cxnSpMk id="44" creationId="{20E3A342-4D61-4E3F-AF90-1AB42AEB96CC}"/>
          </ac:cxnSpMkLst>
        </pc:cxnChg>
      </pc:sldChg>
      <pc:sldChg chg="addSp delSp modSp add del mod setBg delDesignElem">
        <pc:chgData name="James Dunhill (1800349)" userId="f1d23e80-f36a-4de1-8c1f-88110529a463" providerId="ADAL" clId="{1FF3A7F8-1E97-475E-B4EC-6E96475A63F4}" dt="2019-12-03T20:28:10.355" v="309"/>
        <pc:sldMkLst>
          <pc:docMk/>
          <pc:sldMk cId="1370738746" sldId="309"/>
        </pc:sldMkLst>
        <pc:spChg chg="mod">
          <ac:chgData name="James Dunhill (1800349)" userId="f1d23e80-f36a-4de1-8c1f-88110529a463" providerId="ADAL" clId="{1FF3A7F8-1E97-475E-B4EC-6E96475A63F4}" dt="2019-12-03T20:27:49.122" v="308" actId="26606"/>
          <ac:spMkLst>
            <pc:docMk/>
            <pc:sldMk cId="1370738746" sldId="309"/>
            <ac:spMk id="2" creationId="{00000000-0000-0000-0000-000000000000}"/>
          </ac:spMkLst>
        </pc:spChg>
        <pc:spChg chg="add del">
          <ac:chgData name="James Dunhill (1800349)" userId="f1d23e80-f36a-4de1-8c1f-88110529a463" providerId="ADAL" clId="{1FF3A7F8-1E97-475E-B4EC-6E96475A63F4}" dt="2019-12-03T20:15:57.565" v="35"/>
          <ac:spMkLst>
            <pc:docMk/>
            <pc:sldMk cId="1370738746" sldId="309"/>
            <ac:spMk id="8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27:49.122" v="308" actId="26606"/>
          <ac:spMkLst>
            <pc:docMk/>
            <pc:sldMk cId="1370738746" sldId="309"/>
            <ac:spMk id="11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27:44.579" v="305" actId="26606"/>
          <ac:spMkLst>
            <pc:docMk/>
            <pc:sldMk cId="1370738746" sldId="309"/>
            <ac:spMk id="13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27:49.091" v="307" actId="26606"/>
          <ac:spMkLst>
            <pc:docMk/>
            <pc:sldMk cId="1370738746" sldId="309"/>
            <ac:spMk id="15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27:38.284" v="299" actId="26606"/>
          <ac:spMkLst>
            <pc:docMk/>
            <pc:sldMk cId="1370738746" sldId="309"/>
            <ac:spMk id="16" creationId="{08E89D5E-1885-4160-AC77-CC471DD1D0DB}"/>
          </ac:spMkLst>
        </pc:spChg>
        <pc:spChg chg="add">
          <ac:chgData name="James Dunhill (1800349)" userId="f1d23e80-f36a-4de1-8c1f-88110529a463" providerId="ADAL" clId="{1FF3A7F8-1E97-475E-B4EC-6E96475A63F4}" dt="2019-12-03T20:27:49.122" v="308" actId="26606"/>
          <ac:spMkLst>
            <pc:docMk/>
            <pc:sldMk cId="1370738746" sldId="309"/>
            <ac:spMk id="17" creationId="{08E89D5E-1885-4160-AC77-CC471DD1D0DB}"/>
          </ac:spMkLst>
        </pc:spChg>
        <pc:spChg chg="add del">
          <ac:chgData name="James Dunhill (1800349)" userId="f1d23e80-f36a-4de1-8c1f-88110529a463" providerId="ADAL" clId="{1FF3A7F8-1E97-475E-B4EC-6E96475A63F4}" dt="2019-12-03T20:27:39.876" v="301" actId="26606"/>
          <ac:spMkLst>
            <pc:docMk/>
            <pc:sldMk cId="1370738746" sldId="309"/>
            <ac:spMk id="20" creationId="{08E89D5E-1885-4160-AC77-CC471DD1D0DB}"/>
          </ac:spMkLst>
        </pc:spChg>
        <pc:graphicFrameChg chg="mod modGraphic">
          <ac:chgData name="James Dunhill (1800349)" userId="f1d23e80-f36a-4de1-8c1f-88110529a463" providerId="ADAL" clId="{1FF3A7F8-1E97-475E-B4EC-6E96475A63F4}" dt="2019-12-03T20:28:10.355" v="309"/>
          <ac:graphicFrameMkLst>
            <pc:docMk/>
            <pc:sldMk cId="1370738746" sldId="309"/>
            <ac:graphicFrameMk id="6" creationId="{85F88C88-0F1D-4CAC-BD82-9A639B14E05E}"/>
          </ac:graphicFrameMkLst>
        </pc:graphicFrameChg>
        <pc:cxnChg chg="add del">
          <ac:chgData name="James Dunhill (1800349)" userId="f1d23e80-f36a-4de1-8c1f-88110529a463" providerId="ADAL" clId="{1FF3A7F8-1E97-475E-B4EC-6E96475A63F4}" dt="2019-12-03T20:27:38.284" v="299" actId="26606"/>
          <ac:cxnSpMkLst>
            <pc:docMk/>
            <pc:sldMk cId="1370738746" sldId="309"/>
            <ac:cxnSpMk id="18" creationId="{550D2BD1-98F9-412D-905B-3A843EF4078B}"/>
          </ac:cxnSpMkLst>
        </pc:cxnChg>
        <pc:cxnChg chg="add">
          <ac:chgData name="James Dunhill (1800349)" userId="f1d23e80-f36a-4de1-8c1f-88110529a463" providerId="ADAL" clId="{1FF3A7F8-1E97-475E-B4EC-6E96475A63F4}" dt="2019-12-03T20:27:49.122" v="308" actId="26606"/>
          <ac:cxnSpMkLst>
            <pc:docMk/>
            <pc:sldMk cId="1370738746" sldId="309"/>
            <ac:cxnSpMk id="19" creationId="{550D2BD1-98F9-412D-905B-3A843EF4078B}"/>
          </ac:cxnSpMkLst>
        </pc:cxnChg>
        <pc:cxnChg chg="add del">
          <ac:chgData name="James Dunhill (1800349)" userId="f1d23e80-f36a-4de1-8c1f-88110529a463" providerId="ADAL" clId="{1FF3A7F8-1E97-475E-B4EC-6E96475A63F4}" dt="2019-12-03T20:27:39.876" v="301" actId="26606"/>
          <ac:cxnSpMkLst>
            <pc:docMk/>
            <pc:sldMk cId="1370738746" sldId="309"/>
            <ac:cxnSpMk id="21" creationId="{550D2BD1-98F9-412D-905B-3A843EF4078B}"/>
          </ac:cxnSpMkLst>
        </pc:cxnChg>
      </pc:sldChg>
      <pc:sldChg chg="addSp delSp add del setBg delDesignElem">
        <pc:chgData name="James Dunhill (1800349)" userId="f1d23e80-f36a-4de1-8c1f-88110529a463" providerId="ADAL" clId="{1FF3A7F8-1E97-475E-B4EC-6E96475A63F4}" dt="2019-12-03T20:16:22.738" v="39"/>
        <pc:sldMkLst>
          <pc:docMk/>
          <pc:sldMk cId="909282602" sldId="310"/>
        </pc:sldMkLst>
        <pc:spChg chg="add del">
          <ac:chgData name="James Dunhill (1800349)" userId="f1d23e80-f36a-4de1-8c1f-88110529a463" providerId="ADAL" clId="{1FF3A7F8-1E97-475E-B4EC-6E96475A63F4}" dt="2019-12-03T20:16:22.738" v="39"/>
          <ac:spMkLst>
            <pc:docMk/>
            <pc:sldMk cId="909282602" sldId="310"/>
            <ac:spMk id="8" creationId="{46C2E80F-49A6-4372-B103-219D417A55ED}"/>
          </ac:spMkLst>
        </pc:spChg>
      </pc:sldChg>
      <pc:sldChg chg="addSp delSp modSp add mod setBg delDesignElem">
        <pc:chgData name="James Dunhill (1800349)" userId="f1d23e80-f36a-4de1-8c1f-88110529a463" providerId="ADAL" clId="{1FF3A7F8-1E97-475E-B4EC-6E96475A63F4}" dt="2019-12-03T20:31:24.518" v="369" actId="26606"/>
        <pc:sldMkLst>
          <pc:docMk/>
          <pc:sldMk cId="2439664641" sldId="310"/>
        </pc:sldMkLst>
        <pc:spChg chg="mod">
          <ac:chgData name="James Dunhill (1800349)" userId="f1d23e80-f36a-4de1-8c1f-88110529a463" providerId="ADAL" clId="{1FF3A7F8-1E97-475E-B4EC-6E96475A63F4}" dt="2019-12-03T20:31:24.518" v="369" actId="26606"/>
          <ac:spMkLst>
            <pc:docMk/>
            <pc:sldMk cId="2439664641" sldId="310"/>
            <ac:spMk id="2" creationId="{00000000-0000-0000-0000-000000000000}"/>
          </ac:spMkLst>
        </pc:spChg>
        <pc:spChg chg="add del">
          <ac:chgData name="James Dunhill (1800349)" userId="f1d23e80-f36a-4de1-8c1f-88110529a463" providerId="ADAL" clId="{1FF3A7F8-1E97-475E-B4EC-6E96475A63F4}" dt="2019-12-03T20:30:35.764" v="366" actId="26606"/>
          <ac:spMkLst>
            <pc:docMk/>
            <pc:sldMk cId="2439664641" sldId="310"/>
            <ac:spMk id="11" creationId="{08E89D5E-1885-4160-AC77-CC471DD1D0DB}"/>
          </ac:spMkLst>
        </pc:spChg>
        <pc:spChg chg="del">
          <ac:chgData name="James Dunhill (1800349)" userId="f1d23e80-f36a-4de1-8c1f-88110529a463" providerId="ADAL" clId="{1FF3A7F8-1E97-475E-B4EC-6E96475A63F4}" dt="2019-12-03T20:28:38.478" v="311"/>
          <ac:spMkLst>
            <pc:docMk/>
            <pc:sldMk cId="2439664641" sldId="310"/>
            <ac:spMk id="17" creationId="{08E89D5E-1885-4160-AC77-CC471DD1D0DB}"/>
          </ac:spMkLst>
        </pc:spChg>
        <pc:spChg chg="add del">
          <ac:chgData name="James Dunhill (1800349)" userId="f1d23e80-f36a-4de1-8c1f-88110529a463" providerId="ADAL" clId="{1FF3A7F8-1E97-475E-B4EC-6E96475A63F4}" dt="2019-12-03T20:31:24.518" v="369" actId="26606"/>
          <ac:spMkLst>
            <pc:docMk/>
            <pc:sldMk cId="2439664641" sldId="310"/>
            <ac:spMk id="18" creationId="{46C2E80F-49A6-4372-B103-219D417A55ED}"/>
          </ac:spMkLst>
        </pc:spChg>
        <pc:spChg chg="add">
          <ac:chgData name="James Dunhill (1800349)" userId="f1d23e80-f36a-4de1-8c1f-88110529a463" providerId="ADAL" clId="{1FF3A7F8-1E97-475E-B4EC-6E96475A63F4}" dt="2019-12-03T20:31:24.518" v="369" actId="26606"/>
          <ac:spMkLst>
            <pc:docMk/>
            <pc:sldMk cId="2439664641" sldId="310"/>
            <ac:spMk id="23" creationId="{08E89D5E-1885-4160-AC77-CC471DD1D0DB}"/>
          </ac:spMkLst>
        </pc:spChg>
        <pc:graphicFrameChg chg="mod modGraphic">
          <ac:chgData name="James Dunhill (1800349)" userId="f1d23e80-f36a-4de1-8c1f-88110529a463" providerId="ADAL" clId="{1FF3A7F8-1E97-475E-B4EC-6E96475A63F4}" dt="2019-12-03T20:31:24.518" v="369" actId="26606"/>
          <ac:graphicFrameMkLst>
            <pc:docMk/>
            <pc:sldMk cId="2439664641" sldId="310"/>
            <ac:graphicFrameMk id="6" creationId="{85F88C88-0F1D-4CAC-BD82-9A639B14E05E}"/>
          </ac:graphicFrameMkLst>
        </pc:graphicFrameChg>
        <pc:cxnChg chg="add del">
          <ac:chgData name="James Dunhill (1800349)" userId="f1d23e80-f36a-4de1-8c1f-88110529a463" providerId="ADAL" clId="{1FF3A7F8-1E97-475E-B4EC-6E96475A63F4}" dt="2019-12-03T20:30:35.764" v="366" actId="26606"/>
          <ac:cxnSpMkLst>
            <pc:docMk/>
            <pc:sldMk cId="2439664641" sldId="310"/>
            <ac:cxnSpMk id="13" creationId="{550D2BD1-98F9-412D-905B-3A843EF4078B}"/>
          </ac:cxnSpMkLst>
        </pc:cxnChg>
        <pc:cxnChg chg="del">
          <ac:chgData name="James Dunhill (1800349)" userId="f1d23e80-f36a-4de1-8c1f-88110529a463" providerId="ADAL" clId="{1FF3A7F8-1E97-475E-B4EC-6E96475A63F4}" dt="2019-12-03T20:28:38.478" v="311"/>
          <ac:cxnSpMkLst>
            <pc:docMk/>
            <pc:sldMk cId="2439664641" sldId="310"/>
            <ac:cxnSpMk id="19" creationId="{550D2BD1-98F9-412D-905B-3A843EF4078B}"/>
          </ac:cxnSpMkLst>
        </pc:cxnChg>
        <pc:cxnChg chg="add">
          <ac:chgData name="James Dunhill (1800349)" userId="f1d23e80-f36a-4de1-8c1f-88110529a463" providerId="ADAL" clId="{1FF3A7F8-1E97-475E-B4EC-6E96475A63F4}" dt="2019-12-03T20:31:24.518" v="369" actId="26606"/>
          <ac:cxnSpMkLst>
            <pc:docMk/>
            <pc:sldMk cId="2439664641" sldId="310"/>
            <ac:cxnSpMk id="25" creationId="{550D2BD1-98F9-412D-905B-3A843EF4078B}"/>
          </ac:cxnSpMkLst>
        </pc:cxnChg>
      </pc:sldChg>
      <pc:sldChg chg="addSp delSp modSp add mod setBg delDesignElem">
        <pc:chgData name="James Dunhill (1800349)" userId="f1d23e80-f36a-4de1-8c1f-88110529a463" providerId="ADAL" clId="{1FF3A7F8-1E97-475E-B4EC-6E96475A63F4}" dt="2019-12-03T20:33:29.432" v="730" actId="26606"/>
        <pc:sldMkLst>
          <pc:docMk/>
          <pc:sldMk cId="1601373803" sldId="311"/>
        </pc:sldMkLst>
        <pc:spChg chg="mod">
          <ac:chgData name="James Dunhill (1800349)" userId="f1d23e80-f36a-4de1-8c1f-88110529a463" providerId="ADAL" clId="{1FF3A7F8-1E97-475E-B4EC-6E96475A63F4}" dt="2019-12-03T20:33:29.432" v="730" actId="26606"/>
          <ac:spMkLst>
            <pc:docMk/>
            <pc:sldMk cId="1601373803" sldId="311"/>
            <ac:spMk id="2" creationId="{00000000-0000-0000-0000-000000000000}"/>
          </ac:spMkLst>
        </pc:spChg>
        <pc:spChg chg="add del">
          <ac:chgData name="James Dunhill (1800349)" userId="f1d23e80-f36a-4de1-8c1f-88110529a463" providerId="ADAL" clId="{1FF3A7F8-1E97-475E-B4EC-6E96475A63F4}" dt="2019-12-03T20:32:54.618" v="716" actId="26606"/>
          <ac:spMkLst>
            <pc:docMk/>
            <pc:sldMk cId="1601373803" sldId="311"/>
            <ac:spMk id="11" creationId="{08E89D5E-1885-4160-AC77-CC471DD1D0DB}"/>
          </ac:spMkLst>
        </pc:spChg>
        <pc:spChg chg="add del">
          <ac:chgData name="James Dunhill (1800349)" userId="f1d23e80-f36a-4de1-8c1f-88110529a463" providerId="ADAL" clId="{1FF3A7F8-1E97-475E-B4EC-6E96475A63F4}" dt="2019-12-03T20:32:54.578" v="715" actId="26606"/>
          <ac:spMkLst>
            <pc:docMk/>
            <pc:sldMk cId="1601373803" sldId="311"/>
            <ac:spMk id="18" creationId="{08E89D5E-1885-4160-AC77-CC471DD1D0DB}"/>
          </ac:spMkLst>
        </pc:spChg>
        <pc:spChg chg="add del">
          <ac:chgData name="James Dunhill (1800349)" userId="f1d23e80-f36a-4de1-8c1f-88110529a463" providerId="ADAL" clId="{1FF3A7F8-1E97-475E-B4EC-6E96475A63F4}" dt="2019-12-03T20:33:29.432" v="730" actId="26606"/>
          <ac:spMkLst>
            <pc:docMk/>
            <pc:sldMk cId="1601373803" sldId="311"/>
            <ac:spMk id="22" creationId="{46C2E80F-49A6-4372-B103-219D417A55ED}"/>
          </ac:spMkLst>
        </pc:spChg>
        <pc:spChg chg="del">
          <ac:chgData name="James Dunhill (1800349)" userId="f1d23e80-f36a-4de1-8c1f-88110529a463" providerId="ADAL" clId="{1FF3A7F8-1E97-475E-B4EC-6E96475A63F4}" dt="2019-12-03T20:31:40.264" v="371"/>
          <ac:spMkLst>
            <pc:docMk/>
            <pc:sldMk cId="1601373803" sldId="311"/>
            <ac:spMk id="23" creationId="{08E89D5E-1885-4160-AC77-CC471DD1D0DB}"/>
          </ac:spMkLst>
        </pc:spChg>
        <pc:spChg chg="add">
          <ac:chgData name="James Dunhill (1800349)" userId="f1d23e80-f36a-4de1-8c1f-88110529a463" providerId="ADAL" clId="{1FF3A7F8-1E97-475E-B4EC-6E96475A63F4}" dt="2019-12-03T20:33:29.432" v="730" actId="26606"/>
          <ac:spMkLst>
            <pc:docMk/>
            <pc:sldMk cId="1601373803" sldId="311"/>
            <ac:spMk id="27" creationId="{577D1452-F0B7-431E-9A24-D3F7103D8510}"/>
          </ac:spMkLst>
        </pc:spChg>
        <pc:spChg chg="add">
          <ac:chgData name="James Dunhill (1800349)" userId="f1d23e80-f36a-4de1-8c1f-88110529a463" providerId="ADAL" clId="{1FF3A7F8-1E97-475E-B4EC-6E96475A63F4}" dt="2019-12-03T20:33:29.432" v="730" actId="26606"/>
          <ac:spMkLst>
            <pc:docMk/>
            <pc:sldMk cId="1601373803" sldId="311"/>
            <ac:spMk id="29" creationId="{A660F4F9-5DF5-4F15-BE6A-CD8648BB1148}"/>
          </ac:spMkLst>
        </pc:spChg>
        <pc:graphicFrameChg chg="mod modGraphic">
          <ac:chgData name="James Dunhill (1800349)" userId="f1d23e80-f36a-4de1-8c1f-88110529a463" providerId="ADAL" clId="{1FF3A7F8-1E97-475E-B4EC-6E96475A63F4}" dt="2019-12-03T20:33:29.432" v="730" actId="26606"/>
          <ac:graphicFrameMkLst>
            <pc:docMk/>
            <pc:sldMk cId="1601373803" sldId="311"/>
            <ac:graphicFrameMk id="6" creationId="{85F88C88-0F1D-4CAC-BD82-9A639B14E05E}"/>
          </ac:graphicFrameMkLst>
        </pc:graphicFrameChg>
        <pc:cxnChg chg="add del">
          <ac:chgData name="James Dunhill (1800349)" userId="f1d23e80-f36a-4de1-8c1f-88110529a463" providerId="ADAL" clId="{1FF3A7F8-1E97-475E-B4EC-6E96475A63F4}" dt="2019-12-03T20:32:54.618" v="716" actId="26606"/>
          <ac:cxnSpMkLst>
            <pc:docMk/>
            <pc:sldMk cId="1601373803" sldId="311"/>
            <ac:cxnSpMk id="13" creationId="{550D2BD1-98F9-412D-905B-3A843EF4078B}"/>
          </ac:cxnSpMkLst>
        </pc:cxnChg>
        <pc:cxnChg chg="add del">
          <ac:chgData name="James Dunhill (1800349)" userId="f1d23e80-f36a-4de1-8c1f-88110529a463" providerId="ADAL" clId="{1FF3A7F8-1E97-475E-B4EC-6E96475A63F4}" dt="2019-12-03T20:32:54.578" v="715" actId="26606"/>
          <ac:cxnSpMkLst>
            <pc:docMk/>
            <pc:sldMk cId="1601373803" sldId="311"/>
            <ac:cxnSpMk id="20" creationId="{550D2BD1-98F9-412D-905B-3A843EF4078B}"/>
          </ac:cxnSpMkLst>
        </pc:cxnChg>
        <pc:cxnChg chg="del">
          <ac:chgData name="James Dunhill (1800349)" userId="f1d23e80-f36a-4de1-8c1f-88110529a463" providerId="ADAL" clId="{1FF3A7F8-1E97-475E-B4EC-6E96475A63F4}" dt="2019-12-03T20:31:40.264" v="371"/>
          <ac:cxnSpMkLst>
            <pc:docMk/>
            <pc:sldMk cId="1601373803" sldId="311"/>
            <ac:cxnSpMk id="25" creationId="{550D2BD1-98F9-412D-905B-3A843EF4078B}"/>
          </ac:cxnSpMkLst>
        </pc:cxnChg>
      </pc:sldChg>
      <pc:sldChg chg="addSp delSp modSp add mod ord setBg delDesignElem">
        <pc:chgData name="James Dunhill (1800349)" userId="f1d23e80-f36a-4de1-8c1f-88110529a463" providerId="ADAL" clId="{1FF3A7F8-1E97-475E-B4EC-6E96475A63F4}" dt="2019-12-03T20:51:33.706" v="787" actId="20577"/>
        <pc:sldMkLst>
          <pc:docMk/>
          <pc:sldMk cId="714848148" sldId="312"/>
        </pc:sldMkLst>
        <pc:spChg chg="mod">
          <ac:chgData name="James Dunhill (1800349)" userId="f1d23e80-f36a-4de1-8c1f-88110529a463" providerId="ADAL" clId="{1FF3A7F8-1E97-475E-B4EC-6E96475A63F4}" dt="2019-12-03T20:39:31.437" v="755" actId="26606"/>
          <ac:spMkLst>
            <pc:docMk/>
            <pc:sldMk cId="714848148" sldId="312"/>
            <ac:spMk id="2" creationId="{00000000-0000-0000-0000-000000000000}"/>
          </ac:spMkLst>
        </pc:spChg>
        <pc:spChg chg="add mod">
          <ac:chgData name="James Dunhill (1800349)" userId="f1d23e80-f36a-4de1-8c1f-88110529a463" providerId="ADAL" clId="{1FF3A7F8-1E97-475E-B4EC-6E96475A63F4}" dt="2019-12-03T20:51:33.706" v="787" actId="20577"/>
          <ac:spMkLst>
            <pc:docMk/>
            <pc:sldMk cId="714848148" sldId="312"/>
            <ac:spMk id="3" creationId="{CCDDC5F1-B5F3-4854-869C-7F88EB01E270}"/>
          </ac:spMkLst>
        </pc:spChg>
        <pc:spChg chg="add del">
          <ac:chgData name="James Dunhill (1800349)" userId="f1d23e80-f36a-4de1-8c1f-88110529a463" providerId="ADAL" clId="{1FF3A7F8-1E97-475E-B4EC-6E96475A63F4}" dt="2019-12-03T20:39:31.437" v="755" actId="26606"/>
          <ac:spMkLst>
            <pc:docMk/>
            <pc:sldMk cId="714848148" sldId="312"/>
            <ac:spMk id="7" creationId="{559AE206-7EBA-4D33-8BC9-9D8158553F0E}"/>
          </ac:spMkLst>
        </pc:spChg>
        <pc:spChg chg="add del">
          <ac:chgData name="James Dunhill (1800349)" userId="f1d23e80-f36a-4de1-8c1f-88110529a463" providerId="ADAL" clId="{1FF3A7F8-1E97-475E-B4EC-6E96475A63F4}" dt="2019-12-03T20:39:31.437" v="755" actId="26606"/>
          <ac:spMkLst>
            <pc:docMk/>
            <pc:sldMk cId="714848148" sldId="312"/>
            <ac:spMk id="9" creationId="{6437D937-A7F1-4011-92B4-328E5BE1B166}"/>
          </ac:spMkLst>
        </pc:spChg>
        <pc:spChg chg="add del">
          <ac:chgData name="James Dunhill (1800349)" userId="f1d23e80-f36a-4de1-8c1f-88110529a463" providerId="ADAL" clId="{1FF3A7F8-1E97-475E-B4EC-6E96475A63F4}" dt="2019-12-03T20:39:31.437" v="755" actId="26606"/>
          <ac:spMkLst>
            <pc:docMk/>
            <pc:sldMk cId="714848148" sldId="312"/>
            <ac:spMk id="11" creationId="{B672F332-AF08-46C6-94F0-77684310D7B7}"/>
          </ac:spMkLst>
        </pc:spChg>
        <pc:spChg chg="add del">
          <ac:chgData name="James Dunhill (1800349)" userId="f1d23e80-f36a-4de1-8c1f-88110529a463" providerId="ADAL" clId="{1FF3A7F8-1E97-475E-B4EC-6E96475A63F4}" dt="2019-12-03T20:39:31.437" v="755" actId="26606"/>
          <ac:spMkLst>
            <pc:docMk/>
            <pc:sldMk cId="714848148" sldId="312"/>
            <ac:spMk id="13" creationId="{34244EF8-D73A-40E1-BE73-D46E6B4B04ED}"/>
          </ac:spMkLst>
        </pc:spChg>
        <pc:spChg chg="add del">
          <ac:chgData name="James Dunhill (1800349)" userId="f1d23e80-f36a-4de1-8c1f-88110529a463" providerId="ADAL" clId="{1FF3A7F8-1E97-475E-B4EC-6E96475A63F4}" dt="2019-12-03T20:39:31.437" v="755" actId="26606"/>
          <ac:spMkLst>
            <pc:docMk/>
            <pc:sldMk cId="714848148" sldId="312"/>
            <ac:spMk id="15" creationId="{AB84D7E8-4ECB-42D7-ADBF-01689B0F24AE}"/>
          </ac:spMkLst>
        </pc:spChg>
        <pc:spChg chg="del">
          <ac:chgData name="James Dunhill (1800349)" userId="f1d23e80-f36a-4de1-8c1f-88110529a463" providerId="ADAL" clId="{1FF3A7F8-1E97-475E-B4EC-6E96475A63F4}" dt="2019-12-03T20:39:05.263" v="742"/>
          <ac:spMkLst>
            <pc:docMk/>
            <pc:sldMk cId="714848148" sldId="312"/>
            <ac:spMk id="17" creationId="{559AE206-7EBA-4D33-8BC9-9D8158553F0E}"/>
          </ac:spMkLst>
        </pc:spChg>
        <pc:spChg chg="del">
          <ac:chgData name="James Dunhill (1800349)" userId="f1d23e80-f36a-4de1-8c1f-88110529a463" providerId="ADAL" clId="{1FF3A7F8-1E97-475E-B4EC-6E96475A63F4}" dt="2019-12-03T20:39:05.263" v="742"/>
          <ac:spMkLst>
            <pc:docMk/>
            <pc:sldMk cId="714848148" sldId="312"/>
            <ac:spMk id="19" creationId="{6437D937-A7F1-4011-92B4-328E5BE1B166}"/>
          </ac:spMkLst>
        </pc:spChg>
        <pc:spChg chg="add">
          <ac:chgData name="James Dunhill (1800349)" userId="f1d23e80-f36a-4de1-8c1f-88110529a463" providerId="ADAL" clId="{1FF3A7F8-1E97-475E-B4EC-6E96475A63F4}" dt="2019-12-03T20:39:31.437" v="755" actId="26606"/>
          <ac:spMkLst>
            <pc:docMk/>
            <pc:sldMk cId="714848148" sldId="312"/>
            <ac:spMk id="20" creationId="{B547373F-AF2E-4907-B442-9F902B387FD0}"/>
          </ac:spMkLst>
        </pc:spChg>
        <pc:spChg chg="del">
          <ac:chgData name="James Dunhill (1800349)" userId="f1d23e80-f36a-4de1-8c1f-88110529a463" providerId="ADAL" clId="{1FF3A7F8-1E97-475E-B4EC-6E96475A63F4}" dt="2019-12-03T20:39:05.263" v="742"/>
          <ac:spMkLst>
            <pc:docMk/>
            <pc:sldMk cId="714848148" sldId="312"/>
            <ac:spMk id="21" creationId="{B672F332-AF08-46C6-94F0-77684310D7B7}"/>
          </ac:spMkLst>
        </pc:spChg>
        <pc:spChg chg="del">
          <ac:chgData name="James Dunhill (1800349)" userId="f1d23e80-f36a-4de1-8c1f-88110529a463" providerId="ADAL" clId="{1FF3A7F8-1E97-475E-B4EC-6E96475A63F4}" dt="2019-12-03T20:39:05.263" v="742"/>
          <ac:spMkLst>
            <pc:docMk/>
            <pc:sldMk cId="714848148" sldId="312"/>
            <ac:spMk id="23" creationId="{34244EF8-D73A-40E1-BE73-D46E6B4B04ED}"/>
          </ac:spMkLst>
        </pc:spChg>
        <pc:spChg chg="del">
          <ac:chgData name="James Dunhill (1800349)" userId="f1d23e80-f36a-4de1-8c1f-88110529a463" providerId="ADAL" clId="{1FF3A7F8-1E97-475E-B4EC-6E96475A63F4}" dt="2019-12-03T20:39:05.263" v="742"/>
          <ac:spMkLst>
            <pc:docMk/>
            <pc:sldMk cId="714848148" sldId="312"/>
            <ac:spMk id="25" creationId="{AB84D7E8-4ECB-42D7-ADBF-01689B0F24AE}"/>
          </ac:spMkLst>
        </pc:spChg>
        <pc:cxnChg chg="add del">
          <ac:chgData name="James Dunhill (1800349)" userId="f1d23e80-f36a-4de1-8c1f-88110529a463" providerId="ADAL" clId="{1FF3A7F8-1E97-475E-B4EC-6E96475A63F4}" dt="2019-12-03T20:39:31.437" v="755" actId="26606"/>
          <ac:cxnSpMkLst>
            <pc:docMk/>
            <pc:sldMk cId="714848148" sldId="312"/>
            <ac:cxnSpMk id="4" creationId="{9E8E38ED-369A-44C2-B635-0BED0E48A6E8}"/>
          </ac:cxnSpMkLst>
        </pc:cxnChg>
        <pc:cxnChg chg="del">
          <ac:chgData name="James Dunhill (1800349)" userId="f1d23e80-f36a-4de1-8c1f-88110529a463" providerId="ADAL" clId="{1FF3A7F8-1E97-475E-B4EC-6E96475A63F4}" dt="2019-12-03T20:39:05.263" v="742"/>
          <ac:cxnSpMkLst>
            <pc:docMk/>
            <pc:sldMk cId="714848148" sldId="312"/>
            <ac:cxnSpMk id="27" creationId="{9E8E38ED-369A-44C2-B635-0BED0E48A6E8}"/>
          </ac:cxnSpMkLst>
        </pc:cxnChg>
      </pc:sldChg>
    </pc:docChg>
  </pc:docChgLst>
  <pc:docChgLst>
    <pc:chgData name="James Dunhill (1800349)" userId="f1d23e80-f36a-4de1-8c1f-88110529a463" providerId="ADAL" clId="{6183143F-30EA-45E5-82E2-C336F29D94F2}"/>
    <pc:docChg chg="undo custSel mod addSld delSld modSld sldOrd">
      <pc:chgData name="James Dunhill (1800349)" userId="f1d23e80-f36a-4de1-8c1f-88110529a463" providerId="ADAL" clId="{6183143F-30EA-45E5-82E2-C336F29D94F2}" dt="2019-12-04T11:49:35.924" v="1923" actId="20577"/>
      <pc:docMkLst>
        <pc:docMk/>
      </pc:docMkLst>
      <pc:sldChg chg="modSp">
        <pc:chgData name="James Dunhill (1800349)" userId="f1d23e80-f36a-4de1-8c1f-88110529a463" providerId="ADAL" clId="{6183143F-30EA-45E5-82E2-C336F29D94F2}" dt="2019-12-04T09:36:02.684" v="23" actId="20577"/>
        <pc:sldMkLst>
          <pc:docMk/>
          <pc:sldMk cId="3295028325" sldId="258"/>
        </pc:sldMkLst>
        <pc:graphicFrameChg chg="mod">
          <ac:chgData name="James Dunhill (1800349)" userId="f1d23e80-f36a-4de1-8c1f-88110529a463" providerId="ADAL" clId="{6183143F-30EA-45E5-82E2-C336F29D94F2}" dt="2019-12-04T09:36:02.684" v="23" actId="20577"/>
          <ac:graphicFrameMkLst>
            <pc:docMk/>
            <pc:sldMk cId="3295028325" sldId="258"/>
            <ac:graphicFrameMk id="5" creationId="{8C7BBB3E-226A-4336-9FAF-AD115EB22206}"/>
          </ac:graphicFrameMkLst>
        </pc:graphicFrameChg>
      </pc:sldChg>
      <pc:sldChg chg="ord">
        <pc:chgData name="James Dunhill (1800349)" userId="f1d23e80-f36a-4de1-8c1f-88110529a463" providerId="ADAL" clId="{6183143F-30EA-45E5-82E2-C336F29D94F2}" dt="2019-12-04T09:36:19.616" v="24"/>
        <pc:sldMkLst>
          <pc:docMk/>
          <pc:sldMk cId="3104493392" sldId="307"/>
        </pc:sldMkLst>
      </pc:sldChg>
      <pc:sldChg chg="addSp delSp modSp mod ord setBg setClrOvrMap">
        <pc:chgData name="James Dunhill (1800349)" userId="f1d23e80-f36a-4de1-8c1f-88110529a463" providerId="ADAL" clId="{6183143F-30EA-45E5-82E2-C336F29D94F2}" dt="2019-12-04T09:36:19.616" v="24"/>
        <pc:sldMkLst>
          <pc:docMk/>
          <pc:sldMk cId="3060479238" sldId="308"/>
        </pc:sldMkLst>
        <pc:spChg chg="mod">
          <ac:chgData name="James Dunhill (1800349)" userId="f1d23e80-f36a-4de1-8c1f-88110529a463" providerId="ADAL" clId="{6183143F-30EA-45E5-82E2-C336F29D94F2}" dt="2019-12-04T09:26:54.298" v="14" actId="26606"/>
          <ac:spMkLst>
            <pc:docMk/>
            <pc:sldMk cId="3060479238" sldId="308"/>
            <ac:spMk id="2" creationId="{00000000-0000-0000-0000-000000000000}"/>
          </ac:spMkLst>
        </pc:spChg>
        <pc:spChg chg="add del">
          <ac:chgData name="James Dunhill (1800349)" userId="f1d23e80-f36a-4de1-8c1f-88110529a463" providerId="ADAL" clId="{6183143F-30EA-45E5-82E2-C336F29D94F2}" dt="2019-12-04T09:26:49.336" v="11" actId="26606"/>
          <ac:spMkLst>
            <pc:docMk/>
            <pc:sldMk cId="3060479238" sldId="308"/>
            <ac:spMk id="24" creationId="{3CD9DF72-87A3-404E-A828-84CBF11A8303}"/>
          </ac:spMkLst>
        </pc:spChg>
        <pc:spChg chg="add del">
          <ac:chgData name="James Dunhill (1800349)" userId="f1d23e80-f36a-4de1-8c1f-88110529a463" providerId="ADAL" clId="{6183143F-30EA-45E5-82E2-C336F29D94F2}" dt="2019-12-04T09:26:54.227" v="13" actId="26606"/>
          <ac:spMkLst>
            <pc:docMk/>
            <pc:sldMk cId="3060479238" sldId="308"/>
            <ac:spMk id="29" creationId="{3CD9DF72-87A3-404E-A828-84CBF11A8303}"/>
          </ac:spMkLst>
        </pc:spChg>
        <pc:spChg chg="add del">
          <ac:chgData name="James Dunhill (1800349)" userId="f1d23e80-f36a-4de1-8c1f-88110529a463" providerId="ADAL" clId="{6183143F-30EA-45E5-82E2-C336F29D94F2}" dt="2019-12-04T09:27:25.059" v="15" actId="26606"/>
          <ac:spMkLst>
            <pc:docMk/>
            <pc:sldMk cId="3060479238" sldId="308"/>
            <ac:spMk id="35" creationId="{4F74D28C-3268-4E35-8EE1-D92CB4A85A7D}"/>
          </ac:spMkLst>
        </pc:spChg>
        <pc:spChg chg="add del">
          <ac:chgData name="James Dunhill (1800349)" userId="f1d23e80-f36a-4de1-8c1f-88110529a463" providerId="ADAL" clId="{6183143F-30EA-45E5-82E2-C336F29D94F2}" dt="2019-12-04T09:27:25.059" v="15" actId="26606"/>
          <ac:spMkLst>
            <pc:docMk/>
            <pc:sldMk cId="3060479238" sldId="308"/>
            <ac:spMk id="36" creationId="{58D44E42-C462-4105-BC86-FE75B4E3C4AF}"/>
          </ac:spMkLst>
        </pc:spChg>
        <pc:spChg chg="add">
          <ac:chgData name="James Dunhill (1800349)" userId="f1d23e80-f36a-4de1-8c1f-88110529a463" providerId="ADAL" clId="{6183143F-30EA-45E5-82E2-C336F29D94F2}" dt="2019-12-04T09:27:25.059" v="15" actId="26606"/>
          <ac:spMkLst>
            <pc:docMk/>
            <pc:sldMk cId="3060479238" sldId="308"/>
            <ac:spMk id="38" creationId="{4F74D28C-3268-4E35-8EE1-D92CB4A85A7D}"/>
          </ac:spMkLst>
        </pc:spChg>
        <pc:spChg chg="add">
          <ac:chgData name="James Dunhill (1800349)" userId="f1d23e80-f36a-4de1-8c1f-88110529a463" providerId="ADAL" clId="{6183143F-30EA-45E5-82E2-C336F29D94F2}" dt="2019-12-04T09:27:25.059" v="15" actId="26606"/>
          <ac:spMkLst>
            <pc:docMk/>
            <pc:sldMk cId="3060479238" sldId="308"/>
            <ac:spMk id="40" creationId="{58D44E42-C462-4105-BC86-FE75B4E3C4AF}"/>
          </ac:spMkLst>
        </pc:spChg>
        <pc:graphicFrameChg chg="mod modGraphic">
          <ac:chgData name="James Dunhill (1800349)" userId="f1d23e80-f36a-4de1-8c1f-88110529a463" providerId="ADAL" clId="{6183143F-30EA-45E5-82E2-C336F29D94F2}" dt="2019-12-04T09:28:33.358" v="16" actId="20577"/>
          <ac:graphicFrameMkLst>
            <pc:docMk/>
            <pc:sldMk cId="3060479238" sldId="308"/>
            <ac:graphicFrameMk id="6" creationId="{85F88C88-0F1D-4CAC-BD82-9A639B14E05E}"/>
          </ac:graphicFrameMkLst>
        </pc:graphicFrameChg>
        <pc:picChg chg="mod ord">
          <ac:chgData name="James Dunhill (1800349)" userId="f1d23e80-f36a-4de1-8c1f-88110529a463" providerId="ADAL" clId="{6183143F-30EA-45E5-82E2-C336F29D94F2}" dt="2019-12-04T09:26:54.298" v="14" actId="26606"/>
          <ac:picMkLst>
            <pc:docMk/>
            <pc:sldMk cId="3060479238" sldId="308"/>
            <ac:picMk id="19" creationId="{76A94503-8195-4D68-B9A8-C0EB90571382}"/>
          </ac:picMkLst>
        </pc:picChg>
        <pc:cxnChg chg="add del">
          <ac:chgData name="James Dunhill (1800349)" userId="f1d23e80-f36a-4de1-8c1f-88110529a463" providerId="ADAL" clId="{6183143F-30EA-45E5-82E2-C336F29D94F2}" dt="2019-12-04T09:26:49.336" v="11" actId="26606"/>
          <ac:cxnSpMkLst>
            <pc:docMk/>
            <pc:sldMk cId="3060479238" sldId="308"/>
            <ac:cxnSpMk id="26" creationId="{20E3A342-4D61-4E3F-AF90-1AB42AEB96CC}"/>
          </ac:cxnSpMkLst>
        </pc:cxnChg>
        <pc:cxnChg chg="add del">
          <ac:chgData name="James Dunhill (1800349)" userId="f1d23e80-f36a-4de1-8c1f-88110529a463" providerId="ADAL" clId="{6183143F-30EA-45E5-82E2-C336F29D94F2}" dt="2019-12-04T09:26:54.227" v="13" actId="26606"/>
          <ac:cxnSpMkLst>
            <pc:docMk/>
            <pc:sldMk cId="3060479238" sldId="308"/>
            <ac:cxnSpMk id="32" creationId="{20E3A342-4D61-4E3F-AF90-1AB42AEB96CC}"/>
          </ac:cxnSpMkLst>
        </pc:cxnChg>
      </pc:sldChg>
      <pc:sldChg chg="modSp ord">
        <pc:chgData name="James Dunhill (1800349)" userId="f1d23e80-f36a-4de1-8c1f-88110529a463" providerId="ADAL" clId="{6183143F-30EA-45E5-82E2-C336F29D94F2}" dt="2019-12-04T09:36:19.616" v="24"/>
        <pc:sldMkLst>
          <pc:docMk/>
          <pc:sldMk cId="1370738746" sldId="309"/>
        </pc:sldMkLst>
        <pc:graphicFrameChg chg="mod">
          <ac:chgData name="James Dunhill (1800349)" userId="f1d23e80-f36a-4de1-8c1f-88110529a463" providerId="ADAL" clId="{6183143F-30EA-45E5-82E2-C336F29D94F2}" dt="2019-12-04T09:24:25.097" v="7" actId="20577"/>
          <ac:graphicFrameMkLst>
            <pc:docMk/>
            <pc:sldMk cId="1370738746" sldId="309"/>
            <ac:graphicFrameMk id="6" creationId="{85F88C88-0F1D-4CAC-BD82-9A639B14E05E}"/>
          </ac:graphicFrameMkLst>
        </pc:graphicFrameChg>
      </pc:sldChg>
      <pc:sldChg chg="ord">
        <pc:chgData name="James Dunhill (1800349)" userId="f1d23e80-f36a-4de1-8c1f-88110529a463" providerId="ADAL" clId="{6183143F-30EA-45E5-82E2-C336F29D94F2}" dt="2019-12-04T09:36:19.616" v="24"/>
        <pc:sldMkLst>
          <pc:docMk/>
          <pc:sldMk cId="2439664641" sldId="310"/>
        </pc:sldMkLst>
      </pc:sldChg>
      <pc:sldChg chg="ord">
        <pc:chgData name="James Dunhill (1800349)" userId="f1d23e80-f36a-4de1-8c1f-88110529a463" providerId="ADAL" clId="{6183143F-30EA-45E5-82E2-C336F29D94F2}" dt="2019-12-04T09:36:19.616" v="24"/>
        <pc:sldMkLst>
          <pc:docMk/>
          <pc:sldMk cId="1601373803" sldId="311"/>
        </pc:sldMkLst>
      </pc:sldChg>
      <pc:sldChg chg="modSp">
        <pc:chgData name="James Dunhill (1800349)" userId="f1d23e80-f36a-4de1-8c1f-88110529a463" providerId="ADAL" clId="{6183143F-30EA-45E5-82E2-C336F29D94F2}" dt="2019-12-04T11:16:43.280" v="26" actId="1076"/>
        <pc:sldMkLst>
          <pc:docMk/>
          <pc:sldMk cId="2330487325" sldId="314"/>
        </pc:sldMkLst>
        <pc:graphicFrameChg chg="mod">
          <ac:chgData name="James Dunhill (1800349)" userId="f1d23e80-f36a-4de1-8c1f-88110529a463" providerId="ADAL" clId="{6183143F-30EA-45E5-82E2-C336F29D94F2}" dt="2019-12-04T11:16:43.280" v="26" actId="1076"/>
          <ac:graphicFrameMkLst>
            <pc:docMk/>
            <pc:sldMk cId="2330487325" sldId="314"/>
            <ac:graphicFrameMk id="15" creationId="{673C20EB-1E7A-4C1A-AC1A-61C0664393A2}"/>
          </ac:graphicFrameMkLst>
        </pc:graphicFrameChg>
      </pc:sldChg>
      <pc:sldChg chg="addSp delSp modSp add mod setBg delDesignElem">
        <pc:chgData name="James Dunhill (1800349)" userId="f1d23e80-f36a-4de1-8c1f-88110529a463" providerId="ADAL" clId="{6183143F-30EA-45E5-82E2-C336F29D94F2}" dt="2019-12-04T11:21:14.503" v="253" actId="26606"/>
        <pc:sldMkLst>
          <pc:docMk/>
          <pc:sldMk cId="1254217156" sldId="315"/>
        </pc:sldMkLst>
        <pc:spChg chg="mod">
          <ac:chgData name="James Dunhill (1800349)" userId="f1d23e80-f36a-4de1-8c1f-88110529a463" providerId="ADAL" clId="{6183143F-30EA-45E5-82E2-C336F29D94F2}" dt="2019-12-04T11:21:14.503" v="253" actId="26606"/>
          <ac:spMkLst>
            <pc:docMk/>
            <pc:sldMk cId="1254217156" sldId="315"/>
            <ac:spMk id="2" creationId="{00000000-0000-0000-0000-000000000000}"/>
          </ac:spMkLst>
        </pc:spChg>
        <pc:spChg chg="del mod">
          <ac:chgData name="James Dunhill (1800349)" userId="f1d23e80-f36a-4de1-8c1f-88110529a463" providerId="ADAL" clId="{6183143F-30EA-45E5-82E2-C336F29D94F2}" dt="2019-12-04T11:17:15.318" v="30" actId="478"/>
          <ac:spMkLst>
            <pc:docMk/>
            <pc:sldMk cId="1254217156" sldId="315"/>
            <ac:spMk id="3" creationId="{CCDDC5F1-B5F3-4854-869C-7F88EB01E270}"/>
          </ac:spMkLst>
        </pc:spChg>
        <pc:spChg chg="add del mod">
          <ac:chgData name="James Dunhill (1800349)" userId="f1d23e80-f36a-4de1-8c1f-88110529a463" providerId="ADAL" clId="{6183143F-30EA-45E5-82E2-C336F29D94F2}" dt="2019-12-04T11:21:14.503" v="253" actId="26606"/>
          <ac:spMkLst>
            <pc:docMk/>
            <pc:sldMk cId="1254217156" sldId="315"/>
            <ac:spMk id="4" creationId="{ECE0A0B7-F19D-42B7-BA56-F53D1BEB7868}"/>
          </ac:spMkLst>
        </pc:spChg>
        <pc:spChg chg="add del">
          <ac:chgData name="James Dunhill (1800349)" userId="f1d23e80-f36a-4de1-8c1f-88110529a463" providerId="ADAL" clId="{6183143F-30EA-45E5-82E2-C336F29D94F2}" dt="2019-12-04T11:21:14.503" v="253" actId="26606"/>
          <ac:spMkLst>
            <pc:docMk/>
            <pc:sldMk cId="1254217156" sldId="315"/>
            <ac:spMk id="7" creationId="{B547373F-AF2E-4907-B442-9F902B387FD0}"/>
          </ac:spMkLst>
        </pc:spChg>
        <pc:spChg chg="add">
          <ac:chgData name="James Dunhill (1800349)" userId="f1d23e80-f36a-4de1-8c1f-88110529a463" providerId="ADAL" clId="{6183143F-30EA-45E5-82E2-C336F29D94F2}" dt="2019-12-04T11:21:14.503" v="253" actId="26606"/>
          <ac:spMkLst>
            <pc:docMk/>
            <pc:sldMk cId="1254217156" sldId="315"/>
            <ac:spMk id="14" creationId="{73DE2CFE-42F2-48F0-8706-5264E012B10C}"/>
          </ac:spMkLst>
        </pc:spChg>
        <pc:spChg chg="del">
          <ac:chgData name="James Dunhill (1800349)" userId="f1d23e80-f36a-4de1-8c1f-88110529a463" providerId="ADAL" clId="{6183143F-30EA-45E5-82E2-C336F29D94F2}" dt="2019-12-04T11:17:09.949" v="28"/>
          <ac:spMkLst>
            <pc:docMk/>
            <pc:sldMk cId="1254217156" sldId="315"/>
            <ac:spMk id="20" creationId="{B547373F-AF2E-4907-B442-9F902B387FD0}"/>
          </ac:spMkLst>
        </pc:spChg>
        <pc:graphicFrameChg chg="add">
          <ac:chgData name="James Dunhill (1800349)" userId="f1d23e80-f36a-4de1-8c1f-88110529a463" providerId="ADAL" clId="{6183143F-30EA-45E5-82E2-C336F29D94F2}" dt="2019-12-04T11:21:14.503" v="253" actId="26606"/>
          <ac:graphicFrameMkLst>
            <pc:docMk/>
            <pc:sldMk cId="1254217156" sldId="315"/>
            <ac:graphicFrameMk id="9" creationId="{E78DEBBF-638C-4BBA-A126-B3B5EB037F56}"/>
          </ac:graphicFrameMkLst>
        </pc:graphicFrameChg>
      </pc:sldChg>
      <pc:sldChg chg="addSp delSp modSp add mod ord setBg delDesignElem">
        <pc:chgData name="James Dunhill (1800349)" userId="f1d23e80-f36a-4de1-8c1f-88110529a463" providerId="ADAL" clId="{6183143F-30EA-45E5-82E2-C336F29D94F2}" dt="2019-12-04T11:24:45.192" v="566" actId="26606"/>
        <pc:sldMkLst>
          <pc:docMk/>
          <pc:sldMk cId="1011078358" sldId="316"/>
        </pc:sldMkLst>
        <pc:spChg chg="mod">
          <ac:chgData name="James Dunhill (1800349)" userId="f1d23e80-f36a-4de1-8c1f-88110529a463" providerId="ADAL" clId="{6183143F-30EA-45E5-82E2-C336F29D94F2}" dt="2019-12-04T11:24:45.192" v="566" actId="26606"/>
          <ac:spMkLst>
            <pc:docMk/>
            <pc:sldMk cId="1011078358" sldId="316"/>
            <ac:spMk id="2" creationId="{00000000-0000-0000-0000-000000000000}"/>
          </ac:spMkLst>
        </pc:spChg>
        <pc:spChg chg="add del mod">
          <ac:chgData name="James Dunhill (1800349)" userId="f1d23e80-f36a-4de1-8c1f-88110529a463" providerId="ADAL" clId="{6183143F-30EA-45E5-82E2-C336F29D94F2}" dt="2019-12-04T11:24:45.192" v="566" actId="26606"/>
          <ac:spMkLst>
            <pc:docMk/>
            <pc:sldMk cId="1011078358" sldId="316"/>
            <ac:spMk id="3" creationId="{FD25E76F-EFA5-4FBC-8D33-4843E0F39959}"/>
          </ac:spMkLst>
        </pc:spChg>
        <pc:spChg chg="add del">
          <ac:chgData name="James Dunhill (1800349)" userId="f1d23e80-f36a-4de1-8c1f-88110529a463" providerId="ADAL" clId="{6183143F-30EA-45E5-82E2-C336F29D94F2}" dt="2019-12-04T11:24:45.192" v="566" actId="26606"/>
          <ac:spMkLst>
            <pc:docMk/>
            <pc:sldMk cId="1011078358" sldId="316"/>
            <ac:spMk id="4" creationId="{B547373F-AF2E-4907-B442-9F902B387FD0}"/>
          </ac:spMkLst>
        </pc:spChg>
        <pc:spChg chg="del">
          <ac:chgData name="James Dunhill (1800349)" userId="f1d23e80-f36a-4de1-8c1f-88110529a463" providerId="ADAL" clId="{6183143F-30EA-45E5-82E2-C336F29D94F2}" dt="2019-12-04T11:17:55.603" v="49"/>
          <ac:spMkLst>
            <pc:docMk/>
            <pc:sldMk cId="1011078358" sldId="316"/>
            <ac:spMk id="7" creationId="{B547373F-AF2E-4907-B442-9F902B387FD0}"/>
          </ac:spMkLst>
        </pc:spChg>
        <pc:spChg chg="add">
          <ac:chgData name="James Dunhill (1800349)" userId="f1d23e80-f36a-4de1-8c1f-88110529a463" providerId="ADAL" clId="{6183143F-30EA-45E5-82E2-C336F29D94F2}" dt="2019-12-04T11:24:45.192" v="566" actId="26606"/>
          <ac:spMkLst>
            <pc:docMk/>
            <pc:sldMk cId="1011078358" sldId="316"/>
            <ac:spMk id="11" creationId="{BE95D989-81FA-4BAD-9AD5-E46CEDA91B36}"/>
          </ac:spMkLst>
        </pc:spChg>
        <pc:spChg chg="add">
          <ac:chgData name="James Dunhill (1800349)" userId="f1d23e80-f36a-4de1-8c1f-88110529a463" providerId="ADAL" clId="{6183143F-30EA-45E5-82E2-C336F29D94F2}" dt="2019-12-04T11:24:45.192" v="566" actId="26606"/>
          <ac:spMkLst>
            <pc:docMk/>
            <pc:sldMk cId="1011078358" sldId="316"/>
            <ac:spMk id="13" creationId="{156189E5-8A3E-4CFD-B71B-CCD0F8495E56}"/>
          </ac:spMkLst>
        </pc:spChg>
        <pc:graphicFrameChg chg="add">
          <ac:chgData name="James Dunhill (1800349)" userId="f1d23e80-f36a-4de1-8c1f-88110529a463" providerId="ADAL" clId="{6183143F-30EA-45E5-82E2-C336F29D94F2}" dt="2019-12-04T11:24:45.192" v="566" actId="26606"/>
          <ac:graphicFrameMkLst>
            <pc:docMk/>
            <pc:sldMk cId="1011078358" sldId="316"/>
            <ac:graphicFrameMk id="6" creationId="{C9C0C929-D8E7-450A-B1B5-6C254184B5E0}"/>
          </ac:graphicFrameMkLst>
        </pc:graphicFrameChg>
      </pc:sldChg>
      <pc:sldChg chg="delSp add del setBg delDesignElem">
        <pc:chgData name="James Dunhill (1800349)" userId="f1d23e80-f36a-4de1-8c1f-88110529a463" providerId="ADAL" clId="{6183143F-30EA-45E5-82E2-C336F29D94F2}" dt="2019-12-04T11:17:54.120" v="47" actId="2696"/>
        <pc:sldMkLst>
          <pc:docMk/>
          <pc:sldMk cId="1899925336" sldId="316"/>
        </pc:sldMkLst>
        <pc:spChg chg="del">
          <ac:chgData name="James Dunhill (1800349)" userId="f1d23e80-f36a-4de1-8c1f-88110529a463" providerId="ADAL" clId="{6183143F-30EA-45E5-82E2-C336F29D94F2}" dt="2019-12-04T11:17:40.379" v="46"/>
          <ac:spMkLst>
            <pc:docMk/>
            <pc:sldMk cId="1899925336" sldId="316"/>
            <ac:spMk id="20" creationId="{B547373F-AF2E-4907-B442-9F902B387FD0}"/>
          </ac:spMkLst>
        </pc:spChg>
      </pc:sldChg>
      <pc:sldChg chg="addSp delSp modSp add mod setBg delDesignElem">
        <pc:chgData name="James Dunhill (1800349)" userId="f1d23e80-f36a-4de1-8c1f-88110529a463" providerId="ADAL" clId="{6183143F-30EA-45E5-82E2-C336F29D94F2}" dt="2019-12-04T11:31:02.506" v="1003" actId="26606"/>
        <pc:sldMkLst>
          <pc:docMk/>
          <pc:sldMk cId="925471693" sldId="317"/>
        </pc:sldMkLst>
        <pc:spChg chg="mod">
          <ac:chgData name="James Dunhill (1800349)" userId="f1d23e80-f36a-4de1-8c1f-88110529a463" providerId="ADAL" clId="{6183143F-30EA-45E5-82E2-C336F29D94F2}" dt="2019-12-04T11:31:02.506" v="1003" actId="26606"/>
          <ac:spMkLst>
            <pc:docMk/>
            <pc:sldMk cId="925471693" sldId="317"/>
            <ac:spMk id="2" creationId="{00000000-0000-0000-0000-000000000000}"/>
          </ac:spMkLst>
        </pc:spChg>
        <pc:spChg chg="add mod">
          <ac:chgData name="James Dunhill (1800349)" userId="f1d23e80-f36a-4de1-8c1f-88110529a463" providerId="ADAL" clId="{6183143F-30EA-45E5-82E2-C336F29D94F2}" dt="2019-12-04T11:31:02.506" v="1003" actId="26606"/>
          <ac:spMkLst>
            <pc:docMk/>
            <pc:sldMk cId="925471693" sldId="317"/>
            <ac:spMk id="3" creationId="{83109224-EE9E-4BFA-B6C6-AFDCFD0D2A4F}"/>
          </ac:spMkLst>
        </pc:spChg>
        <pc:spChg chg="add del">
          <ac:chgData name="James Dunhill (1800349)" userId="f1d23e80-f36a-4de1-8c1f-88110529a463" providerId="ADAL" clId="{6183143F-30EA-45E5-82E2-C336F29D94F2}" dt="2019-12-04T11:31:02.506" v="1003" actId="26606"/>
          <ac:spMkLst>
            <pc:docMk/>
            <pc:sldMk cId="925471693" sldId="317"/>
            <ac:spMk id="4" creationId="{B547373F-AF2E-4907-B442-9F902B387FD0}"/>
          </ac:spMkLst>
        </pc:spChg>
        <pc:spChg chg="del">
          <ac:chgData name="James Dunhill (1800349)" userId="f1d23e80-f36a-4de1-8c1f-88110529a463" providerId="ADAL" clId="{6183143F-30EA-45E5-82E2-C336F29D94F2}" dt="2019-12-04T11:18:43.524" v="53"/>
          <ac:spMkLst>
            <pc:docMk/>
            <pc:sldMk cId="925471693" sldId="317"/>
            <ac:spMk id="7" creationId="{B547373F-AF2E-4907-B442-9F902B387FD0}"/>
          </ac:spMkLst>
        </pc:spChg>
        <pc:spChg chg="add">
          <ac:chgData name="James Dunhill (1800349)" userId="f1d23e80-f36a-4de1-8c1f-88110529a463" providerId="ADAL" clId="{6183143F-30EA-45E5-82E2-C336F29D94F2}" dt="2019-12-04T11:31:02.506" v="1003" actId="26606"/>
          <ac:spMkLst>
            <pc:docMk/>
            <pc:sldMk cId="925471693" sldId="317"/>
            <ac:spMk id="9" creationId="{E4F9F79B-A093-478E-96B5-EE02BC93A858}"/>
          </ac:spMkLst>
        </pc:spChg>
        <pc:spChg chg="add">
          <ac:chgData name="James Dunhill (1800349)" userId="f1d23e80-f36a-4de1-8c1f-88110529a463" providerId="ADAL" clId="{6183143F-30EA-45E5-82E2-C336F29D94F2}" dt="2019-12-04T11:31:02.506" v="1003" actId="26606"/>
          <ac:spMkLst>
            <pc:docMk/>
            <pc:sldMk cId="925471693" sldId="317"/>
            <ac:spMk id="11" creationId="{11394CD8-BD30-4B74-86F4-51FDF3383419}"/>
          </ac:spMkLst>
        </pc:spChg>
        <pc:spChg chg="add">
          <ac:chgData name="James Dunhill (1800349)" userId="f1d23e80-f36a-4de1-8c1f-88110529a463" providerId="ADAL" clId="{6183143F-30EA-45E5-82E2-C336F29D94F2}" dt="2019-12-04T11:31:02.506" v="1003" actId="26606"/>
          <ac:spMkLst>
            <pc:docMk/>
            <pc:sldMk cId="925471693" sldId="317"/>
            <ac:spMk id="15" creationId="{F7194F93-1F71-4A70-9DF1-28F183771111}"/>
          </ac:spMkLst>
        </pc:spChg>
        <pc:spChg chg="add">
          <ac:chgData name="James Dunhill (1800349)" userId="f1d23e80-f36a-4de1-8c1f-88110529a463" providerId="ADAL" clId="{6183143F-30EA-45E5-82E2-C336F29D94F2}" dt="2019-12-04T11:31:02.506" v="1003" actId="26606"/>
          <ac:spMkLst>
            <pc:docMk/>
            <pc:sldMk cId="925471693" sldId="317"/>
            <ac:spMk id="17" creationId="{9BBC0C84-DC2A-43AE-9576-0A44295E8B9C}"/>
          </ac:spMkLst>
        </pc:spChg>
        <pc:cxnChg chg="add">
          <ac:chgData name="James Dunhill (1800349)" userId="f1d23e80-f36a-4de1-8c1f-88110529a463" providerId="ADAL" clId="{6183143F-30EA-45E5-82E2-C336F29D94F2}" dt="2019-12-04T11:31:02.506" v="1003" actId="26606"/>
          <ac:cxnSpMkLst>
            <pc:docMk/>
            <pc:sldMk cId="925471693" sldId="317"/>
            <ac:cxnSpMk id="13" creationId="{D4C22394-EBC2-4FAF-A555-6C02D589EED7}"/>
          </ac:cxnSpMkLst>
        </pc:cxnChg>
      </pc:sldChg>
      <pc:sldChg chg="addSp delSp modSp add mod setBg delDesignElem">
        <pc:chgData name="James Dunhill (1800349)" userId="f1d23e80-f36a-4de1-8c1f-88110529a463" providerId="ADAL" clId="{6183143F-30EA-45E5-82E2-C336F29D94F2}" dt="2019-12-04T11:39:40.131" v="1523" actId="26606"/>
        <pc:sldMkLst>
          <pc:docMk/>
          <pc:sldMk cId="159407865" sldId="318"/>
        </pc:sldMkLst>
        <pc:spChg chg="mod">
          <ac:chgData name="James Dunhill (1800349)" userId="f1d23e80-f36a-4de1-8c1f-88110529a463" providerId="ADAL" clId="{6183143F-30EA-45E5-82E2-C336F29D94F2}" dt="2019-12-04T11:39:40.131" v="1523" actId="26606"/>
          <ac:spMkLst>
            <pc:docMk/>
            <pc:sldMk cId="159407865" sldId="318"/>
            <ac:spMk id="2" creationId="{00000000-0000-0000-0000-000000000000}"/>
          </ac:spMkLst>
        </pc:spChg>
        <pc:spChg chg="add del mod">
          <ac:chgData name="James Dunhill (1800349)" userId="f1d23e80-f36a-4de1-8c1f-88110529a463" providerId="ADAL" clId="{6183143F-30EA-45E5-82E2-C336F29D94F2}" dt="2019-12-04T11:39:40.131" v="1523" actId="26606"/>
          <ac:spMkLst>
            <pc:docMk/>
            <pc:sldMk cId="159407865" sldId="318"/>
            <ac:spMk id="3" creationId="{F7C69CA6-18EF-4C96-9240-FC3A65017952}"/>
          </ac:spMkLst>
        </pc:spChg>
        <pc:spChg chg="add del">
          <ac:chgData name="James Dunhill (1800349)" userId="f1d23e80-f36a-4de1-8c1f-88110529a463" providerId="ADAL" clId="{6183143F-30EA-45E5-82E2-C336F29D94F2}" dt="2019-12-04T11:38:01.944" v="1518" actId="26606"/>
          <ac:spMkLst>
            <pc:docMk/>
            <pc:sldMk cId="159407865" sldId="318"/>
            <ac:spMk id="4" creationId="{B547373F-AF2E-4907-B442-9F902B387FD0}"/>
          </ac:spMkLst>
        </pc:spChg>
        <pc:spChg chg="del">
          <ac:chgData name="James Dunhill (1800349)" userId="f1d23e80-f36a-4de1-8c1f-88110529a463" providerId="ADAL" clId="{6183143F-30EA-45E5-82E2-C336F29D94F2}" dt="2019-12-04T11:18:50.480" v="56"/>
          <ac:spMkLst>
            <pc:docMk/>
            <pc:sldMk cId="159407865" sldId="318"/>
            <ac:spMk id="7" creationId="{B547373F-AF2E-4907-B442-9F902B387FD0}"/>
          </ac:spMkLst>
        </pc:spChg>
        <pc:spChg chg="add del">
          <ac:chgData name="James Dunhill (1800349)" userId="f1d23e80-f36a-4de1-8c1f-88110529a463" providerId="ADAL" clId="{6183143F-30EA-45E5-82E2-C336F29D94F2}" dt="2019-12-04T11:39:40.131" v="1523" actId="26606"/>
          <ac:spMkLst>
            <pc:docMk/>
            <pc:sldMk cId="159407865" sldId="318"/>
            <ac:spMk id="9" creationId="{D4C3103B-AE2E-41DA-8805-65F1A948FD5A}"/>
          </ac:spMkLst>
        </pc:spChg>
        <pc:spChg chg="add del">
          <ac:chgData name="James Dunhill (1800349)" userId="f1d23e80-f36a-4de1-8c1f-88110529a463" providerId="ADAL" clId="{6183143F-30EA-45E5-82E2-C336F29D94F2}" dt="2019-12-04T11:39:40.131" v="1523" actId="26606"/>
          <ac:spMkLst>
            <pc:docMk/>
            <pc:sldMk cId="159407865" sldId="318"/>
            <ac:spMk id="11" creationId="{E3BC0C31-69A7-4200-9AFE-927230E1E04C}"/>
          </ac:spMkLst>
        </pc:spChg>
        <pc:spChg chg="add del">
          <ac:chgData name="James Dunhill (1800349)" userId="f1d23e80-f36a-4de1-8c1f-88110529a463" providerId="ADAL" clId="{6183143F-30EA-45E5-82E2-C336F29D94F2}" dt="2019-12-04T11:39:40.131" v="1523" actId="26606"/>
          <ac:spMkLst>
            <pc:docMk/>
            <pc:sldMk cId="159407865" sldId="318"/>
            <ac:spMk id="15" creationId="{CB1340FC-C4E2-4CD5-9BCA-7A022E8B4989}"/>
          </ac:spMkLst>
        </pc:spChg>
        <pc:spChg chg="add del">
          <ac:chgData name="James Dunhill (1800349)" userId="f1d23e80-f36a-4de1-8c1f-88110529a463" providerId="ADAL" clId="{6183143F-30EA-45E5-82E2-C336F29D94F2}" dt="2019-12-04T11:39:40.105" v="1522" actId="26606"/>
          <ac:spMkLst>
            <pc:docMk/>
            <pc:sldMk cId="159407865" sldId="318"/>
            <ac:spMk id="22" creationId="{BE95D989-81FA-4BAD-9AD5-E46CEDA91B36}"/>
          </ac:spMkLst>
        </pc:spChg>
        <pc:spChg chg="add del">
          <ac:chgData name="James Dunhill (1800349)" userId="f1d23e80-f36a-4de1-8c1f-88110529a463" providerId="ADAL" clId="{6183143F-30EA-45E5-82E2-C336F29D94F2}" dt="2019-12-04T11:39:40.105" v="1522" actId="26606"/>
          <ac:spMkLst>
            <pc:docMk/>
            <pc:sldMk cId="159407865" sldId="318"/>
            <ac:spMk id="24" creationId="{156189E5-8A3E-4CFD-B71B-CCD0F8495E56}"/>
          </ac:spMkLst>
        </pc:spChg>
        <pc:spChg chg="add">
          <ac:chgData name="James Dunhill (1800349)" userId="f1d23e80-f36a-4de1-8c1f-88110529a463" providerId="ADAL" clId="{6183143F-30EA-45E5-82E2-C336F29D94F2}" dt="2019-12-04T11:39:40.131" v="1523" actId="26606"/>
          <ac:spMkLst>
            <pc:docMk/>
            <pc:sldMk cId="159407865" sldId="318"/>
            <ac:spMk id="26" creationId="{46C2E80F-49A6-4372-B103-219D417A55ED}"/>
          </ac:spMkLst>
        </pc:spChg>
        <pc:graphicFrameChg chg="add del">
          <ac:chgData name="James Dunhill (1800349)" userId="f1d23e80-f36a-4de1-8c1f-88110529a463" providerId="ADAL" clId="{6183143F-30EA-45E5-82E2-C336F29D94F2}" dt="2019-12-04T11:39:40.105" v="1522" actId="26606"/>
          <ac:graphicFrameMkLst>
            <pc:docMk/>
            <pc:sldMk cId="159407865" sldId="318"/>
            <ac:graphicFrameMk id="17" creationId="{A3EE60A9-AE11-489B-9098-02315756521D}"/>
          </ac:graphicFrameMkLst>
        </pc:graphicFrameChg>
        <pc:graphicFrameChg chg="add">
          <ac:chgData name="James Dunhill (1800349)" userId="f1d23e80-f36a-4de1-8c1f-88110529a463" providerId="ADAL" clId="{6183143F-30EA-45E5-82E2-C336F29D94F2}" dt="2019-12-04T11:39:40.131" v="1523" actId="26606"/>
          <ac:graphicFrameMkLst>
            <pc:docMk/>
            <pc:sldMk cId="159407865" sldId="318"/>
            <ac:graphicFrameMk id="27" creationId="{5E6C245F-DA6F-4D3D-B127-370F3F437E2A}"/>
          </ac:graphicFrameMkLst>
        </pc:graphicFrameChg>
        <pc:cxnChg chg="add del">
          <ac:chgData name="James Dunhill (1800349)" userId="f1d23e80-f36a-4de1-8c1f-88110529a463" providerId="ADAL" clId="{6183143F-30EA-45E5-82E2-C336F29D94F2}" dt="2019-12-04T11:39:40.131" v="1523" actId="26606"/>
          <ac:cxnSpMkLst>
            <pc:docMk/>
            <pc:sldMk cId="159407865" sldId="318"/>
            <ac:cxnSpMk id="13" creationId="{45B5AFC7-2F07-4F7B-9151-E45D7548D8F3}"/>
          </ac:cxnSpMkLst>
        </pc:cxnChg>
      </pc:sldChg>
      <pc:sldChg chg="addSp delSp modSp add mod setBg">
        <pc:chgData name="James Dunhill (1800349)" userId="f1d23e80-f36a-4de1-8c1f-88110529a463" providerId="ADAL" clId="{6183143F-30EA-45E5-82E2-C336F29D94F2}" dt="2019-12-04T11:43:16.698" v="1630" actId="26606"/>
        <pc:sldMkLst>
          <pc:docMk/>
          <pc:sldMk cId="3647338716" sldId="319"/>
        </pc:sldMkLst>
        <pc:spChg chg="mod">
          <ac:chgData name="James Dunhill (1800349)" userId="f1d23e80-f36a-4de1-8c1f-88110529a463" providerId="ADAL" clId="{6183143F-30EA-45E5-82E2-C336F29D94F2}" dt="2019-12-04T11:43:16.698" v="1630" actId="26606"/>
          <ac:spMkLst>
            <pc:docMk/>
            <pc:sldMk cId="3647338716" sldId="319"/>
            <ac:spMk id="2" creationId="{03A74E8D-493B-4804-8E60-EF3ACE2F447A}"/>
          </ac:spMkLst>
        </pc:spChg>
        <pc:spChg chg="del mod">
          <ac:chgData name="James Dunhill (1800349)" userId="f1d23e80-f36a-4de1-8c1f-88110529a463" providerId="ADAL" clId="{6183143F-30EA-45E5-82E2-C336F29D94F2}" dt="2019-12-04T11:43:16.698" v="1630" actId="26606"/>
          <ac:spMkLst>
            <pc:docMk/>
            <pc:sldMk cId="3647338716" sldId="319"/>
            <ac:spMk id="3" creationId="{685CEDDA-F524-4116-B347-01A263483E6B}"/>
          </ac:spMkLst>
        </pc:spChg>
        <pc:spChg chg="add">
          <ac:chgData name="James Dunhill (1800349)" userId="f1d23e80-f36a-4de1-8c1f-88110529a463" providerId="ADAL" clId="{6183143F-30EA-45E5-82E2-C336F29D94F2}" dt="2019-12-04T11:43:16.698" v="1630" actId="26606"/>
          <ac:spMkLst>
            <pc:docMk/>
            <pc:sldMk cId="3647338716" sldId="319"/>
            <ac:spMk id="10" creationId="{08E89D5E-1885-4160-AC77-CC471DD1D0DB}"/>
          </ac:spMkLst>
        </pc:spChg>
        <pc:graphicFrameChg chg="add">
          <ac:chgData name="James Dunhill (1800349)" userId="f1d23e80-f36a-4de1-8c1f-88110529a463" providerId="ADAL" clId="{6183143F-30EA-45E5-82E2-C336F29D94F2}" dt="2019-12-04T11:43:16.698" v="1630" actId="26606"/>
          <ac:graphicFrameMkLst>
            <pc:docMk/>
            <pc:sldMk cId="3647338716" sldId="319"/>
            <ac:graphicFrameMk id="5" creationId="{B67F58B4-BF5F-4FD5-A969-B0623E9E2681}"/>
          </ac:graphicFrameMkLst>
        </pc:graphicFrameChg>
        <pc:cxnChg chg="add">
          <ac:chgData name="James Dunhill (1800349)" userId="f1d23e80-f36a-4de1-8c1f-88110529a463" providerId="ADAL" clId="{6183143F-30EA-45E5-82E2-C336F29D94F2}" dt="2019-12-04T11:43:16.698" v="1630" actId="26606"/>
          <ac:cxnSpMkLst>
            <pc:docMk/>
            <pc:sldMk cId="3647338716" sldId="319"/>
            <ac:cxnSpMk id="12" creationId="{550D2BD1-98F9-412D-905B-3A843EF4078B}"/>
          </ac:cxnSpMkLst>
        </pc:cxnChg>
      </pc:sldChg>
      <pc:sldChg chg="addSp delSp modSp add mod setBg delDesignElem">
        <pc:chgData name="James Dunhill (1800349)" userId="f1d23e80-f36a-4de1-8c1f-88110529a463" providerId="ADAL" clId="{6183143F-30EA-45E5-82E2-C336F29D94F2}" dt="2019-12-04T11:47:13.738" v="1822" actId="26606"/>
        <pc:sldMkLst>
          <pc:docMk/>
          <pc:sldMk cId="2507909970" sldId="320"/>
        </pc:sldMkLst>
        <pc:spChg chg="mod">
          <ac:chgData name="James Dunhill (1800349)" userId="f1d23e80-f36a-4de1-8c1f-88110529a463" providerId="ADAL" clId="{6183143F-30EA-45E5-82E2-C336F29D94F2}" dt="2019-12-04T11:47:13.738" v="1822" actId="26606"/>
          <ac:spMkLst>
            <pc:docMk/>
            <pc:sldMk cId="2507909970" sldId="320"/>
            <ac:spMk id="2" creationId="{D719BA06-886F-4A99-985A-2F475987E30E}"/>
          </ac:spMkLst>
        </pc:spChg>
        <pc:spChg chg="add">
          <ac:chgData name="James Dunhill (1800349)" userId="f1d23e80-f36a-4de1-8c1f-88110529a463" providerId="ADAL" clId="{6183143F-30EA-45E5-82E2-C336F29D94F2}" dt="2019-12-04T11:47:13.738" v="1822" actId="26606"/>
          <ac:spMkLst>
            <pc:docMk/>
            <pc:sldMk cId="2507909970" sldId="320"/>
            <ac:spMk id="7" creationId="{08E89D5E-1885-4160-AC77-CC471DD1D0DB}"/>
          </ac:spMkLst>
        </pc:spChg>
        <pc:spChg chg="del">
          <ac:chgData name="James Dunhill (1800349)" userId="f1d23e80-f36a-4de1-8c1f-88110529a463" providerId="ADAL" clId="{6183143F-30EA-45E5-82E2-C336F29D94F2}" dt="2019-12-04T11:44:29.096" v="1632"/>
          <ac:spMkLst>
            <pc:docMk/>
            <pc:sldMk cId="2507909970" sldId="320"/>
            <ac:spMk id="10" creationId="{46C2E80F-49A6-4372-B103-219D417A55ED}"/>
          </ac:spMkLst>
        </pc:spChg>
        <pc:graphicFrameChg chg="mod modGraphic">
          <ac:chgData name="James Dunhill (1800349)" userId="f1d23e80-f36a-4de1-8c1f-88110529a463" providerId="ADAL" clId="{6183143F-30EA-45E5-82E2-C336F29D94F2}" dt="2019-12-04T11:47:13.738" v="1822" actId="26606"/>
          <ac:graphicFrameMkLst>
            <pc:docMk/>
            <pc:sldMk cId="2507909970" sldId="320"/>
            <ac:graphicFrameMk id="5" creationId="{0E001EE6-A294-49B1-A485-DBD460373E8A}"/>
          </ac:graphicFrameMkLst>
        </pc:graphicFrameChg>
        <pc:cxnChg chg="add">
          <ac:chgData name="James Dunhill (1800349)" userId="f1d23e80-f36a-4de1-8c1f-88110529a463" providerId="ADAL" clId="{6183143F-30EA-45E5-82E2-C336F29D94F2}" dt="2019-12-04T11:47:13.738" v="1822" actId="26606"/>
          <ac:cxnSpMkLst>
            <pc:docMk/>
            <pc:sldMk cId="2507909970" sldId="320"/>
            <ac:cxnSpMk id="12" creationId="{550D2BD1-98F9-412D-905B-3A843EF4078B}"/>
          </ac:cxnSpMkLst>
        </pc:cxnChg>
      </pc:sldChg>
      <pc:sldChg chg="addSp delSp modSp add mod setBg delDesignElem">
        <pc:chgData name="James Dunhill (1800349)" userId="f1d23e80-f36a-4de1-8c1f-88110529a463" providerId="ADAL" clId="{6183143F-30EA-45E5-82E2-C336F29D94F2}" dt="2019-12-04T11:49:35.924" v="1923" actId="20577"/>
        <pc:sldMkLst>
          <pc:docMk/>
          <pc:sldMk cId="1133195613" sldId="321"/>
        </pc:sldMkLst>
        <pc:spChg chg="mod">
          <ac:chgData name="James Dunhill (1800349)" userId="f1d23e80-f36a-4de1-8c1f-88110529a463" providerId="ADAL" clId="{6183143F-30EA-45E5-82E2-C336F29D94F2}" dt="2019-12-04T11:47:49.954" v="1825" actId="26606"/>
          <ac:spMkLst>
            <pc:docMk/>
            <pc:sldMk cId="1133195613" sldId="321"/>
            <ac:spMk id="2" creationId="{D719BA06-886F-4A99-985A-2F475987E30E}"/>
          </ac:spMkLst>
        </pc:spChg>
        <pc:spChg chg="del">
          <ac:chgData name="James Dunhill (1800349)" userId="f1d23e80-f36a-4de1-8c1f-88110529a463" providerId="ADAL" clId="{6183143F-30EA-45E5-82E2-C336F29D94F2}" dt="2019-12-04T11:47:38.677" v="1824"/>
          <ac:spMkLst>
            <pc:docMk/>
            <pc:sldMk cId="1133195613" sldId="321"/>
            <ac:spMk id="7" creationId="{08E89D5E-1885-4160-AC77-CC471DD1D0DB}"/>
          </ac:spMkLst>
        </pc:spChg>
        <pc:spChg chg="add">
          <ac:chgData name="James Dunhill (1800349)" userId="f1d23e80-f36a-4de1-8c1f-88110529a463" providerId="ADAL" clId="{6183143F-30EA-45E5-82E2-C336F29D94F2}" dt="2019-12-04T11:47:49.954" v="1825" actId="26606"/>
          <ac:spMkLst>
            <pc:docMk/>
            <pc:sldMk cId="1133195613" sldId="321"/>
            <ac:spMk id="10" creationId="{46C2E80F-49A6-4372-B103-219D417A55ED}"/>
          </ac:spMkLst>
        </pc:spChg>
        <pc:graphicFrameChg chg="mod modGraphic">
          <ac:chgData name="James Dunhill (1800349)" userId="f1d23e80-f36a-4de1-8c1f-88110529a463" providerId="ADAL" clId="{6183143F-30EA-45E5-82E2-C336F29D94F2}" dt="2019-12-04T11:49:35.924" v="1923" actId="20577"/>
          <ac:graphicFrameMkLst>
            <pc:docMk/>
            <pc:sldMk cId="1133195613" sldId="321"/>
            <ac:graphicFrameMk id="5" creationId="{0E001EE6-A294-49B1-A485-DBD460373E8A}"/>
          </ac:graphicFrameMkLst>
        </pc:graphicFrameChg>
        <pc:cxnChg chg="del">
          <ac:chgData name="James Dunhill (1800349)" userId="f1d23e80-f36a-4de1-8c1f-88110529a463" providerId="ADAL" clId="{6183143F-30EA-45E5-82E2-C336F29D94F2}" dt="2019-12-04T11:47:38.677" v="1824"/>
          <ac:cxnSpMkLst>
            <pc:docMk/>
            <pc:sldMk cId="1133195613" sldId="321"/>
            <ac:cxnSpMk id="12" creationId="{550D2BD1-98F9-412D-905B-3A843EF4078B}"/>
          </ac:cxnSpMkLst>
        </pc:cxnChg>
      </pc:sldChg>
    </pc:docChg>
  </pc:docChgLst>
  <pc:docChgLst>
    <pc:chgData name="Connor Osborne (1800742)" userId="S::1800742@student.uwtsd.ac.uk::3cf10d6b-9c17-4802-a8b1-6ad741021103" providerId="AD" clId="Web-{DFE67A1E-EC2D-E712-7189-10D27F112300}"/>
    <pc:docChg chg="modSld">
      <pc:chgData name="Connor Osborne (1800742)" userId="S::1800742@student.uwtsd.ac.uk::3cf10d6b-9c17-4802-a8b1-6ad741021103" providerId="AD" clId="Web-{DFE67A1E-EC2D-E712-7189-10D27F112300}" dt="2019-12-03T15:08:03.821" v="52"/>
      <pc:docMkLst>
        <pc:docMk/>
      </pc:docMkLst>
      <pc:sldChg chg="modSp">
        <pc:chgData name="Connor Osborne (1800742)" userId="S::1800742@student.uwtsd.ac.uk::3cf10d6b-9c17-4802-a8b1-6ad741021103" providerId="AD" clId="Web-{DFE67A1E-EC2D-E712-7189-10D27F112300}" dt="2019-12-03T15:06:08.540" v="3"/>
        <pc:sldMkLst>
          <pc:docMk/>
          <pc:sldMk cId="991881293" sldId="281"/>
        </pc:sldMkLst>
        <pc:spChg chg="mod">
          <ac:chgData name="Connor Osborne (1800742)" userId="S::1800742@student.uwtsd.ac.uk::3cf10d6b-9c17-4802-a8b1-6ad741021103" providerId="AD" clId="Web-{DFE67A1E-EC2D-E712-7189-10D27F112300}" dt="2019-12-03T15:06:08.540" v="3"/>
          <ac:spMkLst>
            <pc:docMk/>
            <pc:sldMk cId="991881293" sldId="281"/>
            <ac:spMk id="2" creationId="{4BE2BF27-CE41-4626-BA16-4B6B7E27005B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6:25.399" v="14"/>
        <pc:sldMkLst>
          <pc:docMk/>
          <pc:sldMk cId="3898181819" sldId="282"/>
        </pc:sldMkLst>
        <pc:spChg chg="mod">
          <ac:chgData name="Connor Osborne (1800742)" userId="S::1800742@student.uwtsd.ac.uk::3cf10d6b-9c17-4802-a8b1-6ad741021103" providerId="AD" clId="Web-{DFE67A1E-EC2D-E712-7189-10D27F112300}" dt="2019-12-03T15:06:25.399" v="14"/>
          <ac:spMkLst>
            <pc:docMk/>
            <pc:sldMk cId="3898181819" sldId="282"/>
            <ac:spMk id="2" creationId="{91EE4453-EC86-4E54-AF77-B1D22029EF88}"/>
          </ac:spMkLst>
        </pc:spChg>
        <pc:spChg chg="mod">
          <ac:chgData name="Connor Osborne (1800742)" userId="S::1800742@student.uwtsd.ac.uk::3cf10d6b-9c17-4802-a8b1-6ad741021103" providerId="AD" clId="Web-{DFE67A1E-EC2D-E712-7189-10D27F112300}" dt="2019-12-03T15:06:21.509" v="11" actId="20577"/>
          <ac:spMkLst>
            <pc:docMk/>
            <pc:sldMk cId="3898181819" sldId="282"/>
            <ac:spMk id="3" creationId="{D7279643-57A9-45A2-B9A6-F29F8A6B98EB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6:39.181" v="16" actId="20577"/>
        <pc:sldMkLst>
          <pc:docMk/>
          <pc:sldMk cId="1710955818" sldId="283"/>
        </pc:sldMkLst>
        <pc:spChg chg="mod">
          <ac:chgData name="Connor Osborne (1800742)" userId="S::1800742@student.uwtsd.ac.uk::3cf10d6b-9c17-4802-a8b1-6ad741021103" providerId="AD" clId="Web-{DFE67A1E-EC2D-E712-7189-10D27F112300}" dt="2019-12-03T15:06:39.181" v="16" actId="20577"/>
          <ac:spMkLst>
            <pc:docMk/>
            <pc:sldMk cId="1710955818" sldId="283"/>
            <ac:spMk id="2" creationId="{A53DB05E-103C-4F98-81FB-F882DE843D49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6:48.446" v="23"/>
        <pc:sldMkLst>
          <pc:docMk/>
          <pc:sldMk cId="1987974561" sldId="284"/>
        </pc:sldMkLst>
        <pc:spChg chg="mod">
          <ac:chgData name="Connor Osborne (1800742)" userId="S::1800742@student.uwtsd.ac.uk::3cf10d6b-9c17-4802-a8b1-6ad741021103" providerId="AD" clId="Web-{DFE67A1E-EC2D-E712-7189-10D27F112300}" dt="2019-12-03T15:06:48.446" v="23"/>
          <ac:spMkLst>
            <pc:docMk/>
            <pc:sldMk cId="1987974561" sldId="284"/>
            <ac:spMk id="2" creationId="{B978AFB1-5156-44A2-B54A-C0E0CE56236D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6:56.181" v="27"/>
        <pc:sldMkLst>
          <pc:docMk/>
          <pc:sldMk cId="3876578380" sldId="285"/>
        </pc:sldMkLst>
        <pc:spChg chg="mod">
          <ac:chgData name="Connor Osborne (1800742)" userId="S::1800742@student.uwtsd.ac.uk::3cf10d6b-9c17-4802-a8b1-6ad741021103" providerId="AD" clId="Web-{DFE67A1E-EC2D-E712-7189-10D27F112300}" dt="2019-12-03T15:06:56.181" v="27"/>
          <ac:spMkLst>
            <pc:docMk/>
            <pc:sldMk cId="3876578380" sldId="285"/>
            <ac:spMk id="2" creationId="{A06D433A-1F02-4395-8658-6139FD6338A2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7:09.274" v="31"/>
        <pc:sldMkLst>
          <pc:docMk/>
          <pc:sldMk cId="4064016517" sldId="286"/>
        </pc:sldMkLst>
        <pc:spChg chg="mod">
          <ac:chgData name="Connor Osborne (1800742)" userId="S::1800742@student.uwtsd.ac.uk::3cf10d6b-9c17-4802-a8b1-6ad741021103" providerId="AD" clId="Web-{DFE67A1E-EC2D-E712-7189-10D27F112300}" dt="2019-12-03T15:07:09.274" v="31"/>
          <ac:spMkLst>
            <pc:docMk/>
            <pc:sldMk cId="4064016517" sldId="286"/>
            <ac:spMk id="2" creationId="{45C09AB4-3E71-4425-BFD2-814D5D2EE965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7:21.930" v="35"/>
        <pc:sldMkLst>
          <pc:docMk/>
          <pc:sldMk cId="3234576209" sldId="287"/>
        </pc:sldMkLst>
        <pc:spChg chg="mod">
          <ac:chgData name="Connor Osborne (1800742)" userId="S::1800742@student.uwtsd.ac.uk::3cf10d6b-9c17-4802-a8b1-6ad741021103" providerId="AD" clId="Web-{DFE67A1E-EC2D-E712-7189-10D27F112300}" dt="2019-12-03T15:07:21.930" v="35"/>
          <ac:spMkLst>
            <pc:docMk/>
            <pc:sldMk cId="3234576209" sldId="287"/>
            <ac:spMk id="2" creationId="{03EF8996-724E-433E-AFB4-4E2B25C41CE9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7:34.696" v="37" actId="20577"/>
        <pc:sldMkLst>
          <pc:docMk/>
          <pc:sldMk cId="2134751856" sldId="288"/>
        </pc:sldMkLst>
        <pc:spChg chg="mod">
          <ac:chgData name="Connor Osborne (1800742)" userId="S::1800742@student.uwtsd.ac.uk::3cf10d6b-9c17-4802-a8b1-6ad741021103" providerId="AD" clId="Web-{DFE67A1E-EC2D-E712-7189-10D27F112300}" dt="2019-12-03T15:07:34.696" v="37" actId="20577"/>
          <ac:spMkLst>
            <pc:docMk/>
            <pc:sldMk cId="2134751856" sldId="288"/>
            <ac:spMk id="2" creationId="{5950AE75-F3D5-4424-8970-21953FA2BBB3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7:44.197" v="44"/>
        <pc:sldMkLst>
          <pc:docMk/>
          <pc:sldMk cId="984759509" sldId="289"/>
        </pc:sldMkLst>
        <pc:spChg chg="mod">
          <ac:chgData name="Connor Osborne (1800742)" userId="S::1800742@student.uwtsd.ac.uk::3cf10d6b-9c17-4802-a8b1-6ad741021103" providerId="AD" clId="Web-{DFE67A1E-EC2D-E712-7189-10D27F112300}" dt="2019-12-03T15:07:44.197" v="44"/>
          <ac:spMkLst>
            <pc:docMk/>
            <pc:sldMk cId="984759509" sldId="289"/>
            <ac:spMk id="2" creationId="{BEA0F821-6872-4CEC-84C8-DC345D2A508B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7:53.915" v="48"/>
        <pc:sldMkLst>
          <pc:docMk/>
          <pc:sldMk cId="1660171105" sldId="290"/>
        </pc:sldMkLst>
        <pc:spChg chg="mod">
          <ac:chgData name="Connor Osborne (1800742)" userId="S::1800742@student.uwtsd.ac.uk::3cf10d6b-9c17-4802-a8b1-6ad741021103" providerId="AD" clId="Web-{DFE67A1E-EC2D-E712-7189-10D27F112300}" dt="2019-12-03T15:07:53.915" v="48"/>
          <ac:spMkLst>
            <pc:docMk/>
            <pc:sldMk cId="1660171105" sldId="290"/>
            <ac:spMk id="2" creationId="{307B85DA-ACA3-4B9F-AFFA-E6C5643602DA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8:03.821" v="52"/>
        <pc:sldMkLst>
          <pc:docMk/>
          <pc:sldMk cId="3312318479" sldId="291"/>
        </pc:sldMkLst>
        <pc:spChg chg="mod">
          <ac:chgData name="Connor Osborne (1800742)" userId="S::1800742@student.uwtsd.ac.uk::3cf10d6b-9c17-4802-a8b1-6ad741021103" providerId="AD" clId="Web-{DFE67A1E-EC2D-E712-7189-10D27F112300}" dt="2019-12-03T15:08:03.821" v="52"/>
          <ac:spMkLst>
            <pc:docMk/>
            <pc:sldMk cId="3312318479" sldId="291"/>
            <ac:spMk id="2" creationId="{EA236CE4-2E2C-4F6A-9969-C431413EA57F}"/>
          </ac:spMkLst>
        </pc:spChg>
      </pc:sldChg>
    </pc:docChg>
  </pc:docChgLst>
  <pc:docChgLst>
    <pc:chgData name="Harry Byrne (P133366)" userId="S::hbyrne.133366@student.uwtsd.ac.uk::e157c973-75c8-40e5-9893-a581c6de5c3d" providerId="AD" clId="Web-{95BB7343-A0AD-B306-596F-6E4B2D9ABE1D}"/>
    <pc:docChg chg="modSld">
      <pc:chgData name="Harry Byrne (P133366)" userId="S::hbyrne.133366@student.uwtsd.ac.uk::e157c973-75c8-40e5-9893-a581c6de5c3d" providerId="AD" clId="Web-{95BB7343-A0AD-B306-596F-6E4B2D9ABE1D}" dt="2019-12-03T11:59:59.386" v="65" actId="20577"/>
      <pc:docMkLst>
        <pc:docMk/>
      </pc:docMkLst>
      <pc:sldChg chg="modSp">
        <pc:chgData name="Harry Byrne (P133366)" userId="S::hbyrne.133366@student.uwtsd.ac.uk::e157c973-75c8-40e5-9893-a581c6de5c3d" providerId="AD" clId="Web-{95BB7343-A0AD-B306-596F-6E4B2D9ABE1D}" dt="2019-12-03T11:57:26.729" v="10"/>
        <pc:sldMkLst>
          <pc:docMk/>
          <pc:sldMk cId="1250138834" sldId="263"/>
        </pc:sldMkLst>
        <pc:spChg chg="mod">
          <ac:chgData name="Harry Byrne (P133366)" userId="S::hbyrne.133366@student.uwtsd.ac.uk::e157c973-75c8-40e5-9893-a581c6de5c3d" providerId="AD" clId="Web-{95BB7343-A0AD-B306-596F-6E4B2D9ABE1D}" dt="2019-12-03T11:57:26.729" v="10"/>
          <ac:spMkLst>
            <pc:docMk/>
            <pc:sldMk cId="1250138834" sldId="263"/>
            <ac:spMk id="2" creationId="{E567341A-7F3B-4960-8472-44049F0F6F78}"/>
          </ac:spMkLst>
        </pc:spChg>
      </pc:sldChg>
      <pc:sldChg chg="modSp">
        <pc:chgData name="Harry Byrne (P133366)" userId="S::hbyrne.133366@student.uwtsd.ac.uk::e157c973-75c8-40e5-9893-a581c6de5c3d" providerId="AD" clId="Web-{95BB7343-A0AD-B306-596F-6E4B2D9ABE1D}" dt="2019-12-03T11:57:40.510" v="11"/>
        <pc:sldMkLst>
          <pc:docMk/>
          <pc:sldMk cId="2010657106" sldId="264"/>
        </pc:sldMkLst>
        <pc:spChg chg="mod">
          <ac:chgData name="Harry Byrne (P133366)" userId="S::hbyrne.133366@student.uwtsd.ac.uk::e157c973-75c8-40e5-9893-a581c6de5c3d" providerId="AD" clId="Web-{95BB7343-A0AD-B306-596F-6E4B2D9ABE1D}" dt="2019-12-03T11:57:40.510" v="11"/>
          <ac:spMkLst>
            <pc:docMk/>
            <pc:sldMk cId="2010657106" sldId="264"/>
            <ac:spMk id="2" creationId="{F03E6951-E978-4705-92C5-5FF4E19FA658}"/>
          </ac:spMkLst>
        </pc:spChg>
      </pc:sldChg>
      <pc:sldChg chg="modSp">
        <pc:chgData name="Harry Byrne (P133366)" userId="S::hbyrne.133366@student.uwtsd.ac.uk::e157c973-75c8-40e5-9893-a581c6de5c3d" providerId="AD" clId="Web-{95BB7343-A0AD-B306-596F-6E4B2D9ABE1D}" dt="2019-12-03T11:57:55.463" v="12"/>
        <pc:sldMkLst>
          <pc:docMk/>
          <pc:sldMk cId="1859015203" sldId="265"/>
        </pc:sldMkLst>
        <pc:spChg chg="mod">
          <ac:chgData name="Harry Byrne (P133366)" userId="S::hbyrne.133366@student.uwtsd.ac.uk::e157c973-75c8-40e5-9893-a581c6de5c3d" providerId="AD" clId="Web-{95BB7343-A0AD-B306-596F-6E4B2D9ABE1D}" dt="2019-12-03T11:57:55.463" v="12"/>
          <ac:spMkLst>
            <pc:docMk/>
            <pc:sldMk cId="1859015203" sldId="265"/>
            <ac:spMk id="2" creationId="{A7E679C9-515C-4A19-B79E-68F09910D489}"/>
          </ac:spMkLst>
        </pc:spChg>
      </pc:sldChg>
      <pc:sldChg chg="modSp">
        <pc:chgData name="Harry Byrne (P133366)" userId="S::hbyrne.133366@student.uwtsd.ac.uk::e157c973-75c8-40e5-9893-a581c6de5c3d" providerId="AD" clId="Web-{95BB7343-A0AD-B306-596F-6E4B2D9ABE1D}" dt="2019-12-03T11:58:06.510" v="13"/>
        <pc:sldMkLst>
          <pc:docMk/>
          <pc:sldMk cId="834198293" sldId="266"/>
        </pc:sldMkLst>
        <pc:spChg chg="mod">
          <ac:chgData name="Harry Byrne (P133366)" userId="S::hbyrne.133366@student.uwtsd.ac.uk::e157c973-75c8-40e5-9893-a581c6de5c3d" providerId="AD" clId="Web-{95BB7343-A0AD-B306-596F-6E4B2D9ABE1D}" dt="2019-12-03T11:58:06.510" v="13"/>
          <ac:spMkLst>
            <pc:docMk/>
            <pc:sldMk cId="834198293" sldId="266"/>
            <ac:spMk id="2" creationId="{B4CB4F9B-0DA7-407E-8EE1-C086BC2029B1}"/>
          </ac:spMkLst>
        </pc:spChg>
      </pc:sldChg>
      <pc:sldChg chg="addSp delSp modSp">
        <pc:chgData name="Harry Byrne (P133366)" userId="S::hbyrne.133366@student.uwtsd.ac.uk::e157c973-75c8-40e5-9893-a581c6de5c3d" providerId="AD" clId="Web-{95BB7343-A0AD-B306-596F-6E4B2D9ABE1D}" dt="2019-12-03T11:59:58.433" v="63" actId="20577"/>
        <pc:sldMkLst>
          <pc:docMk/>
          <pc:sldMk cId="2654435469" sldId="267"/>
        </pc:sldMkLst>
        <pc:spChg chg="del mod">
          <ac:chgData name="Harry Byrne (P133366)" userId="S::hbyrne.133366@student.uwtsd.ac.uk::e157c973-75c8-40e5-9893-a581c6de5c3d" providerId="AD" clId="Web-{95BB7343-A0AD-B306-596F-6E4B2D9ABE1D}" dt="2019-12-03T11:58:56.323" v="15"/>
          <ac:spMkLst>
            <pc:docMk/>
            <pc:sldMk cId="2654435469" sldId="267"/>
            <ac:spMk id="2" creationId="{259F8ED6-B06A-4506-802E-23F96BEA4581}"/>
          </ac:spMkLst>
        </pc:spChg>
        <pc:spChg chg="add mod">
          <ac:chgData name="Harry Byrne (P133366)" userId="S::hbyrne.133366@student.uwtsd.ac.uk::e157c973-75c8-40e5-9893-a581c6de5c3d" providerId="AD" clId="Web-{95BB7343-A0AD-B306-596F-6E4B2D9ABE1D}" dt="2019-12-03T11:59:58.433" v="63" actId="20577"/>
          <ac:spMkLst>
            <pc:docMk/>
            <pc:sldMk cId="2654435469" sldId="267"/>
            <ac:spMk id="5" creationId="{20241E47-7089-4B85-AD0A-EF4DFDD19B62}"/>
          </ac:spMkLst>
        </pc:spChg>
      </pc:sldChg>
    </pc:docChg>
  </pc:docChgLst>
  <pc:docChgLst>
    <pc:chgData name="Rebecca Ryall (1705433)" userId="S::1705433@student.uwtsd.ac.uk::489df48f-1f04-4f7b-89c5-6606c3ee10da" providerId="AD" clId="Web-{EB26B4A8-B6D9-7544-A07C-814C0E142F50}"/>
    <pc:docChg chg="addSld delSld modSld">
      <pc:chgData name="Rebecca Ryall (1705433)" userId="S::1705433@student.uwtsd.ac.uk::489df48f-1f04-4f7b-89c5-6606c3ee10da" providerId="AD" clId="Web-{EB26B4A8-B6D9-7544-A07C-814C0E142F50}" dt="2019-12-03T19:26:00.606" v="5"/>
      <pc:docMkLst>
        <pc:docMk/>
      </pc:docMkLst>
      <pc:sldChg chg="addSp delSp modSp">
        <pc:chgData name="Rebecca Ryall (1705433)" userId="S::1705433@student.uwtsd.ac.uk::489df48f-1f04-4f7b-89c5-6606c3ee10da" providerId="AD" clId="Web-{EB26B4A8-B6D9-7544-A07C-814C0E142F50}" dt="2019-12-03T19:25:20.871" v="1"/>
        <pc:sldMkLst>
          <pc:docMk/>
          <pc:sldMk cId="3312318479" sldId="291"/>
        </pc:sldMkLst>
        <pc:picChg chg="add del mod">
          <ac:chgData name="Rebecca Ryall (1705433)" userId="S::1705433@student.uwtsd.ac.uk::489df48f-1f04-4f7b-89c5-6606c3ee10da" providerId="AD" clId="Web-{EB26B4A8-B6D9-7544-A07C-814C0E142F50}" dt="2019-12-03T19:25:20.871" v="1"/>
          <ac:picMkLst>
            <pc:docMk/>
            <pc:sldMk cId="3312318479" sldId="291"/>
            <ac:picMk id="4" creationId="{CA79190E-4A15-4860-AE14-C6F579AB23DA}"/>
          </ac:picMkLst>
        </pc:picChg>
      </pc:sldChg>
      <pc:sldChg chg="addSp delSp modSp new del">
        <pc:chgData name="Rebecca Ryall (1705433)" userId="S::1705433@student.uwtsd.ac.uk::489df48f-1f04-4f7b-89c5-6606c3ee10da" providerId="AD" clId="Web-{EB26B4A8-B6D9-7544-A07C-814C0E142F50}" dt="2019-12-03T19:26:00.606" v="5"/>
        <pc:sldMkLst>
          <pc:docMk/>
          <pc:sldMk cId="3785109685" sldId="295"/>
        </pc:sldMkLst>
        <pc:spChg chg="del">
          <ac:chgData name="Rebecca Ryall (1705433)" userId="S::1705433@student.uwtsd.ac.uk::489df48f-1f04-4f7b-89c5-6606c3ee10da" providerId="AD" clId="Web-{EB26B4A8-B6D9-7544-A07C-814C0E142F50}" dt="2019-12-03T19:25:51.121" v="3"/>
          <ac:spMkLst>
            <pc:docMk/>
            <pc:sldMk cId="3785109685" sldId="295"/>
            <ac:spMk id="3" creationId="{63FD20A9-943E-4F0F-B429-5766F41B8146}"/>
          </ac:spMkLst>
        </pc:spChg>
        <pc:spChg chg="add mod">
          <ac:chgData name="Rebecca Ryall (1705433)" userId="S::1705433@student.uwtsd.ac.uk::489df48f-1f04-4f7b-89c5-6606c3ee10da" providerId="AD" clId="Web-{EB26B4A8-B6D9-7544-A07C-814C0E142F50}" dt="2019-12-03T19:25:53.871" v="4"/>
          <ac:spMkLst>
            <pc:docMk/>
            <pc:sldMk cId="3785109685" sldId="295"/>
            <ac:spMk id="7" creationId="{223A0EFB-E676-4A30-98E4-E48841F8FC43}"/>
          </ac:spMkLst>
        </pc:spChg>
        <pc:picChg chg="add del mod ord">
          <ac:chgData name="Rebecca Ryall (1705433)" userId="S::1705433@student.uwtsd.ac.uk::489df48f-1f04-4f7b-89c5-6606c3ee10da" providerId="AD" clId="Web-{EB26B4A8-B6D9-7544-A07C-814C0E142F50}" dt="2019-12-03T19:25:53.871" v="4"/>
          <ac:picMkLst>
            <pc:docMk/>
            <pc:sldMk cId="3785109685" sldId="295"/>
            <ac:picMk id="4" creationId="{EE544553-C476-4523-9DC2-E607DD41D8C0}"/>
          </ac:picMkLst>
        </pc:picChg>
      </pc:sldChg>
    </pc:docChg>
  </pc:docChgLst>
  <pc:docChgLst>
    <pc:chgData name="Rebecca Ryall" userId="489df48f-1f04-4f7b-89c5-6606c3ee10da" providerId="ADAL" clId="{DEEE1846-6CA2-4FAD-82D6-EFF3ECC09F92}"/>
    <pc:docChg chg="undo custSel mod addSld delSld modSld">
      <pc:chgData name="Rebecca Ryall" userId="489df48f-1f04-4f7b-89c5-6606c3ee10da" providerId="ADAL" clId="{DEEE1846-6CA2-4FAD-82D6-EFF3ECC09F92}" dt="2019-12-03T19:29:44.045" v="437" actId="20577"/>
      <pc:docMkLst>
        <pc:docMk/>
      </pc:docMkLst>
      <pc:sldChg chg="delSp">
        <pc:chgData name="Rebecca Ryall" userId="489df48f-1f04-4f7b-89c5-6606c3ee10da" providerId="ADAL" clId="{DEEE1846-6CA2-4FAD-82D6-EFF3ECC09F92}" dt="2019-12-03T19:27:46.937" v="430" actId="478"/>
        <pc:sldMkLst>
          <pc:docMk/>
          <pc:sldMk cId="3312318479" sldId="291"/>
        </pc:sldMkLst>
        <pc:picChg chg="del">
          <ac:chgData name="Rebecca Ryall" userId="489df48f-1f04-4f7b-89c5-6606c3ee10da" providerId="ADAL" clId="{DEEE1846-6CA2-4FAD-82D6-EFF3ECC09F92}" dt="2019-12-03T19:27:46.937" v="430" actId="478"/>
          <ac:picMkLst>
            <pc:docMk/>
            <pc:sldMk cId="3312318479" sldId="291"/>
            <ac:picMk id="4" creationId="{6D001924-A827-43F9-8AE6-F9903DC790B0}"/>
          </ac:picMkLst>
        </pc:picChg>
      </pc:sldChg>
      <pc:sldChg chg="del delDesignElem">
        <pc:chgData name="Rebecca Ryall" userId="489df48f-1f04-4f7b-89c5-6606c3ee10da" providerId="ADAL" clId="{DEEE1846-6CA2-4FAD-82D6-EFF3ECC09F92}" dt="2019-12-03T19:27:40.586" v="429" actId="2696"/>
        <pc:sldMkLst>
          <pc:docMk/>
          <pc:sldMk cId="253132397" sldId="295"/>
        </pc:sldMkLst>
      </pc:sldChg>
      <pc:sldChg chg="modNotesTx">
        <pc:chgData name="Rebecca Ryall" userId="489df48f-1f04-4f7b-89c5-6606c3ee10da" providerId="ADAL" clId="{DEEE1846-6CA2-4FAD-82D6-EFF3ECC09F92}" dt="2019-12-03T19:28:15.258" v="431" actId="20577"/>
        <pc:sldMkLst>
          <pc:docMk/>
          <pc:sldMk cId="1286004439" sldId="296"/>
        </pc:sldMkLst>
      </pc:sldChg>
      <pc:sldChg chg="modNotesTx">
        <pc:chgData name="Rebecca Ryall" userId="489df48f-1f04-4f7b-89c5-6606c3ee10da" providerId="ADAL" clId="{DEEE1846-6CA2-4FAD-82D6-EFF3ECC09F92}" dt="2019-12-03T19:28:31.987" v="432" actId="20577"/>
        <pc:sldMkLst>
          <pc:docMk/>
          <pc:sldMk cId="2684927533" sldId="297"/>
        </pc:sldMkLst>
      </pc:sldChg>
      <pc:sldChg chg="modNotesTx">
        <pc:chgData name="Rebecca Ryall" userId="489df48f-1f04-4f7b-89c5-6606c3ee10da" providerId="ADAL" clId="{DEEE1846-6CA2-4FAD-82D6-EFF3ECC09F92}" dt="2019-12-03T19:28:51.031" v="433" actId="20577"/>
        <pc:sldMkLst>
          <pc:docMk/>
          <pc:sldMk cId="482345524" sldId="298"/>
        </pc:sldMkLst>
      </pc:sldChg>
      <pc:sldChg chg="modNotesTx">
        <pc:chgData name="Rebecca Ryall" userId="489df48f-1f04-4f7b-89c5-6606c3ee10da" providerId="ADAL" clId="{DEEE1846-6CA2-4FAD-82D6-EFF3ECC09F92}" dt="2019-12-03T19:29:04.391" v="434" actId="20577"/>
        <pc:sldMkLst>
          <pc:docMk/>
          <pc:sldMk cId="687527615" sldId="299"/>
        </pc:sldMkLst>
      </pc:sldChg>
      <pc:sldChg chg="modNotesTx">
        <pc:chgData name="Rebecca Ryall" userId="489df48f-1f04-4f7b-89c5-6606c3ee10da" providerId="ADAL" clId="{DEEE1846-6CA2-4FAD-82D6-EFF3ECC09F92}" dt="2019-12-03T19:29:18.400" v="435" actId="20577"/>
        <pc:sldMkLst>
          <pc:docMk/>
          <pc:sldMk cId="1406203122" sldId="300"/>
        </pc:sldMkLst>
      </pc:sldChg>
      <pc:sldChg chg="modNotesTx">
        <pc:chgData name="Rebecca Ryall" userId="489df48f-1f04-4f7b-89c5-6606c3ee10da" providerId="ADAL" clId="{DEEE1846-6CA2-4FAD-82D6-EFF3ECC09F92}" dt="2019-12-03T19:29:28.424" v="436" actId="20577"/>
        <pc:sldMkLst>
          <pc:docMk/>
          <pc:sldMk cId="683759425" sldId="301"/>
        </pc:sldMkLst>
      </pc:sldChg>
      <pc:sldChg chg="modNotesTx">
        <pc:chgData name="Rebecca Ryall" userId="489df48f-1f04-4f7b-89c5-6606c3ee10da" providerId="ADAL" clId="{DEEE1846-6CA2-4FAD-82D6-EFF3ECC09F92}" dt="2019-12-03T19:29:44.045" v="437" actId="20577"/>
        <pc:sldMkLst>
          <pc:docMk/>
          <pc:sldMk cId="1582321067" sldId="302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3AFE51-E682-49A6-A5B3-D1A0EDA4A072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0C2B3C8-DC15-40F7-A106-4CE2A6353AB0}">
      <dgm:prSet/>
      <dgm:spPr/>
      <dgm:t>
        <a:bodyPr/>
        <a:lstStyle/>
        <a:p>
          <a:r>
            <a:rPr lang="en-US"/>
            <a:t>Introduction / Idea</a:t>
          </a:r>
        </a:p>
      </dgm:t>
    </dgm:pt>
    <dgm:pt modelId="{10D2CE39-D97A-41EA-91DD-E17EF4505F55}" type="parTrans" cxnId="{4A811193-169D-4729-BD23-C1612D336286}">
      <dgm:prSet/>
      <dgm:spPr/>
      <dgm:t>
        <a:bodyPr/>
        <a:lstStyle/>
        <a:p>
          <a:endParaRPr lang="en-US"/>
        </a:p>
      </dgm:t>
    </dgm:pt>
    <dgm:pt modelId="{4C09AFC0-13AB-4DD8-830F-48594FAAADB5}" type="sibTrans" cxnId="{4A811193-169D-4729-BD23-C1612D336286}">
      <dgm:prSet/>
      <dgm:spPr/>
      <dgm:t>
        <a:bodyPr/>
        <a:lstStyle/>
        <a:p>
          <a:endParaRPr lang="en-US"/>
        </a:p>
      </dgm:t>
    </dgm:pt>
    <dgm:pt modelId="{501E0C95-2220-4A9B-BFE6-EC8E4E9A71BC}">
      <dgm:prSet/>
      <dgm:spPr/>
      <dgm:t>
        <a:bodyPr/>
        <a:lstStyle/>
        <a:p>
          <a:r>
            <a:rPr lang="en-US"/>
            <a:t>Marketing</a:t>
          </a:r>
        </a:p>
      </dgm:t>
    </dgm:pt>
    <dgm:pt modelId="{64AE2BC0-AFB1-49A4-BCCD-8424C8CB717D}" type="parTrans" cxnId="{4DFD63AF-CE95-4FC2-A1F9-5F02F0E80D6E}">
      <dgm:prSet/>
      <dgm:spPr/>
      <dgm:t>
        <a:bodyPr/>
        <a:lstStyle/>
        <a:p>
          <a:endParaRPr lang="en-US"/>
        </a:p>
      </dgm:t>
    </dgm:pt>
    <dgm:pt modelId="{239FF9B7-7E61-4BEF-8C8B-3A850D47C638}" type="sibTrans" cxnId="{4DFD63AF-CE95-4FC2-A1F9-5F02F0E80D6E}">
      <dgm:prSet/>
      <dgm:spPr/>
      <dgm:t>
        <a:bodyPr/>
        <a:lstStyle/>
        <a:p>
          <a:endParaRPr lang="en-US"/>
        </a:p>
      </dgm:t>
    </dgm:pt>
    <dgm:pt modelId="{3283EAD6-7BD4-4EDC-B12A-B0A149890758}">
      <dgm:prSet/>
      <dgm:spPr/>
      <dgm:t>
        <a:bodyPr/>
        <a:lstStyle/>
        <a:p>
          <a:r>
            <a:rPr lang="en-US"/>
            <a:t>Production</a:t>
          </a:r>
        </a:p>
      </dgm:t>
    </dgm:pt>
    <dgm:pt modelId="{F1F2F410-7087-429E-88E8-223535FB3A91}" type="parTrans" cxnId="{10D43D1B-9F8C-46DD-AA61-2D100D4A540E}">
      <dgm:prSet/>
      <dgm:spPr/>
      <dgm:t>
        <a:bodyPr/>
        <a:lstStyle/>
        <a:p>
          <a:endParaRPr lang="en-US"/>
        </a:p>
      </dgm:t>
    </dgm:pt>
    <dgm:pt modelId="{EF2C3076-8820-4215-8167-4C60F5D65658}" type="sibTrans" cxnId="{10D43D1B-9F8C-46DD-AA61-2D100D4A540E}">
      <dgm:prSet/>
      <dgm:spPr/>
      <dgm:t>
        <a:bodyPr/>
        <a:lstStyle/>
        <a:p>
          <a:endParaRPr lang="en-US"/>
        </a:p>
      </dgm:t>
    </dgm:pt>
    <dgm:pt modelId="{1A147C48-9413-4FCC-84A0-F2CF0FC4DE87}">
      <dgm:prSet/>
      <dgm:spPr/>
      <dgm:t>
        <a:bodyPr/>
        <a:lstStyle/>
        <a:p>
          <a:r>
            <a:rPr lang="en-US"/>
            <a:t>Business</a:t>
          </a:r>
        </a:p>
      </dgm:t>
    </dgm:pt>
    <dgm:pt modelId="{3F6E6269-DEBC-41BA-8CF8-5643200DB572}" type="parTrans" cxnId="{F2E233E5-00F0-4D63-936A-7B08825CD389}">
      <dgm:prSet/>
      <dgm:spPr/>
      <dgm:t>
        <a:bodyPr/>
        <a:lstStyle/>
        <a:p>
          <a:endParaRPr lang="en-US"/>
        </a:p>
      </dgm:t>
    </dgm:pt>
    <dgm:pt modelId="{E6FC546D-9A30-4EA0-9A1F-2D8599A65338}" type="sibTrans" cxnId="{F2E233E5-00F0-4D63-936A-7B08825CD389}">
      <dgm:prSet/>
      <dgm:spPr/>
      <dgm:t>
        <a:bodyPr/>
        <a:lstStyle/>
        <a:p>
          <a:endParaRPr lang="en-US"/>
        </a:p>
      </dgm:t>
    </dgm:pt>
    <dgm:pt modelId="{AD4185D4-1C3F-4F6B-B841-7145275161ED}">
      <dgm:prSet phldr="0"/>
      <dgm:spPr/>
      <dgm:t>
        <a:bodyPr/>
        <a:lstStyle/>
        <a:p>
          <a:r>
            <a:rPr lang="en-US">
              <a:latin typeface="Calibri Light" panose="020F0302020204030204"/>
            </a:rPr>
            <a:t>Team Management</a:t>
          </a:r>
        </a:p>
      </dgm:t>
    </dgm:pt>
    <dgm:pt modelId="{06B876BB-8441-4E42-81E4-46667D03818D}" type="parTrans" cxnId="{F1212D36-1EDB-4E6F-8547-5BA738D17014}">
      <dgm:prSet/>
      <dgm:spPr/>
      <dgm:t>
        <a:bodyPr/>
        <a:lstStyle/>
        <a:p>
          <a:endParaRPr lang="en-GB"/>
        </a:p>
      </dgm:t>
    </dgm:pt>
    <dgm:pt modelId="{FADA8C20-573D-4DF2-8B81-89A2C6575413}" type="sibTrans" cxnId="{F1212D36-1EDB-4E6F-8547-5BA738D17014}">
      <dgm:prSet/>
      <dgm:spPr/>
      <dgm:t>
        <a:bodyPr/>
        <a:lstStyle/>
        <a:p>
          <a:endParaRPr lang="en-US"/>
        </a:p>
      </dgm:t>
    </dgm:pt>
    <dgm:pt modelId="{A5DC7051-1106-4497-B945-4881F30964C4}" type="pres">
      <dgm:prSet presAssocID="{423AFE51-E682-49A6-A5B3-D1A0EDA4A072}" presName="linear" presStyleCnt="0">
        <dgm:presLayoutVars>
          <dgm:dir/>
          <dgm:animLvl val="lvl"/>
          <dgm:resizeHandles val="exact"/>
        </dgm:presLayoutVars>
      </dgm:prSet>
      <dgm:spPr/>
    </dgm:pt>
    <dgm:pt modelId="{00039FDE-1CDE-44A1-867C-3D05934B7C44}" type="pres">
      <dgm:prSet presAssocID="{A0C2B3C8-DC15-40F7-A106-4CE2A6353AB0}" presName="parentLin" presStyleCnt="0"/>
      <dgm:spPr/>
    </dgm:pt>
    <dgm:pt modelId="{F4A5FEA3-5D26-454B-A635-98D1362270D1}" type="pres">
      <dgm:prSet presAssocID="{A0C2B3C8-DC15-40F7-A106-4CE2A6353AB0}" presName="parentLeftMargin" presStyleLbl="node1" presStyleIdx="0" presStyleCnt="5"/>
      <dgm:spPr/>
    </dgm:pt>
    <dgm:pt modelId="{710852B9-9ECB-47FB-A01B-73DDF0EB3486}" type="pres">
      <dgm:prSet presAssocID="{A0C2B3C8-DC15-40F7-A106-4CE2A6353AB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A6AC7CE-40E0-4633-93C8-08AB79119844}" type="pres">
      <dgm:prSet presAssocID="{A0C2B3C8-DC15-40F7-A106-4CE2A6353AB0}" presName="negativeSpace" presStyleCnt="0"/>
      <dgm:spPr/>
    </dgm:pt>
    <dgm:pt modelId="{DC2349CB-DB19-4291-9839-6B05FD55AC5C}" type="pres">
      <dgm:prSet presAssocID="{A0C2B3C8-DC15-40F7-A106-4CE2A6353AB0}" presName="childText" presStyleLbl="conFgAcc1" presStyleIdx="0" presStyleCnt="5">
        <dgm:presLayoutVars>
          <dgm:bulletEnabled val="1"/>
        </dgm:presLayoutVars>
      </dgm:prSet>
      <dgm:spPr/>
    </dgm:pt>
    <dgm:pt modelId="{F99F9CB3-E0D9-452B-B37C-3E3CA6F87E2D}" type="pres">
      <dgm:prSet presAssocID="{4C09AFC0-13AB-4DD8-830F-48594FAAADB5}" presName="spaceBetweenRectangles" presStyleCnt="0"/>
      <dgm:spPr/>
    </dgm:pt>
    <dgm:pt modelId="{C10899B3-27D4-47CE-B2D4-74A87E944AC6}" type="pres">
      <dgm:prSet presAssocID="{501E0C95-2220-4A9B-BFE6-EC8E4E9A71BC}" presName="parentLin" presStyleCnt="0"/>
      <dgm:spPr/>
    </dgm:pt>
    <dgm:pt modelId="{A7C05641-8915-4A47-A924-BEA667213A0A}" type="pres">
      <dgm:prSet presAssocID="{501E0C95-2220-4A9B-BFE6-EC8E4E9A71BC}" presName="parentLeftMargin" presStyleLbl="node1" presStyleIdx="0" presStyleCnt="5"/>
      <dgm:spPr/>
    </dgm:pt>
    <dgm:pt modelId="{4B0603D2-BBEC-43B5-9C7C-ED19879D8670}" type="pres">
      <dgm:prSet presAssocID="{501E0C95-2220-4A9B-BFE6-EC8E4E9A71B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94EC885-42D7-47CE-A0B7-3CBEE6925F5C}" type="pres">
      <dgm:prSet presAssocID="{501E0C95-2220-4A9B-BFE6-EC8E4E9A71BC}" presName="negativeSpace" presStyleCnt="0"/>
      <dgm:spPr/>
    </dgm:pt>
    <dgm:pt modelId="{886A7C92-5654-41B6-BC27-670EB69106C3}" type="pres">
      <dgm:prSet presAssocID="{501E0C95-2220-4A9B-BFE6-EC8E4E9A71BC}" presName="childText" presStyleLbl="conFgAcc1" presStyleIdx="1" presStyleCnt="5">
        <dgm:presLayoutVars>
          <dgm:bulletEnabled val="1"/>
        </dgm:presLayoutVars>
      </dgm:prSet>
      <dgm:spPr/>
    </dgm:pt>
    <dgm:pt modelId="{4C8E0EF0-22AF-4A15-94A2-AA6BD78A5C9B}" type="pres">
      <dgm:prSet presAssocID="{239FF9B7-7E61-4BEF-8C8B-3A850D47C638}" presName="spaceBetweenRectangles" presStyleCnt="0"/>
      <dgm:spPr/>
    </dgm:pt>
    <dgm:pt modelId="{41D51D58-F701-4241-A2D7-2A92B4CA3DC9}" type="pres">
      <dgm:prSet presAssocID="{3283EAD6-7BD4-4EDC-B12A-B0A149890758}" presName="parentLin" presStyleCnt="0"/>
      <dgm:spPr/>
    </dgm:pt>
    <dgm:pt modelId="{6EDFC3DF-FA2A-4EB0-A057-2FE0FE416F77}" type="pres">
      <dgm:prSet presAssocID="{3283EAD6-7BD4-4EDC-B12A-B0A149890758}" presName="parentLeftMargin" presStyleLbl="node1" presStyleIdx="1" presStyleCnt="5"/>
      <dgm:spPr/>
    </dgm:pt>
    <dgm:pt modelId="{A5CE2C6E-B7C6-4AFC-8903-0DDFB17A98EC}" type="pres">
      <dgm:prSet presAssocID="{3283EAD6-7BD4-4EDC-B12A-B0A14989075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AA95ED6-23E1-4F90-A708-AE8C7ECEF093}" type="pres">
      <dgm:prSet presAssocID="{3283EAD6-7BD4-4EDC-B12A-B0A149890758}" presName="negativeSpace" presStyleCnt="0"/>
      <dgm:spPr/>
    </dgm:pt>
    <dgm:pt modelId="{1E993C80-F1FC-4C46-A994-6A34535860CC}" type="pres">
      <dgm:prSet presAssocID="{3283EAD6-7BD4-4EDC-B12A-B0A149890758}" presName="childText" presStyleLbl="conFgAcc1" presStyleIdx="2" presStyleCnt="5">
        <dgm:presLayoutVars>
          <dgm:bulletEnabled val="1"/>
        </dgm:presLayoutVars>
      </dgm:prSet>
      <dgm:spPr/>
    </dgm:pt>
    <dgm:pt modelId="{F3774373-B0CE-4ADA-BE68-4A2C7381C62C}" type="pres">
      <dgm:prSet presAssocID="{EF2C3076-8820-4215-8167-4C60F5D65658}" presName="spaceBetweenRectangles" presStyleCnt="0"/>
      <dgm:spPr/>
    </dgm:pt>
    <dgm:pt modelId="{7F75984C-03E1-44B2-9352-AD6E67188019}" type="pres">
      <dgm:prSet presAssocID="{1A147C48-9413-4FCC-84A0-F2CF0FC4DE87}" presName="parentLin" presStyleCnt="0"/>
      <dgm:spPr/>
    </dgm:pt>
    <dgm:pt modelId="{13D88E25-99B5-4A37-A4FD-162BAD775C4B}" type="pres">
      <dgm:prSet presAssocID="{1A147C48-9413-4FCC-84A0-F2CF0FC4DE87}" presName="parentLeftMargin" presStyleLbl="node1" presStyleIdx="2" presStyleCnt="5"/>
      <dgm:spPr/>
    </dgm:pt>
    <dgm:pt modelId="{173C1F2C-C33C-4FE3-BD63-C4859BB93144}" type="pres">
      <dgm:prSet presAssocID="{1A147C48-9413-4FCC-84A0-F2CF0FC4DE8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CF28458-E158-4F2A-B08B-4849859F8ED8}" type="pres">
      <dgm:prSet presAssocID="{1A147C48-9413-4FCC-84A0-F2CF0FC4DE87}" presName="negativeSpace" presStyleCnt="0"/>
      <dgm:spPr/>
    </dgm:pt>
    <dgm:pt modelId="{79DF2D0C-D79E-48F1-82DA-762A824A41D2}" type="pres">
      <dgm:prSet presAssocID="{1A147C48-9413-4FCC-84A0-F2CF0FC4DE87}" presName="childText" presStyleLbl="conFgAcc1" presStyleIdx="3" presStyleCnt="5">
        <dgm:presLayoutVars>
          <dgm:bulletEnabled val="1"/>
        </dgm:presLayoutVars>
      </dgm:prSet>
      <dgm:spPr/>
    </dgm:pt>
    <dgm:pt modelId="{931F718D-5FA7-4A07-8F40-86B1F46C1B3C}" type="pres">
      <dgm:prSet presAssocID="{E6FC546D-9A30-4EA0-9A1F-2D8599A65338}" presName="spaceBetweenRectangles" presStyleCnt="0"/>
      <dgm:spPr/>
    </dgm:pt>
    <dgm:pt modelId="{CF203518-FE0E-4878-9F1F-5A6856C55959}" type="pres">
      <dgm:prSet presAssocID="{AD4185D4-1C3F-4F6B-B841-7145275161ED}" presName="parentLin" presStyleCnt="0"/>
      <dgm:spPr/>
    </dgm:pt>
    <dgm:pt modelId="{2E5A0C11-597A-4068-B025-78A03A1083FA}" type="pres">
      <dgm:prSet presAssocID="{AD4185D4-1C3F-4F6B-B841-7145275161ED}" presName="parentLeftMargin" presStyleLbl="node1" presStyleIdx="3" presStyleCnt="5"/>
      <dgm:spPr/>
    </dgm:pt>
    <dgm:pt modelId="{2E96A88D-DADA-430E-9C8E-51BBB452B689}" type="pres">
      <dgm:prSet presAssocID="{AD4185D4-1C3F-4F6B-B841-7145275161ED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64D2739C-550B-409C-B9D2-84E4CD70C0B9}" type="pres">
      <dgm:prSet presAssocID="{AD4185D4-1C3F-4F6B-B841-7145275161ED}" presName="negativeSpace" presStyleCnt="0"/>
      <dgm:spPr/>
    </dgm:pt>
    <dgm:pt modelId="{62723399-F99C-44EA-BC51-D5881A1B0975}" type="pres">
      <dgm:prSet presAssocID="{AD4185D4-1C3F-4F6B-B841-7145275161ED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10D43D1B-9F8C-46DD-AA61-2D100D4A540E}" srcId="{423AFE51-E682-49A6-A5B3-D1A0EDA4A072}" destId="{3283EAD6-7BD4-4EDC-B12A-B0A149890758}" srcOrd="2" destOrd="0" parTransId="{F1F2F410-7087-429E-88E8-223535FB3A91}" sibTransId="{EF2C3076-8820-4215-8167-4C60F5D65658}"/>
    <dgm:cxn modelId="{66D3302D-5105-4390-A1F2-BCD3693214A3}" type="presOf" srcId="{1A147C48-9413-4FCC-84A0-F2CF0FC4DE87}" destId="{173C1F2C-C33C-4FE3-BD63-C4859BB93144}" srcOrd="1" destOrd="0" presId="urn:microsoft.com/office/officeart/2005/8/layout/list1"/>
    <dgm:cxn modelId="{F1212D36-1EDB-4E6F-8547-5BA738D17014}" srcId="{423AFE51-E682-49A6-A5B3-D1A0EDA4A072}" destId="{AD4185D4-1C3F-4F6B-B841-7145275161ED}" srcOrd="4" destOrd="0" parTransId="{06B876BB-8441-4E42-81E4-46667D03818D}" sibTransId="{FADA8C20-573D-4DF2-8B81-89A2C6575413}"/>
    <dgm:cxn modelId="{767EE93E-1887-4E3C-A248-1ED6C6AA42F2}" type="presOf" srcId="{1A147C48-9413-4FCC-84A0-F2CF0FC4DE87}" destId="{13D88E25-99B5-4A37-A4FD-162BAD775C4B}" srcOrd="0" destOrd="0" presId="urn:microsoft.com/office/officeart/2005/8/layout/list1"/>
    <dgm:cxn modelId="{BF99364C-9919-4A59-87B2-D1CB15234A05}" type="presOf" srcId="{501E0C95-2220-4A9B-BFE6-EC8E4E9A71BC}" destId="{4B0603D2-BBEC-43B5-9C7C-ED19879D8670}" srcOrd="1" destOrd="0" presId="urn:microsoft.com/office/officeart/2005/8/layout/list1"/>
    <dgm:cxn modelId="{35513072-CEC5-44AC-A138-48689E922F99}" type="presOf" srcId="{3283EAD6-7BD4-4EDC-B12A-B0A149890758}" destId="{A5CE2C6E-B7C6-4AFC-8903-0DDFB17A98EC}" srcOrd="1" destOrd="0" presId="urn:microsoft.com/office/officeart/2005/8/layout/list1"/>
    <dgm:cxn modelId="{4A811193-169D-4729-BD23-C1612D336286}" srcId="{423AFE51-E682-49A6-A5B3-D1A0EDA4A072}" destId="{A0C2B3C8-DC15-40F7-A106-4CE2A6353AB0}" srcOrd="0" destOrd="0" parTransId="{10D2CE39-D97A-41EA-91DD-E17EF4505F55}" sibTransId="{4C09AFC0-13AB-4DD8-830F-48594FAAADB5}"/>
    <dgm:cxn modelId="{4B089A93-2AEB-4320-9E9D-CC92E0501717}" type="presOf" srcId="{AD4185D4-1C3F-4F6B-B841-7145275161ED}" destId="{2E5A0C11-597A-4068-B025-78A03A1083FA}" srcOrd="0" destOrd="0" presId="urn:microsoft.com/office/officeart/2005/8/layout/list1"/>
    <dgm:cxn modelId="{55315194-D45C-41CB-96E3-2D7AD4E21B35}" type="presOf" srcId="{A0C2B3C8-DC15-40F7-A106-4CE2A6353AB0}" destId="{710852B9-9ECB-47FB-A01B-73DDF0EB3486}" srcOrd="1" destOrd="0" presId="urn:microsoft.com/office/officeart/2005/8/layout/list1"/>
    <dgm:cxn modelId="{4DFD63AF-CE95-4FC2-A1F9-5F02F0E80D6E}" srcId="{423AFE51-E682-49A6-A5B3-D1A0EDA4A072}" destId="{501E0C95-2220-4A9B-BFE6-EC8E4E9A71BC}" srcOrd="1" destOrd="0" parTransId="{64AE2BC0-AFB1-49A4-BCCD-8424C8CB717D}" sibTransId="{239FF9B7-7E61-4BEF-8C8B-3A850D47C638}"/>
    <dgm:cxn modelId="{5DEA29C5-5A73-408E-9361-F445BB376AD2}" type="presOf" srcId="{501E0C95-2220-4A9B-BFE6-EC8E4E9A71BC}" destId="{A7C05641-8915-4A47-A924-BEA667213A0A}" srcOrd="0" destOrd="0" presId="urn:microsoft.com/office/officeart/2005/8/layout/list1"/>
    <dgm:cxn modelId="{270901C6-1EFB-48FE-896B-E80FEC840485}" type="presOf" srcId="{3283EAD6-7BD4-4EDC-B12A-B0A149890758}" destId="{6EDFC3DF-FA2A-4EB0-A057-2FE0FE416F77}" srcOrd="0" destOrd="0" presId="urn:microsoft.com/office/officeart/2005/8/layout/list1"/>
    <dgm:cxn modelId="{E519B5CA-1FF3-4E67-BDF4-31863868CC47}" type="presOf" srcId="{A0C2B3C8-DC15-40F7-A106-4CE2A6353AB0}" destId="{F4A5FEA3-5D26-454B-A635-98D1362270D1}" srcOrd="0" destOrd="0" presId="urn:microsoft.com/office/officeart/2005/8/layout/list1"/>
    <dgm:cxn modelId="{F2E233E5-00F0-4D63-936A-7B08825CD389}" srcId="{423AFE51-E682-49A6-A5B3-D1A0EDA4A072}" destId="{1A147C48-9413-4FCC-84A0-F2CF0FC4DE87}" srcOrd="3" destOrd="0" parTransId="{3F6E6269-DEBC-41BA-8CF8-5643200DB572}" sibTransId="{E6FC546D-9A30-4EA0-9A1F-2D8599A65338}"/>
    <dgm:cxn modelId="{AED70EF0-662C-4924-ACB0-74E0B2B00EFE}" type="presOf" srcId="{423AFE51-E682-49A6-A5B3-D1A0EDA4A072}" destId="{A5DC7051-1106-4497-B945-4881F30964C4}" srcOrd="0" destOrd="0" presId="urn:microsoft.com/office/officeart/2005/8/layout/list1"/>
    <dgm:cxn modelId="{0C90FDF5-9CDC-4815-8556-D00E4C689F85}" type="presOf" srcId="{AD4185D4-1C3F-4F6B-B841-7145275161ED}" destId="{2E96A88D-DADA-430E-9C8E-51BBB452B689}" srcOrd="1" destOrd="0" presId="urn:microsoft.com/office/officeart/2005/8/layout/list1"/>
    <dgm:cxn modelId="{17D4AD64-79F0-48F0-A143-B451A96520C1}" type="presParOf" srcId="{A5DC7051-1106-4497-B945-4881F30964C4}" destId="{00039FDE-1CDE-44A1-867C-3D05934B7C44}" srcOrd="0" destOrd="0" presId="urn:microsoft.com/office/officeart/2005/8/layout/list1"/>
    <dgm:cxn modelId="{F9654F7A-A8F4-42E5-8DA6-D983D00A8C18}" type="presParOf" srcId="{00039FDE-1CDE-44A1-867C-3D05934B7C44}" destId="{F4A5FEA3-5D26-454B-A635-98D1362270D1}" srcOrd="0" destOrd="0" presId="urn:microsoft.com/office/officeart/2005/8/layout/list1"/>
    <dgm:cxn modelId="{C4B5E46F-D151-494D-B954-B002AF7D153D}" type="presParOf" srcId="{00039FDE-1CDE-44A1-867C-3D05934B7C44}" destId="{710852B9-9ECB-47FB-A01B-73DDF0EB3486}" srcOrd="1" destOrd="0" presId="urn:microsoft.com/office/officeart/2005/8/layout/list1"/>
    <dgm:cxn modelId="{BEFE8740-E381-427C-94A0-7DF75D19C500}" type="presParOf" srcId="{A5DC7051-1106-4497-B945-4881F30964C4}" destId="{2A6AC7CE-40E0-4633-93C8-08AB79119844}" srcOrd="1" destOrd="0" presId="urn:microsoft.com/office/officeart/2005/8/layout/list1"/>
    <dgm:cxn modelId="{675F7F20-B4CA-45C0-914B-590515A9358F}" type="presParOf" srcId="{A5DC7051-1106-4497-B945-4881F30964C4}" destId="{DC2349CB-DB19-4291-9839-6B05FD55AC5C}" srcOrd="2" destOrd="0" presId="urn:microsoft.com/office/officeart/2005/8/layout/list1"/>
    <dgm:cxn modelId="{909EFC7C-B926-4A7A-8FA1-55187E169F96}" type="presParOf" srcId="{A5DC7051-1106-4497-B945-4881F30964C4}" destId="{F99F9CB3-E0D9-452B-B37C-3E3CA6F87E2D}" srcOrd="3" destOrd="0" presId="urn:microsoft.com/office/officeart/2005/8/layout/list1"/>
    <dgm:cxn modelId="{345E1DF4-B0C5-49DE-9C46-7E6B7421424E}" type="presParOf" srcId="{A5DC7051-1106-4497-B945-4881F30964C4}" destId="{C10899B3-27D4-47CE-B2D4-74A87E944AC6}" srcOrd="4" destOrd="0" presId="urn:microsoft.com/office/officeart/2005/8/layout/list1"/>
    <dgm:cxn modelId="{E03E905C-C2E2-4789-A335-2FABBCFB86AE}" type="presParOf" srcId="{C10899B3-27D4-47CE-B2D4-74A87E944AC6}" destId="{A7C05641-8915-4A47-A924-BEA667213A0A}" srcOrd="0" destOrd="0" presId="urn:microsoft.com/office/officeart/2005/8/layout/list1"/>
    <dgm:cxn modelId="{21FE21BB-BA05-434C-B2C1-BCF4CC78C077}" type="presParOf" srcId="{C10899B3-27D4-47CE-B2D4-74A87E944AC6}" destId="{4B0603D2-BBEC-43B5-9C7C-ED19879D8670}" srcOrd="1" destOrd="0" presId="urn:microsoft.com/office/officeart/2005/8/layout/list1"/>
    <dgm:cxn modelId="{B25A415B-7DE5-4362-A612-639069195CE0}" type="presParOf" srcId="{A5DC7051-1106-4497-B945-4881F30964C4}" destId="{294EC885-42D7-47CE-A0B7-3CBEE6925F5C}" srcOrd="5" destOrd="0" presId="urn:microsoft.com/office/officeart/2005/8/layout/list1"/>
    <dgm:cxn modelId="{D5C9EEA3-2A75-4B8A-AD06-F1164C4227B6}" type="presParOf" srcId="{A5DC7051-1106-4497-B945-4881F30964C4}" destId="{886A7C92-5654-41B6-BC27-670EB69106C3}" srcOrd="6" destOrd="0" presId="urn:microsoft.com/office/officeart/2005/8/layout/list1"/>
    <dgm:cxn modelId="{4CF69815-141C-4A07-AFA3-5BCC62BE1CB2}" type="presParOf" srcId="{A5DC7051-1106-4497-B945-4881F30964C4}" destId="{4C8E0EF0-22AF-4A15-94A2-AA6BD78A5C9B}" srcOrd="7" destOrd="0" presId="urn:microsoft.com/office/officeart/2005/8/layout/list1"/>
    <dgm:cxn modelId="{7E3C7312-1832-4158-AD61-001DD865D7D3}" type="presParOf" srcId="{A5DC7051-1106-4497-B945-4881F30964C4}" destId="{41D51D58-F701-4241-A2D7-2A92B4CA3DC9}" srcOrd="8" destOrd="0" presId="urn:microsoft.com/office/officeart/2005/8/layout/list1"/>
    <dgm:cxn modelId="{180D4F7E-6956-4115-BCA0-FF56C911A220}" type="presParOf" srcId="{41D51D58-F701-4241-A2D7-2A92B4CA3DC9}" destId="{6EDFC3DF-FA2A-4EB0-A057-2FE0FE416F77}" srcOrd="0" destOrd="0" presId="urn:microsoft.com/office/officeart/2005/8/layout/list1"/>
    <dgm:cxn modelId="{4F32CDCF-98A6-470D-8D45-2EB2799BE0BC}" type="presParOf" srcId="{41D51D58-F701-4241-A2D7-2A92B4CA3DC9}" destId="{A5CE2C6E-B7C6-4AFC-8903-0DDFB17A98EC}" srcOrd="1" destOrd="0" presId="urn:microsoft.com/office/officeart/2005/8/layout/list1"/>
    <dgm:cxn modelId="{E083EFFE-32CA-49EF-8ABB-0F5A2876A6B0}" type="presParOf" srcId="{A5DC7051-1106-4497-B945-4881F30964C4}" destId="{BAA95ED6-23E1-4F90-A708-AE8C7ECEF093}" srcOrd="9" destOrd="0" presId="urn:microsoft.com/office/officeart/2005/8/layout/list1"/>
    <dgm:cxn modelId="{3FDE2028-7061-474F-A500-1CC39B5E5964}" type="presParOf" srcId="{A5DC7051-1106-4497-B945-4881F30964C4}" destId="{1E993C80-F1FC-4C46-A994-6A34535860CC}" srcOrd="10" destOrd="0" presId="urn:microsoft.com/office/officeart/2005/8/layout/list1"/>
    <dgm:cxn modelId="{29FBE53E-31BA-487D-8CC6-B0DA629FD4E6}" type="presParOf" srcId="{A5DC7051-1106-4497-B945-4881F30964C4}" destId="{F3774373-B0CE-4ADA-BE68-4A2C7381C62C}" srcOrd="11" destOrd="0" presId="urn:microsoft.com/office/officeart/2005/8/layout/list1"/>
    <dgm:cxn modelId="{9A713D18-A57E-45F2-9A87-2E314561C3B8}" type="presParOf" srcId="{A5DC7051-1106-4497-B945-4881F30964C4}" destId="{7F75984C-03E1-44B2-9352-AD6E67188019}" srcOrd="12" destOrd="0" presId="urn:microsoft.com/office/officeart/2005/8/layout/list1"/>
    <dgm:cxn modelId="{5FCF571A-5004-4920-8C0A-7CE7165C4913}" type="presParOf" srcId="{7F75984C-03E1-44B2-9352-AD6E67188019}" destId="{13D88E25-99B5-4A37-A4FD-162BAD775C4B}" srcOrd="0" destOrd="0" presId="urn:microsoft.com/office/officeart/2005/8/layout/list1"/>
    <dgm:cxn modelId="{66CF9ABB-F2ED-442D-A878-868AF0CA96B9}" type="presParOf" srcId="{7F75984C-03E1-44B2-9352-AD6E67188019}" destId="{173C1F2C-C33C-4FE3-BD63-C4859BB93144}" srcOrd="1" destOrd="0" presId="urn:microsoft.com/office/officeart/2005/8/layout/list1"/>
    <dgm:cxn modelId="{388B1093-B114-4BFC-B162-AAC6529B0483}" type="presParOf" srcId="{A5DC7051-1106-4497-B945-4881F30964C4}" destId="{1CF28458-E158-4F2A-B08B-4849859F8ED8}" srcOrd="13" destOrd="0" presId="urn:microsoft.com/office/officeart/2005/8/layout/list1"/>
    <dgm:cxn modelId="{20DA1CCC-30A5-4776-A8E9-52113487A8E7}" type="presParOf" srcId="{A5DC7051-1106-4497-B945-4881F30964C4}" destId="{79DF2D0C-D79E-48F1-82DA-762A824A41D2}" srcOrd="14" destOrd="0" presId="urn:microsoft.com/office/officeart/2005/8/layout/list1"/>
    <dgm:cxn modelId="{561566B0-41CF-4728-8372-A7C183A88062}" type="presParOf" srcId="{A5DC7051-1106-4497-B945-4881F30964C4}" destId="{931F718D-5FA7-4A07-8F40-86B1F46C1B3C}" srcOrd="15" destOrd="0" presId="urn:microsoft.com/office/officeart/2005/8/layout/list1"/>
    <dgm:cxn modelId="{9D933958-53EE-4F75-86D1-6313329F7852}" type="presParOf" srcId="{A5DC7051-1106-4497-B945-4881F30964C4}" destId="{CF203518-FE0E-4878-9F1F-5A6856C55959}" srcOrd="16" destOrd="0" presId="urn:microsoft.com/office/officeart/2005/8/layout/list1"/>
    <dgm:cxn modelId="{159E30BE-1743-4007-BFF6-7D3E35F6AE2E}" type="presParOf" srcId="{CF203518-FE0E-4878-9F1F-5A6856C55959}" destId="{2E5A0C11-597A-4068-B025-78A03A1083FA}" srcOrd="0" destOrd="0" presId="urn:microsoft.com/office/officeart/2005/8/layout/list1"/>
    <dgm:cxn modelId="{DB39B490-CE37-4C31-8B81-D109E2B7ADBE}" type="presParOf" srcId="{CF203518-FE0E-4878-9F1F-5A6856C55959}" destId="{2E96A88D-DADA-430E-9C8E-51BBB452B689}" srcOrd="1" destOrd="0" presId="urn:microsoft.com/office/officeart/2005/8/layout/list1"/>
    <dgm:cxn modelId="{8508930B-F760-4C5E-81D0-A86DE478DEF3}" type="presParOf" srcId="{A5DC7051-1106-4497-B945-4881F30964C4}" destId="{64D2739C-550B-409C-B9D2-84E4CD70C0B9}" srcOrd="17" destOrd="0" presId="urn:microsoft.com/office/officeart/2005/8/layout/list1"/>
    <dgm:cxn modelId="{9714EBC5-123B-4A56-B19F-2C5D78A75C26}" type="presParOf" srcId="{A5DC7051-1106-4497-B945-4881F30964C4}" destId="{62723399-F99C-44EA-BC51-D5881A1B0975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016E5D-C5CB-4E28-A01F-9460AE54B23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EF789D1-C9EA-40EA-A353-A67AE32A1C4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Introduction</a:t>
          </a:r>
        </a:p>
      </dgm:t>
    </dgm:pt>
    <dgm:pt modelId="{0A148B2F-E4A0-4E46-925A-D9A7835CFB77}" type="parTrans" cxnId="{F391F6AD-FF8C-43DF-A086-B64D427D9746}">
      <dgm:prSet/>
      <dgm:spPr/>
      <dgm:t>
        <a:bodyPr/>
        <a:lstStyle/>
        <a:p>
          <a:endParaRPr lang="en-US"/>
        </a:p>
      </dgm:t>
    </dgm:pt>
    <dgm:pt modelId="{375CE4F3-5656-4292-9794-BB21901FCD42}" type="sibTrans" cxnId="{F391F6AD-FF8C-43DF-A086-B64D427D9746}">
      <dgm:prSet/>
      <dgm:spPr/>
      <dgm:t>
        <a:bodyPr/>
        <a:lstStyle/>
        <a:p>
          <a:endParaRPr lang="en-US"/>
        </a:p>
      </dgm:t>
    </dgm:pt>
    <dgm:pt modelId="{29904265-C20A-496F-B7F1-A0453B8DCC5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What we do?</a:t>
          </a:r>
        </a:p>
      </dgm:t>
    </dgm:pt>
    <dgm:pt modelId="{6DA9D532-00FE-428A-A21F-3972AB068465}" type="parTrans" cxnId="{0001E112-ACD0-4193-9D38-E20386C19D54}">
      <dgm:prSet/>
      <dgm:spPr/>
      <dgm:t>
        <a:bodyPr/>
        <a:lstStyle/>
        <a:p>
          <a:endParaRPr lang="en-GB"/>
        </a:p>
      </dgm:t>
    </dgm:pt>
    <dgm:pt modelId="{EC895DBD-A0EE-4456-AFBF-1DA0A050637C}" type="sibTrans" cxnId="{0001E112-ACD0-4193-9D38-E20386C19D54}">
      <dgm:prSet/>
      <dgm:spPr/>
      <dgm:t>
        <a:bodyPr/>
        <a:lstStyle/>
        <a:p>
          <a:endParaRPr lang="en-GB"/>
        </a:p>
      </dgm:t>
    </dgm:pt>
    <dgm:pt modelId="{788E8313-F465-4D5B-B029-0E446077BA5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What makes E-ceipts</a:t>
          </a:r>
        </a:p>
      </dgm:t>
    </dgm:pt>
    <dgm:pt modelId="{45A77736-337E-444E-988C-32104FA0B334}" type="parTrans" cxnId="{F1A9E4BE-5C47-47E5-A30E-AC7271C41459}">
      <dgm:prSet/>
      <dgm:spPr/>
      <dgm:t>
        <a:bodyPr/>
        <a:lstStyle/>
        <a:p>
          <a:endParaRPr lang="en-GB"/>
        </a:p>
      </dgm:t>
    </dgm:pt>
    <dgm:pt modelId="{A0E4B3A9-0D2C-4060-A98C-CAEC727D9F0D}" type="sibTrans" cxnId="{F1A9E4BE-5C47-47E5-A30E-AC7271C41459}">
      <dgm:prSet/>
      <dgm:spPr/>
      <dgm:t>
        <a:bodyPr/>
        <a:lstStyle/>
        <a:p>
          <a:endParaRPr lang="en-GB"/>
        </a:p>
      </dgm:t>
    </dgm:pt>
    <dgm:pt modelId="{FF720B77-8C80-4566-96B9-35DD5B8DC6F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Digital Concept Designs</a:t>
          </a:r>
        </a:p>
      </dgm:t>
    </dgm:pt>
    <dgm:pt modelId="{783D9A6C-CBD4-4F2B-BA1F-E67CB0CD2E07}" type="parTrans" cxnId="{05AAFDB5-64B4-4D9E-B549-61FDC9F78615}">
      <dgm:prSet/>
      <dgm:spPr/>
      <dgm:t>
        <a:bodyPr/>
        <a:lstStyle/>
        <a:p>
          <a:endParaRPr lang="en-GB"/>
        </a:p>
      </dgm:t>
    </dgm:pt>
    <dgm:pt modelId="{CB9F60E6-FAA1-4FAA-A73F-A1CA409D9AEE}" type="sibTrans" cxnId="{05AAFDB5-64B4-4D9E-B549-61FDC9F78615}">
      <dgm:prSet/>
      <dgm:spPr/>
      <dgm:t>
        <a:bodyPr/>
        <a:lstStyle/>
        <a:p>
          <a:endParaRPr lang="en-GB"/>
        </a:p>
      </dgm:t>
    </dgm:pt>
    <dgm:pt modelId="{24D87012-0BBA-43C0-8597-AE630435B60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Conclusion </a:t>
          </a:r>
        </a:p>
      </dgm:t>
    </dgm:pt>
    <dgm:pt modelId="{7148ACC0-31AF-400D-A491-E0C6691EDBA0}" type="parTrans" cxnId="{FEBB06F6-3535-43A2-A198-732487C0AC99}">
      <dgm:prSet/>
      <dgm:spPr/>
      <dgm:t>
        <a:bodyPr/>
        <a:lstStyle/>
        <a:p>
          <a:endParaRPr lang="en-GB"/>
        </a:p>
      </dgm:t>
    </dgm:pt>
    <dgm:pt modelId="{B04C6F7A-145F-4051-92A0-BA5F099E13EB}" type="sibTrans" cxnId="{FEBB06F6-3535-43A2-A198-732487C0AC99}">
      <dgm:prSet/>
      <dgm:spPr/>
      <dgm:t>
        <a:bodyPr/>
        <a:lstStyle/>
        <a:p>
          <a:endParaRPr lang="en-GB"/>
        </a:p>
      </dgm:t>
    </dgm:pt>
    <dgm:pt modelId="{A3FC82A2-3F53-4FF2-AB7F-BEFFDE70766F}" type="pres">
      <dgm:prSet presAssocID="{F2016E5D-C5CB-4E28-A01F-9460AE54B237}" presName="root" presStyleCnt="0">
        <dgm:presLayoutVars>
          <dgm:dir/>
          <dgm:resizeHandles val="exact"/>
        </dgm:presLayoutVars>
      </dgm:prSet>
      <dgm:spPr/>
    </dgm:pt>
    <dgm:pt modelId="{5747B991-237B-4B25-9B04-D80B12111652}" type="pres">
      <dgm:prSet presAssocID="{9EF789D1-C9EA-40EA-A353-A67AE32A1C4A}" presName="compNode" presStyleCnt="0"/>
      <dgm:spPr/>
    </dgm:pt>
    <dgm:pt modelId="{582C8A14-E2CE-416F-82E8-326DAAF0A1FA}" type="pres">
      <dgm:prSet presAssocID="{9EF789D1-C9EA-40EA-A353-A67AE32A1C4A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0F36783D-9868-44F5-B565-6352184DCDB3}" type="pres">
      <dgm:prSet presAssocID="{9EF789D1-C9EA-40EA-A353-A67AE32A1C4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A1EB5EA-1EBB-408D-B741-7D5ECDA24DE4}" type="pres">
      <dgm:prSet presAssocID="{9EF789D1-C9EA-40EA-A353-A67AE32A1C4A}" presName="spaceRect" presStyleCnt="0"/>
      <dgm:spPr/>
    </dgm:pt>
    <dgm:pt modelId="{E4A2ED1B-C177-4E91-94A1-39BE373D8158}" type="pres">
      <dgm:prSet presAssocID="{9EF789D1-C9EA-40EA-A353-A67AE32A1C4A}" presName="textRect" presStyleLbl="revTx" presStyleIdx="0" presStyleCnt="5">
        <dgm:presLayoutVars>
          <dgm:chMax val="1"/>
          <dgm:chPref val="1"/>
        </dgm:presLayoutVars>
      </dgm:prSet>
      <dgm:spPr/>
    </dgm:pt>
    <dgm:pt modelId="{62C5E7F3-5BD8-4D9A-8022-9248AFD88683}" type="pres">
      <dgm:prSet presAssocID="{375CE4F3-5656-4292-9794-BB21901FCD42}" presName="sibTrans" presStyleCnt="0"/>
      <dgm:spPr/>
    </dgm:pt>
    <dgm:pt modelId="{DF199325-304F-4F7E-A6FD-6F984C2C0C79}" type="pres">
      <dgm:prSet presAssocID="{29904265-C20A-496F-B7F1-A0453B8DCC5C}" presName="compNode" presStyleCnt="0"/>
      <dgm:spPr/>
    </dgm:pt>
    <dgm:pt modelId="{43B797FD-7C92-4B0D-9EB4-719F2C176DAE}" type="pres">
      <dgm:prSet presAssocID="{29904265-C20A-496F-B7F1-A0453B8DCC5C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F2D5B10A-4D30-4D0B-9785-6F1B18EE45DA}" type="pres">
      <dgm:prSet presAssocID="{29904265-C20A-496F-B7F1-A0453B8DCC5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196754AA-0140-44A4-AF95-070459F00CC4}" type="pres">
      <dgm:prSet presAssocID="{29904265-C20A-496F-B7F1-A0453B8DCC5C}" presName="spaceRect" presStyleCnt="0"/>
      <dgm:spPr/>
    </dgm:pt>
    <dgm:pt modelId="{7B0B8ABA-EDE4-4F4E-8A80-38FFF67B3AD8}" type="pres">
      <dgm:prSet presAssocID="{29904265-C20A-496F-B7F1-A0453B8DCC5C}" presName="textRect" presStyleLbl="revTx" presStyleIdx="1" presStyleCnt="5">
        <dgm:presLayoutVars>
          <dgm:chMax val="1"/>
          <dgm:chPref val="1"/>
        </dgm:presLayoutVars>
      </dgm:prSet>
      <dgm:spPr/>
    </dgm:pt>
    <dgm:pt modelId="{A26B7B12-BBE6-4800-83FE-B5BE7F28E056}" type="pres">
      <dgm:prSet presAssocID="{EC895DBD-A0EE-4456-AFBF-1DA0A050637C}" presName="sibTrans" presStyleCnt="0"/>
      <dgm:spPr/>
    </dgm:pt>
    <dgm:pt modelId="{F289F118-51B3-4454-B8BB-8B9D15A6364F}" type="pres">
      <dgm:prSet presAssocID="{788E8313-F465-4D5B-B029-0E446077BA5B}" presName="compNode" presStyleCnt="0"/>
      <dgm:spPr/>
    </dgm:pt>
    <dgm:pt modelId="{7D2417B8-1237-4F45-B602-4D7290333F2F}" type="pres">
      <dgm:prSet presAssocID="{788E8313-F465-4D5B-B029-0E446077BA5B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51074833-BB3A-4F7E-A59F-5D2F90F054BC}" type="pres">
      <dgm:prSet presAssocID="{788E8313-F465-4D5B-B029-0E446077BA5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2E37506E-153B-4B88-AF78-1CB34476D7E4}" type="pres">
      <dgm:prSet presAssocID="{788E8313-F465-4D5B-B029-0E446077BA5B}" presName="spaceRect" presStyleCnt="0"/>
      <dgm:spPr/>
    </dgm:pt>
    <dgm:pt modelId="{91BA5D05-C02D-47A2-B9A9-B1EF96E45186}" type="pres">
      <dgm:prSet presAssocID="{788E8313-F465-4D5B-B029-0E446077BA5B}" presName="textRect" presStyleLbl="revTx" presStyleIdx="2" presStyleCnt="5">
        <dgm:presLayoutVars>
          <dgm:chMax val="1"/>
          <dgm:chPref val="1"/>
        </dgm:presLayoutVars>
      </dgm:prSet>
      <dgm:spPr/>
    </dgm:pt>
    <dgm:pt modelId="{8F84C6FB-0F29-439D-B92B-24DFAD2C197C}" type="pres">
      <dgm:prSet presAssocID="{A0E4B3A9-0D2C-4060-A98C-CAEC727D9F0D}" presName="sibTrans" presStyleCnt="0"/>
      <dgm:spPr/>
    </dgm:pt>
    <dgm:pt modelId="{4B6F511D-EA9E-49FC-97F3-6B09498726DA}" type="pres">
      <dgm:prSet presAssocID="{FF720B77-8C80-4566-96B9-35DD5B8DC6FA}" presName="compNode" presStyleCnt="0"/>
      <dgm:spPr/>
    </dgm:pt>
    <dgm:pt modelId="{8823F20B-C7AD-4B11-B1F9-1B9A81BB544C}" type="pres">
      <dgm:prSet presAssocID="{FF720B77-8C80-4566-96B9-35DD5B8DC6FA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1BC46C7A-6627-4582-9543-597EC4F3FB1E}" type="pres">
      <dgm:prSet presAssocID="{FF720B77-8C80-4566-96B9-35DD5B8DC6F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C505CB25-24EA-43EF-BB91-A533B888BC7C}" type="pres">
      <dgm:prSet presAssocID="{FF720B77-8C80-4566-96B9-35DD5B8DC6FA}" presName="spaceRect" presStyleCnt="0"/>
      <dgm:spPr/>
    </dgm:pt>
    <dgm:pt modelId="{AAC5902D-BA47-4346-BC84-07E1C9E3684B}" type="pres">
      <dgm:prSet presAssocID="{FF720B77-8C80-4566-96B9-35DD5B8DC6FA}" presName="textRect" presStyleLbl="revTx" presStyleIdx="3" presStyleCnt="5">
        <dgm:presLayoutVars>
          <dgm:chMax val="1"/>
          <dgm:chPref val="1"/>
        </dgm:presLayoutVars>
      </dgm:prSet>
      <dgm:spPr/>
    </dgm:pt>
    <dgm:pt modelId="{678E6AB2-DB54-4466-A3AB-B2103598779C}" type="pres">
      <dgm:prSet presAssocID="{CB9F60E6-FAA1-4FAA-A73F-A1CA409D9AEE}" presName="sibTrans" presStyleCnt="0"/>
      <dgm:spPr/>
    </dgm:pt>
    <dgm:pt modelId="{459BC547-DD7C-4A67-AC05-121FC4A2C055}" type="pres">
      <dgm:prSet presAssocID="{24D87012-0BBA-43C0-8597-AE630435B602}" presName="compNode" presStyleCnt="0"/>
      <dgm:spPr/>
    </dgm:pt>
    <dgm:pt modelId="{9956791A-2355-4F75-AFC3-2755337DD55E}" type="pres">
      <dgm:prSet presAssocID="{24D87012-0BBA-43C0-8597-AE630435B602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24E14B3F-E1B0-4F8D-912B-D83EC59EB640}" type="pres">
      <dgm:prSet presAssocID="{24D87012-0BBA-43C0-8597-AE630435B60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4A4EBDBE-D512-4961-928A-E65D839C1D21}" type="pres">
      <dgm:prSet presAssocID="{24D87012-0BBA-43C0-8597-AE630435B602}" presName="spaceRect" presStyleCnt="0"/>
      <dgm:spPr/>
    </dgm:pt>
    <dgm:pt modelId="{C114A1B2-3945-451C-86F3-AFF176EC53BA}" type="pres">
      <dgm:prSet presAssocID="{24D87012-0BBA-43C0-8597-AE630435B60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001E112-ACD0-4193-9D38-E20386C19D54}" srcId="{F2016E5D-C5CB-4E28-A01F-9460AE54B237}" destId="{29904265-C20A-496F-B7F1-A0453B8DCC5C}" srcOrd="1" destOrd="0" parTransId="{6DA9D532-00FE-428A-A21F-3972AB068465}" sibTransId="{EC895DBD-A0EE-4456-AFBF-1DA0A050637C}"/>
    <dgm:cxn modelId="{3AED0939-11FF-4AD5-B32B-52C7FFCAC61D}" type="presOf" srcId="{F2016E5D-C5CB-4E28-A01F-9460AE54B237}" destId="{A3FC82A2-3F53-4FF2-AB7F-BEFFDE70766F}" srcOrd="0" destOrd="0" presId="urn:microsoft.com/office/officeart/2018/5/layout/IconLeafLabelList"/>
    <dgm:cxn modelId="{2740275C-C8A2-4037-B321-F4EB3160A315}" type="presOf" srcId="{29904265-C20A-496F-B7F1-A0453B8DCC5C}" destId="{7B0B8ABA-EDE4-4F4E-8A80-38FFF67B3AD8}" srcOrd="0" destOrd="0" presId="urn:microsoft.com/office/officeart/2018/5/layout/IconLeafLabelList"/>
    <dgm:cxn modelId="{EEC5D760-C96A-43D9-93F0-A65650B45F5E}" type="presOf" srcId="{24D87012-0BBA-43C0-8597-AE630435B602}" destId="{C114A1B2-3945-451C-86F3-AFF176EC53BA}" srcOrd="0" destOrd="0" presId="urn:microsoft.com/office/officeart/2018/5/layout/IconLeafLabelList"/>
    <dgm:cxn modelId="{1D83ED66-B641-4884-862F-42D79AB7CE0C}" type="presOf" srcId="{9EF789D1-C9EA-40EA-A353-A67AE32A1C4A}" destId="{E4A2ED1B-C177-4E91-94A1-39BE373D8158}" srcOrd="0" destOrd="0" presId="urn:microsoft.com/office/officeart/2018/5/layout/IconLeafLabelList"/>
    <dgm:cxn modelId="{9300D072-7CF5-4BB9-9350-D0058465B016}" type="presOf" srcId="{788E8313-F465-4D5B-B029-0E446077BA5B}" destId="{91BA5D05-C02D-47A2-B9A9-B1EF96E45186}" srcOrd="0" destOrd="0" presId="urn:microsoft.com/office/officeart/2018/5/layout/IconLeafLabelList"/>
    <dgm:cxn modelId="{6B6E638A-626F-44E2-9B3F-274003ACF02F}" type="presOf" srcId="{FF720B77-8C80-4566-96B9-35DD5B8DC6FA}" destId="{AAC5902D-BA47-4346-BC84-07E1C9E3684B}" srcOrd="0" destOrd="0" presId="urn:microsoft.com/office/officeart/2018/5/layout/IconLeafLabelList"/>
    <dgm:cxn modelId="{F391F6AD-FF8C-43DF-A086-B64D427D9746}" srcId="{F2016E5D-C5CB-4E28-A01F-9460AE54B237}" destId="{9EF789D1-C9EA-40EA-A353-A67AE32A1C4A}" srcOrd="0" destOrd="0" parTransId="{0A148B2F-E4A0-4E46-925A-D9A7835CFB77}" sibTransId="{375CE4F3-5656-4292-9794-BB21901FCD42}"/>
    <dgm:cxn modelId="{05AAFDB5-64B4-4D9E-B549-61FDC9F78615}" srcId="{F2016E5D-C5CB-4E28-A01F-9460AE54B237}" destId="{FF720B77-8C80-4566-96B9-35DD5B8DC6FA}" srcOrd="3" destOrd="0" parTransId="{783D9A6C-CBD4-4F2B-BA1F-E67CB0CD2E07}" sibTransId="{CB9F60E6-FAA1-4FAA-A73F-A1CA409D9AEE}"/>
    <dgm:cxn modelId="{F1A9E4BE-5C47-47E5-A30E-AC7271C41459}" srcId="{F2016E5D-C5CB-4E28-A01F-9460AE54B237}" destId="{788E8313-F465-4D5B-B029-0E446077BA5B}" srcOrd="2" destOrd="0" parTransId="{45A77736-337E-444E-988C-32104FA0B334}" sibTransId="{A0E4B3A9-0D2C-4060-A98C-CAEC727D9F0D}"/>
    <dgm:cxn modelId="{FEBB06F6-3535-43A2-A198-732487C0AC99}" srcId="{F2016E5D-C5CB-4E28-A01F-9460AE54B237}" destId="{24D87012-0BBA-43C0-8597-AE630435B602}" srcOrd="4" destOrd="0" parTransId="{7148ACC0-31AF-400D-A491-E0C6691EDBA0}" sibTransId="{B04C6F7A-145F-4051-92A0-BA5F099E13EB}"/>
    <dgm:cxn modelId="{7AA81245-2DCF-49C8-BEDA-025705586460}" type="presParOf" srcId="{A3FC82A2-3F53-4FF2-AB7F-BEFFDE70766F}" destId="{5747B991-237B-4B25-9B04-D80B12111652}" srcOrd="0" destOrd="0" presId="urn:microsoft.com/office/officeart/2018/5/layout/IconLeafLabelList"/>
    <dgm:cxn modelId="{316131CB-AB26-47EE-860A-4BA63E7AE369}" type="presParOf" srcId="{5747B991-237B-4B25-9B04-D80B12111652}" destId="{582C8A14-E2CE-416F-82E8-326DAAF0A1FA}" srcOrd="0" destOrd="0" presId="urn:microsoft.com/office/officeart/2018/5/layout/IconLeafLabelList"/>
    <dgm:cxn modelId="{5226548D-EDCB-4670-B59D-2B998A6E14F1}" type="presParOf" srcId="{5747B991-237B-4B25-9B04-D80B12111652}" destId="{0F36783D-9868-44F5-B565-6352184DCDB3}" srcOrd="1" destOrd="0" presId="urn:microsoft.com/office/officeart/2018/5/layout/IconLeafLabelList"/>
    <dgm:cxn modelId="{4C6C6734-F1EC-47A3-8282-A142645448E3}" type="presParOf" srcId="{5747B991-237B-4B25-9B04-D80B12111652}" destId="{8A1EB5EA-1EBB-408D-B741-7D5ECDA24DE4}" srcOrd="2" destOrd="0" presId="urn:microsoft.com/office/officeart/2018/5/layout/IconLeafLabelList"/>
    <dgm:cxn modelId="{08C388C0-5F9A-4094-9327-055DA9B9D186}" type="presParOf" srcId="{5747B991-237B-4B25-9B04-D80B12111652}" destId="{E4A2ED1B-C177-4E91-94A1-39BE373D8158}" srcOrd="3" destOrd="0" presId="urn:microsoft.com/office/officeart/2018/5/layout/IconLeafLabelList"/>
    <dgm:cxn modelId="{6EFEFEB4-C659-45B7-ADB8-7976007F5314}" type="presParOf" srcId="{A3FC82A2-3F53-4FF2-AB7F-BEFFDE70766F}" destId="{62C5E7F3-5BD8-4D9A-8022-9248AFD88683}" srcOrd="1" destOrd="0" presId="urn:microsoft.com/office/officeart/2018/5/layout/IconLeafLabelList"/>
    <dgm:cxn modelId="{889DF04C-456D-412D-A227-979C12B6FC60}" type="presParOf" srcId="{A3FC82A2-3F53-4FF2-AB7F-BEFFDE70766F}" destId="{DF199325-304F-4F7E-A6FD-6F984C2C0C79}" srcOrd="2" destOrd="0" presId="urn:microsoft.com/office/officeart/2018/5/layout/IconLeafLabelList"/>
    <dgm:cxn modelId="{E6BF27B2-5E75-48C4-A352-8C9544DFC2A6}" type="presParOf" srcId="{DF199325-304F-4F7E-A6FD-6F984C2C0C79}" destId="{43B797FD-7C92-4B0D-9EB4-719F2C176DAE}" srcOrd="0" destOrd="0" presId="urn:microsoft.com/office/officeart/2018/5/layout/IconLeafLabelList"/>
    <dgm:cxn modelId="{0E8386F8-C3FF-4C27-9219-8572403B0CFF}" type="presParOf" srcId="{DF199325-304F-4F7E-A6FD-6F984C2C0C79}" destId="{F2D5B10A-4D30-4D0B-9785-6F1B18EE45DA}" srcOrd="1" destOrd="0" presId="urn:microsoft.com/office/officeart/2018/5/layout/IconLeafLabelList"/>
    <dgm:cxn modelId="{5FF799B5-53DE-4D28-820F-F6DC8BA17480}" type="presParOf" srcId="{DF199325-304F-4F7E-A6FD-6F984C2C0C79}" destId="{196754AA-0140-44A4-AF95-070459F00CC4}" srcOrd="2" destOrd="0" presId="urn:microsoft.com/office/officeart/2018/5/layout/IconLeafLabelList"/>
    <dgm:cxn modelId="{ADACBCB5-BA97-4526-8D45-F45104F40B42}" type="presParOf" srcId="{DF199325-304F-4F7E-A6FD-6F984C2C0C79}" destId="{7B0B8ABA-EDE4-4F4E-8A80-38FFF67B3AD8}" srcOrd="3" destOrd="0" presId="urn:microsoft.com/office/officeart/2018/5/layout/IconLeafLabelList"/>
    <dgm:cxn modelId="{ABF7885A-0680-43AC-B286-D383C77576B9}" type="presParOf" srcId="{A3FC82A2-3F53-4FF2-AB7F-BEFFDE70766F}" destId="{A26B7B12-BBE6-4800-83FE-B5BE7F28E056}" srcOrd="3" destOrd="0" presId="urn:microsoft.com/office/officeart/2018/5/layout/IconLeafLabelList"/>
    <dgm:cxn modelId="{6EA058A5-37A6-4D54-A0EA-B81AC916E30E}" type="presParOf" srcId="{A3FC82A2-3F53-4FF2-AB7F-BEFFDE70766F}" destId="{F289F118-51B3-4454-B8BB-8B9D15A6364F}" srcOrd="4" destOrd="0" presId="urn:microsoft.com/office/officeart/2018/5/layout/IconLeafLabelList"/>
    <dgm:cxn modelId="{903E7822-F55D-4CEB-BEC8-9D5BB35550E6}" type="presParOf" srcId="{F289F118-51B3-4454-B8BB-8B9D15A6364F}" destId="{7D2417B8-1237-4F45-B602-4D7290333F2F}" srcOrd="0" destOrd="0" presId="urn:microsoft.com/office/officeart/2018/5/layout/IconLeafLabelList"/>
    <dgm:cxn modelId="{CF8D8CE0-A557-460D-9F70-6FC98A06B30B}" type="presParOf" srcId="{F289F118-51B3-4454-B8BB-8B9D15A6364F}" destId="{51074833-BB3A-4F7E-A59F-5D2F90F054BC}" srcOrd="1" destOrd="0" presId="urn:microsoft.com/office/officeart/2018/5/layout/IconLeafLabelList"/>
    <dgm:cxn modelId="{D643CA25-2F25-4903-82BA-694DF2375521}" type="presParOf" srcId="{F289F118-51B3-4454-B8BB-8B9D15A6364F}" destId="{2E37506E-153B-4B88-AF78-1CB34476D7E4}" srcOrd="2" destOrd="0" presId="urn:microsoft.com/office/officeart/2018/5/layout/IconLeafLabelList"/>
    <dgm:cxn modelId="{7076A570-10A6-4B7C-93A0-59AD48C219F3}" type="presParOf" srcId="{F289F118-51B3-4454-B8BB-8B9D15A6364F}" destId="{91BA5D05-C02D-47A2-B9A9-B1EF96E45186}" srcOrd="3" destOrd="0" presId="urn:microsoft.com/office/officeart/2018/5/layout/IconLeafLabelList"/>
    <dgm:cxn modelId="{8614BAE7-1C54-4036-970C-F55FDD2CA7C8}" type="presParOf" srcId="{A3FC82A2-3F53-4FF2-AB7F-BEFFDE70766F}" destId="{8F84C6FB-0F29-439D-B92B-24DFAD2C197C}" srcOrd="5" destOrd="0" presId="urn:microsoft.com/office/officeart/2018/5/layout/IconLeafLabelList"/>
    <dgm:cxn modelId="{FB594281-D456-4AF9-B8D2-106FC967C2D6}" type="presParOf" srcId="{A3FC82A2-3F53-4FF2-AB7F-BEFFDE70766F}" destId="{4B6F511D-EA9E-49FC-97F3-6B09498726DA}" srcOrd="6" destOrd="0" presId="urn:microsoft.com/office/officeart/2018/5/layout/IconLeafLabelList"/>
    <dgm:cxn modelId="{E9420303-B49B-400E-A016-22F3FE9E9F92}" type="presParOf" srcId="{4B6F511D-EA9E-49FC-97F3-6B09498726DA}" destId="{8823F20B-C7AD-4B11-B1F9-1B9A81BB544C}" srcOrd="0" destOrd="0" presId="urn:microsoft.com/office/officeart/2018/5/layout/IconLeafLabelList"/>
    <dgm:cxn modelId="{C4C1D247-62DA-40CF-B298-42011ED841D8}" type="presParOf" srcId="{4B6F511D-EA9E-49FC-97F3-6B09498726DA}" destId="{1BC46C7A-6627-4582-9543-597EC4F3FB1E}" srcOrd="1" destOrd="0" presId="urn:microsoft.com/office/officeart/2018/5/layout/IconLeafLabelList"/>
    <dgm:cxn modelId="{7D1FD8C5-33DE-4D1B-A878-5E0161EEFABA}" type="presParOf" srcId="{4B6F511D-EA9E-49FC-97F3-6B09498726DA}" destId="{C505CB25-24EA-43EF-BB91-A533B888BC7C}" srcOrd="2" destOrd="0" presId="urn:microsoft.com/office/officeart/2018/5/layout/IconLeafLabelList"/>
    <dgm:cxn modelId="{A6F779A5-08FE-4880-A304-E1DD976F11E5}" type="presParOf" srcId="{4B6F511D-EA9E-49FC-97F3-6B09498726DA}" destId="{AAC5902D-BA47-4346-BC84-07E1C9E3684B}" srcOrd="3" destOrd="0" presId="urn:microsoft.com/office/officeart/2018/5/layout/IconLeafLabelList"/>
    <dgm:cxn modelId="{AD60C6DA-F6F4-42D0-ADAE-2D2BA958E7E3}" type="presParOf" srcId="{A3FC82A2-3F53-4FF2-AB7F-BEFFDE70766F}" destId="{678E6AB2-DB54-4466-A3AB-B2103598779C}" srcOrd="7" destOrd="0" presId="urn:microsoft.com/office/officeart/2018/5/layout/IconLeafLabelList"/>
    <dgm:cxn modelId="{589A92F3-695D-46E6-BB9C-1FD153F2DFF1}" type="presParOf" srcId="{A3FC82A2-3F53-4FF2-AB7F-BEFFDE70766F}" destId="{459BC547-DD7C-4A67-AC05-121FC4A2C055}" srcOrd="8" destOrd="0" presId="urn:microsoft.com/office/officeart/2018/5/layout/IconLeafLabelList"/>
    <dgm:cxn modelId="{3E3CC5E3-E479-4B49-A745-7A06D982E8F5}" type="presParOf" srcId="{459BC547-DD7C-4A67-AC05-121FC4A2C055}" destId="{9956791A-2355-4F75-AFC3-2755337DD55E}" srcOrd="0" destOrd="0" presId="urn:microsoft.com/office/officeart/2018/5/layout/IconLeafLabelList"/>
    <dgm:cxn modelId="{47649B9E-A7D1-4831-A434-8A1AF17A4BC4}" type="presParOf" srcId="{459BC547-DD7C-4A67-AC05-121FC4A2C055}" destId="{24E14B3F-E1B0-4F8D-912B-D83EC59EB640}" srcOrd="1" destOrd="0" presId="urn:microsoft.com/office/officeart/2018/5/layout/IconLeafLabelList"/>
    <dgm:cxn modelId="{56E1A0A5-83C7-4451-A592-2BF5AA565300}" type="presParOf" srcId="{459BC547-DD7C-4A67-AC05-121FC4A2C055}" destId="{4A4EBDBE-D512-4961-928A-E65D839C1D21}" srcOrd="2" destOrd="0" presId="urn:microsoft.com/office/officeart/2018/5/layout/IconLeafLabelList"/>
    <dgm:cxn modelId="{D30A36E6-6AF4-4BEC-B674-C0EF629C5FB1}" type="presParOf" srcId="{459BC547-DD7C-4A67-AC05-121FC4A2C055}" destId="{C114A1B2-3945-451C-86F3-AFF176EC53B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60B12E-2629-44F6-8C0F-BB9032DEE72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386E96E-2926-4312-A6C9-88875CE72E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EReceipt is a digital copy of your shopping receipt / invoice sent straight to your bank. [2,3]</a:t>
          </a:r>
          <a:endParaRPr lang="en-US"/>
        </a:p>
      </dgm:t>
    </dgm:pt>
    <dgm:pt modelId="{1A4F2FE6-1709-46A9-AE32-4D2EA6359000}" type="parTrans" cxnId="{7F116C56-75FE-4C83-9B04-6C7BFB01E161}">
      <dgm:prSet/>
      <dgm:spPr/>
      <dgm:t>
        <a:bodyPr/>
        <a:lstStyle/>
        <a:p>
          <a:endParaRPr lang="en-US"/>
        </a:p>
      </dgm:t>
    </dgm:pt>
    <dgm:pt modelId="{F7D52208-7CBB-4D86-957A-5427CE8735B9}" type="sibTrans" cxnId="{7F116C56-75FE-4C83-9B04-6C7BFB01E161}">
      <dgm:prSet/>
      <dgm:spPr/>
      <dgm:t>
        <a:bodyPr/>
        <a:lstStyle/>
        <a:p>
          <a:endParaRPr lang="en-US"/>
        </a:p>
      </dgm:t>
    </dgm:pt>
    <dgm:pt modelId="{AAEEE6AF-4D4E-4B45-B184-92A5DDFB2E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 printing paper</a:t>
          </a:r>
          <a:endParaRPr lang="en-US"/>
        </a:p>
      </dgm:t>
    </dgm:pt>
    <dgm:pt modelId="{D722DC3F-A4C9-42BB-9FE4-205EBE5D6DFA}" type="parTrans" cxnId="{B677A924-B9EB-4FE0-8008-DB11919110DA}">
      <dgm:prSet/>
      <dgm:spPr/>
      <dgm:t>
        <a:bodyPr/>
        <a:lstStyle/>
        <a:p>
          <a:endParaRPr lang="en-US"/>
        </a:p>
      </dgm:t>
    </dgm:pt>
    <dgm:pt modelId="{416FBCF6-AFE2-418C-A258-00DBAD20E6B6}" type="sibTrans" cxnId="{B677A924-B9EB-4FE0-8008-DB11919110DA}">
      <dgm:prSet/>
      <dgm:spPr/>
      <dgm:t>
        <a:bodyPr/>
        <a:lstStyle/>
        <a:p>
          <a:endParaRPr lang="en-US"/>
        </a:p>
      </dgm:t>
    </dgm:pt>
    <dgm:pt modelId="{40A848E2-1998-4F82-B5E7-E4D2FDA3A9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Instant copy [2,3]</a:t>
          </a:r>
          <a:endParaRPr lang="en-US"/>
        </a:p>
      </dgm:t>
    </dgm:pt>
    <dgm:pt modelId="{9CE0C62F-4FF1-475C-A378-1803F1346302}" type="parTrans" cxnId="{ABDAC4EF-A98B-4767-8323-F832E0347E11}">
      <dgm:prSet/>
      <dgm:spPr/>
      <dgm:t>
        <a:bodyPr/>
        <a:lstStyle/>
        <a:p>
          <a:endParaRPr lang="en-US"/>
        </a:p>
      </dgm:t>
    </dgm:pt>
    <dgm:pt modelId="{FCB0E73B-89B6-4A44-839C-8C55032ED446}" type="sibTrans" cxnId="{ABDAC4EF-A98B-4767-8323-F832E0347E11}">
      <dgm:prSet/>
      <dgm:spPr/>
      <dgm:t>
        <a:bodyPr/>
        <a:lstStyle/>
        <a:p>
          <a:endParaRPr lang="en-US"/>
        </a:p>
      </dgm:t>
    </dgm:pt>
    <dgm:pt modelId="{677468DD-FB8F-4E8D-A734-BF23EBE594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Reward points</a:t>
          </a:r>
        </a:p>
      </dgm:t>
    </dgm:pt>
    <dgm:pt modelId="{3E84F2A7-4B69-42B0-A18B-C0C10E2B1925}" type="parTrans" cxnId="{B4ACAB77-D75F-41D4-A880-5663FCB60E37}">
      <dgm:prSet/>
      <dgm:spPr/>
      <dgm:t>
        <a:bodyPr/>
        <a:lstStyle/>
        <a:p>
          <a:endParaRPr lang="en-US"/>
        </a:p>
      </dgm:t>
    </dgm:pt>
    <dgm:pt modelId="{BBC7B48F-E265-40C1-899B-EB432D3A473E}" type="sibTrans" cxnId="{B4ACAB77-D75F-41D4-A880-5663FCB60E37}">
      <dgm:prSet/>
      <dgm:spPr/>
      <dgm:t>
        <a:bodyPr/>
        <a:lstStyle/>
        <a:p>
          <a:endParaRPr lang="en-US"/>
        </a:p>
      </dgm:t>
    </dgm:pt>
    <dgm:pt modelId="{019904EF-5342-4D58-8BD5-1400D63ED92A}" type="pres">
      <dgm:prSet presAssocID="{7A60B12E-2629-44F6-8C0F-BB9032DEE724}" presName="root" presStyleCnt="0">
        <dgm:presLayoutVars>
          <dgm:dir/>
          <dgm:resizeHandles val="exact"/>
        </dgm:presLayoutVars>
      </dgm:prSet>
      <dgm:spPr/>
    </dgm:pt>
    <dgm:pt modelId="{3892A1A0-53FC-4D21-A284-6CD184D97EFF}" type="pres">
      <dgm:prSet presAssocID="{3386E96E-2926-4312-A6C9-88875CE72E35}" presName="compNode" presStyleCnt="0"/>
      <dgm:spPr/>
    </dgm:pt>
    <dgm:pt modelId="{65A441A0-349E-46F4-B2EF-B60516027ADF}" type="pres">
      <dgm:prSet presAssocID="{3386E96E-2926-4312-A6C9-88875CE72E35}" presName="bgRect" presStyleLbl="bgShp" presStyleIdx="0" presStyleCnt="4"/>
      <dgm:spPr/>
    </dgm:pt>
    <dgm:pt modelId="{A03EAFCF-3290-4098-A9CF-653460FCAF1C}" type="pres">
      <dgm:prSet presAssocID="{3386E96E-2926-4312-A6C9-88875CE72E3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B7B291AB-4995-4285-9122-6B8230E6D5EB}" type="pres">
      <dgm:prSet presAssocID="{3386E96E-2926-4312-A6C9-88875CE72E35}" presName="spaceRect" presStyleCnt="0"/>
      <dgm:spPr/>
    </dgm:pt>
    <dgm:pt modelId="{F9266182-AC0D-4045-8909-29FD67FFD62E}" type="pres">
      <dgm:prSet presAssocID="{3386E96E-2926-4312-A6C9-88875CE72E35}" presName="parTx" presStyleLbl="revTx" presStyleIdx="0" presStyleCnt="4">
        <dgm:presLayoutVars>
          <dgm:chMax val="0"/>
          <dgm:chPref val="0"/>
        </dgm:presLayoutVars>
      </dgm:prSet>
      <dgm:spPr/>
    </dgm:pt>
    <dgm:pt modelId="{E75DB3EE-EB7D-4D05-B6A8-DCAAC37EA14A}" type="pres">
      <dgm:prSet presAssocID="{F7D52208-7CBB-4D86-957A-5427CE8735B9}" presName="sibTrans" presStyleCnt="0"/>
      <dgm:spPr/>
    </dgm:pt>
    <dgm:pt modelId="{1755371A-1833-42EE-AE88-97D683AA570E}" type="pres">
      <dgm:prSet presAssocID="{AAEEE6AF-4D4E-4B45-B184-92A5DDFB2E25}" presName="compNode" presStyleCnt="0"/>
      <dgm:spPr/>
    </dgm:pt>
    <dgm:pt modelId="{1B51A544-9822-4ED8-8B7C-060C412936C5}" type="pres">
      <dgm:prSet presAssocID="{AAEEE6AF-4D4E-4B45-B184-92A5DDFB2E25}" presName="bgRect" presStyleLbl="bgShp" presStyleIdx="1" presStyleCnt="4"/>
      <dgm:spPr/>
    </dgm:pt>
    <dgm:pt modelId="{A5FEDB80-747A-4380-A550-F0DBCAF45164}" type="pres">
      <dgm:prSet presAssocID="{AAEEE6AF-4D4E-4B45-B184-92A5DDFB2E2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inter"/>
        </a:ext>
      </dgm:extLst>
    </dgm:pt>
    <dgm:pt modelId="{CE1F3E3C-449A-4FB9-8EB3-7A53A1146B27}" type="pres">
      <dgm:prSet presAssocID="{AAEEE6AF-4D4E-4B45-B184-92A5DDFB2E25}" presName="spaceRect" presStyleCnt="0"/>
      <dgm:spPr/>
    </dgm:pt>
    <dgm:pt modelId="{781F1B50-6914-4FE4-B0B8-9830575C5585}" type="pres">
      <dgm:prSet presAssocID="{AAEEE6AF-4D4E-4B45-B184-92A5DDFB2E25}" presName="parTx" presStyleLbl="revTx" presStyleIdx="1" presStyleCnt="4">
        <dgm:presLayoutVars>
          <dgm:chMax val="0"/>
          <dgm:chPref val="0"/>
        </dgm:presLayoutVars>
      </dgm:prSet>
      <dgm:spPr/>
    </dgm:pt>
    <dgm:pt modelId="{4540B9A0-1AB5-4940-B9A5-1E0F024CBA03}" type="pres">
      <dgm:prSet presAssocID="{416FBCF6-AFE2-418C-A258-00DBAD20E6B6}" presName="sibTrans" presStyleCnt="0"/>
      <dgm:spPr/>
    </dgm:pt>
    <dgm:pt modelId="{0AB5C3F2-4830-4A29-9BFF-1288800E6F24}" type="pres">
      <dgm:prSet presAssocID="{40A848E2-1998-4F82-B5E7-E4D2FDA3A95A}" presName="compNode" presStyleCnt="0"/>
      <dgm:spPr/>
    </dgm:pt>
    <dgm:pt modelId="{847B894F-636A-4D5C-9379-B923223E2CAE}" type="pres">
      <dgm:prSet presAssocID="{40A848E2-1998-4F82-B5E7-E4D2FDA3A95A}" presName="bgRect" presStyleLbl="bgShp" presStyleIdx="2" presStyleCnt="4"/>
      <dgm:spPr/>
    </dgm:pt>
    <dgm:pt modelId="{31F855A7-3069-4D12-9B87-2724CA01D6EE}" type="pres">
      <dgm:prSet presAssocID="{40A848E2-1998-4F82-B5E7-E4D2FDA3A95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5A5BE2B-6575-48D8-A205-2E218427F2FC}" type="pres">
      <dgm:prSet presAssocID="{40A848E2-1998-4F82-B5E7-E4D2FDA3A95A}" presName="spaceRect" presStyleCnt="0"/>
      <dgm:spPr/>
    </dgm:pt>
    <dgm:pt modelId="{FC2C4488-952E-46D7-AECE-A81BBFDC659B}" type="pres">
      <dgm:prSet presAssocID="{40A848E2-1998-4F82-B5E7-E4D2FDA3A95A}" presName="parTx" presStyleLbl="revTx" presStyleIdx="2" presStyleCnt="4">
        <dgm:presLayoutVars>
          <dgm:chMax val="0"/>
          <dgm:chPref val="0"/>
        </dgm:presLayoutVars>
      </dgm:prSet>
      <dgm:spPr/>
    </dgm:pt>
    <dgm:pt modelId="{EE085B91-347D-4333-B27D-497A96814499}" type="pres">
      <dgm:prSet presAssocID="{FCB0E73B-89B6-4A44-839C-8C55032ED446}" presName="sibTrans" presStyleCnt="0"/>
      <dgm:spPr/>
    </dgm:pt>
    <dgm:pt modelId="{BBB7848D-7F69-4518-A438-E59ACD57CA03}" type="pres">
      <dgm:prSet presAssocID="{677468DD-FB8F-4E8D-A734-BF23EBE594E5}" presName="compNode" presStyleCnt="0"/>
      <dgm:spPr/>
    </dgm:pt>
    <dgm:pt modelId="{8B54A2D7-FD5D-4B65-9F3B-432A5E18FC73}" type="pres">
      <dgm:prSet presAssocID="{677468DD-FB8F-4E8D-A734-BF23EBE594E5}" presName="bgRect" presStyleLbl="bgShp" presStyleIdx="3" presStyleCnt="4"/>
      <dgm:spPr/>
    </dgm:pt>
    <dgm:pt modelId="{B8F9F3EE-D3F6-4E91-BFB3-5CA9B30BC59C}" type="pres">
      <dgm:prSet presAssocID="{677468DD-FB8F-4E8D-A734-BF23EBE594E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15B489E2-C90C-4F0E-99B7-3411659F94BD}" type="pres">
      <dgm:prSet presAssocID="{677468DD-FB8F-4E8D-A734-BF23EBE594E5}" presName="spaceRect" presStyleCnt="0"/>
      <dgm:spPr/>
    </dgm:pt>
    <dgm:pt modelId="{EB6A70CF-EEC1-4E65-BE9F-9208045E7EF7}" type="pres">
      <dgm:prSet presAssocID="{677468DD-FB8F-4E8D-A734-BF23EBE594E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2398811-C112-4CAF-8AC3-C18F3ECE3B12}" type="presOf" srcId="{7A60B12E-2629-44F6-8C0F-BB9032DEE724}" destId="{019904EF-5342-4D58-8BD5-1400D63ED92A}" srcOrd="0" destOrd="0" presId="urn:microsoft.com/office/officeart/2018/2/layout/IconVerticalSolidList"/>
    <dgm:cxn modelId="{B677A924-B9EB-4FE0-8008-DB11919110DA}" srcId="{7A60B12E-2629-44F6-8C0F-BB9032DEE724}" destId="{AAEEE6AF-4D4E-4B45-B184-92A5DDFB2E25}" srcOrd="1" destOrd="0" parTransId="{D722DC3F-A4C9-42BB-9FE4-205EBE5D6DFA}" sibTransId="{416FBCF6-AFE2-418C-A258-00DBAD20E6B6}"/>
    <dgm:cxn modelId="{2595653E-D713-407C-A554-1DA2A498F6FA}" type="presOf" srcId="{677468DD-FB8F-4E8D-A734-BF23EBE594E5}" destId="{EB6A70CF-EEC1-4E65-BE9F-9208045E7EF7}" srcOrd="0" destOrd="0" presId="urn:microsoft.com/office/officeart/2018/2/layout/IconVerticalSolidList"/>
    <dgm:cxn modelId="{7F116C56-75FE-4C83-9B04-6C7BFB01E161}" srcId="{7A60B12E-2629-44F6-8C0F-BB9032DEE724}" destId="{3386E96E-2926-4312-A6C9-88875CE72E35}" srcOrd="0" destOrd="0" parTransId="{1A4F2FE6-1709-46A9-AE32-4D2EA6359000}" sibTransId="{F7D52208-7CBB-4D86-957A-5427CE8735B9}"/>
    <dgm:cxn modelId="{B4ACAB77-D75F-41D4-A880-5663FCB60E37}" srcId="{7A60B12E-2629-44F6-8C0F-BB9032DEE724}" destId="{677468DD-FB8F-4E8D-A734-BF23EBE594E5}" srcOrd="3" destOrd="0" parTransId="{3E84F2A7-4B69-42B0-A18B-C0C10E2B1925}" sibTransId="{BBC7B48F-E265-40C1-899B-EB432D3A473E}"/>
    <dgm:cxn modelId="{1056BF79-B02D-4A3D-B3DD-77731432E68B}" type="presOf" srcId="{3386E96E-2926-4312-A6C9-88875CE72E35}" destId="{F9266182-AC0D-4045-8909-29FD67FFD62E}" srcOrd="0" destOrd="0" presId="urn:microsoft.com/office/officeart/2018/2/layout/IconVerticalSolidList"/>
    <dgm:cxn modelId="{9B4DE896-2790-4BF2-9DCD-3672418A0A33}" type="presOf" srcId="{AAEEE6AF-4D4E-4B45-B184-92A5DDFB2E25}" destId="{781F1B50-6914-4FE4-B0B8-9830575C5585}" srcOrd="0" destOrd="0" presId="urn:microsoft.com/office/officeart/2018/2/layout/IconVerticalSolidList"/>
    <dgm:cxn modelId="{45B361C0-13EA-439D-98F8-061BFAB4E488}" type="presOf" srcId="{40A848E2-1998-4F82-B5E7-E4D2FDA3A95A}" destId="{FC2C4488-952E-46D7-AECE-A81BBFDC659B}" srcOrd="0" destOrd="0" presId="urn:microsoft.com/office/officeart/2018/2/layout/IconVerticalSolidList"/>
    <dgm:cxn modelId="{ABDAC4EF-A98B-4767-8323-F832E0347E11}" srcId="{7A60B12E-2629-44F6-8C0F-BB9032DEE724}" destId="{40A848E2-1998-4F82-B5E7-E4D2FDA3A95A}" srcOrd="2" destOrd="0" parTransId="{9CE0C62F-4FF1-475C-A378-1803F1346302}" sibTransId="{FCB0E73B-89B6-4A44-839C-8C55032ED446}"/>
    <dgm:cxn modelId="{108F4476-2C02-4304-ABB6-F6F32826C3FD}" type="presParOf" srcId="{019904EF-5342-4D58-8BD5-1400D63ED92A}" destId="{3892A1A0-53FC-4D21-A284-6CD184D97EFF}" srcOrd="0" destOrd="0" presId="urn:microsoft.com/office/officeart/2018/2/layout/IconVerticalSolidList"/>
    <dgm:cxn modelId="{3A33EB7B-D6FD-464F-9493-991608878691}" type="presParOf" srcId="{3892A1A0-53FC-4D21-A284-6CD184D97EFF}" destId="{65A441A0-349E-46F4-B2EF-B60516027ADF}" srcOrd="0" destOrd="0" presId="urn:microsoft.com/office/officeart/2018/2/layout/IconVerticalSolidList"/>
    <dgm:cxn modelId="{F1E6FCE4-D7ED-4868-A268-63D7C89A3CD3}" type="presParOf" srcId="{3892A1A0-53FC-4D21-A284-6CD184D97EFF}" destId="{A03EAFCF-3290-4098-A9CF-653460FCAF1C}" srcOrd="1" destOrd="0" presId="urn:microsoft.com/office/officeart/2018/2/layout/IconVerticalSolidList"/>
    <dgm:cxn modelId="{E4FD113E-32C2-416C-ACE8-055CBB216748}" type="presParOf" srcId="{3892A1A0-53FC-4D21-A284-6CD184D97EFF}" destId="{B7B291AB-4995-4285-9122-6B8230E6D5EB}" srcOrd="2" destOrd="0" presId="urn:microsoft.com/office/officeart/2018/2/layout/IconVerticalSolidList"/>
    <dgm:cxn modelId="{68657D08-7DF7-4ADC-8790-4DDD4438773B}" type="presParOf" srcId="{3892A1A0-53FC-4D21-A284-6CD184D97EFF}" destId="{F9266182-AC0D-4045-8909-29FD67FFD62E}" srcOrd="3" destOrd="0" presId="urn:microsoft.com/office/officeart/2018/2/layout/IconVerticalSolidList"/>
    <dgm:cxn modelId="{A52C33AF-DB07-4DD0-AC2A-449F4B283440}" type="presParOf" srcId="{019904EF-5342-4D58-8BD5-1400D63ED92A}" destId="{E75DB3EE-EB7D-4D05-B6A8-DCAAC37EA14A}" srcOrd="1" destOrd="0" presId="urn:microsoft.com/office/officeart/2018/2/layout/IconVerticalSolidList"/>
    <dgm:cxn modelId="{21EB07F0-4573-417F-AA45-A14582CDEF0F}" type="presParOf" srcId="{019904EF-5342-4D58-8BD5-1400D63ED92A}" destId="{1755371A-1833-42EE-AE88-97D683AA570E}" srcOrd="2" destOrd="0" presId="urn:microsoft.com/office/officeart/2018/2/layout/IconVerticalSolidList"/>
    <dgm:cxn modelId="{3E146DA4-489D-4BC8-BE4F-2097E06905E7}" type="presParOf" srcId="{1755371A-1833-42EE-AE88-97D683AA570E}" destId="{1B51A544-9822-4ED8-8B7C-060C412936C5}" srcOrd="0" destOrd="0" presId="urn:microsoft.com/office/officeart/2018/2/layout/IconVerticalSolidList"/>
    <dgm:cxn modelId="{7698A245-9E87-43EF-9822-E9ED2C48ADD9}" type="presParOf" srcId="{1755371A-1833-42EE-AE88-97D683AA570E}" destId="{A5FEDB80-747A-4380-A550-F0DBCAF45164}" srcOrd="1" destOrd="0" presId="urn:microsoft.com/office/officeart/2018/2/layout/IconVerticalSolidList"/>
    <dgm:cxn modelId="{AE109E9C-E11B-4158-A037-D70689CBC60A}" type="presParOf" srcId="{1755371A-1833-42EE-AE88-97D683AA570E}" destId="{CE1F3E3C-449A-4FB9-8EB3-7A53A1146B27}" srcOrd="2" destOrd="0" presId="urn:microsoft.com/office/officeart/2018/2/layout/IconVerticalSolidList"/>
    <dgm:cxn modelId="{CA6B19EA-F791-4113-A35D-C377DBDA54B6}" type="presParOf" srcId="{1755371A-1833-42EE-AE88-97D683AA570E}" destId="{781F1B50-6914-4FE4-B0B8-9830575C5585}" srcOrd="3" destOrd="0" presId="urn:microsoft.com/office/officeart/2018/2/layout/IconVerticalSolidList"/>
    <dgm:cxn modelId="{97995511-EAE4-4FBA-94CE-3AF21B5C0F00}" type="presParOf" srcId="{019904EF-5342-4D58-8BD5-1400D63ED92A}" destId="{4540B9A0-1AB5-4940-B9A5-1E0F024CBA03}" srcOrd="3" destOrd="0" presId="urn:microsoft.com/office/officeart/2018/2/layout/IconVerticalSolidList"/>
    <dgm:cxn modelId="{729F0152-5C64-4EC2-BA1F-B86FCB4354C5}" type="presParOf" srcId="{019904EF-5342-4D58-8BD5-1400D63ED92A}" destId="{0AB5C3F2-4830-4A29-9BFF-1288800E6F24}" srcOrd="4" destOrd="0" presId="urn:microsoft.com/office/officeart/2018/2/layout/IconVerticalSolidList"/>
    <dgm:cxn modelId="{870AB598-787F-4A3A-84A6-6B472C069E03}" type="presParOf" srcId="{0AB5C3F2-4830-4A29-9BFF-1288800E6F24}" destId="{847B894F-636A-4D5C-9379-B923223E2CAE}" srcOrd="0" destOrd="0" presId="urn:microsoft.com/office/officeart/2018/2/layout/IconVerticalSolidList"/>
    <dgm:cxn modelId="{1136C5C6-A277-4191-ADCF-67F4207D24BC}" type="presParOf" srcId="{0AB5C3F2-4830-4A29-9BFF-1288800E6F24}" destId="{31F855A7-3069-4D12-9B87-2724CA01D6EE}" srcOrd="1" destOrd="0" presId="urn:microsoft.com/office/officeart/2018/2/layout/IconVerticalSolidList"/>
    <dgm:cxn modelId="{CA5FD890-99CB-4F0E-BC0D-24DEFBC4979B}" type="presParOf" srcId="{0AB5C3F2-4830-4A29-9BFF-1288800E6F24}" destId="{15A5BE2B-6575-48D8-A205-2E218427F2FC}" srcOrd="2" destOrd="0" presId="urn:microsoft.com/office/officeart/2018/2/layout/IconVerticalSolidList"/>
    <dgm:cxn modelId="{C9C0D189-3A7A-4D3F-A508-141BE45A1DFC}" type="presParOf" srcId="{0AB5C3F2-4830-4A29-9BFF-1288800E6F24}" destId="{FC2C4488-952E-46D7-AECE-A81BBFDC659B}" srcOrd="3" destOrd="0" presId="urn:microsoft.com/office/officeart/2018/2/layout/IconVerticalSolidList"/>
    <dgm:cxn modelId="{F831EC4B-831A-42C4-BEE1-0D6E94C51A6F}" type="presParOf" srcId="{019904EF-5342-4D58-8BD5-1400D63ED92A}" destId="{EE085B91-347D-4333-B27D-497A96814499}" srcOrd="5" destOrd="0" presId="urn:microsoft.com/office/officeart/2018/2/layout/IconVerticalSolidList"/>
    <dgm:cxn modelId="{AC772732-69CE-4272-8BE7-63BFD36CDFB4}" type="presParOf" srcId="{019904EF-5342-4D58-8BD5-1400D63ED92A}" destId="{BBB7848D-7F69-4518-A438-E59ACD57CA03}" srcOrd="6" destOrd="0" presId="urn:microsoft.com/office/officeart/2018/2/layout/IconVerticalSolidList"/>
    <dgm:cxn modelId="{316EFE55-46FA-4642-BC22-BA96A090CF12}" type="presParOf" srcId="{BBB7848D-7F69-4518-A438-E59ACD57CA03}" destId="{8B54A2D7-FD5D-4B65-9F3B-432A5E18FC73}" srcOrd="0" destOrd="0" presId="urn:microsoft.com/office/officeart/2018/2/layout/IconVerticalSolidList"/>
    <dgm:cxn modelId="{2C75A4FF-D818-4CC7-A1D9-D32850962E3A}" type="presParOf" srcId="{BBB7848D-7F69-4518-A438-E59ACD57CA03}" destId="{B8F9F3EE-D3F6-4E91-BFB3-5CA9B30BC59C}" srcOrd="1" destOrd="0" presId="urn:microsoft.com/office/officeart/2018/2/layout/IconVerticalSolidList"/>
    <dgm:cxn modelId="{C5865C62-5516-42C3-B56B-0E25FBD28C19}" type="presParOf" srcId="{BBB7848D-7F69-4518-A438-E59ACD57CA03}" destId="{15B489E2-C90C-4F0E-99B7-3411659F94BD}" srcOrd="2" destOrd="0" presId="urn:microsoft.com/office/officeart/2018/2/layout/IconVerticalSolidList"/>
    <dgm:cxn modelId="{413CD703-DA39-4267-A8E1-4139330151FB}" type="presParOf" srcId="{BBB7848D-7F69-4518-A438-E59ACD57CA03}" destId="{EB6A70CF-EEC1-4E65-BE9F-9208045E7EF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9E2BCA8-D78D-4BB2-A5BE-908CD9FA01B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3B781FC-F91B-4A17-8191-C459669809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works for everyone</a:t>
          </a:r>
          <a:endParaRPr lang="en-US"/>
        </a:p>
      </dgm:t>
    </dgm:pt>
    <dgm:pt modelId="{42159A6B-4254-4847-A604-1AB02457724D}" type="parTrans" cxnId="{955E3E1C-9648-4FB1-9808-7174FE9C4165}">
      <dgm:prSet/>
      <dgm:spPr/>
      <dgm:t>
        <a:bodyPr/>
        <a:lstStyle/>
        <a:p>
          <a:endParaRPr lang="en-US"/>
        </a:p>
      </dgm:t>
    </dgm:pt>
    <dgm:pt modelId="{860792C8-FC09-4883-BB51-7AEE3E94AFA7}" type="sibTrans" cxnId="{955E3E1C-9648-4FB1-9808-7174FE9C4165}">
      <dgm:prSet/>
      <dgm:spPr/>
      <dgm:t>
        <a:bodyPr/>
        <a:lstStyle/>
        <a:p>
          <a:endParaRPr lang="en-US"/>
        </a:p>
      </dgm:t>
    </dgm:pt>
    <dgm:pt modelId="{C50E8302-6BFE-4097-95AE-5D1526C379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Less paper wasted [1]</a:t>
          </a:r>
          <a:endParaRPr lang="en-US"/>
        </a:p>
      </dgm:t>
    </dgm:pt>
    <dgm:pt modelId="{B2D6B207-2E57-40D9-9F57-8A29F9D1AEC3}" type="parTrans" cxnId="{46735AFF-6903-4052-B170-8E3AB934FC08}">
      <dgm:prSet/>
      <dgm:spPr/>
      <dgm:t>
        <a:bodyPr/>
        <a:lstStyle/>
        <a:p>
          <a:endParaRPr lang="en-US"/>
        </a:p>
      </dgm:t>
    </dgm:pt>
    <dgm:pt modelId="{6B693138-CFF8-43E9-8787-30FC6235EA21}" type="sibTrans" cxnId="{46735AFF-6903-4052-B170-8E3AB934FC08}">
      <dgm:prSet/>
      <dgm:spPr/>
      <dgm:t>
        <a:bodyPr/>
        <a:lstStyle/>
        <a:p>
          <a:endParaRPr lang="en-US"/>
        </a:p>
      </dgm:t>
    </dgm:pt>
    <dgm:pt modelId="{3AB5D92B-6710-4DD8-AF2D-23E42BCBCB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Logs your receipt for up to 7 years [2,3]</a:t>
          </a:r>
          <a:endParaRPr lang="en-US"/>
        </a:p>
      </dgm:t>
    </dgm:pt>
    <dgm:pt modelId="{D98D7421-956A-45A5-B05F-B9256038E7D0}" type="parTrans" cxnId="{D5BCE811-8824-4299-BF0A-2606DC6B6EE9}">
      <dgm:prSet/>
      <dgm:spPr/>
      <dgm:t>
        <a:bodyPr/>
        <a:lstStyle/>
        <a:p>
          <a:endParaRPr lang="en-US"/>
        </a:p>
      </dgm:t>
    </dgm:pt>
    <dgm:pt modelId="{FD8EB3D4-790D-43AE-AA4C-229AE80E372C}" type="sibTrans" cxnId="{D5BCE811-8824-4299-BF0A-2606DC6B6EE9}">
      <dgm:prSet/>
      <dgm:spPr/>
      <dgm:t>
        <a:bodyPr/>
        <a:lstStyle/>
        <a:p>
          <a:endParaRPr lang="en-US"/>
        </a:p>
      </dgm:t>
    </dgm:pt>
    <dgm:pt modelId="{7368B704-4301-4960-8E3D-57C7A68B398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Fraud and Money laundering more difficult. </a:t>
          </a:r>
        </a:p>
      </dgm:t>
    </dgm:pt>
    <dgm:pt modelId="{9D7F0E80-3793-452F-B1E8-B15DACBB3581}" type="parTrans" cxnId="{E919DC8B-947E-4F82-B039-FE83D46DFC48}">
      <dgm:prSet/>
      <dgm:spPr/>
      <dgm:t>
        <a:bodyPr/>
        <a:lstStyle/>
        <a:p>
          <a:endParaRPr lang="en-GB"/>
        </a:p>
      </dgm:t>
    </dgm:pt>
    <dgm:pt modelId="{4F6F7988-2CAE-4127-904B-C6A751A58716}" type="sibTrans" cxnId="{E919DC8B-947E-4F82-B039-FE83D46DFC48}">
      <dgm:prSet/>
      <dgm:spPr/>
      <dgm:t>
        <a:bodyPr/>
        <a:lstStyle/>
        <a:p>
          <a:endParaRPr lang="en-GB"/>
        </a:p>
      </dgm:t>
    </dgm:pt>
    <dgm:pt modelId="{324EE1AE-8CF4-49C2-9BB3-13A94D8B49EB}" type="pres">
      <dgm:prSet presAssocID="{79E2BCA8-D78D-4BB2-A5BE-908CD9FA01BF}" presName="root" presStyleCnt="0">
        <dgm:presLayoutVars>
          <dgm:dir/>
          <dgm:resizeHandles val="exact"/>
        </dgm:presLayoutVars>
      </dgm:prSet>
      <dgm:spPr/>
    </dgm:pt>
    <dgm:pt modelId="{381D48D5-3EF0-4E1E-B51E-5ACCCD2EABF8}" type="pres">
      <dgm:prSet presAssocID="{A3B781FC-F91B-4A17-8191-C459669809CB}" presName="compNode" presStyleCnt="0"/>
      <dgm:spPr/>
    </dgm:pt>
    <dgm:pt modelId="{A860EF61-10C5-410F-97AC-AB5770B86017}" type="pres">
      <dgm:prSet presAssocID="{A3B781FC-F91B-4A17-8191-C459669809CB}" presName="bgRect" presStyleLbl="bgShp" presStyleIdx="0" presStyleCnt="4"/>
      <dgm:spPr/>
    </dgm:pt>
    <dgm:pt modelId="{00CE3496-2FAA-493F-B1E9-4FE56EE94279}" type="pres">
      <dgm:prSet presAssocID="{A3B781FC-F91B-4A17-8191-C459669809C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B4CC4C0D-AC3A-48E9-ABA5-5E838C89EDE7}" type="pres">
      <dgm:prSet presAssocID="{A3B781FC-F91B-4A17-8191-C459669809CB}" presName="spaceRect" presStyleCnt="0"/>
      <dgm:spPr/>
    </dgm:pt>
    <dgm:pt modelId="{879A6060-15F7-4E22-8A19-008D2A2EA5EB}" type="pres">
      <dgm:prSet presAssocID="{A3B781FC-F91B-4A17-8191-C459669809CB}" presName="parTx" presStyleLbl="revTx" presStyleIdx="0" presStyleCnt="4">
        <dgm:presLayoutVars>
          <dgm:chMax val="0"/>
          <dgm:chPref val="0"/>
        </dgm:presLayoutVars>
      </dgm:prSet>
      <dgm:spPr/>
    </dgm:pt>
    <dgm:pt modelId="{6CFD66C3-7947-454B-878B-1269D669E966}" type="pres">
      <dgm:prSet presAssocID="{860792C8-FC09-4883-BB51-7AEE3E94AFA7}" presName="sibTrans" presStyleCnt="0"/>
      <dgm:spPr/>
    </dgm:pt>
    <dgm:pt modelId="{46FCF0FD-AD0E-4109-A968-0CDB29752A4D}" type="pres">
      <dgm:prSet presAssocID="{C50E8302-6BFE-4097-95AE-5D1526C37989}" presName="compNode" presStyleCnt="0"/>
      <dgm:spPr/>
    </dgm:pt>
    <dgm:pt modelId="{8A406DE0-8ACF-4BFC-B339-287EF0577FDC}" type="pres">
      <dgm:prSet presAssocID="{C50E8302-6BFE-4097-95AE-5D1526C37989}" presName="bgRect" presStyleLbl="bgShp" presStyleIdx="1" presStyleCnt="4"/>
      <dgm:spPr/>
    </dgm:pt>
    <dgm:pt modelId="{9E6020D4-252E-452F-8275-F29558A38A06}" type="pres">
      <dgm:prSet presAssocID="{C50E8302-6BFE-4097-95AE-5D1526C3798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"/>
        </a:ext>
      </dgm:extLst>
    </dgm:pt>
    <dgm:pt modelId="{4722FB1A-3996-4E8C-9923-706009F2D3BC}" type="pres">
      <dgm:prSet presAssocID="{C50E8302-6BFE-4097-95AE-5D1526C37989}" presName="spaceRect" presStyleCnt="0"/>
      <dgm:spPr/>
    </dgm:pt>
    <dgm:pt modelId="{6F17FA2A-041C-4444-878B-CEE83DF33003}" type="pres">
      <dgm:prSet presAssocID="{C50E8302-6BFE-4097-95AE-5D1526C37989}" presName="parTx" presStyleLbl="revTx" presStyleIdx="1" presStyleCnt="4">
        <dgm:presLayoutVars>
          <dgm:chMax val="0"/>
          <dgm:chPref val="0"/>
        </dgm:presLayoutVars>
      </dgm:prSet>
      <dgm:spPr/>
    </dgm:pt>
    <dgm:pt modelId="{C9CE42D8-D4CB-4B5F-B96C-77764AE73876}" type="pres">
      <dgm:prSet presAssocID="{6B693138-CFF8-43E9-8787-30FC6235EA21}" presName="sibTrans" presStyleCnt="0"/>
      <dgm:spPr/>
    </dgm:pt>
    <dgm:pt modelId="{5A4D3D18-D060-4FB8-AE68-28BC8DB7D2E1}" type="pres">
      <dgm:prSet presAssocID="{3AB5D92B-6710-4DD8-AF2D-23E42BCBCB08}" presName="compNode" presStyleCnt="0"/>
      <dgm:spPr/>
    </dgm:pt>
    <dgm:pt modelId="{7236D333-AF7B-41AB-A417-15A09F6D1DDC}" type="pres">
      <dgm:prSet presAssocID="{3AB5D92B-6710-4DD8-AF2D-23E42BCBCB08}" presName="bgRect" presStyleLbl="bgShp" presStyleIdx="2" presStyleCnt="4"/>
      <dgm:spPr/>
    </dgm:pt>
    <dgm:pt modelId="{C50A8DFC-ECE1-4FEB-A23D-97BC99D3FF83}" type="pres">
      <dgm:prSet presAssocID="{3AB5D92B-6710-4DD8-AF2D-23E42BCBCB0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56ABEC9D-E6BB-42FD-9860-DD52280B9C3B}" type="pres">
      <dgm:prSet presAssocID="{3AB5D92B-6710-4DD8-AF2D-23E42BCBCB08}" presName="spaceRect" presStyleCnt="0"/>
      <dgm:spPr/>
    </dgm:pt>
    <dgm:pt modelId="{B20763C3-8832-4A6D-84E2-69DAD94E7E2F}" type="pres">
      <dgm:prSet presAssocID="{3AB5D92B-6710-4DD8-AF2D-23E42BCBCB08}" presName="parTx" presStyleLbl="revTx" presStyleIdx="2" presStyleCnt="4">
        <dgm:presLayoutVars>
          <dgm:chMax val="0"/>
          <dgm:chPref val="0"/>
        </dgm:presLayoutVars>
      </dgm:prSet>
      <dgm:spPr/>
    </dgm:pt>
    <dgm:pt modelId="{8B65F9D5-2597-4477-AD56-E7F97568FA29}" type="pres">
      <dgm:prSet presAssocID="{FD8EB3D4-790D-43AE-AA4C-229AE80E372C}" presName="sibTrans" presStyleCnt="0"/>
      <dgm:spPr/>
    </dgm:pt>
    <dgm:pt modelId="{DE6A056D-4EE6-49C7-BC18-EBC89E565ACA}" type="pres">
      <dgm:prSet presAssocID="{7368B704-4301-4960-8E3D-57C7A68B3983}" presName="compNode" presStyleCnt="0"/>
      <dgm:spPr/>
    </dgm:pt>
    <dgm:pt modelId="{3DB1703A-22C4-4F82-9742-C20C78881FC4}" type="pres">
      <dgm:prSet presAssocID="{7368B704-4301-4960-8E3D-57C7A68B3983}" presName="bgRect" presStyleLbl="bgShp" presStyleIdx="3" presStyleCnt="4"/>
      <dgm:spPr/>
    </dgm:pt>
    <dgm:pt modelId="{7C43C781-9ECE-42C6-A085-154A0074C60F}" type="pres">
      <dgm:prSet presAssocID="{7368B704-4301-4960-8E3D-57C7A68B398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ber"/>
        </a:ext>
      </dgm:extLst>
    </dgm:pt>
    <dgm:pt modelId="{A7A54D12-15AC-4639-A764-9820E38F6D79}" type="pres">
      <dgm:prSet presAssocID="{7368B704-4301-4960-8E3D-57C7A68B3983}" presName="spaceRect" presStyleCnt="0"/>
      <dgm:spPr/>
    </dgm:pt>
    <dgm:pt modelId="{5D087D41-2460-4AE8-B8A9-189D8B924661}" type="pres">
      <dgm:prSet presAssocID="{7368B704-4301-4960-8E3D-57C7A68B398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5BCE811-8824-4299-BF0A-2606DC6B6EE9}" srcId="{79E2BCA8-D78D-4BB2-A5BE-908CD9FA01BF}" destId="{3AB5D92B-6710-4DD8-AF2D-23E42BCBCB08}" srcOrd="2" destOrd="0" parTransId="{D98D7421-956A-45A5-B05F-B9256038E7D0}" sibTransId="{FD8EB3D4-790D-43AE-AA4C-229AE80E372C}"/>
    <dgm:cxn modelId="{955E3E1C-9648-4FB1-9808-7174FE9C4165}" srcId="{79E2BCA8-D78D-4BB2-A5BE-908CD9FA01BF}" destId="{A3B781FC-F91B-4A17-8191-C459669809CB}" srcOrd="0" destOrd="0" parTransId="{42159A6B-4254-4847-A604-1AB02457724D}" sibTransId="{860792C8-FC09-4883-BB51-7AEE3E94AFA7}"/>
    <dgm:cxn modelId="{3D03E251-B6DE-433D-B6C2-D1AAB8260580}" type="presOf" srcId="{C50E8302-6BFE-4097-95AE-5D1526C37989}" destId="{6F17FA2A-041C-4444-878B-CEE83DF33003}" srcOrd="0" destOrd="0" presId="urn:microsoft.com/office/officeart/2018/2/layout/IconVerticalSolidList"/>
    <dgm:cxn modelId="{E919DC8B-947E-4F82-B039-FE83D46DFC48}" srcId="{79E2BCA8-D78D-4BB2-A5BE-908CD9FA01BF}" destId="{7368B704-4301-4960-8E3D-57C7A68B3983}" srcOrd="3" destOrd="0" parTransId="{9D7F0E80-3793-452F-B1E8-B15DACBB3581}" sibTransId="{4F6F7988-2CAE-4127-904B-C6A751A58716}"/>
    <dgm:cxn modelId="{B4DD9BA0-FF07-4D6C-BF64-60FED2E9DEA3}" type="presOf" srcId="{7368B704-4301-4960-8E3D-57C7A68B3983}" destId="{5D087D41-2460-4AE8-B8A9-189D8B924661}" srcOrd="0" destOrd="0" presId="urn:microsoft.com/office/officeart/2018/2/layout/IconVerticalSolidList"/>
    <dgm:cxn modelId="{FACAF9AE-DA89-49F2-8CCE-189F9DD826CB}" type="presOf" srcId="{A3B781FC-F91B-4A17-8191-C459669809CB}" destId="{879A6060-15F7-4E22-8A19-008D2A2EA5EB}" srcOrd="0" destOrd="0" presId="urn:microsoft.com/office/officeart/2018/2/layout/IconVerticalSolidList"/>
    <dgm:cxn modelId="{D64C04B8-2898-47C0-A0A1-E2BAF8FDCC84}" type="presOf" srcId="{79E2BCA8-D78D-4BB2-A5BE-908CD9FA01BF}" destId="{324EE1AE-8CF4-49C2-9BB3-13A94D8B49EB}" srcOrd="0" destOrd="0" presId="urn:microsoft.com/office/officeart/2018/2/layout/IconVerticalSolidList"/>
    <dgm:cxn modelId="{E72D10E2-AD89-49C5-8001-DC8BD03692D1}" type="presOf" srcId="{3AB5D92B-6710-4DD8-AF2D-23E42BCBCB08}" destId="{B20763C3-8832-4A6D-84E2-69DAD94E7E2F}" srcOrd="0" destOrd="0" presId="urn:microsoft.com/office/officeart/2018/2/layout/IconVerticalSolidList"/>
    <dgm:cxn modelId="{46735AFF-6903-4052-B170-8E3AB934FC08}" srcId="{79E2BCA8-D78D-4BB2-A5BE-908CD9FA01BF}" destId="{C50E8302-6BFE-4097-95AE-5D1526C37989}" srcOrd="1" destOrd="0" parTransId="{B2D6B207-2E57-40D9-9F57-8A29F9D1AEC3}" sibTransId="{6B693138-CFF8-43E9-8787-30FC6235EA21}"/>
    <dgm:cxn modelId="{74B8AE60-CFCB-4523-8E5D-531C04C18D6B}" type="presParOf" srcId="{324EE1AE-8CF4-49C2-9BB3-13A94D8B49EB}" destId="{381D48D5-3EF0-4E1E-B51E-5ACCCD2EABF8}" srcOrd="0" destOrd="0" presId="urn:microsoft.com/office/officeart/2018/2/layout/IconVerticalSolidList"/>
    <dgm:cxn modelId="{DF0824DE-9E61-492C-AA37-A2129C899475}" type="presParOf" srcId="{381D48D5-3EF0-4E1E-B51E-5ACCCD2EABF8}" destId="{A860EF61-10C5-410F-97AC-AB5770B86017}" srcOrd="0" destOrd="0" presId="urn:microsoft.com/office/officeart/2018/2/layout/IconVerticalSolidList"/>
    <dgm:cxn modelId="{B55D7081-D8DD-4582-86D9-A7DF9D367CFE}" type="presParOf" srcId="{381D48D5-3EF0-4E1E-B51E-5ACCCD2EABF8}" destId="{00CE3496-2FAA-493F-B1E9-4FE56EE94279}" srcOrd="1" destOrd="0" presId="urn:microsoft.com/office/officeart/2018/2/layout/IconVerticalSolidList"/>
    <dgm:cxn modelId="{48252068-788C-4108-98B6-1DD6B2E9B92B}" type="presParOf" srcId="{381D48D5-3EF0-4E1E-B51E-5ACCCD2EABF8}" destId="{B4CC4C0D-AC3A-48E9-ABA5-5E838C89EDE7}" srcOrd="2" destOrd="0" presId="urn:microsoft.com/office/officeart/2018/2/layout/IconVerticalSolidList"/>
    <dgm:cxn modelId="{93EE2F3E-3433-4A45-8F14-FBD6B3218BF2}" type="presParOf" srcId="{381D48D5-3EF0-4E1E-B51E-5ACCCD2EABF8}" destId="{879A6060-15F7-4E22-8A19-008D2A2EA5EB}" srcOrd="3" destOrd="0" presId="urn:microsoft.com/office/officeart/2018/2/layout/IconVerticalSolidList"/>
    <dgm:cxn modelId="{427858F9-84BC-42EF-B0E0-7C3054257FFD}" type="presParOf" srcId="{324EE1AE-8CF4-49C2-9BB3-13A94D8B49EB}" destId="{6CFD66C3-7947-454B-878B-1269D669E966}" srcOrd="1" destOrd="0" presId="urn:microsoft.com/office/officeart/2018/2/layout/IconVerticalSolidList"/>
    <dgm:cxn modelId="{92350571-391F-4F43-B04C-6E7222CAB380}" type="presParOf" srcId="{324EE1AE-8CF4-49C2-9BB3-13A94D8B49EB}" destId="{46FCF0FD-AD0E-4109-A968-0CDB29752A4D}" srcOrd="2" destOrd="0" presId="urn:microsoft.com/office/officeart/2018/2/layout/IconVerticalSolidList"/>
    <dgm:cxn modelId="{F9E10D55-0098-480A-BD78-36DD83F54F0A}" type="presParOf" srcId="{46FCF0FD-AD0E-4109-A968-0CDB29752A4D}" destId="{8A406DE0-8ACF-4BFC-B339-287EF0577FDC}" srcOrd="0" destOrd="0" presId="urn:microsoft.com/office/officeart/2018/2/layout/IconVerticalSolidList"/>
    <dgm:cxn modelId="{D5E65FB8-B681-4E37-8D81-C20D73BDACC4}" type="presParOf" srcId="{46FCF0FD-AD0E-4109-A968-0CDB29752A4D}" destId="{9E6020D4-252E-452F-8275-F29558A38A06}" srcOrd="1" destOrd="0" presId="urn:microsoft.com/office/officeart/2018/2/layout/IconVerticalSolidList"/>
    <dgm:cxn modelId="{9E75BBCA-11AF-4B5C-9980-12EFD03F1E08}" type="presParOf" srcId="{46FCF0FD-AD0E-4109-A968-0CDB29752A4D}" destId="{4722FB1A-3996-4E8C-9923-706009F2D3BC}" srcOrd="2" destOrd="0" presId="urn:microsoft.com/office/officeart/2018/2/layout/IconVerticalSolidList"/>
    <dgm:cxn modelId="{2C248768-D8B6-40BB-B5D4-1EBDEA2E6212}" type="presParOf" srcId="{46FCF0FD-AD0E-4109-A968-0CDB29752A4D}" destId="{6F17FA2A-041C-4444-878B-CEE83DF33003}" srcOrd="3" destOrd="0" presId="urn:microsoft.com/office/officeart/2018/2/layout/IconVerticalSolidList"/>
    <dgm:cxn modelId="{5596BA9A-DDEC-49FC-90AF-99C904344FA0}" type="presParOf" srcId="{324EE1AE-8CF4-49C2-9BB3-13A94D8B49EB}" destId="{C9CE42D8-D4CB-4B5F-B96C-77764AE73876}" srcOrd="3" destOrd="0" presId="urn:microsoft.com/office/officeart/2018/2/layout/IconVerticalSolidList"/>
    <dgm:cxn modelId="{279695DE-A6AD-4B93-B33D-4A8DFE1F402B}" type="presParOf" srcId="{324EE1AE-8CF4-49C2-9BB3-13A94D8B49EB}" destId="{5A4D3D18-D060-4FB8-AE68-28BC8DB7D2E1}" srcOrd="4" destOrd="0" presId="urn:microsoft.com/office/officeart/2018/2/layout/IconVerticalSolidList"/>
    <dgm:cxn modelId="{09657AA0-B087-4B9D-86EF-4591B276401D}" type="presParOf" srcId="{5A4D3D18-D060-4FB8-AE68-28BC8DB7D2E1}" destId="{7236D333-AF7B-41AB-A417-15A09F6D1DDC}" srcOrd="0" destOrd="0" presId="urn:microsoft.com/office/officeart/2018/2/layout/IconVerticalSolidList"/>
    <dgm:cxn modelId="{CE715D98-AE6C-465D-9B79-294A3E4F7C23}" type="presParOf" srcId="{5A4D3D18-D060-4FB8-AE68-28BC8DB7D2E1}" destId="{C50A8DFC-ECE1-4FEB-A23D-97BC99D3FF83}" srcOrd="1" destOrd="0" presId="urn:microsoft.com/office/officeart/2018/2/layout/IconVerticalSolidList"/>
    <dgm:cxn modelId="{02A27D39-ECFB-4E1C-B765-ECB70D1D5453}" type="presParOf" srcId="{5A4D3D18-D060-4FB8-AE68-28BC8DB7D2E1}" destId="{56ABEC9D-E6BB-42FD-9860-DD52280B9C3B}" srcOrd="2" destOrd="0" presId="urn:microsoft.com/office/officeart/2018/2/layout/IconVerticalSolidList"/>
    <dgm:cxn modelId="{10E27999-A65D-4BA5-B21C-A455954F387B}" type="presParOf" srcId="{5A4D3D18-D060-4FB8-AE68-28BC8DB7D2E1}" destId="{B20763C3-8832-4A6D-84E2-69DAD94E7E2F}" srcOrd="3" destOrd="0" presId="urn:microsoft.com/office/officeart/2018/2/layout/IconVerticalSolidList"/>
    <dgm:cxn modelId="{21DEB3F2-21CE-461B-8D20-362B7648BB0B}" type="presParOf" srcId="{324EE1AE-8CF4-49C2-9BB3-13A94D8B49EB}" destId="{8B65F9D5-2597-4477-AD56-E7F97568FA29}" srcOrd="5" destOrd="0" presId="urn:microsoft.com/office/officeart/2018/2/layout/IconVerticalSolidList"/>
    <dgm:cxn modelId="{03A3D745-7100-46CC-A36D-40AC759FB848}" type="presParOf" srcId="{324EE1AE-8CF4-49C2-9BB3-13A94D8B49EB}" destId="{DE6A056D-4EE6-49C7-BC18-EBC89E565ACA}" srcOrd="6" destOrd="0" presId="urn:microsoft.com/office/officeart/2018/2/layout/IconVerticalSolidList"/>
    <dgm:cxn modelId="{F4811771-7059-4188-9217-E7B0FA1361E9}" type="presParOf" srcId="{DE6A056D-4EE6-49C7-BC18-EBC89E565ACA}" destId="{3DB1703A-22C4-4F82-9742-C20C78881FC4}" srcOrd="0" destOrd="0" presId="urn:microsoft.com/office/officeart/2018/2/layout/IconVerticalSolidList"/>
    <dgm:cxn modelId="{5D3E6396-7202-4E32-B0F6-C45B56717B2E}" type="presParOf" srcId="{DE6A056D-4EE6-49C7-BC18-EBC89E565ACA}" destId="{7C43C781-9ECE-42C6-A085-154A0074C60F}" srcOrd="1" destOrd="0" presId="urn:microsoft.com/office/officeart/2018/2/layout/IconVerticalSolidList"/>
    <dgm:cxn modelId="{F2C2D320-C22C-4E91-A452-03F6A3C3FB6A}" type="presParOf" srcId="{DE6A056D-4EE6-49C7-BC18-EBC89E565ACA}" destId="{A7A54D12-15AC-4639-A764-9820E38F6D79}" srcOrd="2" destOrd="0" presId="urn:microsoft.com/office/officeart/2018/2/layout/IconVerticalSolidList"/>
    <dgm:cxn modelId="{5D07B9D5-BBE8-4C3E-ACF8-BA82A8E0AE0E}" type="presParOf" srcId="{DE6A056D-4EE6-49C7-BC18-EBC89E565ACA}" destId="{5D087D41-2460-4AE8-B8A9-189D8B92466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532AD9F-B415-47CB-8AE5-B076CE2116F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86A64BF-4E51-4631-B6F6-3C0B869772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 conclusion the E-ceipt the project is valid </a:t>
          </a:r>
          <a:endParaRPr lang="en-US"/>
        </a:p>
      </dgm:t>
    </dgm:pt>
    <dgm:pt modelId="{58E89A0B-B7B7-4BBF-B8AF-B08F2E0A9D8B}" type="parTrans" cxnId="{56ACAB66-0306-452D-9220-3C1DB5999CAD}">
      <dgm:prSet/>
      <dgm:spPr/>
      <dgm:t>
        <a:bodyPr/>
        <a:lstStyle/>
        <a:p>
          <a:endParaRPr lang="en-US"/>
        </a:p>
      </dgm:t>
    </dgm:pt>
    <dgm:pt modelId="{9AB487E4-462E-4F42-8421-8735B706773F}" type="sibTrans" cxnId="{56ACAB66-0306-452D-9220-3C1DB5999CAD}">
      <dgm:prSet/>
      <dgm:spPr/>
      <dgm:t>
        <a:bodyPr/>
        <a:lstStyle/>
        <a:p>
          <a:endParaRPr lang="en-US"/>
        </a:p>
      </dgm:t>
    </dgm:pt>
    <dgm:pt modelId="{C5A79015-0979-4F98-86F4-6CA1BEE662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and is a worth while avenue to help with everyday banking for </a:t>
          </a:r>
          <a:endParaRPr lang="en-US"/>
        </a:p>
      </dgm:t>
    </dgm:pt>
    <dgm:pt modelId="{0EF873F9-1ED4-494A-B1D3-6530468B80C6}" type="parTrans" cxnId="{88D8CA0D-E23A-401A-8E9A-D1D8CBB575E9}">
      <dgm:prSet/>
      <dgm:spPr/>
      <dgm:t>
        <a:bodyPr/>
        <a:lstStyle/>
        <a:p>
          <a:endParaRPr lang="en-US"/>
        </a:p>
      </dgm:t>
    </dgm:pt>
    <dgm:pt modelId="{A4F09798-B4A8-4840-B3C1-5DAFD3AFE3F7}" type="sibTrans" cxnId="{88D8CA0D-E23A-401A-8E9A-D1D8CBB575E9}">
      <dgm:prSet/>
      <dgm:spPr/>
      <dgm:t>
        <a:bodyPr/>
        <a:lstStyle/>
        <a:p>
          <a:endParaRPr lang="en-US"/>
        </a:p>
      </dgm:t>
    </dgm:pt>
    <dgm:pt modelId="{4DB60652-BB7D-49A3-8647-FC8AF39303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Customers and business. </a:t>
          </a:r>
          <a:endParaRPr lang="en-US"/>
        </a:p>
      </dgm:t>
    </dgm:pt>
    <dgm:pt modelId="{F4D1A0F1-313B-41CD-85A0-C799557F0B9E}" type="parTrans" cxnId="{53A7574B-766C-49CC-921D-B806F772040D}">
      <dgm:prSet/>
      <dgm:spPr/>
      <dgm:t>
        <a:bodyPr/>
        <a:lstStyle/>
        <a:p>
          <a:endParaRPr lang="en-US"/>
        </a:p>
      </dgm:t>
    </dgm:pt>
    <dgm:pt modelId="{2E466355-8067-4E37-B297-0FA2F524CB27}" type="sibTrans" cxnId="{53A7574B-766C-49CC-921D-B806F772040D}">
      <dgm:prSet/>
      <dgm:spPr/>
      <dgm:t>
        <a:bodyPr/>
        <a:lstStyle/>
        <a:p>
          <a:endParaRPr lang="en-US"/>
        </a:p>
      </dgm:t>
    </dgm:pt>
    <dgm:pt modelId="{B52AD19A-3A8E-4805-BEC8-58E6F74BA2EC}" type="pres">
      <dgm:prSet presAssocID="{1532AD9F-B415-47CB-8AE5-B076CE2116F2}" presName="root" presStyleCnt="0">
        <dgm:presLayoutVars>
          <dgm:dir/>
          <dgm:resizeHandles val="exact"/>
        </dgm:presLayoutVars>
      </dgm:prSet>
      <dgm:spPr/>
    </dgm:pt>
    <dgm:pt modelId="{33DF56CA-D7F4-4253-AB86-8F528849580D}" type="pres">
      <dgm:prSet presAssocID="{586A64BF-4E51-4631-B6F6-3C0B86977234}" presName="compNode" presStyleCnt="0"/>
      <dgm:spPr/>
    </dgm:pt>
    <dgm:pt modelId="{038881BE-26DF-4D47-8606-0F5C74A6274B}" type="pres">
      <dgm:prSet presAssocID="{586A64BF-4E51-4631-B6F6-3C0B8697723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864AD1E1-8995-4AFB-B6C1-E5E597F4EF68}" type="pres">
      <dgm:prSet presAssocID="{586A64BF-4E51-4631-B6F6-3C0B86977234}" presName="spaceRect" presStyleCnt="0"/>
      <dgm:spPr/>
    </dgm:pt>
    <dgm:pt modelId="{8C0F65EA-A7FF-435A-A336-0B4353D0855B}" type="pres">
      <dgm:prSet presAssocID="{586A64BF-4E51-4631-B6F6-3C0B86977234}" presName="textRect" presStyleLbl="revTx" presStyleIdx="0" presStyleCnt="3">
        <dgm:presLayoutVars>
          <dgm:chMax val="1"/>
          <dgm:chPref val="1"/>
        </dgm:presLayoutVars>
      </dgm:prSet>
      <dgm:spPr/>
    </dgm:pt>
    <dgm:pt modelId="{6C8D62FD-2B25-4458-8821-5459D31C13B0}" type="pres">
      <dgm:prSet presAssocID="{9AB487E4-462E-4F42-8421-8735B706773F}" presName="sibTrans" presStyleCnt="0"/>
      <dgm:spPr/>
    </dgm:pt>
    <dgm:pt modelId="{2CA9F587-C60E-4025-B586-706B819FEA53}" type="pres">
      <dgm:prSet presAssocID="{C5A79015-0979-4F98-86F4-6CA1BEE66244}" presName="compNode" presStyleCnt="0"/>
      <dgm:spPr/>
    </dgm:pt>
    <dgm:pt modelId="{C223ABFF-1FCF-4232-A468-847DE3B136CF}" type="pres">
      <dgm:prSet presAssocID="{C5A79015-0979-4F98-86F4-6CA1BEE6624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47096AAE-8E85-4642-A326-52669D58AA29}" type="pres">
      <dgm:prSet presAssocID="{C5A79015-0979-4F98-86F4-6CA1BEE66244}" presName="spaceRect" presStyleCnt="0"/>
      <dgm:spPr/>
    </dgm:pt>
    <dgm:pt modelId="{31546DEF-96C8-46B1-9B4B-B7F13929F271}" type="pres">
      <dgm:prSet presAssocID="{C5A79015-0979-4F98-86F4-6CA1BEE66244}" presName="textRect" presStyleLbl="revTx" presStyleIdx="1" presStyleCnt="3">
        <dgm:presLayoutVars>
          <dgm:chMax val="1"/>
          <dgm:chPref val="1"/>
        </dgm:presLayoutVars>
      </dgm:prSet>
      <dgm:spPr/>
    </dgm:pt>
    <dgm:pt modelId="{A61C0F6D-91E0-4439-82D0-F22E49F0EC1E}" type="pres">
      <dgm:prSet presAssocID="{A4F09798-B4A8-4840-B3C1-5DAFD3AFE3F7}" presName="sibTrans" presStyleCnt="0"/>
      <dgm:spPr/>
    </dgm:pt>
    <dgm:pt modelId="{7B8465C1-02A4-4B1B-A13A-E0CD6F911A30}" type="pres">
      <dgm:prSet presAssocID="{4DB60652-BB7D-49A3-8647-FC8AF39303C5}" presName="compNode" presStyleCnt="0"/>
      <dgm:spPr/>
    </dgm:pt>
    <dgm:pt modelId="{75474AF9-4E54-43A7-BFCF-5F84428B4C25}" type="pres">
      <dgm:prSet presAssocID="{4DB60652-BB7D-49A3-8647-FC8AF39303C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D208A1C2-AB59-4603-AC00-BED9CE4188B8}" type="pres">
      <dgm:prSet presAssocID="{4DB60652-BB7D-49A3-8647-FC8AF39303C5}" presName="spaceRect" presStyleCnt="0"/>
      <dgm:spPr/>
    </dgm:pt>
    <dgm:pt modelId="{B3B5C05C-7AEC-4768-B02E-9A9FFDF7DA4A}" type="pres">
      <dgm:prSet presAssocID="{4DB60652-BB7D-49A3-8647-FC8AF39303C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8D8CA0D-E23A-401A-8E9A-D1D8CBB575E9}" srcId="{1532AD9F-B415-47CB-8AE5-B076CE2116F2}" destId="{C5A79015-0979-4F98-86F4-6CA1BEE66244}" srcOrd="1" destOrd="0" parTransId="{0EF873F9-1ED4-494A-B1D3-6530468B80C6}" sibTransId="{A4F09798-B4A8-4840-B3C1-5DAFD3AFE3F7}"/>
    <dgm:cxn modelId="{9E1A8836-20BD-47AC-8C68-35EC5FA43AAA}" type="presOf" srcId="{586A64BF-4E51-4631-B6F6-3C0B86977234}" destId="{8C0F65EA-A7FF-435A-A336-0B4353D0855B}" srcOrd="0" destOrd="0" presId="urn:microsoft.com/office/officeart/2018/2/layout/IconLabelList"/>
    <dgm:cxn modelId="{56ACAB66-0306-452D-9220-3C1DB5999CAD}" srcId="{1532AD9F-B415-47CB-8AE5-B076CE2116F2}" destId="{586A64BF-4E51-4631-B6F6-3C0B86977234}" srcOrd="0" destOrd="0" parTransId="{58E89A0B-B7B7-4BBF-B8AF-B08F2E0A9D8B}" sibTransId="{9AB487E4-462E-4F42-8421-8735B706773F}"/>
    <dgm:cxn modelId="{53A7574B-766C-49CC-921D-B806F772040D}" srcId="{1532AD9F-B415-47CB-8AE5-B076CE2116F2}" destId="{4DB60652-BB7D-49A3-8647-FC8AF39303C5}" srcOrd="2" destOrd="0" parTransId="{F4D1A0F1-313B-41CD-85A0-C799557F0B9E}" sibTransId="{2E466355-8067-4E37-B297-0FA2F524CB27}"/>
    <dgm:cxn modelId="{3ACA8A77-9167-48CE-AF81-4F1056EC20ED}" type="presOf" srcId="{C5A79015-0979-4F98-86F4-6CA1BEE66244}" destId="{31546DEF-96C8-46B1-9B4B-B7F13929F271}" srcOrd="0" destOrd="0" presId="urn:microsoft.com/office/officeart/2018/2/layout/IconLabelList"/>
    <dgm:cxn modelId="{9986E190-9A3B-4610-85D5-CB432BD3A397}" type="presOf" srcId="{4DB60652-BB7D-49A3-8647-FC8AF39303C5}" destId="{B3B5C05C-7AEC-4768-B02E-9A9FFDF7DA4A}" srcOrd="0" destOrd="0" presId="urn:microsoft.com/office/officeart/2018/2/layout/IconLabelList"/>
    <dgm:cxn modelId="{83980C9B-025D-4A4F-B90A-0A520C5D7C10}" type="presOf" srcId="{1532AD9F-B415-47CB-8AE5-B076CE2116F2}" destId="{B52AD19A-3A8E-4805-BEC8-58E6F74BA2EC}" srcOrd="0" destOrd="0" presId="urn:microsoft.com/office/officeart/2018/2/layout/IconLabelList"/>
    <dgm:cxn modelId="{17B7A5E5-9426-4E7A-AE5B-D449865ABFEF}" type="presParOf" srcId="{B52AD19A-3A8E-4805-BEC8-58E6F74BA2EC}" destId="{33DF56CA-D7F4-4253-AB86-8F528849580D}" srcOrd="0" destOrd="0" presId="urn:microsoft.com/office/officeart/2018/2/layout/IconLabelList"/>
    <dgm:cxn modelId="{CE1141ED-CC72-4679-B701-B216356E05F1}" type="presParOf" srcId="{33DF56CA-D7F4-4253-AB86-8F528849580D}" destId="{038881BE-26DF-4D47-8606-0F5C74A6274B}" srcOrd="0" destOrd="0" presId="urn:microsoft.com/office/officeart/2018/2/layout/IconLabelList"/>
    <dgm:cxn modelId="{6EF4651A-B2FD-4B94-81EF-8A46970ED4DA}" type="presParOf" srcId="{33DF56CA-D7F4-4253-AB86-8F528849580D}" destId="{864AD1E1-8995-4AFB-B6C1-E5E597F4EF68}" srcOrd="1" destOrd="0" presId="urn:microsoft.com/office/officeart/2018/2/layout/IconLabelList"/>
    <dgm:cxn modelId="{AEFADDA3-ECA8-4111-85DC-1191AEC75D04}" type="presParOf" srcId="{33DF56CA-D7F4-4253-AB86-8F528849580D}" destId="{8C0F65EA-A7FF-435A-A336-0B4353D0855B}" srcOrd="2" destOrd="0" presId="urn:microsoft.com/office/officeart/2018/2/layout/IconLabelList"/>
    <dgm:cxn modelId="{E0882DC8-6ACD-4201-B994-A497F6447FE9}" type="presParOf" srcId="{B52AD19A-3A8E-4805-BEC8-58E6F74BA2EC}" destId="{6C8D62FD-2B25-4458-8821-5459D31C13B0}" srcOrd="1" destOrd="0" presId="urn:microsoft.com/office/officeart/2018/2/layout/IconLabelList"/>
    <dgm:cxn modelId="{4B86D299-CC7C-433C-B954-09C0CF4311E1}" type="presParOf" srcId="{B52AD19A-3A8E-4805-BEC8-58E6F74BA2EC}" destId="{2CA9F587-C60E-4025-B586-706B819FEA53}" srcOrd="2" destOrd="0" presId="urn:microsoft.com/office/officeart/2018/2/layout/IconLabelList"/>
    <dgm:cxn modelId="{AD57E76A-95D3-4339-8387-4DDD9EC15458}" type="presParOf" srcId="{2CA9F587-C60E-4025-B586-706B819FEA53}" destId="{C223ABFF-1FCF-4232-A468-847DE3B136CF}" srcOrd="0" destOrd="0" presId="urn:microsoft.com/office/officeart/2018/2/layout/IconLabelList"/>
    <dgm:cxn modelId="{06BA9737-7260-4A0E-BA2B-F952DC7B988A}" type="presParOf" srcId="{2CA9F587-C60E-4025-B586-706B819FEA53}" destId="{47096AAE-8E85-4642-A326-52669D58AA29}" srcOrd="1" destOrd="0" presId="urn:microsoft.com/office/officeart/2018/2/layout/IconLabelList"/>
    <dgm:cxn modelId="{9C838154-06FD-45C3-A687-6748E5CF18AC}" type="presParOf" srcId="{2CA9F587-C60E-4025-B586-706B819FEA53}" destId="{31546DEF-96C8-46B1-9B4B-B7F13929F271}" srcOrd="2" destOrd="0" presId="urn:microsoft.com/office/officeart/2018/2/layout/IconLabelList"/>
    <dgm:cxn modelId="{1EB8D71F-9CAA-4BE3-AF74-17E7B7DAD137}" type="presParOf" srcId="{B52AD19A-3A8E-4805-BEC8-58E6F74BA2EC}" destId="{A61C0F6D-91E0-4439-82D0-F22E49F0EC1E}" srcOrd="3" destOrd="0" presId="urn:microsoft.com/office/officeart/2018/2/layout/IconLabelList"/>
    <dgm:cxn modelId="{70128BB5-AA2E-43BB-9471-64B22260A83F}" type="presParOf" srcId="{B52AD19A-3A8E-4805-BEC8-58E6F74BA2EC}" destId="{7B8465C1-02A4-4B1B-A13A-E0CD6F911A30}" srcOrd="4" destOrd="0" presId="urn:microsoft.com/office/officeart/2018/2/layout/IconLabelList"/>
    <dgm:cxn modelId="{E31DA9DD-5D1D-4F1D-B2F1-5043F923AD50}" type="presParOf" srcId="{7B8465C1-02A4-4B1B-A13A-E0CD6F911A30}" destId="{75474AF9-4E54-43A7-BFCF-5F84428B4C25}" srcOrd="0" destOrd="0" presId="urn:microsoft.com/office/officeart/2018/2/layout/IconLabelList"/>
    <dgm:cxn modelId="{BD44D929-6368-456B-B3A5-84C77642ACCD}" type="presParOf" srcId="{7B8465C1-02A4-4B1B-A13A-E0CD6F911A30}" destId="{D208A1C2-AB59-4603-AC00-BED9CE4188B8}" srcOrd="1" destOrd="0" presId="urn:microsoft.com/office/officeart/2018/2/layout/IconLabelList"/>
    <dgm:cxn modelId="{BC67D79F-DE7B-4E23-A792-B9F8CD0760FB}" type="presParOf" srcId="{7B8465C1-02A4-4B1B-A13A-E0CD6F911A30}" destId="{B3B5C05C-7AEC-4768-B02E-9A9FFDF7DA4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2349CB-DB19-4291-9839-6B05FD55AC5C}">
      <dsp:nvSpPr>
        <dsp:cNvPr id="0" name=""/>
        <dsp:cNvSpPr/>
      </dsp:nvSpPr>
      <dsp:spPr>
        <a:xfrm>
          <a:off x="0" y="448272"/>
          <a:ext cx="6513603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0852B9-9ECB-47FB-A01B-73DDF0EB3486}">
      <dsp:nvSpPr>
        <dsp:cNvPr id="0" name=""/>
        <dsp:cNvSpPr/>
      </dsp:nvSpPr>
      <dsp:spPr>
        <a:xfrm>
          <a:off x="325680" y="64512"/>
          <a:ext cx="4559522" cy="767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39" tIns="0" rIns="172339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Introduction / Idea</a:t>
          </a:r>
        </a:p>
      </dsp:txBody>
      <dsp:txXfrm>
        <a:off x="363147" y="101979"/>
        <a:ext cx="4484588" cy="692586"/>
      </dsp:txXfrm>
    </dsp:sp>
    <dsp:sp modelId="{886A7C92-5654-41B6-BC27-670EB69106C3}">
      <dsp:nvSpPr>
        <dsp:cNvPr id="0" name=""/>
        <dsp:cNvSpPr/>
      </dsp:nvSpPr>
      <dsp:spPr>
        <a:xfrm>
          <a:off x="0" y="1627632"/>
          <a:ext cx="6513603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0603D2-BBEC-43B5-9C7C-ED19879D8670}">
      <dsp:nvSpPr>
        <dsp:cNvPr id="0" name=""/>
        <dsp:cNvSpPr/>
      </dsp:nvSpPr>
      <dsp:spPr>
        <a:xfrm>
          <a:off x="325680" y="1243872"/>
          <a:ext cx="4559522" cy="7675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39" tIns="0" rIns="172339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Marketing</a:t>
          </a:r>
        </a:p>
      </dsp:txBody>
      <dsp:txXfrm>
        <a:off x="363147" y="1281339"/>
        <a:ext cx="4484588" cy="692586"/>
      </dsp:txXfrm>
    </dsp:sp>
    <dsp:sp modelId="{1E993C80-F1FC-4C46-A994-6A34535860CC}">
      <dsp:nvSpPr>
        <dsp:cNvPr id="0" name=""/>
        <dsp:cNvSpPr/>
      </dsp:nvSpPr>
      <dsp:spPr>
        <a:xfrm>
          <a:off x="0" y="2806992"/>
          <a:ext cx="6513603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CE2C6E-B7C6-4AFC-8903-0DDFB17A98EC}">
      <dsp:nvSpPr>
        <dsp:cNvPr id="0" name=""/>
        <dsp:cNvSpPr/>
      </dsp:nvSpPr>
      <dsp:spPr>
        <a:xfrm>
          <a:off x="325680" y="2423232"/>
          <a:ext cx="4559522" cy="7675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39" tIns="0" rIns="172339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Production</a:t>
          </a:r>
        </a:p>
      </dsp:txBody>
      <dsp:txXfrm>
        <a:off x="363147" y="2460699"/>
        <a:ext cx="4484588" cy="692586"/>
      </dsp:txXfrm>
    </dsp:sp>
    <dsp:sp modelId="{79DF2D0C-D79E-48F1-82DA-762A824A41D2}">
      <dsp:nvSpPr>
        <dsp:cNvPr id="0" name=""/>
        <dsp:cNvSpPr/>
      </dsp:nvSpPr>
      <dsp:spPr>
        <a:xfrm>
          <a:off x="0" y="3986353"/>
          <a:ext cx="6513603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3C1F2C-C33C-4FE3-BD63-C4859BB93144}">
      <dsp:nvSpPr>
        <dsp:cNvPr id="0" name=""/>
        <dsp:cNvSpPr/>
      </dsp:nvSpPr>
      <dsp:spPr>
        <a:xfrm>
          <a:off x="325680" y="3602593"/>
          <a:ext cx="4559522" cy="767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39" tIns="0" rIns="172339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Business</a:t>
          </a:r>
        </a:p>
      </dsp:txBody>
      <dsp:txXfrm>
        <a:off x="363147" y="3640060"/>
        <a:ext cx="4484588" cy="692586"/>
      </dsp:txXfrm>
    </dsp:sp>
    <dsp:sp modelId="{62723399-F99C-44EA-BC51-D5881A1B0975}">
      <dsp:nvSpPr>
        <dsp:cNvPr id="0" name=""/>
        <dsp:cNvSpPr/>
      </dsp:nvSpPr>
      <dsp:spPr>
        <a:xfrm>
          <a:off x="0" y="5165712"/>
          <a:ext cx="6513603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96A88D-DADA-430E-9C8E-51BBB452B689}">
      <dsp:nvSpPr>
        <dsp:cNvPr id="0" name=""/>
        <dsp:cNvSpPr/>
      </dsp:nvSpPr>
      <dsp:spPr>
        <a:xfrm>
          <a:off x="325680" y="4781953"/>
          <a:ext cx="4559522" cy="76752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39" tIns="0" rIns="172339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>
              <a:latin typeface="Calibri Light" panose="020F0302020204030204"/>
            </a:rPr>
            <a:t>Team Management</a:t>
          </a:r>
        </a:p>
      </dsp:txBody>
      <dsp:txXfrm>
        <a:off x="363147" y="4819420"/>
        <a:ext cx="4484588" cy="6925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2C8A14-E2CE-416F-82E8-326DAAF0A1FA}">
      <dsp:nvSpPr>
        <dsp:cNvPr id="0" name=""/>
        <dsp:cNvSpPr/>
      </dsp:nvSpPr>
      <dsp:spPr>
        <a:xfrm>
          <a:off x="470518" y="40106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36783D-9868-44F5-B565-6352184DCDB3}">
      <dsp:nvSpPr>
        <dsp:cNvPr id="0" name=""/>
        <dsp:cNvSpPr/>
      </dsp:nvSpPr>
      <dsp:spPr>
        <a:xfrm>
          <a:off x="704518" y="63506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A2ED1B-C177-4E91-94A1-39BE373D8158}">
      <dsp:nvSpPr>
        <dsp:cNvPr id="0" name=""/>
        <dsp:cNvSpPr/>
      </dsp:nvSpPr>
      <dsp:spPr>
        <a:xfrm>
          <a:off x="119518" y="184106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Introduction</a:t>
          </a:r>
        </a:p>
      </dsp:txBody>
      <dsp:txXfrm>
        <a:off x="119518" y="1841062"/>
        <a:ext cx="1800000" cy="720000"/>
      </dsp:txXfrm>
    </dsp:sp>
    <dsp:sp modelId="{43B797FD-7C92-4B0D-9EB4-719F2C176DAE}">
      <dsp:nvSpPr>
        <dsp:cNvPr id="0" name=""/>
        <dsp:cNvSpPr/>
      </dsp:nvSpPr>
      <dsp:spPr>
        <a:xfrm>
          <a:off x="2585519" y="40106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D5B10A-4D30-4D0B-9785-6F1B18EE45DA}">
      <dsp:nvSpPr>
        <dsp:cNvPr id="0" name=""/>
        <dsp:cNvSpPr/>
      </dsp:nvSpPr>
      <dsp:spPr>
        <a:xfrm>
          <a:off x="2819519" y="63506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0B8ABA-EDE4-4F4E-8A80-38FFF67B3AD8}">
      <dsp:nvSpPr>
        <dsp:cNvPr id="0" name=""/>
        <dsp:cNvSpPr/>
      </dsp:nvSpPr>
      <dsp:spPr>
        <a:xfrm>
          <a:off x="2234519" y="184106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What we do?</a:t>
          </a:r>
        </a:p>
      </dsp:txBody>
      <dsp:txXfrm>
        <a:off x="2234519" y="1841062"/>
        <a:ext cx="1800000" cy="720000"/>
      </dsp:txXfrm>
    </dsp:sp>
    <dsp:sp modelId="{7D2417B8-1237-4F45-B602-4D7290333F2F}">
      <dsp:nvSpPr>
        <dsp:cNvPr id="0" name=""/>
        <dsp:cNvSpPr/>
      </dsp:nvSpPr>
      <dsp:spPr>
        <a:xfrm>
          <a:off x="4700519" y="40106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074833-BB3A-4F7E-A59F-5D2F90F054BC}">
      <dsp:nvSpPr>
        <dsp:cNvPr id="0" name=""/>
        <dsp:cNvSpPr/>
      </dsp:nvSpPr>
      <dsp:spPr>
        <a:xfrm>
          <a:off x="4934519" y="63506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BA5D05-C02D-47A2-B9A9-B1EF96E45186}">
      <dsp:nvSpPr>
        <dsp:cNvPr id="0" name=""/>
        <dsp:cNvSpPr/>
      </dsp:nvSpPr>
      <dsp:spPr>
        <a:xfrm>
          <a:off x="4349519" y="184106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What makes E-ceipts</a:t>
          </a:r>
        </a:p>
      </dsp:txBody>
      <dsp:txXfrm>
        <a:off x="4349519" y="1841062"/>
        <a:ext cx="1800000" cy="720000"/>
      </dsp:txXfrm>
    </dsp:sp>
    <dsp:sp modelId="{8823F20B-C7AD-4B11-B1F9-1B9A81BB544C}">
      <dsp:nvSpPr>
        <dsp:cNvPr id="0" name=""/>
        <dsp:cNvSpPr/>
      </dsp:nvSpPr>
      <dsp:spPr>
        <a:xfrm>
          <a:off x="1528018" y="301106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C46C7A-6627-4582-9543-597EC4F3FB1E}">
      <dsp:nvSpPr>
        <dsp:cNvPr id="0" name=""/>
        <dsp:cNvSpPr/>
      </dsp:nvSpPr>
      <dsp:spPr>
        <a:xfrm>
          <a:off x="1762019" y="324506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5902D-BA47-4346-BC84-07E1C9E3684B}">
      <dsp:nvSpPr>
        <dsp:cNvPr id="0" name=""/>
        <dsp:cNvSpPr/>
      </dsp:nvSpPr>
      <dsp:spPr>
        <a:xfrm>
          <a:off x="1177018" y="445106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Digital Concept Designs</a:t>
          </a:r>
        </a:p>
      </dsp:txBody>
      <dsp:txXfrm>
        <a:off x="1177018" y="4451062"/>
        <a:ext cx="1800000" cy="720000"/>
      </dsp:txXfrm>
    </dsp:sp>
    <dsp:sp modelId="{9956791A-2355-4F75-AFC3-2755337DD55E}">
      <dsp:nvSpPr>
        <dsp:cNvPr id="0" name=""/>
        <dsp:cNvSpPr/>
      </dsp:nvSpPr>
      <dsp:spPr>
        <a:xfrm>
          <a:off x="3643019" y="301106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E14B3F-E1B0-4F8D-912B-D83EC59EB640}">
      <dsp:nvSpPr>
        <dsp:cNvPr id="0" name=""/>
        <dsp:cNvSpPr/>
      </dsp:nvSpPr>
      <dsp:spPr>
        <a:xfrm>
          <a:off x="3877019" y="324506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14A1B2-3945-451C-86F3-AFF176EC53BA}">
      <dsp:nvSpPr>
        <dsp:cNvPr id="0" name=""/>
        <dsp:cNvSpPr/>
      </dsp:nvSpPr>
      <dsp:spPr>
        <a:xfrm>
          <a:off x="3292019" y="445106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Conclusion </a:t>
          </a:r>
        </a:p>
      </dsp:txBody>
      <dsp:txXfrm>
        <a:off x="3292019" y="4451062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A441A0-349E-46F4-B2EF-B60516027ADF}">
      <dsp:nvSpPr>
        <dsp:cNvPr id="0" name=""/>
        <dsp:cNvSpPr/>
      </dsp:nvSpPr>
      <dsp:spPr>
        <a:xfrm>
          <a:off x="0" y="2442"/>
          <a:ext cx="6513603" cy="12380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3EAFCF-3290-4098-A9CF-653460FCAF1C}">
      <dsp:nvSpPr>
        <dsp:cNvPr id="0" name=""/>
        <dsp:cNvSpPr/>
      </dsp:nvSpPr>
      <dsp:spPr>
        <a:xfrm>
          <a:off x="374497" y="280994"/>
          <a:ext cx="680904" cy="6809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266182-AC0D-4045-8909-29FD67FFD62E}">
      <dsp:nvSpPr>
        <dsp:cNvPr id="0" name=""/>
        <dsp:cNvSpPr/>
      </dsp:nvSpPr>
      <dsp:spPr>
        <a:xfrm>
          <a:off x="1429899" y="2442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EReceipt is a digital copy of your shopping receipt / invoice sent straight to your bank. [2,3]</a:t>
          </a:r>
          <a:endParaRPr lang="en-US" sz="2000" kern="1200"/>
        </a:p>
      </dsp:txBody>
      <dsp:txXfrm>
        <a:off x="1429899" y="2442"/>
        <a:ext cx="5083704" cy="1238008"/>
      </dsp:txXfrm>
    </dsp:sp>
    <dsp:sp modelId="{1B51A544-9822-4ED8-8B7C-060C412936C5}">
      <dsp:nvSpPr>
        <dsp:cNvPr id="0" name=""/>
        <dsp:cNvSpPr/>
      </dsp:nvSpPr>
      <dsp:spPr>
        <a:xfrm>
          <a:off x="0" y="1549953"/>
          <a:ext cx="6513603" cy="123800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FEDB80-747A-4380-A550-F0DBCAF45164}">
      <dsp:nvSpPr>
        <dsp:cNvPr id="0" name=""/>
        <dsp:cNvSpPr/>
      </dsp:nvSpPr>
      <dsp:spPr>
        <a:xfrm>
          <a:off x="374497" y="1828505"/>
          <a:ext cx="680904" cy="6809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1F1B50-6914-4FE4-B0B8-9830575C5585}">
      <dsp:nvSpPr>
        <dsp:cNvPr id="0" name=""/>
        <dsp:cNvSpPr/>
      </dsp:nvSpPr>
      <dsp:spPr>
        <a:xfrm>
          <a:off x="1429899" y="1549953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 printing paper</a:t>
          </a:r>
          <a:endParaRPr lang="en-US" sz="2000" kern="1200"/>
        </a:p>
      </dsp:txBody>
      <dsp:txXfrm>
        <a:off x="1429899" y="1549953"/>
        <a:ext cx="5083704" cy="1238008"/>
      </dsp:txXfrm>
    </dsp:sp>
    <dsp:sp modelId="{847B894F-636A-4D5C-9379-B923223E2CAE}">
      <dsp:nvSpPr>
        <dsp:cNvPr id="0" name=""/>
        <dsp:cNvSpPr/>
      </dsp:nvSpPr>
      <dsp:spPr>
        <a:xfrm>
          <a:off x="0" y="3097464"/>
          <a:ext cx="6513603" cy="12380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F855A7-3069-4D12-9B87-2724CA01D6EE}">
      <dsp:nvSpPr>
        <dsp:cNvPr id="0" name=""/>
        <dsp:cNvSpPr/>
      </dsp:nvSpPr>
      <dsp:spPr>
        <a:xfrm>
          <a:off x="374497" y="3376015"/>
          <a:ext cx="680904" cy="6809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2C4488-952E-46D7-AECE-A81BBFDC659B}">
      <dsp:nvSpPr>
        <dsp:cNvPr id="0" name=""/>
        <dsp:cNvSpPr/>
      </dsp:nvSpPr>
      <dsp:spPr>
        <a:xfrm>
          <a:off x="1429899" y="309746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Instant copy [2,3]</a:t>
          </a:r>
          <a:endParaRPr lang="en-US" sz="2000" kern="1200"/>
        </a:p>
      </dsp:txBody>
      <dsp:txXfrm>
        <a:off x="1429899" y="3097464"/>
        <a:ext cx="5083704" cy="1238008"/>
      </dsp:txXfrm>
    </dsp:sp>
    <dsp:sp modelId="{8B54A2D7-FD5D-4B65-9F3B-432A5E18FC73}">
      <dsp:nvSpPr>
        <dsp:cNvPr id="0" name=""/>
        <dsp:cNvSpPr/>
      </dsp:nvSpPr>
      <dsp:spPr>
        <a:xfrm>
          <a:off x="0" y="4644974"/>
          <a:ext cx="6513603" cy="123800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F9F3EE-D3F6-4E91-BFB3-5CA9B30BC59C}">
      <dsp:nvSpPr>
        <dsp:cNvPr id="0" name=""/>
        <dsp:cNvSpPr/>
      </dsp:nvSpPr>
      <dsp:spPr>
        <a:xfrm>
          <a:off x="374497" y="4923526"/>
          <a:ext cx="680904" cy="6809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6A70CF-EEC1-4E65-BE9F-9208045E7EF7}">
      <dsp:nvSpPr>
        <dsp:cNvPr id="0" name=""/>
        <dsp:cNvSpPr/>
      </dsp:nvSpPr>
      <dsp:spPr>
        <a:xfrm>
          <a:off x="1429899" y="464497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Reward points</a:t>
          </a:r>
        </a:p>
      </dsp:txBody>
      <dsp:txXfrm>
        <a:off x="1429899" y="4644974"/>
        <a:ext cx="5083704" cy="12380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60EF61-10C5-410F-97AC-AB5770B86017}">
      <dsp:nvSpPr>
        <dsp:cNvPr id="0" name=""/>
        <dsp:cNvSpPr/>
      </dsp:nvSpPr>
      <dsp:spPr>
        <a:xfrm>
          <a:off x="0" y="2442"/>
          <a:ext cx="6513603" cy="12380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CE3496-2FAA-493F-B1E9-4FE56EE94279}">
      <dsp:nvSpPr>
        <dsp:cNvPr id="0" name=""/>
        <dsp:cNvSpPr/>
      </dsp:nvSpPr>
      <dsp:spPr>
        <a:xfrm>
          <a:off x="374497" y="280994"/>
          <a:ext cx="680904" cy="6809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9A6060-15F7-4E22-8A19-008D2A2EA5EB}">
      <dsp:nvSpPr>
        <dsp:cNvPr id="0" name=""/>
        <dsp:cNvSpPr/>
      </dsp:nvSpPr>
      <dsp:spPr>
        <a:xfrm>
          <a:off x="1429899" y="2442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It works for everyone</a:t>
          </a:r>
          <a:endParaRPr lang="en-US" sz="2200" kern="1200"/>
        </a:p>
      </dsp:txBody>
      <dsp:txXfrm>
        <a:off x="1429899" y="2442"/>
        <a:ext cx="5083704" cy="1238008"/>
      </dsp:txXfrm>
    </dsp:sp>
    <dsp:sp modelId="{8A406DE0-8ACF-4BFC-B339-287EF0577FDC}">
      <dsp:nvSpPr>
        <dsp:cNvPr id="0" name=""/>
        <dsp:cNvSpPr/>
      </dsp:nvSpPr>
      <dsp:spPr>
        <a:xfrm>
          <a:off x="0" y="1549953"/>
          <a:ext cx="6513603" cy="123800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6020D4-252E-452F-8275-F29558A38A06}">
      <dsp:nvSpPr>
        <dsp:cNvPr id="0" name=""/>
        <dsp:cNvSpPr/>
      </dsp:nvSpPr>
      <dsp:spPr>
        <a:xfrm>
          <a:off x="374497" y="1828505"/>
          <a:ext cx="680904" cy="6809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17FA2A-041C-4444-878B-CEE83DF33003}">
      <dsp:nvSpPr>
        <dsp:cNvPr id="0" name=""/>
        <dsp:cNvSpPr/>
      </dsp:nvSpPr>
      <dsp:spPr>
        <a:xfrm>
          <a:off x="1429899" y="1549953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Less paper wasted [1]</a:t>
          </a:r>
          <a:endParaRPr lang="en-US" sz="2200" kern="1200"/>
        </a:p>
      </dsp:txBody>
      <dsp:txXfrm>
        <a:off x="1429899" y="1549953"/>
        <a:ext cx="5083704" cy="1238008"/>
      </dsp:txXfrm>
    </dsp:sp>
    <dsp:sp modelId="{7236D333-AF7B-41AB-A417-15A09F6D1DDC}">
      <dsp:nvSpPr>
        <dsp:cNvPr id="0" name=""/>
        <dsp:cNvSpPr/>
      </dsp:nvSpPr>
      <dsp:spPr>
        <a:xfrm>
          <a:off x="0" y="3097464"/>
          <a:ext cx="6513603" cy="12380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0A8DFC-ECE1-4FEB-A23D-97BC99D3FF83}">
      <dsp:nvSpPr>
        <dsp:cNvPr id="0" name=""/>
        <dsp:cNvSpPr/>
      </dsp:nvSpPr>
      <dsp:spPr>
        <a:xfrm>
          <a:off x="374497" y="3376015"/>
          <a:ext cx="680904" cy="6809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0763C3-8832-4A6D-84E2-69DAD94E7E2F}">
      <dsp:nvSpPr>
        <dsp:cNvPr id="0" name=""/>
        <dsp:cNvSpPr/>
      </dsp:nvSpPr>
      <dsp:spPr>
        <a:xfrm>
          <a:off x="1429899" y="309746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Logs your receipt for up to 7 years [2,3]</a:t>
          </a:r>
          <a:endParaRPr lang="en-US" sz="2200" kern="1200"/>
        </a:p>
      </dsp:txBody>
      <dsp:txXfrm>
        <a:off x="1429899" y="3097464"/>
        <a:ext cx="5083704" cy="1238008"/>
      </dsp:txXfrm>
    </dsp:sp>
    <dsp:sp modelId="{3DB1703A-22C4-4F82-9742-C20C78881FC4}">
      <dsp:nvSpPr>
        <dsp:cNvPr id="0" name=""/>
        <dsp:cNvSpPr/>
      </dsp:nvSpPr>
      <dsp:spPr>
        <a:xfrm>
          <a:off x="0" y="4644974"/>
          <a:ext cx="6513603" cy="123800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43C781-9ECE-42C6-A085-154A0074C60F}">
      <dsp:nvSpPr>
        <dsp:cNvPr id="0" name=""/>
        <dsp:cNvSpPr/>
      </dsp:nvSpPr>
      <dsp:spPr>
        <a:xfrm>
          <a:off x="374497" y="4923526"/>
          <a:ext cx="680904" cy="6809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087D41-2460-4AE8-B8A9-189D8B924661}">
      <dsp:nvSpPr>
        <dsp:cNvPr id="0" name=""/>
        <dsp:cNvSpPr/>
      </dsp:nvSpPr>
      <dsp:spPr>
        <a:xfrm>
          <a:off x="1429899" y="464497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Fraud and Money laundering more difficult. </a:t>
          </a:r>
        </a:p>
      </dsp:txBody>
      <dsp:txXfrm>
        <a:off x="1429899" y="4644974"/>
        <a:ext cx="5083704" cy="12380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8881BE-26DF-4D47-8606-0F5C74A6274B}">
      <dsp:nvSpPr>
        <dsp:cNvPr id="0" name=""/>
        <dsp:cNvSpPr/>
      </dsp:nvSpPr>
      <dsp:spPr>
        <a:xfrm>
          <a:off x="708716" y="1468824"/>
          <a:ext cx="881775" cy="8817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0F65EA-A7FF-435A-A336-0B4353D0855B}">
      <dsp:nvSpPr>
        <dsp:cNvPr id="0" name=""/>
        <dsp:cNvSpPr/>
      </dsp:nvSpPr>
      <dsp:spPr>
        <a:xfrm>
          <a:off x="169854" y="2640350"/>
          <a:ext cx="195950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 conclusion the E-ceipt the project is valid </a:t>
          </a:r>
          <a:endParaRPr lang="en-US" sz="1500" kern="1200"/>
        </a:p>
      </dsp:txBody>
      <dsp:txXfrm>
        <a:off x="169854" y="2640350"/>
        <a:ext cx="1959501" cy="720000"/>
      </dsp:txXfrm>
    </dsp:sp>
    <dsp:sp modelId="{C223ABFF-1FCF-4232-A468-847DE3B136CF}">
      <dsp:nvSpPr>
        <dsp:cNvPr id="0" name=""/>
        <dsp:cNvSpPr/>
      </dsp:nvSpPr>
      <dsp:spPr>
        <a:xfrm>
          <a:off x="3011130" y="1468824"/>
          <a:ext cx="881775" cy="8817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546DEF-96C8-46B1-9B4B-B7F13929F271}">
      <dsp:nvSpPr>
        <dsp:cNvPr id="0" name=""/>
        <dsp:cNvSpPr/>
      </dsp:nvSpPr>
      <dsp:spPr>
        <a:xfrm>
          <a:off x="2472267" y="2640350"/>
          <a:ext cx="195950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and is a worth while avenue to help with everyday banking for </a:t>
          </a:r>
          <a:endParaRPr lang="en-US" sz="1500" kern="1200"/>
        </a:p>
      </dsp:txBody>
      <dsp:txXfrm>
        <a:off x="2472267" y="2640350"/>
        <a:ext cx="1959501" cy="720000"/>
      </dsp:txXfrm>
    </dsp:sp>
    <dsp:sp modelId="{75474AF9-4E54-43A7-BFCF-5F84428B4C25}">
      <dsp:nvSpPr>
        <dsp:cNvPr id="0" name=""/>
        <dsp:cNvSpPr/>
      </dsp:nvSpPr>
      <dsp:spPr>
        <a:xfrm>
          <a:off x="5313544" y="1468824"/>
          <a:ext cx="881775" cy="8817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B5C05C-7AEC-4768-B02E-9A9FFDF7DA4A}">
      <dsp:nvSpPr>
        <dsp:cNvPr id="0" name=""/>
        <dsp:cNvSpPr/>
      </dsp:nvSpPr>
      <dsp:spPr>
        <a:xfrm>
          <a:off x="4774681" y="2640350"/>
          <a:ext cx="195950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Customers and business. </a:t>
          </a:r>
          <a:endParaRPr lang="en-US" sz="1500" kern="1200"/>
        </a:p>
      </dsp:txBody>
      <dsp:txXfrm>
        <a:off x="4774681" y="2640350"/>
        <a:ext cx="1959501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12/4/2019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53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928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711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242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14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47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488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67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910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470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499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387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247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0D4AF255-D911-4A5A-ADCD-47D91EECDA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865" b="786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Digital Banking Eceipt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ea typeface="+mn-lt"/>
                <a:cs typeface="+mn-lt"/>
              </a:rPr>
              <a:t>Go Paperless, Go Digital</a:t>
            </a:r>
            <a:endParaRPr lang="en-US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077018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7BBB3E-226A-4336-9FAF-AD115EB222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2296905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50283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19BA06-886F-4A99-985A-2F475987E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ea typeface="+mj-lt"/>
                <a:cs typeface="+mj-lt"/>
              </a:rPr>
              <a:t>Table of content</a:t>
            </a:r>
            <a:br>
              <a:rPr lang="en-GB">
                <a:solidFill>
                  <a:srgbClr val="FFFFFF"/>
                </a:solidFill>
                <a:ea typeface="+mj-lt"/>
                <a:cs typeface="+mj-lt"/>
              </a:rPr>
            </a:br>
            <a:endParaRPr lang="en-GB">
              <a:solidFill>
                <a:srgbClr val="FFFFFF"/>
              </a:solidFill>
              <a:ea typeface="+mj-lt"/>
              <a:cs typeface="+mj-lt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001EE6-A294-49B1-A485-DBD460373E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1647208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7909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6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4525347"/>
            <a:ext cx="6801321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5" name="Oval 8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Oval 10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Oval 12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14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2" name="Straight Connector 16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2139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18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What is Eceipt 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85F88C88-0F1D-4CAC-BD82-9A639B14E05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26609304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65415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297D97-F159-4A91-B3E2-E4C237C03381}"/>
              </a:ext>
            </a:extLst>
          </p:cNvPr>
          <p:cNvSpPr txBox="1"/>
          <p:nvPr/>
        </p:nvSpPr>
        <p:spPr>
          <a:xfrm>
            <a:off x="863029" y="1012004"/>
            <a:ext cx="3416158" cy="4795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makes Eceipt's Unique </a:t>
            </a:r>
          </a:p>
        </p:txBody>
      </p:sp>
      <p:graphicFrame>
        <p:nvGraphicFramePr>
          <p:cNvPr id="15" name="TextBox 7">
            <a:extLst>
              <a:ext uri="{FF2B5EF4-FFF2-40B4-BE49-F238E27FC236}">
                <a16:creationId xmlns:a16="http://schemas.microsoft.com/office/drawing/2014/main" id="{673C20EB-1E7A-4C1A-AC1A-61C0664393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18037824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9703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4525347"/>
            <a:ext cx="6801321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Digital Design Concepts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3372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297D97-F159-4A91-B3E2-E4C237C03381}"/>
              </a:ext>
            </a:extLst>
          </p:cNvPr>
          <p:cNvSpPr txBox="1"/>
          <p:nvPr/>
        </p:nvSpPr>
        <p:spPr>
          <a:xfrm>
            <a:off x="546351" y="433545"/>
            <a:ext cx="11139854" cy="9304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Concept Designs 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10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A15F33A5-04DE-4D00-A883-D56776BA65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3868" y="2426818"/>
            <a:ext cx="3188115" cy="3997637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8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44A9BBB9-A854-4146-BF19-9AA5CC8C90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281" y="2417853"/>
            <a:ext cx="4393007" cy="399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8988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88521" y="381403"/>
            <a:ext cx="2200313" cy="3342508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6952" y="1204108"/>
            <a:ext cx="2669406" cy="17811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>
                <a:solidFill>
                  <a:srgbClr val="FFFFFF"/>
                </a:solidFill>
              </a:rPr>
              <a:t>Conclusion </a:t>
            </a:r>
          </a:p>
        </p:txBody>
      </p:sp>
      <p:graphicFrame>
        <p:nvGraphicFramePr>
          <p:cNvPr id="9" name="TextBox 3">
            <a:extLst>
              <a:ext uri="{FF2B5EF4-FFF2-40B4-BE49-F238E27FC236}">
                <a16:creationId xmlns:a16="http://schemas.microsoft.com/office/drawing/2014/main" id="{E78DEBBF-638C-4BBA-A126-B3B5EB037F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9808295"/>
              </p:ext>
            </p:extLst>
          </p:nvPr>
        </p:nvGraphicFramePr>
        <p:xfrm>
          <a:off x="4662488" y="952500"/>
          <a:ext cx="6904037" cy="4829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42171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Down Arrow 7">
            <a:extLst>
              <a:ext uri="{FF2B5EF4-FFF2-40B4-BE49-F238E27FC236}">
                <a16:creationId xmlns:a16="http://schemas.microsoft.com/office/drawing/2014/main" id="{B547373F-AF2E-4907-B442-9F902B387F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100" y="-4763"/>
            <a:ext cx="3333749" cy="3338514"/>
          </a:xfrm>
          <a:prstGeom prst="downArrow">
            <a:avLst>
              <a:gd name="adj1" fmla="val 100000"/>
              <a:gd name="adj2" fmla="val 26890"/>
            </a:avLst>
          </a:prstGeom>
          <a:solidFill>
            <a:schemeClr val="tx1">
              <a:lumMod val="85000"/>
              <a:lumOff val="15000"/>
            </a:schemeClr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190501"/>
            <a:ext cx="2886075" cy="2486024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CDDC5F1-B5F3-4854-869C-7F88EB01E270}"/>
              </a:ext>
            </a:extLst>
          </p:cNvPr>
          <p:cNvSpPr/>
          <p:nvPr/>
        </p:nvSpPr>
        <p:spPr>
          <a:xfrm>
            <a:off x="4648200" y="925830"/>
            <a:ext cx="6096000" cy="757130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>
                <a:solidFill>
                  <a:srgbClr val="000000"/>
                </a:solidFill>
                <a:latin typeface="Times New Roman" panose="02020603050405020304" pitchFamily="18" charset="0"/>
              </a:rPr>
              <a:t>[1]</a:t>
            </a:r>
          </a:p>
          <a:p>
            <a:r>
              <a:rPr lang="en-GB">
                <a:solidFill>
                  <a:srgbClr val="000000"/>
                </a:solidFill>
                <a:latin typeface="Times New Roman" panose="02020603050405020304" pitchFamily="18" charset="0"/>
              </a:rPr>
              <a:t>“Flux - Receipts that live in your banking app,” </a:t>
            </a:r>
            <a:r>
              <a:rPr lang="en-GB" i="1">
                <a:solidFill>
                  <a:srgbClr val="000000"/>
                </a:solidFill>
                <a:latin typeface="Times New Roman" panose="02020603050405020304" pitchFamily="18" charset="0"/>
              </a:rPr>
              <a:t>Tryflux.com</a:t>
            </a:r>
            <a:r>
              <a:rPr lang="en-GB">
                <a:solidFill>
                  <a:srgbClr val="000000"/>
                </a:solidFill>
                <a:latin typeface="Times New Roman" panose="02020603050405020304" pitchFamily="18" charset="0"/>
              </a:rPr>
              <a:t>, 2019. [Online]. Available: https://www.tryflux.com/. [Accessed: 01-Dec-2019].</a:t>
            </a:r>
          </a:p>
          <a:p>
            <a:endParaRPr lang="en-GB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/>
              <a:t>[2]</a:t>
            </a:r>
          </a:p>
          <a:p>
            <a:r>
              <a:rPr lang="en-GB"/>
              <a:t>“Feel good about money with better banking - Starling Bank,” </a:t>
            </a:r>
            <a:r>
              <a:rPr lang="en-GB" i="1"/>
              <a:t>Starling Bank</a:t>
            </a:r>
            <a:r>
              <a:rPr lang="en-GB"/>
              <a:t>, 2019. [Online]. Available: https://www.starlingbank.com/. [Accessed: 01-Dec-2019].</a:t>
            </a:r>
          </a:p>
          <a:p>
            <a:r>
              <a:rPr lang="en-GB"/>
              <a:t>‌</a:t>
            </a:r>
          </a:p>
          <a:p>
            <a:r>
              <a:rPr lang="en-GB"/>
              <a:t>[3]</a:t>
            </a:r>
          </a:p>
          <a:p>
            <a:r>
              <a:rPr lang="en-GB"/>
              <a:t>“Banking made easy,” </a:t>
            </a:r>
            <a:r>
              <a:rPr lang="en-GB" i="1"/>
              <a:t>Monzo.com</a:t>
            </a:r>
            <a:r>
              <a:rPr lang="en-GB"/>
              <a:t>, 2019. [Online]. Available: https://monzo.com/. [Accessed: 01-Dec-2019].</a:t>
            </a:r>
          </a:p>
          <a:p>
            <a:endParaRPr lang="en-GB"/>
          </a:p>
          <a:p>
            <a:r>
              <a:rPr lang="en-GB"/>
              <a:t>[4]</a:t>
            </a:r>
          </a:p>
          <a:p>
            <a:r>
              <a:rPr lang="en-GB"/>
              <a:t>L. Irwin, “How banks should prepare for the GDPR - IT Governance Blog </a:t>
            </a:r>
            <a:r>
              <a:rPr lang="en-GB" err="1"/>
              <a:t>En</a:t>
            </a:r>
            <a:r>
              <a:rPr lang="en-GB"/>
              <a:t>,” </a:t>
            </a:r>
            <a:r>
              <a:rPr lang="en-GB" i="1"/>
              <a:t>IT Governance Blog </a:t>
            </a:r>
            <a:r>
              <a:rPr lang="en-GB" i="1" err="1"/>
              <a:t>En</a:t>
            </a:r>
            <a:r>
              <a:rPr lang="en-GB"/>
              <a:t>, 19-Mar-2018. [Online]. Available: https://www.itgovernance.eu/blog/en/how-banks-should-prepare-for-the-gdpr. [Accessed: 02-Dec-2019].</a:t>
            </a:r>
          </a:p>
          <a:p>
            <a:r>
              <a:rPr lang="en-GB"/>
              <a:t>‌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‌</a:t>
            </a:r>
          </a:p>
          <a:p>
            <a:endParaRPr lang="en-GB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>
                <a:solidFill>
                  <a:srgbClr val="000000"/>
                </a:solidFill>
                <a:latin typeface="Times New Roman" panose="02020603050405020304" pitchFamily="18" charset="0"/>
              </a:rPr>
              <a:t>‌</a:t>
            </a:r>
            <a:endParaRPr lang="en-GB" b="0" i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48481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CCDFCBBBA200248B32B2A626FE8B273" ma:contentTypeVersion="7" ma:contentTypeDescription="Create a new document." ma:contentTypeScope="" ma:versionID="09d00854b8833e77760dc7335b9c48d8">
  <xsd:schema xmlns:xsd="http://www.w3.org/2001/XMLSchema" xmlns:xs="http://www.w3.org/2001/XMLSchema" xmlns:p="http://schemas.microsoft.com/office/2006/metadata/properties" xmlns:ns3="ada16477-4a9e-4f32-8a2f-23c8ffb0c900" targetNamespace="http://schemas.microsoft.com/office/2006/metadata/properties" ma:root="true" ma:fieldsID="1a7d66f7f042705f6fd051ad5aabb630" ns3:_="">
    <xsd:import namespace="ada16477-4a9e-4f32-8a2f-23c8ffb0c90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a16477-4a9e-4f32-8a2f-23c8ffb0c90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AA62C8-1953-492D-B0F2-13183EB5C2F4}">
  <ds:schemaRefs>
    <ds:schemaRef ds:uri="ada16477-4a9e-4f32-8a2f-23c8ffb0c900"/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BDFA814-276E-48BD-A71C-923454AA38E7}">
  <ds:schemaRefs>
    <ds:schemaRef ds:uri="http://schemas.microsoft.com/office/2006/metadata/properties"/>
    <ds:schemaRef ds:uri="http://www.w3.org/2000/xmlns/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C30FE8FD-486B-4FF6-AD92-E809A581939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143</Words>
  <Application>Microsoft Office PowerPoint</Application>
  <PresentationFormat>Widescreen</PresentationFormat>
  <Paragraphs>50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Theme</vt:lpstr>
      <vt:lpstr>Digital Banking Eceipt </vt:lpstr>
      <vt:lpstr>Contents</vt:lpstr>
      <vt:lpstr>Table of content </vt:lpstr>
      <vt:lpstr>Introduction</vt:lpstr>
      <vt:lpstr>What is Eceipt </vt:lpstr>
      <vt:lpstr>PowerPoint Presentation</vt:lpstr>
      <vt:lpstr>Digital Design Concepts</vt:lpstr>
      <vt:lpstr>PowerPoint Presentation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Banking Eceipt </dc:title>
  <dc:creator>James Dunhill</dc:creator>
  <cp:lastModifiedBy>James Dunhill</cp:lastModifiedBy>
  <cp:revision>2</cp:revision>
  <dcterms:created xsi:type="dcterms:W3CDTF">2019-12-04T11:47:49Z</dcterms:created>
  <dcterms:modified xsi:type="dcterms:W3CDTF">2019-12-04T13:01:25Z</dcterms:modified>
</cp:coreProperties>
</file>