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98F76F-9E7F-4003-9275-E2BC20C80EEA}" v="10" dt="2025-01-28T11:54:11.487"/>
    <p1510:client id="{D8BD7BD5-0F20-CCB6-502D-E4D2C58AB197}" v="4" dt="2025-01-30T09:04:43.7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4" d="100"/>
          <a:sy n="94" d="100"/>
        </p:scale>
        <p:origin x="84"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2F69DA91-38E0-B4B6-A2F4-42795C5DE86E}"/>
    <pc:docChg chg="addSld modSld addMainMaster delMainMaster">
      <pc:chgData name="Laura James" userId="S::laura.james@uwtsd.ac.uk::e815814b-f5ab-4367-85bb-abbbaf16d579" providerId="AD" clId="Web-{2F69DA91-38E0-B4B6-A2F4-42795C5DE86E}" dt="2025-01-22T15:17:06.799" v="50" actId="20577"/>
      <pc:docMkLst>
        <pc:docMk/>
      </pc:docMkLst>
      <pc:sldChg chg="addSp modSp mod setBg modClrScheme chgLayout">
        <pc:chgData name="Laura James" userId="S::laura.james@uwtsd.ac.uk::e815814b-f5ab-4367-85bb-abbbaf16d579" providerId="AD" clId="Web-{2F69DA91-38E0-B4B6-A2F4-42795C5DE86E}" dt="2025-01-22T15:12:56.736" v="17"/>
        <pc:sldMkLst>
          <pc:docMk/>
          <pc:sldMk cId="109857222" sldId="256"/>
        </pc:sldMkLst>
        <pc:spChg chg="mod">
          <ac:chgData name="Laura James" userId="S::laura.james@uwtsd.ac.uk::e815814b-f5ab-4367-85bb-abbbaf16d579" providerId="AD" clId="Web-{2F69DA91-38E0-B4B6-A2F4-42795C5DE86E}" dt="2025-01-22T15:12:56.736" v="17"/>
          <ac:spMkLst>
            <pc:docMk/>
            <pc:sldMk cId="109857222" sldId="256"/>
            <ac:spMk id="2" creationId="{00000000-0000-0000-0000-000000000000}"/>
          </ac:spMkLst>
        </pc:spChg>
        <pc:spChg chg="mod">
          <ac:chgData name="Laura James" userId="S::laura.james@uwtsd.ac.uk::e815814b-f5ab-4367-85bb-abbbaf16d579" providerId="AD" clId="Web-{2F69DA91-38E0-B4B6-A2F4-42795C5DE86E}" dt="2025-01-22T15:12:56.736" v="17"/>
          <ac:spMkLst>
            <pc:docMk/>
            <pc:sldMk cId="109857222" sldId="256"/>
            <ac:spMk id="3" creationId="{00000000-0000-0000-0000-000000000000}"/>
          </ac:spMkLst>
        </pc:spChg>
        <pc:spChg chg="add">
          <ac:chgData name="Laura James" userId="S::laura.james@uwtsd.ac.uk::e815814b-f5ab-4367-85bb-abbbaf16d579" providerId="AD" clId="Web-{2F69DA91-38E0-B4B6-A2F4-42795C5DE86E}" dt="2025-01-22T15:12:56.736" v="17"/>
          <ac:spMkLst>
            <pc:docMk/>
            <pc:sldMk cId="109857222" sldId="256"/>
            <ac:spMk id="9" creationId="{3011B0B3-5679-4759-90B8-3B908C4CBD21}"/>
          </ac:spMkLst>
        </pc:spChg>
        <pc:picChg chg="add">
          <ac:chgData name="Laura James" userId="S::laura.james@uwtsd.ac.uk::e815814b-f5ab-4367-85bb-abbbaf16d579" providerId="AD" clId="Web-{2F69DA91-38E0-B4B6-A2F4-42795C5DE86E}" dt="2025-01-22T15:12:56.736" v="17"/>
          <ac:picMkLst>
            <pc:docMk/>
            <pc:sldMk cId="109857222" sldId="256"/>
            <ac:picMk id="4" creationId="{67FF78E9-6A10-528B-9018-F9EC708DB31D}"/>
          </ac:picMkLst>
        </pc:picChg>
        <pc:cxnChg chg="add">
          <ac:chgData name="Laura James" userId="S::laura.james@uwtsd.ac.uk::e815814b-f5ab-4367-85bb-abbbaf16d579" providerId="AD" clId="Web-{2F69DA91-38E0-B4B6-A2F4-42795C5DE86E}" dt="2025-01-22T15:12:56.736" v="17"/>
          <ac:cxnSpMkLst>
            <pc:docMk/>
            <pc:sldMk cId="109857222" sldId="256"/>
            <ac:cxnSpMk id="11" creationId="{32E97E5C-7A5F-424E-AAE4-654396E90799}"/>
          </ac:cxnSpMkLst>
        </pc:cxnChg>
      </pc:sldChg>
      <pc:sldChg chg="addSp modSp new mod setBg">
        <pc:chgData name="Laura James" userId="S::laura.james@uwtsd.ac.uk::e815814b-f5ab-4367-85bb-abbbaf16d579" providerId="AD" clId="Web-{2F69DA91-38E0-B4B6-A2F4-42795C5DE86E}" dt="2025-01-22T15:14:50.759" v="31" actId="20577"/>
        <pc:sldMkLst>
          <pc:docMk/>
          <pc:sldMk cId="375351910" sldId="257"/>
        </pc:sldMkLst>
        <pc:spChg chg="mod">
          <ac:chgData name="Laura James" userId="S::laura.james@uwtsd.ac.uk::e815814b-f5ab-4367-85bb-abbbaf16d579" providerId="AD" clId="Web-{2F69DA91-38E0-B4B6-A2F4-42795C5DE86E}" dt="2025-01-22T15:14:38.086" v="29" actId="20577"/>
          <ac:spMkLst>
            <pc:docMk/>
            <pc:sldMk cId="375351910" sldId="257"/>
            <ac:spMk id="2" creationId="{4902E6D5-23E3-427C-AA59-E1CA3B442A59}"/>
          </ac:spMkLst>
        </pc:spChg>
        <pc:spChg chg="mod">
          <ac:chgData name="Laura James" userId="S::laura.james@uwtsd.ac.uk::e815814b-f5ab-4367-85bb-abbbaf16d579" providerId="AD" clId="Web-{2F69DA91-38E0-B4B6-A2F4-42795C5DE86E}" dt="2025-01-22T15:14:50.759" v="31" actId="20577"/>
          <ac:spMkLst>
            <pc:docMk/>
            <pc:sldMk cId="375351910" sldId="257"/>
            <ac:spMk id="3" creationId="{02FD3E7D-196F-03A5-0489-56E3F2349CF0}"/>
          </ac:spMkLst>
        </pc:spChg>
        <pc:spChg chg="add">
          <ac:chgData name="Laura James" userId="S::laura.james@uwtsd.ac.uk::e815814b-f5ab-4367-85bb-abbbaf16d579" providerId="AD" clId="Web-{2F69DA91-38E0-B4B6-A2F4-42795C5DE86E}" dt="2025-01-22T15:13:11.597" v="19"/>
          <ac:spMkLst>
            <pc:docMk/>
            <pc:sldMk cId="375351910" sldId="257"/>
            <ac:spMk id="8" creationId="{DB66C9CD-6BF4-44CA-8078-0BB819080761}"/>
          </ac:spMkLst>
        </pc:spChg>
        <pc:spChg chg="add">
          <ac:chgData name="Laura James" userId="S::laura.james@uwtsd.ac.uk::e815814b-f5ab-4367-85bb-abbbaf16d579" providerId="AD" clId="Web-{2F69DA91-38E0-B4B6-A2F4-42795C5DE86E}" dt="2025-01-22T15:13:11.597" v="19"/>
          <ac:spMkLst>
            <pc:docMk/>
            <pc:sldMk cId="375351910" sldId="257"/>
            <ac:spMk id="10" creationId="{EADD72DC-CC5F-44D6-97D3-79407D4FF823}"/>
          </ac:spMkLst>
        </pc:spChg>
        <pc:spChg chg="add">
          <ac:chgData name="Laura James" userId="S::laura.james@uwtsd.ac.uk::e815814b-f5ab-4367-85bb-abbbaf16d579" providerId="AD" clId="Web-{2F69DA91-38E0-B4B6-A2F4-42795C5DE86E}" dt="2025-01-22T15:13:11.597" v="19"/>
          <ac:spMkLst>
            <pc:docMk/>
            <pc:sldMk cId="375351910" sldId="257"/>
            <ac:spMk id="12" creationId="{B083E179-CF1F-4694-AEAB-6931C9B31F53}"/>
          </ac:spMkLst>
        </pc:spChg>
        <pc:spChg chg="add">
          <ac:chgData name="Laura James" userId="S::laura.james@uwtsd.ac.uk::e815814b-f5ab-4367-85bb-abbbaf16d579" providerId="AD" clId="Web-{2F69DA91-38E0-B4B6-A2F4-42795C5DE86E}" dt="2025-01-22T15:13:11.597" v="19"/>
          <ac:spMkLst>
            <pc:docMk/>
            <pc:sldMk cId="375351910" sldId="257"/>
            <ac:spMk id="24" creationId="{8AD7D35B-560E-435E-B0FD-0F84A2E6C4E0}"/>
          </ac:spMkLst>
        </pc:spChg>
        <pc:spChg chg="add">
          <ac:chgData name="Laura James" userId="S::laura.james@uwtsd.ac.uk::e815814b-f5ab-4367-85bb-abbbaf16d579" providerId="AD" clId="Web-{2F69DA91-38E0-B4B6-A2F4-42795C5DE86E}" dt="2025-01-22T15:13:11.597" v="19"/>
          <ac:spMkLst>
            <pc:docMk/>
            <pc:sldMk cId="375351910" sldId="257"/>
            <ac:spMk id="44" creationId="{A7F45189-997F-4E6B-800E-D17FF116E94F}"/>
          </ac:spMkLst>
        </pc:spChg>
        <pc:grpChg chg="add">
          <ac:chgData name="Laura James" userId="S::laura.james@uwtsd.ac.uk::e815814b-f5ab-4367-85bb-abbbaf16d579" providerId="AD" clId="Web-{2F69DA91-38E0-B4B6-A2F4-42795C5DE86E}" dt="2025-01-22T15:13:11.597" v="19"/>
          <ac:grpSpMkLst>
            <pc:docMk/>
            <pc:sldMk cId="375351910" sldId="257"/>
            <ac:grpSpMk id="26" creationId="{AC46C823-4AEE-4D15-A7B7-556599F86465}"/>
          </ac:grpSpMkLst>
        </pc:grpChg>
        <pc:grpChg chg="add">
          <ac:chgData name="Laura James" userId="S::laura.james@uwtsd.ac.uk::e815814b-f5ab-4367-85bb-abbbaf16d579" providerId="AD" clId="Web-{2F69DA91-38E0-B4B6-A2F4-42795C5DE86E}" dt="2025-01-22T15:13:11.597" v="19"/>
          <ac:grpSpMkLst>
            <pc:docMk/>
            <pc:sldMk cId="375351910" sldId="257"/>
            <ac:grpSpMk id="62" creationId="{695E1464-F8FF-467B-BC7A-2DB63FD7340E}"/>
          </ac:grpSpMkLst>
        </pc:grpChg>
        <pc:grpChg chg="add">
          <ac:chgData name="Laura James" userId="S::laura.james@uwtsd.ac.uk::e815814b-f5ab-4367-85bb-abbbaf16d579" providerId="AD" clId="Web-{2F69DA91-38E0-B4B6-A2F4-42795C5DE86E}" dt="2025-01-22T15:13:11.597" v="19"/>
          <ac:grpSpMkLst>
            <pc:docMk/>
            <pc:sldMk cId="375351910" sldId="257"/>
            <ac:grpSpMk id="69" creationId="{D9F93B70-A436-473C-A7CE-540999A5963E}"/>
          </ac:grpSpMkLst>
        </pc:grpChg>
      </pc:sldChg>
      <pc:sldChg chg="modSp new">
        <pc:chgData name="Laura James" userId="S::laura.james@uwtsd.ac.uk::e815814b-f5ab-4367-85bb-abbbaf16d579" providerId="AD" clId="Web-{2F69DA91-38E0-B4B6-A2F4-42795C5DE86E}" dt="2025-01-22T15:15:57.216" v="41" actId="20577"/>
        <pc:sldMkLst>
          <pc:docMk/>
          <pc:sldMk cId="3168787514" sldId="258"/>
        </pc:sldMkLst>
        <pc:spChg chg="mod">
          <ac:chgData name="Laura James" userId="S::laura.james@uwtsd.ac.uk::e815814b-f5ab-4367-85bb-abbbaf16d579" providerId="AD" clId="Web-{2F69DA91-38E0-B4B6-A2F4-42795C5DE86E}" dt="2025-01-22T15:15:18.855" v="35" actId="20577"/>
          <ac:spMkLst>
            <pc:docMk/>
            <pc:sldMk cId="3168787514" sldId="258"/>
            <ac:spMk id="2" creationId="{0580938D-C7B4-F0CA-D356-E0E3F34A4285}"/>
          </ac:spMkLst>
        </pc:spChg>
        <pc:spChg chg="mod">
          <ac:chgData name="Laura James" userId="S::laura.james@uwtsd.ac.uk::e815814b-f5ab-4367-85bb-abbbaf16d579" providerId="AD" clId="Web-{2F69DA91-38E0-B4B6-A2F4-42795C5DE86E}" dt="2025-01-22T15:15:57.216" v="41" actId="20577"/>
          <ac:spMkLst>
            <pc:docMk/>
            <pc:sldMk cId="3168787514" sldId="258"/>
            <ac:spMk id="3" creationId="{89EF4786-84D7-574B-157D-892B1479F6D3}"/>
          </ac:spMkLst>
        </pc:spChg>
      </pc:sldChg>
      <pc:sldChg chg="modSp new">
        <pc:chgData name="Laura James" userId="S::laura.james@uwtsd.ac.uk::e815814b-f5ab-4367-85bb-abbbaf16d579" providerId="AD" clId="Web-{2F69DA91-38E0-B4B6-A2F4-42795C5DE86E}" dt="2025-01-22T15:17:06.799" v="50" actId="20577"/>
        <pc:sldMkLst>
          <pc:docMk/>
          <pc:sldMk cId="2379469492" sldId="259"/>
        </pc:sldMkLst>
        <pc:spChg chg="mod">
          <ac:chgData name="Laura James" userId="S::laura.james@uwtsd.ac.uk::e815814b-f5ab-4367-85bb-abbbaf16d579" providerId="AD" clId="Web-{2F69DA91-38E0-B4B6-A2F4-42795C5DE86E}" dt="2025-01-22T15:17:06.799" v="50" actId="20577"/>
          <ac:spMkLst>
            <pc:docMk/>
            <pc:sldMk cId="2379469492" sldId="259"/>
            <ac:spMk id="2" creationId="{DF9E1082-4672-5737-9374-EB0910FFAF17}"/>
          </ac:spMkLst>
        </pc:spChg>
        <pc:spChg chg="mod">
          <ac:chgData name="Laura James" userId="S::laura.james@uwtsd.ac.uk::e815814b-f5ab-4367-85bb-abbbaf16d579" providerId="AD" clId="Web-{2F69DA91-38E0-B4B6-A2F4-42795C5DE86E}" dt="2025-01-22T15:17:03.955" v="49" actId="20577"/>
          <ac:spMkLst>
            <pc:docMk/>
            <pc:sldMk cId="2379469492" sldId="259"/>
            <ac:spMk id="3" creationId="{698A969B-3D0B-B8D8-DE8D-649C69C2D4EE}"/>
          </ac:spMkLst>
        </pc:spChg>
      </pc:sldChg>
      <pc:sldMasterChg chg="del delSldLayout">
        <pc:chgData name="Laura James" userId="S::laura.james@uwtsd.ac.uk::e815814b-f5ab-4367-85bb-abbbaf16d579" providerId="AD" clId="Web-{2F69DA91-38E0-B4B6-A2F4-42795C5DE86E}" dt="2025-01-22T15:12:56.736" v="17"/>
        <pc:sldMasterMkLst>
          <pc:docMk/>
          <pc:sldMasterMk cId="2460954070" sldId="2147483660"/>
        </pc:sldMasterMkLst>
        <pc:sldLayoutChg chg="del">
          <pc:chgData name="Laura James" userId="S::laura.james@uwtsd.ac.uk::e815814b-f5ab-4367-85bb-abbbaf16d579" providerId="AD" clId="Web-{2F69DA91-38E0-B4B6-A2F4-42795C5DE86E}" dt="2025-01-22T15:12:56.736" v="17"/>
          <pc:sldLayoutMkLst>
            <pc:docMk/>
            <pc:sldMasterMk cId="2460954070" sldId="2147483660"/>
            <pc:sldLayoutMk cId="2385387890" sldId="2147483661"/>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949138452" sldId="2147483662"/>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2591524520" sldId="2147483663"/>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1203092039" sldId="2147483664"/>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3733172339" sldId="2147483665"/>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3210312558" sldId="2147483666"/>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3146388984" sldId="2147483667"/>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3171841454" sldId="2147483668"/>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1718958274" sldId="2147483669"/>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2202905451" sldId="2147483670"/>
          </pc:sldLayoutMkLst>
        </pc:sldLayoutChg>
        <pc:sldLayoutChg chg="del">
          <pc:chgData name="Laura James" userId="S::laura.james@uwtsd.ac.uk::e815814b-f5ab-4367-85bb-abbbaf16d579" providerId="AD" clId="Web-{2F69DA91-38E0-B4B6-A2F4-42795C5DE86E}" dt="2025-01-22T15:12:56.736" v="17"/>
          <pc:sldLayoutMkLst>
            <pc:docMk/>
            <pc:sldMasterMk cId="2460954070" sldId="2147483660"/>
            <pc:sldLayoutMk cId="3479445657" sldId="2147483671"/>
          </pc:sldLayoutMkLst>
        </pc:sldLayoutChg>
      </pc:sldMasterChg>
      <pc:sldMasterChg chg="add addSldLayout">
        <pc:chgData name="Laura James" userId="S::laura.james@uwtsd.ac.uk::e815814b-f5ab-4367-85bb-abbbaf16d579" providerId="AD" clId="Web-{2F69DA91-38E0-B4B6-A2F4-42795C5DE86E}" dt="2025-01-22T15:12:56.736" v="17"/>
        <pc:sldMasterMkLst>
          <pc:docMk/>
          <pc:sldMasterMk cId="4112460068" sldId="2147483734"/>
        </pc:sldMasterMkLst>
        <pc:sldLayoutChg chg="add">
          <pc:chgData name="Laura James" userId="S::laura.james@uwtsd.ac.uk::e815814b-f5ab-4367-85bb-abbbaf16d579" providerId="AD" clId="Web-{2F69DA91-38E0-B4B6-A2F4-42795C5DE86E}" dt="2025-01-22T15:12:56.736" v="17"/>
          <pc:sldLayoutMkLst>
            <pc:docMk/>
            <pc:sldMasterMk cId="4112460068" sldId="2147483734"/>
            <pc:sldLayoutMk cId="2162112024" sldId="2147483723"/>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1639634682" sldId="2147483724"/>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2938212062" sldId="2147483725"/>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3177787157" sldId="2147483726"/>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2238147259" sldId="2147483727"/>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1772289859" sldId="2147483728"/>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1579822730" sldId="2147483729"/>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66905786" sldId="2147483730"/>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3802045987" sldId="2147483731"/>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2500744625" sldId="2147483732"/>
          </pc:sldLayoutMkLst>
        </pc:sldLayoutChg>
        <pc:sldLayoutChg chg="add">
          <pc:chgData name="Laura James" userId="S::laura.james@uwtsd.ac.uk::e815814b-f5ab-4367-85bb-abbbaf16d579" providerId="AD" clId="Web-{2F69DA91-38E0-B4B6-A2F4-42795C5DE86E}" dt="2025-01-22T15:12:56.736" v="17"/>
          <pc:sldLayoutMkLst>
            <pc:docMk/>
            <pc:sldMasterMk cId="4112460068" sldId="2147483734"/>
            <pc:sldLayoutMk cId="2693479167" sldId="2147483733"/>
          </pc:sldLayoutMkLst>
        </pc:sldLayoutChg>
      </pc:sldMasterChg>
    </pc:docChg>
  </pc:docChgLst>
  <pc:docChgLst>
    <pc:chgData name="Laura James" userId="e815814b-f5ab-4367-85bb-abbbaf16d579" providerId="ADAL" clId="{A498F76F-9E7F-4003-9275-E2BC20C80EEA}"/>
    <pc:docChg chg="custSel addSld delSld modSld">
      <pc:chgData name="Laura James" userId="e815814b-f5ab-4367-85bb-abbbaf16d579" providerId="ADAL" clId="{A498F76F-9E7F-4003-9275-E2BC20C80EEA}" dt="2025-01-28T13:53:24.616" v="82" actId="26606"/>
      <pc:docMkLst>
        <pc:docMk/>
      </pc:docMkLst>
      <pc:sldChg chg="addSp modSp mod setBg">
        <pc:chgData name="Laura James" userId="e815814b-f5ab-4367-85bb-abbbaf16d579" providerId="ADAL" clId="{A498F76F-9E7F-4003-9275-E2BC20C80EEA}" dt="2025-01-28T13:35:41.554" v="29" actId="26606"/>
        <pc:sldMkLst>
          <pc:docMk/>
          <pc:sldMk cId="3168787514" sldId="258"/>
        </pc:sldMkLst>
        <pc:spChg chg="mod">
          <ac:chgData name="Laura James" userId="e815814b-f5ab-4367-85bb-abbbaf16d579" providerId="ADAL" clId="{A498F76F-9E7F-4003-9275-E2BC20C80EEA}" dt="2025-01-28T13:35:41.554" v="29" actId="26606"/>
          <ac:spMkLst>
            <pc:docMk/>
            <pc:sldMk cId="3168787514" sldId="258"/>
            <ac:spMk id="2" creationId="{0580938D-C7B4-F0CA-D356-E0E3F34A4285}"/>
          </ac:spMkLst>
        </pc:spChg>
        <pc:spChg chg="mod">
          <ac:chgData name="Laura James" userId="e815814b-f5ab-4367-85bb-abbbaf16d579" providerId="ADAL" clId="{A498F76F-9E7F-4003-9275-E2BC20C80EEA}" dt="2025-01-28T13:35:41.554" v="29" actId="26606"/>
          <ac:spMkLst>
            <pc:docMk/>
            <pc:sldMk cId="3168787514" sldId="258"/>
            <ac:spMk id="3" creationId="{89EF4786-84D7-574B-157D-892B1479F6D3}"/>
          </ac:spMkLst>
        </pc:spChg>
        <pc:spChg chg="add">
          <ac:chgData name="Laura James" userId="e815814b-f5ab-4367-85bb-abbbaf16d579" providerId="ADAL" clId="{A498F76F-9E7F-4003-9275-E2BC20C80EEA}" dt="2025-01-28T13:35:41.554" v="29" actId="26606"/>
          <ac:spMkLst>
            <pc:docMk/>
            <pc:sldMk cId="3168787514" sldId="258"/>
            <ac:spMk id="8" creationId="{C5DCFBD7-5612-480F-BED3-7820176A5066}"/>
          </ac:spMkLst>
        </pc:spChg>
        <pc:grpChg chg="add">
          <ac:chgData name="Laura James" userId="e815814b-f5ab-4367-85bb-abbbaf16d579" providerId="ADAL" clId="{A498F76F-9E7F-4003-9275-E2BC20C80EEA}" dt="2025-01-28T13:35:41.554" v="29" actId="26606"/>
          <ac:grpSpMkLst>
            <pc:docMk/>
            <pc:sldMk cId="3168787514" sldId="258"/>
            <ac:grpSpMk id="10" creationId="{263531A3-FAAF-4F5C-AF87-91646005308E}"/>
          </ac:grpSpMkLst>
        </pc:grpChg>
        <pc:grpChg chg="add">
          <ac:chgData name="Laura James" userId="e815814b-f5ab-4367-85bb-abbbaf16d579" providerId="ADAL" clId="{A498F76F-9E7F-4003-9275-E2BC20C80EEA}" dt="2025-01-28T13:35:41.554" v="29" actId="26606"/>
          <ac:grpSpMkLst>
            <pc:docMk/>
            <pc:sldMk cId="3168787514" sldId="258"/>
            <ac:grpSpMk id="21" creationId="{F73511A5-69DC-406F-AFE1-A7248A4CEA95}"/>
          </ac:grpSpMkLst>
        </pc:grpChg>
      </pc:sldChg>
      <pc:sldChg chg="addSp modSp mod setBg">
        <pc:chgData name="Laura James" userId="e815814b-f5ab-4367-85bb-abbbaf16d579" providerId="ADAL" clId="{A498F76F-9E7F-4003-9275-E2BC20C80EEA}" dt="2025-01-28T13:35:49.406" v="30" actId="26606"/>
        <pc:sldMkLst>
          <pc:docMk/>
          <pc:sldMk cId="2379469492" sldId="259"/>
        </pc:sldMkLst>
        <pc:spChg chg="mod">
          <ac:chgData name="Laura James" userId="e815814b-f5ab-4367-85bb-abbbaf16d579" providerId="ADAL" clId="{A498F76F-9E7F-4003-9275-E2BC20C80EEA}" dt="2025-01-28T13:35:49.406" v="30" actId="26606"/>
          <ac:spMkLst>
            <pc:docMk/>
            <pc:sldMk cId="2379469492" sldId="259"/>
            <ac:spMk id="2" creationId="{DF9E1082-4672-5737-9374-EB0910FFAF17}"/>
          </ac:spMkLst>
        </pc:spChg>
        <pc:spChg chg="mod">
          <ac:chgData name="Laura James" userId="e815814b-f5ab-4367-85bb-abbbaf16d579" providerId="ADAL" clId="{A498F76F-9E7F-4003-9275-E2BC20C80EEA}" dt="2025-01-28T13:35:49.406" v="30" actId="26606"/>
          <ac:spMkLst>
            <pc:docMk/>
            <pc:sldMk cId="2379469492" sldId="259"/>
            <ac:spMk id="3" creationId="{698A969B-3D0B-B8D8-DE8D-649C69C2D4EE}"/>
          </ac:spMkLst>
        </pc:spChg>
        <pc:spChg chg="add">
          <ac:chgData name="Laura James" userId="e815814b-f5ab-4367-85bb-abbbaf16d579" providerId="ADAL" clId="{A498F76F-9E7F-4003-9275-E2BC20C80EEA}" dt="2025-01-28T13:35:49.406" v="30" actId="26606"/>
          <ac:spMkLst>
            <pc:docMk/>
            <pc:sldMk cId="2379469492" sldId="259"/>
            <ac:spMk id="8" creationId="{316A5661-2CFE-478C-BAC3-729F393F3C4A}"/>
          </ac:spMkLst>
        </pc:spChg>
        <pc:grpChg chg="add">
          <ac:chgData name="Laura James" userId="e815814b-f5ab-4367-85bb-abbbaf16d579" providerId="ADAL" clId="{A498F76F-9E7F-4003-9275-E2BC20C80EEA}" dt="2025-01-28T13:35:49.406" v="30" actId="26606"/>
          <ac:grpSpMkLst>
            <pc:docMk/>
            <pc:sldMk cId="2379469492" sldId="259"/>
            <ac:grpSpMk id="10" creationId="{FB7BE8CD-E348-464A-82CC-7EF7AA82842A}"/>
          </ac:grpSpMkLst>
        </pc:grpChg>
      </pc:sldChg>
      <pc:sldChg chg="addSp modSp new mod setBg">
        <pc:chgData name="Laura James" userId="e815814b-f5ab-4367-85bb-abbbaf16d579" providerId="ADAL" clId="{A498F76F-9E7F-4003-9275-E2BC20C80EEA}" dt="2025-01-28T13:47:05.656" v="36" actId="20577"/>
        <pc:sldMkLst>
          <pc:docMk/>
          <pc:sldMk cId="3086575831" sldId="260"/>
        </pc:sldMkLst>
        <pc:spChg chg="add mod">
          <ac:chgData name="Laura James" userId="e815814b-f5ab-4367-85bb-abbbaf16d579" providerId="ADAL" clId="{A498F76F-9E7F-4003-9275-E2BC20C80EEA}" dt="2025-01-28T13:47:05.656" v="36" actId="20577"/>
          <ac:spMkLst>
            <pc:docMk/>
            <pc:sldMk cId="3086575831" sldId="260"/>
            <ac:spMk id="3" creationId="{77633DB9-4BA2-9162-005F-6B1719DFA154}"/>
          </ac:spMkLst>
        </pc:spChg>
        <pc:spChg chg="add">
          <ac:chgData name="Laura James" userId="e815814b-f5ab-4367-85bb-abbbaf16d579" providerId="ADAL" clId="{A498F76F-9E7F-4003-9275-E2BC20C80EEA}" dt="2025-01-28T13:36:24.575" v="31" actId="26606"/>
          <ac:spMkLst>
            <pc:docMk/>
            <pc:sldMk cId="3086575831" sldId="260"/>
            <ac:spMk id="8" creationId="{C5DCFBD7-5612-480F-BED3-7820176A5066}"/>
          </ac:spMkLst>
        </pc:spChg>
        <pc:grpChg chg="add">
          <ac:chgData name="Laura James" userId="e815814b-f5ab-4367-85bb-abbbaf16d579" providerId="ADAL" clId="{A498F76F-9E7F-4003-9275-E2BC20C80EEA}" dt="2025-01-28T13:36:24.575" v="31" actId="26606"/>
          <ac:grpSpMkLst>
            <pc:docMk/>
            <pc:sldMk cId="3086575831" sldId="260"/>
            <ac:grpSpMk id="10" creationId="{263531A3-FAAF-4F5C-AF87-91646005308E}"/>
          </ac:grpSpMkLst>
        </pc:grpChg>
        <pc:grpChg chg="add">
          <ac:chgData name="Laura James" userId="e815814b-f5ab-4367-85bb-abbbaf16d579" providerId="ADAL" clId="{A498F76F-9E7F-4003-9275-E2BC20C80EEA}" dt="2025-01-28T13:36:24.575" v="31" actId="26606"/>
          <ac:grpSpMkLst>
            <pc:docMk/>
            <pc:sldMk cId="3086575831" sldId="260"/>
            <ac:grpSpMk id="21" creationId="{F73511A5-69DC-406F-AFE1-A7248A4CEA95}"/>
          </ac:grpSpMkLst>
        </pc:grpChg>
      </pc:sldChg>
      <pc:sldChg chg="addSp modSp new del mod">
        <pc:chgData name="Laura James" userId="e815814b-f5ab-4367-85bb-abbbaf16d579" providerId="ADAL" clId="{A498F76F-9E7F-4003-9275-E2BC20C80EEA}" dt="2025-01-28T13:46:52.769" v="34" actId="47"/>
        <pc:sldMkLst>
          <pc:docMk/>
          <pc:sldMk cId="3848591322" sldId="261"/>
        </pc:sldMkLst>
        <pc:spChg chg="add mod">
          <ac:chgData name="Laura James" userId="e815814b-f5ab-4367-85bb-abbbaf16d579" providerId="ADAL" clId="{A498F76F-9E7F-4003-9275-E2BC20C80EEA}" dt="2025-01-28T13:36:42.847" v="33" actId="20577"/>
          <ac:spMkLst>
            <pc:docMk/>
            <pc:sldMk cId="3848591322" sldId="261"/>
            <ac:spMk id="3" creationId="{4CA827B8-1BFB-CB15-BC6A-B0A32584791C}"/>
          </ac:spMkLst>
        </pc:spChg>
      </pc:sldChg>
      <pc:sldChg chg="addSp modSp new mod">
        <pc:chgData name="Laura James" userId="e815814b-f5ab-4367-85bb-abbbaf16d579" providerId="ADAL" clId="{A498F76F-9E7F-4003-9275-E2BC20C80EEA}" dt="2025-01-28T13:52:26.489" v="44" actId="20577"/>
        <pc:sldMkLst>
          <pc:docMk/>
          <pc:sldMk cId="3109728985" sldId="262"/>
        </pc:sldMkLst>
        <pc:spChg chg="add mod">
          <ac:chgData name="Laura James" userId="e815814b-f5ab-4367-85bb-abbbaf16d579" providerId="ADAL" clId="{A498F76F-9E7F-4003-9275-E2BC20C80EEA}" dt="2025-01-28T11:53:25.756" v="16" actId="1076"/>
          <ac:spMkLst>
            <pc:docMk/>
            <pc:sldMk cId="3109728985" sldId="262"/>
            <ac:spMk id="2" creationId="{67384A5B-E7A3-DF23-4611-A80F1C31A490}"/>
          </ac:spMkLst>
        </pc:spChg>
        <pc:spChg chg="add">
          <ac:chgData name="Laura James" userId="e815814b-f5ab-4367-85bb-abbbaf16d579" providerId="ADAL" clId="{A498F76F-9E7F-4003-9275-E2BC20C80EEA}" dt="2025-01-28T13:52:17.814" v="43" actId="22"/>
          <ac:spMkLst>
            <pc:docMk/>
            <pc:sldMk cId="3109728985" sldId="262"/>
            <ac:spMk id="3" creationId="{8D1C1DBB-BD67-E1AA-3F51-8C7A149A22C5}"/>
          </ac:spMkLst>
        </pc:spChg>
        <pc:spChg chg="add mod">
          <ac:chgData name="Laura James" userId="e815814b-f5ab-4367-85bb-abbbaf16d579" providerId="ADAL" clId="{A498F76F-9E7F-4003-9275-E2BC20C80EEA}" dt="2025-01-28T11:53:25.756" v="16" actId="1076"/>
          <ac:spMkLst>
            <pc:docMk/>
            <pc:sldMk cId="3109728985" sldId="262"/>
            <ac:spMk id="3" creationId="{D65DDAD8-9D82-3E6A-FABE-141C62E69631}"/>
          </ac:spMkLst>
        </pc:spChg>
        <pc:spChg chg="add mod">
          <ac:chgData name="Laura James" userId="e815814b-f5ab-4367-85bb-abbbaf16d579" providerId="ADAL" clId="{A498F76F-9E7F-4003-9275-E2BC20C80EEA}" dt="2025-01-28T13:52:26.489" v="44" actId="20577"/>
          <ac:spMkLst>
            <pc:docMk/>
            <pc:sldMk cId="3109728985" sldId="262"/>
            <ac:spMk id="5" creationId="{7D3087F5-BD02-0D5F-AEA6-6A28BBFDE30A}"/>
          </ac:spMkLst>
        </pc:spChg>
      </pc:sldChg>
      <pc:sldChg chg="addSp modSp new mod setBg">
        <pc:chgData name="Laura James" userId="e815814b-f5ab-4367-85bb-abbbaf16d579" providerId="ADAL" clId="{A498F76F-9E7F-4003-9275-E2BC20C80EEA}" dt="2025-01-28T13:52:44.704" v="46" actId="20577"/>
        <pc:sldMkLst>
          <pc:docMk/>
          <pc:sldMk cId="2773533477" sldId="263"/>
        </pc:sldMkLst>
        <pc:spChg chg="add mod">
          <ac:chgData name="Laura James" userId="e815814b-f5ab-4367-85bb-abbbaf16d579" providerId="ADAL" clId="{A498F76F-9E7F-4003-9275-E2BC20C80EEA}" dt="2025-01-28T13:52:44.704" v="46" actId="20577"/>
          <ac:spMkLst>
            <pc:docMk/>
            <pc:sldMk cId="2773533477" sldId="263"/>
            <ac:spMk id="3" creationId="{90CA6EF2-CE35-410D-F690-5E7AB49CA0EB}"/>
          </ac:spMkLst>
        </pc:spChg>
        <pc:spChg chg="add">
          <ac:chgData name="Laura James" userId="e815814b-f5ab-4367-85bb-abbbaf16d579" providerId="ADAL" clId="{A498F76F-9E7F-4003-9275-E2BC20C80EEA}" dt="2025-01-28T11:54:05.254" v="21" actId="26606"/>
          <ac:spMkLst>
            <pc:docMk/>
            <pc:sldMk cId="2773533477" sldId="263"/>
            <ac:spMk id="8" creationId="{1AEB7F98-32EC-40D3-89EE-C8433023163A}"/>
          </ac:spMkLst>
        </pc:spChg>
        <pc:spChg chg="add">
          <ac:chgData name="Laura James" userId="e815814b-f5ab-4367-85bb-abbbaf16d579" providerId="ADAL" clId="{A498F76F-9E7F-4003-9275-E2BC20C80EEA}" dt="2025-01-28T11:54:05.254" v="21" actId="26606"/>
          <ac:spMkLst>
            <pc:docMk/>
            <pc:sldMk cId="2773533477" sldId="263"/>
            <ac:spMk id="12" creationId="{DAD9000E-708C-464D-A86F-4ABE391B6BE8}"/>
          </ac:spMkLst>
        </pc:spChg>
        <pc:graphicFrameChg chg="add mod ord modGraphic">
          <ac:chgData name="Laura James" userId="e815814b-f5ab-4367-85bb-abbbaf16d579" providerId="ADAL" clId="{A498F76F-9E7F-4003-9275-E2BC20C80EEA}" dt="2025-01-28T11:54:05.254" v="21" actId="26606"/>
          <ac:graphicFrameMkLst>
            <pc:docMk/>
            <pc:sldMk cId="2773533477" sldId="263"/>
            <ac:graphicFrameMk id="2" creationId="{C4E1075D-C854-DE24-9F7B-66988CBBB020}"/>
          </ac:graphicFrameMkLst>
        </pc:graphicFrameChg>
        <pc:cxnChg chg="add">
          <ac:chgData name="Laura James" userId="e815814b-f5ab-4367-85bb-abbbaf16d579" providerId="ADAL" clId="{A498F76F-9E7F-4003-9275-E2BC20C80EEA}" dt="2025-01-28T11:54:05.254" v="21" actId="26606"/>
          <ac:cxnSpMkLst>
            <pc:docMk/>
            <pc:sldMk cId="2773533477" sldId="263"/>
            <ac:cxnSpMk id="10" creationId="{77C6DF49-CBE3-4038-AC78-35DE4FD7CE8E}"/>
          </ac:cxnSpMkLst>
        </pc:cxnChg>
      </pc:sldChg>
      <pc:sldChg chg="addSp modSp new mod setBg">
        <pc:chgData name="Laura James" userId="e815814b-f5ab-4367-85bb-abbbaf16d579" providerId="ADAL" clId="{A498F76F-9E7F-4003-9275-E2BC20C80EEA}" dt="2025-01-28T13:53:24.616" v="82" actId="26606"/>
        <pc:sldMkLst>
          <pc:docMk/>
          <pc:sldMk cId="698279708" sldId="264"/>
        </pc:sldMkLst>
        <pc:spChg chg="mod">
          <ac:chgData name="Laura James" userId="e815814b-f5ab-4367-85bb-abbbaf16d579" providerId="ADAL" clId="{A498F76F-9E7F-4003-9275-E2BC20C80EEA}" dt="2025-01-28T13:53:24.616" v="82" actId="26606"/>
          <ac:spMkLst>
            <pc:docMk/>
            <pc:sldMk cId="698279708" sldId="264"/>
            <ac:spMk id="2" creationId="{08AB5328-0BC4-BBDF-BBC3-420E14E6EB45}"/>
          </ac:spMkLst>
        </pc:spChg>
        <pc:spChg chg="add">
          <ac:chgData name="Laura James" userId="e815814b-f5ab-4367-85bb-abbbaf16d579" providerId="ADAL" clId="{A498F76F-9E7F-4003-9275-E2BC20C80EEA}" dt="2025-01-28T13:53:24.616" v="82" actId="26606"/>
          <ac:spMkLst>
            <pc:docMk/>
            <pc:sldMk cId="698279708" sldId="264"/>
            <ac:spMk id="15" creationId="{3011B0B3-5679-4759-90B8-3B908C4CBD21}"/>
          </ac:spMkLst>
        </pc:spChg>
        <pc:grpChg chg="add">
          <ac:chgData name="Laura James" userId="e815814b-f5ab-4367-85bb-abbbaf16d579" providerId="ADAL" clId="{A498F76F-9E7F-4003-9275-E2BC20C80EEA}" dt="2025-01-28T13:53:24.616" v="82" actId="26606"/>
          <ac:grpSpMkLst>
            <pc:docMk/>
            <pc:sldMk cId="698279708" sldId="264"/>
            <ac:grpSpMk id="9" creationId="{F982E0B2-AA9C-441C-A08E-A9DF9CF12116}"/>
          </ac:grpSpMkLst>
        </pc:grpChg>
        <pc:grpChg chg="add">
          <ac:chgData name="Laura James" userId="e815814b-f5ab-4367-85bb-abbbaf16d579" providerId="ADAL" clId="{A498F76F-9E7F-4003-9275-E2BC20C80EEA}" dt="2025-01-28T13:53:24.616" v="82" actId="26606"/>
          <ac:grpSpMkLst>
            <pc:docMk/>
            <pc:sldMk cId="698279708" sldId="264"/>
            <ac:grpSpMk id="17" creationId="{49E013D9-9421-47E7-9080-30F6E544BE45}"/>
          </ac:grpSpMkLst>
        </pc:grpChg>
        <pc:cxnChg chg="add">
          <ac:chgData name="Laura James" userId="e815814b-f5ab-4367-85bb-abbbaf16d579" providerId="ADAL" clId="{A498F76F-9E7F-4003-9275-E2BC20C80EEA}" dt="2025-01-28T13:53:24.616" v="82" actId="26606"/>
          <ac:cxnSpMkLst>
            <pc:docMk/>
            <pc:sldMk cId="698279708" sldId="264"/>
            <ac:cxnSpMk id="7" creationId="{701C0CAB-6A03-4C6A-9FAA-219847753628}"/>
          </ac:cxnSpMkLst>
        </pc:cxnChg>
      </pc:sldChg>
    </pc:docChg>
  </pc:docChgLst>
  <pc:docChgLst>
    <pc:chgData clId="Web-{2F69DA91-38E0-B4B6-A2F4-42795C5DE86E}"/>
    <pc:docChg chg="modSld">
      <pc:chgData name="" userId="" providerId="" clId="Web-{2F69DA91-38E0-B4B6-A2F4-42795C5DE86E}" dt="2025-01-22T15:04:28.986" v="21" actId="20577"/>
      <pc:docMkLst>
        <pc:docMk/>
      </pc:docMkLst>
      <pc:sldChg chg="modSp">
        <pc:chgData name="" userId="" providerId="" clId="Web-{2F69DA91-38E0-B4B6-A2F4-42795C5DE86E}" dt="2025-01-22T15:04:28.986" v="21" actId="20577"/>
        <pc:sldMkLst>
          <pc:docMk/>
          <pc:sldMk cId="109857222" sldId="256"/>
        </pc:sldMkLst>
        <pc:spChg chg="mod">
          <ac:chgData name="" userId="" providerId="" clId="Web-{2F69DA91-38E0-B4B6-A2F4-42795C5DE86E}" dt="2025-01-22T15:04:28.986" v="21" actId="20577"/>
          <ac:spMkLst>
            <pc:docMk/>
            <pc:sldMk cId="109857222" sldId="256"/>
            <ac:spMk id="2" creationId="{00000000-0000-0000-0000-000000000000}"/>
          </ac:spMkLst>
        </pc:spChg>
      </pc:sldChg>
    </pc:docChg>
  </pc:docChgLst>
  <pc:docChgLst>
    <pc:chgData name="Laura James" userId="S::laura.james@uwtsd.ac.uk::e815814b-f5ab-4367-85bb-abbbaf16d579" providerId="AD" clId="Web-{D8BD7BD5-0F20-CCB6-502D-E4D2C58AB197}"/>
    <pc:docChg chg="modSld">
      <pc:chgData name="Laura James" userId="S::laura.james@uwtsd.ac.uk::e815814b-f5ab-4367-85bb-abbbaf16d579" providerId="AD" clId="Web-{D8BD7BD5-0F20-CCB6-502D-E4D2C58AB197}" dt="2025-01-30T09:04:43.740" v="2" actId="1076"/>
      <pc:docMkLst>
        <pc:docMk/>
      </pc:docMkLst>
      <pc:sldChg chg="modSp">
        <pc:chgData name="Laura James" userId="S::laura.james@uwtsd.ac.uk::e815814b-f5ab-4367-85bb-abbbaf16d579" providerId="AD" clId="Web-{D8BD7BD5-0F20-CCB6-502D-E4D2C58AB197}" dt="2025-01-30T09:04:43.740" v="2" actId="1076"/>
        <pc:sldMkLst>
          <pc:docMk/>
          <pc:sldMk cId="3109728985" sldId="262"/>
        </pc:sldMkLst>
        <pc:spChg chg="mod">
          <ac:chgData name="Laura James" userId="S::laura.james@uwtsd.ac.uk::e815814b-f5ab-4367-85bb-abbbaf16d579" providerId="AD" clId="Web-{D8BD7BD5-0F20-CCB6-502D-E4D2C58AB197}" dt="2025-01-30T09:04:43.740" v="2" actId="1076"/>
          <ac:spMkLst>
            <pc:docMk/>
            <pc:sldMk cId="3109728985" sldId="262"/>
            <ac:spMk id="3" creationId="{8D1C1DBB-BD67-E1AA-3F51-8C7A149A22C5}"/>
          </ac:spMkLst>
        </pc:spChg>
        <pc:spChg chg="mod">
          <ac:chgData name="Laura James" userId="S::laura.james@uwtsd.ac.uk::e815814b-f5ab-4367-85bb-abbbaf16d579" providerId="AD" clId="Web-{D8BD7BD5-0F20-CCB6-502D-E4D2C58AB197}" dt="2025-01-30T09:04:39.303" v="1" actId="20577"/>
          <ac:spMkLst>
            <pc:docMk/>
            <pc:sldMk cId="3109728985" sldId="262"/>
            <ac:spMk id="5" creationId="{7D3087F5-BD02-0D5F-AEA6-6A28BBFDE30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162112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39634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8212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77787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38147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772289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579822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6905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02045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500744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1/30/2025</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693479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1/30/2025</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4112460068"/>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ojqm_pmLwk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79510" y="4602162"/>
            <a:ext cx="4457690" cy="1720850"/>
          </a:xfrm>
        </p:spPr>
        <p:txBody>
          <a:bodyPr anchor="ctr">
            <a:normAutofit/>
          </a:bodyPr>
          <a:lstStyle/>
          <a:p>
            <a:r>
              <a:rPr lang="en-US" dirty="0"/>
              <a:t>Globally Responsible Business</a:t>
            </a:r>
          </a:p>
        </p:txBody>
      </p:sp>
      <p:sp>
        <p:nvSpPr>
          <p:cNvPr id="3" name="Subtitle 2"/>
          <p:cNvSpPr>
            <a:spLocks noGrp="1"/>
          </p:cNvSpPr>
          <p:nvPr>
            <p:ph type="subTitle" idx="1"/>
          </p:nvPr>
        </p:nvSpPr>
        <p:spPr>
          <a:xfrm>
            <a:off x="6654801" y="4602163"/>
            <a:ext cx="4451347" cy="1720850"/>
          </a:xfrm>
        </p:spPr>
        <p:txBody>
          <a:bodyPr vert="horz" lIns="91440" tIns="45720" rIns="91440" bIns="45720" rtlCol="0" anchor="ctr">
            <a:normAutofit/>
          </a:bodyPr>
          <a:lstStyle/>
          <a:p>
            <a:r>
              <a:rPr lang="en-GB" dirty="0"/>
              <a:t>BMSP6016</a:t>
            </a:r>
          </a:p>
        </p:txBody>
      </p:sp>
      <p:pic>
        <p:nvPicPr>
          <p:cNvPr id="4" name="Picture 3">
            <a:extLst>
              <a:ext uri="{FF2B5EF4-FFF2-40B4-BE49-F238E27FC236}">
                <a16:creationId xmlns:a16="http://schemas.microsoft.com/office/drawing/2014/main" id="{67FF78E9-6A10-528B-9018-F9EC708DB31D}"/>
              </a:ext>
            </a:extLst>
          </p:cNvPr>
          <p:cNvPicPr>
            <a:picLocks noChangeAspect="1"/>
          </p:cNvPicPr>
          <p:nvPr/>
        </p:nvPicPr>
        <p:blipFill>
          <a:blip r:embed="rId2"/>
          <a:srcRect t="26111" r="-2" b="24482"/>
          <a:stretch/>
        </p:blipFill>
        <p:spPr>
          <a:xfrm>
            <a:off x="20" y="10"/>
            <a:ext cx="12191977" cy="4014777"/>
          </a:xfrm>
          <a:prstGeom prst="rect">
            <a:avLst/>
          </a:prstGeom>
        </p:spPr>
      </p:pic>
      <p:cxnSp>
        <p:nvCxnSpPr>
          <p:cNvPr id="11"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2"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4"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2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30"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4902E6D5-23E3-427C-AA59-E1CA3B442A59}"/>
              </a:ext>
            </a:extLst>
          </p:cNvPr>
          <p:cNvSpPr>
            <a:spLocks noGrp="1"/>
          </p:cNvSpPr>
          <p:nvPr>
            <p:ph type="title"/>
          </p:nvPr>
        </p:nvSpPr>
        <p:spPr>
          <a:xfrm>
            <a:off x="3882610" y="1011237"/>
            <a:ext cx="4426782" cy="860400"/>
          </a:xfrm>
        </p:spPr>
        <p:txBody>
          <a:bodyPr anchor="b">
            <a:normAutofit/>
          </a:bodyPr>
          <a:lstStyle/>
          <a:p>
            <a:pPr algn="ctr"/>
            <a:r>
              <a:rPr lang="en-GB" sz="2400" b="1" dirty="0">
                <a:ea typeface="+mj-lt"/>
                <a:cs typeface="+mj-lt"/>
              </a:rPr>
              <a:t>Activity 1 </a:t>
            </a:r>
            <a:endParaRPr lang="en-US" sz="2400" dirty="0"/>
          </a:p>
          <a:p>
            <a:pPr algn="ctr"/>
            <a:endParaRPr lang="en-GB" dirty="0"/>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FD3E7D-196F-03A5-0489-56E3F2349CF0}"/>
              </a:ext>
            </a:extLst>
          </p:cNvPr>
          <p:cNvSpPr>
            <a:spLocks noGrp="1"/>
          </p:cNvSpPr>
          <p:nvPr>
            <p:ph idx="1"/>
          </p:nvPr>
        </p:nvSpPr>
        <p:spPr>
          <a:xfrm>
            <a:off x="3863976" y="2759076"/>
            <a:ext cx="4460874" cy="3009899"/>
          </a:xfrm>
        </p:spPr>
        <p:txBody>
          <a:bodyPr>
            <a:normAutofit/>
          </a:bodyPr>
          <a:lstStyle/>
          <a:p>
            <a:pPr marL="0" indent="0" algn="ctr">
              <a:buNone/>
            </a:pPr>
            <a:r>
              <a:rPr lang="en-GB" b="1" dirty="0">
                <a:solidFill>
                  <a:schemeClr val="tx1"/>
                </a:solidFill>
                <a:ea typeface="+mn-lt"/>
                <a:cs typeface="+mn-lt"/>
              </a:rPr>
              <a:t>In your table groups, discuss and reflect upon what you have learnt so far with regards to sustainability.</a:t>
            </a:r>
            <a:endParaRPr lang="en-GB" dirty="0">
              <a:solidFill>
                <a:schemeClr val="tx1"/>
              </a:solidFill>
            </a:endParaRPr>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75351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DCFBD7-5612-480F-BED3-7820176A5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0938D-C7B4-F0CA-D356-E0E3F34A4285}"/>
              </a:ext>
            </a:extLst>
          </p:cNvPr>
          <p:cNvSpPr>
            <a:spLocks noGrp="1"/>
          </p:cNvSpPr>
          <p:nvPr>
            <p:ph type="title"/>
          </p:nvPr>
        </p:nvSpPr>
        <p:spPr>
          <a:xfrm>
            <a:off x="1080000" y="1666874"/>
            <a:ext cx="4457200" cy="3521075"/>
          </a:xfrm>
        </p:spPr>
        <p:txBody>
          <a:bodyPr anchor="ctr">
            <a:normAutofit/>
          </a:bodyPr>
          <a:lstStyle/>
          <a:p>
            <a:pPr algn="ctr"/>
            <a:r>
              <a:rPr lang="en-GB" b="1">
                <a:ea typeface="+mj-lt"/>
                <a:cs typeface="+mj-lt"/>
              </a:rPr>
              <a:t>Activity 2 - The module and the assessment</a:t>
            </a:r>
            <a:endParaRPr lang="en-US"/>
          </a:p>
        </p:txBody>
      </p:sp>
      <p:grpSp>
        <p:nvGrpSpPr>
          <p:cNvPr id="10" name="Group 9">
            <a:extLst>
              <a:ext uri="{FF2B5EF4-FFF2-40B4-BE49-F238E27FC236}">
                <a16:creationId xmlns:a16="http://schemas.microsoft.com/office/drawing/2014/main" id="{263531A3-FAAF-4F5C-AF87-916460053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671" y="408462"/>
            <a:ext cx="913428" cy="1032464"/>
            <a:chOff x="999771" y="932104"/>
            <a:chExt cx="913428" cy="1032464"/>
          </a:xfrm>
        </p:grpSpPr>
        <p:grpSp>
          <p:nvGrpSpPr>
            <p:cNvPr id="11" name="Group 10">
              <a:extLst>
                <a:ext uri="{FF2B5EF4-FFF2-40B4-BE49-F238E27FC236}">
                  <a16:creationId xmlns:a16="http://schemas.microsoft.com/office/drawing/2014/main" id="{F09EC0F0-36F6-475A-B313-91019F46E4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18" name="Freeform: Shape 17">
                <a:extLst>
                  <a:ext uri="{FF2B5EF4-FFF2-40B4-BE49-F238E27FC236}">
                    <a16:creationId xmlns:a16="http://schemas.microsoft.com/office/drawing/2014/main" id="{3E720176-168D-4875-B380-1FFAD166C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6C3DF9F2-65C8-4063-9164-2DBD90E2A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2" name="Group 11">
              <a:extLst>
                <a:ext uri="{FF2B5EF4-FFF2-40B4-BE49-F238E27FC236}">
                  <a16:creationId xmlns:a16="http://schemas.microsoft.com/office/drawing/2014/main" id="{1DB23F83-9229-4C60-938A-F2CF20C27F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3" name="Freeform: Shape 12">
                <a:extLst>
                  <a:ext uri="{FF2B5EF4-FFF2-40B4-BE49-F238E27FC236}">
                    <a16:creationId xmlns:a16="http://schemas.microsoft.com/office/drawing/2014/main" id="{1ED4C557-D730-47E9-AC8A-884190A4E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Freeform: Shape 13">
                <a:extLst>
                  <a:ext uri="{FF2B5EF4-FFF2-40B4-BE49-F238E27FC236}">
                    <a16:creationId xmlns:a16="http://schemas.microsoft.com/office/drawing/2014/main" id="{8AA1D3F0-72CD-4C7B-8C03-2A50531F9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 name="Group 14">
                <a:extLst>
                  <a:ext uri="{FF2B5EF4-FFF2-40B4-BE49-F238E27FC236}">
                    <a16:creationId xmlns:a16="http://schemas.microsoft.com/office/drawing/2014/main" id="{129409EB-5515-4925-83E4-F7C979ED0B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6" name="Straight Connector 15">
                  <a:extLst>
                    <a:ext uri="{FF2B5EF4-FFF2-40B4-BE49-F238E27FC236}">
                      <a16:creationId xmlns:a16="http://schemas.microsoft.com/office/drawing/2014/main" id="{2E18C444-B7B2-4918-AD29-D6CD204E5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74E9A-69BC-4453-9A9D-6036790B3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 name="Content Placeholder 2">
            <a:extLst>
              <a:ext uri="{FF2B5EF4-FFF2-40B4-BE49-F238E27FC236}">
                <a16:creationId xmlns:a16="http://schemas.microsoft.com/office/drawing/2014/main" id="{89EF4786-84D7-574B-157D-892B1479F6D3}"/>
              </a:ext>
            </a:extLst>
          </p:cNvPr>
          <p:cNvSpPr>
            <a:spLocks noGrp="1"/>
          </p:cNvSpPr>
          <p:nvPr>
            <p:ph idx="1"/>
          </p:nvPr>
        </p:nvSpPr>
        <p:spPr>
          <a:xfrm>
            <a:off x="6654801" y="1079499"/>
            <a:ext cx="4451350" cy="4689476"/>
          </a:xfrm>
        </p:spPr>
        <p:txBody>
          <a:bodyPr anchor="ctr">
            <a:normAutofit/>
          </a:bodyPr>
          <a:lstStyle/>
          <a:p>
            <a:pPr marL="0" indent="0">
              <a:buNone/>
            </a:pPr>
            <a:r>
              <a:rPr lang="en-GB">
                <a:ea typeface="+mn-lt"/>
                <a:cs typeface="+mn-lt"/>
              </a:rPr>
              <a:t>We will begin the session by having a look at the module and how it is undertaken and we will also look at both Assessments so that we know where we are going.</a:t>
            </a:r>
            <a:endParaRPr lang="en-GB"/>
          </a:p>
        </p:txBody>
      </p:sp>
      <p:grpSp>
        <p:nvGrpSpPr>
          <p:cNvPr id="21" name="Group 20">
            <a:extLst>
              <a:ext uri="{FF2B5EF4-FFF2-40B4-BE49-F238E27FC236}">
                <a16:creationId xmlns:a16="http://schemas.microsoft.com/office/drawing/2014/main" id="{F73511A5-69DC-406F-AFE1-A7248A4CE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27954" y="5402020"/>
            <a:ext cx="912571" cy="1032464"/>
            <a:chOff x="5329995" y="4868671"/>
            <a:chExt cx="912571" cy="1032464"/>
          </a:xfrm>
        </p:grpSpPr>
        <p:grpSp>
          <p:nvGrpSpPr>
            <p:cNvPr id="22" name="Group 21">
              <a:extLst>
                <a:ext uri="{FF2B5EF4-FFF2-40B4-BE49-F238E27FC236}">
                  <a16:creationId xmlns:a16="http://schemas.microsoft.com/office/drawing/2014/main" id="{8D1B5CB3-BCAF-4109-B9F9-5FC34D383C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V="1">
              <a:off x="5376824" y="5010722"/>
              <a:ext cx="865742" cy="628383"/>
              <a:chOff x="558167" y="958515"/>
              <a:chExt cx="865742" cy="628383"/>
            </a:xfrm>
            <a:solidFill>
              <a:schemeClr val="accent3"/>
            </a:solidFill>
          </p:grpSpPr>
          <p:sp>
            <p:nvSpPr>
              <p:cNvPr id="29" name="Freeform: Shape 28">
                <a:extLst>
                  <a:ext uri="{FF2B5EF4-FFF2-40B4-BE49-F238E27FC236}">
                    <a16:creationId xmlns:a16="http://schemas.microsoft.com/office/drawing/2014/main" id="{1A1D338F-12B9-476D-9D9C-E55E4123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Shape 29">
                <a:extLst>
                  <a:ext uri="{FF2B5EF4-FFF2-40B4-BE49-F238E27FC236}">
                    <a16:creationId xmlns:a16="http://schemas.microsoft.com/office/drawing/2014/main" id="{65EF7F9B-7A42-4B15-8511-C2968A4FE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3" name="Group 22">
              <a:extLst>
                <a:ext uri="{FF2B5EF4-FFF2-40B4-BE49-F238E27FC236}">
                  <a16:creationId xmlns:a16="http://schemas.microsoft.com/office/drawing/2014/main" id="{B1952DB7-91C4-4C9C-AEC9-7DBA47F2F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flipV="1">
              <a:off x="5329995" y="4868671"/>
              <a:ext cx="864005" cy="1032464"/>
              <a:chOff x="2207971" y="2384401"/>
              <a:chExt cx="864005" cy="1032464"/>
            </a:xfrm>
          </p:grpSpPr>
          <p:sp>
            <p:nvSpPr>
              <p:cNvPr id="24" name="Freeform: Shape 23">
                <a:extLst>
                  <a:ext uri="{FF2B5EF4-FFF2-40B4-BE49-F238E27FC236}">
                    <a16:creationId xmlns:a16="http://schemas.microsoft.com/office/drawing/2014/main" id="{1C2A575A-5190-4DE4-9DFE-F5974353E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Freeform: Shape 24">
                <a:extLst>
                  <a:ext uri="{FF2B5EF4-FFF2-40B4-BE49-F238E27FC236}">
                    <a16:creationId xmlns:a16="http://schemas.microsoft.com/office/drawing/2014/main" id="{3C7150A2-FFA7-4F7C-81C9-2FA3803FA8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a:extLst>
                  <a:ext uri="{FF2B5EF4-FFF2-40B4-BE49-F238E27FC236}">
                    <a16:creationId xmlns:a16="http://schemas.microsoft.com/office/drawing/2014/main" id="{A7E7BC8E-8EF0-45B0-AE3F-6A6B7316C0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7" name="Straight Connector 26">
                  <a:extLst>
                    <a:ext uri="{FF2B5EF4-FFF2-40B4-BE49-F238E27FC236}">
                      <a16:creationId xmlns:a16="http://schemas.microsoft.com/office/drawing/2014/main" id="{B8E09A32-931A-4C38-A558-274FA3007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0988A58-B96D-4381-A625-6822161B21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3168787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9E1082-4672-5737-9374-EB0910FFAF17}"/>
              </a:ext>
            </a:extLst>
          </p:cNvPr>
          <p:cNvSpPr>
            <a:spLocks noGrp="1"/>
          </p:cNvSpPr>
          <p:nvPr>
            <p:ph type="title"/>
          </p:nvPr>
        </p:nvSpPr>
        <p:spPr>
          <a:xfrm>
            <a:off x="1080000" y="2252663"/>
            <a:ext cx="4457200" cy="2349500"/>
          </a:xfrm>
        </p:spPr>
        <p:txBody>
          <a:bodyPr anchor="ctr">
            <a:normAutofit/>
          </a:bodyPr>
          <a:lstStyle/>
          <a:p>
            <a:pPr algn="ctr"/>
            <a:r>
              <a:rPr lang="en-GB" b="1">
                <a:ea typeface="+mj-lt"/>
                <a:cs typeface="+mj-lt"/>
              </a:rPr>
              <a:t> Introduction to ethics</a:t>
            </a:r>
            <a:endParaRPr lang="en-US"/>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698A969B-3D0B-B8D8-DE8D-649C69C2D4EE}"/>
              </a:ext>
            </a:extLst>
          </p:cNvPr>
          <p:cNvSpPr>
            <a:spLocks noGrp="1"/>
          </p:cNvSpPr>
          <p:nvPr>
            <p:ph idx="1"/>
          </p:nvPr>
        </p:nvSpPr>
        <p:spPr>
          <a:xfrm>
            <a:off x="6654801" y="1079499"/>
            <a:ext cx="4457200" cy="4689476"/>
          </a:xfrm>
        </p:spPr>
        <p:txBody>
          <a:bodyPr anchor="ctr">
            <a:normAutofit/>
          </a:bodyPr>
          <a:lstStyle/>
          <a:p>
            <a:pPr marL="359410" indent="-359410"/>
            <a:r>
              <a:rPr lang="en-GB">
                <a:ea typeface="+mn-lt"/>
                <a:cs typeface="+mn-lt"/>
              </a:rPr>
              <a:t>Business ethics are vital to any organisation as it defines what kind of business they are. A company's reputation and value is considerably judged on its business ethics practices.  For you, the ethical decisions you make will come to define who you are and what character you become to be known by.</a:t>
            </a:r>
            <a:endParaRPr lang="en-GB"/>
          </a:p>
        </p:txBody>
      </p:sp>
    </p:spTree>
    <p:extLst>
      <p:ext uri="{BB962C8B-B14F-4D97-AF65-F5344CB8AC3E}">
        <p14:creationId xmlns:p14="http://schemas.microsoft.com/office/powerpoint/2010/main" val="2379469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DCFBD7-5612-480F-BED3-7820176A5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63531A3-FAAF-4F5C-AF87-916460053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671" y="408462"/>
            <a:ext cx="913428" cy="1032464"/>
            <a:chOff x="999771" y="932104"/>
            <a:chExt cx="913428" cy="1032464"/>
          </a:xfrm>
        </p:grpSpPr>
        <p:grpSp>
          <p:nvGrpSpPr>
            <p:cNvPr id="11" name="Group 10">
              <a:extLst>
                <a:ext uri="{FF2B5EF4-FFF2-40B4-BE49-F238E27FC236}">
                  <a16:creationId xmlns:a16="http://schemas.microsoft.com/office/drawing/2014/main" id="{F09EC0F0-36F6-475A-B313-91019F46E4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18" name="Freeform: Shape 17">
                <a:extLst>
                  <a:ext uri="{FF2B5EF4-FFF2-40B4-BE49-F238E27FC236}">
                    <a16:creationId xmlns:a16="http://schemas.microsoft.com/office/drawing/2014/main" id="{3E720176-168D-4875-B380-1FFAD166C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6C3DF9F2-65C8-4063-9164-2DBD90E2A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2" name="Group 11">
              <a:extLst>
                <a:ext uri="{FF2B5EF4-FFF2-40B4-BE49-F238E27FC236}">
                  <a16:creationId xmlns:a16="http://schemas.microsoft.com/office/drawing/2014/main" id="{1DB23F83-9229-4C60-938A-F2CF20C27F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3" name="Freeform: Shape 12">
                <a:extLst>
                  <a:ext uri="{FF2B5EF4-FFF2-40B4-BE49-F238E27FC236}">
                    <a16:creationId xmlns:a16="http://schemas.microsoft.com/office/drawing/2014/main" id="{1ED4C557-D730-47E9-AC8A-884190A4E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Freeform: Shape 13">
                <a:extLst>
                  <a:ext uri="{FF2B5EF4-FFF2-40B4-BE49-F238E27FC236}">
                    <a16:creationId xmlns:a16="http://schemas.microsoft.com/office/drawing/2014/main" id="{8AA1D3F0-72CD-4C7B-8C03-2A50531F9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 name="Group 14">
                <a:extLst>
                  <a:ext uri="{FF2B5EF4-FFF2-40B4-BE49-F238E27FC236}">
                    <a16:creationId xmlns:a16="http://schemas.microsoft.com/office/drawing/2014/main" id="{129409EB-5515-4925-83E4-F7C979ED0B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6" name="Straight Connector 15">
                  <a:extLst>
                    <a:ext uri="{FF2B5EF4-FFF2-40B4-BE49-F238E27FC236}">
                      <a16:creationId xmlns:a16="http://schemas.microsoft.com/office/drawing/2014/main" id="{2E18C444-B7B2-4918-AD29-D6CD204E5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74E9A-69BC-4453-9A9D-6036790B3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 name="TextBox 2">
            <a:extLst>
              <a:ext uri="{FF2B5EF4-FFF2-40B4-BE49-F238E27FC236}">
                <a16:creationId xmlns:a16="http://schemas.microsoft.com/office/drawing/2014/main" id="{77633DB9-4BA2-9162-005F-6B1719DFA154}"/>
              </a:ext>
            </a:extLst>
          </p:cNvPr>
          <p:cNvSpPr txBox="1"/>
          <p:nvPr/>
        </p:nvSpPr>
        <p:spPr>
          <a:xfrm>
            <a:off x="1198129" y="1079499"/>
            <a:ext cx="9908022" cy="4689476"/>
          </a:xfrm>
          <a:prstGeom prst="rect">
            <a:avLst/>
          </a:prstGeom>
        </p:spPr>
        <p:txBody>
          <a:bodyPr vert="horz" lIns="0" tIns="0" rIns="0" bIns="0" rtlCol="0" anchor="ctr" anchorCtr="0">
            <a:normAutofit/>
          </a:bodyPr>
          <a:lstStyle/>
          <a:p>
            <a:pPr>
              <a:lnSpc>
                <a:spcPct val="115000"/>
              </a:lnSpc>
              <a:spcAft>
                <a:spcPts val="600"/>
              </a:spcAft>
              <a:buClr>
                <a:schemeClr val="accent1">
                  <a:lumMod val="60000"/>
                  <a:lumOff val="40000"/>
                </a:schemeClr>
              </a:buClr>
            </a:pPr>
            <a:r>
              <a:rPr lang="en-US" sz="2000" b="1" i="0" dirty="0">
                <a:solidFill>
                  <a:schemeClr val="tx1">
                    <a:alpha val="70000"/>
                  </a:schemeClr>
                </a:solidFill>
                <a:effectLst/>
              </a:rPr>
              <a:t>Activity 3 - Me and ethics</a:t>
            </a:r>
            <a:endParaRPr lang="en-US" sz="2000" b="0" i="0" dirty="0">
              <a:solidFill>
                <a:schemeClr val="tx1">
                  <a:alpha val="70000"/>
                </a:schemeClr>
              </a:solidFill>
              <a:effectLst/>
            </a:endParaRPr>
          </a:p>
          <a:p>
            <a:pPr>
              <a:lnSpc>
                <a:spcPct val="115000"/>
              </a:lnSpc>
              <a:spcAft>
                <a:spcPts val="600"/>
              </a:spcAft>
              <a:buClr>
                <a:schemeClr val="accent1">
                  <a:lumMod val="60000"/>
                  <a:lumOff val="40000"/>
                </a:schemeClr>
              </a:buClr>
            </a:pPr>
            <a:r>
              <a:rPr lang="en-US" sz="2000" b="0" i="0" dirty="0">
                <a:solidFill>
                  <a:schemeClr val="tx1">
                    <a:alpha val="70000"/>
                  </a:schemeClr>
                </a:solidFill>
                <a:effectLst/>
              </a:rPr>
              <a:t>Discuss with your group:  </a:t>
            </a:r>
            <a:br>
              <a:rPr lang="en-US" sz="2000" b="0" i="0" dirty="0">
                <a:solidFill>
                  <a:schemeClr val="tx1">
                    <a:alpha val="70000"/>
                  </a:schemeClr>
                </a:solidFill>
                <a:effectLst/>
              </a:rPr>
            </a:br>
            <a:endParaRPr lang="en-US" sz="2000" b="0" i="0" dirty="0">
              <a:solidFill>
                <a:schemeClr val="tx1">
                  <a:alpha val="70000"/>
                </a:schemeClr>
              </a:solidFill>
              <a:effectLst/>
            </a:endParaRPr>
          </a:p>
          <a:p>
            <a:pPr>
              <a:lnSpc>
                <a:spcPct val="115000"/>
              </a:lnSpc>
              <a:spcAft>
                <a:spcPts val="600"/>
              </a:spcAft>
              <a:buClr>
                <a:schemeClr val="accent1">
                  <a:lumMod val="60000"/>
                  <a:lumOff val="40000"/>
                </a:schemeClr>
              </a:buClr>
            </a:pPr>
            <a:r>
              <a:rPr lang="en-US" sz="2000" b="0" i="0" dirty="0">
                <a:solidFill>
                  <a:schemeClr val="tx1">
                    <a:alpha val="70000"/>
                  </a:schemeClr>
                </a:solidFill>
                <a:effectLst/>
              </a:rPr>
              <a:t>What are your ethics? </a:t>
            </a:r>
            <a:br>
              <a:rPr lang="en-US" sz="2000" b="0" i="0" dirty="0">
                <a:solidFill>
                  <a:schemeClr val="tx1">
                    <a:alpha val="70000"/>
                  </a:schemeClr>
                </a:solidFill>
                <a:effectLst/>
              </a:rPr>
            </a:br>
            <a:r>
              <a:rPr lang="en-US" sz="2000" b="0" i="0" dirty="0">
                <a:solidFill>
                  <a:schemeClr val="tx1">
                    <a:alpha val="70000"/>
                  </a:schemeClr>
                </a:solidFill>
                <a:effectLst/>
              </a:rPr>
              <a:t>Where did you get them from?</a:t>
            </a:r>
            <a:br>
              <a:rPr lang="en-US" sz="2000" b="0" i="0" dirty="0">
                <a:solidFill>
                  <a:schemeClr val="tx1">
                    <a:alpha val="70000"/>
                  </a:schemeClr>
                </a:solidFill>
                <a:effectLst/>
              </a:rPr>
            </a:br>
            <a:r>
              <a:rPr lang="en-US" sz="2000" b="0" i="0" dirty="0">
                <a:solidFill>
                  <a:schemeClr val="tx1">
                    <a:alpha val="70000"/>
                  </a:schemeClr>
                </a:solidFill>
                <a:effectLst/>
              </a:rPr>
              <a:t>Were they learned, given or is it just who you are?</a:t>
            </a:r>
            <a:br>
              <a:rPr lang="en-US" sz="2000" b="0" i="0" dirty="0">
                <a:solidFill>
                  <a:schemeClr val="tx1">
                    <a:alpha val="70000"/>
                  </a:schemeClr>
                </a:solidFill>
                <a:effectLst/>
              </a:rPr>
            </a:br>
            <a:r>
              <a:rPr lang="en-US" sz="2000" b="0" i="0" dirty="0">
                <a:solidFill>
                  <a:schemeClr val="tx1">
                    <a:alpha val="70000"/>
                  </a:schemeClr>
                </a:solidFill>
                <a:effectLst/>
              </a:rPr>
              <a:t>Are there any ethical practices you have that you are unsure about?</a:t>
            </a:r>
            <a:br>
              <a:rPr lang="en-US" sz="2000" b="0" i="0" dirty="0">
                <a:solidFill>
                  <a:schemeClr val="tx1">
                    <a:alpha val="70000"/>
                  </a:schemeClr>
                </a:solidFill>
                <a:effectLst/>
              </a:rPr>
            </a:br>
            <a:r>
              <a:rPr lang="en-US" sz="2000" b="0" i="0" dirty="0">
                <a:solidFill>
                  <a:schemeClr val="tx1">
                    <a:alpha val="70000"/>
                  </a:schemeClr>
                </a:solidFill>
                <a:effectLst/>
              </a:rPr>
              <a:t>What basic principles do you use when faced with an ethical dilemma generally but also in the workplace?</a:t>
            </a:r>
          </a:p>
        </p:txBody>
      </p:sp>
      <p:grpSp>
        <p:nvGrpSpPr>
          <p:cNvPr id="21" name="Group 20">
            <a:extLst>
              <a:ext uri="{FF2B5EF4-FFF2-40B4-BE49-F238E27FC236}">
                <a16:creationId xmlns:a16="http://schemas.microsoft.com/office/drawing/2014/main" id="{F73511A5-69DC-406F-AFE1-A7248A4CE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27954" y="5402020"/>
            <a:ext cx="912571" cy="1032464"/>
            <a:chOff x="5329995" y="4868671"/>
            <a:chExt cx="912571" cy="1032464"/>
          </a:xfrm>
        </p:grpSpPr>
        <p:grpSp>
          <p:nvGrpSpPr>
            <p:cNvPr id="22" name="Group 21">
              <a:extLst>
                <a:ext uri="{FF2B5EF4-FFF2-40B4-BE49-F238E27FC236}">
                  <a16:creationId xmlns:a16="http://schemas.microsoft.com/office/drawing/2014/main" id="{8D1B5CB3-BCAF-4109-B9F9-5FC34D383C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V="1">
              <a:off x="5376824" y="5010722"/>
              <a:ext cx="865742" cy="628383"/>
              <a:chOff x="558167" y="958515"/>
              <a:chExt cx="865742" cy="628383"/>
            </a:xfrm>
            <a:solidFill>
              <a:schemeClr val="accent3"/>
            </a:solidFill>
          </p:grpSpPr>
          <p:sp>
            <p:nvSpPr>
              <p:cNvPr id="29" name="Freeform: Shape 28">
                <a:extLst>
                  <a:ext uri="{FF2B5EF4-FFF2-40B4-BE49-F238E27FC236}">
                    <a16:creationId xmlns:a16="http://schemas.microsoft.com/office/drawing/2014/main" id="{1A1D338F-12B9-476D-9D9C-E55E4123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Shape 29">
                <a:extLst>
                  <a:ext uri="{FF2B5EF4-FFF2-40B4-BE49-F238E27FC236}">
                    <a16:creationId xmlns:a16="http://schemas.microsoft.com/office/drawing/2014/main" id="{65EF7F9B-7A42-4B15-8511-C2968A4FE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3" name="Group 22">
              <a:extLst>
                <a:ext uri="{FF2B5EF4-FFF2-40B4-BE49-F238E27FC236}">
                  <a16:creationId xmlns:a16="http://schemas.microsoft.com/office/drawing/2014/main" id="{B1952DB7-91C4-4C9C-AEC9-7DBA47F2F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flipV="1">
              <a:off x="5329995" y="4868671"/>
              <a:ext cx="864005" cy="1032464"/>
              <a:chOff x="2207971" y="2384401"/>
              <a:chExt cx="864005" cy="1032464"/>
            </a:xfrm>
          </p:grpSpPr>
          <p:sp>
            <p:nvSpPr>
              <p:cNvPr id="24" name="Freeform: Shape 23">
                <a:extLst>
                  <a:ext uri="{FF2B5EF4-FFF2-40B4-BE49-F238E27FC236}">
                    <a16:creationId xmlns:a16="http://schemas.microsoft.com/office/drawing/2014/main" id="{1C2A575A-5190-4DE4-9DFE-F5974353E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Freeform: Shape 24">
                <a:extLst>
                  <a:ext uri="{FF2B5EF4-FFF2-40B4-BE49-F238E27FC236}">
                    <a16:creationId xmlns:a16="http://schemas.microsoft.com/office/drawing/2014/main" id="{3C7150A2-FFA7-4F7C-81C9-2FA3803FA8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a:extLst>
                  <a:ext uri="{FF2B5EF4-FFF2-40B4-BE49-F238E27FC236}">
                    <a16:creationId xmlns:a16="http://schemas.microsoft.com/office/drawing/2014/main" id="{A7E7BC8E-8EF0-45B0-AE3F-6A6B7316C0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7" name="Straight Connector 26">
                  <a:extLst>
                    <a:ext uri="{FF2B5EF4-FFF2-40B4-BE49-F238E27FC236}">
                      <a16:creationId xmlns:a16="http://schemas.microsoft.com/office/drawing/2014/main" id="{B8E09A32-931A-4C38-A558-274FA3007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0988A58-B96D-4381-A625-6822161B21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3086575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3087F5-BD02-0D5F-AEA6-6A28BBFDE30A}"/>
              </a:ext>
            </a:extLst>
          </p:cNvPr>
          <p:cNvSpPr txBox="1"/>
          <p:nvPr/>
        </p:nvSpPr>
        <p:spPr>
          <a:xfrm>
            <a:off x="2510253" y="1210717"/>
            <a:ext cx="6097464" cy="2862322"/>
          </a:xfrm>
          <a:prstGeom prst="rect">
            <a:avLst/>
          </a:prstGeom>
          <a:noFill/>
        </p:spPr>
        <p:txBody>
          <a:bodyPr wrap="square" lIns="91440" tIns="45720" rIns="91440" bIns="45720" anchor="t">
            <a:spAutoFit/>
          </a:bodyPr>
          <a:lstStyle/>
          <a:p>
            <a:pPr algn="l" rtl="0"/>
            <a:r>
              <a:rPr lang="en-GB" sz="2400" b="1" i="0" dirty="0">
                <a:effectLst/>
                <a:latin typeface="-apple-system"/>
              </a:rPr>
              <a:t>Activity 4 - Can we avoid ethical dilemmas? And if not what do we need to know  </a:t>
            </a:r>
          </a:p>
          <a:p>
            <a:pPr algn="l" rtl="0"/>
            <a:endParaRPr lang="en-GB" sz="2400" b="0" i="0" dirty="0">
              <a:effectLst/>
              <a:latin typeface="-apple-system"/>
            </a:endParaRPr>
          </a:p>
          <a:p>
            <a:pPr algn="l" rtl="0"/>
            <a:r>
              <a:rPr lang="en-GB" sz="2400" b="0" i="0" dirty="0">
                <a:effectLst/>
                <a:latin typeface="-apple-system"/>
              </a:rPr>
              <a:t>In this video we look at some of the questions we can ask ourselves as an employee or a manager when faced with an ethical dilemma.</a:t>
            </a:r>
          </a:p>
          <a:p>
            <a:pPr algn="l" rtl="0"/>
            <a:endParaRPr lang="en-GB" dirty="0">
              <a:latin typeface="-apple-system"/>
            </a:endParaRPr>
          </a:p>
          <a:p>
            <a:pPr algn="l" rtl="0"/>
            <a:endParaRPr lang="en-GB" b="0" i="0" dirty="0">
              <a:effectLst/>
              <a:latin typeface="-apple-system"/>
            </a:endParaRPr>
          </a:p>
        </p:txBody>
      </p:sp>
      <p:sp>
        <p:nvSpPr>
          <p:cNvPr id="3" name="TextBox 2">
            <a:extLst>
              <a:ext uri="{FF2B5EF4-FFF2-40B4-BE49-F238E27FC236}">
                <a16:creationId xmlns:a16="http://schemas.microsoft.com/office/drawing/2014/main" id="{8D1C1DBB-BD67-E1AA-3F51-8C7A149A22C5}"/>
              </a:ext>
            </a:extLst>
          </p:cNvPr>
          <p:cNvSpPr txBox="1"/>
          <p:nvPr/>
        </p:nvSpPr>
        <p:spPr>
          <a:xfrm>
            <a:off x="2902857" y="4287548"/>
            <a:ext cx="6096000" cy="369332"/>
          </a:xfrm>
          <a:prstGeom prst="rect">
            <a:avLst/>
          </a:prstGeom>
          <a:noFill/>
        </p:spPr>
        <p:txBody>
          <a:bodyPr wrap="square">
            <a:spAutoFit/>
          </a:bodyPr>
          <a:lstStyle/>
          <a:p>
            <a:r>
              <a:rPr lang="en-GB" dirty="0">
                <a:hlinkClick r:id="rId2"/>
              </a:rPr>
              <a:t>Kinds of Workplace Ethical Dilemmas</a:t>
            </a:r>
            <a:endParaRPr lang="en-GB" dirty="0"/>
          </a:p>
        </p:txBody>
      </p:sp>
    </p:spTree>
    <p:extLst>
      <p:ext uri="{BB962C8B-B14F-4D97-AF65-F5344CB8AC3E}">
        <p14:creationId xmlns:p14="http://schemas.microsoft.com/office/powerpoint/2010/main" val="3109728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90CA6EF2-CE35-410D-F690-5E7AB49CA0EB}"/>
              </a:ext>
            </a:extLst>
          </p:cNvPr>
          <p:cNvSpPr>
            <a:spLocks noChangeArrowheads="1"/>
          </p:cNvSpPr>
          <p:nvPr/>
        </p:nvSpPr>
        <p:spPr bwMode="auto">
          <a:xfrm>
            <a:off x="540988" y="223520"/>
            <a:ext cx="3884962" cy="5545455"/>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t"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r>
              <a:rPr kumimoji="0" lang="en-US" altLang="en-US" b="1" i="0" u="none" strike="noStrike" cap="none" normalizeH="0" baseline="0" dirty="0">
                <a:ln>
                  <a:noFill/>
                </a:ln>
                <a:solidFill>
                  <a:schemeClr val="tx1">
                    <a:alpha val="70000"/>
                  </a:schemeClr>
                </a:solidFill>
                <a:effectLst/>
                <a:latin typeface="+mn-lt"/>
              </a:rPr>
              <a:t>Activity 5: </a:t>
            </a:r>
            <a:endParaRPr kumimoji="0" lang="en-US" altLang="en-US" b="0" i="0" u="none" strike="noStrike" cap="none" normalizeH="0" baseline="0" dirty="0">
              <a:ln>
                <a:noFill/>
              </a:ln>
              <a:solidFill>
                <a:schemeClr val="tx1">
                  <a:alpha val="70000"/>
                </a:schemeClr>
              </a:solidFill>
              <a:effectLst/>
              <a:latin typeface="+mn-lt"/>
            </a:endParaRPr>
          </a:p>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r>
              <a:rPr kumimoji="0" lang="en-US" altLang="en-US" b="0" i="0" u="none" strike="noStrike" cap="none" normalizeH="0" baseline="0" dirty="0">
                <a:ln>
                  <a:noFill/>
                </a:ln>
                <a:solidFill>
                  <a:schemeClr val="tx1">
                    <a:alpha val="70000"/>
                  </a:schemeClr>
                </a:solidFill>
                <a:effectLst/>
                <a:latin typeface="+mn-lt"/>
              </a:rPr>
              <a:t>Discuss for feedback (20 minutes)</a:t>
            </a:r>
          </a:p>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r>
              <a:rPr kumimoji="0" lang="en-US" altLang="en-US" b="1" i="0" u="none" strike="noStrike" cap="none" normalizeH="0" baseline="0" dirty="0">
                <a:ln>
                  <a:noFill/>
                </a:ln>
                <a:solidFill>
                  <a:schemeClr val="tx1">
                    <a:alpha val="70000"/>
                  </a:schemeClr>
                </a:solidFill>
                <a:effectLst/>
                <a:latin typeface="+mn-lt"/>
              </a:rPr>
              <a:t>CASE STUDY: TAKEOVER INFORMATION</a:t>
            </a:r>
          </a:p>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endParaRPr kumimoji="0" lang="en-US" altLang="en-US" b="0" i="0" u="none" strike="noStrike" cap="none" normalizeH="0" baseline="0" dirty="0">
              <a:ln>
                <a:noFill/>
              </a:ln>
              <a:solidFill>
                <a:schemeClr val="tx1">
                  <a:alpha val="70000"/>
                </a:schemeClr>
              </a:solidFill>
              <a:effectLst/>
              <a:latin typeface="+mn-lt"/>
            </a:endParaRPr>
          </a:p>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r>
              <a:rPr kumimoji="0" lang="en-US" altLang="en-US" b="0" i="0" u="none" strike="noStrike" cap="none" normalizeH="0" baseline="0" dirty="0">
                <a:ln>
                  <a:noFill/>
                </a:ln>
                <a:solidFill>
                  <a:schemeClr val="tx1">
                    <a:alpha val="70000"/>
                  </a:schemeClr>
                </a:solidFill>
                <a:effectLst/>
                <a:latin typeface="+mn-lt"/>
              </a:rPr>
              <a:t>You are financial director of a large multinational </a:t>
            </a:r>
            <a:r>
              <a:rPr kumimoji="0" lang="en-US" altLang="en-US" b="0" i="0" u="none" strike="noStrike" cap="none" normalizeH="0" baseline="0" dirty="0" err="1">
                <a:ln>
                  <a:noFill/>
                </a:ln>
                <a:solidFill>
                  <a:schemeClr val="tx1">
                    <a:alpha val="70000"/>
                  </a:schemeClr>
                </a:solidFill>
                <a:effectLst/>
                <a:latin typeface="+mn-lt"/>
              </a:rPr>
              <a:t>organisation</a:t>
            </a:r>
            <a:r>
              <a:rPr kumimoji="0" lang="en-US" altLang="en-US" b="0" i="0" u="none" strike="noStrike" cap="none" normalizeH="0" baseline="0" dirty="0">
                <a:ln>
                  <a:noFill/>
                </a:ln>
                <a:solidFill>
                  <a:schemeClr val="tx1">
                    <a:alpha val="70000"/>
                  </a:schemeClr>
                </a:solidFill>
                <a:effectLst/>
                <a:latin typeface="+mn-lt"/>
              </a:rPr>
              <a:t> and have been privy to information about a takeover bid to acquire a rival firm. A family friend is considering selling shares in this rival </a:t>
            </a:r>
            <a:r>
              <a:rPr kumimoji="0" lang="en-US" altLang="en-US" b="0" i="0" u="none" strike="noStrike" cap="none" normalizeH="0" baseline="0" dirty="0" err="1">
                <a:ln>
                  <a:noFill/>
                </a:ln>
                <a:solidFill>
                  <a:schemeClr val="tx1">
                    <a:alpha val="70000"/>
                  </a:schemeClr>
                </a:solidFill>
                <a:effectLst/>
                <a:latin typeface="+mn-lt"/>
              </a:rPr>
              <a:t>organisation</a:t>
            </a:r>
            <a:r>
              <a:rPr kumimoji="0" lang="en-US" altLang="en-US" b="0" i="0" u="none" strike="noStrike" cap="none" normalizeH="0" baseline="0" dirty="0">
                <a:ln>
                  <a:noFill/>
                </a:ln>
                <a:solidFill>
                  <a:schemeClr val="tx1">
                    <a:alpha val="70000"/>
                  </a:schemeClr>
                </a:solidFill>
                <a:effectLst/>
                <a:latin typeface="+mn-lt"/>
              </a:rPr>
              <a:t> and has asked you, as an expert in the industry, for advice on this matter.</a:t>
            </a:r>
          </a:p>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r>
              <a:rPr kumimoji="0" lang="en-US" altLang="en-US" b="0" i="0" u="none" strike="noStrike" cap="none" normalizeH="0" baseline="0" dirty="0">
                <a:ln>
                  <a:noFill/>
                </a:ln>
                <a:solidFill>
                  <a:schemeClr val="tx1">
                    <a:alpha val="70000"/>
                  </a:schemeClr>
                </a:solidFill>
                <a:effectLst/>
                <a:latin typeface="+mn-lt"/>
              </a:rPr>
              <a:t>What would you do?</a:t>
            </a:r>
          </a:p>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r>
              <a:rPr kumimoji="0" lang="en-US" altLang="en-US" b="0" i="0" u="none" strike="noStrike" cap="none" normalizeH="0" baseline="0" dirty="0">
                <a:ln>
                  <a:noFill/>
                </a:ln>
                <a:solidFill>
                  <a:schemeClr val="tx1">
                    <a:alpha val="70000"/>
                  </a:schemeClr>
                </a:solidFill>
                <a:effectLst/>
                <a:latin typeface="+mn-lt"/>
              </a:rPr>
              <a:t>Which principles are affected and how? You may have your own or use the list below</a:t>
            </a:r>
          </a:p>
          <a:p>
            <a:pPr marL="0" marR="0" lvl="0" indent="0" eaLnBrk="1" fontAlgn="base" hangingPunct="1">
              <a:lnSpc>
                <a:spcPct val="115000"/>
              </a:lnSpc>
              <a:spcBef>
                <a:spcPct val="0"/>
              </a:spcBef>
              <a:spcAft>
                <a:spcPts val="600"/>
              </a:spcAft>
              <a:buClr>
                <a:schemeClr val="accent1">
                  <a:lumMod val="60000"/>
                  <a:lumOff val="40000"/>
                </a:schemeClr>
              </a:buClr>
              <a:buSzTx/>
              <a:buFontTx/>
              <a:buNone/>
              <a:tabLst/>
            </a:pPr>
            <a:br>
              <a:rPr kumimoji="0" lang="en-US" altLang="en-US" sz="1100" b="0" i="0" u="none" strike="noStrike" cap="none" normalizeH="0" baseline="0" dirty="0">
                <a:ln>
                  <a:noFill/>
                </a:ln>
                <a:solidFill>
                  <a:schemeClr val="tx1">
                    <a:alpha val="70000"/>
                  </a:schemeClr>
                </a:solidFill>
                <a:effectLst/>
                <a:latin typeface="+mn-lt"/>
              </a:rPr>
            </a:br>
            <a:endParaRPr kumimoji="0" lang="en-US" altLang="en-US" sz="1100" b="0" i="0" u="none" strike="noStrike" cap="none" normalizeH="0" baseline="0" dirty="0">
              <a:ln>
                <a:noFill/>
              </a:ln>
              <a:solidFill>
                <a:schemeClr val="tx1">
                  <a:alpha val="70000"/>
                </a:schemeClr>
              </a:solidFill>
              <a:effectLst/>
              <a:latin typeface="+mn-lt"/>
            </a:endParaRPr>
          </a:p>
        </p:txBody>
      </p:sp>
      <p:sp>
        <p:nvSpPr>
          <p:cNvPr id="12" name="Rectangle 11">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2" name="Table 1">
            <a:extLst>
              <a:ext uri="{FF2B5EF4-FFF2-40B4-BE49-F238E27FC236}">
                <a16:creationId xmlns:a16="http://schemas.microsoft.com/office/drawing/2014/main" id="{C4E1075D-C854-DE24-9F7B-66988CBBB020}"/>
              </a:ext>
            </a:extLst>
          </p:cNvPr>
          <p:cNvGraphicFramePr>
            <a:graphicFrameLocks noGrp="1"/>
          </p:cNvGraphicFramePr>
          <p:nvPr>
            <p:extLst>
              <p:ext uri="{D42A27DB-BD31-4B8C-83A1-F6EECF244321}">
                <p14:modId xmlns:p14="http://schemas.microsoft.com/office/powerpoint/2010/main" val="2946826408"/>
              </p:ext>
            </p:extLst>
          </p:nvPr>
        </p:nvGraphicFramePr>
        <p:xfrm>
          <a:off x="5537200" y="828474"/>
          <a:ext cx="6113813" cy="5198398"/>
        </p:xfrm>
        <a:graphic>
          <a:graphicData uri="http://schemas.openxmlformats.org/drawingml/2006/table">
            <a:tbl>
              <a:tblPr/>
              <a:tblGrid>
                <a:gridCol w="5858934">
                  <a:extLst>
                    <a:ext uri="{9D8B030D-6E8A-4147-A177-3AD203B41FA5}">
                      <a16:colId xmlns:a16="http://schemas.microsoft.com/office/drawing/2014/main" val="1937906018"/>
                    </a:ext>
                  </a:extLst>
                </a:gridCol>
                <a:gridCol w="254879">
                  <a:extLst>
                    <a:ext uri="{9D8B030D-6E8A-4147-A177-3AD203B41FA5}">
                      <a16:colId xmlns:a16="http://schemas.microsoft.com/office/drawing/2014/main" val="612271707"/>
                    </a:ext>
                  </a:extLst>
                </a:gridCol>
              </a:tblGrid>
              <a:tr h="725983">
                <a:tc>
                  <a:txBody>
                    <a:bodyPr/>
                    <a:lstStyle/>
                    <a:p>
                      <a:r>
                        <a:rPr lang="en-GB" sz="1500">
                          <a:solidFill>
                            <a:srgbClr val="000000"/>
                          </a:solidFill>
                          <a:effectLst/>
                        </a:rPr>
                        <a:t> </a:t>
                      </a:r>
                    </a:p>
                    <a:p>
                      <a:r>
                        <a:rPr lang="en-GB" sz="1500">
                          <a:solidFill>
                            <a:srgbClr val="000000"/>
                          </a:solidFill>
                          <a:effectLst/>
                        </a:rPr>
                        <a:t>Honesty test.</a:t>
                      </a:r>
                    </a:p>
                    <a:p>
                      <a:r>
                        <a:rPr lang="en-GB" sz="1500">
                          <a:solidFill>
                            <a:srgbClr val="000000"/>
                          </a:solidFill>
                          <a:effectLst/>
                        </a:rPr>
                        <a:t>Would you have to lie?</a:t>
                      </a:r>
                    </a:p>
                  </a:txBody>
                  <a:tcPr marL="0" marR="0" marT="0" marB="0">
                    <a:lnL>
                      <a:noFill/>
                    </a:lnL>
                    <a:lnR>
                      <a:noFill/>
                    </a:lnR>
                    <a:lnT>
                      <a:noFill/>
                    </a:lnT>
                    <a:lnB>
                      <a:noFill/>
                    </a:lnB>
                    <a:solidFill>
                      <a:srgbClr val="FFFFFF"/>
                    </a:solidFill>
                  </a:tcPr>
                </a:tc>
                <a:tc>
                  <a:txBody>
                    <a:bodyPr/>
                    <a:lstStyle/>
                    <a:p>
                      <a:r>
                        <a:rPr lang="en-GB" sz="1500">
                          <a:effectLst/>
                        </a:rPr>
                        <a:t> </a:t>
                      </a:r>
                    </a:p>
                    <a:p>
                      <a:r>
                        <a:rPr lang="en-GB" sz="1500">
                          <a:effectLst/>
                        </a:rPr>
                        <a:t> </a:t>
                      </a:r>
                    </a:p>
                    <a:p>
                      <a:r>
                        <a:rPr lang="en-GB" sz="1500">
                          <a:effectLst/>
                        </a:rPr>
                        <a:t> </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3880551027"/>
                  </a:ext>
                </a:extLst>
              </a:tr>
              <a:tr h="725983">
                <a:tc>
                  <a:txBody>
                    <a:bodyPr/>
                    <a:lstStyle/>
                    <a:p>
                      <a:r>
                        <a:rPr lang="en-GB" sz="1500">
                          <a:solidFill>
                            <a:srgbClr val="000000"/>
                          </a:solidFill>
                          <a:effectLst/>
                        </a:rPr>
                        <a:t> </a:t>
                      </a:r>
                    </a:p>
                    <a:p>
                      <a:r>
                        <a:rPr lang="en-GB" sz="1500">
                          <a:solidFill>
                            <a:srgbClr val="000000"/>
                          </a:solidFill>
                          <a:effectLst/>
                        </a:rPr>
                        <a:t>Legal test.</a:t>
                      </a:r>
                    </a:p>
                    <a:p>
                      <a:r>
                        <a:rPr lang="en-GB" sz="1500">
                          <a:solidFill>
                            <a:srgbClr val="000000"/>
                          </a:solidFill>
                          <a:effectLst/>
                        </a:rPr>
                        <a:t>rule of law, likely company values, rules, guidance&gt;</a:t>
                      </a:r>
                    </a:p>
                  </a:txBody>
                  <a:tcPr marL="0" marR="0" marT="0" marB="0">
                    <a:lnL>
                      <a:noFill/>
                    </a:lnL>
                    <a:lnR>
                      <a:noFill/>
                    </a:lnR>
                    <a:lnT>
                      <a:noFill/>
                    </a:lnT>
                    <a:lnB>
                      <a:noFill/>
                    </a:lnB>
                    <a:solidFill>
                      <a:srgbClr val="FFFFFF"/>
                    </a:solidFill>
                  </a:tcPr>
                </a:tc>
                <a:tc>
                  <a:txBody>
                    <a:bodyPr/>
                    <a:lstStyle/>
                    <a:p>
                      <a:r>
                        <a:rPr lang="en-GB" sz="1500">
                          <a:effectLst/>
                        </a:rPr>
                        <a:t> </a:t>
                      </a:r>
                    </a:p>
                    <a:p>
                      <a:r>
                        <a:rPr lang="en-GB" sz="1500">
                          <a:effectLst/>
                        </a:rPr>
                        <a:t> </a:t>
                      </a:r>
                    </a:p>
                    <a:p>
                      <a:r>
                        <a:rPr lang="en-GB" sz="1500">
                          <a:effectLst/>
                        </a:rPr>
                        <a:t>  </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2433432804"/>
                  </a:ext>
                </a:extLst>
              </a:tr>
              <a:tr h="1174121">
                <a:tc>
                  <a:txBody>
                    <a:bodyPr/>
                    <a:lstStyle/>
                    <a:p>
                      <a:br>
                        <a:rPr lang="en-GB" sz="1500" dirty="0">
                          <a:solidFill>
                            <a:srgbClr val="000000"/>
                          </a:solidFill>
                          <a:effectLst/>
                        </a:rPr>
                      </a:br>
                      <a:endParaRPr lang="en-GB" sz="1500" dirty="0">
                        <a:solidFill>
                          <a:srgbClr val="000000"/>
                        </a:solidFill>
                        <a:effectLst/>
                      </a:endParaRPr>
                    </a:p>
                    <a:p>
                      <a:r>
                        <a:rPr lang="en-GB" sz="1500" dirty="0">
                          <a:solidFill>
                            <a:srgbClr val="000000"/>
                          </a:solidFill>
                          <a:effectLst/>
                        </a:rPr>
                        <a:t>Conscience test</a:t>
                      </a:r>
                    </a:p>
                    <a:p>
                      <a:r>
                        <a:rPr lang="en-GB" sz="1500" dirty="0">
                          <a:solidFill>
                            <a:srgbClr val="000000"/>
                          </a:solidFill>
                          <a:effectLst/>
                        </a:rPr>
                        <a:t>Do you feel uncomfortable?</a:t>
                      </a:r>
                    </a:p>
                    <a:p>
                      <a:r>
                        <a:rPr lang="en-GB" sz="1500" dirty="0">
                          <a:solidFill>
                            <a:srgbClr val="000000"/>
                          </a:solidFill>
                          <a:effectLst/>
                        </a:rPr>
                        <a:t>Could you do it without regrets?</a:t>
                      </a:r>
                    </a:p>
                  </a:txBody>
                  <a:tcPr marL="0" marR="0" marT="0" marB="0">
                    <a:lnL>
                      <a:noFill/>
                    </a:lnL>
                    <a:lnR>
                      <a:noFill/>
                    </a:lnR>
                    <a:lnT>
                      <a:noFill/>
                    </a:lnT>
                    <a:lnB>
                      <a:noFill/>
                    </a:lnB>
                    <a:solidFill>
                      <a:srgbClr val="FFFFFF"/>
                    </a:solidFill>
                  </a:tcPr>
                </a:tc>
                <a:tc>
                  <a:txBody>
                    <a:bodyPr/>
                    <a:lstStyle/>
                    <a:p>
                      <a:r>
                        <a:rPr lang="en-GB" sz="1500">
                          <a:effectLst/>
                        </a:rPr>
                        <a:t> </a:t>
                      </a:r>
                    </a:p>
                    <a:p>
                      <a:r>
                        <a:rPr lang="en-GB" sz="1500">
                          <a:effectLst/>
                        </a:rPr>
                        <a:t> </a:t>
                      </a:r>
                    </a:p>
                    <a:p>
                      <a:r>
                        <a:rPr lang="en-GB" sz="1500">
                          <a:effectLst/>
                        </a:rPr>
                        <a:t> </a:t>
                      </a:r>
                    </a:p>
                    <a:p>
                      <a:br>
                        <a:rPr lang="en-GB" sz="1500">
                          <a:effectLst/>
                        </a:rPr>
                      </a:br>
                      <a:endParaRPr lang="en-GB" sz="1500">
                        <a:effectLst/>
                      </a:endParaRP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3717445685"/>
                  </a:ext>
                </a:extLst>
              </a:tr>
              <a:tr h="950052">
                <a:tc>
                  <a:txBody>
                    <a:bodyPr/>
                    <a:lstStyle/>
                    <a:p>
                      <a:br>
                        <a:rPr lang="en-GB" sz="1500">
                          <a:solidFill>
                            <a:srgbClr val="000000"/>
                          </a:solidFill>
                          <a:effectLst/>
                        </a:rPr>
                      </a:br>
                      <a:endParaRPr lang="en-GB" sz="1500">
                        <a:solidFill>
                          <a:srgbClr val="000000"/>
                        </a:solidFill>
                        <a:effectLst/>
                      </a:endParaRPr>
                    </a:p>
                    <a:p>
                      <a:r>
                        <a:rPr lang="en-GB" sz="1500">
                          <a:solidFill>
                            <a:srgbClr val="000000"/>
                          </a:solidFill>
                          <a:effectLst/>
                        </a:rPr>
                        <a:t>Consequences test</a:t>
                      </a:r>
                    </a:p>
                    <a:p>
                      <a:r>
                        <a:rPr lang="en-GB" sz="1500">
                          <a:solidFill>
                            <a:srgbClr val="000000"/>
                          </a:solidFill>
                          <a:effectLst/>
                        </a:rPr>
                        <a:t>Who might be impacted by it, financially, physically, emotionally </a:t>
                      </a:r>
                    </a:p>
                  </a:txBody>
                  <a:tcPr marL="0" marR="0" marT="0" marB="0">
                    <a:lnL>
                      <a:noFill/>
                    </a:lnL>
                    <a:lnR>
                      <a:noFill/>
                    </a:lnR>
                    <a:lnT>
                      <a:noFill/>
                    </a:lnT>
                    <a:lnB>
                      <a:noFill/>
                    </a:lnB>
                    <a:solidFill>
                      <a:srgbClr val="FFFFFF"/>
                    </a:solidFill>
                  </a:tcPr>
                </a:tc>
                <a:tc>
                  <a:txBody>
                    <a:bodyPr/>
                    <a:lstStyle/>
                    <a:p>
                      <a:r>
                        <a:rPr lang="en-GB" sz="1500">
                          <a:effectLst/>
                        </a:rPr>
                        <a:t> </a:t>
                      </a:r>
                    </a:p>
                    <a:p>
                      <a:r>
                        <a:rPr lang="en-GB" sz="1500">
                          <a:effectLst/>
                        </a:rPr>
                        <a:t> </a:t>
                      </a:r>
                    </a:p>
                    <a:p>
                      <a:r>
                        <a:rPr lang="en-GB" sz="1500">
                          <a:effectLst/>
                        </a:rPr>
                        <a:t> </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2881654122"/>
                  </a:ext>
                </a:extLst>
              </a:tr>
              <a:tr h="1622259">
                <a:tc>
                  <a:txBody>
                    <a:bodyPr/>
                    <a:lstStyle/>
                    <a:p>
                      <a:br>
                        <a:rPr lang="en-GB" sz="1500">
                          <a:solidFill>
                            <a:srgbClr val="000000"/>
                          </a:solidFill>
                          <a:effectLst/>
                        </a:rPr>
                      </a:br>
                      <a:endParaRPr lang="en-GB" sz="1500">
                        <a:solidFill>
                          <a:srgbClr val="000000"/>
                        </a:solidFill>
                        <a:effectLst/>
                      </a:endParaRPr>
                    </a:p>
                    <a:p>
                      <a:r>
                        <a:rPr lang="en-GB" sz="1500">
                          <a:solidFill>
                            <a:srgbClr val="000000"/>
                          </a:solidFill>
                          <a:effectLst/>
                        </a:rPr>
                        <a:t>Publicity test</a:t>
                      </a:r>
                    </a:p>
                    <a:p>
                      <a:r>
                        <a:rPr lang="en-GB" sz="1500">
                          <a:solidFill>
                            <a:srgbClr val="000000"/>
                          </a:solidFill>
                          <a:effectLst/>
                        </a:rPr>
                        <a:t>Would you be OK with your action share with everyone including your family and friends.</a:t>
                      </a:r>
                    </a:p>
                    <a:p>
                      <a:br>
                        <a:rPr lang="en-GB" sz="1500">
                          <a:solidFill>
                            <a:srgbClr val="000000"/>
                          </a:solidFill>
                          <a:effectLst/>
                        </a:rPr>
                      </a:br>
                      <a:endParaRPr lang="en-GB" sz="1500">
                        <a:solidFill>
                          <a:srgbClr val="000000"/>
                        </a:solidFill>
                        <a:effectLst/>
                      </a:endParaRPr>
                    </a:p>
                  </a:txBody>
                  <a:tcPr marL="0" marR="0" marT="0" marB="0">
                    <a:lnL>
                      <a:noFill/>
                    </a:lnL>
                    <a:lnR>
                      <a:noFill/>
                    </a:lnR>
                    <a:lnT>
                      <a:noFill/>
                    </a:lnT>
                    <a:lnB>
                      <a:noFill/>
                    </a:lnB>
                    <a:solidFill>
                      <a:srgbClr val="FFFFFF"/>
                    </a:solidFill>
                  </a:tcPr>
                </a:tc>
                <a:tc>
                  <a:txBody>
                    <a:bodyPr/>
                    <a:lstStyle/>
                    <a:p>
                      <a:r>
                        <a:rPr lang="en-GB" sz="1500" dirty="0">
                          <a:effectLst/>
                        </a:rPr>
                        <a:t> </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1913118055"/>
                  </a:ext>
                </a:extLst>
              </a:tr>
            </a:tbl>
          </a:graphicData>
        </a:graphic>
      </p:graphicFrame>
    </p:spTree>
    <p:extLst>
      <p:ext uri="{BB962C8B-B14F-4D97-AF65-F5344CB8AC3E}">
        <p14:creationId xmlns:p14="http://schemas.microsoft.com/office/powerpoint/2010/main" val="2773533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0" name="Freeform: Shape 9">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2" name="Freeform: Shape 11">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3" name="Straight Connector 12">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5" name="Rectangle 14">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B5328-0BC4-BBDF-BBC3-420E14E6EB45}"/>
              </a:ext>
            </a:extLst>
          </p:cNvPr>
          <p:cNvSpPr>
            <a:spLocks noGrp="1"/>
          </p:cNvSpPr>
          <p:nvPr>
            <p:ph type="title"/>
          </p:nvPr>
        </p:nvSpPr>
        <p:spPr>
          <a:xfrm>
            <a:off x="2197101" y="1089025"/>
            <a:ext cx="7797799" cy="1532951"/>
          </a:xfrm>
        </p:spPr>
        <p:txBody>
          <a:bodyPr vert="horz" lIns="0" tIns="0" rIns="0" bIns="0" rtlCol="0" anchor="b" anchorCtr="0">
            <a:normAutofit/>
          </a:bodyPr>
          <a:lstStyle/>
          <a:p>
            <a:r>
              <a:rPr lang="en-US"/>
              <a:t>Next Week…</a:t>
            </a:r>
            <a:br>
              <a:rPr lang="en-US"/>
            </a:br>
            <a:r>
              <a:rPr lang="en-US"/>
              <a:t>Pre-lecture activity</a:t>
            </a:r>
          </a:p>
        </p:txBody>
      </p:sp>
      <p:grpSp>
        <p:nvGrpSpPr>
          <p:cNvPr id="17" name="Group 16">
            <a:extLst>
              <a:ext uri="{FF2B5EF4-FFF2-40B4-BE49-F238E27FC236}">
                <a16:creationId xmlns:a16="http://schemas.microsoft.com/office/drawing/2014/main" id="{49E013D9-9421-47E7-9080-30F6E544BE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87925" y="2840038"/>
            <a:ext cx="2216150" cy="1177924"/>
            <a:chOff x="4987925" y="2840038"/>
            <a:chExt cx="2216150" cy="1177924"/>
          </a:xfrm>
        </p:grpSpPr>
        <p:sp>
          <p:nvSpPr>
            <p:cNvPr id="18" name="Rectangle 17">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15A838F8-C7B5-4988-81A9-B02E6C8F9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5B86A1A-402F-4AE2-B5E6-B8A5FB16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44A0542D-9B1C-46B1-82B5-54470B697F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29" name="Freeform: Shape 28">
                <a:extLst>
                  <a:ext uri="{FF2B5EF4-FFF2-40B4-BE49-F238E27FC236}">
                    <a16:creationId xmlns:a16="http://schemas.microsoft.com/office/drawing/2014/main" id="{F3AFD408-F48C-4C50-8D5E-5DD627179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0" name="Freeform: Shape 29">
                <a:extLst>
                  <a:ext uri="{FF2B5EF4-FFF2-40B4-BE49-F238E27FC236}">
                    <a16:creationId xmlns:a16="http://schemas.microsoft.com/office/drawing/2014/main" id="{9C45F007-BD45-43C0-8579-5601F9CA7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97131E1B-CE62-4AB1-A2D9-02E823C9B3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23" name="Group 22">
                <a:extLst>
                  <a:ext uri="{FF2B5EF4-FFF2-40B4-BE49-F238E27FC236}">
                    <a16:creationId xmlns:a16="http://schemas.microsoft.com/office/drawing/2014/main" id="{745E8D88-C0BB-4D1C-B240-D441BBA6F7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27" name="Freeform: Shape 26">
                  <a:extLst>
                    <a:ext uri="{FF2B5EF4-FFF2-40B4-BE49-F238E27FC236}">
                      <a16:creationId xmlns:a16="http://schemas.microsoft.com/office/drawing/2014/main" id="{AAB960BE-12F5-4ADA-AA9E-0EC542564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8" name="Straight Connector 27">
                  <a:extLst>
                    <a:ext uri="{FF2B5EF4-FFF2-40B4-BE49-F238E27FC236}">
                      <a16:creationId xmlns:a16="http://schemas.microsoft.com/office/drawing/2014/main" id="{7E9BB9F7-7101-4BF3-9191-5893E4C582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D0710A9C-48A5-404F-9EC4-D486FCDFDA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25" name="Freeform: Shape 24">
                  <a:extLst>
                    <a:ext uri="{FF2B5EF4-FFF2-40B4-BE49-F238E27FC236}">
                      <a16:creationId xmlns:a16="http://schemas.microsoft.com/office/drawing/2014/main" id="{5111EC00-4B3D-478C-AD25-F35644013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6" name="Straight Connector 25">
                  <a:extLst>
                    <a:ext uri="{FF2B5EF4-FFF2-40B4-BE49-F238E27FC236}">
                      <a16:creationId xmlns:a16="http://schemas.microsoft.com/office/drawing/2014/main" id="{350412DA-ED08-4AFA-AED3-DFB42655D4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698279708"/>
      </p:ext>
    </p:extLst>
  </p:cSld>
  <p:clrMapOvr>
    <a:masterClrMapping/>
  </p:clrMapOvr>
</p:sld>
</file>

<file path=ppt/theme/theme1.xml><?xml version="1.0" encoding="utf-8"?>
<a:theme xmlns:a="http://schemas.openxmlformats.org/drawingml/2006/main" name="LeafVTI">
  <a:themeElements>
    <a:clrScheme name="AnalogousFromDarkSeedLeftStep">
      <a:dk1>
        <a:srgbClr val="000000"/>
      </a:dk1>
      <a:lt1>
        <a:srgbClr val="FFFFFF"/>
      </a:lt1>
      <a:dk2>
        <a:srgbClr val="3A3621"/>
      </a:dk2>
      <a:lt2>
        <a:srgbClr val="E8E2E8"/>
      </a:lt2>
      <a:accent1>
        <a:srgbClr val="21B92C"/>
      </a:accent1>
      <a:accent2>
        <a:srgbClr val="4CB614"/>
      </a:accent2>
      <a:accent3>
        <a:srgbClr val="8BAC1F"/>
      </a:accent3>
      <a:accent4>
        <a:srgbClr val="BD9F15"/>
      </a:accent4>
      <a:accent5>
        <a:srgbClr val="E77629"/>
      </a:accent5>
      <a:accent6>
        <a:srgbClr val="D5171A"/>
      </a:accent6>
      <a:hlink>
        <a:srgbClr val="A77737"/>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439</Words>
  <Application>Microsoft Office PowerPoint</Application>
  <PresentationFormat>Widescreen</PresentationFormat>
  <Paragraphs>55</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LeafVTI</vt:lpstr>
      <vt:lpstr>Globally Responsible Business</vt:lpstr>
      <vt:lpstr>Activity 1  </vt:lpstr>
      <vt:lpstr>Activity 2 - The module and the assessment</vt:lpstr>
      <vt:lpstr> Introduction to ethics</vt:lpstr>
      <vt:lpstr>PowerPoint Presentation</vt:lpstr>
      <vt:lpstr>PowerPoint Presentation</vt:lpstr>
      <vt:lpstr>PowerPoint Presentation</vt:lpstr>
      <vt:lpstr>Next Week… Pre-lecture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Laura James</cp:lastModifiedBy>
  <cp:revision>40</cp:revision>
  <dcterms:created xsi:type="dcterms:W3CDTF">2025-01-22T15:04:12Z</dcterms:created>
  <dcterms:modified xsi:type="dcterms:W3CDTF">2025-01-30T09:04:49Z</dcterms:modified>
</cp:coreProperties>
</file>