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967200"/>
    <a:srgbClr val="CC9B00"/>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71FCA-C38D-4043-BF23-F511F17F8763}" v="121" dt="2023-11-04T23:18:45.7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685" autoAdjust="0"/>
    <p:restoredTop sz="73848" autoAdjust="0"/>
  </p:normalViewPr>
  <p:slideViewPr>
    <p:cSldViewPr snapToGrid="0">
      <p:cViewPr varScale="1">
        <p:scale>
          <a:sx n="93" d="100"/>
          <a:sy n="93" d="100"/>
        </p:scale>
        <p:origin x="632" y="200"/>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ubaer Siam" userId="be2dc271125ff9e9" providerId="LiveId" clId="{00F71FCA-C38D-4043-BF23-F511F17F8763}"/>
    <pc:docChg chg="undo custSel addSld delSld modSld sldOrd addSection delSection">
      <pc:chgData name="Zubaer Siam" userId="be2dc271125ff9e9" providerId="LiveId" clId="{00F71FCA-C38D-4043-BF23-F511F17F8763}" dt="2023-11-04T23:18:45.728" v="2248"/>
      <pc:docMkLst>
        <pc:docMk/>
      </pc:docMkLst>
      <pc:sldChg chg="addSp delSp modSp new mod setBg addAnim">
        <pc:chgData name="Zubaer Siam" userId="be2dc271125ff9e9" providerId="LiveId" clId="{00F71FCA-C38D-4043-BF23-F511F17F8763}" dt="2023-11-04T23:18:45.728" v="2248"/>
        <pc:sldMkLst>
          <pc:docMk/>
          <pc:sldMk cId="2107819941" sldId="256"/>
        </pc:sldMkLst>
        <pc:spChg chg="mod">
          <ac:chgData name="Zubaer Siam" userId="be2dc271125ff9e9" providerId="LiveId" clId="{00F71FCA-C38D-4043-BF23-F511F17F8763}" dt="2023-11-04T23:18:31.666" v="2247" actId="26606"/>
          <ac:spMkLst>
            <pc:docMk/>
            <pc:sldMk cId="2107819941" sldId="256"/>
            <ac:spMk id="2" creationId="{0DF2E404-5B0B-77AE-47AC-83279EAD2079}"/>
          </ac:spMkLst>
        </pc:spChg>
        <pc:spChg chg="mod">
          <ac:chgData name="Zubaer Siam" userId="be2dc271125ff9e9" providerId="LiveId" clId="{00F71FCA-C38D-4043-BF23-F511F17F8763}" dt="2023-11-04T23:18:31.666" v="2247" actId="26606"/>
          <ac:spMkLst>
            <pc:docMk/>
            <pc:sldMk cId="2107819941" sldId="256"/>
            <ac:spMk id="3" creationId="{33BFE6D4-EDDC-69D3-CE82-3E2DEACA39A8}"/>
          </ac:spMkLst>
        </pc:spChg>
        <pc:spChg chg="mod">
          <ac:chgData name="Zubaer Siam" userId="be2dc271125ff9e9" providerId="LiveId" clId="{00F71FCA-C38D-4043-BF23-F511F17F8763}" dt="2023-11-04T22:48:53.827" v="2022"/>
          <ac:spMkLst>
            <pc:docMk/>
            <pc:sldMk cId="2107819941" sldId="256"/>
            <ac:spMk id="5" creationId="{6870221B-484B-85BE-4A88-F83003DD7630}"/>
          </ac:spMkLst>
        </pc:spChg>
        <pc:spChg chg="mod">
          <ac:chgData name="Zubaer Siam" userId="be2dc271125ff9e9" providerId="LiveId" clId="{00F71FCA-C38D-4043-BF23-F511F17F8763}" dt="2023-11-04T22:48:57.843" v="2024" actId="20577"/>
          <ac:spMkLst>
            <pc:docMk/>
            <pc:sldMk cId="2107819941" sldId="256"/>
            <ac:spMk id="6" creationId="{155228B5-1539-EF75-958D-685D1BF9C383}"/>
          </ac:spMkLst>
        </pc:spChg>
        <pc:spChg chg="mod">
          <ac:chgData name="Zubaer Siam" userId="be2dc271125ff9e9" providerId="LiveId" clId="{00F71FCA-C38D-4043-BF23-F511F17F8763}" dt="2023-11-04T23:18:45.728" v="2248"/>
          <ac:spMkLst>
            <pc:docMk/>
            <pc:sldMk cId="2107819941" sldId="256"/>
            <ac:spMk id="6" creationId="{D7ADD72E-8285-ECDF-EBF8-DFFE25DD4716}"/>
          </ac:spMkLst>
        </pc:spChg>
        <pc:spChg chg="mod">
          <ac:chgData name="Zubaer Siam" userId="be2dc271125ff9e9" providerId="LiveId" clId="{00F71FCA-C38D-4043-BF23-F511F17F8763}" dt="2023-11-04T22:52:10.216" v="2113"/>
          <ac:spMkLst>
            <pc:docMk/>
            <pc:sldMk cId="2107819941" sldId="256"/>
            <ac:spMk id="8" creationId="{CAA28BEE-C0B5-03D1-F60A-3BA214BED690}"/>
          </ac:spMkLst>
        </pc:spChg>
        <pc:spChg chg="mod">
          <ac:chgData name="Zubaer Siam" userId="be2dc271125ff9e9" providerId="LiveId" clId="{00F71FCA-C38D-4043-BF23-F511F17F8763}" dt="2023-11-04T22:52:12.465" v="2115" actId="20577"/>
          <ac:spMkLst>
            <pc:docMk/>
            <pc:sldMk cId="2107819941" sldId="256"/>
            <ac:spMk id="9" creationId="{B6952399-B2FE-2329-081B-7C18A22D3590}"/>
          </ac:spMkLst>
        </pc:spChg>
        <pc:spChg chg="mod">
          <ac:chgData name="Zubaer Siam" userId="be2dc271125ff9e9" providerId="LiveId" clId="{00F71FCA-C38D-4043-BF23-F511F17F8763}" dt="2023-11-04T23:18:45.728" v="2248"/>
          <ac:spMkLst>
            <pc:docMk/>
            <pc:sldMk cId="2107819941" sldId="256"/>
            <ac:spMk id="10" creationId="{8053FF2D-16FC-8DB3-DA13-DE093A4EFA1B}"/>
          </ac:spMkLst>
        </pc:spChg>
        <pc:spChg chg="add del">
          <ac:chgData name="Zubaer Siam" userId="be2dc271125ff9e9" providerId="LiveId" clId="{00F71FCA-C38D-4043-BF23-F511F17F8763}" dt="2023-11-04T16:37:52.106" v="1409" actId="26606"/>
          <ac:spMkLst>
            <pc:docMk/>
            <pc:sldMk cId="2107819941" sldId="256"/>
            <ac:spMk id="1031" creationId="{0671A8AE-40A1-4631-A6B8-581AFF065482}"/>
          </ac:spMkLst>
        </pc:spChg>
        <pc:spChg chg="add del">
          <ac:chgData name="Zubaer Siam" userId="be2dc271125ff9e9" providerId="LiveId" clId="{00F71FCA-C38D-4043-BF23-F511F17F8763}" dt="2023-11-04T16:37:52.106" v="1409" actId="26606"/>
          <ac:spMkLst>
            <pc:docMk/>
            <pc:sldMk cId="2107819941" sldId="256"/>
            <ac:spMk id="1033" creationId="{AB58EF07-17C2-48CF-ABB0-EEF1F17CB8F0}"/>
          </ac:spMkLst>
        </pc:spChg>
        <pc:spChg chg="add del">
          <ac:chgData name="Zubaer Siam" userId="be2dc271125ff9e9" providerId="LiveId" clId="{00F71FCA-C38D-4043-BF23-F511F17F8763}" dt="2023-11-04T16:37:52.106" v="1409" actId="26606"/>
          <ac:spMkLst>
            <pc:docMk/>
            <pc:sldMk cId="2107819941" sldId="256"/>
            <ac:spMk id="1035" creationId="{AF2F604E-43BE-4DC3-B983-E071523364F8}"/>
          </ac:spMkLst>
        </pc:spChg>
        <pc:spChg chg="add del">
          <ac:chgData name="Zubaer Siam" userId="be2dc271125ff9e9" providerId="LiveId" clId="{00F71FCA-C38D-4043-BF23-F511F17F8763}" dt="2023-11-04T16:37:52.106" v="1409" actId="26606"/>
          <ac:spMkLst>
            <pc:docMk/>
            <pc:sldMk cId="2107819941" sldId="256"/>
            <ac:spMk id="1037" creationId="{08C9B587-E65E-4B52-B37C-ABEBB6E87928}"/>
          </ac:spMkLst>
        </pc:spChg>
        <pc:spChg chg="add del">
          <ac:chgData name="Zubaer Siam" userId="be2dc271125ff9e9" providerId="LiveId" clId="{00F71FCA-C38D-4043-BF23-F511F17F8763}" dt="2023-11-04T16:46:12.767" v="1645" actId="26606"/>
          <ac:spMkLst>
            <pc:docMk/>
            <pc:sldMk cId="2107819941" sldId="256"/>
            <ac:spMk id="1042" creationId="{47942995-B07F-4636-9A06-C6A104B260A8}"/>
          </ac:spMkLst>
        </pc:spChg>
        <pc:spChg chg="add del">
          <ac:chgData name="Zubaer Siam" userId="be2dc271125ff9e9" providerId="LiveId" clId="{00F71FCA-C38D-4043-BF23-F511F17F8763}" dt="2023-11-04T16:46:12.767" v="1645" actId="26606"/>
          <ac:spMkLst>
            <pc:docMk/>
            <pc:sldMk cId="2107819941" sldId="256"/>
            <ac:spMk id="1049" creationId="{B81933D1-5615-42C7-9C0B-4EB7105CCE2D}"/>
          </ac:spMkLst>
        </pc:spChg>
        <pc:spChg chg="add del">
          <ac:chgData name="Zubaer Siam" userId="be2dc271125ff9e9" providerId="LiveId" clId="{00F71FCA-C38D-4043-BF23-F511F17F8763}" dt="2023-11-04T16:46:12.767" v="1645" actId="26606"/>
          <ac:spMkLst>
            <pc:docMk/>
            <pc:sldMk cId="2107819941" sldId="256"/>
            <ac:spMk id="1051" creationId="{19C9EAEA-39D0-4B0E-A0EB-51E7B26740B1}"/>
          </ac:spMkLst>
        </pc:spChg>
        <pc:spChg chg="add del">
          <ac:chgData name="Zubaer Siam" userId="be2dc271125ff9e9" providerId="LiveId" clId="{00F71FCA-C38D-4043-BF23-F511F17F8763}" dt="2023-11-04T23:18:31.666" v="2247" actId="26606"/>
          <ac:spMkLst>
            <pc:docMk/>
            <pc:sldMk cId="2107819941" sldId="256"/>
            <ac:spMk id="1056" creationId="{0E91F5CA-B392-444C-88E3-BF5BAAEBDEB0}"/>
          </ac:spMkLst>
        </pc:spChg>
        <pc:spChg chg="add del">
          <ac:chgData name="Zubaer Siam" userId="be2dc271125ff9e9" providerId="LiveId" clId="{00F71FCA-C38D-4043-BF23-F511F17F8763}" dt="2023-11-04T23:18:31.666" v="2247" actId="26606"/>
          <ac:spMkLst>
            <pc:docMk/>
            <pc:sldMk cId="2107819941" sldId="256"/>
            <ac:spMk id="1058" creationId="{0459807F-B6FA-44D3-9A53-C55B6B56884A}"/>
          </ac:spMkLst>
        </pc:spChg>
        <pc:spChg chg="add del">
          <ac:chgData name="Zubaer Siam" userId="be2dc271125ff9e9" providerId="LiveId" clId="{00F71FCA-C38D-4043-BF23-F511F17F8763}" dt="2023-11-04T23:18:31.651" v="2246" actId="26606"/>
          <ac:spMkLst>
            <pc:docMk/>
            <pc:sldMk cId="2107819941" sldId="256"/>
            <ac:spMk id="1063" creationId="{27BDFED6-6E33-4606-AFE2-886ADB1C018E}"/>
          </ac:spMkLst>
        </pc:spChg>
        <pc:spChg chg="add del">
          <ac:chgData name="Zubaer Siam" userId="be2dc271125ff9e9" providerId="LiveId" clId="{00F71FCA-C38D-4043-BF23-F511F17F8763}" dt="2023-11-04T23:18:31.651" v="2246" actId="26606"/>
          <ac:spMkLst>
            <pc:docMk/>
            <pc:sldMk cId="2107819941" sldId="256"/>
            <ac:spMk id="1065" creationId="{890DEF05-784E-4B61-89E4-04C4ECF4E5A0}"/>
          </ac:spMkLst>
        </pc:spChg>
        <pc:spChg chg="add">
          <ac:chgData name="Zubaer Siam" userId="be2dc271125ff9e9" providerId="LiveId" clId="{00F71FCA-C38D-4043-BF23-F511F17F8763}" dt="2023-11-04T23:18:31.666" v="2247" actId="26606"/>
          <ac:spMkLst>
            <pc:docMk/>
            <pc:sldMk cId="2107819941" sldId="256"/>
            <ac:spMk id="1069" creationId="{762DA937-8B55-4317-BD32-98D7AF30E39E}"/>
          </ac:spMkLst>
        </pc:spChg>
        <pc:spChg chg="add">
          <ac:chgData name="Zubaer Siam" userId="be2dc271125ff9e9" providerId="LiveId" clId="{00F71FCA-C38D-4043-BF23-F511F17F8763}" dt="2023-11-04T23:18:31.666" v="2247" actId="26606"/>
          <ac:spMkLst>
            <pc:docMk/>
            <pc:sldMk cId="2107819941" sldId="256"/>
            <ac:spMk id="1070" creationId="{6234BCC6-39B9-47D9-8BF8-C665401AE23C}"/>
          </ac:spMkLst>
        </pc:spChg>
        <pc:spChg chg="add">
          <ac:chgData name="Zubaer Siam" userId="be2dc271125ff9e9" providerId="LiveId" clId="{00F71FCA-C38D-4043-BF23-F511F17F8763}" dt="2023-11-04T23:18:31.666" v="2247" actId="26606"/>
          <ac:spMkLst>
            <pc:docMk/>
            <pc:sldMk cId="2107819941" sldId="256"/>
            <ac:spMk id="1071" creationId="{C52EE5A8-045B-4D39-8ED1-513334085EEC}"/>
          </ac:spMkLst>
        </pc:spChg>
        <pc:spChg chg="add">
          <ac:chgData name="Zubaer Siam" userId="be2dc271125ff9e9" providerId="LiveId" clId="{00F71FCA-C38D-4043-BF23-F511F17F8763}" dt="2023-11-04T23:18:31.666" v="2247" actId="26606"/>
          <ac:spMkLst>
            <pc:docMk/>
            <pc:sldMk cId="2107819941" sldId="256"/>
            <ac:spMk id="1072" creationId="{72A9CE9D-DAC3-40AF-B504-78A64A909F9D}"/>
          </ac:spMkLst>
        </pc:spChg>
        <pc:spChg chg="add">
          <ac:chgData name="Zubaer Siam" userId="be2dc271125ff9e9" providerId="LiveId" clId="{00F71FCA-C38D-4043-BF23-F511F17F8763}" dt="2023-11-04T23:18:31.666" v="2247" actId="26606"/>
          <ac:spMkLst>
            <pc:docMk/>
            <pc:sldMk cId="2107819941" sldId="256"/>
            <ac:spMk id="1073" creationId="{506D7452-6CDE-4381-86CE-07B2459383D5}"/>
          </ac:spMkLst>
        </pc:spChg>
        <pc:grpChg chg="add del mod">
          <ac:chgData name="Zubaer Siam" userId="be2dc271125ff9e9" providerId="LiveId" clId="{00F71FCA-C38D-4043-BF23-F511F17F8763}" dt="2023-11-04T22:52:09.481" v="2112" actId="478"/>
          <ac:grpSpMkLst>
            <pc:docMk/>
            <pc:sldMk cId="2107819941" sldId="256"/>
            <ac:grpSpMk id="4" creationId="{37BCA21B-9AE1-35D0-C986-583A4E8CAA87}"/>
          </ac:grpSpMkLst>
        </pc:grpChg>
        <pc:grpChg chg="add mod">
          <ac:chgData name="Zubaer Siam" userId="be2dc271125ff9e9" providerId="LiveId" clId="{00F71FCA-C38D-4043-BF23-F511F17F8763}" dt="2023-11-04T23:18:45.728" v="2248"/>
          <ac:grpSpMkLst>
            <pc:docMk/>
            <pc:sldMk cId="2107819941" sldId="256"/>
            <ac:grpSpMk id="5" creationId="{58557D4D-7356-DB6F-7A57-D9F6CBA5399E}"/>
          </ac:grpSpMkLst>
        </pc:grpChg>
        <pc:grpChg chg="add del mod">
          <ac:chgData name="Zubaer Siam" userId="be2dc271125ff9e9" providerId="LiveId" clId="{00F71FCA-C38D-4043-BF23-F511F17F8763}" dt="2023-11-04T23:18:12.806" v="2244" actId="21"/>
          <ac:grpSpMkLst>
            <pc:docMk/>
            <pc:sldMk cId="2107819941" sldId="256"/>
            <ac:grpSpMk id="7" creationId="{92AF9C52-14AD-CEA3-25D0-83EFB12AA1E7}"/>
          </ac:grpSpMkLst>
        </pc:grpChg>
        <pc:grpChg chg="add del">
          <ac:chgData name="Zubaer Siam" userId="be2dc271125ff9e9" providerId="LiveId" clId="{00F71FCA-C38D-4043-BF23-F511F17F8763}" dt="2023-11-04T16:46:12.767" v="1645" actId="26606"/>
          <ac:grpSpMkLst>
            <pc:docMk/>
            <pc:sldMk cId="2107819941" sldId="256"/>
            <ac:grpSpMk id="1044" creationId="{032D8612-31EB-44CF-A1D0-14FD4C705424}"/>
          </ac:grpSpMkLst>
        </pc:grpChg>
        <pc:picChg chg="add mod ord">
          <ac:chgData name="Zubaer Siam" userId="be2dc271125ff9e9" providerId="LiveId" clId="{00F71FCA-C38D-4043-BF23-F511F17F8763}" dt="2023-11-04T23:18:31.666" v="2247" actId="26606"/>
          <ac:picMkLst>
            <pc:docMk/>
            <pc:sldMk cId="2107819941" sldId="256"/>
            <ac:picMk id="4" creationId="{29A9F84D-618C-3970-FA84-2B0DFE8A7709}"/>
          </ac:picMkLst>
        </pc:picChg>
        <pc:picChg chg="add mod ord">
          <ac:chgData name="Zubaer Siam" userId="be2dc271125ff9e9" providerId="LiveId" clId="{00F71FCA-C38D-4043-BF23-F511F17F8763}" dt="2023-11-04T23:18:31.666" v="2247" actId="26606"/>
          <ac:picMkLst>
            <pc:docMk/>
            <pc:sldMk cId="2107819941" sldId="256"/>
            <ac:picMk id="1026" creationId="{B41D240C-9747-4FDF-1FA5-2BAB9980E47A}"/>
          </ac:picMkLst>
        </pc:picChg>
        <pc:cxnChg chg="add del">
          <ac:chgData name="Zubaer Siam" userId="be2dc271125ff9e9" providerId="LiveId" clId="{00F71FCA-C38D-4043-BF23-F511F17F8763}" dt="2023-11-04T23:18:31.651" v="2246" actId="26606"/>
          <ac:cxnSpMkLst>
            <pc:docMk/>
            <pc:sldMk cId="2107819941" sldId="256"/>
            <ac:cxnSpMk id="1067" creationId="{C41BAEC7-F7B0-4224-8B18-8F74B7D87F0B}"/>
          </ac:cxnSpMkLst>
        </pc:cxnChg>
      </pc:sldChg>
      <pc:sldChg chg="addSp delSp modSp new mod setBg modNotesTx">
        <pc:chgData name="Zubaer Siam" userId="be2dc271125ff9e9" providerId="LiveId" clId="{00F71FCA-C38D-4043-BF23-F511F17F8763}" dt="2023-11-04T22:51:59.203" v="2107" actId="20577"/>
        <pc:sldMkLst>
          <pc:docMk/>
          <pc:sldMk cId="281450690" sldId="257"/>
        </pc:sldMkLst>
        <pc:spChg chg="mod">
          <ac:chgData name="Zubaer Siam" userId="be2dc271125ff9e9" providerId="LiveId" clId="{00F71FCA-C38D-4043-BF23-F511F17F8763}" dt="2023-11-04T16:38:01.673" v="1410" actId="26606"/>
          <ac:spMkLst>
            <pc:docMk/>
            <pc:sldMk cId="281450690" sldId="257"/>
            <ac:spMk id="2" creationId="{F35DC691-5023-E7DD-233F-84314B0A24BD}"/>
          </ac:spMkLst>
        </pc:spChg>
        <pc:spChg chg="del">
          <ac:chgData name="Zubaer Siam" userId="be2dc271125ff9e9" providerId="LiveId" clId="{00F71FCA-C38D-4043-BF23-F511F17F8763}" dt="2023-11-04T16:01:48.517" v="173"/>
          <ac:spMkLst>
            <pc:docMk/>
            <pc:sldMk cId="281450690" sldId="257"/>
            <ac:spMk id="3" creationId="{21C3EA06-690C-C967-F0EF-587CD02EBFB1}"/>
          </ac:spMkLst>
        </pc:spChg>
        <pc:spChg chg="add mod">
          <ac:chgData name="Zubaer Siam" userId="be2dc271125ff9e9" providerId="LiveId" clId="{00F71FCA-C38D-4043-BF23-F511F17F8763}" dt="2023-11-04T22:48:02.749" v="2015" actId="164"/>
          <ac:spMkLst>
            <pc:docMk/>
            <pc:sldMk cId="281450690" sldId="257"/>
            <ac:spMk id="3" creationId="{F920E1A1-48BC-A488-FF60-B4D1143C1BDA}"/>
          </ac:spMkLst>
        </pc:spChg>
        <pc:spChg chg="mod">
          <ac:chgData name="Zubaer Siam" userId="be2dc271125ff9e9" providerId="LiveId" clId="{00F71FCA-C38D-4043-BF23-F511F17F8763}" dt="2023-11-04T22:34:04.352" v="1833" actId="20577"/>
          <ac:spMkLst>
            <pc:docMk/>
            <pc:sldMk cId="281450690" sldId="257"/>
            <ac:spMk id="4" creationId="{F25663B7-8807-000C-C74D-DD26CD67E2C1}"/>
          </ac:spMkLst>
        </pc:spChg>
        <pc:spChg chg="add del mod">
          <ac:chgData name="Zubaer Siam" userId="be2dc271125ff9e9" providerId="LiveId" clId="{00F71FCA-C38D-4043-BF23-F511F17F8763}" dt="2023-11-04T22:46:10.852" v="1997" actId="478"/>
          <ac:spMkLst>
            <pc:docMk/>
            <pc:sldMk cId="281450690" sldId="257"/>
            <ac:spMk id="5" creationId="{2453E63B-38F6-EC46-8DBF-4C9AEA78D08A}"/>
          </ac:spMkLst>
        </pc:spChg>
        <pc:spChg chg="add mod">
          <ac:chgData name="Zubaer Siam" userId="be2dc271125ff9e9" providerId="LiveId" clId="{00F71FCA-C38D-4043-BF23-F511F17F8763}" dt="2023-11-04T22:48:37.109" v="2019" actId="208"/>
          <ac:spMkLst>
            <pc:docMk/>
            <pc:sldMk cId="281450690" sldId="257"/>
            <ac:spMk id="6" creationId="{E1F96AFD-BE03-EF3B-8CC1-AD71F80B5E0F}"/>
          </ac:spMkLst>
        </pc:spChg>
        <pc:spChg chg="mod">
          <ac:chgData name="Zubaer Siam" userId="be2dc271125ff9e9" providerId="LiveId" clId="{00F71FCA-C38D-4043-BF23-F511F17F8763}" dt="2023-11-04T22:51:53.481" v="2105"/>
          <ac:spMkLst>
            <pc:docMk/>
            <pc:sldMk cId="281450690" sldId="257"/>
            <ac:spMk id="9" creationId="{96809123-B084-09F0-3569-A8F309E0C1D1}"/>
          </ac:spMkLst>
        </pc:spChg>
        <pc:spChg chg="mod">
          <ac:chgData name="Zubaer Siam" userId="be2dc271125ff9e9" providerId="LiveId" clId="{00F71FCA-C38D-4043-BF23-F511F17F8763}" dt="2023-11-04T22:51:59.203" v="2107" actId="20577"/>
          <ac:spMkLst>
            <pc:docMk/>
            <pc:sldMk cId="281450690" sldId="257"/>
            <ac:spMk id="10" creationId="{8F512F51-011E-3675-91AE-609E1DDAD333}"/>
          </ac:spMkLst>
        </pc:spChg>
        <pc:spChg chg="add del">
          <ac:chgData name="Zubaer Siam" userId="be2dc271125ff9e9" providerId="LiveId" clId="{00F71FCA-C38D-4043-BF23-F511F17F8763}" dt="2023-11-04T16:04:55.198" v="399" actId="26606"/>
          <ac:spMkLst>
            <pc:docMk/>
            <pc:sldMk cId="281450690" sldId="257"/>
            <ac:spMk id="2055" creationId="{9AA72BD9-2C5A-4EDC-931F-5AA08EACA0F3}"/>
          </ac:spMkLst>
        </pc:spChg>
        <pc:spChg chg="add del">
          <ac:chgData name="Zubaer Siam" userId="be2dc271125ff9e9" providerId="LiveId" clId="{00F71FCA-C38D-4043-BF23-F511F17F8763}" dt="2023-11-04T16:04:55.198" v="399" actId="26606"/>
          <ac:spMkLst>
            <pc:docMk/>
            <pc:sldMk cId="281450690" sldId="257"/>
            <ac:spMk id="2057" creationId="{DD3981AC-7B61-4947-BCF3-F7AA7FA385B9}"/>
          </ac:spMkLst>
        </pc:spChg>
        <pc:spChg chg="add del">
          <ac:chgData name="Zubaer Siam" userId="be2dc271125ff9e9" providerId="LiveId" clId="{00F71FCA-C38D-4043-BF23-F511F17F8763}" dt="2023-11-04T16:04:55.198" v="399" actId="26606"/>
          <ac:spMkLst>
            <pc:docMk/>
            <pc:sldMk cId="281450690" sldId="257"/>
            <ac:spMk id="2059" creationId="{55D4142C-5077-457F-A6AD-3FECFDB39685}"/>
          </ac:spMkLst>
        </pc:spChg>
        <pc:spChg chg="add del">
          <ac:chgData name="Zubaer Siam" userId="be2dc271125ff9e9" providerId="LiveId" clId="{00F71FCA-C38D-4043-BF23-F511F17F8763}" dt="2023-11-04T16:04:55.198" v="399" actId="26606"/>
          <ac:spMkLst>
            <pc:docMk/>
            <pc:sldMk cId="281450690" sldId="257"/>
            <ac:spMk id="2061" creationId="{7A5F0580-5EE9-419F-96EE-B6529EF6E7D0}"/>
          </ac:spMkLst>
        </pc:spChg>
        <pc:spChg chg="add del">
          <ac:chgData name="Zubaer Siam" userId="be2dc271125ff9e9" providerId="LiveId" clId="{00F71FCA-C38D-4043-BF23-F511F17F8763}" dt="2023-11-04T16:38:01.673" v="1410" actId="26606"/>
          <ac:spMkLst>
            <pc:docMk/>
            <pc:sldMk cId="281450690" sldId="257"/>
            <ac:spMk id="2063" creationId="{21A75659-5A6F-4F77-9679-678A00B9D8DC}"/>
          </ac:spMkLst>
        </pc:spChg>
        <pc:spChg chg="add del">
          <ac:chgData name="Zubaer Siam" userId="be2dc271125ff9e9" providerId="LiveId" clId="{00F71FCA-C38D-4043-BF23-F511F17F8763}" dt="2023-11-04T16:38:01.673" v="1410" actId="26606"/>
          <ac:spMkLst>
            <pc:docMk/>
            <pc:sldMk cId="281450690" sldId="257"/>
            <ac:spMk id="2064" creationId="{E30A3A45-140E-431E-AED0-07EF836310B3}"/>
          </ac:spMkLst>
        </pc:spChg>
        <pc:spChg chg="add del">
          <ac:chgData name="Zubaer Siam" userId="be2dc271125ff9e9" providerId="LiveId" clId="{00F71FCA-C38D-4043-BF23-F511F17F8763}" dt="2023-11-04T16:04:21.607" v="393" actId="26606"/>
          <ac:spMkLst>
            <pc:docMk/>
            <pc:sldMk cId="281450690" sldId="257"/>
            <ac:spMk id="2066" creationId="{325166D1-1B21-4128-AC42-61745528E4D6}"/>
          </ac:spMkLst>
        </pc:spChg>
        <pc:spChg chg="add del">
          <ac:chgData name="Zubaer Siam" userId="be2dc271125ff9e9" providerId="LiveId" clId="{00F71FCA-C38D-4043-BF23-F511F17F8763}" dt="2023-11-04T16:38:01.673" v="1410" actId="26606"/>
          <ac:spMkLst>
            <pc:docMk/>
            <pc:sldMk cId="281450690" sldId="257"/>
            <ac:spMk id="2070" creationId="{55D4142C-5077-457F-A6AD-3FECFDB39685}"/>
          </ac:spMkLst>
        </pc:spChg>
        <pc:spChg chg="add del">
          <ac:chgData name="Zubaer Siam" userId="be2dc271125ff9e9" providerId="LiveId" clId="{00F71FCA-C38D-4043-BF23-F511F17F8763}" dt="2023-11-04T16:38:01.673" v="1410" actId="26606"/>
          <ac:spMkLst>
            <pc:docMk/>
            <pc:sldMk cId="281450690" sldId="257"/>
            <ac:spMk id="2072" creationId="{7A5F0580-5EE9-419F-96EE-B6529EF6E7D0}"/>
          </ac:spMkLst>
        </pc:spChg>
        <pc:spChg chg="add del">
          <ac:chgData name="Zubaer Siam" userId="be2dc271125ff9e9" providerId="LiveId" clId="{00F71FCA-C38D-4043-BF23-F511F17F8763}" dt="2023-11-04T16:46:24.383" v="1647" actId="26606"/>
          <ac:spMkLst>
            <pc:docMk/>
            <pc:sldMk cId="281450690" sldId="257"/>
            <ac:spMk id="2077" creationId="{7FEAE179-C525-48F3-AD47-0E9E2B6F2E2E}"/>
          </ac:spMkLst>
        </pc:spChg>
        <pc:spChg chg="add del">
          <ac:chgData name="Zubaer Siam" userId="be2dc271125ff9e9" providerId="LiveId" clId="{00F71FCA-C38D-4043-BF23-F511F17F8763}" dt="2023-11-04T16:46:24.383" v="1647" actId="26606"/>
          <ac:spMkLst>
            <pc:docMk/>
            <pc:sldMk cId="281450690" sldId="257"/>
            <ac:spMk id="2079" creationId="{95C8260E-968F-44E8-A823-ABB431311926}"/>
          </ac:spMkLst>
        </pc:spChg>
        <pc:spChg chg="add del">
          <ac:chgData name="Zubaer Siam" userId="be2dc271125ff9e9" providerId="LiveId" clId="{00F71FCA-C38D-4043-BF23-F511F17F8763}" dt="2023-11-04T16:46:24.383" v="1647" actId="26606"/>
          <ac:spMkLst>
            <pc:docMk/>
            <pc:sldMk cId="281450690" sldId="257"/>
            <ac:spMk id="2081" creationId="{2C1BBA94-3F40-40AA-8BB9-E69E25E537C1}"/>
          </ac:spMkLst>
        </pc:spChg>
        <pc:spChg chg="add del">
          <ac:chgData name="Zubaer Siam" userId="be2dc271125ff9e9" providerId="LiveId" clId="{00F71FCA-C38D-4043-BF23-F511F17F8763}" dt="2023-11-04T16:46:24.383" v="1647" actId="26606"/>
          <ac:spMkLst>
            <pc:docMk/>
            <pc:sldMk cId="281450690" sldId="257"/>
            <ac:spMk id="2083" creationId="{FE43805F-24A6-46A4-B19B-54F28347355C}"/>
          </ac:spMkLst>
        </pc:spChg>
        <pc:spChg chg="add">
          <ac:chgData name="Zubaer Siam" userId="be2dc271125ff9e9" providerId="LiveId" clId="{00F71FCA-C38D-4043-BF23-F511F17F8763}" dt="2023-11-04T16:46:24.383" v="1647" actId="26606"/>
          <ac:spMkLst>
            <pc:docMk/>
            <pc:sldMk cId="281450690" sldId="257"/>
            <ac:spMk id="2088" creationId="{7FEAE179-C525-48F3-AD47-0E9E2B6F2E2E}"/>
          </ac:spMkLst>
        </pc:spChg>
        <pc:spChg chg="add">
          <ac:chgData name="Zubaer Siam" userId="be2dc271125ff9e9" providerId="LiveId" clId="{00F71FCA-C38D-4043-BF23-F511F17F8763}" dt="2023-11-04T16:46:24.383" v="1647" actId="26606"/>
          <ac:spMkLst>
            <pc:docMk/>
            <pc:sldMk cId="281450690" sldId="257"/>
            <ac:spMk id="2090" creationId="{95C8260E-968F-44E8-A823-ABB431311926}"/>
          </ac:spMkLst>
        </pc:spChg>
        <pc:spChg chg="add">
          <ac:chgData name="Zubaer Siam" userId="be2dc271125ff9e9" providerId="LiveId" clId="{00F71FCA-C38D-4043-BF23-F511F17F8763}" dt="2023-11-04T16:46:24.383" v="1647" actId="26606"/>
          <ac:spMkLst>
            <pc:docMk/>
            <pc:sldMk cId="281450690" sldId="257"/>
            <ac:spMk id="2092" creationId="{2C1BBA94-3F40-40AA-8BB9-E69E25E537C1}"/>
          </ac:spMkLst>
        </pc:spChg>
        <pc:spChg chg="add">
          <ac:chgData name="Zubaer Siam" userId="be2dc271125ff9e9" providerId="LiveId" clId="{00F71FCA-C38D-4043-BF23-F511F17F8763}" dt="2023-11-04T16:46:24.383" v="1647" actId="26606"/>
          <ac:spMkLst>
            <pc:docMk/>
            <pc:sldMk cId="281450690" sldId="257"/>
            <ac:spMk id="2094" creationId="{FE43805F-24A6-46A4-B19B-54F28347355C}"/>
          </ac:spMkLst>
        </pc:spChg>
        <pc:grpChg chg="add del mod">
          <ac:chgData name="Zubaer Siam" userId="be2dc271125ff9e9" providerId="LiveId" clId="{00F71FCA-C38D-4043-BF23-F511F17F8763}" dt="2023-11-04T22:51:52.762" v="2104" actId="478"/>
          <ac:grpSpMkLst>
            <pc:docMk/>
            <pc:sldMk cId="281450690" sldId="257"/>
            <ac:grpSpMk id="7" creationId="{452A2C0F-2783-CE68-EE8E-300F71AAF21D}"/>
          </ac:grpSpMkLst>
        </pc:grpChg>
        <pc:grpChg chg="add mod">
          <ac:chgData name="Zubaer Siam" userId="be2dc271125ff9e9" providerId="LiveId" clId="{00F71FCA-C38D-4043-BF23-F511F17F8763}" dt="2023-11-04T22:51:53.481" v="2105"/>
          <ac:grpSpMkLst>
            <pc:docMk/>
            <pc:sldMk cId="281450690" sldId="257"/>
            <ac:grpSpMk id="8" creationId="{71EF29AC-F231-1DFC-573E-D9053281F0A1}"/>
          </ac:grpSpMkLst>
        </pc:grpChg>
        <pc:grpChg chg="add del">
          <ac:chgData name="Zubaer Siam" userId="be2dc271125ff9e9" providerId="LiveId" clId="{00F71FCA-C38D-4043-BF23-F511F17F8763}" dt="2023-11-04T16:04:21.607" v="393" actId="26606"/>
          <ac:grpSpMkLst>
            <pc:docMk/>
            <pc:sldMk cId="281450690" sldId="257"/>
            <ac:grpSpMk id="2068" creationId="{E6517BAC-C80F-4065-90D8-703493E0B353}"/>
          </ac:grpSpMkLst>
        </pc:grpChg>
        <pc:picChg chg="add mod ord">
          <ac:chgData name="Zubaer Siam" userId="be2dc271125ff9e9" providerId="LiveId" clId="{00F71FCA-C38D-4043-BF23-F511F17F8763}" dt="2023-11-04T16:38:01.673" v="1410" actId="26606"/>
          <ac:picMkLst>
            <pc:docMk/>
            <pc:sldMk cId="281450690" sldId="257"/>
            <ac:picMk id="2050" creationId="{80A3BC2B-B08A-EAA2-9C64-4B6C781072EF}"/>
          </ac:picMkLst>
        </pc:picChg>
      </pc:sldChg>
      <pc:sldChg chg="addSp delSp modSp new mod setBg modNotesTx">
        <pc:chgData name="Zubaer Siam" userId="be2dc271125ff9e9" providerId="LiveId" clId="{00F71FCA-C38D-4043-BF23-F511F17F8763}" dt="2023-11-04T22:51:47.150" v="2103" actId="20577"/>
        <pc:sldMkLst>
          <pc:docMk/>
          <pc:sldMk cId="497241023" sldId="258"/>
        </pc:sldMkLst>
        <pc:spChg chg="mod">
          <ac:chgData name="Zubaer Siam" userId="be2dc271125ff9e9" providerId="LiveId" clId="{00F71FCA-C38D-4043-BF23-F511F17F8763}" dt="2023-11-04T16:12:19.182" v="594" actId="113"/>
          <ac:spMkLst>
            <pc:docMk/>
            <pc:sldMk cId="497241023" sldId="258"/>
            <ac:spMk id="2" creationId="{7F11E33D-9571-BDBB-95E7-FC1AA28237E7}"/>
          </ac:spMkLst>
        </pc:spChg>
        <pc:spChg chg="del mod">
          <ac:chgData name="Zubaer Siam" userId="be2dc271125ff9e9" providerId="LiveId" clId="{00F71FCA-C38D-4043-BF23-F511F17F8763}" dt="2023-11-04T16:09:42.528" v="564"/>
          <ac:spMkLst>
            <pc:docMk/>
            <pc:sldMk cId="497241023" sldId="258"/>
            <ac:spMk id="3" creationId="{9948E7AE-61F4-2D33-B6D0-404E2F447496}"/>
          </ac:spMkLst>
        </pc:spChg>
        <pc:spChg chg="mod">
          <ac:chgData name="Zubaer Siam" userId="be2dc271125ff9e9" providerId="LiveId" clId="{00F71FCA-C38D-4043-BF23-F511F17F8763}" dt="2023-11-04T22:49:02.170" v="2025"/>
          <ac:spMkLst>
            <pc:docMk/>
            <pc:sldMk cId="497241023" sldId="258"/>
            <ac:spMk id="4" creationId="{AEE9F637-D1CC-5548-5A0C-FF39ED1EC001}"/>
          </ac:spMkLst>
        </pc:spChg>
        <pc:spChg chg="add del mod">
          <ac:chgData name="Zubaer Siam" userId="be2dc271125ff9e9" providerId="LiveId" clId="{00F71FCA-C38D-4043-BF23-F511F17F8763}" dt="2023-11-04T16:10:58.152" v="576" actId="26606"/>
          <ac:spMkLst>
            <pc:docMk/>
            <pc:sldMk cId="497241023" sldId="258"/>
            <ac:spMk id="4" creationId="{ED3C7F68-4434-BFFA-6C8F-FFBC75CAB3E1}"/>
          </ac:spMkLst>
        </pc:spChg>
        <pc:spChg chg="mod">
          <ac:chgData name="Zubaer Siam" userId="be2dc271125ff9e9" providerId="LiveId" clId="{00F71FCA-C38D-4043-BF23-F511F17F8763}" dt="2023-11-04T22:49:04.608" v="2029" actId="20577"/>
          <ac:spMkLst>
            <pc:docMk/>
            <pc:sldMk cId="497241023" sldId="258"/>
            <ac:spMk id="5" creationId="{DC2352C4-8390-F6B8-6755-F9794C6AE1E7}"/>
          </ac:spMkLst>
        </pc:spChg>
        <pc:spChg chg="mod">
          <ac:chgData name="Zubaer Siam" userId="be2dc271125ff9e9" providerId="LiveId" clId="{00F71FCA-C38D-4043-BF23-F511F17F8763}" dt="2023-11-04T22:51:43.666" v="2101"/>
          <ac:spMkLst>
            <pc:docMk/>
            <pc:sldMk cId="497241023" sldId="258"/>
            <ac:spMk id="7" creationId="{1FBBB9FA-010B-BEE3-7E36-173EE0B0D0BB}"/>
          </ac:spMkLst>
        </pc:spChg>
        <pc:spChg chg="mod">
          <ac:chgData name="Zubaer Siam" userId="be2dc271125ff9e9" providerId="LiveId" clId="{00F71FCA-C38D-4043-BF23-F511F17F8763}" dt="2023-11-04T22:51:47.150" v="2103" actId="20577"/>
          <ac:spMkLst>
            <pc:docMk/>
            <pc:sldMk cId="497241023" sldId="258"/>
            <ac:spMk id="8" creationId="{B66417D1-CBE1-A27D-9E93-A6A04CCB1E69}"/>
          </ac:spMkLst>
        </pc:spChg>
        <pc:spChg chg="add">
          <ac:chgData name="Zubaer Siam" userId="be2dc271125ff9e9" providerId="LiveId" clId="{00F71FCA-C38D-4043-BF23-F511F17F8763}" dt="2023-11-04T16:09:51.387" v="565" actId="26606"/>
          <ac:spMkLst>
            <pc:docMk/>
            <pc:sldMk cId="497241023" sldId="258"/>
            <ac:spMk id="3079" creationId="{C0763A76-9F1C-4FC5-82B7-DD475DA461B2}"/>
          </ac:spMkLst>
        </pc:spChg>
        <pc:spChg chg="add">
          <ac:chgData name="Zubaer Siam" userId="be2dc271125ff9e9" providerId="LiveId" clId="{00F71FCA-C38D-4043-BF23-F511F17F8763}" dt="2023-11-04T16:09:51.387" v="565" actId="26606"/>
          <ac:spMkLst>
            <pc:docMk/>
            <pc:sldMk cId="497241023" sldId="258"/>
            <ac:spMk id="3081" creationId="{E81BF4F6-F2CF-4984-9D14-D6966D92F99F}"/>
          </ac:spMkLst>
        </pc:spChg>
        <pc:grpChg chg="add del mod">
          <ac:chgData name="Zubaer Siam" userId="be2dc271125ff9e9" providerId="LiveId" clId="{00F71FCA-C38D-4043-BF23-F511F17F8763}" dt="2023-11-04T22:51:42.947" v="2100" actId="478"/>
          <ac:grpSpMkLst>
            <pc:docMk/>
            <pc:sldMk cId="497241023" sldId="258"/>
            <ac:grpSpMk id="3" creationId="{8CC0BC07-7746-A7AE-8DB3-507F126CF636}"/>
          </ac:grpSpMkLst>
        </pc:grpChg>
        <pc:grpChg chg="add mod">
          <ac:chgData name="Zubaer Siam" userId="be2dc271125ff9e9" providerId="LiveId" clId="{00F71FCA-C38D-4043-BF23-F511F17F8763}" dt="2023-11-04T22:51:43.666" v="2101"/>
          <ac:grpSpMkLst>
            <pc:docMk/>
            <pc:sldMk cId="497241023" sldId="258"/>
            <ac:grpSpMk id="6" creationId="{04BB8799-40D7-E4DF-BC0E-2AB450F61433}"/>
          </ac:grpSpMkLst>
        </pc:grpChg>
        <pc:graphicFrameChg chg="add del">
          <ac:chgData name="Zubaer Siam" userId="be2dc271125ff9e9" providerId="LiveId" clId="{00F71FCA-C38D-4043-BF23-F511F17F8763}" dt="2023-11-04T16:10:55.753" v="573" actId="26606"/>
          <ac:graphicFrameMkLst>
            <pc:docMk/>
            <pc:sldMk cId="497241023" sldId="258"/>
            <ac:graphicFrameMk id="3083" creationId="{63679B0E-37E2-5A84-E7F9-88F0E4D52D63}"/>
          </ac:graphicFrameMkLst>
        </pc:graphicFrameChg>
        <pc:graphicFrameChg chg="add del">
          <ac:chgData name="Zubaer Siam" userId="be2dc271125ff9e9" providerId="LiveId" clId="{00F71FCA-C38D-4043-BF23-F511F17F8763}" dt="2023-11-04T16:10:58.125" v="575" actId="26606"/>
          <ac:graphicFrameMkLst>
            <pc:docMk/>
            <pc:sldMk cId="497241023" sldId="258"/>
            <ac:graphicFrameMk id="3085" creationId="{D923C9D9-DEF6-437C-97A0-E8CB2FAF5BE0}"/>
          </ac:graphicFrameMkLst>
        </pc:graphicFrameChg>
        <pc:graphicFrameChg chg="add mod modGraphic">
          <ac:chgData name="Zubaer Siam" userId="be2dc271125ff9e9" providerId="LiveId" clId="{00F71FCA-C38D-4043-BF23-F511F17F8763}" dt="2023-11-04T22:34:22.382" v="1835" actId="20577"/>
          <ac:graphicFrameMkLst>
            <pc:docMk/>
            <pc:sldMk cId="497241023" sldId="258"/>
            <ac:graphicFrameMk id="3087" creationId="{63679B0E-37E2-5A84-E7F9-88F0E4D52D63}"/>
          </ac:graphicFrameMkLst>
        </pc:graphicFrameChg>
        <pc:picChg chg="add mod">
          <ac:chgData name="Zubaer Siam" userId="be2dc271125ff9e9" providerId="LiveId" clId="{00F71FCA-C38D-4043-BF23-F511F17F8763}" dt="2023-11-04T16:10:00.824" v="567" actId="1076"/>
          <ac:picMkLst>
            <pc:docMk/>
            <pc:sldMk cId="497241023" sldId="258"/>
            <ac:picMk id="3074" creationId="{D02B83FE-BFE6-611B-6EF6-F38D9670E05D}"/>
          </ac:picMkLst>
        </pc:picChg>
      </pc:sldChg>
      <pc:sldChg chg="addSp delSp modSp new del modNotesTx">
        <pc:chgData name="Zubaer Siam" userId="be2dc271125ff9e9" providerId="LiveId" clId="{00F71FCA-C38D-4043-BF23-F511F17F8763}" dt="2023-11-04T16:13:05.847" v="600" actId="47"/>
        <pc:sldMkLst>
          <pc:docMk/>
          <pc:sldMk cId="711094371" sldId="259"/>
        </pc:sldMkLst>
        <pc:graphicFrameChg chg="add del mod">
          <ac:chgData name="Zubaer Siam" userId="be2dc271125ff9e9" providerId="LiveId" clId="{00F71FCA-C38D-4043-BF23-F511F17F8763}" dt="2023-11-04T16:12:59.982" v="598"/>
          <ac:graphicFrameMkLst>
            <pc:docMk/>
            <pc:sldMk cId="711094371" sldId="259"/>
            <ac:graphicFrameMk id="5" creationId="{275A4492-C322-0716-4023-5D608F374122}"/>
          </ac:graphicFrameMkLst>
        </pc:graphicFrameChg>
      </pc:sldChg>
      <pc:sldChg chg="addSp delSp modSp new mod setBg modNotesTx">
        <pc:chgData name="Zubaer Siam" userId="be2dc271125ff9e9" providerId="LiveId" clId="{00F71FCA-C38D-4043-BF23-F511F17F8763}" dt="2023-11-04T22:51:39.447" v="2099" actId="20577"/>
        <pc:sldMkLst>
          <pc:docMk/>
          <pc:sldMk cId="1327203527" sldId="260"/>
        </pc:sldMkLst>
        <pc:spChg chg="mod">
          <ac:chgData name="Zubaer Siam" userId="be2dc271125ff9e9" providerId="LiveId" clId="{00F71FCA-C38D-4043-BF23-F511F17F8763}" dt="2023-11-04T16:16:04.863" v="671" actId="1076"/>
          <ac:spMkLst>
            <pc:docMk/>
            <pc:sldMk cId="1327203527" sldId="260"/>
            <ac:spMk id="2" creationId="{C66AA127-D452-DE51-5646-4B92A17D08EB}"/>
          </ac:spMkLst>
        </pc:spChg>
        <pc:spChg chg="add del mod">
          <ac:chgData name="Zubaer Siam" userId="be2dc271125ff9e9" providerId="LiveId" clId="{00F71FCA-C38D-4043-BF23-F511F17F8763}" dt="2023-11-04T16:13:50.728" v="607"/>
          <ac:spMkLst>
            <pc:docMk/>
            <pc:sldMk cId="1327203527" sldId="260"/>
            <ac:spMk id="3" creationId="{48D70150-941F-010D-E1F1-FF2803491DC9}"/>
          </ac:spMkLst>
        </pc:spChg>
        <pc:spChg chg="del">
          <ac:chgData name="Zubaer Siam" userId="be2dc271125ff9e9" providerId="LiveId" clId="{00F71FCA-C38D-4043-BF23-F511F17F8763}" dt="2023-11-04T16:13:58.061" v="608" actId="26606"/>
          <ac:spMkLst>
            <pc:docMk/>
            <pc:sldMk cId="1327203527" sldId="260"/>
            <ac:spMk id="4" creationId="{451D8B67-628B-99B2-591A-ABD7A28ABF73}"/>
          </ac:spMkLst>
        </pc:spChg>
        <pc:spChg chg="mod">
          <ac:chgData name="Zubaer Siam" userId="be2dc271125ff9e9" providerId="LiveId" clId="{00F71FCA-C38D-4043-BF23-F511F17F8763}" dt="2023-11-04T22:49:06.827" v="2030"/>
          <ac:spMkLst>
            <pc:docMk/>
            <pc:sldMk cId="1327203527" sldId="260"/>
            <ac:spMk id="4" creationId="{8FC734CC-E170-3BF0-E4CE-D6B515A9A796}"/>
          </ac:spMkLst>
        </pc:spChg>
        <pc:spChg chg="mod">
          <ac:chgData name="Zubaer Siam" userId="be2dc271125ff9e9" providerId="LiveId" clId="{00F71FCA-C38D-4043-BF23-F511F17F8763}" dt="2023-11-04T22:49:10.530" v="2032" actId="20577"/>
          <ac:spMkLst>
            <pc:docMk/>
            <pc:sldMk cId="1327203527" sldId="260"/>
            <ac:spMk id="5" creationId="{A11E77D7-378D-6B75-70BD-53F763636839}"/>
          </ac:spMkLst>
        </pc:spChg>
        <pc:spChg chg="mod">
          <ac:chgData name="Zubaer Siam" userId="be2dc271125ff9e9" providerId="LiveId" clId="{00F71FCA-C38D-4043-BF23-F511F17F8763}" dt="2023-11-04T22:51:37.275" v="2097"/>
          <ac:spMkLst>
            <pc:docMk/>
            <pc:sldMk cId="1327203527" sldId="260"/>
            <ac:spMk id="8" creationId="{99E0B213-9651-E01D-929C-B17F1DCF21CB}"/>
          </ac:spMkLst>
        </pc:spChg>
        <pc:spChg chg="mod">
          <ac:chgData name="Zubaer Siam" userId="be2dc271125ff9e9" providerId="LiveId" clId="{00F71FCA-C38D-4043-BF23-F511F17F8763}" dt="2023-11-04T22:51:39.447" v="2099" actId="20577"/>
          <ac:spMkLst>
            <pc:docMk/>
            <pc:sldMk cId="1327203527" sldId="260"/>
            <ac:spMk id="9" creationId="{23FEC510-A20A-02C2-B415-00925CA529F0}"/>
          </ac:spMkLst>
        </pc:spChg>
        <pc:spChg chg="add">
          <ac:chgData name="Zubaer Siam" userId="be2dc271125ff9e9" providerId="LiveId" clId="{00F71FCA-C38D-4043-BF23-F511F17F8763}" dt="2023-11-04T16:13:58.061" v="608" actId="26606"/>
          <ac:spMkLst>
            <pc:docMk/>
            <pc:sldMk cId="1327203527" sldId="260"/>
            <ac:spMk id="12" creationId="{6753252F-4873-4F63-801D-CC719279A7D5}"/>
          </ac:spMkLst>
        </pc:spChg>
        <pc:spChg chg="add">
          <ac:chgData name="Zubaer Siam" userId="be2dc271125ff9e9" providerId="LiveId" clId="{00F71FCA-C38D-4043-BF23-F511F17F8763}" dt="2023-11-04T16:13:58.061" v="608" actId="26606"/>
          <ac:spMkLst>
            <pc:docMk/>
            <pc:sldMk cId="1327203527" sldId="260"/>
            <ac:spMk id="14" creationId="{047C8CCB-F95D-4249-92DD-651249D3535A}"/>
          </ac:spMkLst>
        </pc:spChg>
        <pc:grpChg chg="add del mod">
          <ac:chgData name="Zubaer Siam" userId="be2dc271125ff9e9" providerId="LiveId" clId="{00F71FCA-C38D-4043-BF23-F511F17F8763}" dt="2023-11-04T22:51:36.619" v="2096" actId="478"/>
          <ac:grpSpMkLst>
            <pc:docMk/>
            <pc:sldMk cId="1327203527" sldId="260"/>
            <ac:grpSpMk id="3" creationId="{096BEBBA-EE8C-0D25-8B51-47C1F121E538}"/>
          </ac:grpSpMkLst>
        </pc:grpChg>
        <pc:grpChg chg="add mod">
          <ac:chgData name="Zubaer Siam" userId="be2dc271125ff9e9" providerId="LiveId" clId="{00F71FCA-C38D-4043-BF23-F511F17F8763}" dt="2023-11-04T22:51:37.275" v="2097"/>
          <ac:grpSpMkLst>
            <pc:docMk/>
            <pc:sldMk cId="1327203527" sldId="260"/>
            <ac:grpSpMk id="6" creationId="{674EFE9F-2A2C-7D97-305D-265CC8D037EC}"/>
          </ac:grpSpMkLst>
        </pc:grpChg>
        <pc:graphicFrameChg chg="add del mod">
          <ac:chgData name="Zubaer Siam" userId="be2dc271125ff9e9" providerId="LiveId" clId="{00F71FCA-C38D-4043-BF23-F511F17F8763}" dt="2023-11-04T16:13:43.190" v="606"/>
          <ac:graphicFrameMkLst>
            <pc:docMk/>
            <pc:sldMk cId="1327203527" sldId="260"/>
            <ac:graphicFrameMk id="6" creationId="{62DFB459-E657-A114-EF7A-E893FC070674}"/>
          </ac:graphicFrameMkLst>
        </pc:graphicFrameChg>
        <pc:graphicFrameChg chg="add mod modGraphic">
          <ac:chgData name="Zubaer Siam" userId="be2dc271125ff9e9" providerId="LiveId" clId="{00F71FCA-C38D-4043-BF23-F511F17F8763}" dt="2023-11-04T16:41:44.847" v="1545" actId="20577"/>
          <ac:graphicFrameMkLst>
            <pc:docMk/>
            <pc:sldMk cId="1327203527" sldId="260"/>
            <ac:graphicFrameMk id="7" creationId="{5DA732C2-D01A-4BB0-A947-F089874E329B}"/>
          </ac:graphicFrameMkLst>
        </pc:graphicFrameChg>
        <pc:picChg chg="add del mod ord">
          <ac:chgData name="Zubaer Siam" userId="be2dc271125ff9e9" providerId="LiveId" clId="{00F71FCA-C38D-4043-BF23-F511F17F8763}" dt="2023-11-04T16:13:29.254" v="603" actId="34307"/>
          <ac:picMkLst>
            <pc:docMk/>
            <pc:sldMk cId="1327203527" sldId="260"/>
            <ac:picMk id="5" creationId="{F479DD21-C8BD-C713-A0B6-524B41BA985E}"/>
          </ac:picMkLst>
        </pc:picChg>
        <pc:picChg chg="add mod">
          <ac:chgData name="Zubaer Siam" userId="be2dc271125ff9e9" providerId="LiveId" clId="{00F71FCA-C38D-4043-BF23-F511F17F8763}" dt="2023-11-04T16:16:04.863" v="671" actId="1076"/>
          <ac:picMkLst>
            <pc:docMk/>
            <pc:sldMk cId="1327203527" sldId="260"/>
            <ac:picMk id="5122" creationId="{E4D1943D-DC83-7C99-EFC7-50A36F37F96F}"/>
          </ac:picMkLst>
        </pc:picChg>
      </pc:sldChg>
      <pc:sldChg chg="addSp delSp modSp new mod setBg modNotesTx">
        <pc:chgData name="Zubaer Siam" userId="be2dc271125ff9e9" providerId="LiveId" clId="{00F71FCA-C38D-4043-BF23-F511F17F8763}" dt="2023-11-04T22:51:31.869" v="2095" actId="20577"/>
        <pc:sldMkLst>
          <pc:docMk/>
          <pc:sldMk cId="2407334187" sldId="261"/>
        </pc:sldMkLst>
        <pc:spChg chg="mod">
          <ac:chgData name="Zubaer Siam" userId="be2dc271125ff9e9" providerId="LiveId" clId="{00F71FCA-C38D-4043-BF23-F511F17F8763}" dt="2023-11-04T16:22:00.082" v="852" actId="313"/>
          <ac:spMkLst>
            <pc:docMk/>
            <pc:sldMk cId="2407334187" sldId="261"/>
            <ac:spMk id="2" creationId="{F92AF592-56D1-705B-1A73-7A30839A49EC}"/>
          </ac:spMkLst>
        </pc:spChg>
        <pc:spChg chg="del mod">
          <ac:chgData name="Zubaer Siam" userId="be2dc271125ff9e9" providerId="LiveId" clId="{00F71FCA-C38D-4043-BF23-F511F17F8763}" dt="2023-11-04T16:20:19.125" v="833"/>
          <ac:spMkLst>
            <pc:docMk/>
            <pc:sldMk cId="2407334187" sldId="261"/>
            <ac:spMk id="3" creationId="{C41A19B4-C99F-F873-EC12-029DD4A62D56}"/>
          </ac:spMkLst>
        </pc:spChg>
        <pc:spChg chg="mod">
          <ac:chgData name="Zubaer Siam" userId="be2dc271125ff9e9" providerId="LiveId" clId="{00F71FCA-C38D-4043-BF23-F511F17F8763}" dt="2023-11-04T16:28:11.004" v="1063" actId="27636"/>
          <ac:spMkLst>
            <pc:docMk/>
            <pc:sldMk cId="2407334187" sldId="261"/>
            <ac:spMk id="4" creationId="{E4E0AB27-4EEE-B109-1E25-AE7C4EDADCB3}"/>
          </ac:spMkLst>
        </pc:spChg>
        <pc:spChg chg="mod">
          <ac:chgData name="Zubaer Siam" userId="be2dc271125ff9e9" providerId="LiveId" clId="{00F71FCA-C38D-4043-BF23-F511F17F8763}" dt="2023-11-04T22:49:13.358" v="2033"/>
          <ac:spMkLst>
            <pc:docMk/>
            <pc:sldMk cId="2407334187" sldId="261"/>
            <ac:spMk id="5" creationId="{058297A7-822E-0559-B427-4D708622499F}"/>
          </ac:spMkLst>
        </pc:spChg>
        <pc:spChg chg="mod">
          <ac:chgData name="Zubaer Siam" userId="be2dc271125ff9e9" providerId="LiveId" clId="{00F71FCA-C38D-4043-BF23-F511F17F8763}" dt="2023-11-04T22:49:15.311" v="2035" actId="20577"/>
          <ac:spMkLst>
            <pc:docMk/>
            <pc:sldMk cId="2407334187" sldId="261"/>
            <ac:spMk id="6" creationId="{97AA6535-C904-CFB8-4C7D-37E8E568C95E}"/>
          </ac:spMkLst>
        </pc:spChg>
        <pc:spChg chg="mod">
          <ac:chgData name="Zubaer Siam" userId="be2dc271125ff9e9" providerId="LiveId" clId="{00F71FCA-C38D-4043-BF23-F511F17F8763}" dt="2023-11-04T22:51:28.588" v="2093"/>
          <ac:spMkLst>
            <pc:docMk/>
            <pc:sldMk cId="2407334187" sldId="261"/>
            <ac:spMk id="8" creationId="{9E881858-A4A0-709C-571F-56C13AD6DF90}"/>
          </ac:spMkLst>
        </pc:spChg>
        <pc:spChg chg="mod">
          <ac:chgData name="Zubaer Siam" userId="be2dc271125ff9e9" providerId="LiveId" clId="{00F71FCA-C38D-4043-BF23-F511F17F8763}" dt="2023-11-04T22:51:31.869" v="2095" actId="20577"/>
          <ac:spMkLst>
            <pc:docMk/>
            <pc:sldMk cId="2407334187" sldId="261"/>
            <ac:spMk id="9" creationId="{DBCC93B0-9BC6-32CD-6935-BDC2B1A6D7B1}"/>
          </ac:spMkLst>
        </pc:spChg>
        <pc:spChg chg="add">
          <ac:chgData name="Zubaer Siam" userId="be2dc271125ff9e9" providerId="LiveId" clId="{00F71FCA-C38D-4043-BF23-F511F17F8763}" dt="2023-11-04T16:20:41.516" v="834" actId="26606"/>
          <ac:spMkLst>
            <pc:docMk/>
            <pc:sldMk cId="2407334187" sldId="261"/>
            <ac:spMk id="6151" creationId="{F13C74B1-5B17-4795-BED0-7140497B445A}"/>
          </ac:spMkLst>
        </pc:spChg>
        <pc:spChg chg="add">
          <ac:chgData name="Zubaer Siam" userId="be2dc271125ff9e9" providerId="LiveId" clId="{00F71FCA-C38D-4043-BF23-F511F17F8763}" dt="2023-11-04T16:20:41.516" v="834" actId="26606"/>
          <ac:spMkLst>
            <pc:docMk/>
            <pc:sldMk cId="2407334187" sldId="261"/>
            <ac:spMk id="6153" creationId="{D4974D33-8DC5-464E-8C6D-BE58F0669C17}"/>
          </ac:spMkLst>
        </pc:spChg>
        <pc:grpChg chg="add del mod">
          <ac:chgData name="Zubaer Siam" userId="be2dc271125ff9e9" providerId="LiveId" clId="{00F71FCA-C38D-4043-BF23-F511F17F8763}" dt="2023-11-04T22:51:27.823" v="2092" actId="478"/>
          <ac:grpSpMkLst>
            <pc:docMk/>
            <pc:sldMk cId="2407334187" sldId="261"/>
            <ac:grpSpMk id="3" creationId="{DE53B1AC-A19F-11C3-F436-83AFFBAB70CB}"/>
          </ac:grpSpMkLst>
        </pc:grpChg>
        <pc:grpChg chg="add mod">
          <ac:chgData name="Zubaer Siam" userId="be2dc271125ff9e9" providerId="LiveId" clId="{00F71FCA-C38D-4043-BF23-F511F17F8763}" dt="2023-11-04T22:51:28.588" v="2093"/>
          <ac:grpSpMkLst>
            <pc:docMk/>
            <pc:sldMk cId="2407334187" sldId="261"/>
            <ac:grpSpMk id="7" creationId="{48F03506-31BD-4383-2F84-AC1BF3FFB501}"/>
          </ac:grpSpMkLst>
        </pc:grpChg>
        <pc:picChg chg="add mod">
          <ac:chgData name="Zubaer Siam" userId="be2dc271125ff9e9" providerId="LiveId" clId="{00F71FCA-C38D-4043-BF23-F511F17F8763}" dt="2023-11-04T16:20:41.516" v="834" actId="26606"/>
          <ac:picMkLst>
            <pc:docMk/>
            <pc:sldMk cId="2407334187" sldId="261"/>
            <ac:picMk id="6146" creationId="{BA12BB26-2CE4-D336-3215-02499BB8F83C}"/>
          </ac:picMkLst>
        </pc:picChg>
      </pc:sldChg>
      <pc:sldChg chg="addSp delSp modSp new mod setBg modNotesTx">
        <pc:chgData name="Zubaer Siam" userId="be2dc271125ff9e9" providerId="LiveId" clId="{00F71FCA-C38D-4043-BF23-F511F17F8763}" dt="2023-11-04T22:51:24.635" v="2091" actId="20577"/>
        <pc:sldMkLst>
          <pc:docMk/>
          <pc:sldMk cId="4111165042" sldId="262"/>
        </pc:sldMkLst>
        <pc:spChg chg="mod">
          <ac:chgData name="Zubaer Siam" userId="be2dc271125ff9e9" providerId="LiveId" clId="{00F71FCA-C38D-4043-BF23-F511F17F8763}" dt="2023-11-04T16:27:41.293" v="1053" actId="26606"/>
          <ac:spMkLst>
            <pc:docMk/>
            <pc:sldMk cId="4111165042" sldId="262"/>
            <ac:spMk id="2" creationId="{E2702C37-F7DF-60E6-E77E-58555ED4A469}"/>
          </ac:spMkLst>
        </pc:spChg>
        <pc:spChg chg="del mod">
          <ac:chgData name="Zubaer Siam" userId="be2dc271125ff9e9" providerId="LiveId" clId="{00F71FCA-C38D-4043-BF23-F511F17F8763}" dt="2023-11-04T16:26:01.197" v="1031"/>
          <ac:spMkLst>
            <pc:docMk/>
            <pc:sldMk cId="4111165042" sldId="262"/>
            <ac:spMk id="3" creationId="{B010C0A7-2BFC-E1FE-44B9-6862C7948203}"/>
          </ac:spMkLst>
        </pc:spChg>
        <pc:spChg chg="add del mod ord">
          <ac:chgData name="Zubaer Siam" userId="be2dc271125ff9e9" providerId="LiveId" clId="{00F71FCA-C38D-4043-BF23-F511F17F8763}" dt="2023-11-04T16:29:06.672" v="1070" actId="14100"/>
          <ac:spMkLst>
            <pc:docMk/>
            <pc:sldMk cId="4111165042" sldId="262"/>
            <ac:spMk id="4" creationId="{300ED307-A915-D648-19F6-8BE58254FB08}"/>
          </ac:spMkLst>
        </pc:spChg>
        <pc:spChg chg="mod">
          <ac:chgData name="Zubaer Siam" userId="be2dc271125ff9e9" providerId="LiveId" clId="{00F71FCA-C38D-4043-BF23-F511F17F8763}" dt="2023-11-04T22:49:18.639" v="2036"/>
          <ac:spMkLst>
            <pc:docMk/>
            <pc:sldMk cId="4111165042" sldId="262"/>
            <ac:spMk id="5" creationId="{51CDED4F-2F65-A1F5-1330-FC50DC5DB30B}"/>
          </ac:spMkLst>
        </pc:spChg>
        <pc:spChg chg="mod">
          <ac:chgData name="Zubaer Siam" userId="be2dc271125ff9e9" providerId="LiveId" clId="{00F71FCA-C38D-4043-BF23-F511F17F8763}" dt="2023-11-04T22:49:20.810" v="2038" actId="20577"/>
          <ac:spMkLst>
            <pc:docMk/>
            <pc:sldMk cId="4111165042" sldId="262"/>
            <ac:spMk id="6" creationId="{315F40A5-1653-DBBE-D2ED-BDBBBCD30644}"/>
          </ac:spMkLst>
        </pc:spChg>
        <pc:spChg chg="mod">
          <ac:chgData name="Zubaer Siam" userId="be2dc271125ff9e9" providerId="LiveId" clId="{00F71FCA-C38D-4043-BF23-F511F17F8763}" dt="2023-11-04T22:51:20.823" v="2089"/>
          <ac:spMkLst>
            <pc:docMk/>
            <pc:sldMk cId="4111165042" sldId="262"/>
            <ac:spMk id="8" creationId="{85B3287E-CAF3-1A08-2A4B-F50E1CA122C5}"/>
          </ac:spMkLst>
        </pc:spChg>
        <pc:spChg chg="mod">
          <ac:chgData name="Zubaer Siam" userId="be2dc271125ff9e9" providerId="LiveId" clId="{00F71FCA-C38D-4043-BF23-F511F17F8763}" dt="2023-11-04T22:51:24.635" v="2091" actId="20577"/>
          <ac:spMkLst>
            <pc:docMk/>
            <pc:sldMk cId="4111165042" sldId="262"/>
            <ac:spMk id="9" creationId="{18B51380-E663-30C6-E489-CC859589CB76}"/>
          </ac:spMkLst>
        </pc:spChg>
        <pc:spChg chg="add del">
          <ac:chgData name="Zubaer Siam" userId="be2dc271125ff9e9" providerId="LiveId" clId="{00F71FCA-C38D-4043-BF23-F511F17F8763}" dt="2023-11-04T16:27:41.293" v="1053" actId="26606"/>
          <ac:spMkLst>
            <pc:docMk/>
            <pc:sldMk cId="4111165042" sldId="262"/>
            <ac:spMk id="7175" creationId="{201CC55D-ED54-4C5C-95E6-10947BD1103B}"/>
          </ac:spMkLst>
        </pc:spChg>
        <pc:spChg chg="add del">
          <ac:chgData name="Zubaer Siam" userId="be2dc271125ff9e9" providerId="LiveId" clId="{00F71FCA-C38D-4043-BF23-F511F17F8763}" dt="2023-11-04T16:27:41.293" v="1053" actId="26606"/>
          <ac:spMkLst>
            <pc:docMk/>
            <pc:sldMk cId="4111165042" sldId="262"/>
            <ac:spMk id="7181" creationId="{3873B707-463F-40B0-8227-E8CC6C67EB25}"/>
          </ac:spMkLst>
        </pc:spChg>
        <pc:spChg chg="add del">
          <ac:chgData name="Zubaer Siam" userId="be2dc271125ff9e9" providerId="LiveId" clId="{00F71FCA-C38D-4043-BF23-F511F17F8763}" dt="2023-11-04T16:27:41.293" v="1053" actId="26606"/>
          <ac:spMkLst>
            <pc:docMk/>
            <pc:sldMk cId="4111165042" sldId="262"/>
            <ac:spMk id="7183" creationId="{C13237C8-E62C-4F0D-A318-BD6FB6C2D138}"/>
          </ac:spMkLst>
        </pc:spChg>
        <pc:spChg chg="add del">
          <ac:chgData name="Zubaer Siam" userId="be2dc271125ff9e9" providerId="LiveId" clId="{00F71FCA-C38D-4043-BF23-F511F17F8763}" dt="2023-11-04T16:27:41.293" v="1053" actId="26606"/>
          <ac:spMkLst>
            <pc:docMk/>
            <pc:sldMk cId="4111165042" sldId="262"/>
            <ac:spMk id="7185" creationId="{19C9EAEA-39D0-4B0E-A0EB-51E7B26740B1}"/>
          </ac:spMkLst>
        </pc:spChg>
        <pc:spChg chg="add">
          <ac:chgData name="Zubaer Siam" userId="be2dc271125ff9e9" providerId="LiveId" clId="{00F71FCA-C38D-4043-BF23-F511F17F8763}" dt="2023-11-04T16:27:41.293" v="1053" actId="26606"/>
          <ac:spMkLst>
            <pc:docMk/>
            <pc:sldMk cId="4111165042" sldId="262"/>
            <ac:spMk id="7190" creationId="{9D80C9EF-3CC6-4ECC-9C2D-9D0396C96ED9}"/>
          </ac:spMkLst>
        </pc:spChg>
        <pc:spChg chg="add">
          <ac:chgData name="Zubaer Siam" userId="be2dc271125ff9e9" providerId="LiveId" clId="{00F71FCA-C38D-4043-BF23-F511F17F8763}" dt="2023-11-04T16:27:41.293" v="1053" actId="26606"/>
          <ac:spMkLst>
            <pc:docMk/>
            <pc:sldMk cId="4111165042" sldId="262"/>
            <ac:spMk id="7192" creationId="{5DA32751-37A2-45C0-BE94-63D375E27003}"/>
          </ac:spMkLst>
        </pc:spChg>
        <pc:spChg chg="add">
          <ac:chgData name="Zubaer Siam" userId="be2dc271125ff9e9" providerId="LiveId" clId="{00F71FCA-C38D-4043-BF23-F511F17F8763}" dt="2023-11-04T16:27:41.293" v="1053" actId="26606"/>
          <ac:spMkLst>
            <pc:docMk/>
            <pc:sldMk cId="4111165042" sldId="262"/>
            <ac:spMk id="7194" creationId="{E659831F-0D9A-4C63-9EBB-8435B85A440F}"/>
          </ac:spMkLst>
        </pc:spChg>
        <pc:spChg chg="add">
          <ac:chgData name="Zubaer Siam" userId="be2dc271125ff9e9" providerId="LiveId" clId="{00F71FCA-C38D-4043-BF23-F511F17F8763}" dt="2023-11-04T16:27:41.293" v="1053" actId="26606"/>
          <ac:spMkLst>
            <pc:docMk/>
            <pc:sldMk cId="4111165042" sldId="262"/>
            <ac:spMk id="7196" creationId="{5A55FBCD-CD42-40F5-8A1B-3203F9CAEEAA}"/>
          </ac:spMkLst>
        </pc:spChg>
        <pc:grpChg chg="add del mod">
          <ac:chgData name="Zubaer Siam" userId="be2dc271125ff9e9" providerId="LiveId" clId="{00F71FCA-C38D-4043-BF23-F511F17F8763}" dt="2023-11-04T22:51:20.198" v="2088" actId="478"/>
          <ac:grpSpMkLst>
            <pc:docMk/>
            <pc:sldMk cId="4111165042" sldId="262"/>
            <ac:grpSpMk id="3" creationId="{CD9F9A3A-6172-0556-9DAF-794B185E0047}"/>
          </ac:grpSpMkLst>
        </pc:grpChg>
        <pc:grpChg chg="add mod">
          <ac:chgData name="Zubaer Siam" userId="be2dc271125ff9e9" providerId="LiveId" clId="{00F71FCA-C38D-4043-BF23-F511F17F8763}" dt="2023-11-04T22:51:20.823" v="2089"/>
          <ac:grpSpMkLst>
            <pc:docMk/>
            <pc:sldMk cId="4111165042" sldId="262"/>
            <ac:grpSpMk id="7" creationId="{39602B0D-2FE0-5B5A-A01E-8C9767E9503A}"/>
          </ac:grpSpMkLst>
        </pc:grpChg>
        <pc:grpChg chg="add del">
          <ac:chgData name="Zubaer Siam" userId="be2dc271125ff9e9" providerId="LiveId" clId="{00F71FCA-C38D-4043-BF23-F511F17F8763}" dt="2023-11-04T16:27:41.293" v="1053" actId="26606"/>
          <ac:grpSpMkLst>
            <pc:docMk/>
            <pc:sldMk cId="4111165042" sldId="262"/>
            <ac:grpSpMk id="7177" creationId="{1DE889C7-FAD6-4397-98E2-05D503484459}"/>
          </ac:grpSpMkLst>
        </pc:grpChg>
        <pc:graphicFrameChg chg="add del mod modGraphic">
          <ac:chgData name="Zubaer Siam" userId="be2dc271125ff9e9" providerId="LiveId" clId="{00F71FCA-C38D-4043-BF23-F511F17F8763}" dt="2023-11-04T16:27:32.458" v="1052" actId="26606"/>
          <ac:graphicFrameMkLst>
            <pc:docMk/>
            <pc:sldMk cId="4111165042" sldId="262"/>
            <ac:graphicFrameMk id="7187" creationId="{9EEBE99E-BA67-8200-44EE-F7F90622C777}"/>
          </ac:graphicFrameMkLst>
        </pc:graphicFrameChg>
        <pc:picChg chg="add mod">
          <ac:chgData name="Zubaer Siam" userId="be2dc271125ff9e9" providerId="LiveId" clId="{00F71FCA-C38D-4043-BF23-F511F17F8763}" dt="2023-11-04T16:27:41.293" v="1053" actId="26606"/>
          <ac:picMkLst>
            <pc:docMk/>
            <pc:sldMk cId="4111165042" sldId="262"/>
            <ac:picMk id="7170" creationId="{8E0EDA08-0408-A534-77D0-03C3E830A899}"/>
          </ac:picMkLst>
        </pc:picChg>
      </pc:sldChg>
      <pc:sldChg chg="addSp delSp modSp new mod setBg modNotesTx">
        <pc:chgData name="Zubaer Siam" userId="be2dc271125ff9e9" providerId="LiveId" clId="{00F71FCA-C38D-4043-BF23-F511F17F8763}" dt="2023-11-04T22:51:15.073" v="2087"/>
        <pc:sldMkLst>
          <pc:docMk/>
          <pc:sldMk cId="1362892425" sldId="263"/>
        </pc:sldMkLst>
        <pc:spChg chg="mod">
          <ac:chgData name="Zubaer Siam" userId="be2dc271125ff9e9" providerId="LiveId" clId="{00F71FCA-C38D-4043-BF23-F511F17F8763}" dt="2023-11-04T16:32:14.019" v="1210" actId="26606"/>
          <ac:spMkLst>
            <pc:docMk/>
            <pc:sldMk cId="1362892425" sldId="263"/>
            <ac:spMk id="2" creationId="{93093A55-434A-616B-40CC-CEAEDC2A6086}"/>
          </ac:spMkLst>
        </pc:spChg>
        <pc:spChg chg="del">
          <ac:chgData name="Zubaer Siam" userId="be2dc271125ff9e9" providerId="LiveId" clId="{00F71FCA-C38D-4043-BF23-F511F17F8763}" dt="2023-11-04T16:32:00.982" v="1209"/>
          <ac:spMkLst>
            <pc:docMk/>
            <pc:sldMk cId="1362892425" sldId="263"/>
            <ac:spMk id="3" creationId="{8A72CBD7-ADCE-FD24-3823-D58327CAEE74}"/>
          </ac:spMkLst>
        </pc:spChg>
        <pc:spChg chg="mod">
          <ac:chgData name="Zubaer Siam" userId="be2dc271125ff9e9" providerId="LiveId" clId="{00F71FCA-C38D-4043-BF23-F511F17F8763}" dt="2023-11-04T16:32:44.895" v="1213" actId="14100"/>
          <ac:spMkLst>
            <pc:docMk/>
            <pc:sldMk cId="1362892425" sldId="263"/>
            <ac:spMk id="4" creationId="{D2E22B41-B5C5-93C9-DF85-80F317E1F44C}"/>
          </ac:spMkLst>
        </pc:spChg>
        <pc:spChg chg="mod">
          <ac:chgData name="Zubaer Siam" userId="be2dc271125ff9e9" providerId="LiveId" clId="{00F71FCA-C38D-4043-BF23-F511F17F8763}" dt="2023-11-04T22:49:22.842" v="2039"/>
          <ac:spMkLst>
            <pc:docMk/>
            <pc:sldMk cId="1362892425" sldId="263"/>
            <ac:spMk id="6" creationId="{03F210FD-2DC3-2C91-E7D5-AF9E04AC3903}"/>
          </ac:spMkLst>
        </pc:spChg>
        <pc:spChg chg="mod">
          <ac:chgData name="Zubaer Siam" userId="be2dc271125ff9e9" providerId="LiveId" clId="{00F71FCA-C38D-4043-BF23-F511F17F8763}" dt="2023-11-04T22:49:28.498" v="2041" actId="20577"/>
          <ac:spMkLst>
            <pc:docMk/>
            <pc:sldMk cId="1362892425" sldId="263"/>
            <ac:spMk id="7" creationId="{778AD6A1-84AA-A51E-CEFD-55FE9059468A}"/>
          </ac:spMkLst>
        </pc:spChg>
        <pc:spChg chg="mod">
          <ac:chgData name="Zubaer Siam" userId="be2dc271125ff9e9" providerId="LiveId" clId="{00F71FCA-C38D-4043-BF23-F511F17F8763}" dt="2023-11-04T22:50:58.966" v="2081"/>
          <ac:spMkLst>
            <pc:docMk/>
            <pc:sldMk cId="1362892425" sldId="263"/>
            <ac:spMk id="9" creationId="{6EDD3914-1FA4-A239-1FBA-C83030F22A8D}"/>
          </ac:spMkLst>
        </pc:spChg>
        <pc:spChg chg="add">
          <ac:chgData name="Zubaer Siam" userId="be2dc271125ff9e9" providerId="LiveId" clId="{00F71FCA-C38D-4043-BF23-F511F17F8763}" dt="2023-11-04T16:32:14.019" v="1210" actId="26606"/>
          <ac:spMkLst>
            <pc:docMk/>
            <pc:sldMk cId="1362892425" sldId="263"/>
            <ac:spMk id="10" creationId="{DBC6133C-0615-4CE4-9132-37E609A9BDFA}"/>
          </ac:spMkLst>
        </pc:spChg>
        <pc:spChg chg="mod">
          <ac:chgData name="Zubaer Siam" userId="be2dc271125ff9e9" providerId="LiveId" clId="{00F71FCA-C38D-4043-BF23-F511F17F8763}" dt="2023-11-04T22:51:03.886" v="2084" actId="20577"/>
          <ac:spMkLst>
            <pc:docMk/>
            <pc:sldMk cId="1362892425" sldId="263"/>
            <ac:spMk id="11" creationId="{912E905A-CE9E-F744-30CC-CE9D9980D85E}"/>
          </ac:spMkLst>
        </pc:spChg>
        <pc:spChg chg="add">
          <ac:chgData name="Zubaer Siam" userId="be2dc271125ff9e9" providerId="LiveId" clId="{00F71FCA-C38D-4043-BF23-F511F17F8763}" dt="2023-11-04T16:32:14.019" v="1210" actId="26606"/>
          <ac:spMkLst>
            <pc:docMk/>
            <pc:sldMk cId="1362892425" sldId="263"/>
            <ac:spMk id="12" creationId="{169CC832-2974-4E8D-90ED-3E2941BA7336}"/>
          </ac:spMkLst>
        </pc:spChg>
        <pc:spChg chg="add">
          <ac:chgData name="Zubaer Siam" userId="be2dc271125ff9e9" providerId="LiveId" clId="{00F71FCA-C38D-4043-BF23-F511F17F8763}" dt="2023-11-04T16:32:14.019" v="1210" actId="26606"/>
          <ac:spMkLst>
            <pc:docMk/>
            <pc:sldMk cId="1362892425" sldId="263"/>
            <ac:spMk id="14" creationId="{55222F96-971A-4F90-B841-6BAB416C7AC1}"/>
          </ac:spMkLst>
        </pc:spChg>
        <pc:spChg chg="mod">
          <ac:chgData name="Zubaer Siam" userId="be2dc271125ff9e9" providerId="LiveId" clId="{00F71FCA-C38D-4043-BF23-F511F17F8763}" dt="2023-11-04T22:51:13.214" v="2086"/>
          <ac:spMkLst>
            <pc:docMk/>
            <pc:sldMk cId="1362892425" sldId="263"/>
            <ac:spMk id="15" creationId="{B54E0041-0C32-49E8-563C-7624FAAA1D68}"/>
          </ac:spMkLst>
        </pc:spChg>
        <pc:spChg chg="add">
          <ac:chgData name="Zubaer Siam" userId="be2dc271125ff9e9" providerId="LiveId" clId="{00F71FCA-C38D-4043-BF23-F511F17F8763}" dt="2023-11-04T16:32:14.019" v="1210" actId="26606"/>
          <ac:spMkLst>
            <pc:docMk/>
            <pc:sldMk cId="1362892425" sldId="263"/>
            <ac:spMk id="16" creationId="{08980754-6F4B-43C9-B9BE-127B6BED6586}"/>
          </ac:spMkLst>
        </pc:spChg>
        <pc:spChg chg="mod">
          <ac:chgData name="Zubaer Siam" userId="be2dc271125ff9e9" providerId="LiveId" clId="{00F71FCA-C38D-4043-BF23-F511F17F8763}" dt="2023-11-04T22:51:13.214" v="2086"/>
          <ac:spMkLst>
            <pc:docMk/>
            <pc:sldMk cId="1362892425" sldId="263"/>
            <ac:spMk id="17" creationId="{FFF971F4-4DCD-1B6C-164C-82A3913283AC}"/>
          </ac:spMkLst>
        </pc:spChg>
        <pc:spChg chg="add">
          <ac:chgData name="Zubaer Siam" userId="be2dc271125ff9e9" providerId="LiveId" clId="{00F71FCA-C38D-4043-BF23-F511F17F8763}" dt="2023-11-04T16:32:14.019" v="1210" actId="26606"/>
          <ac:spMkLst>
            <pc:docMk/>
            <pc:sldMk cId="1362892425" sldId="263"/>
            <ac:spMk id="18" creationId="{2C1BBA94-3F40-40AA-8BB9-E69E25E537C1}"/>
          </ac:spMkLst>
        </pc:spChg>
        <pc:grpChg chg="add del mod">
          <ac:chgData name="Zubaer Siam" userId="be2dc271125ff9e9" providerId="LiveId" clId="{00F71FCA-C38D-4043-BF23-F511F17F8763}" dt="2023-11-04T22:50:58.041" v="2080" actId="478"/>
          <ac:grpSpMkLst>
            <pc:docMk/>
            <pc:sldMk cId="1362892425" sldId="263"/>
            <ac:grpSpMk id="3" creationId="{E4D71F26-E500-0649-2BB9-963569E2D9E7}"/>
          </ac:grpSpMkLst>
        </pc:grpChg>
        <pc:grpChg chg="add mod">
          <ac:chgData name="Zubaer Siam" userId="be2dc271125ff9e9" providerId="LiveId" clId="{00F71FCA-C38D-4043-BF23-F511F17F8763}" dt="2023-11-04T22:50:58.966" v="2081"/>
          <ac:grpSpMkLst>
            <pc:docMk/>
            <pc:sldMk cId="1362892425" sldId="263"/>
            <ac:grpSpMk id="8" creationId="{B1BFD0F5-6849-9FC3-5869-094B622B4532}"/>
          </ac:grpSpMkLst>
        </pc:grpChg>
        <pc:grpChg chg="add del mod">
          <ac:chgData name="Zubaer Siam" userId="be2dc271125ff9e9" providerId="LiveId" clId="{00F71FCA-C38D-4043-BF23-F511F17F8763}" dt="2023-11-04T22:51:15.073" v="2087"/>
          <ac:grpSpMkLst>
            <pc:docMk/>
            <pc:sldMk cId="1362892425" sldId="263"/>
            <ac:grpSpMk id="13" creationId="{C964297E-B8C8-6CCA-2092-C81C35B8009E}"/>
          </ac:grpSpMkLst>
        </pc:grpChg>
        <pc:picChg chg="add mod ord">
          <ac:chgData name="Zubaer Siam" userId="be2dc271125ff9e9" providerId="LiveId" clId="{00F71FCA-C38D-4043-BF23-F511F17F8763}" dt="2023-11-04T16:32:34.198" v="1212" actId="14100"/>
          <ac:picMkLst>
            <pc:docMk/>
            <pc:sldMk cId="1362892425" sldId="263"/>
            <ac:picMk id="5" creationId="{BDA5893B-D613-8136-7330-F1303A0D5240}"/>
          </ac:picMkLst>
        </pc:picChg>
      </pc:sldChg>
      <pc:sldChg chg="addSp delSp modSp new mod setBg modNotes modNotesTx">
        <pc:chgData name="Zubaer Siam" userId="be2dc271125ff9e9" providerId="LiveId" clId="{00F71FCA-C38D-4043-BF23-F511F17F8763}" dt="2023-11-04T22:51:07.839" v="2085" actId="20577"/>
        <pc:sldMkLst>
          <pc:docMk/>
          <pc:sldMk cId="3265617756" sldId="264"/>
        </pc:sldMkLst>
        <pc:spChg chg="mod">
          <ac:chgData name="Zubaer Siam" userId="be2dc271125ff9e9" providerId="LiveId" clId="{00F71FCA-C38D-4043-BF23-F511F17F8763}" dt="2023-11-04T16:36:40.549" v="1373" actId="26606"/>
          <ac:spMkLst>
            <pc:docMk/>
            <pc:sldMk cId="3265617756" sldId="264"/>
            <ac:spMk id="2" creationId="{E4370ABF-80F3-E935-1324-109737280AA1}"/>
          </ac:spMkLst>
        </pc:spChg>
        <pc:spChg chg="del mod">
          <ac:chgData name="Zubaer Siam" userId="be2dc271125ff9e9" providerId="LiveId" clId="{00F71FCA-C38D-4043-BF23-F511F17F8763}" dt="2023-11-04T16:36:27.895" v="1372"/>
          <ac:spMkLst>
            <pc:docMk/>
            <pc:sldMk cId="3265617756" sldId="264"/>
            <ac:spMk id="3" creationId="{E34E7162-6B74-6D1A-7982-0E8386CC2A92}"/>
          </ac:spMkLst>
        </pc:spChg>
        <pc:spChg chg="mod ord">
          <ac:chgData name="Zubaer Siam" userId="be2dc271125ff9e9" providerId="LiveId" clId="{00F71FCA-C38D-4043-BF23-F511F17F8763}" dt="2023-11-04T16:37:31.754" v="1408" actId="14100"/>
          <ac:spMkLst>
            <pc:docMk/>
            <pc:sldMk cId="3265617756" sldId="264"/>
            <ac:spMk id="4" creationId="{72911A18-036B-AC87-EF04-037B341007CF}"/>
          </ac:spMkLst>
        </pc:spChg>
        <pc:spChg chg="add mod">
          <ac:chgData name="Zubaer Siam" userId="be2dc271125ff9e9" providerId="LiveId" clId="{00F71FCA-C38D-4043-BF23-F511F17F8763}" dt="2023-11-04T16:37:16.454" v="1406" actId="1076"/>
          <ac:spMkLst>
            <pc:docMk/>
            <pc:sldMk cId="3265617756" sldId="264"/>
            <ac:spMk id="5" creationId="{150E705F-45DC-2B22-349F-4ADB89BD9A7C}"/>
          </ac:spMkLst>
        </pc:spChg>
        <pc:spChg chg="mod">
          <ac:chgData name="Zubaer Siam" userId="be2dc271125ff9e9" providerId="LiveId" clId="{00F71FCA-C38D-4043-BF23-F511F17F8763}" dt="2023-11-04T22:49:31.685" v="2042"/>
          <ac:spMkLst>
            <pc:docMk/>
            <pc:sldMk cId="3265617756" sldId="264"/>
            <ac:spMk id="6" creationId="{9D5AFDD7-D803-28AE-C14A-84A92E04EBA0}"/>
          </ac:spMkLst>
        </pc:spChg>
        <pc:spChg chg="mod">
          <ac:chgData name="Zubaer Siam" userId="be2dc271125ff9e9" providerId="LiveId" clId="{00F71FCA-C38D-4043-BF23-F511F17F8763}" dt="2023-11-04T22:49:35.169" v="2044" actId="20577"/>
          <ac:spMkLst>
            <pc:docMk/>
            <pc:sldMk cId="3265617756" sldId="264"/>
            <ac:spMk id="7" creationId="{D697C867-56DC-C43E-BF76-B5D0C8E279D5}"/>
          </ac:spMkLst>
        </pc:spChg>
        <pc:spChg chg="mod">
          <ac:chgData name="Zubaer Siam" userId="be2dc271125ff9e9" providerId="LiveId" clId="{00F71FCA-C38D-4043-BF23-F511F17F8763}" dt="2023-11-04T22:50:46.444" v="2075"/>
          <ac:spMkLst>
            <pc:docMk/>
            <pc:sldMk cId="3265617756" sldId="264"/>
            <ac:spMk id="9" creationId="{88E844CD-9ACC-E912-0DCD-1518756AE046}"/>
          </ac:spMkLst>
        </pc:spChg>
        <pc:spChg chg="mod">
          <ac:chgData name="Zubaer Siam" userId="be2dc271125ff9e9" providerId="LiveId" clId="{00F71FCA-C38D-4043-BF23-F511F17F8763}" dt="2023-11-04T22:51:07.839" v="2085" actId="20577"/>
          <ac:spMkLst>
            <pc:docMk/>
            <pc:sldMk cId="3265617756" sldId="264"/>
            <ac:spMk id="10" creationId="{F17B79DB-D8BB-673D-9A86-D3955629D910}"/>
          </ac:spMkLst>
        </pc:spChg>
        <pc:spChg chg="add">
          <ac:chgData name="Zubaer Siam" userId="be2dc271125ff9e9" providerId="LiveId" clId="{00F71FCA-C38D-4043-BF23-F511F17F8763}" dt="2023-11-04T16:36:40.549" v="1373" actId="26606"/>
          <ac:spMkLst>
            <pc:docMk/>
            <pc:sldMk cId="3265617756" sldId="264"/>
            <ac:spMk id="8199" creationId="{FFB60E8C-7224-44A4-87A0-46A1711DD2ED}"/>
          </ac:spMkLst>
        </pc:spChg>
        <pc:spChg chg="add">
          <ac:chgData name="Zubaer Siam" userId="be2dc271125ff9e9" providerId="LiveId" clId="{00F71FCA-C38D-4043-BF23-F511F17F8763}" dt="2023-11-04T16:36:40.549" v="1373" actId="26606"/>
          <ac:spMkLst>
            <pc:docMk/>
            <pc:sldMk cId="3265617756" sldId="264"/>
            <ac:spMk id="8201" creationId="{5DA32751-37A2-45C0-BE94-63D375E27003}"/>
          </ac:spMkLst>
        </pc:spChg>
        <pc:spChg chg="add">
          <ac:chgData name="Zubaer Siam" userId="be2dc271125ff9e9" providerId="LiveId" clId="{00F71FCA-C38D-4043-BF23-F511F17F8763}" dt="2023-11-04T16:36:40.549" v="1373" actId="26606"/>
          <ac:spMkLst>
            <pc:docMk/>
            <pc:sldMk cId="3265617756" sldId="264"/>
            <ac:spMk id="8203" creationId="{E659831F-0D9A-4C63-9EBB-8435B85A440F}"/>
          </ac:spMkLst>
        </pc:spChg>
        <pc:spChg chg="add">
          <ac:chgData name="Zubaer Siam" userId="be2dc271125ff9e9" providerId="LiveId" clId="{00F71FCA-C38D-4043-BF23-F511F17F8763}" dt="2023-11-04T16:36:40.549" v="1373" actId="26606"/>
          <ac:spMkLst>
            <pc:docMk/>
            <pc:sldMk cId="3265617756" sldId="264"/>
            <ac:spMk id="8205" creationId="{5A55FBCD-CD42-40F5-8A1B-3203F9CAEEAA}"/>
          </ac:spMkLst>
        </pc:spChg>
        <pc:grpChg chg="add del mod">
          <ac:chgData name="Zubaer Siam" userId="be2dc271125ff9e9" providerId="LiveId" clId="{00F71FCA-C38D-4043-BF23-F511F17F8763}" dt="2023-11-04T22:50:46.085" v="2074" actId="478"/>
          <ac:grpSpMkLst>
            <pc:docMk/>
            <pc:sldMk cId="3265617756" sldId="264"/>
            <ac:grpSpMk id="3" creationId="{C2E9CA4D-C196-5E07-016A-E94D5952D000}"/>
          </ac:grpSpMkLst>
        </pc:grpChg>
        <pc:grpChg chg="add mod">
          <ac:chgData name="Zubaer Siam" userId="be2dc271125ff9e9" providerId="LiveId" clId="{00F71FCA-C38D-4043-BF23-F511F17F8763}" dt="2023-11-04T22:50:46.444" v="2075"/>
          <ac:grpSpMkLst>
            <pc:docMk/>
            <pc:sldMk cId="3265617756" sldId="264"/>
            <ac:grpSpMk id="8" creationId="{76E8B211-9918-2A38-1069-38E41F56F210}"/>
          </ac:grpSpMkLst>
        </pc:grpChg>
        <pc:picChg chg="add mod">
          <ac:chgData name="Zubaer Siam" userId="be2dc271125ff9e9" providerId="LiveId" clId="{00F71FCA-C38D-4043-BF23-F511F17F8763}" dt="2023-11-04T16:36:48.536" v="1375" actId="1076"/>
          <ac:picMkLst>
            <pc:docMk/>
            <pc:sldMk cId="3265617756" sldId="264"/>
            <ac:picMk id="8194" creationId="{E9AFCF71-AAD2-7894-E6F8-E0FE2BAE723D}"/>
          </ac:picMkLst>
        </pc:picChg>
      </pc:sldChg>
      <pc:sldChg chg="addSp delSp modSp new mod setBg modNotesTx">
        <pc:chgData name="Zubaer Siam" userId="be2dc271125ff9e9" providerId="LiveId" clId="{00F71FCA-C38D-4043-BF23-F511F17F8763}" dt="2023-11-04T22:50:07.699" v="2056" actId="403"/>
        <pc:sldMkLst>
          <pc:docMk/>
          <pc:sldMk cId="1585003964" sldId="265"/>
        </pc:sldMkLst>
        <pc:spChg chg="mod">
          <ac:chgData name="Zubaer Siam" userId="be2dc271125ff9e9" providerId="LiveId" clId="{00F71FCA-C38D-4043-BF23-F511F17F8763}" dt="2023-11-04T16:40:54.660" v="1530" actId="26606"/>
          <ac:spMkLst>
            <pc:docMk/>
            <pc:sldMk cId="1585003964" sldId="265"/>
            <ac:spMk id="2" creationId="{3F4FDEA8-28F0-E499-739C-0150B8D98427}"/>
          </ac:spMkLst>
        </pc:spChg>
        <pc:spChg chg="del mod">
          <ac:chgData name="Zubaer Siam" userId="be2dc271125ff9e9" providerId="LiveId" clId="{00F71FCA-C38D-4043-BF23-F511F17F8763}" dt="2023-11-04T16:40:42.641" v="1529"/>
          <ac:spMkLst>
            <pc:docMk/>
            <pc:sldMk cId="1585003964" sldId="265"/>
            <ac:spMk id="3" creationId="{42A678D0-83D2-E38A-1FCB-4132958AD603}"/>
          </ac:spMkLst>
        </pc:spChg>
        <pc:spChg chg="mod ord">
          <ac:chgData name="Zubaer Siam" userId="be2dc271125ff9e9" providerId="LiveId" clId="{00F71FCA-C38D-4043-BF23-F511F17F8763}" dt="2023-11-04T22:35:58.323" v="1875" actId="313"/>
          <ac:spMkLst>
            <pc:docMk/>
            <pc:sldMk cId="1585003964" sldId="265"/>
            <ac:spMk id="4" creationId="{3D029A48-6E3A-9396-2A69-74494914CB4C}"/>
          </ac:spMkLst>
        </pc:spChg>
        <pc:spChg chg="mod">
          <ac:chgData name="Zubaer Siam" userId="be2dc271125ff9e9" providerId="LiveId" clId="{00F71FCA-C38D-4043-BF23-F511F17F8763}" dt="2023-11-04T22:49:37.950" v="2045"/>
          <ac:spMkLst>
            <pc:docMk/>
            <pc:sldMk cId="1585003964" sldId="265"/>
            <ac:spMk id="5" creationId="{B22DF4EC-22E0-9EAD-F061-7785F633C17A}"/>
          </ac:spMkLst>
        </pc:spChg>
        <pc:spChg chg="mod">
          <ac:chgData name="Zubaer Siam" userId="be2dc271125ff9e9" providerId="LiveId" clId="{00F71FCA-C38D-4043-BF23-F511F17F8763}" dt="2023-11-04T22:50:07.699" v="2056" actId="403"/>
          <ac:spMkLst>
            <pc:docMk/>
            <pc:sldMk cId="1585003964" sldId="265"/>
            <ac:spMk id="6" creationId="{2A624ABB-C126-64B8-24A6-1CB75D0ED927}"/>
          </ac:spMkLst>
        </pc:spChg>
        <pc:spChg chg="add">
          <ac:chgData name="Zubaer Siam" userId="be2dc271125ff9e9" providerId="LiveId" clId="{00F71FCA-C38D-4043-BF23-F511F17F8763}" dt="2023-11-04T16:40:54.660" v="1530" actId="26606"/>
          <ac:spMkLst>
            <pc:docMk/>
            <pc:sldMk cId="1585003964" sldId="265"/>
            <ac:spMk id="9223" creationId="{7FEAE179-C525-48F3-AD47-0E9E2B6F2E2E}"/>
          </ac:spMkLst>
        </pc:spChg>
        <pc:spChg chg="add">
          <ac:chgData name="Zubaer Siam" userId="be2dc271125ff9e9" providerId="LiveId" clId="{00F71FCA-C38D-4043-BF23-F511F17F8763}" dt="2023-11-04T16:40:54.660" v="1530" actId="26606"/>
          <ac:spMkLst>
            <pc:docMk/>
            <pc:sldMk cId="1585003964" sldId="265"/>
            <ac:spMk id="9225" creationId="{95C8260E-968F-44E8-A823-ABB431311926}"/>
          </ac:spMkLst>
        </pc:spChg>
        <pc:spChg chg="add">
          <ac:chgData name="Zubaer Siam" userId="be2dc271125ff9e9" providerId="LiveId" clId="{00F71FCA-C38D-4043-BF23-F511F17F8763}" dt="2023-11-04T16:40:54.660" v="1530" actId="26606"/>
          <ac:spMkLst>
            <pc:docMk/>
            <pc:sldMk cId="1585003964" sldId="265"/>
            <ac:spMk id="9227" creationId="{2C1BBA94-3F40-40AA-8BB9-E69E25E537C1}"/>
          </ac:spMkLst>
        </pc:spChg>
        <pc:spChg chg="add">
          <ac:chgData name="Zubaer Siam" userId="be2dc271125ff9e9" providerId="LiveId" clId="{00F71FCA-C38D-4043-BF23-F511F17F8763}" dt="2023-11-04T16:40:54.660" v="1530" actId="26606"/>
          <ac:spMkLst>
            <pc:docMk/>
            <pc:sldMk cId="1585003964" sldId="265"/>
            <ac:spMk id="9229" creationId="{FE43805F-24A6-46A4-B19B-54F28347355C}"/>
          </ac:spMkLst>
        </pc:spChg>
        <pc:grpChg chg="add mod">
          <ac:chgData name="Zubaer Siam" userId="be2dc271125ff9e9" providerId="LiveId" clId="{00F71FCA-C38D-4043-BF23-F511F17F8763}" dt="2023-11-04T22:49:37.950" v="2045"/>
          <ac:grpSpMkLst>
            <pc:docMk/>
            <pc:sldMk cId="1585003964" sldId="265"/>
            <ac:grpSpMk id="3" creationId="{6859E7DF-EA48-C656-84CC-DFED57B43D24}"/>
          </ac:grpSpMkLst>
        </pc:grpChg>
        <pc:picChg chg="add mod">
          <ac:chgData name="Zubaer Siam" userId="be2dc271125ff9e9" providerId="LiveId" clId="{00F71FCA-C38D-4043-BF23-F511F17F8763}" dt="2023-11-04T16:40:54.660" v="1530" actId="26606"/>
          <ac:picMkLst>
            <pc:docMk/>
            <pc:sldMk cId="1585003964" sldId="265"/>
            <ac:picMk id="9218" creationId="{0A10D2AF-B06D-D72D-4270-C7030C908681}"/>
          </ac:picMkLst>
        </pc:picChg>
      </pc:sldChg>
      <pc:sldChg chg="addSp delSp modSp new mod setBg modNotesTx">
        <pc:chgData name="Zubaer Siam" userId="be2dc271125ff9e9" providerId="LiveId" clId="{00F71FCA-C38D-4043-BF23-F511F17F8763}" dt="2023-11-04T22:50:17.289" v="2060" actId="20577"/>
        <pc:sldMkLst>
          <pc:docMk/>
          <pc:sldMk cId="1725617903" sldId="266"/>
        </pc:sldMkLst>
        <pc:spChg chg="mod">
          <ac:chgData name="Zubaer Siam" userId="be2dc271125ff9e9" providerId="LiveId" clId="{00F71FCA-C38D-4043-BF23-F511F17F8763}" dt="2023-11-04T16:45:02.816" v="1598" actId="113"/>
          <ac:spMkLst>
            <pc:docMk/>
            <pc:sldMk cId="1725617903" sldId="266"/>
            <ac:spMk id="2" creationId="{A5E31D46-5CD1-FFFA-1E7B-6F3A428E0170}"/>
          </ac:spMkLst>
        </pc:spChg>
        <pc:spChg chg="del mod">
          <ac:chgData name="Zubaer Siam" userId="be2dc271125ff9e9" providerId="LiveId" clId="{00F71FCA-C38D-4043-BF23-F511F17F8763}" dt="2023-11-04T16:43:17.077" v="1558"/>
          <ac:spMkLst>
            <pc:docMk/>
            <pc:sldMk cId="1725617903" sldId="266"/>
            <ac:spMk id="3" creationId="{720003E2-7E6F-3E6E-8935-359ECE6A8160}"/>
          </ac:spMkLst>
        </pc:spChg>
        <pc:spChg chg="mod ord">
          <ac:chgData name="Zubaer Siam" userId="be2dc271125ff9e9" providerId="LiveId" clId="{00F71FCA-C38D-4043-BF23-F511F17F8763}" dt="2023-11-04T22:42:15.847" v="1943" actId="20577"/>
          <ac:spMkLst>
            <pc:docMk/>
            <pc:sldMk cId="1725617903" sldId="266"/>
            <ac:spMk id="4" creationId="{94A7EABE-9CE5-3DB1-9B4F-BB064DA45BAA}"/>
          </ac:spMkLst>
        </pc:spChg>
        <pc:spChg chg="mod">
          <ac:chgData name="Zubaer Siam" userId="be2dc271125ff9e9" providerId="LiveId" clId="{00F71FCA-C38D-4043-BF23-F511F17F8763}" dt="2023-11-04T22:49:51.324" v="2050"/>
          <ac:spMkLst>
            <pc:docMk/>
            <pc:sldMk cId="1725617903" sldId="266"/>
            <ac:spMk id="5" creationId="{5F46BC04-03BC-43D5-D3D8-73069DAF55E2}"/>
          </ac:spMkLst>
        </pc:spChg>
        <pc:spChg chg="mod">
          <ac:chgData name="Zubaer Siam" userId="be2dc271125ff9e9" providerId="LiveId" clId="{00F71FCA-C38D-4043-BF23-F511F17F8763}" dt="2023-11-04T22:49:51.324" v="2050"/>
          <ac:spMkLst>
            <pc:docMk/>
            <pc:sldMk cId="1725617903" sldId="266"/>
            <ac:spMk id="6" creationId="{4FEF3D7F-15D7-4D1A-9E6D-B2B75BA86E3A}"/>
          </ac:spMkLst>
        </pc:spChg>
        <pc:spChg chg="mod">
          <ac:chgData name="Zubaer Siam" userId="be2dc271125ff9e9" providerId="LiveId" clId="{00F71FCA-C38D-4043-BF23-F511F17F8763}" dt="2023-11-04T22:50:14.008" v="2058"/>
          <ac:spMkLst>
            <pc:docMk/>
            <pc:sldMk cId="1725617903" sldId="266"/>
            <ac:spMk id="8" creationId="{BEB59F43-F6E0-25C5-E0E5-56CB7F7C3453}"/>
          </ac:spMkLst>
        </pc:spChg>
        <pc:spChg chg="mod">
          <ac:chgData name="Zubaer Siam" userId="be2dc271125ff9e9" providerId="LiveId" clId="{00F71FCA-C38D-4043-BF23-F511F17F8763}" dt="2023-11-04T22:50:17.289" v="2060" actId="20577"/>
          <ac:spMkLst>
            <pc:docMk/>
            <pc:sldMk cId="1725617903" sldId="266"/>
            <ac:spMk id="9" creationId="{11631FB7-E894-ED18-9AAB-A71DC355A560}"/>
          </ac:spMkLst>
        </pc:spChg>
        <pc:spChg chg="add">
          <ac:chgData name="Zubaer Siam" userId="be2dc271125ff9e9" providerId="LiveId" clId="{00F71FCA-C38D-4043-BF23-F511F17F8763}" dt="2023-11-04T16:43:36.744" v="1559" actId="26606"/>
          <ac:spMkLst>
            <pc:docMk/>
            <pc:sldMk cId="1725617903" sldId="266"/>
            <ac:spMk id="10247" creationId="{7FEAE179-C525-48F3-AD47-0E9E2B6F2E2E}"/>
          </ac:spMkLst>
        </pc:spChg>
        <pc:spChg chg="add">
          <ac:chgData name="Zubaer Siam" userId="be2dc271125ff9e9" providerId="LiveId" clId="{00F71FCA-C38D-4043-BF23-F511F17F8763}" dt="2023-11-04T16:43:36.744" v="1559" actId="26606"/>
          <ac:spMkLst>
            <pc:docMk/>
            <pc:sldMk cId="1725617903" sldId="266"/>
            <ac:spMk id="10249" creationId="{95C8260E-968F-44E8-A823-ABB431311926}"/>
          </ac:spMkLst>
        </pc:spChg>
        <pc:spChg chg="add">
          <ac:chgData name="Zubaer Siam" userId="be2dc271125ff9e9" providerId="LiveId" clId="{00F71FCA-C38D-4043-BF23-F511F17F8763}" dt="2023-11-04T16:43:36.744" v="1559" actId="26606"/>
          <ac:spMkLst>
            <pc:docMk/>
            <pc:sldMk cId="1725617903" sldId="266"/>
            <ac:spMk id="10251" creationId="{2C1BBA94-3F40-40AA-8BB9-E69E25E537C1}"/>
          </ac:spMkLst>
        </pc:spChg>
        <pc:spChg chg="add">
          <ac:chgData name="Zubaer Siam" userId="be2dc271125ff9e9" providerId="LiveId" clId="{00F71FCA-C38D-4043-BF23-F511F17F8763}" dt="2023-11-04T16:43:36.744" v="1559" actId="26606"/>
          <ac:spMkLst>
            <pc:docMk/>
            <pc:sldMk cId="1725617903" sldId="266"/>
            <ac:spMk id="10253" creationId="{FE43805F-24A6-46A4-B19B-54F28347355C}"/>
          </ac:spMkLst>
        </pc:spChg>
        <pc:grpChg chg="add del mod">
          <ac:chgData name="Zubaer Siam" userId="be2dc271125ff9e9" providerId="LiveId" clId="{00F71FCA-C38D-4043-BF23-F511F17F8763}" dt="2023-11-04T22:50:13.242" v="2057" actId="478"/>
          <ac:grpSpMkLst>
            <pc:docMk/>
            <pc:sldMk cId="1725617903" sldId="266"/>
            <ac:grpSpMk id="3" creationId="{9845E242-2714-0392-384C-DBEE821224DC}"/>
          </ac:grpSpMkLst>
        </pc:grpChg>
        <pc:grpChg chg="add mod">
          <ac:chgData name="Zubaer Siam" userId="be2dc271125ff9e9" providerId="LiveId" clId="{00F71FCA-C38D-4043-BF23-F511F17F8763}" dt="2023-11-04T22:50:14.008" v="2058"/>
          <ac:grpSpMkLst>
            <pc:docMk/>
            <pc:sldMk cId="1725617903" sldId="266"/>
            <ac:grpSpMk id="7" creationId="{721B4195-58A2-E286-7F20-D8DF9DDB1381}"/>
          </ac:grpSpMkLst>
        </pc:grpChg>
        <pc:picChg chg="add mod">
          <ac:chgData name="Zubaer Siam" userId="be2dc271125ff9e9" providerId="LiveId" clId="{00F71FCA-C38D-4043-BF23-F511F17F8763}" dt="2023-11-04T16:43:36.744" v="1559" actId="26606"/>
          <ac:picMkLst>
            <pc:docMk/>
            <pc:sldMk cId="1725617903" sldId="266"/>
            <ac:picMk id="10242" creationId="{1C09A591-3246-4E80-CC4D-C0586CC8D118}"/>
          </ac:picMkLst>
        </pc:picChg>
      </pc:sldChg>
      <pc:sldChg chg="addSp delSp modSp new mod ord setBg modNotes modNotesTx">
        <pc:chgData name="Zubaer Siam" userId="be2dc271125ff9e9" providerId="LiveId" clId="{00F71FCA-C38D-4043-BF23-F511F17F8763}" dt="2023-11-04T22:50:25.991" v="2065" actId="20577"/>
        <pc:sldMkLst>
          <pc:docMk/>
          <pc:sldMk cId="977300856" sldId="267"/>
        </pc:sldMkLst>
        <pc:spChg chg="mod">
          <ac:chgData name="Zubaer Siam" userId="be2dc271125ff9e9" providerId="LiveId" clId="{00F71FCA-C38D-4043-BF23-F511F17F8763}" dt="2023-11-04T16:46:59.423" v="1652" actId="26606"/>
          <ac:spMkLst>
            <pc:docMk/>
            <pc:sldMk cId="977300856" sldId="267"/>
            <ac:spMk id="2" creationId="{1BCF8431-1207-8289-C3EF-D15D5E9BFDFD}"/>
          </ac:spMkLst>
        </pc:spChg>
        <pc:spChg chg="mod">
          <ac:chgData name="Zubaer Siam" userId="be2dc271125ff9e9" providerId="LiveId" clId="{00F71FCA-C38D-4043-BF23-F511F17F8763}" dt="2023-11-04T16:47:18.811" v="1683" actId="20577"/>
          <ac:spMkLst>
            <pc:docMk/>
            <pc:sldMk cId="977300856" sldId="267"/>
            <ac:spMk id="3" creationId="{41A2D43F-BE5F-5CAA-B508-9055D05E9802}"/>
          </ac:spMkLst>
        </pc:spChg>
        <pc:spChg chg="mod">
          <ac:chgData name="Zubaer Siam" userId="be2dc271125ff9e9" providerId="LiveId" clId="{00F71FCA-C38D-4043-BF23-F511F17F8763}" dt="2023-11-04T22:50:21.757" v="2061"/>
          <ac:spMkLst>
            <pc:docMk/>
            <pc:sldMk cId="977300856" sldId="267"/>
            <ac:spMk id="6" creationId="{ADA857AA-7DE5-940D-021B-932EF6D4D17A}"/>
          </ac:spMkLst>
        </pc:spChg>
        <pc:spChg chg="mod">
          <ac:chgData name="Zubaer Siam" userId="be2dc271125ff9e9" providerId="LiveId" clId="{00F71FCA-C38D-4043-BF23-F511F17F8763}" dt="2023-11-04T22:50:25.991" v="2065" actId="20577"/>
          <ac:spMkLst>
            <pc:docMk/>
            <pc:sldMk cId="977300856" sldId="267"/>
            <ac:spMk id="7" creationId="{270EC9F8-04A8-0F6C-CDE7-AF2A87A0459F}"/>
          </ac:spMkLst>
        </pc:spChg>
        <pc:spChg chg="add del">
          <ac:chgData name="Zubaer Siam" userId="be2dc271125ff9e9" providerId="LiveId" clId="{00F71FCA-C38D-4043-BF23-F511F17F8763}" dt="2023-11-04T16:46:59.423" v="1652" actId="26606"/>
          <ac:spMkLst>
            <pc:docMk/>
            <pc:sldMk cId="977300856" sldId="267"/>
            <ac:spMk id="9" creationId="{C0763A76-9F1C-4FC5-82B7-DD475DA461B2}"/>
          </ac:spMkLst>
        </pc:spChg>
        <pc:spChg chg="add del">
          <ac:chgData name="Zubaer Siam" userId="be2dc271125ff9e9" providerId="LiveId" clId="{00F71FCA-C38D-4043-BF23-F511F17F8763}" dt="2023-11-04T16:46:59.423" v="1652" actId="26606"/>
          <ac:spMkLst>
            <pc:docMk/>
            <pc:sldMk cId="977300856" sldId="267"/>
            <ac:spMk id="11" creationId="{E81BF4F6-F2CF-4984-9D14-D6966D92F99F}"/>
          </ac:spMkLst>
        </pc:spChg>
        <pc:spChg chg="add">
          <ac:chgData name="Zubaer Siam" userId="be2dc271125ff9e9" providerId="LiveId" clId="{00F71FCA-C38D-4043-BF23-F511F17F8763}" dt="2023-11-04T16:46:59.423" v="1652" actId="26606"/>
          <ac:spMkLst>
            <pc:docMk/>
            <pc:sldMk cId="977300856" sldId="267"/>
            <ac:spMk id="16" creationId="{D5997EA8-5EFC-40CD-A85F-C3C3BC5F9EB7}"/>
          </ac:spMkLst>
        </pc:spChg>
        <pc:spChg chg="add">
          <ac:chgData name="Zubaer Siam" userId="be2dc271125ff9e9" providerId="LiveId" clId="{00F71FCA-C38D-4043-BF23-F511F17F8763}" dt="2023-11-04T16:46:59.423" v="1652" actId="26606"/>
          <ac:spMkLst>
            <pc:docMk/>
            <pc:sldMk cId="977300856" sldId="267"/>
            <ac:spMk id="18" creationId="{1CF6A1EC-BD15-42D9-A339-A3970CF7C65A}"/>
          </ac:spMkLst>
        </pc:spChg>
        <pc:spChg chg="add">
          <ac:chgData name="Zubaer Siam" userId="be2dc271125ff9e9" providerId="LiveId" clId="{00F71FCA-C38D-4043-BF23-F511F17F8763}" dt="2023-11-04T16:46:59.423" v="1652" actId="26606"/>
          <ac:spMkLst>
            <pc:docMk/>
            <pc:sldMk cId="977300856" sldId="267"/>
            <ac:spMk id="20" creationId="{A720C27D-5C39-492B-BD68-C220C0F838AC}"/>
          </ac:spMkLst>
        </pc:spChg>
        <pc:spChg chg="add">
          <ac:chgData name="Zubaer Siam" userId="be2dc271125ff9e9" providerId="LiveId" clId="{00F71FCA-C38D-4043-BF23-F511F17F8763}" dt="2023-11-04T16:46:59.423" v="1652" actId="26606"/>
          <ac:spMkLst>
            <pc:docMk/>
            <pc:sldMk cId="977300856" sldId="267"/>
            <ac:spMk id="22" creationId="{A4F3394A-A959-460A-ACF9-5FA682C76940}"/>
          </ac:spMkLst>
        </pc:spChg>
        <pc:grpChg chg="add mod">
          <ac:chgData name="Zubaer Siam" userId="be2dc271125ff9e9" providerId="LiveId" clId="{00F71FCA-C38D-4043-BF23-F511F17F8763}" dt="2023-11-04T22:50:21.757" v="2061"/>
          <ac:grpSpMkLst>
            <pc:docMk/>
            <pc:sldMk cId="977300856" sldId="267"/>
            <ac:grpSpMk id="5" creationId="{9176303D-0422-3CB1-B84C-D0332F1FD82E}"/>
          </ac:grpSpMkLst>
        </pc:grpChg>
        <pc:picChg chg="add mod ord">
          <ac:chgData name="Zubaer Siam" userId="be2dc271125ff9e9" providerId="LiveId" clId="{00F71FCA-C38D-4043-BF23-F511F17F8763}" dt="2023-11-04T16:46:59.423" v="1652" actId="26606"/>
          <ac:picMkLst>
            <pc:docMk/>
            <pc:sldMk cId="977300856" sldId="267"/>
            <ac:picMk id="4" creationId="{EC1AD139-3C1A-5EE1-E905-B646DD34608D}"/>
          </ac:picMkLst>
        </pc:picChg>
        <pc:picChg chg="add del">
          <ac:chgData name="Zubaer Siam" userId="be2dc271125ff9e9" providerId="LiveId" clId="{00F71FCA-C38D-4043-BF23-F511F17F8763}" dt="2023-11-04T16:46:47.260" v="1651" actId="478"/>
          <ac:picMkLst>
            <pc:docMk/>
            <pc:sldMk cId="977300856" sldId="267"/>
            <ac:picMk id="5" creationId="{6785985E-4361-3EFC-B351-45AE058FFF57}"/>
          </ac:picMkLst>
        </pc:picChg>
      </pc:sldChg>
      <pc:sldChg chg="addSp delSp modSp new mod setBg">
        <pc:chgData name="Zubaer Siam" userId="be2dc271125ff9e9" providerId="LiveId" clId="{00F71FCA-C38D-4043-BF23-F511F17F8763}" dt="2023-11-04T22:50:32.288" v="2070" actId="20577"/>
        <pc:sldMkLst>
          <pc:docMk/>
          <pc:sldMk cId="2919300807" sldId="268"/>
        </pc:sldMkLst>
        <pc:spChg chg="mod ord">
          <ac:chgData name="Zubaer Siam" userId="be2dc271125ff9e9" providerId="LiveId" clId="{00F71FCA-C38D-4043-BF23-F511F17F8763}" dt="2023-11-04T22:37:03.245" v="1892" actId="26606"/>
          <ac:spMkLst>
            <pc:docMk/>
            <pc:sldMk cId="2919300807" sldId="268"/>
            <ac:spMk id="2" creationId="{DCC41B14-F3C4-67EE-E081-BBFCC2BD1ADC}"/>
          </ac:spMkLst>
        </pc:spChg>
        <pc:spChg chg="mod ord">
          <ac:chgData name="Zubaer Siam" userId="be2dc271125ff9e9" providerId="LiveId" clId="{00F71FCA-C38D-4043-BF23-F511F17F8763}" dt="2023-11-04T22:39:50.330" v="1940" actId="255"/>
          <ac:spMkLst>
            <pc:docMk/>
            <pc:sldMk cId="2919300807" sldId="268"/>
            <ac:spMk id="3" creationId="{1A50E462-31CD-0F1F-70F3-AB876FEA8032}"/>
          </ac:spMkLst>
        </pc:spChg>
        <pc:spChg chg="add del mod">
          <ac:chgData name="Zubaer Siam" userId="be2dc271125ff9e9" providerId="LiveId" clId="{00F71FCA-C38D-4043-BF23-F511F17F8763}" dt="2023-11-04T16:51:12.929" v="1762" actId="478"/>
          <ac:spMkLst>
            <pc:docMk/>
            <pc:sldMk cId="2919300807" sldId="268"/>
            <ac:spMk id="4" creationId="{507AFF8A-9FFF-6B6A-EAB0-0722BAFDBE63}"/>
          </ac:spMkLst>
        </pc:spChg>
        <pc:spChg chg="add del mod">
          <ac:chgData name="Zubaer Siam" userId="be2dc271125ff9e9" providerId="LiveId" clId="{00F71FCA-C38D-4043-BF23-F511F17F8763}" dt="2023-11-04T22:36:47.165" v="1889" actId="21"/>
          <ac:spMkLst>
            <pc:docMk/>
            <pc:sldMk cId="2919300807" sldId="268"/>
            <ac:spMk id="4" creationId="{84547C7B-ECEC-243A-1791-D3FEDD221A16}"/>
          </ac:spMkLst>
        </pc:spChg>
        <pc:spChg chg="add del mod">
          <ac:chgData name="Zubaer Siam" userId="be2dc271125ff9e9" providerId="LiveId" clId="{00F71FCA-C38D-4043-BF23-F511F17F8763}" dt="2023-11-04T22:36:16.885" v="1883" actId="478"/>
          <ac:spMkLst>
            <pc:docMk/>
            <pc:sldMk cId="2919300807" sldId="268"/>
            <ac:spMk id="5" creationId="{0710CD3F-FB7F-4E27-E8DE-92639FF470F7}"/>
          </ac:spMkLst>
        </pc:spChg>
        <pc:spChg chg="add del mod">
          <ac:chgData name="Zubaer Siam" userId="be2dc271125ff9e9" providerId="LiveId" clId="{00F71FCA-C38D-4043-BF23-F511F17F8763}" dt="2023-11-04T16:51:43.263" v="1774" actId="478"/>
          <ac:spMkLst>
            <pc:docMk/>
            <pc:sldMk cId="2919300807" sldId="268"/>
            <ac:spMk id="6" creationId="{B47C5DE9-4284-E772-2142-313A9A804CA9}"/>
          </ac:spMkLst>
        </pc:spChg>
        <pc:spChg chg="add mod">
          <ac:chgData name="Zubaer Siam" userId="be2dc271125ff9e9" providerId="LiveId" clId="{00F71FCA-C38D-4043-BF23-F511F17F8763}" dt="2023-11-04T16:51:24.867" v="1769" actId="571"/>
          <ac:spMkLst>
            <pc:docMk/>
            <pc:sldMk cId="2919300807" sldId="268"/>
            <ac:spMk id="8" creationId="{BB1B9A1C-7B81-022F-9939-10AA0D960E73}"/>
          </ac:spMkLst>
        </pc:spChg>
        <pc:spChg chg="mod">
          <ac:chgData name="Zubaer Siam" userId="be2dc271125ff9e9" providerId="LiveId" clId="{00F71FCA-C38D-4043-BF23-F511F17F8763}" dt="2023-11-04T22:50:28.226" v="2066"/>
          <ac:spMkLst>
            <pc:docMk/>
            <pc:sldMk cId="2919300807" sldId="268"/>
            <ac:spMk id="8" creationId="{DF801FAC-0A7E-4ADC-92B2-C73C343CAE99}"/>
          </ac:spMkLst>
        </pc:spChg>
        <pc:spChg chg="add del mod">
          <ac:chgData name="Zubaer Siam" userId="be2dc271125ff9e9" providerId="LiveId" clId="{00F71FCA-C38D-4043-BF23-F511F17F8763}" dt="2023-11-04T22:36:15.010" v="1882" actId="478"/>
          <ac:spMkLst>
            <pc:docMk/>
            <pc:sldMk cId="2919300807" sldId="268"/>
            <ac:spMk id="9" creationId="{7EEE9533-DE4B-C955-8E3C-85CB78E115D9}"/>
          </ac:spMkLst>
        </pc:spChg>
        <pc:spChg chg="mod">
          <ac:chgData name="Zubaer Siam" userId="be2dc271125ff9e9" providerId="LiveId" clId="{00F71FCA-C38D-4043-BF23-F511F17F8763}" dt="2023-11-04T22:50:32.288" v="2070" actId="20577"/>
          <ac:spMkLst>
            <pc:docMk/>
            <pc:sldMk cId="2919300807" sldId="268"/>
            <ac:spMk id="10" creationId="{0B81D63E-8241-64F8-1A50-0D54B8646AFB}"/>
          </ac:spMkLst>
        </pc:spChg>
        <pc:spChg chg="add del">
          <ac:chgData name="Zubaer Siam" userId="be2dc271125ff9e9" providerId="LiveId" clId="{00F71FCA-C38D-4043-BF23-F511F17F8763}" dt="2023-11-04T16:49:44.196" v="1723" actId="26606"/>
          <ac:spMkLst>
            <pc:docMk/>
            <pc:sldMk cId="2919300807" sldId="268"/>
            <ac:spMk id="10" creationId="{245A9F99-D9B1-4094-A2E2-B90AC1DB7B9C}"/>
          </ac:spMkLst>
        </pc:spChg>
        <pc:spChg chg="add del mod">
          <ac:chgData name="Zubaer Siam" userId="be2dc271125ff9e9" providerId="LiveId" clId="{00F71FCA-C38D-4043-BF23-F511F17F8763}" dt="2023-11-04T22:36:11.682" v="1880" actId="478"/>
          <ac:spMkLst>
            <pc:docMk/>
            <pc:sldMk cId="2919300807" sldId="268"/>
            <ac:spMk id="11" creationId="{31CF3ECB-4E63-5B6F-4B2B-CEBBD78A0FD2}"/>
          </ac:spMkLst>
        </pc:spChg>
        <pc:spChg chg="add del">
          <ac:chgData name="Zubaer Siam" userId="be2dc271125ff9e9" providerId="LiveId" clId="{00F71FCA-C38D-4043-BF23-F511F17F8763}" dt="2023-11-04T16:49:44.196" v="1723" actId="26606"/>
          <ac:spMkLst>
            <pc:docMk/>
            <pc:sldMk cId="2919300807" sldId="268"/>
            <ac:spMk id="12" creationId="{B7FAF607-473A-4A43-A23D-BBFF5C4117BB}"/>
          </ac:spMkLst>
        </pc:spChg>
        <pc:spChg chg="add del mod">
          <ac:chgData name="Zubaer Siam" userId="be2dc271125ff9e9" providerId="LiveId" clId="{00F71FCA-C38D-4043-BF23-F511F17F8763}" dt="2023-11-04T22:36:12.651" v="1881" actId="478"/>
          <ac:spMkLst>
            <pc:docMk/>
            <pc:sldMk cId="2919300807" sldId="268"/>
            <ac:spMk id="13" creationId="{7C0FD9B3-A8E2-B1A4-704E-60EEC3B118DD}"/>
          </ac:spMkLst>
        </pc:spChg>
        <pc:spChg chg="add del">
          <ac:chgData name="Zubaer Siam" userId="be2dc271125ff9e9" providerId="LiveId" clId="{00F71FCA-C38D-4043-BF23-F511F17F8763}" dt="2023-11-04T22:37:03.245" v="1892" actId="26606"/>
          <ac:spMkLst>
            <pc:docMk/>
            <pc:sldMk cId="2919300807" sldId="268"/>
            <ac:spMk id="22" creationId="{0D05C9B4-B5C9-2D4D-23C9-CEE72646F923}"/>
          </ac:spMkLst>
        </pc:spChg>
        <pc:spChg chg="add">
          <ac:chgData name="Zubaer Siam" userId="be2dc271125ff9e9" providerId="LiveId" clId="{00F71FCA-C38D-4043-BF23-F511F17F8763}" dt="2023-11-04T22:37:03.245" v="1892" actId="26606"/>
          <ac:spMkLst>
            <pc:docMk/>
            <pc:sldMk cId="2919300807" sldId="268"/>
            <ac:spMk id="27" creationId="{1CD81A2A-6ED4-4EF4-A14C-912D31E14800}"/>
          </ac:spMkLst>
        </pc:spChg>
        <pc:spChg chg="add">
          <ac:chgData name="Zubaer Siam" userId="be2dc271125ff9e9" providerId="LiveId" clId="{00F71FCA-C38D-4043-BF23-F511F17F8763}" dt="2023-11-04T22:37:03.245" v="1892" actId="26606"/>
          <ac:spMkLst>
            <pc:docMk/>
            <pc:sldMk cId="2919300807" sldId="268"/>
            <ac:spMk id="29" creationId="{1661932C-CA15-4E17-B115-FAE7CBEE4789}"/>
          </ac:spMkLst>
        </pc:spChg>
        <pc:spChg chg="add">
          <ac:chgData name="Zubaer Siam" userId="be2dc271125ff9e9" providerId="LiveId" clId="{00F71FCA-C38D-4043-BF23-F511F17F8763}" dt="2023-11-04T22:37:03.245" v="1892" actId="26606"/>
          <ac:spMkLst>
            <pc:docMk/>
            <pc:sldMk cId="2919300807" sldId="268"/>
            <ac:spMk id="31" creationId="{8590ADD5-9383-4D3D-9047-3DA2593CCB5D}"/>
          </ac:spMkLst>
        </pc:spChg>
        <pc:spChg chg="add">
          <ac:chgData name="Zubaer Siam" userId="be2dc271125ff9e9" providerId="LiveId" clId="{00F71FCA-C38D-4043-BF23-F511F17F8763}" dt="2023-11-04T22:37:03.245" v="1892" actId="26606"/>
          <ac:spMkLst>
            <pc:docMk/>
            <pc:sldMk cId="2919300807" sldId="268"/>
            <ac:spMk id="33" creationId="{DABE3E45-88CF-45D8-8D40-C773324D93F6}"/>
          </ac:spMkLst>
        </pc:spChg>
        <pc:spChg chg="add">
          <ac:chgData name="Zubaer Siam" userId="be2dc271125ff9e9" providerId="LiveId" clId="{00F71FCA-C38D-4043-BF23-F511F17F8763}" dt="2023-11-04T22:37:03.245" v="1892" actId="26606"/>
          <ac:spMkLst>
            <pc:docMk/>
            <pc:sldMk cId="2919300807" sldId="268"/>
            <ac:spMk id="37" creationId="{B91ECDA9-56DC-4270-8F33-01C5637B8CEB}"/>
          </ac:spMkLst>
        </pc:spChg>
        <pc:spChg chg="add">
          <ac:chgData name="Zubaer Siam" userId="be2dc271125ff9e9" providerId="LiveId" clId="{00F71FCA-C38D-4043-BF23-F511F17F8763}" dt="2023-11-04T22:37:03.245" v="1892" actId="26606"/>
          <ac:spMkLst>
            <pc:docMk/>
            <pc:sldMk cId="2919300807" sldId="268"/>
            <ac:spMk id="39" creationId="{75F47824-961D-465D-84F9-EAE11BC6173B}"/>
          </ac:spMkLst>
        </pc:spChg>
        <pc:spChg chg="add">
          <ac:chgData name="Zubaer Siam" userId="be2dc271125ff9e9" providerId="LiveId" clId="{00F71FCA-C38D-4043-BF23-F511F17F8763}" dt="2023-11-04T22:37:03.245" v="1892" actId="26606"/>
          <ac:spMkLst>
            <pc:docMk/>
            <pc:sldMk cId="2919300807" sldId="268"/>
            <ac:spMk id="41" creationId="{FEC9DA3E-C1D7-472D-B7C0-F71AE41FBA23}"/>
          </ac:spMkLst>
        </pc:spChg>
        <pc:grpChg chg="add mod">
          <ac:chgData name="Zubaer Siam" userId="be2dc271125ff9e9" providerId="LiveId" clId="{00F71FCA-C38D-4043-BF23-F511F17F8763}" dt="2023-11-04T22:50:28.226" v="2066"/>
          <ac:grpSpMkLst>
            <pc:docMk/>
            <pc:sldMk cId="2919300807" sldId="268"/>
            <ac:grpSpMk id="6" creationId="{A68AB7CE-0663-2FC7-CCC4-F3AD64D30C78}"/>
          </ac:grpSpMkLst>
        </pc:grpChg>
        <pc:grpChg chg="add del">
          <ac:chgData name="Zubaer Siam" userId="be2dc271125ff9e9" providerId="LiveId" clId="{00F71FCA-C38D-4043-BF23-F511F17F8763}" dt="2023-11-04T16:49:44.196" v="1723" actId="26606"/>
          <ac:grpSpMkLst>
            <pc:docMk/>
            <pc:sldMk cId="2919300807" sldId="268"/>
            <ac:grpSpMk id="14" creationId="{C5F6476F-D303-44D3-B30F-1BA348F0F64A}"/>
          </ac:grpSpMkLst>
        </pc:grpChg>
        <pc:picChg chg="add mod ord">
          <ac:chgData name="Zubaer Siam" userId="be2dc271125ff9e9" providerId="LiveId" clId="{00F71FCA-C38D-4043-BF23-F511F17F8763}" dt="2023-11-04T22:37:03.245" v="1892" actId="26606"/>
          <ac:picMkLst>
            <pc:docMk/>
            <pc:sldMk cId="2919300807" sldId="268"/>
            <ac:picMk id="7" creationId="{92314CFD-A035-0161-765A-F0E619E058F2}"/>
          </ac:picMkLst>
        </pc:picChg>
        <pc:cxnChg chg="add">
          <ac:chgData name="Zubaer Siam" userId="be2dc271125ff9e9" providerId="LiveId" clId="{00F71FCA-C38D-4043-BF23-F511F17F8763}" dt="2023-11-04T22:37:03.245" v="1892" actId="26606"/>
          <ac:cxnSpMkLst>
            <pc:docMk/>
            <pc:sldMk cId="2919300807" sldId="268"/>
            <ac:cxnSpMk id="35" creationId="{49CD1692-827B-4C8D-B4A1-134FD04CF45C}"/>
          </ac:cxnSpMkLst>
        </pc:cxnChg>
      </pc:sldChg>
      <pc:sldChg chg="addSp delSp modSp new mod setBg">
        <pc:chgData name="Zubaer Siam" userId="be2dc271125ff9e9" providerId="LiveId" clId="{00F71FCA-C38D-4043-BF23-F511F17F8763}" dt="2023-11-04T23:07:11.820" v="2240" actId="20577"/>
        <pc:sldMkLst>
          <pc:docMk/>
          <pc:sldMk cId="1443731999" sldId="269"/>
        </pc:sldMkLst>
        <pc:spChg chg="del mod">
          <ac:chgData name="Zubaer Siam" userId="be2dc271125ff9e9" providerId="LiveId" clId="{00F71FCA-C38D-4043-BF23-F511F17F8763}" dt="2023-11-04T23:04:26.904" v="2216" actId="21"/>
          <ac:spMkLst>
            <pc:docMk/>
            <pc:sldMk cId="1443731999" sldId="269"/>
            <ac:spMk id="2" creationId="{6A9409D2-3FFA-4E53-DE83-9FFE73E59310}"/>
          </ac:spMkLst>
        </pc:spChg>
        <pc:spChg chg="del">
          <ac:chgData name="Zubaer Siam" userId="be2dc271125ff9e9" providerId="LiveId" clId="{00F71FCA-C38D-4043-BF23-F511F17F8763}" dt="2023-11-04T22:44:26.427" v="1952" actId="3680"/>
          <ac:spMkLst>
            <pc:docMk/>
            <pc:sldMk cId="1443731999" sldId="269"/>
            <ac:spMk id="3" creationId="{5CED3985-7516-054D-CF2A-115856FC9A32}"/>
          </ac:spMkLst>
        </pc:spChg>
        <pc:spChg chg="mod">
          <ac:chgData name="Zubaer Siam" userId="be2dc271125ff9e9" providerId="LiveId" clId="{00F71FCA-C38D-4043-BF23-F511F17F8763}" dt="2023-11-04T22:48:45.249" v="2020"/>
          <ac:spMkLst>
            <pc:docMk/>
            <pc:sldMk cId="1443731999" sldId="269"/>
            <ac:spMk id="6" creationId="{A92B1DC5-54B0-9702-EFBF-F8E11AE3B0AB}"/>
          </ac:spMkLst>
        </pc:spChg>
        <pc:spChg chg="mod">
          <ac:chgData name="Zubaer Siam" userId="be2dc271125ff9e9" providerId="LiveId" clId="{00F71FCA-C38D-4043-BF23-F511F17F8763}" dt="2023-11-04T22:48:49.437" v="2021" actId="20577"/>
          <ac:spMkLst>
            <pc:docMk/>
            <pc:sldMk cId="1443731999" sldId="269"/>
            <ac:spMk id="7" creationId="{35AF2C72-77CB-5B6E-25BE-208409B56F78}"/>
          </ac:spMkLst>
        </pc:spChg>
        <pc:spChg chg="mod">
          <ac:chgData name="Zubaer Siam" userId="be2dc271125ff9e9" providerId="LiveId" clId="{00F71FCA-C38D-4043-BF23-F511F17F8763}" dt="2023-11-04T22:52:04.341" v="2109"/>
          <ac:spMkLst>
            <pc:docMk/>
            <pc:sldMk cId="1443731999" sldId="269"/>
            <ac:spMk id="9" creationId="{60D90F20-8B68-E07A-1D75-0E4DEB823BBD}"/>
          </ac:spMkLst>
        </pc:spChg>
        <pc:spChg chg="mod">
          <ac:chgData name="Zubaer Siam" userId="be2dc271125ff9e9" providerId="LiveId" clId="{00F71FCA-C38D-4043-BF23-F511F17F8763}" dt="2023-11-04T22:52:06.216" v="2111" actId="20577"/>
          <ac:spMkLst>
            <pc:docMk/>
            <pc:sldMk cId="1443731999" sldId="269"/>
            <ac:spMk id="10" creationId="{882A1814-A833-B511-CE72-2F222802010D}"/>
          </ac:spMkLst>
        </pc:spChg>
        <pc:spChg chg="add del mod">
          <ac:chgData name="Zubaer Siam" userId="be2dc271125ff9e9" providerId="LiveId" clId="{00F71FCA-C38D-4043-BF23-F511F17F8763}" dt="2023-11-04T23:04:33.263" v="2217" actId="478"/>
          <ac:spMkLst>
            <pc:docMk/>
            <pc:sldMk cId="1443731999" sldId="269"/>
            <ac:spMk id="12" creationId="{F2CA2250-5122-1189-9E5A-1BB6BB7F2C0F}"/>
          </ac:spMkLst>
        </pc:spChg>
        <pc:spChg chg="add mod">
          <ac:chgData name="Zubaer Siam" userId="be2dc271125ff9e9" providerId="LiveId" clId="{00F71FCA-C38D-4043-BF23-F511F17F8763}" dt="2023-11-04T23:06:18.947" v="2233" actId="403"/>
          <ac:spMkLst>
            <pc:docMk/>
            <pc:sldMk cId="1443731999" sldId="269"/>
            <ac:spMk id="13" creationId="{89513D77-15F9-53D9-5BEA-8FD4AEE1F521}"/>
          </ac:spMkLst>
        </pc:spChg>
        <pc:spChg chg="mod">
          <ac:chgData name="Zubaer Siam" userId="be2dc271125ff9e9" providerId="LiveId" clId="{00F71FCA-C38D-4043-BF23-F511F17F8763}" dt="2023-11-04T23:07:08.460" v="2238"/>
          <ac:spMkLst>
            <pc:docMk/>
            <pc:sldMk cId="1443731999" sldId="269"/>
            <ac:spMk id="15" creationId="{54279BAB-0DC4-53BB-F615-DCE97C69EB23}"/>
          </ac:spMkLst>
        </pc:spChg>
        <pc:spChg chg="mod">
          <ac:chgData name="Zubaer Siam" userId="be2dc271125ff9e9" providerId="LiveId" clId="{00F71FCA-C38D-4043-BF23-F511F17F8763}" dt="2023-11-04T23:07:11.820" v="2240" actId="20577"/>
          <ac:spMkLst>
            <pc:docMk/>
            <pc:sldMk cId="1443731999" sldId="269"/>
            <ac:spMk id="16" creationId="{A208B6E9-D7FB-F2FF-DA36-53DD54A6955D}"/>
          </ac:spMkLst>
        </pc:spChg>
        <pc:spChg chg="add">
          <ac:chgData name="Zubaer Siam" userId="be2dc271125ff9e9" providerId="LiveId" clId="{00F71FCA-C38D-4043-BF23-F511F17F8763}" dt="2023-11-04T23:04:55.009" v="2220" actId="26606"/>
          <ac:spMkLst>
            <pc:docMk/>
            <pc:sldMk cId="1443731999" sldId="269"/>
            <ac:spMk id="18" creationId="{9DBC8166-481C-4473-95F5-9A5B9073B7F1}"/>
          </ac:spMkLst>
        </pc:spChg>
        <pc:spChg chg="add">
          <ac:chgData name="Zubaer Siam" userId="be2dc271125ff9e9" providerId="LiveId" clId="{00F71FCA-C38D-4043-BF23-F511F17F8763}" dt="2023-11-04T23:04:55.009" v="2220" actId="26606"/>
          <ac:spMkLst>
            <pc:docMk/>
            <pc:sldMk cId="1443731999" sldId="269"/>
            <ac:spMk id="20" creationId="{A5A5CE6E-90AF-4D43-A014-1F9EC83EB93D}"/>
          </ac:spMkLst>
        </pc:spChg>
        <pc:grpChg chg="add del mod">
          <ac:chgData name="Zubaer Siam" userId="be2dc271125ff9e9" providerId="LiveId" clId="{00F71FCA-C38D-4043-BF23-F511F17F8763}" dt="2023-11-04T22:52:03.566" v="2108" actId="478"/>
          <ac:grpSpMkLst>
            <pc:docMk/>
            <pc:sldMk cId="1443731999" sldId="269"/>
            <ac:grpSpMk id="5" creationId="{67498D4A-30A3-184C-883C-517641BCE635}"/>
          </ac:grpSpMkLst>
        </pc:grpChg>
        <pc:grpChg chg="add del mod">
          <ac:chgData name="Zubaer Siam" userId="be2dc271125ff9e9" providerId="LiveId" clId="{00F71FCA-C38D-4043-BF23-F511F17F8763}" dt="2023-11-04T23:04:41.434" v="2219" actId="21"/>
          <ac:grpSpMkLst>
            <pc:docMk/>
            <pc:sldMk cId="1443731999" sldId="269"/>
            <ac:grpSpMk id="8" creationId="{E67995F6-356A-BBCF-3308-F8C0D281AE8A}"/>
          </ac:grpSpMkLst>
        </pc:grpChg>
        <pc:grpChg chg="add mod">
          <ac:chgData name="Zubaer Siam" userId="be2dc271125ff9e9" providerId="LiveId" clId="{00F71FCA-C38D-4043-BF23-F511F17F8763}" dt="2023-11-04T23:07:08.460" v="2238"/>
          <ac:grpSpMkLst>
            <pc:docMk/>
            <pc:sldMk cId="1443731999" sldId="269"/>
            <ac:grpSpMk id="14" creationId="{33687961-C320-ED86-F94A-9A5CF8A33E48}"/>
          </ac:grpSpMkLst>
        </pc:grpChg>
        <pc:graphicFrameChg chg="add mod ord modGraphic">
          <ac:chgData name="Zubaer Siam" userId="be2dc271125ff9e9" providerId="LiveId" clId="{00F71FCA-C38D-4043-BF23-F511F17F8763}" dt="2023-11-04T23:07:00.883" v="2237" actId="207"/>
          <ac:graphicFrameMkLst>
            <pc:docMk/>
            <pc:sldMk cId="1443731999" sldId="269"/>
            <ac:graphicFrameMk id="4" creationId="{9117332E-B906-F4DC-1D68-029927C84B72}"/>
          </ac:graphicFrameMkLst>
        </pc:graphicFrameChg>
      </pc:sldChg>
      <pc:sldChg chg="add del">
        <pc:chgData name="Zubaer Siam" userId="be2dc271125ff9e9" providerId="LiveId" clId="{00F71FCA-C38D-4043-BF23-F511F17F8763}" dt="2023-11-04T22:36:31.931" v="1887" actId="2890"/>
        <pc:sldMkLst>
          <pc:docMk/>
          <pc:sldMk cId="906832356" sldId="270"/>
        </pc:sldMkLst>
      </pc:sldChg>
      <pc:sldChg chg="addSp delSp modSp add mod">
        <pc:chgData name="Zubaer Siam" userId="be2dc271125ff9e9" providerId="LiveId" clId="{00F71FCA-C38D-4043-BF23-F511F17F8763}" dt="2023-11-04T22:50:39.225" v="2073" actId="20577"/>
        <pc:sldMkLst>
          <pc:docMk/>
          <pc:sldMk cId="3937820282" sldId="270"/>
        </pc:sldMkLst>
        <pc:spChg chg="mod">
          <ac:chgData name="Zubaer Siam" userId="be2dc271125ff9e9" providerId="LiveId" clId="{00F71FCA-C38D-4043-BF23-F511F17F8763}" dt="2023-11-04T22:39:35.567" v="1934" actId="1076"/>
          <ac:spMkLst>
            <pc:docMk/>
            <pc:sldMk cId="3937820282" sldId="270"/>
            <ac:spMk id="2" creationId="{DCC41B14-F3C4-67EE-E081-BBFCC2BD1ADC}"/>
          </ac:spMkLst>
        </pc:spChg>
        <pc:spChg chg="mod">
          <ac:chgData name="Zubaer Siam" userId="be2dc271125ff9e9" providerId="LiveId" clId="{00F71FCA-C38D-4043-BF23-F511F17F8763}" dt="2023-11-04T22:39:31.957" v="1933" actId="1076"/>
          <ac:spMkLst>
            <pc:docMk/>
            <pc:sldMk cId="3937820282" sldId="270"/>
            <ac:spMk id="3" creationId="{1A50E462-31CD-0F1F-70F3-AB876FEA8032}"/>
          </ac:spMkLst>
        </pc:spChg>
        <pc:spChg chg="add del mod">
          <ac:chgData name="Zubaer Siam" userId="be2dc271125ff9e9" providerId="LiveId" clId="{00F71FCA-C38D-4043-BF23-F511F17F8763}" dt="2023-11-04T22:37:39.728" v="1905" actId="478"/>
          <ac:spMkLst>
            <pc:docMk/>
            <pc:sldMk cId="3937820282" sldId="270"/>
            <ac:spMk id="4" creationId="{BA010D91-8E03-3E66-C23C-FD1AF0C8728D}"/>
          </ac:spMkLst>
        </pc:spChg>
        <pc:spChg chg="mod">
          <ac:chgData name="Zubaer Siam" userId="be2dc271125ff9e9" providerId="LiveId" clId="{00F71FCA-C38D-4043-BF23-F511F17F8763}" dt="2023-11-04T22:50:34.913" v="2071"/>
          <ac:spMkLst>
            <pc:docMk/>
            <pc:sldMk cId="3937820282" sldId="270"/>
            <ac:spMk id="6" creationId="{13456D58-A87F-CAAE-95B8-63936018531E}"/>
          </ac:spMkLst>
        </pc:spChg>
        <pc:spChg chg="mod">
          <ac:chgData name="Zubaer Siam" userId="be2dc271125ff9e9" providerId="LiveId" clId="{00F71FCA-C38D-4043-BF23-F511F17F8763}" dt="2023-11-04T22:50:39.225" v="2073" actId="20577"/>
          <ac:spMkLst>
            <pc:docMk/>
            <pc:sldMk cId="3937820282" sldId="270"/>
            <ac:spMk id="8" creationId="{B50B4A86-D30F-1472-6CC9-72359E55D0A1}"/>
          </ac:spMkLst>
        </pc:spChg>
        <pc:spChg chg="del">
          <ac:chgData name="Zubaer Siam" userId="be2dc271125ff9e9" providerId="LiveId" clId="{00F71FCA-C38D-4043-BF23-F511F17F8763}" dt="2023-11-04T22:38:27.863" v="1908" actId="26606"/>
          <ac:spMkLst>
            <pc:docMk/>
            <pc:sldMk cId="3937820282" sldId="270"/>
            <ac:spMk id="27" creationId="{1CD81A2A-6ED4-4EF4-A14C-912D31E14800}"/>
          </ac:spMkLst>
        </pc:spChg>
        <pc:spChg chg="del">
          <ac:chgData name="Zubaer Siam" userId="be2dc271125ff9e9" providerId="LiveId" clId="{00F71FCA-C38D-4043-BF23-F511F17F8763}" dt="2023-11-04T22:38:27.863" v="1908" actId="26606"/>
          <ac:spMkLst>
            <pc:docMk/>
            <pc:sldMk cId="3937820282" sldId="270"/>
            <ac:spMk id="29" creationId="{1661932C-CA15-4E17-B115-FAE7CBEE4789}"/>
          </ac:spMkLst>
        </pc:spChg>
        <pc:spChg chg="del">
          <ac:chgData name="Zubaer Siam" userId="be2dc271125ff9e9" providerId="LiveId" clId="{00F71FCA-C38D-4043-BF23-F511F17F8763}" dt="2023-11-04T22:38:27.863" v="1908" actId="26606"/>
          <ac:spMkLst>
            <pc:docMk/>
            <pc:sldMk cId="3937820282" sldId="270"/>
            <ac:spMk id="31" creationId="{8590ADD5-9383-4D3D-9047-3DA2593CCB5D}"/>
          </ac:spMkLst>
        </pc:spChg>
        <pc:spChg chg="del">
          <ac:chgData name="Zubaer Siam" userId="be2dc271125ff9e9" providerId="LiveId" clId="{00F71FCA-C38D-4043-BF23-F511F17F8763}" dt="2023-11-04T22:38:27.863" v="1908" actId="26606"/>
          <ac:spMkLst>
            <pc:docMk/>
            <pc:sldMk cId="3937820282" sldId="270"/>
            <ac:spMk id="33" creationId="{DABE3E45-88CF-45D8-8D40-C773324D93F6}"/>
          </ac:spMkLst>
        </pc:spChg>
        <pc:spChg chg="del">
          <ac:chgData name="Zubaer Siam" userId="be2dc271125ff9e9" providerId="LiveId" clId="{00F71FCA-C38D-4043-BF23-F511F17F8763}" dt="2023-11-04T22:38:27.863" v="1908" actId="26606"/>
          <ac:spMkLst>
            <pc:docMk/>
            <pc:sldMk cId="3937820282" sldId="270"/>
            <ac:spMk id="37" creationId="{B91ECDA9-56DC-4270-8F33-01C5637B8CEB}"/>
          </ac:spMkLst>
        </pc:spChg>
        <pc:spChg chg="del">
          <ac:chgData name="Zubaer Siam" userId="be2dc271125ff9e9" providerId="LiveId" clId="{00F71FCA-C38D-4043-BF23-F511F17F8763}" dt="2023-11-04T22:38:27.863" v="1908" actId="26606"/>
          <ac:spMkLst>
            <pc:docMk/>
            <pc:sldMk cId="3937820282" sldId="270"/>
            <ac:spMk id="39" creationId="{75F47824-961D-465D-84F9-EAE11BC6173B}"/>
          </ac:spMkLst>
        </pc:spChg>
        <pc:spChg chg="del">
          <ac:chgData name="Zubaer Siam" userId="be2dc271125ff9e9" providerId="LiveId" clId="{00F71FCA-C38D-4043-BF23-F511F17F8763}" dt="2023-11-04T22:38:27.863" v="1908" actId="26606"/>
          <ac:spMkLst>
            <pc:docMk/>
            <pc:sldMk cId="3937820282" sldId="270"/>
            <ac:spMk id="41" creationId="{FEC9DA3E-C1D7-472D-B7C0-F71AE41FBA23}"/>
          </ac:spMkLst>
        </pc:spChg>
        <pc:spChg chg="add del">
          <ac:chgData name="Zubaer Siam" userId="be2dc271125ff9e9" providerId="LiveId" clId="{00F71FCA-C38D-4043-BF23-F511F17F8763}" dt="2023-11-04T22:38:36.582" v="1909" actId="26606"/>
          <ac:spMkLst>
            <pc:docMk/>
            <pc:sldMk cId="3937820282" sldId="270"/>
            <ac:spMk id="46" creationId="{1CD81A2A-6ED4-4EF4-A14C-912D31E14800}"/>
          </ac:spMkLst>
        </pc:spChg>
        <pc:spChg chg="add del">
          <ac:chgData name="Zubaer Siam" userId="be2dc271125ff9e9" providerId="LiveId" clId="{00F71FCA-C38D-4043-BF23-F511F17F8763}" dt="2023-11-04T22:38:36.582" v="1909" actId="26606"/>
          <ac:spMkLst>
            <pc:docMk/>
            <pc:sldMk cId="3937820282" sldId="270"/>
            <ac:spMk id="48" creationId="{1661932C-CA15-4E17-B115-FAE7CBEE4789}"/>
          </ac:spMkLst>
        </pc:spChg>
        <pc:spChg chg="add del">
          <ac:chgData name="Zubaer Siam" userId="be2dc271125ff9e9" providerId="LiveId" clId="{00F71FCA-C38D-4043-BF23-F511F17F8763}" dt="2023-11-04T22:38:36.582" v="1909" actId="26606"/>
          <ac:spMkLst>
            <pc:docMk/>
            <pc:sldMk cId="3937820282" sldId="270"/>
            <ac:spMk id="50" creationId="{8590ADD5-9383-4D3D-9047-3DA2593CCB5D}"/>
          </ac:spMkLst>
        </pc:spChg>
        <pc:spChg chg="add del">
          <ac:chgData name="Zubaer Siam" userId="be2dc271125ff9e9" providerId="LiveId" clId="{00F71FCA-C38D-4043-BF23-F511F17F8763}" dt="2023-11-04T22:38:36.582" v="1909" actId="26606"/>
          <ac:spMkLst>
            <pc:docMk/>
            <pc:sldMk cId="3937820282" sldId="270"/>
            <ac:spMk id="52" creationId="{DABE3E45-88CF-45D8-8D40-C773324D93F6}"/>
          </ac:spMkLst>
        </pc:spChg>
        <pc:spChg chg="add del">
          <ac:chgData name="Zubaer Siam" userId="be2dc271125ff9e9" providerId="LiveId" clId="{00F71FCA-C38D-4043-BF23-F511F17F8763}" dt="2023-11-04T22:38:36.582" v="1909" actId="26606"/>
          <ac:spMkLst>
            <pc:docMk/>
            <pc:sldMk cId="3937820282" sldId="270"/>
            <ac:spMk id="56" creationId="{B91ECDA9-56DC-4270-8F33-01C5637B8CEB}"/>
          </ac:spMkLst>
        </pc:spChg>
        <pc:spChg chg="add del">
          <ac:chgData name="Zubaer Siam" userId="be2dc271125ff9e9" providerId="LiveId" clId="{00F71FCA-C38D-4043-BF23-F511F17F8763}" dt="2023-11-04T22:38:36.582" v="1909" actId="26606"/>
          <ac:spMkLst>
            <pc:docMk/>
            <pc:sldMk cId="3937820282" sldId="270"/>
            <ac:spMk id="58" creationId="{75F47824-961D-465D-84F9-EAE11BC6173B}"/>
          </ac:spMkLst>
        </pc:spChg>
        <pc:spChg chg="add del">
          <ac:chgData name="Zubaer Siam" userId="be2dc271125ff9e9" providerId="LiveId" clId="{00F71FCA-C38D-4043-BF23-F511F17F8763}" dt="2023-11-04T22:38:36.582" v="1909" actId="26606"/>
          <ac:spMkLst>
            <pc:docMk/>
            <pc:sldMk cId="3937820282" sldId="270"/>
            <ac:spMk id="60" creationId="{FEC9DA3E-C1D7-472D-B7C0-F71AE41FBA23}"/>
          </ac:spMkLst>
        </pc:spChg>
        <pc:spChg chg="add del">
          <ac:chgData name="Zubaer Siam" userId="be2dc271125ff9e9" providerId="LiveId" clId="{00F71FCA-C38D-4043-BF23-F511F17F8763}" dt="2023-11-04T22:38:51.240" v="1913" actId="26606"/>
          <ac:spMkLst>
            <pc:docMk/>
            <pc:sldMk cId="3937820282" sldId="270"/>
            <ac:spMk id="65" creationId="{CB6E2F43-29E9-49D9-91FC-E5FEFAAA70DE}"/>
          </ac:spMkLst>
        </pc:spChg>
        <pc:spChg chg="add del">
          <ac:chgData name="Zubaer Siam" userId="be2dc271125ff9e9" providerId="LiveId" clId="{00F71FCA-C38D-4043-BF23-F511F17F8763}" dt="2023-11-04T22:38:51.240" v="1913" actId="26606"/>
          <ac:spMkLst>
            <pc:docMk/>
            <pc:sldMk cId="3937820282" sldId="270"/>
            <ac:spMk id="67" creationId="{3BA62E19-CD42-4C09-B825-844B4943D49D}"/>
          </ac:spMkLst>
        </pc:spChg>
        <pc:spChg chg="add del">
          <ac:chgData name="Zubaer Siam" userId="be2dc271125ff9e9" providerId="LiveId" clId="{00F71FCA-C38D-4043-BF23-F511F17F8763}" dt="2023-11-04T22:38:51.240" v="1913" actId="26606"/>
          <ac:spMkLst>
            <pc:docMk/>
            <pc:sldMk cId="3937820282" sldId="270"/>
            <ac:spMk id="69" creationId="{8E63CC27-1C86-4653-8866-79C24C5C51FB}"/>
          </ac:spMkLst>
        </pc:spChg>
        <pc:spChg chg="add del">
          <ac:chgData name="Zubaer Siam" userId="be2dc271125ff9e9" providerId="LiveId" clId="{00F71FCA-C38D-4043-BF23-F511F17F8763}" dt="2023-11-04T22:38:51.240" v="1912" actId="26606"/>
          <ac:spMkLst>
            <pc:docMk/>
            <pc:sldMk cId="3937820282" sldId="270"/>
            <ac:spMk id="74" creationId="{CB6E2F43-29E9-49D9-91FC-E5FEFAAA70DE}"/>
          </ac:spMkLst>
        </pc:spChg>
        <pc:spChg chg="add del">
          <ac:chgData name="Zubaer Siam" userId="be2dc271125ff9e9" providerId="LiveId" clId="{00F71FCA-C38D-4043-BF23-F511F17F8763}" dt="2023-11-04T22:38:51.240" v="1912" actId="26606"/>
          <ac:spMkLst>
            <pc:docMk/>
            <pc:sldMk cId="3937820282" sldId="270"/>
            <ac:spMk id="76" creationId="{3BA62E19-CD42-4C09-B825-844B4943D49D}"/>
          </ac:spMkLst>
        </pc:spChg>
        <pc:spChg chg="add del">
          <ac:chgData name="Zubaer Siam" userId="be2dc271125ff9e9" providerId="LiveId" clId="{00F71FCA-C38D-4043-BF23-F511F17F8763}" dt="2023-11-04T22:38:51.240" v="1912" actId="26606"/>
          <ac:spMkLst>
            <pc:docMk/>
            <pc:sldMk cId="3937820282" sldId="270"/>
            <ac:spMk id="78" creationId="{8E63CC27-1C86-4653-8866-79C24C5C51FB}"/>
          </ac:spMkLst>
        </pc:spChg>
        <pc:spChg chg="add">
          <ac:chgData name="Zubaer Siam" userId="be2dc271125ff9e9" providerId="LiveId" clId="{00F71FCA-C38D-4043-BF23-F511F17F8763}" dt="2023-11-04T22:38:51.240" v="1913" actId="26606"/>
          <ac:spMkLst>
            <pc:docMk/>
            <pc:sldMk cId="3937820282" sldId="270"/>
            <ac:spMk id="80" creationId="{2EB492CD-616E-47F8-933B-5E2D952A0593}"/>
          </ac:spMkLst>
        </pc:spChg>
        <pc:spChg chg="add">
          <ac:chgData name="Zubaer Siam" userId="be2dc271125ff9e9" providerId="LiveId" clId="{00F71FCA-C38D-4043-BF23-F511F17F8763}" dt="2023-11-04T22:38:51.240" v="1913" actId="26606"/>
          <ac:spMkLst>
            <pc:docMk/>
            <pc:sldMk cId="3937820282" sldId="270"/>
            <ac:spMk id="81" creationId="{59383CF9-23B5-4335-9B21-1791C4CF1C75}"/>
          </ac:spMkLst>
        </pc:spChg>
        <pc:spChg chg="add">
          <ac:chgData name="Zubaer Siam" userId="be2dc271125ff9e9" providerId="LiveId" clId="{00F71FCA-C38D-4043-BF23-F511F17F8763}" dt="2023-11-04T22:38:51.240" v="1913" actId="26606"/>
          <ac:spMkLst>
            <pc:docMk/>
            <pc:sldMk cId="3937820282" sldId="270"/>
            <ac:spMk id="82" creationId="{0007FE00-9498-4706-B255-6437B0252C02}"/>
          </ac:spMkLst>
        </pc:spChg>
        <pc:grpChg chg="add mod">
          <ac:chgData name="Zubaer Siam" userId="be2dc271125ff9e9" providerId="LiveId" clId="{00F71FCA-C38D-4043-BF23-F511F17F8763}" dt="2023-11-04T22:50:34.913" v="2071"/>
          <ac:grpSpMkLst>
            <pc:docMk/>
            <pc:sldMk cId="3937820282" sldId="270"/>
            <ac:grpSpMk id="5" creationId="{472EB7DB-8794-3083-B45B-B31E8322C770}"/>
          </ac:grpSpMkLst>
        </pc:grpChg>
        <pc:picChg chg="mod ord">
          <ac:chgData name="Zubaer Siam" userId="be2dc271125ff9e9" providerId="LiveId" clId="{00F71FCA-C38D-4043-BF23-F511F17F8763}" dt="2023-11-04T22:39:28.286" v="1932" actId="1076"/>
          <ac:picMkLst>
            <pc:docMk/>
            <pc:sldMk cId="3937820282" sldId="270"/>
            <ac:picMk id="7" creationId="{92314CFD-A035-0161-765A-F0E619E058F2}"/>
          </ac:picMkLst>
        </pc:picChg>
        <pc:cxnChg chg="del">
          <ac:chgData name="Zubaer Siam" userId="be2dc271125ff9e9" providerId="LiveId" clId="{00F71FCA-C38D-4043-BF23-F511F17F8763}" dt="2023-11-04T22:38:27.863" v="1908" actId="26606"/>
          <ac:cxnSpMkLst>
            <pc:docMk/>
            <pc:sldMk cId="3937820282" sldId="270"/>
            <ac:cxnSpMk id="35" creationId="{49CD1692-827B-4C8D-B4A1-134FD04CF45C}"/>
          </ac:cxnSpMkLst>
        </pc:cxnChg>
        <pc:cxnChg chg="add del">
          <ac:chgData name="Zubaer Siam" userId="be2dc271125ff9e9" providerId="LiveId" clId="{00F71FCA-C38D-4043-BF23-F511F17F8763}" dt="2023-11-04T22:38:36.582" v="1909" actId="26606"/>
          <ac:cxnSpMkLst>
            <pc:docMk/>
            <pc:sldMk cId="3937820282" sldId="270"/>
            <ac:cxnSpMk id="54" creationId="{49CD1692-827B-4C8D-B4A1-134FD04CF45C}"/>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4BFEA-8DCC-42F7-B605-A8BC026EDC0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E4289A8-50F8-4CC8-B66D-BFBEAF21FE19}">
      <dgm:prSet custT="1"/>
      <dgm:spPr/>
      <dgm:t>
        <a:bodyPr/>
        <a:lstStyle/>
        <a:p>
          <a:pPr>
            <a:lnSpc>
              <a:spcPct val="100000"/>
            </a:lnSpc>
          </a:pPr>
          <a:r>
            <a:rPr lang="en-US" sz="1800" b="0" dirty="0"/>
            <a:t>Commencement in 1972 </a:t>
          </a:r>
          <a:r>
            <a:rPr lang="en-GB" sz="1800" b="0" dirty="0"/>
            <a:t>(</a:t>
          </a:r>
          <a:r>
            <a:rPr lang="en-GB" sz="1800" b="0" dirty="0" err="1"/>
            <a:t>Birinam</a:t>
          </a:r>
          <a:r>
            <a:rPr lang="en-GB" sz="1800" b="0" dirty="0"/>
            <a:t>, 2022). </a:t>
          </a:r>
          <a:r>
            <a:rPr lang="en-US" sz="1800" b="0" dirty="0"/>
            <a:t>.</a:t>
          </a:r>
        </a:p>
      </dgm:t>
    </dgm:pt>
    <dgm:pt modelId="{B06F5C1C-9AC1-4C7A-A81B-F3FE693AFD8A}" type="parTrans" cxnId="{D8EF9474-0F9A-46F5-A174-5F21B187CD5C}">
      <dgm:prSet/>
      <dgm:spPr/>
      <dgm:t>
        <a:bodyPr/>
        <a:lstStyle/>
        <a:p>
          <a:endParaRPr lang="en-US" sz="1800" b="0"/>
        </a:p>
      </dgm:t>
    </dgm:pt>
    <dgm:pt modelId="{46EAB025-61A6-4D8B-9AB4-F6DD598CF17B}" type="sibTrans" cxnId="{D8EF9474-0F9A-46F5-A174-5F21B187CD5C}">
      <dgm:prSet/>
      <dgm:spPr/>
      <dgm:t>
        <a:bodyPr/>
        <a:lstStyle/>
        <a:p>
          <a:endParaRPr lang="en-US" sz="1800" b="0"/>
        </a:p>
      </dgm:t>
    </dgm:pt>
    <dgm:pt modelId="{41BED752-4A9C-4031-BDF5-D3C58AAD3622}">
      <dgm:prSet custT="1"/>
      <dgm:spPr/>
      <dgm:t>
        <a:bodyPr/>
        <a:lstStyle/>
        <a:p>
          <a:pPr>
            <a:lnSpc>
              <a:spcPct val="100000"/>
            </a:lnSpc>
          </a:pPr>
          <a:r>
            <a:rPr lang="en-US" sz="1800" b="0" dirty="0"/>
            <a:t>Active operations in 115 locations.</a:t>
          </a:r>
        </a:p>
      </dgm:t>
    </dgm:pt>
    <dgm:pt modelId="{CF6F6CFB-D6A5-4465-88C5-A24703B463A7}" type="parTrans" cxnId="{239C5FA0-2514-43AC-9B39-53B729719DDE}">
      <dgm:prSet/>
      <dgm:spPr/>
      <dgm:t>
        <a:bodyPr/>
        <a:lstStyle/>
        <a:p>
          <a:endParaRPr lang="en-US" sz="1800" b="0"/>
        </a:p>
      </dgm:t>
    </dgm:pt>
    <dgm:pt modelId="{338F006B-34C1-42C6-86B7-C3F2F8F01CFB}" type="sibTrans" cxnId="{239C5FA0-2514-43AC-9B39-53B729719DDE}">
      <dgm:prSet/>
      <dgm:spPr/>
      <dgm:t>
        <a:bodyPr/>
        <a:lstStyle/>
        <a:p>
          <a:endParaRPr lang="en-US" sz="1800" b="0"/>
        </a:p>
      </dgm:t>
    </dgm:pt>
    <dgm:pt modelId="{15011CA8-FF02-4038-AF84-E46923E7AC4B}">
      <dgm:prSet custT="1"/>
      <dgm:spPr/>
      <dgm:t>
        <a:bodyPr/>
        <a:lstStyle/>
        <a:p>
          <a:pPr>
            <a:lnSpc>
              <a:spcPct val="100000"/>
            </a:lnSpc>
          </a:pPr>
          <a:r>
            <a:rPr lang="en-US" sz="1800" b="0" dirty="0"/>
            <a:t>Culinary excellence, elegant designs, cultural inclusion are major source of distinctiveness</a:t>
          </a:r>
        </a:p>
      </dgm:t>
    </dgm:pt>
    <dgm:pt modelId="{ACF7C9C8-CD3F-4E3A-B7AD-12F2B8F6312B}" type="parTrans" cxnId="{9346BB36-42C1-4629-AA45-E0D778FBCE3B}">
      <dgm:prSet/>
      <dgm:spPr/>
      <dgm:t>
        <a:bodyPr/>
        <a:lstStyle/>
        <a:p>
          <a:endParaRPr lang="en-US" sz="1800" b="0"/>
        </a:p>
      </dgm:t>
    </dgm:pt>
    <dgm:pt modelId="{A1D7BF38-A9EF-4443-BC13-2489C9DFD92C}" type="sibTrans" cxnId="{9346BB36-42C1-4629-AA45-E0D778FBCE3B}">
      <dgm:prSet/>
      <dgm:spPr/>
      <dgm:t>
        <a:bodyPr/>
        <a:lstStyle/>
        <a:p>
          <a:endParaRPr lang="en-US" sz="1800" b="0"/>
        </a:p>
      </dgm:t>
    </dgm:pt>
    <dgm:pt modelId="{C1199722-AC5E-428A-9130-AF87E6E13165}" type="pres">
      <dgm:prSet presAssocID="{7574BFEA-8DCC-42F7-B605-A8BC026EDC03}" presName="root" presStyleCnt="0">
        <dgm:presLayoutVars>
          <dgm:dir/>
          <dgm:resizeHandles val="exact"/>
        </dgm:presLayoutVars>
      </dgm:prSet>
      <dgm:spPr/>
    </dgm:pt>
    <dgm:pt modelId="{0E74C5F0-C143-49B3-9D44-E4E2347DF3C3}" type="pres">
      <dgm:prSet presAssocID="{CE4289A8-50F8-4CC8-B66D-BFBEAF21FE19}" presName="compNode" presStyleCnt="0"/>
      <dgm:spPr/>
    </dgm:pt>
    <dgm:pt modelId="{386E3DB5-F9A6-46CB-B205-8BC1473C59AA}" type="pres">
      <dgm:prSet presAssocID="{CE4289A8-50F8-4CC8-B66D-BFBEAF21FE19}"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F975CE38-6E9A-43B0-AC97-02502ED3DFD4}" type="pres">
      <dgm:prSet presAssocID="{CE4289A8-50F8-4CC8-B66D-BFBEAF21FE19}" presName="spaceRect" presStyleCnt="0"/>
      <dgm:spPr/>
    </dgm:pt>
    <dgm:pt modelId="{ECBC6D35-67DF-4C66-A1F0-563D03527519}" type="pres">
      <dgm:prSet presAssocID="{CE4289A8-50F8-4CC8-B66D-BFBEAF21FE19}" presName="textRect" presStyleLbl="revTx" presStyleIdx="0" presStyleCnt="3" custScaleX="142211">
        <dgm:presLayoutVars>
          <dgm:chMax val="1"/>
          <dgm:chPref val="1"/>
        </dgm:presLayoutVars>
      </dgm:prSet>
      <dgm:spPr/>
    </dgm:pt>
    <dgm:pt modelId="{B37B16C7-1E19-4F94-BF8C-58406A6A7DF3}" type="pres">
      <dgm:prSet presAssocID="{46EAB025-61A6-4D8B-9AB4-F6DD598CF17B}" presName="sibTrans" presStyleCnt="0"/>
      <dgm:spPr/>
    </dgm:pt>
    <dgm:pt modelId="{D6ED9676-3D02-4D1A-BE89-EFA0C6A1D91D}" type="pres">
      <dgm:prSet presAssocID="{41BED752-4A9C-4031-BDF5-D3C58AAD3622}" presName="compNode" presStyleCnt="0"/>
      <dgm:spPr/>
    </dgm:pt>
    <dgm:pt modelId="{C7E18C53-7990-49E6-B3D1-2FA6D0098C1F}" type="pres">
      <dgm:prSet presAssocID="{41BED752-4A9C-4031-BDF5-D3C58AAD3622}" presName="iconRect" presStyleLbl="node1" presStyleIdx="1" presStyleCnt="3"/>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4CDEB43C-B153-4257-93D0-B4E7A406D726}" type="pres">
      <dgm:prSet presAssocID="{41BED752-4A9C-4031-BDF5-D3C58AAD3622}" presName="spaceRect" presStyleCnt="0"/>
      <dgm:spPr/>
    </dgm:pt>
    <dgm:pt modelId="{39F60EDD-BEAE-436E-891D-470B6E749B1E}" type="pres">
      <dgm:prSet presAssocID="{41BED752-4A9C-4031-BDF5-D3C58AAD3622}" presName="textRect" presStyleLbl="revTx" presStyleIdx="1" presStyleCnt="3" custScaleX="103986">
        <dgm:presLayoutVars>
          <dgm:chMax val="1"/>
          <dgm:chPref val="1"/>
        </dgm:presLayoutVars>
      </dgm:prSet>
      <dgm:spPr/>
    </dgm:pt>
    <dgm:pt modelId="{8A6A1679-DA7C-408C-9031-99E79EEC45CA}" type="pres">
      <dgm:prSet presAssocID="{338F006B-34C1-42C6-86B7-C3F2F8F01CFB}" presName="sibTrans" presStyleCnt="0"/>
      <dgm:spPr/>
    </dgm:pt>
    <dgm:pt modelId="{02B25EF8-F0FC-45FF-BB8B-8E79955D96CF}" type="pres">
      <dgm:prSet presAssocID="{15011CA8-FF02-4038-AF84-E46923E7AC4B}" presName="compNode" presStyleCnt="0"/>
      <dgm:spPr/>
    </dgm:pt>
    <dgm:pt modelId="{5E07BE20-5C79-41E4-8976-E6DA2F5F663A}" type="pres">
      <dgm:prSet presAssocID="{15011CA8-FF02-4038-AF84-E46923E7AC4B}" presName="iconRect" presStyleLbl="node1" presStyleIdx="2" presStyleCnt="3"/>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f"/>
        </a:ext>
      </dgm:extLst>
    </dgm:pt>
    <dgm:pt modelId="{955AF703-121C-4DF3-AA15-346720068384}" type="pres">
      <dgm:prSet presAssocID="{15011CA8-FF02-4038-AF84-E46923E7AC4B}" presName="spaceRect" presStyleCnt="0"/>
      <dgm:spPr/>
    </dgm:pt>
    <dgm:pt modelId="{06E9E54D-64B9-4969-94FF-A825070368B0}" type="pres">
      <dgm:prSet presAssocID="{15011CA8-FF02-4038-AF84-E46923E7AC4B}" presName="textRect" presStyleLbl="revTx" presStyleIdx="2" presStyleCnt="3" custScaleX="217111">
        <dgm:presLayoutVars>
          <dgm:chMax val="1"/>
          <dgm:chPref val="1"/>
        </dgm:presLayoutVars>
      </dgm:prSet>
      <dgm:spPr/>
    </dgm:pt>
  </dgm:ptLst>
  <dgm:cxnLst>
    <dgm:cxn modelId="{9346BB36-42C1-4629-AA45-E0D778FBCE3B}" srcId="{7574BFEA-8DCC-42F7-B605-A8BC026EDC03}" destId="{15011CA8-FF02-4038-AF84-E46923E7AC4B}" srcOrd="2" destOrd="0" parTransId="{ACF7C9C8-CD3F-4E3A-B7AD-12F2B8F6312B}" sibTransId="{A1D7BF38-A9EF-4443-BC13-2489C9DFD92C}"/>
    <dgm:cxn modelId="{D8EF9474-0F9A-46F5-A174-5F21B187CD5C}" srcId="{7574BFEA-8DCC-42F7-B605-A8BC026EDC03}" destId="{CE4289A8-50F8-4CC8-B66D-BFBEAF21FE19}" srcOrd="0" destOrd="0" parTransId="{B06F5C1C-9AC1-4C7A-A81B-F3FE693AFD8A}" sibTransId="{46EAB025-61A6-4D8B-9AB4-F6DD598CF17B}"/>
    <dgm:cxn modelId="{38552290-C147-4241-839A-C48F9DF6F2E7}" type="presOf" srcId="{15011CA8-FF02-4038-AF84-E46923E7AC4B}" destId="{06E9E54D-64B9-4969-94FF-A825070368B0}" srcOrd="0" destOrd="0" presId="urn:microsoft.com/office/officeart/2018/2/layout/IconLabelList"/>
    <dgm:cxn modelId="{DBD1C797-1B8A-4C12-AD30-CEC0F40F233E}" type="presOf" srcId="{41BED752-4A9C-4031-BDF5-D3C58AAD3622}" destId="{39F60EDD-BEAE-436E-891D-470B6E749B1E}" srcOrd="0" destOrd="0" presId="urn:microsoft.com/office/officeart/2018/2/layout/IconLabelList"/>
    <dgm:cxn modelId="{9404659C-DB86-4A7B-B715-6E9EB6D5B5FA}" type="presOf" srcId="{7574BFEA-8DCC-42F7-B605-A8BC026EDC03}" destId="{C1199722-AC5E-428A-9130-AF87E6E13165}" srcOrd="0" destOrd="0" presId="urn:microsoft.com/office/officeart/2018/2/layout/IconLabelList"/>
    <dgm:cxn modelId="{239C5FA0-2514-43AC-9B39-53B729719DDE}" srcId="{7574BFEA-8DCC-42F7-B605-A8BC026EDC03}" destId="{41BED752-4A9C-4031-BDF5-D3C58AAD3622}" srcOrd="1" destOrd="0" parTransId="{CF6F6CFB-D6A5-4465-88C5-A24703B463A7}" sibTransId="{338F006B-34C1-42C6-86B7-C3F2F8F01CFB}"/>
    <dgm:cxn modelId="{541D47F9-ABB7-44BD-9BDE-493F443BA59B}" type="presOf" srcId="{CE4289A8-50F8-4CC8-B66D-BFBEAF21FE19}" destId="{ECBC6D35-67DF-4C66-A1F0-563D03527519}" srcOrd="0" destOrd="0" presId="urn:microsoft.com/office/officeart/2018/2/layout/IconLabelList"/>
    <dgm:cxn modelId="{5CB75BB2-10FE-4DFC-8775-2DC25D995062}" type="presParOf" srcId="{C1199722-AC5E-428A-9130-AF87E6E13165}" destId="{0E74C5F0-C143-49B3-9D44-E4E2347DF3C3}" srcOrd="0" destOrd="0" presId="urn:microsoft.com/office/officeart/2018/2/layout/IconLabelList"/>
    <dgm:cxn modelId="{7AFDA930-C311-4E0D-8846-6903BE488A90}" type="presParOf" srcId="{0E74C5F0-C143-49B3-9D44-E4E2347DF3C3}" destId="{386E3DB5-F9A6-46CB-B205-8BC1473C59AA}" srcOrd="0" destOrd="0" presId="urn:microsoft.com/office/officeart/2018/2/layout/IconLabelList"/>
    <dgm:cxn modelId="{2EB52DC6-3C89-449F-96AC-F6067C97A20A}" type="presParOf" srcId="{0E74C5F0-C143-49B3-9D44-E4E2347DF3C3}" destId="{F975CE38-6E9A-43B0-AC97-02502ED3DFD4}" srcOrd="1" destOrd="0" presId="urn:microsoft.com/office/officeart/2018/2/layout/IconLabelList"/>
    <dgm:cxn modelId="{94BAB10A-D86A-4006-86D5-6BA228E52002}" type="presParOf" srcId="{0E74C5F0-C143-49B3-9D44-E4E2347DF3C3}" destId="{ECBC6D35-67DF-4C66-A1F0-563D03527519}" srcOrd="2" destOrd="0" presId="urn:microsoft.com/office/officeart/2018/2/layout/IconLabelList"/>
    <dgm:cxn modelId="{3198A22A-A3D5-46F1-911A-BA72C1EEB4E6}" type="presParOf" srcId="{C1199722-AC5E-428A-9130-AF87E6E13165}" destId="{B37B16C7-1E19-4F94-BF8C-58406A6A7DF3}" srcOrd="1" destOrd="0" presId="urn:microsoft.com/office/officeart/2018/2/layout/IconLabelList"/>
    <dgm:cxn modelId="{65781576-ED33-4B4E-961E-90F0EC56F2AD}" type="presParOf" srcId="{C1199722-AC5E-428A-9130-AF87E6E13165}" destId="{D6ED9676-3D02-4D1A-BE89-EFA0C6A1D91D}" srcOrd="2" destOrd="0" presId="urn:microsoft.com/office/officeart/2018/2/layout/IconLabelList"/>
    <dgm:cxn modelId="{237D63CB-7E59-4AF2-92E8-6260ABFAA6F1}" type="presParOf" srcId="{D6ED9676-3D02-4D1A-BE89-EFA0C6A1D91D}" destId="{C7E18C53-7990-49E6-B3D1-2FA6D0098C1F}" srcOrd="0" destOrd="0" presId="urn:microsoft.com/office/officeart/2018/2/layout/IconLabelList"/>
    <dgm:cxn modelId="{6D1C8C9A-1BE5-47AB-87A8-3DC5A846DC20}" type="presParOf" srcId="{D6ED9676-3D02-4D1A-BE89-EFA0C6A1D91D}" destId="{4CDEB43C-B153-4257-93D0-B4E7A406D726}" srcOrd="1" destOrd="0" presId="urn:microsoft.com/office/officeart/2018/2/layout/IconLabelList"/>
    <dgm:cxn modelId="{3EA415A0-ADDE-41B6-9DB5-D9CD281F354E}" type="presParOf" srcId="{D6ED9676-3D02-4D1A-BE89-EFA0C6A1D91D}" destId="{39F60EDD-BEAE-436E-891D-470B6E749B1E}" srcOrd="2" destOrd="0" presId="urn:microsoft.com/office/officeart/2018/2/layout/IconLabelList"/>
    <dgm:cxn modelId="{B1046821-DE1F-4714-B01F-C215EBBDE273}" type="presParOf" srcId="{C1199722-AC5E-428A-9130-AF87E6E13165}" destId="{8A6A1679-DA7C-408C-9031-99E79EEC45CA}" srcOrd="3" destOrd="0" presId="urn:microsoft.com/office/officeart/2018/2/layout/IconLabelList"/>
    <dgm:cxn modelId="{AB80B0F1-5C8E-42C7-96B4-7D0B732F3A2B}" type="presParOf" srcId="{C1199722-AC5E-428A-9130-AF87E6E13165}" destId="{02B25EF8-F0FC-45FF-BB8B-8E79955D96CF}" srcOrd="4" destOrd="0" presId="urn:microsoft.com/office/officeart/2018/2/layout/IconLabelList"/>
    <dgm:cxn modelId="{E108FC9A-DFD8-48F5-90BC-21DAB02611DF}" type="presParOf" srcId="{02B25EF8-F0FC-45FF-BB8B-8E79955D96CF}" destId="{5E07BE20-5C79-41E4-8976-E6DA2F5F663A}" srcOrd="0" destOrd="0" presId="urn:microsoft.com/office/officeart/2018/2/layout/IconLabelList"/>
    <dgm:cxn modelId="{C7725121-E411-4643-AA75-09D125A26081}" type="presParOf" srcId="{02B25EF8-F0FC-45FF-BB8B-8E79955D96CF}" destId="{955AF703-121C-4DF3-AA15-346720068384}" srcOrd="1" destOrd="0" presId="urn:microsoft.com/office/officeart/2018/2/layout/IconLabelList"/>
    <dgm:cxn modelId="{1BFB5943-E996-4E79-AC01-2540F5B7DEE9}" type="presParOf" srcId="{02B25EF8-F0FC-45FF-BB8B-8E79955D96CF}" destId="{06E9E54D-64B9-4969-94FF-A825070368B0}"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E3DB5-F9A6-46CB-B205-8BC1473C59AA}">
      <dsp:nvSpPr>
        <dsp:cNvPr id="0" name=""/>
        <dsp:cNvSpPr/>
      </dsp:nvSpPr>
      <dsp:spPr>
        <a:xfrm>
          <a:off x="1190892" y="152626"/>
          <a:ext cx="612246" cy="612246"/>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C6D35-67DF-4C66-A1F0-563D03527519}">
      <dsp:nvSpPr>
        <dsp:cNvPr id="0" name=""/>
        <dsp:cNvSpPr/>
      </dsp:nvSpPr>
      <dsp:spPr>
        <a:xfrm>
          <a:off x="529591" y="987589"/>
          <a:ext cx="1934847" cy="648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0" kern="1200" dirty="0"/>
            <a:t>Commencement in 1972 </a:t>
          </a:r>
          <a:r>
            <a:rPr lang="en-GB" sz="1800" b="0" kern="1200" dirty="0"/>
            <a:t>(</a:t>
          </a:r>
          <a:r>
            <a:rPr lang="en-GB" sz="1800" b="0" kern="1200" dirty="0" err="1"/>
            <a:t>Birinam</a:t>
          </a:r>
          <a:r>
            <a:rPr lang="en-GB" sz="1800" b="0" kern="1200" dirty="0"/>
            <a:t>, 2022). </a:t>
          </a:r>
          <a:r>
            <a:rPr lang="en-US" sz="1800" b="0" kern="1200" dirty="0"/>
            <a:t>.</a:t>
          </a:r>
        </a:p>
      </dsp:txBody>
      <dsp:txXfrm>
        <a:off x="529591" y="987589"/>
        <a:ext cx="1934847" cy="648917"/>
      </dsp:txXfrm>
    </dsp:sp>
    <dsp:sp modelId="{C7E18C53-7990-49E6-B3D1-2FA6D0098C1F}">
      <dsp:nvSpPr>
        <dsp:cNvPr id="0" name=""/>
        <dsp:cNvSpPr/>
      </dsp:nvSpPr>
      <dsp:spPr>
        <a:xfrm>
          <a:off x="3103800" y="152626"/>
          <a:ext cx="612246" cy="612246"/>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F60EDD-BEAE-436E-891D-470B6E749B1E}">
      <dsp:nvSpPr>
        <dsp:cNvPr id="0" name=""/>
        <dsp:cNvSpPr/>
      </dsp:nvSpPr>
      <dsp:spPr>
        <a:xfrm>
          <a:off x="2702534" y="987589"/>
          <a:ext cx="1414778" cy="648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0" kern="1200" dirty="0"/>
            <a:t>Active operations in 115 locations.</a:t>
          </a:r>
        </a:p>
      </dsp:txBody>
      <dsp:txXfrm>
        <a:off x="2702534" y="987589"/>
        <a:ext cx="1414778" cy="648917"/>
      </dsp:txXfrm>
    </dsp:sp>
    <dsp:sp modelId="{5E07BE20-5C79-41E4-8976-E6DA2F5F663A}">
      <dsp:nvSpPr>
        <dsp:cNvPr id="0" name=""/>
        <dsp:cNvSpPr/>
      </dsp:nvSpPr>
      <dsp:spPr>
        <a:xfrm>
          <a:off x="2017329" y="1976642"/>
          <a:ext cx="612246" cy="612246"/>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9E54D-64B9-4969-94FF-A825070368B0}">
      <dsp:nvSpPr>
        <dsp:cNvPr id="0" name=""/>
        <dsp:cNvSpPr/>
      </dsp:nvSpPr>
      <dsp:spPr>
        <a:xfrm>
          <a:off x="846504" y="2811605"/>
          <a:ext cx="2953896" cy="648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0" kern="1200" dirty="0"/>
            <a:t>Culinary excellence, elegant designs, cultural inclusion are major source of distinctiveness</a:t>
          </a:r>
        </a:p>
      </dsp:txBody>
      <dsp:txXfrm>
        <a:off x="846504" y="2811605"/>
        <a:ext cx="2953896" cy="64891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51178-79B8-4113-9B92-AD72D668C610}"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DE7C5-99DE-4393-9207-A10F7E77506D}" type="slidenum">
              <a:rPr lang="en-GB" smtClean="0"/>
              <a:t>‹#›</a:t>
            </a:fld>
            <a:endParaRPr lang="en-GB"/>
          </a:p>
        </p:txBody>
      </p:sp>
    </p:spTree>
    <p:extLst>
      <p:ext uri="{BB962C8B-B14F-4D97-AF65-F5344CB8AC3E}">
        <p14:creationId xmlns:p14="http://schemas.microsoft.com/office/powerpoint/2010/main" val="1923610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1</a:t>
            </a:fld>
            <a:endParaRPr lang="en-GB"/>
          </a:p>
        </p:txBody>
      </p:sp>
    </p:spTree>
    <p:extLst>
      <p:ext uri="{BB962C8B-B14F-4D97-AF65-F5344CB8AC3E}">
        <p14:creationId xmlns:p14="http://schemas.microsoft.com/office/powerpoint/2010/main" val="3627107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kern="0" dirty="0">
                <a:effectLst/>
                <a:latin typeface="Times New Roman" panose="02020603050405020304" pitchFamily="18" charset="0"/>
                <a:ea typeface="Times New Roman" panose="02020603050405020304" pitchFamily="18" charset="0"/>
                <a:cs typeface="Vrinda" panose="020B0502040204020203" pitchFamily="34" charset="0"/>
              </a:rPr>
              <a:t>Introduction:</a:t>
            </a:r>
          </a:p>
          <a:p>
            <a:pPr algn="just">
              <a:lnSpc>
                <a:spcPct val="150000"/>
              </a:lnSpc>
            </a:pPr>
            <a:r>
              <a:rPr lang="en-GB" sz="1800" dirty="0">
                <a:effectLst/>
                <a:latin typeface="Times New Roman" panose="02020603050405020304" pitchFamily="18" charset="0"/>
                <a:ea typeface="Times New Roman" panose="02020603050405020304" pitchFamily="18" charset="0"/>
              </a:rPr>
              <a:t>The performance and profitability of the hotel &amp; hospitality industry largely depend on the quality of customer service and brand popularity (</a:t>
            </a:r>
            <a:r>
              <a:rPr lang="en-GB" sz="1800" dirty="0" err="1">
                <a:effectLst/>
                <a:latin typeface="Times New Roman" panose="02020603050405020304" pitchFamily="18" charset="0"/>
                <a:ea typeface="Times New Roman" panose="02020603050405020304" pitchFamily="18" charset="0"/>
              </a:rPr>
              <a:t>Dinish</a:t>
            </a:r>
            <a:r>
              <a:rPr lang="en-GB" sz="1800" dirty="0">
                <a:effectLst/>
                <a:latin typeface="Times New Roman" panose="02020603050405020304" pitchFamily="18" charset="0"/>
                <a:ea typeface="Times New Roman" panose="02020603050405020304" pitchFamily="18" charset="0"/>
              </a:rPr>
              <a:t>, 2019). In this presentation, initially, a hotel brand named </a:t>
            </a:r>
            <a:r>
              <a:rPr lang="en-GB" sz="1800" b="1" dirty="0">
                <a:effectLst/>
                <a:latin typeface="Times New Roman" panose="02020603050405020304" pitchFamily="18" charset="0"/>
                <a:ea typeface="Times New Roman" panose="02020603050405020304" pitchFamily="18" charset="0"/>
              </a:rPr>
              <a:t>‘Le Méridien’ </a:t>
            </a:r>
            <a:r>
              <a:rPr lang="en-GB" sz="1800" dirty="0">
                <a:effectLst/>
                <a:latin typeface="Times New Roman" panose="02020603050405020304" pitchFamily="18" charset="0"/>
                <a:ea typeface="Times New Roman" panose="02020603050405020304" pitchFamily="18" charset="0"/>
              </a:rPr>
              <a:t>under the company called </a:t>
            </a:r>
            <a:r>
              <a:rPr lang="en-GB" sz="1800" b="1" dirty="0">
                <a:effectLst/>
                <a:latin typeface="Times New Roman" panose="02020603050405020304" pitchFamily="18" charset="0"/>
                <a:ea typeface="Times New Roman" panose="02020603050405020304" pitchFamily="18" charset="0"/>
              </a:rPr>
              <a:t>‘Marriott International’ </a:t>
            </a:r>
            <a:r>
              <a:rPr lang="en-GB" sz="1800" dirty="0">
                <a:effectLst/>
                <a:latin typeface="Times New Roman" panose="02020603050405020304" pitchFamily="18" charset="0"/>
                <a:ea typeface="Times New Roman" panose="02020603050405020304" pitchFamily="18" charset="0"/>
              </a:rPr>
              <a:t>. Along with a brief overview of the brand, the consumer base of the brand would be identified afterwards. Then, the scope, nature and role of guest service will be outlined. Afterwards, the need for roles and functions of guest service would be explained. Finally, the significance of hospitality will be scrutinised.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3</a:t>
            </a:fld>
            <a:endParaRPr lang="en-GB"/>
          </a:p>
        </p:txBody>
      </p:sp>
    </p:spTree>
    <p:extLst>
      <p:ext uri="{BB962C8B-B14F-4D97-AF65-F5344CB8AC3E}">
        <p14:creationId xmlns:p14="http://schemas.microsoft.com/office/powerpoint/2010/main" val="2432469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Brand Overview: </a:t>
            </a:r>
          </a:p>
          <a:p>
            <a:pPr algn="just">
              <a:lnSpc>
                <a:spcPct val="150000"/>
              </a:lnSpc>
            </a:pPr>
            <a:r>
              <a:rPr lang="en-GB" sz="1800" dirty="0">
                <a:effectLst/>
                <a:latin typeface="Times New Roman" panose="02020603050405020304" pitchFamily="18" charset="0"/>
                <a:ea typeface="Times New Roman" panose="02020603050405020304" pitchFamily="18" charset="0"/>
              </a:rPr>
              <a:t>The </a:t>
            </a:r>
            <a:r>
              <a:rPr lang="en-GB" sz="1800" b="1" dirty="0">
                <a:effectLst/>
                <a:latin typeface="Times New Roman" panose="02020603050405020304" pitchFamily="18" charset="0"/>
                <a:ea typeface="Times New Roman" panose="02020603050405020304" pitchFamily="18" charset="0"/>
              </a:rPr>
              <a:t>‘Le Méridien’ </a:t>
            </a:r>
            <a:r>
              <a:rPr lang="en-GB" sz="1800" dirty="0">
                <a:effectLst/>
                <a:latin typeface="Times New Roman" panose="02020603050405020304" pitchFamily="18" charset="0"/>
                <a:ea typeface="Times New Roman" panose="02020603050405020304" pitchFamily="18" charset="0"/>
              </a:rPr>
              <a:t>under </a:t>
            </a:r>
            <a:r>
              <a:rPr lang="en-GB" sz="1800" b="1" dirty="0">
                <a:effectLst/>
                <a:latin typeface="Times New Roman" panose="02020603050405020304" pitchFamily="18" charset="0"/>
                <a:ea typeface="Times New Roman" panose="02020603050405020304" pitchFamily="18" charset="0"/>
              </a:rPr>
              <a:t>‘Marriott International group’ </a:t>
            </a:r>
            <a:r>
              <a:rPr lang="en-GB" sz="1800" dirty="0">
                <a:effectLst/>
                <a:latin typeface="Times New Roman" panose="02020603050405020304" pitchFamily="18" charset="0"/>
                <a:ea typeface="Times New Roman" panose="02020603050405020304" pitchFamily="18" charset="0"/>
              </a:rPr>
              <a:t>commenced operation in 1972. Throughout the 50 years, this upscale, design-focused international hotel chain provided service to millions of customers (</a:t>
            </a:r>
            <a:r>
              <a:rPr lang="en-GB" sz="1800" dirty="0" err="1">
                <a:effectLst/>
                <a:latin typeface="Times New Roman" panose="02020603050405020304" pitchFamily="18" charset="0"/>
                <a:ea typeface="Times New Roman" panose="02020603050405020304" pitchFamily="18" charset="0"/>
              </a:rPr>
              <a:t>Birinam</a:t>
            </a:r>
            <a:r>
              <a:rPr lang="en-GB" sz="1800" dirty="0">
                <a:effectLst/>
                <a:latin typeface="Times New Roman" panose="02020603050405020304" pitchFamily="18" charset="0"/>
                <a:ea typeface="Times New Roman" panose="02020603050405020304" pitchFamily="18" charset="0"/>
              </a:rPr>
              <a:t>, 2022). The hotel, as of 2023, has active operations in around 115 locations. Their elegant designs, emphasis on art, and cultural inclusion attract their guests. Its culinary excellence is a major source of distinctiveness. On top of that, the brand offers some signature experiences.</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4</a:t>
            </a:fld>
            <a:endParaRPr lang="en-GB"/>
          </a:p>
        </p:txBody>
      </p:sp>
    </p:spTree>
    <p:extLst>
      <p:ext uri="{BB962C8B-B14F-4D97-AF65-F5344CB8AC3E}">
        <p14:creationId xmlns:p14="http://schemas.microsoft.com/office/powerpoint/2010/main" val="166800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800" b="1" kern="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Target consumer base of Le Méridien:</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Demographic segmentation: </a:t>
            </a:r>
            <a:r>
              <a:rPr lang="en-GB" sz="1800" dirty="0">
                <a:effectLst/>
                <a:latin typeface="Times New Roman" panose="02020603050405020304" pitchFamily="18" charset="0"/>
                <a:ea typeface="Times New Roman" panose="02020603050405020304" pitchFamily="18" charset="0"/>
              </a:rPr>
              <a:t>People aged 25 to 65 are expected to prefer Le Méridien. </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Psychographic segmentation: </a:t>
            </a:r>
            <a:r>
              <a:rPr lang="en-GB" sz="1800" dirty="0">
                <a:effectLst/>
                <a:latin typeface="Times New Roman" panose="02020603050405020304" pitchFamily="18" charset="0"/>
                <a:ea typeface="Times New Roman" panose="02020603050405020304" pitchFamily="18" charset="0"/>
              </a:rPr>
              <a:t>Business travellers, Art Enthusiasts, Rich leisure explorers, culturally curious explorers, young  professionals are interested in Le Méridien (</a:t>
            </a:r>
            <a:r>
              <a:rPr lang="en-GB" sz="1800" dirty="0" err="1">
                <a:effectLst/>
                <a:latin typeface="Times New Roman" panose="02020603050405020304" pitchFamily="18" charset="0"/>
                <a:ea typeface="Times New Roman" panose="02020603050405020304" pitchFamily="18" charset="0"/>
              </a:rPr>
              <a:t>Birinam</a:t>
            </a:r>
            <a:r>
              <a:rPr lang="en-GB" sz="1800" dirty="0">
                <a:effectLst/>
                <a:latin typeface="Times New Roman" panose="02020603050405020304" pitchFamily="18" charset="0"/>
                <a:ea typeface="Times New Roman" panose="02020603050405020304" pitchFamily="18" charset="0"/>
              </a:rPr>
              <a:t>, 2022).</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Geographic segmentation: </a:t>
            </a:r>
            <a:r>
              <a:rPr lang="en-GB" sz="1800" dirty="0">
                <a:effectLst/>
                <a:latin typeface="Times New Roman" panose="02020603050405020304" pitchFamily="18" charset="0"/>
                <a:ea typeface="Times New Roman" panose="02020603050405020304" pitchFamily="18" charset="0"/>
              </a:rPr>
              <a:t>Mostly, customers from urban &amp; city areas, rich commercial hubs, and art &amp; cultural exploration centres tend to choose Le Méridien. </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Behavioural segmentation: </a:t>
            </a:r>
            <a:r>
              <a:rPr lang="en-GB" sz="1800" dirty="0">
                <a:effectLst/>
                <a:latin typeface="Times New Roman" panose="02020603050405020304" pitchFamily="18" charset="0"/>
                <a:ea typeface="Times New Roman" panose="02020603050405020304" pitchFamily="18" charset="0"/>
              </a:rPr>
              <a:t>Luxury-seeking, artistically sensitive customers, and business magnates are potential customers of Le Meridian (Tana, 2019).</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5</a:t>
            </a:fld>
            <a:endParaRPr lang="en-GB"/>
          </a:p>
        </p:txBody>
      </p:sp>
    </p:spTree>
    <p:extLst>
      <p:ext uri="{BB962C8B-B14F-4D97-AF65-F5344CB8AC3E}">
        <p14:creationId xmlns:p14="http://schemas.microsoft.com/office/powerpoint/2010/main" val="752472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Nature &amp; scope of Guest service:</a:t>
            </a:r>
          </a:p>
          <a:p>
            <a:pPr algn="just">
              <a:lnSpc>
                <a:spcPct val="150000"/>
              </a:lnSpc>
            </a:pPr>
            <a:r>
              <a:rPr lang="en-GB" sz="1800" dirty="0">
                <a:effectLst/>
                <a:latin typeface="Times New Roman" panose="02020603050405020304" pitchFamily="18" charset="0"/>
                <a:ea typeface="Times New Roman" panose="02020603050405020304" pitchFamily="18" charset="0"/>
              </a:rPr>
              <a:t>Guest service in the hotel industry denotes offering round-the-clock assistance and facilities to the customers while causing very minimal trouble. Le Meridian, as a luxury brand, offer seamless stress-free guest service from online booking, check-in, and baggage handling to leaving of customers (Tana, 2019). </a:t>
            </a:r>
          </a:p>
          <a:p>
            <a:pPr algn="just">
              <a:lnSpc>
                <a:spcPct val="150000"/>
              </a:lnSpc>
            </a:pPr>
            <a:r>
              <a:rPr lang="en-GB" sz="1800" dirty="0">
                <a:effectLst/>
                <a:latin typeface="Times New Roman" panose="02020603050405020304" pitchFamily="18" charset="0"/>
                <a:ea typeface="Times New Roman" panose="02020603050405020304" pitchFamily="18" charset="0"/>
              </a:rPr>
              <a:t>Le Méridien has artistically designed, culturally enriched rooms. On top of such commitment towards artistic excellence, modern technologies and tools are available to ensure full comfort (Bond, 2022). Besides, excellent  designs, the spa centre, and food centre offer both mental and physical soothing to its customers.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6</a:t>
            </a:fld>
            <a:endParaRPr lang="en-GB"/>
          </a:p>
        </p:txBody>
      </p:sp>
    </p:spTree>
    <p:extLst>
      <p:ext uri="{BB962C8B-B14F-4D97-AF65-F5344CB8AC3E}">
        <p14:creationId xmlns:p14="http://schemas.microsoft.com/office/powerpoint/2010/main" val="781457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Role &amp; Function of Guest Service:</a:t>
            </a:r>
          </a:p>
          <a:p>
            <a:pPr algn="just">
              <a:lnSpc>
                <a:spcPct val="150000"/>
              </a:lnSpc>
            </a:pPr>
            <a:r>
              <a:rPr lang="en-GB" sz="1800" dirty="0">
                <a:effectLst/>
                <a:latin typeface="Times New Roman" panose="02020603050405020304" pitchFamily="18" charset="0"/>
                <a:ea typeface="Times New Roman" panose="02020603050405020304" pitchFamily="18" charset="0"/>
              </a:rPr>
              <a:t>The role of Guest service in Le Méridien is to create a strong tie between the customers and the brand. There should not be any compromise on providing the basic needs (</a:t>
            </a:r>
            <a:r>
              <a:rPr lang="en-GB" sz="1800" dirty="0" err="1">
                <a:effectLst/>
                <a:latin typeface="Times New Roman" panose="02020603050405020304" pitchFamily="18" charset="0"/>
                <a:ea typeface="Times New Roman" panose="02020603050405020304" pitchFamily="18" charset="0"/>
              </a:rPr>
              <a:t>Lusling</a:t>
            </a:r>
            <a:r>
              <a:rPr lang="en-GB" sz="1800" dirty="0">
                <a:effectLst/>
                <a:latin typeface="Times New Roman" panose="02020603050405020304" pitchFamily="18" charset="0"/>
                <a:ea typeface="Times New Roman" panose="02020603050405020304" pitchFamily="18" charset="0"/>
              </a:rPr>
              <a:t>, 2018). Furthermore, the Guest Service is committed to making the customers’ stays memorable with many pleasing experiences. </a:t>
            </a:r>
          </a:p>
          <a:p>
            <a:pPr algn="just">
              <a:lnSpc>
                <a:spcPct val="150000"/>
              </a:lnSpc>
            </a:pPr>
            <a:r>
              <a:rPr lang="en-GB" sz="1800" dirty="0">
                <a:effectLst/>
                <a:latin typeface="Times New Roman" panose="02020603050405020304" pitchFamily="18" charset="0"/>
                <a:ea typeface="Times New Roman" panose="02020603050405020304" pitchFamily="18" charset="0"/>
              </a:rPr>
              <a:t>The function of Le Méridien’s Guest service is to contribute as much as possible to ensure the highest retention and repetition of customers. They tend to offer exceptional service quality and be open to take constructive feedback with the objective of making amendments (Loman, 2021). Thus, the brand popularity and market competitiveness of the brand are enhanced.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7</a:t>
            </a:fld>
            <a:endParaRPr lang="en-GB"/>
          </a:p>
        </p:txBody>
      </p:sp>
    </p:spTree>
    <p:extLst>
      <p:ext uri="{BB962C8B-B14F-4D97-AF65-F5344CB8AC3E}">
        <p14:creationId xmlns:p14="http://schemas.microsoft.com/office/powerpoint/2010/main" val="2791517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Significance of Guest Service &amp; Facilities:</a:t>
            </a:r>
          </a:p>
          <a:p>
            <a:pPr algn="just">
              <a:lnSpc>
                <a:spcPct val="150000"/>
              </a:lnSpc>
            </a:pPr>
            <a:r>
              <a:rPr lang="en-GB" sz="1800" dirty="0">
                <a:effectLst/>
                <a:latin typeface="Times New Roman" panose="02020603050405020304" pitchFamily="18" charset="0"/>
                <a:ea typeface="Times New Roman" panose="02020603050405020304" pitchFamily="18" charset="0"/>
              </a:rPr>
              <a:t>A business entity needs to ensure maximum satisfaction of its customer base to retain long-run sustainability with a set loyal customer base (Loman, 2021). Furthermore, in the tourism, travel and hospitality industries, the significance of proper guest service and facilities is way more crucial as it deals with direct servicing of human beings.  </a:t>
            </a:r>
          </a:p>
          <a:p>
            <a:pPr algn="just">
              <a:lnSpc>
                <a:spcPct val="150000"/>
              </a:lnSpc>
            </a:pPr>
            <a:r>
              <a:rPr lang="en-GB" sz="1800" dirty="0">
                <a:effectLst/>
                <a:latin typeface="Times New Roman" panose="02020603050405020304" pitchFamily="18" charset="0"/>
                <a:ea typeface="Times New Roman" panose="02020603050405020304" pitchFamily="18" charset="0"/>
              </a:rPr>
              <a:t>Guest service by means of proper facilitation up to the expectation of the guests is mandatory to retain the loyalty and trust of such guests (</a:t>
            </a:r>
            <a:r>
              <a:rPr lang="en-GB" sz="1800" dirty="0" err="1">
                <a:effectLst/>
                <a:latin typeface="Times New Roman" panose="02020603050405020304" pitchFamily="18" charset="0"/>
                <a:ea typeface="Times New Roman" panose="02020603050405020304" pitchFamily="18" charset="0"/>
              </a:rPr>
              <a:t>Yonel</a:t>
            </a:r>
            <a:r>
              <a:rPr lang="en-GB" sz="1800" dirty="0">
                <a:effectLst/>
                <a:latin typeface="Times New Roman" panose="02020603050405020304" pitchFamily="18" charset="0"/>
                <a:ea typeface="Times New Roman" panose="02020603050405020304" pitchFamily="18" charset="0"/>
              </a:rPr>
              <a:t>, 2022). Besides, by offering one-to-one tailored services, the brand can improve its reputation through good word-of-mouth.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8</a:t>
            </a:fld>
            <a:endParaRPr lang="en-GB"/>
          </a:p>
        </p:txBody>
      </p:sp>
    </p:spTree>
    <p:extLst>
      <p:ext uri="{BB962C8B-B14F-4D97-AF65-F5344CB8AC3E}">
        <p14:creationId xmlns:p14="http://schemas.microsoft.com/office/powerpoint/2010/main" val="3909918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Significance of Hospitality:</a:t>
            </a:r>
          </a:p>
          <a:p>
            <a:pPr algn="just">
              <a:lnSpc>
                <a:spcPct val="150000"/>
              </a:lnSpc>
            </a:pPr>
            <a:r>
              <a:rPr lang="en-GB" sz="1800" dirty="0">
                <a:effectLst/>
                <a:latin typeface="Times New Roman" panose="02020603050405020304" pitchFamily="18" charset="0"/>
                <a:ea typeface="Times New Roman" panose="02020603050405020304" pitchFamily="18" charset="0"/>
              </a:rPr>
              <a:t>Hospitality denotes treating customers in a way that they feel duly honoured, valued and treated. Every business organisation needs to be hospitable towards its stakeholders, especially the customers. However, the tourism, hotel and hospitality industries' survival depends on how hospitable it is towards their customers (</a:t>
            </a:r>
            <a:r>
              <a:rPr lang="en-GB" sz="1800" dirty="0" err="1">
                <a:effectLst/>
                <a:latin typeface="Times New Roman" panose="02020603050405020304" pitchFamily="18" charset="0"/>
                <a:ea typeface="Times New Roman" panose="02020603050405020304" pitchFamily="18" charset="0"/>
              </a:rPr>
              <a:t>Yonel</a:t>
            </a:r>
            <a:r>
              <a:rPr lang="en-GB" sz="1800" dirty="0">
                <a:effectLst/>
                <a:latin typeface="Times New Roman" panose="02020603050405020304" pitchFamily="18" charset="0"/>
                <a:ea typeface="Times New Roman" panose="02020603050405020304" pitchFamily="18" charset="0"/>
              </a:rPr>
              <a:t>, 2022). </a:t>
            </a:r>
          </a:p>
          <a:p>
            <a:pPr algn="just">
              <a:lnSpc>
                <a:spcPct val="150000"/>
              </a:lnSpc>
            </a:pPr>
            <a:r>
              <a:rPr lang="en-GB" sz="1800" dirty="0">
                <a:effectLst/>
                <a:latin typeface="Times New Roman" panose="02020603050405020304" pitchFamily="18" charset="0"/>
                <a:ea typeface="Times New Roman" panose="02020603050405020304" pitchFamily="18" charset="0"/>
              </a:rPr>
              <a:t>With hospitable behaviour, Le Méridien tackles its minor limitations in its service facilities. Guests feel rather grateful in a hospitable environment (Markel, 2019). Moreover, those guests proactively promote the brands  popularity through good word-of-mouth and positive feedback on online social media platforms. Furthermore, Hospitality allows the firm to develop emotional bonds with the customers.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9</a:t>
            </a:fld>
            <a:endParaRPr lang="en-GB"/>
          </a:p>
        </p:txBody>
      </p:sp>
    </p:spTree>
    <p:extLst>
      <p:ext uri="{BB962C8B-B14F-4D97-AF65-F5344CB8AC3E}">
        <p14:creationId xmlns:p14="http://schemas.microsoft.com/office/powerpoint/2010/main" val="2048073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Meeting guests’ expectations:</a:t>
            </a:r>
          </a:p>
          <a:p>
            <a:pPr algn="just">
              <a:lnSpc>
                <a:spcPct val="150000"/>
              </a:lnSpc>
            </a:pPr>
            <a:r>
              <a:rPr lang="en-GB" sz="1800" dirty="0">
                <a:effectLst/>
                <a:latin typeface="Times New Roman" panose="02020603050405020304" pitchFamily="18" charset="0"/>
                <a:ea typeface="Times New Roman" panose="02020603050405020304" pitchFamily="18" charset="0"/>
              </a:rPr>
              <a:t>Customers always expect a reasonable degree of hospitality while taking their services from a business organisation (Loman, 2021). In the hospitality industry, Le Meridian needs to ensure that, in the competitive market environment, its performance in serving guests is better than its competitors. Otherwise, its customers would shift towards reasonably better alternatives. </a:t>
            </a:r>
          </a:p>
          <a:p>
            <a:pPr algn="just">
              <a:lnSpc>
                <a:spcPct val="150000"/>
              </a:lnSpc>
            </a:pPr>
            <a:r>
              <a:rPr lang="en-GB" sz="1800" dirty="0">
                <a:effectLst/>
                <a:latin typeface="Times New Roman" panose="02020603050405020304" pitchFamily="18" charset="0"/>
                <a:ea typeface="Times New Roman" panose="02020603050405020304" pitchFamily="18" charset="0"/>
              </a:rPr>
              <a:t>Le Meridian, however, already met its guests’ expectations with artistic room decorations, a cozy residential environment etc. (Bond, 2022). However, to hold its competitiveness more strongly, it needs to exceed their expectations as well.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10</a:t>
            </a:fld>
            <a:endParaRPr lang="en-GB"/>
          </a:p>
        </p:txBody>
      </p:sp>
    </p:spTree>
    <p:extLst>
      <p:ext uri="{BB962C8B-B14F-4D97-AF65-F5344CB8AC3E}">
        <p14:creationId xmlns:p14="http://schemas.microsoft.com/office/powerpoint/2010/main" val="406611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Ways of exceeding guests’ expectations:</a:t>
            </a:r>
          </a:p>
          <a:p>
            <a:pPr algn="just">
              <a:lnSpc>
                <a:spcPct val="150000"/>
              </a:lnSpc>
            </a:pPr>
            <a:r>
              <a:rPr lang="en-GB" sz="1800" dirty="0">
                <a:effectLst/>
                <a:latin typeface="Times New Roman" panose="02020603050405020304" pitchFamily="18" charset="0"/>
                <a:ea typeface="Times New Roman" panose="02020603050405020304" pitchFamily="18" charset="0"/>
              </a:rPr>
              <a:t>To accomplish Le Méridien’s target of exceeding guests’ expectations, it needs to take some strategic actions.</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Mass Customisation and Personalisation through AI and Data Analytics: </a:t>
            </a:r>
            <a:r>
              <a:rPr lang="en-GB" sz="1800" dirty="0">
                <a:effectLst/>
                <a:latin typeface="Times New Roman" panose="02020603050405020304" pitchFamily="18" charset="0"/>
                <a:ea typeface="Times New Roman" panose="02020603050405020304" pitchFamily="18" charset="0"/>
              </a:rPr>
              <a:t>Le Méridien needs to offer much more customisation of services by using Advanced AI and Data analytics tools (</a:t>
            </a:r>
            <a:r>
              <a:rPr lang="en-GB" sz="1800" dirty="0" err="1">
                <a:effectLst/>
                <a:latin typeface="Times New Roman" panose="02020603050405020304" pitchFamily="18" charset="0"/>
                <a:ea typeface="Times New Roman" panose="02020603050405020304" pitchFamily="18" charset="0"/>
              </a:rPr>
              <a:t>Bulusu</a:t>
            </a:r>
            <a:r>
              <a:rPr lang="en-GB" sz="1800" dirty="0">
                <a:effectLst/>
                <a:latin typeface="Times New Roman" panose="02020603050405020304" pitchFamily="18" charset="0"/>
                <a:ea typeface="Times New Roman" panose="02020603050405020304" pitchFamily="18" charset="0"/>
              </a:rPr>
              <a:t> &amp; </a:t>
            </a:r>
            <a:r>
              <a:rPr lang="en-GB" sz="1800" dirty="0" err="1">
                <a:effectLst/>
                <a:latin typeface="Times New Roman" panose="02020603050405020304" pitchFamily="18" charset="0"/>
                <a:ea typeface="Times New Roman" panose="02020603050405020304" pitchFamily="18" charset="0"/>
              </a:rPr>
              <a:t>Abellera</a:t>
            </a:r>
            <a:r>
              <a:rPr lang="en-GB" sz="1800" dirty="0">
                <a:effectLst/>
                <a:latin typeface="Times New Roman" panose="02020603050405020304" pitchFamily="18" charset="0"/>
                <a:ea typeface="Times New Roman" panose="02020603050405020304" pitchFamily="18" charset="0"/>
              </a:rPr>
              <a:t>, 2022). These tools are very efficient for analysing customers' data and forecasting their expected service quality and types. </a:t>
            </a:r>
          </a:p>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Times New Roman" panose="02020603050405020304" pitchFamily="18" charset="0"/>
              </a:rPr>
              <a:t>Real-time feedback and interaction with customers: </a:t>
            </a:r>
            <a:r>
              <a:rPr lang="en-GB" sz="1800" dirty="0">
                <a:effectLst/>
                <a:latin typeface="Times New Roman" panose="02020603050405020304" pitchFamily="18" charset="0"/>
                <a:ea typeface="Times New Roman" panose="02020603050405020304" pitchFamily="18" charset="0"/>
              </a:rPr>
              <a:t>Through its website, apps and social media handles, Le Méridien can continue highly interactive and real-time communication with its customer base. It could try online surveys and review programs frequently to get more and more feedback from customers (Rizvi, 2017). </a:t>
            </a:r>
          </a:p>
          <a:p>
            <a:pPr algn="just">
              <a:lnSpc>
                <a:spcPct val="150000"/>
              </a:lnSpc>
            </a:pPr>
            <a:r>
              <a:rPr lang="en-GB" sz="1800" dirty="0">
                <a:effectLst/>
                <a:latin typeface="Times New Roman" panose="02020603050405020304" pitchFamily="18" charset="0"/>
                <a:ea typeface="Times New Roman" panose="02020603050405020304" pitchFamily="18" charset="0"/>
              </a:rPr>
              <a:t>Thus, Le Méridien can continue exceeding customers’ expectations while beating its competitors. </a:t>
            </a:r>
          </a:p>
          <a:p>
            <a:endParaRPr lang="en-GB" dirty="0"/>
          </a:p>
        </p:txBody>
      </p:sp>
      <p:sp>
        <p:nvSpPr>
          <p:cNvPr id="4" name="Slide Number Placeholder 3"/>
          <p:cNvSpPr>
            <a:spLocks noGrp="1"/>
          </p:cNvSpPr>
          <p:nvPr>
            <p:ph type="sldNum" sz="quarter" idx="5"/>
          </p:nvPr>
        </p:nvSpPr>
        <p:spPr/>
        <p:txBody>
          <a:bodyPr/>
          <a:lstStyle/>
          <a:p>
            <a:fld id="{FF8DE7C5-99DE-4393-9207-A10F7E77506D}" type="slidenum">
              <a:rPr lang="en-GB" smtClean="0"/>
              <a:t>11</a:t>
            </a:fld>
            <a:endParaRPr lang="en-GB"/>
          </a:p>
        </p:txBody>
      </p:sp>
    </p:spTree>
    <p:extLst>
      <p:ext uri="{BB962C8B-B14F-4D97-AF65-F5344CB8AC3E}">
        <p14:creationId xmlns:p14="http://schemas.microsoft.com/office/powerpoint/2010/main" val="535306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kern="0" dirty="0">
                <a:effectLst/>
                <a:latin typeface="Times New Roman" panose="02020603050405020304" pitchFamily="18" charset="0"/>
                <a:ea typeface="Times New Roman" panose="02020603050405020304" pitchFamily="18" charset="0"/>
                <a:cs typeface="Vrinda" panose="020B0502040204020203" pitchFamily="34" charset="0"/>
              </a:rPr>
              <a:t>Conclusion:</a:t>
            </a:r>
          </a:p>
          <a:p>
            <a:pPr algn="just">
              <a:lnSpc>
                <a:spcPct val="150000"/>
              </a:lnSpc>
            </a:pPr>
            <a:r>
              <a:rPr lang="en-GB" sz="1800" dirty="0">
                <a:effectLst/>
                <a:latin typeface="Times New Roman" panose="02020603050405020304" pitchFamily="18" charset="0"/>
                <a:ea typeface="Times New Roman" panose="02020603050405020304" pitchFamily="18" charset="0"/>
              </a:rPr>
              <a:t>In conclusion, Le Méridien is a luxury brand with a highly artistic &amp; comfortable hotel environment. The brand has customers from different backgrounds like business , rich families, artistically enthusiastic customers etc. A brand like Le Méridien in the hospitality and hotel industry needs to address guest service with great care to have a positive impact on customer loyalty and brand popularity. It, however, needs to ensure continuous effort to facilitate customer service. In this context, Advanced AI, data analytics, and real-time feedback systems could be quite efficient tools. </a:t>
            </a:r>
          </a:p>
        </p:txBody>
      </p:sp>
      <p:sp>
        <p:nvSpPr>
          <p:cNvPr id="4" name="Slide Number Placeholder 3"/>
          <p:cNvSpPr>
            <a:spLocks noGrp="1"/>
          </p:cNvSpPr>
          <p:nvPr>
            <p:ph type="sldNum" sz="quarter" idx="5"/>
          </p:nvPr>
        </p:nvSpPr>
        <p:spPr/>
        <p:txBody>
          <a:bodyPr/>
          <a:lstStyle/>
          <a:p>
            <a:fld id="{FF8DE7C5-99DE-4393-9207-A10F7E77506D}" type="slidenum">
              <a:rPr lang="en-GB" smtClean="0"/>
              <a:t>12</a:t>
            </a:fld>
            <a:endParaRPr lang="en-GB"/>
          </a:p>
        </p:txBody>
      </p:sp>
    </p:spTree>
    <p:extLst>
      <p:ext uri="{BB962C8B-B14F-4D97-AF65-F5344CB8AC3E}">
        <p14:creationId xmlns:p14="http://schemas.microsoft.com/office/powerpoint/2010/main" val="1290543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spcBef>
                <a:spcPts val="0"/>
              </a:spcBef>
              <a:spcAft>
                <a:spcPts val="600"/>
              </a:spcAft>
              <a:buNone/>
            </a:pPr>
            <a:r>
              <a:rPr lang="en-GB" sz="1200" dirty="0" err="1">
                <a:effectLst/>
                <a:latin typeface="Times New Roman" panose="02020603050405020304" pitchFamily="18" charset="0"/>
                <a:ea typeface="Times New Roman" panose="02020603050405020304" pitchFamily="18" charset="0"/>
              </a:rPr>
              <a:t>Birinam</a:t>
            </a:r>
            <a:r>
              <a:rPr lang="en-GB" sz="1200" dirty="0">
                <a:effectLst/>
                <a:latin typeface="Times New Roman" panose="02020603050405020304" pitchFamily="18" charset="0"/>
                <a:ea typeface="Times New Roman" panose="02020603050405020304" pitchFamily="18" charset="0"/>
              </a:rPr>
              <a:t>, H. (2022) </a:t>
            </a:r>
            <a:r>
              <a:rPr lang="en-GB" sz="1200" i="1" dirty="0">
                <a:effectLst/>
                <a:latin typeface="Times New Roman" panose="02020603050405020304" pitchFamily="18" charset="0"/>
                <a:ea typeface="Times New Roman" panose="02020603050405020304" pitchFamily="18" charset="0"/>
              </a:rPr>
              <a:t>Modern Hotels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Le </a:t>
            </a:r>
            <a:r>
              <a:rPr lang="en-GB" sz="1200" i="1" dirty="0" err="1">
                <a:effectLst/>
                <a:latin typeface="Times New Roman" panose="02020603050405020304" pitchFamily="18" charset="0"/>
                <a:ea typeface="Times New Roman" panose="02020603050405020304" pitchFamily="18" charset="0"/>
              </a:rPr>
              <a:t>Méridien</a:t>
            </a:r>
            <a:r>
              <a:rPr lang="en-GB" sz="1200" i="1" dirty="0">
                <a:effectLst/>
                <a:latin typeface="Times New Roman" panose="02020603050405020304" pitchFamily="18" charset="0"/>
                <a:ea typeface="Times New Roman" panose="02020603050405020304" pitchFamily="18" charset="0"/>
              </a:rPr>
              <a:t> Hotels &amp; Resorts</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AvaiLeble</a:t>
            </a:r>
            <a:r>
              <a:rPr lang="en-GB" sz="1200" dirty="0">
                <a:effectLst/>
                <a:latin typeface="Times New Roman" panose="02020603050405020304" pitchFamily="18" charset="0"/>
                <a:ea typeface="Times New Roman" panose="02020603050405020304" pitchFamily="18" charset="0"/>
              </a:rPr>
              <a:t> at: https://le-Méridien.marriott.com/ (Accessed: 04 November 2023). </a:t>
            </a:r>
          </a:p>
          <a:p>
            <a:pPr marL="0" indent="0">
              <a:lnSpc>
                <a:spcPct val="150000"/>
              </a:lnSpc>
              <a:spcBef>
                <a:spcPts val="0"/>
              </a:spcBef>
              <a:spcAft>
                <a:spcPts val="600"/>
              </a:spcAft>
              <a:buNone/>
            </a:pPr>
            <a:r>
              <a:rPr lang="en-GB" sz="1200" dirty="0">
                <a:effectLst/>
                <a:latin typeface="Times New Roman" panose="02020603050405020304" pitchFamily="18" charset="0"/>
                <a:ea typeface="Times New Roman" panose="02020603050405020304" pitchFamily="18" charset="0"/>
              </a:rPr>
              <a:t>Bond, C. (2022) ‘The UK Hotel Industry’, </a:t>
            </a:r>
            <a:r>
              <a:rPr lang="en-GB" sz="1200" i="1" dirty="0" err="1">
                <a:effectLst/>
                <a:latin typeface="Times New Roman" panose="02020603050405020304" pitchFamily="18" charset="0"/>
                <a:ea typeface="Times New Roman" panose="02020603050405020304" pitchFamily="18" charset="0"/>
              </a:rPr>
              <a:t>Horwath</a:t>
            </a:r>
            <a:r>
              <a:rPr lang="en-GB" sz="1200" i="1" dirty="0">
                <a:effectLst/>
                <a:latin typeface="Times New Roman" panose="02020603050405020304" pitchFamily="18" charset="0"/>
                <a:ea typeface="Times New Roman" panose="02020603050405020304" pitchFamily="18" charset="0"/>
              </a:rPr>
              <a:t> Book of Tourism</a:t>
            </a:r>
            <a:r>
              <a:rPr lang="en-GB" sz="1200" dirty="0">
                <a:effectLst/>
                <a:latin typeface="Times New Roman" panose="02020603050405020304" pitchFamily="18" charset="0"/>
                <a:ea typeface="Times New Roman" panose="02020603050405020304" pitchFamily="18" charset="0"/>
              </a:rPr>
              <a:t>, 42(45), pp. 189–201. doi:10.1007/978-1-349-11687-4_16. </a:t>
            </a:r>
          </a:p>
          <a:p>
            <a:pPr marL="0" indent="0">
              <a:lnSpc>
                <a:spcPct val="150000"/>
              </a:lnSpc>
              <a:spcBef>
                <a:spcPts val="0"/>
              </a:spcBef>
              <a:spcAft>
                <a:spcPts val="600"/>
              </a:spcAft>
              <a:buNone/>
            </a:pPr>
            <a:r>
              <a:rPr lang="en-GB" sz="1200" dirty="0" err="1">
                <a:effectLst/>
                <a:latin typeface="Times New Roman" panose="02020603050405020304" pitchFamily="18" charset="0"/>
                <a:ea typeface="Times New Roman" panose="02020603050405020304" pitchFamily="18" charset="0"/>
              </a:rPr>
              <a:t>Bulusu</a:t>
            </a:r>
            <a:r>
              <a:rPr lang="en-GB" sz="1200" dirty="0">
                <a:effectLst/>
                <a:latin typeface="Times New Roman" panose="02020603050405020304" pitchFamily="18" charset="0"/>
                <a:ea typeface="Times New Roman" panose="02020603050405020304" pitchFamily="18" charset="0"/>
              </a:rPr>
              <a:t>, L. and </a:t>
            </a:r>
            <a:r>
              <a:rPr lang="en-GB" sz="1200" dirty="0" err="1">
                <a:effectLst/>
                <a:latin typeface="Times New Roman" panose="02020603050405020304" pitchFamily="18" charset="0"/>
                <a:ea typeface="Times New Roman" panose="02020603050405020304" pitchFamily="18" charset="0"/>
              </a:rPr>
              <a:t>Abellera</a:t>
            </a:r>
            <a:r>
              <a:rPr lang="en-GB" sz="1200" dirty="0">
                <a:effectLst/>
                <a:latin typeface="Times New Roman" panose="02020603050405020304" pitchFamily="18" charset="0"/>
                <a:ea typeface="Times New Roman" panose="02020603050405020304" pitchFamily="18" charset="0"/>
              </a:rPr>
              <a:t>, R. (2022) ‘AI and </a:t>
            </a:r>
            <a:r>
              <a:rPr lang="en-GB" sz="1200" dirty="0" err="1">
                <a:effectLst/>
                <a:latin typeface="Times New Roman" panose="02020603050405020304" pitchFamily="18" charset="0"/>
                <a:ea typeface="Times New Roman" panose="02020603050405020304" pitchFamily="18" charset="0"/>
              </a:rPr>
              <a:t>ai</a:t>
            </a:r>
            <a:r>
              <a:rPr lang="en-GB" sz="1200" dirty="0">
                <a:effectLst/>
                <a:latin typeface="Times New Roman" panose="02020603050405020304" pitchFamily="18" charset="0"/>
                <a:ea typeface="Times New Roman" panose="02020603050405020304" pitchFamily="18" charset="0"/>
              </a:rPr>
              <a:t>-powered analytics’, </a:t>
            </a:r>
            <a:r>
              <a:rPr lang="en-GB" sz="1200" i="1" dirty="0">
                <a:effectLst/>
                <a:latin typeface="Times New Roman" panose="02020603050405020304" pitchFamily="18" charset="0"/>
                <a:ea typeface="Times New Roman" panose="02020603050405020304" pitchFamily="18" charset="0"/>
              </a:rPr>
              <a:t>AI Meets BI</a:t>
            </a:r>
            <a:r>
              <a:rPr lang="en-GB" sz="1200" dirty="0">
                <a:effectLst/>
                <a:latin typeface="Times New Roman" panose="02020603050405020304" pitchFamily="18" charset="0"/>
                <a:ea typeface="Times New Roman" panose="02020603050405020304" pitchFamily="18" charset="0"/>
              </a:rPr>
              <a:t>, 19(41), pp. 94–117. doi:10.1201/9781003122081-2. </a:t>
            </a:r>
          </a:p>
          <a:p>
            <a:pPr marL="0" indent="0">
              <a:lnSpc>
                <a:spcPct val="150000"/>
              </a:lnSpc>
              <a:spcBef>
                <a:spcPts val="0"/>
              </a:spcBef>
              <a:spcAft>
                <a:spcPts val="600"/>
              </a:spcAft>
              <a:buNone/>
            </a:pPr>
            <a:r>
              <a:rPr lang="en-GB" sz="1200" dirty="0" err="1">
                <a:effectLst/>
                <a:latin typeface="Times New Roman" panose="02020603050405020304" pitchFamily="18" charset="0"/>
                <a:ea typeface="Times New Roman" panose="02020603050405020304" pitchFamily="18" charset="0"/>
              </a:rPr>
              <a:t>Dinish</a:t>
            </a:r>
            <a:r>
              <a:rPr lang="en-GB" sz="1200" dirty="0">
                <a:effectLst/>
                <a:latin typeface="Times New Roman" panose="02020603050405020304" pitchFamily="18" charset="0"/>
                <a:ea typeface="Times New Roman" panose="02020603050405020304" pitchFamily="18" charset="0"/>
              </a:rPr>
              <a:t>, J. (2019) </a:t>
            </a:r>
            <a:r>
              <a:rPr lang="en-GB" sz="1200" i="1" dirty="0">
                <a:effectLst/>
                <a:latin typeface="Times New Roman" panose="02020603050405020304" pitchFamily="18" charset="0"/>
                <a:ea typeface="Times New Roman" panose="02020603050405020304" pitchFamily="18" charset="0"/>
              </a:rPr>
              <a:t>Hospitality industry</a:t>
            </a:r>
            <a:r>
              <a:rPr lang="en-GB" sz="1200" dirty="0">
                <a:effectLst/>
                <a:latin typeface="Times New Roman" panose="02020603050405020304" pitchFamily="18" charset="0"/>
                <a:ea typeface="Times New Roman" panose="02020603050405020304" pitchFamily="18" charset="0"/>
              </a:rPr>
              <a:t> (42 </a:t>
            </a:r>
            <a:r>
              <a:rPr lang="en-GB" sz="1200" dirty="0" err="1">
                <a:effectLst/>
                <a:latin typeface="Times New Roman" panose="02020603050405020304" pitchFamily="18" charset="0"/>
                <a:ea typeface="Times New Roman" panose="02020603050405020304" pitchFamily="18" charset="0"/>
              </a:rPr>
              <a:t>vols</a:t>
            </a:r>
            <a:r>
              <a:rPr lang="en-GB" sz="1200" dirty="0">
                <a:effectLst/>
                <a:latin typeface="Times New Roman" panose="02020603050405020304" pitchFamily="18" charset="0"/>
                <a:ea typeface="Times New Roman" panose="02020603050405020304" pitchFamily="18" charset="0"/>
              </a:rPr>
              <a:t>). 3rd </a:t>
            </a:r>
            <a:r>
              <a:rPr lang="en-GB" sz="1200" dirty="0" err="1">
                <a:effectLst/>
                <a:latin typeface="Times New Roman" panose="02020603050405020304" pitchFamily="18" charset="0"/>
                <a:ea typeface="Times New Roman" panose="02020603050405020304" pitchFamily="18" charset="0"/>
              </a:rPr>
              <a:t>edn</a:t>
            </a:r>
            <a:r>
              <a:rPr lang="en-GB" sz="1200" dirty="0">
                <a:effectLst/>
                <a:latin typeface="Times New Roman" panose="02020603050405020304" pitchFamily="18" charset="0"/>
                <a:ea typeface="Times New Roman" panose="02020603050405020304" pitchFamily="18" charset="0"/>
              </a:rPr>
              <a:t>. New Delhi: Centrum Press. </a:t>
            </a:r>
          </a:p>
          <a:p>
            <a:pPr marL="0" indent="0">
              <a:lnSpc>
                <a:spcPct val="150000"/>
              </a:lnSpc>
              <a:spcBef>
                <a:spcPts val="0"/>
              </a:spcBef>
              <a:spcAft>
                <a:spcPts val="600"/>
              </a:spcAft>
              <a:buNone/>
            </a:pPr>
            <a:r>
              <a:rPr lang="en-GB" sz="1200" dirty="0">
                <a:effectLst/>
                <a:latin typeface="Times New Roman" panose="02020603050405020304" pitchFamily="18" charset="0"/>
                <a:ea typeface="Times New Roman" panose="02020603050405020304" pitchFamily="18" charset="0"/>
              </a:rPr>
              <a:t>Loman, N. (2021) </a:t>
            </a:r>
            <a:r>
              <a:rPr lang="en-GB" sz="1200" i="1" dirty="0">
                <a:effectLst/>
                <a:latin typeface="Times New Roman" panose="02020603050405020304" pitchFamily="18" charset="0"/>
                <a:ea typeface="Times New Roman" panose="02020603050405020304" pitchFamily="18" charset="0"/>
              </a:rPr>
              <a:t>Customer satisfaction</a:t>
            </a:r>
            <a:r>
              <a:rPr lang="en-GB" sz="1200" dirty="0">
                <a:effectLst/>
                <a:latin typeface="Times New Roman" panose="02020603050405020304" pitchFamily="18" charset="0"/>
                <a:ea typeface="Times New Roman" panose="02020603050405020304" pitchFamily="18" charset="0"/>
              </a:rPr>
              <a:t> (22 </a:t>
            </a:r>
            <a:r>
              <a:rPr lang="en-GB" sz="1200" dirty="0" err="1">
                <a:effectLst/>
                <a:latin typeface="Times New Roman" panose="02020603050405020304" pitchFamily="18" charset="0"/>
                <a:ea typeface="Times New Roman" panose="02020603050405020304" pitchFamily="18" charset="0"/>
              </a:rPr>
              <a:t>vols</a:t>
            </a:r>
            <a:r>
              <a:rPr lang="en-GB" sz="1200" dirty="0">
                <a:effectLst/>
                <a:latin typeface="Times New Roman" panose="02020603050405020304" pitchFamily="18" charset="0"/>
                <a:ea typeface="Times New Roman" panose="02020603050405020304" pitchFamily="18" charset="0"/>
              </a:rPr>
              <a:t>). 3rd </a:t>
            </a:r>
            <a:r>
              <a:rPr lang="en-GB" sz="1200" dirty="0" err="1">
                <a:effectLst/>
                <a:latin typeface="Times New Roman" panose="02020603050405020304" pitchFamily="18" charset="0"/>
                <a:ea typeface="Times New Roman" panose="02020603050405020304" pitchFamily="18" charset="0"/>
              </a:rPr>
              <a:t>edn</a:t>
            </a:r>
            <a:r>
              <a:rPr lang="en-GB" sz="1200" dirty="0">
                <a:effectLst/>
                <a:latin typeface="Times New Roman" panose="02020603050405020304" pitchFamily="18" charset="0"/>
                <a:ea typeface="Times New Roman" panose="02020603050405020304" pitchFamily="18" charset="0"/>
              </a:rPr>
              <a:t>. Austin, TX: The Dept., Internal Audit Division. </a:t>
            </a:r>
          </a:p>
        </p:txBody>
      </p:sp>
      <p:sp>
        <p:nvSpPr>
          <p:cNvPr id="4" name="Slide Number Placeholder 3"/>
          <p:cNvSpPr>
            <a:spLocks noGrp="1"/>
          </p:cNvSpPr>
          <p:nvPr>
            <p:ph type="sldNum" sz="quarter" idx="5"/>
          </p:nvPr>
        </p:nvSpPr>
        <p:spPr/>
        <p:txBody>
          <a:bodyPr/>
          <a:lstStyle/>
          <a:p>
            <a:fld id="{FF8DE7C5-99DE-4393-9207-A10F7E77506D}" type="slidenum">
              <a:rPr lang="en-GB" smtClean="0"/>
              <a:t>13</a:t>
            </a:fld>
            <a:endParaRPr lang="en-GB"/>
          </a:p>
        </p:txBody>
      </p:sp>
    </p:spTree>
    <p:extLst>
      <p:ext uri="{BB962C8B-B14F-4D97-AF65-F5344CB8AC3E}">
        <p14:creationId xmlns:p14="http://schemas.microsoft.com/office/powerpoint/2010/main" val="354426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err="1">
                <a:effectLst/>
                <a:latin typeface="Times New Roman" panose="02020603050405020304" pitchFamily="18" charset="0"/>
                <a:ea typeface="Times New Roman" panose="02020603050405020304" pitchFamily="18" charset="0"/>
              </a:rPr>
              <a:t>Lusling</a:t>
            </a:r>
            <a:r>
              <a:rPr lang="en-GB" sz="1200" dirty="0">
                <a:effectLst/>
                <a:latin typeface="Times New Roman" panose="02020603050405020304" pitchFamily="18" charset="0"/>
                <a:ea typeface="Times New Roman" panose="02020603050405020304" pitchFamily="18" charset="0"/>
              </a:rPr>
              <a:t>, B. (2018) ‘Trends in the UK hotel industry’, </a:t>
            </a:r>
            <a:r>
              <a:rPr lang="en-GB" sz="1200" i="1" dirty="0">
                <a:effectLst/>
                <a:latin typeface="Times New Roman" panose="02020603050405020304" pitchFamily="18" charset="0"/>
                <a:ea typeface="Times New Roman" panose="02020603050405020304" pitchFamily="18" charset="0"/>
              </a:rPr>
              <a:t>International Journal of Contemporary Hospitality Management</a:t>
            </a:r>
            <a:r>
              <a:rPr lang="en-GB" sz="1200" dirty="0">
                <a:effectLst/>
                <a:latin typeface="Times New Roman" panose="02020603050405020304" pitchFamily="18" charset="0"/>
                <a:ea typeface="Times New Roman" panose="02020603050405020304" pitchFamily="18" charset="0"/>
              </a:rPr>
              <a:t>, 8(7), pp. 64–98. doi:10.1108/09596119610791682. </a:t>
            </a:r>
          </a:p>
          <a:p>
            <a:pPr>
              <a:lnSpc>
                <a:spcPct val="150000"/>
              </a:lnSpc>
            </a:pPr>
            <a:r>
              <a:rPr lang="en-GB" sz="1200" dirty="0">
                <a:effectLst/>
                <a:latin typeface="Times New Roman" panose="02020603050405020304" pitchFamily="18" charset="0"/>
                <a:ea typeface="Times New Roman" panose="02020603050405020304" pitchFamily="18" charset="0"/>
              </a:rPr>
              <a:t>Markel, C. (2019) ‘Business Organisation for Customers’, </a:t>
            </a:r>
            <a:r>
              <a:rPr lang="en-GB" sz="1200" i="1" dirty="0">
                <a:effectLst/>
                <a:latin typeface="Times New Roman" panose="02020603050405020304" pitchFamily="18" charset="0"/>
                <a:ea typeface="Times New Roman" panose="02020603050405020304" pitchFamily="18" charset="0"/>
              </a:rPr>
              <a:t>Business organisations dealing with customers</a:t>
            </a:r>
            <a:r>
              <a:rPr lang="en-GB" sz="1200" dirty="0">
                <a:effectLst/>
                <a:latin typeface="Times New Roman" panose="02020603050405020304" pitchFamily="18" charset="0"/>
                <a:ea typeface="Times New Roman" panose="02020603050405020304" pitchFamily="18" charset="0"/>
              </a:rPr>
              <a:t>, 18(22), pp. 42–44. doi:10.4324/9780203928028. </a:t>
            </a:r>
          </a:p>
          <a:p>
            <a:pPr>
              <a:lnSpc>
                <a:spcPct val="150000"/>
              </a:lnSpc>
            </a:pPr>
            <a:r>
              <a:rPr lang="en-GB" sz="1200" dirty="0">
                <a:effectLst/>
                <a:latin typeface="Times New Roman" panose="02020603050405020304" pitchFamily="18" charset="0"/>
                <a:ea typeface="Times New Roman" panose="02020603050405020304" pitchFamily="18" charset="0"/>
              </a:rPr>
              <a:t>Rizvi, M.A. (2017) ‘A feedback model for an effective customer service’, </a:t>
            </a:r>
            <a:r>
              <a:rPr lang="en-GB" sz="1200" i="1" dirty="0">
                <a:effectLst/>
                <a:latin typeface="Times New Roman" panose="02020603050405020304" pitchFamily="18" charset="0"/>
                <a:ea typeface="Times New Roman" panose="02020603050405020304" pitchFamily="18" charset="0"/>
              </a:rPr>
              <a:t>Effective feedback system</a:t>
            </a:r>
            <a:r>
              <a:rPr lang="en-GB" sz="1200" dirty="0">
                <a:effectLst/>
                <a:latin typeface="Times New Roman" panose="02020603050405020304" pitchFamily="18" charset="0"/>
                <a:ea typeface="Times New Roman" panose="02020603050405020304" pitchFamily="18" charset="0"/>
              </a:rPr>
              <a:t>, 12(22), pp. 411–422. doi:10.1504/jgba.2017.083414. </a:t>
            </a:r>
          </a:p>
          <a:p>
            <a:pPr>
              <a:lnSpc>
                <a:spcPct val="150000"/>
              </a:lnSpc>
            </a:pPr>
            <a:r>
              <a:rPr lang="en-GB" sz="1200" dirty="0" err="1">
                <a:effectLst/>
                <a:latin typeface="Times New Roman" panose="02020603050405020304" pitchFamily="18" charset="0"/>
                <a:ea typeface="Times New Roman" panose="02020603050405020304" pitchFamily="18" charset="0"/>
              </a:rPr>
              <a:t>Tana</a:t>
            </a:r>
            <a:r>
              <a:rPr lang="en-GB" sz="1200" dirty="0">
                <a:effectLst/>
                <a:latin typeface="Times New Roman" panose="02020603050405020304" pitchFamily="18" charset="0"/>
                <a:ea typeface="Times New Roman" panose="02020603050405020304" pitchFamily="18" charset="0"/>
              </a:rPr>
              <a:t>, H. (2019) ‘Le </a:t>
            </a:r>
            <a:r>
              <a:rPr lang="en-GB" sz="1200" dirty="0" err="1">
                <a:effectLst/>
                <a:latin typeface="Times New Roman" panose="02020603050405020304" pitchFamily="18" charset="0"/>
                <a:ea typeface="Times New Roman" panose="02020603050405020304" pitchFamily="18" charset="0"/>
              </a:rPr>
              <a:t>Méridien</a:t>
            </a:r>
            <a:r>
              <a:rPr lang="en-GB" sz="1200" dirty="0">
                <a:effectLst/>
                <a:latin typeface="Times New Roman" panose="02020603050405020304" pitchFamily="18" charset="0"/>
                <a:ea typeface="Times New Roman" panose="02020603050405020304" pitchFamily="18" charset="0"/>
              </a:rPr>
              <a:t> Hotel’, </a:t>
            </a:r>
            <a:r>
              <a:rPr lang="en-GB" sz="1200" i="1" dirty="0">
                <a:effectLst/>
                <a:latin typeface="Times New Roman" panose="02020603050405020304" pitchFamily="18" charset="0"/>
                <a:ea typeface="Times New Roman" panose="02020603050405020304" pitchFamily="18" charset="0"/>
              </a:rPr>
              <a:t>Journal of Neurosurgical </a:t>
            </a:r>
            <a:r>
              <a:rPr lang="en-GB" sz="1200" i="1" dirty="0" err="1">
                <a:effectLst/>
                <a:latin typeface="Times New Roman" panose="02020603050405020304" pitchFamily="18" charset="0"/>
                <a:ea typeface="Times New Roman" panose="02020603050405020304" pitchFamily="18" charset="0"/>
              </a:rPr>
              <a:t>Anesthesiology</a:t>
            </a:r>
            <a:r>
              <a:rPr lang="en-GB" sz="1200" dirty="0">
                <a:effectLst/>
                <a:latin typeface="Times New Roman" panose="02020603050405020304" pitchFamily="18" charset="0"/>
                <a:ea typeface="Times New Roman" panose="02020603050405020304" pitchFamily="18" charset="0"/>
              </a:rPr>
              <a:t>, 1(2), pp. 155–161. doi:10.1097/00008506-198906000-00006. </a:t>
            </a:r>
          </a:p>
          <a:p>
            <a:pPr>
              <a:lnSpc>
                <a:spcPct val="150000"/>
              </a:lnSpc>
            </a:pPr>
            <a:r>
              <a:rPr lang="en-GB" sz="1200" dirty="0" err="1">
                <a:effectLst/>
                <a:latin typeface="Times New Roman" panose="02020603050405020304" pitchFamily="18" charset="0"/>
                <a:ea typeface="Times New Roman" panose="02020603050405020304" pitchFamily="18" charset="0"/>
              </a:rPr>
              <a:t>Yonel</a:t>
            </a:r>
            <a:r>
              <a:rPr lang="en-GB" sz="1200" dirty="0">
                <a:effectLst/>
                <a:latin typeface="Times New Roman" panose="02020603050405020304" pitchFamily="18" charset="0"/>
                <a:ea typeface="Times New Roman" panose="02020603050405020304" pitchFamily="18" charset="0"/>
              </a:rPr>
              <a:t>, Y. (2022) ‘Customer satisfaction’, </a:t>
            </a:r>
            <a:r>
              <a:rPr lang="en-GB" sz="1200" i="1" dirty="0">
                <a:effectLst/>
                <a:latin typeface="Times New Roman" panose="02020603050405020304" pitchFamily="18" charset="0"/>
                <a:ea typeface="Times New Roman" panose="02020603050405020304" pitchFamily="18" charset="0"/>
              </a:rPr>
              <a:t>Customer satisfaction being highest priority</a:t>
            </a:r>
            <a:r>
              <a:rPr lang="en-GB" sz="1200" dirty="0">
                <a:effectLst/>
                <a:latin typeface="Times New Roman" panose="02020603050405020304" pitchFamily="18" charset="0"/>
                <a:ea typeface="Times New Roman" panose="02020603050405020304" pitchFamily="18" charset="0"/>
              </a:rPr>
              <a:t>, 29(22), pp. 345–355. doi:10.4135/9781473988859. </a:t>
            </a:r>
          </a:p>
        </p:txBody>
      </p:sp>
      <p:sp>
        <p:nvSpPr>
          <p:cNvPr id="4" name="Slide Number Placeholder 3"/>
          <p:cNvSpPr>
            <a:spLocks noGrp="1"/>
          </p:cNvSpPr>
          <p:nvPr>
            <p:ph type="sldNum" sz="quarter" idx="5"/>
          </p:nvPr>
        </p:nvSpPr>
        <p:spPr/>
        <p:txBody>
          <a:bodyPr/>
          <a:lstStyle/>
          <a:p>
            <a:fld id="{FF8DE7C5-99DE-4393-9207-A10F7E77506D}" type="slidenum">
              <a:rPr lang="en-GB" smtClean="0"/>
              <a:t>14</a:t>
            </a:fld>
            <a:endParaRPr lang="en-GB"/>
          </a:p>
        </p:txBody>
      </p:sp>
    </p:spTree>
    <p:extLst>
      <p:ext uri="{BB962C8B-B14F-4D97-AF65-F5344CB8AC3E}">
        <p14:creationId xmlns:p14="http://schemas.microsoft.com/office/powerpoint/2010/main" val="80505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C3BF-DFC4-421E-3FB9-B6A23E3387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4BC5D3-B590-7806-A4B2-832E7CE8D0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D15F60-5335-14E8-6B1C-DFEC87DAA186}"/>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B2D580B7-FAC3-1953-3778-32AA35E70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003892-BCBE-FF99-AD87-2D93B7F55D9B}"/>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93042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E5DE0-BAD1-4E01-B6E1-8691B9923D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6FD8B1-FBE5-1F44-F88E-2D2F25FE19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A3BD74-96DC-263F-1641-F8DB9BE9D2B3}"/>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5DFB7446-0095-0EAD-F54C-0BA4C236D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6F807A-C03F-5EA3-E139-C1F6B29ED866}"/>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677367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A40D-0499-BBC0-58E0-706E5B9BEF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A0EFF8-F1FF-D1CE-8676-C6F9BD7026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3D6444-B286-11D6-52D5-EED41BB7E1FC}"/>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6B6270B8-2259-A64E-8D86-EDB1594AAD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4A8BD9-DACA-4711-BD05-6038085E0E62}"/>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3075249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136C-E616-9ABF-39DB-C1F44DE6E4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E7320-128A-75C0-4EC0-3986814BF4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DB634F-672F-B331-5BE6-151312FBAA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74F1ED-50ED-BD00-08F1-7F0BA35EC9A7}"/>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6" name="Footer Placeholder 5">
            <a:extLst>
              <a:ext uri="{FF2B5EF4-FFF2-40B4-BE49-F238E27FC236}">
                <a16:creationId xmlns:a16="http://schemas.microsoft.com/office/drawing/2014/main" id="{2288F207-D85F-A3E1-F4B9-A0D5B947FA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DD1D8E-D785-4451-7CB9-F7CC6A462E42}"/>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4654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0CCB4-C95C-2AE0-4864-0517275DE5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471FED-4B56-CFA5-AEAC-F5EA684C9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98FEAB-4D23-DE61-5A18-833EDB4687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658744-DFEC-54C3-B849-D6FF422339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2227FF-2AC2-8A26-1E6A-D770EB5BDE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5BF1C4-A08F-9EB0-889C-BE34018BE156}"/>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8" name="Footer Placeholder 7">
            <a:extLst>
              <a:ext uri="{FF2B5EF4-FFF2-40B4-BE49-F238E27FC236}">
                <a16:creationId xmlns:a16="http://schemas.microsoft.com/office/drawing/2014/main" id="{83207FC2-E2BF-DE1C-618A-A4692EA941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A9521D-0E14-9899-EFAC-7D00B70B4597}"/>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28993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F0B41-0FBF-F5F1-DCF6-986A2C6C94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2F5265-1029-76B0-3F82-2558385A0A7F}"/>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4" name="Footer Placeholder 3">
            <a:extLst>
              <a:ext uri="{FF2B5EF4-FFF2-40B4-BE49-F238E27FC236}">
                <a16:creationId xmlns:a16="http://schemas.microsoft.com/office/drawing/2014/main" id="{4F7848C7-B684-7191-71DF-D30CCE16DD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642DD5-2235-74E3-D0A8-584DCFA0D518}"/>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104337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130E08-2E90-20D8-BA49-C63F044E31D7}"/>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3" name="Footer Placeholder 2">
            <a:extLst>
              <a:ext uri="{FF2B5EF4-FFF2-40B4-BE49-F238E27FC236}">
                <a16:creationId xmlns:a16="http://schemas.microsoft.com/office/drawing/2014/main" id="{F48E3E4C-2E10-3073-D433-F4A2CB2157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04028D-3A07-7881-5A09-36C51E048130}"/>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364113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3D19-3C34-BD66-11F5-E0BFA70A1D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6D226A-89FE-FC95-86DA-0790DF8491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5568C0-0B90-7F67-FBAA-10AC4A1C57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A6471B-EADF-7DF1-845F-F69CE17D747A}"/>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6" name="Footer Placeholder 5">
            <a:extLst>
              <a:ext uri="{FF2B5EF4-FFF2-40B4-BE49-F238E27FC236}">
                <a16:creationId xmlns:a16="http://schemas.microsoft.com/office/drawing/2014/main" id="{045F7A1F-788E-10A4-A796-B369896091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CB53D-295F-9FD2-18FB-C8DC80C17469}"/>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2105580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6DB52-08B0-74C3-B664-360466A979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338CC2-5784-AB6B-A65E-675A59565B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BBCF71-CC4F-E5C1-09F8-6B4A6BB55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118B0-DA94-ECC8-6F62-DB0CC9D4407C}"/>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6" name="Footer Placeholder 5">
            <a:extLst>
              <a:ext uri="{FF2B5EF4-FFF2-40B4-BE49-F238E27FC236}">
                <a16:creationId xmlns:a16="http://schemas.microsoft.com/office/drawing/2014/main" id="{91874C96-462E-C35F-850B-CBE4F832D3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95BF49-8A99-8EA1-89F3-65707ECA31D6}"/>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3493761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C79A-7927-18E0-5043-CF67AF3738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F0CF97-129C-79F0-99F2-AB90F02754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3875D-E39A-AB0C-E398-031B7DE8CE05}"/>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A6EBAED2-B16C-73C3-2CEB-9BD5029BC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5DB0A-A5E6-BCBF-7CAB-F9923A305049}"/>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3645130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04D1F6-695C-2E7D-A40B-DD0167C671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AA76AF-245E-B262-90D3-BDFCBABD2B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251B28-9730-02B3-C9D5-552898D28C61}"/>
              </a:ext>
            </a:extLst>
          </p:cNvPr>
          <p:cNvSpPr>
            <a:spLocks noGrp="1"/>
          </p:cNvSpPr>
          <p:nvPr>
            <p:ph type="dt" sz="half" idx="10"/>
          </p:nvPr>
        </p:nvSpPr>
        <p:spPr/>
        <p:txBody>
          <a:body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05B0DEB6-20EA-BEEB-5B16-5E18991B2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B07A53-D018-756C-A7ED-66110FCF0478}"/>
              </a:ext>
            </a:extLst>
          </p:cNvPr>
          <p:cNvSpPr>
            <a:spLocks noGrp="1"/>
          </p:cNvSpPr>
          <p:nvPr>
            <p:ph type="sldNum" sz="quarter" idx="12"/>
          </p:nvPr>
        </p:nvSpPr>
        <p:spPr/>
        <p:txBody>
          <a:bodyPr/>
          <a:lstStyle/>
          <a:p>
            <a:fld id="{3D11166A-A52B-4661-887A-76F30F476860}" type="slidenum">
              <a:rPr lang="en-GB" smtClean="0"/>
              <a:t>‹#›</a:t>
            </a:fld>
            <a:endParaRPr lang="en-GB"/>
          </a:p>
        </p:txBody>
      </p:sp>
    </p:spTree>
    <p:extLst>
      <p:ext uri="{BB962C8B-B14F-4D97-AF65-F5344CB8AC3E}">
        <p14:creationId xmlns:p14="http://schemas.microsoft.com/office/powerpoint/2010/main" val="1162962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CA095-81CD-1873-3CCB-FB24B7A30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4D284D-FAA7-7685-1E6B-F7872D5C37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8F11B4-3979-5303-5720-7F984CB920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4C14A4-0572-43E2-B078-21A477FA4100}" type="datetimeFigureOut">
              <a:rPr lang="en-GB" smtClean="0"/>
              <a:t>19/11/2023</a:t>
            </a:fld>
            <a:endParaRPr lang="en-GB"/>
          </a:p>
        </p:txBody>
      </p:sp>
      <p:sp>
        <p:nvSpPr>
          <p:cNvPr id="5" name="Footer Placeholder 4">
            <a:extLst>
              <a:ext uri="{FF2B5EF4-FFF2-40B4-BE49-F238E27FC236}">
                <a16:creationId xmlns:a16="http://schemas.microsoft.com/office/drawing/2014/main" id="{D50EBC17-A775-AAA6-651E-6C309E365D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223D9F-FD20-BD3A-421A-B557E6B03B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11166A-A52B-4661-887A-76F30F476860}" type="slidenum">
              <a:rPr lang="en-GB" smtClean="0"/>
              <a:t>‹#›</a:t>
            </a:fld>
            <a:endParaRPr lang="en-GB"/>
          </a:p>
        </p:txBody>
      </p:sp>
    </p:spTree>
    <p:extLst>
      <p:ext uri="{BB962C8B-B14F-4D97-AF65-F5344CB8AC3E}">
        <p14:creationId xmlns:p14="http://schemas.microsoft.com/office/powerpoint/2010/main" val="2505960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0" name="Rectangle 106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arriott International launches 'Bridging The Gap' hotel development  program - Maryland Daily Record">
            <a:extLst>
              <a:ext uri="{FF2B5EF4-FFF2-40B4-BE49-F238E27FC236}">
                <a16:creationId xmlns:a16="http://schemas.microsoft.com/office/drawing/2014/main" id="{29A9F84D-618C-3970-FA84-2B0DFE8A77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5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ILoveQatar.net | Le Méridien City Center Doha now opened in West Bay">
            <a:extLst>
              <a:ext uri="{FF2B5EF4-FFF2-40B4-BE49-F238E27FC236}">
                <a16:creationId xmlns:a16="http://schemas.microsoft.com/office/drawing/2014/main" id="{B41D240C-9747-4FDF-1FA5-2BAB9980E4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1485" r="-2" b="849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72" name="Freeform: Shape 107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73" name="Freeform: Shape 1072">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F2E404-5B0B-77AE-47AC-83279EAD2079}"/>
              </a:ext>
            </a:extLst>
          </p:cNvPr>
          <p:cNvSpPr>
            <a:spLocks noGrp="1"/>
          </p:cNvSpPr>
          <p:nvPr>
            <p:ph type="ctrTitle"/>
          </p:nvPr>
        </p:nvSpPr>
        <p:spPr>
          <a:xfrm>
            <a:off x="438912" y="1524659"/>
            <a:ext cx="5019074" cy="2559051"/>
          </a:xfrm>
        </p:spPr>
        <p:txBody>
          <a:bodyPr>
            <a:normAutofit/>
          </a:bodyPr>
          <a:lstStyle/>
          <a:p>
            <a:pPr algn="l"/>
            <a:r>
              <a:rPr lang="en-GB" sz="1800" b="1" dirty="0">
                <a:latin typeface="Arial" panose="020B0604020202020204" pitchFamily="34" charset="0"/>
                <a:cs typeface="Arial" panose="020B0604020202020204" pitchFamily="34" charset="0"/>
              </a:rPr>
              <a:t>Presentation on service quality of ‘Le Meridien’</a:t>
            </a:r>
          </a:p>
        </p:txBody>
      </p:sp>
      <p:sp>
        <p:nvSpPr>
          <p:cNvPr id="3" name="Subtitle 2">
            <a:extLst>
              <a:ext uri="{FF2B5EF4-FFF2-40B4-BE49-F238E27FC236}">
                <a16:creationId xmlns:a16="http://schemas.microsoft.com/office/drawing/2014/main" id="{33BFE6D4-EDDC-69D3-CE82-3E2DEACA39A8}"/>
              </a:ext>
            </a:extLst>
          </p:cNvPr>
          <p:cNvSpPr>
            <a:spLocks noGrp="1"/>
          </p:cNvSpPr>
          <p:nvPr>
            <p:ph type="subTitle" idx="1"/>
          </p:nvPr>
        </p:nvSpPr>
        <p:spPr>
          <a:xfrm>
            <a:off x="438912" y="4687367"/>
            <a:ext cx="4917948" cy="1335024"/>
          </a:xfrm>
        </p:spPr>
        <p:txBody>
          <a:bodyPr>
            <a:noAutofit/>
          </a:bodyPr>
          <a:lstStyle/>
          <a:p>
            <a:pPr>
              <a:lnSpc>
                <a:spcPct val="107000"/>
              </a:lnSpc>
              <a:spcAft>
                <a:spcPts val="800"/>
              </a:spcAft>
            </a:pPr>
            <a:endPar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p:txBody>
      </p:sp>
      <p:sp>
        <p:nvSpPr>
          <p:cNvPr id="1069" name="Rectangle 106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71" name="Rectangle 107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58557D4D-7356-DB6F-7A57-D9F6CBA5399E}"/>
              </a:ext>
            </a:extLst>
          </p:cNvPr>
          <p:cNvGrpSpPr/>
          <p:nvPr/>
        </p:nvGrpSpPr>
        <p:grpSpPr>
          <a:xfrm>
            <a:off x="403498" y="6295370"/>
            <a:ext cx="11307268" cy="562630"/>
            <a:chOff x="403498" y="6295370"/>
            <a:chExt cx="11307268" cy="562630"/>
          </a:xfrm>
        </p:grpSpPr>
        <p:sp>
          <p:nvSpPr>
            <p:cNvPr id="6" name="Rectangle: Rounded Corners 5">
              <a:extLst>
                <a:ext uri="{FF2B5EF4-FFF2-40B4-BE49-F238E27FC236}">
                  <a16:creationId xmlns:a16="http://schemas.microsoft.com/office/drawing/2014/main" id="{D7ADD72E-8285-ECDF-EBF8-DFFE25DD4716}"/>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053FF2D-16FC-8DB3-DA13-DE093A4EFA1B}"/>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1</a:t>
              </a:r>
            </a:p>
          </p:txBody>
        </p:sp>
      </p:grpSp>
      <p:sp>
        <p:nvSpPr>
          <p:cNvPr id="7" name="TextBox 6">
            <a:extLst>
              <a:ext uri="{FF2B5EF4-FFF2-40B4-BE49-F238E27FC236}">
                <a16:creationId xmlns:a16="http://schemas.microsoft.com/office/drawing/2014/main" id="{CFEA5922-F7D0-9059-BA8D-A4DF63EA9365}"/>
              </a:ext>
            </a:extLst>
          </p:cNvPr>
          <p:cNvSpPr txBox="1"/>
          <p:nvPr/>
        </p:nvSpPr>
        <p:spPr>
          <a:xfrm>
            <a:off x="489097" y="4836382"/>
            <a:ext cx="5232999" cy="120032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Yaqoob </a:t>
            </a:r>
            <a:r>
              <a:rPr lang="en-US" sz="1200" dirty="0" err="1">
                <a:latin typeface="Arial" panose="020B0604020202020204" pitchFamily="34" charset="0"/>
                <a:cs typeface="Arial" panose="020B0604020202020204" pitchFamily="34" charset="0"/>
              </a:rPr>
              <a:t>Talukdaar</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Student: 2126722</a:t>
            </a:r>
          </a:p>
          <a:p>
            <a:r>
              <a:rPr lang="en-US" sz="1200" dirty="0">
                <a:latin typeface="Arial" panose="020B0604020202020204" pitchFamily="34" charset="0"/>
                <a:cs typeface="Arial" panose="020B0604020202020204" pitchFamily="34" charset="0"/>
              </a:rPr>
              <a:t>Module code: BMHI4003</a:t>
            </a:r>
          </a:p>
          <a:p>
            <a:r>
              <a:rPr lang="en-US" sz="1200" dirty="0">
                <a:latin typeface="Arial" panose="020B0604020202020204" pitchFamily="34" charset="0"/>
                <a:cs typeface="Arial" panose="020B0604020202020204" pitchFamily="34" charset="0"/>
              </a:rPr>
              <a:t>Module Title: hospitality and guest service</a:t>
            </a:r>
          </a:p>
          <a:p>
            <a:r>
              <a:rPr lang="en-US" sz="1200" dirty="0">
                <a:latin typeface="Arial" panose="020B0604020202020204" pitchFamily="34" charset="0"/>
                <a:cs typeface="Arial" panose="020B0604020202020204" pitchFamily="34" charset="0"/>
              </a:rPr>
              <a:t>Management</a:t>
            </a:r>
          </a:p>
          <a:p>
            <a:r>
              <a:rPr lang="en-US" sz="1200" dirty="0">
                <a:latin typeface="Arial" panose="020B0604020202020204" pitchFamily="34" charset="0"/>
                <a:cs typeface="Arial" panose="020B0604020202020204" pitchFamily="34" charset="0"/>
              </a:rPr>
              <a:t>Tutor: Charlotte </a:t>
            </a:r>
            <a:r>
              <a:rPr lang="en-US" sz="1200" dirty="0" err="1">
                <a:latin typeface="Arial" panose="020B0604020202020204" pitchFamily="34" charset="0"/>
                <a:cs typeface="Arial" panose="020B0604020202020204" pitchFamily="34" charset="0"/>
              </a:rPr>
              <a:t>Joynor</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81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13" name="Title 1">
            <a:extLst>
              <a:ext uri="{FF2B5EF4-FFF2-40B4-BE49-F238E27FC236}">
                <a16:creationId xmlns:a16="http://schemas.microsoft.com/office/drawing/2014/main" id="{89513D77-15F9-53D9-5BEA-8FD4AEE1F521}"/>
              </a:ext>
            </a:extLst>
          </p:cNvPr>
          <p:cNvSpPr>
            <a:spLocks noGrp="1"/>
          </p:cNvSpPr>
          <p:nvPr>
            <p:ph type="title"/>
          </p:nvPr>
        </p:nvSpPr>
        <p:spPr>
          <a:xfrm>
            <a:off x="838200" y="643467"/>
            <a:ext cx="2951205" cy="5571066"/>
          </a:xfrm>
        </p:spPr>
        <p:txBody>
          <a:bodyPr>
            <a:normAutofit/>
          </a:bodyPr>
          <a:lstStyle/>
          <a:p>
            <a:r>
              <a:rPr lang="en-GB" sz="4800" b="1" dirty="0">
                <a:solidFill>
                  <a:srgbClr val="FFFFFF"/>
                </a:solidFill>
                <a:latin typeface="Exo"/>
              </a:rPr>
              <a:t>Table of Contents</a:t>
            </a:r>
          </a:p>
        </p:txBody>
      </p:sp>
      <p:graphicFrame>
        <p:nvGraphicFramePr>
          <p:cNvPr id="4" name="Content Placeholder 3">
            <a:extLst>
              <a:ext uri="{FF2B5EF4-FFF2-40B4-BE49-F238E27FC236}">
                <a16:creationId xmlns:a16="http://schemas.microsoft.com/office/drawing/2014/main" id="{9117332E-B906-F4DC-1D68-029927C84B72}"/>
              </a:ext>
            </a:extLst>
          </p:cNvPr>
          <p:cNvGraphicFramePr>
            <a:graphicFrameLocks noGrp="1"/>
          </p:cNvGraphicFramePr>
          <p:nvPr>
            <p:ph idx="1"/>
            <p:extLst>
              <p:ext uri="{D42A27DB-BD31-4B8C-83A1-F6EECF244321}">
                <p14:modId xmlns:p14="http://schemas.microsoft.com/office/powerpoint/2010/main" val="2973863663"/>
              </p:ext>
            </p:extLst>
          </p:nvPr>
        </p:nvGraphicFramePr>
        <p:xfrm>
          <a:off x="5207640" y="705402"/>
          <a:ext cx="6291715" cy="5451834"/>
        </p:xfrm>
        <a:graphic>
          <a:graphicData uri="http://schemas.openxmlformats.org/drawingml/2006/table">
            <a:tbl>
              <a:tblPr firstRow="1" bandRow="1">
                <a:noFill/>
                <a:tableStyleId>{5C22544A-7EE6-4342-B048-85BDC9FD1C3A}</a:tableStyleId>
              </a:tblPr>
              <a:tblGrid>
                <a:gridCol w="4469760">
                  <a:extLst>
                    <a:ext uri="{9D8B030D-6E8A-4147-A177-3AD203B41FA5}">
                      <a16:colId xmlns:a16="http://schemas.microsoft.com/office/drawing/2014/main" val="1730090727"/>
                    </a:ext>
                  </a:extLst>
                </a:gridCol>
                <a:gridCol w="1821955">
                  <a:extLst>
                    <a:ext uri="{9D8B030D-6E8A-4147-A177-3AD203B41FA5}">
                      <a16:colId xmlns:a16="http://schemas.microsoft.com/office/drawing/2014/main" val="2855103847"/>
                    </a:ext>
                  </a:extLst>
                </a:gridCol>
              </a:tblGrid>
              <a:tr h="466239">
                <a:tc>
                  <a:txBody>
                    <a:bodyPr/>
                    <a:lstStyle/>
                    <a:p>
                      <a:pPr algn="ctr"/>
                      <a:r>
                        <a:rPr lang="en-GB" sz="2200" b="1" cap="none" spc="0" dirty="0">
                          <a:solidFill>
                            <a:schemeClr val="bg1"/>
                          </a:solidFill>
                        </a:rPr>
                        <a:t>Contents</a:t>
                      </a:r>
                    </a:p>
                  </a:txBody>
                  <a:tcPr marL="112800" marR="112800" marT="78960" marB="7896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pPr algn="ctr"/>
                      <a:r>
                        <a:rPr lang="en-GB" sz="2200" b="1" cap="none" spc="0" dirty="0">
                          <a:solidFill>
                            <a:schemeClr val="bg1"/>
                          </a:solidFill>
                        </a:rPr>
                        <a:t>Slide number</a:t>
                      </a:r>
                    </a:p>
                  </a:txBody>
                  <a:tcPr marL="112800" marR="112800" marT="78960" marB="7896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100589888"/>
                  </a:ext>
                </a:extLst>
              </a:tr>
              <a:tr h="4662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cap="none" spc="0" dirty="0">
                          <a:solidFill>
                            <a:schemeClr val="tx1"/>
                          </a:solidFill>
                          <a:effectLst/>
                          <a:latin typeface="+mn-lt"/>
                          <a:ea typeface="+mn-ea"/>
                          <a:cs typeface="+mn-cs"/>
                        </a:rPr>
                        <a:t>Introduction</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round/>
                      <a:headEnd type="none" w="med" len="med"/>
                      <a:tailEnd type="none" w="med" len="med"/>
                    </a:lnT>
                    <a:lnB w="12700" cap="flat" cmpd="sng" algn="ctr">
                      <a:noFill/>
                      <a:prstDash val="solid"/>
                    </a:lnB>
                    <a:noFill/>
                  </a:tcPr>
                </a:tc>
                <a:tc>
                  <a:txBody>
                    <a:bodyPr/>
                    <a:lstStyle/>
                    <a:p>
                      <a:pPr algn="ctr"/>
                      <a:r>
                        <a:rPr lang="en-GB" sz="1800" cap="none" spc="0">
                          <a:solidFill>
                            <a:schemeClr val="tx1"/>
                          </a:solidFill>
                        </a:rPr>
                        <a:t>3</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lnB>
                    <a:noFill/>
                  </a:tcPr>
                </a:tc>
                <a:extLst>
                  <a:ext uri="{0D108BD9-81ED-4DB2-BD59-A6C34878D82A}">
                    <a16:rowId xmlns:a16="http://schemas.microsoft.com/office/drawing/2014/main" val="2573718907"/>
                  </a:ext>
                </a:extLst>
              </a:tr>
              <a:tr h="428639">
                <a:tc>
                  <a:txBody>
                    <a:bodyPr/>
                    <a:lstStyle/>
                    <a:p>
                      <a:pPr algn="ctr"/>
                      <a:r>
                        <a:rPr lang="en-GB" sz="1800" b="1" kern="1200" cap="none" spc="0" dirty="0">
                          <a:solidFill>
                            <a:schemeClr val="tx1"/>
                          </a:solidFill>
                          <a:effectLst/>
                          <a:latin typeface="+mn-lt"/>
                          <a:ea typeface="+mn-ea"/>
                          <a:cs typeface="+mn-cs"/>
                        </a:rPr>
                        <a:t>Brand Overview</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1800" cap="none" spc="0">
                          <a:solidFill>
                            <a:schemeClr val="tx1"/>
                          </a:solidFill>
                        </a:rPr>
                        <a:t>4</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773756998"/>
                  </a:ext>
                </a:extLst>
              </a:tr>
              <a:tr h="4662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cap="none" spc="0" dirty="0">
                          <a:solidFill>
                            <a:schemeClr val="tx1"/>
                          </a:solidFill>
                          <a:effectLst/>
                          <a:latin typeface="+mn-lt"/>
                          <a:ea typeface="+mn-ea"/>
                          <a:cs typeface="+mn-cs"/>
                        </a:rPr>
                        <a:t>The target consumer base of Le Méridien</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ap="flat" cmpd="sng" algn="ctr">
                      <a:noFill/>
                      <a:prstDash val="solid"/>
                    </a:lnB>
                    <a:noFill/>
                  </a:tcPr>
                </a:tc>
                <a:tc>
                  <a:txBody>
                    <a:bodyPr/>
                    <a:lstStyle/>
                    <a:p>
                      <a:pPr algn="ctr"/>
                      <a:r>
                        <a:rPr lang="en-GB" sz="1800" cap="none" spc="0">
                          <a:solidFill>
                            <a:schemeClr val="tx1"/>
                          </a:solidFill>
                        </a:rPr>
                        <a:t>5</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ap="flat" cmpd="sng" algn="ctr">
                      <a:noFill/>
                      <a:prstDash val="solid"/>
                    </a:lnB>
                    <a:noFill/>
                  </a:tcPr>
                </a:tc>
                <a:extLst>
                  <a:ext uri="{0D108BD9-81ED-4DB2-BD59-A6C34878D82A}">
                    <a16:rowId xmlns:a16="http://schemas.microsoft.com/office/drawing/2014/main" val="2375795925"/>
                  </a:ext>
                </a:extLst>
              </a:tr>
              <a:tr h="4286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cap="none" spc="0" dirty="0">
                          <a:solidFill>
                            <a:schemeClr val="tx1"/>
                          </a:solidFill>
                          <a:effectLst/>
                          <a:latin typeface="+mn-lt"/>
                          <a:ea typeface="+mn-ea"/>
                          <a:cs typeface="+mn-cs"/>
                        </a:rPr>
                        <a:t>Nature &amp; scope of Guest service &amp; facilities</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1800" cap="none" spc="0">
                          <a:solidFill>
                            <a:schemeClr val="tx1"/>
                          </a:solidFill>
                        </a:rPr>
                        <a:t>6</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73865455"/>
                  </a:ext>
                </a:extLst>
              </a:tr>
              <a:tr h="4662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cap="none" spc="0" dirty="0">
                          <a:solidFill>
                            <a:schemeClr val="tx1"/>
                          </a:solidFill>
                          <a:effectLst/>
                          <a:latin typeface="+mn-lt"/>
                          <a:ea typeface="+mn-ea"/>
                          <a:cs typeface="+mn-cs"/>
                        </a:rPr>
                        <a:t>Role &amp; Function of Guest Service</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ap="flat" cmpd="sng" algn="ctr">
                      <a:noFill/>
                      <a:prstDash val="solid"/>
                    </a:lnB>
                    <a:noFill/>
                  </a:tcPr>
                </a:tc>
                <a:tc>
                  <a:txBody>
                    <a:bodyPr/>
                    <a:lstStyle/>
                    <a:p>
                      <a:pPr algn="ctr"/>
                      <a:r>
                        <a:rPr lang="en-GB" sz="1800" cap="none" spc="0">
                          <a:solidFill>
                            <a:schemeClr val="tx1"/>
                          </a:solidFill>
                        </a:rPr>
                        <a:t>7</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ap="flat" cmpd="sng" algn="ctr">
                      <a:noFill/>
                      <a:prstDash val="solid"/>
                    </a:lnB>
                    <a:noFill/>
                  </a:tcPr>
                </a:tc>
                <a:extLst>
                  <a:ext uri="{0D108BD9-81ED-4DB2-BD59-A6C34878D82A}">
                    <a16:rowId xmlns:a16="http://schemas.microsoft.com/office/drawing/2014/main" val="872589771"/>
                  </a:ext>
                </a:extLst>
              </a:tr>
              <a:tr h="4286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cap="none" spc="0" dirty="0">
                          <a:solidFill>
                            <a:schemeClr val="tx1"/>
                          </a:solidFill>
                          <a:effectLst/>
                          <a:latin typeface="+mn-lt"/>
                          <a:ea typeface="+mn-ea"/>
                          <a:cs typeface="+mn-cs"/>
                        </a:rPr>
                        <a:t>Significance of Guest Service &amp; Facilities</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1800" cap="none" spc="0">
                          <a:solidFill>
                            <a:schemeClr val="tx1"/>
                          </a:solidFill>
                        </a:rPr>
                        <a:t>8</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95907737"/>
                  </a:ext>
                </a:extLst>
              </a:tr>
              <a:tr h="466239">
                <a:tc>
                  <a:txBody>
                    <a:bodyPr/>
                    <a:lstStyle/>
                    <a:p>
                      <a:pPr algn="ctr"/>
                      <a:r>
                        <a:rPr lang="en-GB" sz="1800" b="0" kern="1200" cap="none" spc="0" dirty="0">
                          <a:solidFill>
                            <a:schemeClr val="tx1"/>
                          </a:solidFill>
                          <a:effectLst/>
                          <a:latin typeface="+mn-lt"/>
                          <a:ea typeface="+mn-ea"/>
                          <a:cs typeface="+mn-cs"/>
                        </a:rPr>
                        <a:t>Significance of Hospitality</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ap="flat" cmpd="sng" algn="ctr">
                      <a:noFill/>
                      <a:prstDash val="solid"/>
                    </a:lnB>
                    <a:noFill/>
                  </a:tcPr>
                </a:tc>
                <a:tc>
                  <a:txBody>
                    <a:bodyPr/>
                    <a:lstStyle/>
                    <a:p>
                      <a:pPr algn="ctr"/>
                      <a:r>
                        <a:rPr lang="en-GB" sz="1800" cap="none" spc="0">
                          <a:solidFill>
                            <a:schemeClr val="tx1"/>
                          </a:solidFill>
                        </a:rPr>
                        <a:t>9</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ap="flat" cmpd="sng" algn="ctr">
                      <a:noFill/>
                      <a:prstDash val="solid"/>
                    </a:lnB>
                    <a:noFill/>
                  </a:tcPr>
                </a:tc>
                <a:extLst>
                  <a:ext uri="{0D108BD9-81ED-4DB2-BD59-A6C34878D82A}">
                    <a16:rowId xmlns:a16="http://schemas.microsoft.com/office/drawing/2014/main" val="4077418698"/>
                  </a:ext>
                </a:extLst>
              </a:tr>
              <a:tr h="4286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cap="none" spc="0" dirty="0">
                          <a:solidFill>
                            <a:schemeClr val="tx1"/>
                          </a:solidFill>
                          <a:effectLst/>
                          <a:latin typeface="+mn-lt"/>
                          <a:ea typeface="+mn-ea"/>
                          <a:cs typeface="+mn-cs"/>
                        </a:rPr>
                        <a:t>Meeting guests’ expectations</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1800" cap="none" spc="0">
                          <a:solidFill>
                            <a:schemeClr val="tx1"/>
                          </a:solidFill>
                        </a:rPr>
                        <a:t>10</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0544702"/>
                  </a:ext>
                </a:extLst>
              </a:tr>
              <a:tr h="466239">
                <a:tc>
                  <a:txBody>
                    <a:bodyPr/>
                    <a:lstStyle/>
                    <a:p>
                      <a:pPr algn="ctr"/>
                      <a:r>
                        <a:rPr lang="en-GB" sz="1800" b="0" kern="1200" cap="none" spc="0" dirty="0">
                          <a:solidFill>
                            <a:schemeClr val="tx1"/>
                          </a:solidFill>
                          <a:effectLst/>
                          <a:latin typeface="+mn-lt"/>
                          <a:ea typeface="+mn-ea"/>
                          <a:cs typeface="+mn-cs"/>
                        </a:rPr>
                        <a:t>Ways of exceeding guests’ expectations</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ap="flat" cmpd="sng" algn="ctr">
                      <a:noFill/>
                      <a:prstDash val="solid"/>
                    </a:lnB>
                    <a:noFill/>
                  </a:tcPr>
                </a:tc>
                <a:tc>
                  <a:txBody>
                    <a:bodyPr/>
                    <a:lstStyle/>
                    <a:p>
                      <a:pPr algn="ctr"/>
                      <a:r>
                        <a:rPr lang="en-GB" sz="1800" cap="none" spc="0">
                          <a:solidFill>
                            <a:schemeClr val="tx1"/>
                          </a:solidFill>
                        </a:rPr>
                        <a:t>11</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ap="flat" cmpd="sng" algn="ctr">
                      <a:noFill/>
                      <a:prstDash val="solid"/>
                    </a:lnB>
                    <a:noFill/>
                  </a:tcPr>
                </a:tc>
                <a:extLst>
                  <a:ext uri="{0D108BD9-81ED-4DB2-BD59-A6C34878D82A}">
                    <a16:rowId xmlns:a16="http://schemas.microsoft.com/office/drawing/2014/main" val="3043128580"/>
                  </a:ext>
                </a:extLst>
              </a:tr>
              <a:tr h="4286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cap="none" spc="0" dirty="0">
                          <a:solidFill>
                            <a:schemeClr val="tx1"/>
                          </a:solidFill>
                          <a:effectLst/>
                          <a:latin typeface="+mn-lt"/>
                          <a:ea typeface="+mn-ea"/>
                          <a:cs typeface="+mn-cs"/>
                        </a:rPr>
                        <a:t>Conclusion</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ctr"/>
                      <a:r>
                        <a:rPr lang="en-GB" sz="1800" cap="none" spc="0">
                          <a:solidFill>
                            <a:schemeClr val="tx1"/>
                          </a:solidFill>
                        </a:rPr>
                        <a:t>12</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759701885"/>
                  </a:ext>
                </a:extLst>
              </a:tr>
              <a:tr h="4662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cap="none" spc="0" dirty="0">
                          <a:solidFill>
                            <a:schemeClr val="tx1"/>
                          </a:solidFill>
                          <a:effectLst/>
                          <a:latin typeface="+mn-lt"/>
                          <a:ea typeface="+mn-ea"/>
                          <a:cs typeface="+mn-cs"/>
                        </a:rPr>
                        <a:t>References</a:t>
                      </a:r>
                    </a:p>
                  </a:txBody>
                  <a:tcPr marL="112800" marR="112800" marT="78960" marB="78960">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ap="flat" cmpd="sng" algn="ctr">
                      <a:solidFill>
                        <a:schemeClr val="tx1"/>
                      </a:solidFill>
                      <a:prstDash val="solid"/>
                      <a:round/>
                      <a:headEnd type="none" w="med" len="med"/>
                      <a:tailEnd type="none" w="med" len="med"/>
                    </a:lnB>
                    <a:noFill/>
                  </a:tcPr>
                </a:tc>
                <a:tc>
                  <a:txBody>
                    <a:bodyPr/>
                    <a:lstStyle/>
                    <a:p>
                      <a:pPr algn="ctr"/>
                      <a:r>
                        <a:rPr lang="en-GB" sz="1800" cap="none" spc="0" dirty="0">
                          <a:solidFill>
                            <a:schemeClr val="tx1"/>
                          </a:solidFill>
                        </a:rPr>
                        <a:t>13 &amp; 14</a:t>
                      </a:r>
                    </a:p>
                  </a:txBody>
                  <a:tcPr marL="112800" marR="112800" marT="78960" marB="78960">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78718137"/>
                  </a:ext>
                </a:extLst>
              </a:tr>
            </a:tbl>
          </a:graphicData>
        </a:graphic>
      </p:graphicFrame>
      <p:grpSp>
        <p:nvGrpSpPr>
          <p:cNvPr id="14" name="Group 13">
            <a:extLst>
              <a:ext uri="{FF2B5EF4-FFF2-40B4-BE49-F238E27FC236}">
                <a16:creationId xmlns:a16="http://schemas.microsoft.com/office/drawing/2014/main" id="{33687961-C320-ED86-F94A-9A5CF8A33E48}"/>
              </a:ext>
            </a:extLst>
          </p:cNvPr>
          <p:cNvGrpSpPr/>
          <p:nvPr/>
        </p:nvGrpSpPr>
        <p:grpSpPr>
          <a:xfrm>
            <a:off x="403498" y="6295370"/>
            <a:ext cx="11307268" cy="562630"/>
            <a:chOff x="403498" y="6295370"/>
            <a:chExt cx="11307268" cy="562630"/>
          </a:xfrm>
        </p:grpSpPr>
        <p:sp>
          <p:nvSpPr>
            <p:cNvPr id="15" name="Rectangle: Rounded Corners 14">
              <a:extLst>
                <a:ext uri="{FF2B5EF4-FFF2-40B4-BE49-F238E27FC236}">
                  <a16:creationId xmlns:a16="http://schemas.microsoft.com/office/drawing/2014/main" id="{54279BAB-0DC4-53BB-F615-DCE97C69EB23}"/>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208B6E9-D7FB-F2FF-DA36-53DD54A6955D}"/>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a:latin typeface="Exo"/>
                </a:rPr>
                <a:t>  2</a:t>
              </a:r>
              <a:endParaRPr lang="en-GB" sz="2000" b="1" dirty="0">
                <a:latin typeface="Exo"/>
              </a:endParaRPr>
            </a:p>
          </p:txBody>
        </p:sp>
      </p:grpSp>
    </p:spTree>
    <p:extLst>
      <p:ext uri="{BB962C8B-B14F-4D97-AF65-F5344CB8AC3E}">
        <p14:creationId xmlns:p14="http://schemas.microsoft.com/office/powerpoint/2010/main" val="1443731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8" name="Rectangle 2087">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DC691-5023-E7DD-233F-84314B0A24BD}"/>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b="1" dirty="0"/>
              <a:t>Introduction</a:t>
            </a:r>
          </a:p>
        </p:txBody>
      </p:sp>
      <p:sp>
        <p:nvSpPr>
          <p:cNvPr id="2090" name="Rectangle 2089">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Rectangle 209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LoveQatar.net | Le Méridien City Center Doha now opened in West Bay">
            <a:extLst>
              <a:ext uri="{FF2B5EF4-FFF2-40B4-BE49-F238E27FC236}">
                <a16:creationId xmlns:a16="http://schemas.microsoft.com/office/drawing/2014/main" id="{80A3BC2B-B08A-EAA2-9C64-4B6C781072EF}"/>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t="26179" b="17089"/>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2094" name="Rectangle 2093">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25663B7-8807-000C-C74D-DD26CD67E2C1}"/>
              </a:ext>
            </a:extLst>
          </p:cNvPr>
          <p:cNvSpPr>
            <a:spLocks noGrp="1"/>
          </p:cNvSpPr>
          <p:nvPr>
            <p:ph type="body" sz="half" idx="2"/>
          </p:nvPr>
        </p:nvSpPr>
        <p:spPr>
          <a:xfrm>
            <a:off x="5162719" y="4883544"/>
            <a:ext cx="6690191" cy="1556907"/>
          </a:xfrm>
        </p:spPr>
        <p:txBody>
          <a:bodyPr vert="horz" lIns="91440" tIns="45720" rIns="91440" bIns="45720" rtlCol="0" anchor="ctr">
            <a:normAutofit/>
          </a:bodyPr>
          <a:lstStyle/>
          <a:p>
            <a:pPr marL="285750" indent="-228600">
              <a:buFont typeface="Arial" panose="020B0604020202020204" pitchFamily="34" charset="0"/>
              <a:buChar char="•"/>
            </a:pPr>
            <a:r>
              <a:rPr lang="en-US" sz="2000" dirty="0"/>
              <a:t>The performance of Hotel industry depends largely on customer service quality (</a:t>
            </a:r>
            <a:r>
              <a:rPr lang="en-US" sz="2000" dirty="0" err="1"/>
              <a:t>Dinish</a:t>
            </a:r>
            <a:r>
              <a:rPr lang="en-US" sz="2000" dirty="0"/>
              <a:t>, 2019). </a:t>
            </a:r>
          </a:p>
          <a:p>
            <a:pPr marL="285750" indent="-228600">
              <a:buFont typeface="Arial" panose="020B0604020202020204" pitchFamily="34" charset="0"/>
              <a:buChar char="•"/>
            </a:pPr>
            <a:r>
              <a:rPr lang="en-US" sz="2000" dirty="0"/>
              <a:t>The chosen company is ‘</a:t>
            </a:r>
            <a:r>
              <a:rPr lang="en-US" sz="2000" b="1" dirty="0"/>
              <a:t>Le Meridien’.</a:t>
            </a:r>
          </a:p>
          <a:p>
            <a:pPr marL="285750" indent="-228600">
              <a:buFont typeface="Arial" panose="020B0604020202020204" pitchFamily="34" charset="0"/>
              <a:buChar char="•"/>
            </a:pPr>
            <a:r>
              <a:rPr lang="en-US" sz="2000" dirty="0"/>
              <a:t>It is a brand under </a:t>
            </a:r>
            <a:r>
              <a:rPr lang="en-US" sz="2000" b="1" dirty="0"/>
              <a:t>‘Marriott International ’</a:t>
            </a:r>
            <a:r>
              <a:rPr lang="en-US" sz="2000" dirty="0"/>
              <a:t> group.</a:t>
            </a:r>
          </a:p>
        </p:txBody>
      </p:sp>
      <p:grpSp>
        <p:nvGrpSpPr>
          <p:cNvPr id="8" name="Group 7">
            <a:extLst>
              <a:ext uri="{FF2B5EF4-FFF2-40B4-BE49-F238E27FC236}">
                <a16:creationId xmlns:a16="http://schemas.microsoft.com/office/drawing/2014/main" id="{71EF29AC-F231-1DFC-573E-D9053281F0A1}"/>
              </a:ext>
            </a:extLst>
          </p:cNvPr>
          <p:cNvGrpSpPr/>
          <p:nvPr/>
        </p:nvGrpSpPr>
        <p:grpSpPr>
          <a:xfrm>
            <a:off x="442366" y="6472760"/>
            <a:ext cx="11307268" cy="562630"/>
            <a:chOff x="403498" y="6295370"/>
            <a:chExt cx="11307268" cy="562630"/>
          </a:xfrm>
        </p:grpSpPr>
        <p:sp>
          <p:nvSpPr>
            <p:cNvPr id="9" name="Rectangle: Rounded Corners 8">
              <a:extLst>
                <a:ext uri="{FF2B5EF4-FFF2-40B4-BE49-F238E27FC236}">
                  <a16:creationId xmlns:a16="http://schemas.microsoft.com/office/drawing/2014/main" id="{96809123-B084-09F0-3569-A8F309E0C1D1}"/>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F512F51-011E-3675-91AE-609E1DDAD333}"/>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3</a:t>
              </a:r>
            </a:p>
          </p:txBody>
        </p:sp>
      </p:grpSp>
    </p:spTree>
    <p:extLst>
      <p:ext uri="{BB962C8B-B14F-4D97-AF65-F5344CB8AC3E}">
        <p14:creationId xmlns:p14="http://schemas.microsoft.com/office/powerpoint/2010/main" val="281450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1" name="Rectangle 308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1E33D-9571-BDBB-95E7-FC1AA28237E7}"/>
              </a:ext>
            </a:extLst>
          </p:cNvPr>
          <p:cNvSpPr>
            <a:spLocks noGrp="1"/>
          </p:cNvSpPr>
          <p:nvPr>
            <p:ph type="title"/>
          </p:nvPr>
        </p:nvSpPr>
        <p:spPr>
          <a:xfrm>
            <a:off x="761803" y="501651"/>
            <a:ext cx="4646904" cy="1624520"/>
          </a:xfrm>
        </p:spPr>
        <p:txBody>
          <a:bodyPr vert="horz" lIns="91440" tIns="45720" rIns="91440" bIns="45720" rtlCol="0" anchor="ctr">
            <a:normAutofit/>
          </a:bodyPr>
          <a:lstStyle/>
          <a:p>
            <a:r>
              <a:rPr lang="en-US" sz="4000" b="1" dirty="0"/>
              <a:t>Brand Overview</a:t>
            </a:r>
          </a:p>
        </p:txBody>
      </p:sp>
      <p:pic>
        <p:nvPicPr>
          <p:cNvPr id="3074" name="Picture 2" descr="Le Meridien Hotel · RSM Design">
            <a:extLst>
              <a:ext uri="{FF2B5EF4-FFF2-40B4-BE49-F238E27FC236}">
                <a16:creationId xmlns:a16="http://schemas.microsoft.com/office/drawing/2014/main" id="{D02B83FE-BFE6-611B-6EF6-F38D9670E05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2321" r="27623"/>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87" name="Text Placeholder 3">
            <a:extLst>
              <a:ext uri="{FF2B5EF4-FFF2-40B4-BE49-F238E27FC236}">
                <a16:creationId xmlns:a16="http://schemas.microsoft.com/office/drawing/2014/main" id="{63679B0E-37E2-5A84-E7F9-88F0E4D52D63}"/>
              </a:ext>
            </a:extLst>
          </p:cNvPr>
          <p:cNvGraphicFramePr/>
          <p:nvPr>
            <p:extLst>
              <p:ext uri="{D42A27DB-BD31-4B8C-83A1-F6EECF244321}">
                <p14:modId xmlns:p14="http://schemas.microsoft.com/office/powerpoint/2010/main" val="2885378524"/>
              </p:ext>
            </p:extLst>
          </p:nvPr>
        </p:nvGraphicFramePr>
        <p:xfrm>
          <a:off x="761802" y="2338204"/>
          <a:ext cx="4646905" cy="36131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04BB8799-40D7-E4DF-BC0E-2AB450F61433}"/>
              </a:ext>
            </a:extLst>
          </p:cNvPr>
          <p:cNvGrpSpPr/>
          <p:nvPr/>
        </p:nvGrpSpPr>
        <p:grpSpPr>
          <a:xfrm>
            <a:off x="403498" y="6295370"/>
            <a:ext cx="11307268" cy="562630"/>
            <a:chOff x="403498" y="6295370"/>
            <a:chExt cx="11307268" cy="562630"/>
          </a:xfrm>
        </p:grpSpPr>
        <p:sp>
          <p:nvSpPr>
            <p:cNvPr id="7" name="Rectangle: Rounded Corners 6">
              <a:extLst>
                <a:ext uri="{FF2B5EF4-FFF2-40B4-BE49-F238E27FC236}">
                  <a16:creationId xmlns:a16="http://schemas.microsoft.com/office/drawing/2014/main" id="{1FBBB9FA-010B-BEE3-7E36-173EE0B0D0BB}"/>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66417D1-CBE1-A27D-9E93-A6A04CCB1E69}"/>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4</a:t>
              </a:r>
            </a:p>
          </p:txBody>
        </p:sp>
      </p:grpSp>
    </p:spTree>
    <p:extLst>
      <p:ext uri="{BB962C8B-B14F-4D97-AF65-F5344CB8AC3E}">
        <p14:creationId xmlns:p14="http://schemas.microsoft.com/office/powerpoint/2010/main" val="497241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AA127-D452-DE51-5646-4B92A17D08E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Main Consumers of </a:t>
            </a:r>
            <a:r>
              <a:rPr lang="en-US" sz="2600" dirty="0">
                <a:solidFill>
                  <a:srgbClr val="FFFFFF"/>
                </a:solidFill>
              </a:rPr>
              <a:t>‘Le Meridien’</a:t>
            </a:r>
            <a:endParaRPr lang="en-US" sz="2600" kern="1200" dirty="0">
              <a:solidFill>
                <a:srgbClr val="FFFFFF"/>
              </a:solidFill>
              <a:latin typeface="+mj-lt"/>
              <a:ea typeface="+mj-ea"/>
              <a:cs typeface="+mj-cs"/>
            </a:endParaRPr>
          </a:p>
        </p:txBody>
      </p:sp>
      <p:graphicFrame>
        <p:nvGraphicFramePr>
          <p:cNvPr id="7" name="Content Placeholder 6">
            <a:extLst>
              <a:ext uri="{FF2B5EF4-FFF2-40B4-BE49-F238E27FC236}">
                <a16:creationId xmlns:a16="http://schemas.microsoft.com/office/drawing/2014/main" id="{5DA732C2-D01A-4BB0-A947-F089874E329B}"/>
              </a:ext>
            </a:extLst>
          </p:cNvPr>
          <p:cNvGraphicFramePr>
            <a:graphicFrameLocks noGrp="1"/>
          </p:cNvGraphicFramePr>
          <p:nvPr>
            <p:ph idx="1"/>
            <p:extLst>
              <p:ext uri="{D42A27DB-BD31-4B8C-83A1-F6EECF244321}">
                <p14:modId xmlns:p14="http://schemas.microsoft.com/office/powerpoint/2010/main" val="1621236660"/>
              </p:ext>
            </p:extLst>
          </p:nvPr>
        </p:nvGraphicFramePr>
        <p:xfrm>
          <a:off x="3685465" y="963505"/>
          <a:ext cx="8094688" cy="4930989"/>
        </p:xfrm>
        <a:graphic>
          <a:graphicData uri="http://schemas.openxmlformats.org/drawingml/2006/table">
            <a:tbl>
              <a:tblPr firstRow="1" firstCol="1" bandRow="1"/>
              <a:tblGrid>
                <a:gridCol w="2045129">
                  <a:extLst>
                    <a:ext uri="{9D8B030D-6E8A-4147-A177-3AD203B41FA5}">
                      <a16:colId xmlns:a16="http://schemas.microsoft.com/office/drawing/2014/main" val="567766676"/>
                    </a:ext>
                  </a:extLst>
                </a:gridCol>
                <a:gridCol w="6049559">
                  <a:extLst>
                    <a:ext uri="{9D8B030D-6E8A-4147-A177-3AD203B41FA5}">
                      <a16:colId xmlns:a16="http://schemas.microsoft.com/office/drawing/2014/main" val="3115008844"/>
                    </a:ext>
                  </a:extLst>
                </a:gridCol>
              </a:tblGrid>
              <a:tr h="416153">
                <a:tc>
                  <a:txBody>
                    <a:bodyPr/>
                    <a:lstStyle/>
                    <a:p>
                      <a:pPr algn="ctr" fontAlgn="t">
                        <a:lnSpc>
                          <a:spcPct val="150000"/>
                        </a:lnSpc>
                        <a:spcBef>
                          <a:spcPts val="0"/>
                        </a:spcBef>
                        <a:spcAft>
                          <a:spcPts val="0"/>
                        </a:spcAft>
                      </a:pPr>
                      <a:r>
                        <a:rPr lang="en-GB" sz="1600" b="1" i="0" u="none" strike="noStrike"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Segmentation</a:t>
                      </a:r>
                      <a:endParaRPr lang="en-GB" sz="2300" b="1" i="0" u="none" strike="noStrike" dirty="0">
                        <a:solidFill>
                          <a:schemeClr val="bg1"/>
                        </a:solidFill>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62626"/>
                    </a:solidFill>
                  </a:tcPr>
                </a:tc>
                <a:tc>
                  <a:txBody>
                    <a:bodyPr/>
                    <a:lstStyle/>
                    <a:p>
                      <a:pPr algn="ctr" fontAlgn="t">
                        <a:lnSpc>
                          <a:spcPct val="150000"/>
                        </a:lnSpc>
                        <a:spcBef>
                          <a:spcPts val="0"/>
                        </a:spcBef>
                        <a:spcAft>
                          <a:spcPts val="0"/>
                        </a:spcAft>
                      </a:pPr>
                      <a:r>
                        <a:rPr lang="en-GB" sz="1600" b="1" i="0" u="none" strike="noStrike"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Details</a:t>
                      </a:r>
                      <a:endParaRPr lang="en-GB" sz="2300" b="1" i="0" u="none" strike="noStrike" dirty="0">
                        <a:solidFill>
                          <a:schemeClr val="bg1"/>
                        </a:solidFill>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62626"/>
                    </a:solidFill>
                  </a:tcPr>
                </a:tc>
                <a:extLst>
                  <a:ext uri="{0D108BD9-81ED-4DB2-BD59-A6C34878D82A}">
                    <a16:rowId xmlns:a16="http://schemas.microsoft.com/office/drawing/2014/main" val="279270264"/>
                  </a:ext>
                </a:extLst>
              </a:tr>
              <a:tr h="772431">
                <a:tc>
                  <a:txBody>
                    <a:bodyPr/>
                    <a:lstStyle/>
                    <a:p>
                      <a:pPr algn="just" fontAlgn="t">
                        <a:lnSpc>
                          <a:spcPct val="150000"/>
                        </a:lnSpc>
                        <a:spcBef>
                          <a:spcPts val="0"/>
                        </a:spcBef>
                        <a:spcAft>
                          <a:spcPts val="0"/>
                        </a:spcAft>
                      </a:pPr>
                      <a:r>
                        <a:rPr lang="en-GB" sz="1600" b="0" i="0" u="none" strike="noStrike">
                          <a:effectLst/>
                          <a:latin typeface="Times New Roman" panose="02020603050405020304" pitchFamily="18" charset="0"/>
                          <a:ea typeface="Times New Roman" panose="02020603050405020304" pitchFamily="18" charset="0"/>
                          <a:cs typeface="Vrinda" panose="020B0502040204020203" pitchFamily="34" charset="0"/>
                        </a:rPr>
                        <a:t>Demographic segmentation</a:t>
                      </a:r>
                      <a:endParaRPr lang="en-GB" sz="2300" b="0" i="0" u="none" strike="noStrike">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Aged 25 to 65</a:t>
                      </a:r>
                      <a:endParaRPr lang="en-GB" sz="16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9891441"/>
                  </a:ext>
                </a:extLst>
              </a:tr>
              <a:tr h="1484987">
                <a:tc>
                  <a:txBody>
                    <a:bodyPr/>
                    <a:lstStyle/>
                    <a:p>
                      <a:pPr algn="just" fontAlgn="t">
                        <a:lnSpc>
                          <a:spcPct val="150000"/>
                        </a:lnSpc>
                        <a:spcBef>
                          <a:spcPts val="0"/>
                        </a:spcBef>
                        <a:spcAft>
                          <a:spcPts val="0"/>
                        </a:spcAft>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Psychographic segmentation</a:t>
                      </a:r>
                      <a:endParaRPr lang="en-GB" sz="23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65000"/>
                      </a:schemeClr>
                    </a:solidFill>
                  </a:tcPr>
                </a:tc>
                <a:tc>
                  <a:txBody>
                    <a:bodyPr/>
                    <a:lstStyle/>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Business travellers, Art Enthusiasts.</a:t>
                      </a:r>
                      <a:endParaRPr lang="en-GB" sz="1600" b="0" i="0" u="none" strike="noStrike" dirty="0">
                        <a:effectLst/>
                        <a:latin typeface="Arial" panose="020B0604020202020204" pitchFamily="34" charset="0"/>
                        <a:ea typeface="+mn-ea"/>
                        <a:cs typeface="+mn-cs"/>
                      </a:endParaRPr>
                    </a:p>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Culturally curious explorers, event organising professionals (</a:t>
                      </a:r>
                      <a:r>
                        <a:rPr lang="en-GB" sz="1600" b="0" i="0" u="none" strike="noStrike" dirty="0" err="1">
                          <a:effectLst/>
                          <a:latin typeface="Times New Roman" panose="02020603050405020304" pitchFamily="18" charset="0"/>
                          <a:ea typeface="Times New Roman" panose="02020603050405020304" pitchFamily="18" charset="0"/>
                          <a:cs typeface="Vrinda" panose="020B0502040204020203" pitchFamily="34" charset="0"/>
                        </a:rPr>
                        <a:t>Birinam</a:t>
                      </a: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 2022).</a:t>
                      </a:r>
                      <a:endParaRPr lang="en-GB" sz="23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562560796"/>
                  </a:ext>
                </a:extLst>
              </a:tr>
              <a:tr h="1128709">
                <a:tc>
                  <a:txBody>
                    <a:bodyPr/>
                    <a:lstStyle/>
                    <a:p>
                      <a:pPr algn="just" fontAlgn="t">
                        <a:lnSpc>
                          <a:spcPct val="150000"/>
                        </a:lnSpc>
                        <a:spcBef>
                          <a:spcPts val="0"/>
                        </a:spcBef>
                        <a:spcAft>
                          <a:spcPts val="0"/>
                        </a:spcAft>
                      </a:pPr>
                      <a:r>
                        <a:rPr lang="en-GB" sz="1600" b="0" i="0" u="none" strike="noStrike">
                          <a:effectLst/>
                          <a:latin typeface="Times New Roman" panose="02020603050405020304" pitchFamily="18" charset="0"/>
                          <a:ea typeface="Times New Roman" panose="02020603050405020304" pitchFamily="18" charset="0"/>
                          <a:cs typeface="Vrinda" panose="020B0502040204020203" pitchFamily="34" charset="0"/>
                        </a:rPr>
                        <a:t>Geographic segmentation</a:t>
                      </a:r>
                      <a:endParaRPr lang="en-GB" sz="2300" b="0" i="0" u="none" strike="noStrike">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customers from urban &amp; city areas, rich commercial hubs</a:t>
                      </a:r>
                      <a:endParaRPr lang="en-GB" sz="1600" b="0" i="0" u="none" strike="noStrike" dirty="0">
                        <a:effectLst/>
                        <a:latin typeface="Arial" panose="020B0604020202020204" pitchFamily="34" charset="0"/>
                        <a:ea typeface="+mn-ea"/>
                        <a:cs typeface="+mn-cs"/>
                      </a:endParaRPr>
                    </a:p>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Art &amp; cultural exploration centres</a:t>
                      </a:r>
                      <a:endParaRPr lang="en-GB" sz="23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06835113"/>
                  </a:ext>
                </a:extLst>
              </a:tr>
              <a:tr h="1128709">
                <a:tc>
                  <a:txBody>
                    <a:bodyPr/>
                    <a:lstStyle/>
                    <a:p>
                      <a:pPr algn="just" fontAlgn="t">
                        <a:lnSpc>
                          <a:spcPct val="150000"/>
                        </a:lnSpc>
                        <a:spcBef>
                          <a:spcPts val="0"/>
                        </a:spcBef>
                        <a:spcAft>
                          <a:spcPts val="0"/>
                        </a:spcAft>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Behavioural segmentation</a:t>
                      </a:r>
                      <a:endParaRPr lang="en-GB" sz="23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65000"/>
                      </a:schemeClr>
                    </a:solidFill>
                  </a:tcPr>
                </a:tc>
                <a:tc>
                  <a:txBody>
                    <a:bodyPr/>
                    <a:lstStyle/>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Luxury-seeking, artistically sensitive customers. </a:t>
                      </a:r>
                      <a:endParaRPr lang="en-GB" sz="1600" b="0" i="0" u="none" strike="noStrike" dirty="0">
                        <a:effectLst/>
                        <a:latin typeface="Arial" panose="020B0604020202020204" pitchFamily="34" charset="0"/>
                        <a:ea typeface="+mn-ea"/>
                        <a:cs typeface="+mn-cs"/>
                      </a:endParaRPr>
                    </a:p>
                    <a:p>
                      <a:pPr marL="347472" indent="-347472" algn="just" fontAlgn="t">
                        <a:lnSpc>
                          <a:spcPct val="150000"/>
                        </a:lnSpc>
                        <a:spcBef>
                          <a:spcPts val="0"/>
                        </a:spcBef>
                        <a:spcAft>
                          <a:spcPts val="0"/>
                        </a:spcAft>
                        <a:buClrTx/>
                        <a:buSzPts val="1200"/>
                        <a:buFont typeface="Symbol" panose="05050102010706020507" pitchFamily="18" charset="2"/>
                        <a:buChar char="·"/>
                      </a:pPr>
                      <a:r>
                        <a:rPr lang="en-GB" sz="1600" b="0" i="0" u="none" strike="noStrike" dirty="0">
                          <a:effectLst/>
                          <a:latin typeface="Times New Roman" panose="02020603050405020304" pitchFamily="18" charset="0"/>
                          <a:ea typeface="Times New Roman" panose="02020603050405020304" pitchFamily="18" charset="0"/>
                          <a:cs typeface="Vrinda" panose="020B0502040204020203" pitchFamily="34" charset="0"/>
                        </a:rPr>
                        <a:t>Business magnates (Tana, 2019).</a:t>
                      </a:r>
                      <a:endParaRPr lang="en-GB" sz="2300" b="0" i="0" u="none" strike="noStrike" dirty="0">
                        <a:effectLst/>
                        <a:latin typeface="Arial" panose="020B0604020202020204" pitchFamily="34" charset="0"/>
                      </a:endParaRPr>
                    </a:p>
                  </a:txBody>
                  <a:tcPr marL="89070" marR="89070" marT="123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476244027"/>
                  </a:ext>
                </a:extLst>
              </a:tr>
            </a:tbl>
          </a:graphicData>
        </a:graphic>
      </p:graphicFrame>
      <p:pic>
        <p:nvPicPr>
          <p:cNvPr id="5122" name="Picture 2" descr="Le Meridien – Logos Download">
            <a:extLst>
              <a:ext uri="{FF2B5EF4-FFF2-40B4-BE49-F238E27FC236}">
                <a16:creationId xmlns:a16="http://schemas.microsoft.com/office/drawing/2014/main" id="{E4D1943D-DC83-7C99-EFC7-50A36F37F9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818" y="5007579"/>
            <a:ext cx="2323477" cy="333607"/>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674EFE9F-2A2C-7D97-305D-265CC8D037EC}"/>
              </a:ext>
            </a:extLst>
          </p:cNvPr>
          <p:cNvGrpSpPr/>
          <p:nvPr/>
        </p:nvGrpSpPr>
        <p:grpSpPr>
          <a:xfrm>
            <a:off x="403498" y="6295370"/>
            <a:ext cx="11307268" cy="562630"/>
            <a:chOff x="403498" y="6295370"/>
            <a:chExt cx="11307268" cy="562630"/>
          </a:xfrm>
        </p:grpSpPr>
        <p:sp>
          <p:nvSpPr>
            <p:cNvPr id="8" name="Rectangle: Rounded Corners 7">
              <a:extLst>
                <a:ext uri="{FF2B5EF4-FFF2-40B4-BE49-F238E27FC236}">
                  <a16:creationId xmlns:a16="http://schemas.microsoft.com/office/drawing/2014/main" id="{99E0B213-9651-E01D-929C-B17F1DCF21CB}"/>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3FEC510-A20A-02C2-B415-00925CA529F0}"/>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5</a:t>
              </a:r>
            </a:p>
          </p:txBody>
        </p:sp>
      </p:grpSp>
    </p:spTree>
    <p:extLst>
      <p:ext uri="{BB962C8B-B14F-4D97-AF65-F5344CB8AC3E}">
        <p14:creationId xmlns:p14="http://schemas.microsoft.com/office/powerpoint/2010/main" val="1327203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AF592-56D1-705B-1A73-7A30839A49E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b="1" dirty="0"/>
              <a:t>Nature &amp; scope of Guest service &amp; facilities</a:t>
            </a:r>
          </a:p>
        </p:txBody>
      </p:sp>
      <p:sp>
        <p:nvSpPr>
          <p:cNvPr id="61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4E0AB27-4EEE-B109-1E25-AE7C4EDADCB3}"/>
              </a:ext>
            </a:extLst>
          </p:cNvPr>
          <p:cNvSpPr>
            <a:spLocks noGrp="1"/>
          </p:cNvSpPr>
          <p:nvPr>
            <p:ph type="body" sz="half" idx="2"/>
          </p:nvPr>
        </p:nvSpPr>
        <p:spPr>
          <a:xfrm>
            <a:off x="640080" y="2872899"/>
            <a:ext cx="4670097" cy="3320668"/>
          </a:xfrm>
        </p:spPr>
        <p:txBody>
          <a:bodyPr vert="horz" lIns="91440" tIns="45720" rIns="91440" bIns="45720" rtlCol="0">
            <a:normAutofit fontScale="92500" lnSpcReduction="20000"/>
          </a:bodyPr>
          <a:lstStyle/>
          <a:p>
            <a:pPr indent="-228600">
              <a:spcBef>
                <a:spcPts val="0"/>
              </a:spcBef>
              <a:spcAft>
                <a:spcPts val="600"/>
              </a:spcAft>
              <a:buFont typeface="Arial" panose="020B0604020202020204" pitchFamily="34" charset="0"/>
              <a:buChar char="•"/>
            </a:pPr>
            <a:r>
              <a:rPr lang="en-US" sz="2000" b="1" dirty="0"/>
              <a:t>Nature:</a:t>
            </a:r>
          </a:p>
          <a:p>
            <a:pPr marL="285750" indent="-228600">
              <a:spcBef>
                <a:spcPts val="0"/>
              </a:spcBef>
              <a:spcAft>
                <a:spcPts val="600"/>
              </a:spcAft>
              <a:buFont typeface="Arial" panose="020B0604020202020204" pitchFamily="34" charset="0"/>
              <a:buChar char="•"/>
            </a:pPr>
            <a:r>
              <a:rPr lang="en-US" sz="2000" dirty="0"/>
              <a:t>Round-the-clock service and assistance. </a:t>
            </a:r>
          </a:p>
          <a:p>
            <a:pPr marL="285750" indent="-228600">
              <a:spcBef>
                <a:spcPts val="0"/>
              </a:spcBef>
              <a:spcAft>
                <a:spcPts val="600"/>
              </a:spcAft>
              <a:buFont typeface="Arial" panose="020B0604020202020204" pitchFamily="34" charset="0"/>
              <a:buChar char="•"/>
            </a:pPr>
            <a:r>
              <a:rPr lang="en-US" sz="2000" dirty="0"/>
              <a:t>Very minimal Trouble.</a:t>
            </a:r>
          </a:p>
          <a:p>
            <a:pPr marL="285750" indent="-228600">
              <a:spcBef>
                <a:spcPts val="0"/>
              </a:spcBef>
              <a:spcAft>
                <a:spcPts val="600"/>
              </a:spcAft>
              <a:buFont typeface="Arial" panose="020B0604020202020204" pitchFamily="34" charset="0"/>
              <a:buChar char="•"/>
            </a:pPr>
            <a:r>
              <a:rPr lang="en-US" sz="2000" dirty="0"/>
              <a:t>Stress-free booking, check-in, and baggage handling to leaving of customers (Tana, 2019). </a:t>
            </a:r>
          </a:p>
          <a:p>
            <a:pPr marL="57150">
              <a:spcBef>
                <a:spcPts val="0"/>
              </a:spcBef>
              <a:spcAft>
                <a:spcPts val="600"/>
              </a:spcAft>
            </a:pPr>
            <a:endParaRPr lang="en-US" sz="2000" dirty="0"/>
          </a:p>
          <a:p>
            <a:pPr indent="-228600">
              <a:spcBef>
                <a:spcPts val="0"/>
              </a:spcBef>
              <a:spcAft>
                <a:spcPts val="600"/>
              </a:spcAft>
              <a:buFont typeface="Arial" panose="020B0604020202020204" pitchFamily="34" charset="0"/>
              <a:buChar char="•"/>
            </a:pPr>
            <a:r>
              <a:rPr lang="en-US" sz="2000" b="1" dirty="0"/>
              <a:t>Scope: </a:t>
            </a:r>
          </a:p>
          <a:p>
            <a:pPr marL="285750" indent="-228600">
              <a:spcBef>
                <a:spcPts val="0"/>
              </a:spcBef>
              <a:spcAft>
                <a:spcPts val="600"/>
              </a:spcAft>
              <a:buFont typeface="Arial" panose="020B0604020202020204" pitchFamily="34" charset="0"/>
              <a:buChar char="•"/>
            </a:pPr>
            <a:r>
              <a:rPr lang="en-US" sz="2000" dirty="0"/>
              <a:t>Artistically designed, culturally enriched rooms.</a:t>
            </a:r>
          </a:p>
          <a:p>
            <a:pPr marL="285750" indent="-228600">
              <a:spcBef>
                <a:spcPts val="0"/>
              </a:spcBef>
              <a:spcAft>
                <a:spcPts val="600"/>
              </a:spcAft>
              <a:buFont typeface="Arial" panose="020B0604020202020204" pitchFamily="34" charset="0"/>
              <a:buChar char="•"/>
            </a:pPr>
            <a:r>
              <a:rPr lang="en-US" sz="2000" dirty="0"/>
              <a:t>Available modern technologies and tools (Bond, 2022). </a:t>
            </a:r>
          </a:p>
        </p:txBody>
      </p:sp>
      <p:pic>
        <p:nvPicPr>
          <p:cNvPr id="6146" name="Picture 2" descr="Dhaka Hotel | Le Méridien Dhaka">
            <a:extLst>
              <a:ext uri="{FF2B5EF4-FFF2-40B4-BE49-F238E27FC236}">
                <a16:creationId xmlns:a16="http://schemas.microsoft.com/office/drawing/2014/main" id="{BA12BB26-2CE4-D336-3215-02499BB8F83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5615" r="2796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48F03506-31BD-4383-2F84-AC1BF3FFB501}"/>
              </a:ext>
            </a:extLst>
          </p:cNvPr>
          <p:cNvGrpSpPr/>
          <p:nvPr/>
        </p:nvGrpSpPr>
        <p:grpSpPr>
          <a:xfrm>
            <a:off x="403498" y="6295370"/>
            <a:ext cx="11307268" cy="562630"/>
            <a:chOff x="403498" y="6295370"/>
            <a:chExt cx="11307268" cy="562630"/>
          </a:xfrm>
        </p:grpSpPr>
        <p:sp>
          <p:nvSpPr>
            <p:cNvPr id="8" name="Rectangle: Rounded Corners 7">
              <a:extLst>
                <a:ext uri="{FF2B5EF4-FFF2-40B4-BE49-F238E27FC236}">
                  <a16:creationId xmlns:a16="http://schemas.microsoft.com/office/drawing/2014/main" id="{9E881858-A4A0-709C-571F-56C13AD6DF90}"/>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BCC93B0-9BC6-32CD-6935-BDC2B1A6D7B1}"/>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6</a:t>
              </a:r>
            </a:p>
          </p:txBody>
        </p:sp>
      </p:grpSp>
    </p:spTree>
    <p:extLst>
      <p:ext uri="{BB962C8B-B14F-4D97-AF65-F5344CB8AC3E}">
        <p14:creationId xmlns:p14="http://schemas.microsoft.com/office/powerpoint/2010/main" val="2407334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90" name="Rectangle 718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02C37-F7DF-60E6-E77E-58555ED4A469}"/>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400"/>
              <a:t>Role &amp; Function of Guest Service &amp; facilities:</a:t>
            </a:r>
          </a:p>
        </p:txBody>
      </p:sp>
      <p:sp>
        <p:nvSpPr>
          <p:cNvPr id="7192" name="Rectangle 719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4" name="Rectangle 719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otel Le Méridien Vienna - Great prices at HOTEL INFO">
            <a:extLst>
              <a:ext uri="{FF2B5EF4-FFF2-40B4-BE49-F238E27FC236}">
                <a16:creationId xmlns:a16="http://schemas.microsoft.com/office/drawing/2014/main" id="{8E0EDA08-0408-A534-77D0-03C3E830A89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850" r="559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300ED307-A915-D648-19F6-8BE58254FB08}"/>
              </a:ext>
            </a:extLst>
          </p:cNvPr>
          <p:cNvSpPr>
            <a:spLocks noGrp="1"/>
          </p:cNvSpPr>
          <p:nvPr>
            <p:ph type="body" sz="half" idx="2"/>
          </p:nvPr>
        </p:nvSpPr>
        <p:spPr>
          <a:xfrm>
            <a:off x="6406428" y="2599509"/>
            <a:ext cx="4814021" cy="3639450"/>
          </a:xfrm>
        </p:spPr>
        <p:txBody>
          <a:bodyPr vert="horz" lIns="91440" tIns="45720" rIns="91440" bIns="45720" rtlCol="0" anchor="ctr">
            <a:normAutofit/>
          </a:bodyPr>
          <a:lstStyle/>
          <a:p>
            <a:pPr indent="-228600">
              <a:spcBef>
                <a:spcPts val="0"/>
              </a:spcBef>
              <a:spcAft>
                <a:spcPts val="600"/>
              </a:spcAft>
              <a:buFont typeface="Arial" panose="020B0604020202020204" pitchFamily="34" charset="0"/>
              <a:buChar char="•"/>
            </a:pPr>
            <a:r>
              <a:rPr lang="en-US" sz="2000" b="1" dirty="0"/>
              <a:t>Roles:</a:t>
            </a:r>
          </a:p>
          <a:p>
            <a:pPr marL="285750" indent="-228600">
              <a:spcBef>
                <a:spcPts val="0"/>
              </a:spcBef>
              <a:spcAft>
                <a:spcPts val="600"/>
              </a:spcAft>
              <a:buFont typeface="Arial" panose="020B0604020202020204" pitchFamily="34" charset="0"/>
              <a:buChar char="•"/>
            </a:pPr>
            <a:r>
              <a:rPr lang="en-US" sz="2000" dirty="0"/>
              <a:t>Create strong ties between customers and the firm.</a:t>
            </a:r>
          </a:p>
          <a:p>
            <a:pPr marL="285750" indent="-228600">
              <a:spcBef>
                <a:spcPts val="0"/>
              </a:spcBef>
              <a:spcAft>
                <a:spcPts val="600"/>
              </a:spcAft>
              <a:buFont typeface="Arial" panose="020B0604020202020204" pitchFamily="34" charset="0"/>
              <a:buChar char="•"/>
            </a:pPr>
            <a:r>
              <a:rPr lang="en-US" sz="2000" dirty="0"/>
              <a:t>Make customers’ stay memorable.</a:t>
            </a:r>
          </a:p>
          <a:p>
            <a:pPr marL="57150">
              <a:spcBef>
                <a:spcPts val="0"/>
              </a:spcBef>
              <a:spcAft>
                <a:spcPts val="600"/>
              </a:spcAft>
            </a:pPr>
            <a:endParaRPr lang="en-US" sz="2000" dirty="0"/>
          </a:p>
          <a:p>
            <a:pPr indent="-228600">
              <a:spcBef>
                <a:spcPts val="0"/>
              </a:spcBef>
              <a:spcAft>
                <a:spcPts val="600"/>
              </a:spcAft>
              <a:buFont typeface="Arial" panose="020B0604020202020204" pitchFamily="34" charset="0"/>
              <a:buChar char="•"/>
            </a:pPr>
            <a:r>
              <a:rPr lang="en-US" sz="2000" b="1" dirty="0"/>
              <a:t>Functions: </a:t>
            </a:r>
          </a:p>
          <a:p>
            <a:pPr marL="285750" indent="-228600">
              <a:spcBef>
                <a:spcPts val="0"/>
              </a:spcBef>
              <a:spcAft>
                <a:spcPts val="600"/>
              </a:spcAft>
              <a:buFont typeface="Arial" panose="020B0604020202020204" pitchFamily="34" charset="0"/>
              <a:buChar char="•"/>
            </a:pPr>
            <a:r>
              <a:rPr lang="en-US" sz="2000" dirty="0"/>
              <a:t>Ensure the highest retention and repetition of customers.</a:t>
            </a:r>
          </a:p>
          <a:p>
            <a:pPr marL="285750" indent="-228600">
              <a:spcBef>
                <a:spcPts val="0"/>
              </a:spcBef>
              <a:spcAft>
                <a:spcPts val="600"/>
              </a:spcAft>
              <a:buFont typeface="Arial" panose="020B0604020202020204" pitchFamily="34" charset="0"/>
              <a:buChar char="•"/>
            </a:pPr>
            <a:r>
              <a:rPr lang="en-US" sz="2000" dirty="0"/>
              <a:t>Offer exceptional service quality and be open to take constructive feedback (Loman, 2021).</a:t>
            </a:r>
          </a:p>
        </p:txBody>
      </p:sp>
      <p:sp>
        <p:nvSpPr>
          <p:cNvPr id="7196" name="Rectangle 719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39602B0D-2FE0-5B5A-A01E-8C9767E9503A}"/>
              </a:ext>
            </a:extLst>
          </p:cNvPr>
          <p:cNvGrpSpPr/>
          <p:nvPr/>
        </p:nvGrpSpPr>
        <p:grpSpPr>
          <a:xfrm>
            <a:off x="403498" y="6295370"/>
            <a:ext cx="11307268" cy="562630"/>
            <a:chOff x="403498" y="6295370"/>
            <a:chExt cx="11307268" cy="562630"/>
          </a:xfrm>
        </p:grpSpPr>
        <p:sp>
          <p:nvSpPr>
            <p:cNvPr id="8" name="Rectangle: Rounded Corners 7">
              <a:extLst>
                <a:ext uri="{FF2B5EF4-FFF2-40B4-BE49-F238E27FC236}">
                  <a16:creationId xmlns:a16="http://schemas.microsoft.com/office/drawing/2014/main" id="{85B3287E-CAF3-1A08-2A4B-F50E1CA122C5}"/>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8B51380-E663-30C6-E489-CC859589CB76}"/>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7</a:t>
              </a:r>
            </a:p>
          </p:txBody>
        </p:sp>
      </p:grpSp>
    </p:spTree>
    <p:extLst>
      <p:ext uri="{BB962C8B-B14F-4D97-AF65-F5344CB8AC3E}">
        <p14:creationId xmlns:p14="http://schemas.microsoft.com/office/powerpoint/2010/main" val="4111165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93A55-434A-616B-40CC-CEAEDC2A6086}"/>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Significance of Guest Service &amp; Facilities</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2E22B41-B5C5-93C9-DF85-80F317E1F44C}"/>
              </a:ext>
            </a:extLst>
          </p:cNvPr>
          <p:cNvSpPr>
            <a:spLocks noGrp="1"/>
          </p:cNvSpPr>
          <p:nvPr>
            <p:ph type="body" sz="half" idx="2"/>
          </p:nvPr>
        </p:nvSpPr>
        <p:spPr>
          <a:xfrm>
            <a:off x="645066" y="2031101"/>
            <a:ext cx="4741494" cy="3511943"/>
          </a:xfrm>
        </p:spPr>
        <p:txBody>
          <a:bodyPr vert="horz" lIns="91440" tIns="45720" rIns="91440" bIns="45720" rtlCol="0" anchor="ctr">
            <a:normAutofit/>
          </a:bodyPr>
          <a:lstStyle/>
          <a:p>
            <a:pPr marL="285750" indent="-228600">
              <a:buFont typeface="Arial" panose="020B0604020202020204" pitchFamily="34" charset="0"/>
              <a:buChar char="•"/>
            </a:pPr>
            <a:r>
              <a:rPr lang="en-US" sz="1800" dirty="0"/>
              <a:t>needs to ensure maximum satisfaction of its customer (Loman, 2021).</a:t>
            </a:r>
          </a:p>
          <a:p>
            <a:pPr marL="285750" indent="-228600">
              <a:buFont typeface="Arial" panose="020B0604020202020204" pitchFamily="34" charset="0"/>
              <a:buChar char="•"/>
            </a:pPr>
            <a:r>
              <a:rPr lang="en-US" sz="1800" dirty="0"/>
              <a:t>Crucial in Hotel industry as it deals with direct servicing of human beings.</a:t>
            </a:r>
          </a:p>
          <a:p>
            <a:pPr marL="285750" indent="-228600">
              <a:buFont typeface="Arial" panose="020B0604020202020204" pitchFamily="34" charset="0"/>
              <a:buChar char="•"/>
            </a:pPr>
            <a:r>
              <a:rPr lang="en-US" sz="1800" dirty="0"/>
              <a:t>Increase loyalty and brand popularity (</a:t>
            </a:r>
            <a:r>
              <a:rPr lang="en-US" sz="1800" dirty="0" err="1"/>
              <a:t>Yonel</a:t>
            </a:r>
            <a:r>
              <a:rPr lang="en-US" sz="1800" dirty="0"/>
              <a:t>, 2022).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aid making a bed&#10;&#10;Description automatically generated">
            <a:extLst>
              <a:ext uri="{FF2B5EF4-FFF2-40B4-BE49-F238E27FC236}">
                <a16:creationId xmlns:a16="http://schemas.microsoft.com/office/drawing/2014/main" id="{BDA5893B-D613-8136-7330-F1303A0D5240}"/>
              </a:ext>
            </a:extLst>
          </p:cNvPr>
          <p:cNvPicPr>
            <a:picLocks noGrp="1" noChangeAspect="1"/>
          </p:cNvPicPr>
          <p:nvPr>
            <p:ph idx="1"/>
          </p:nvPr>
        </p:nvPicPr>
        <p:blipFill>
          <a:blip r:embed="rId3"/>
          <a:stretch>
            <a:fillRect/>
          </a:stretch>
        </p:blipFill>
        <p:spPr>
          <a:xfrm>
            <a:off x="6972300" y="1917345"/>
            <a:ext cx="3658894" cy="2790440"/>
          </a:xfrm>
          <a:prstGeom prst="rect">
            <a:avLst/>
          </a:prstGeom>
        </p:spPr>
      </p:pic>
      <p:grpSp>
        <p:nvGrpSpPr>
          <p:cNvPr id="8" name="Group 7">
            <a:extLst>
              <a:ext uri="{FF2B5EF4-FFF2-40B4-BE49-F238E27FC236}">
                <a16:creationId xmlns:a16="http://schemas.microsoft.com/office/drawing/2014/main" id="{B1BFD0F5-6849-9FC3-5869-094B622B4532}"/>
              </a:ext>
            </a:extLst>
          </p:cNvPr>
          <p:cNvGrpSpPr/>
          <p:nvPr/>
        </p:nvGrpSpPr>
        <p:grpSpPr>
          <a:xfrm>
            <a:off x="403498" y="6295370"/>
            <a:ext cx="11307268" cy="562630"/>
            <a:chOff x="403498" y="6295370"/>
            <a:chExt cx="11307268" cy="562630"/>
          </a:xfrm>
        </p:grpSpPr>
        <p:sp>
          <p:nvSpPr>
            <p:cNvPr id="9" name="Rectangle: Rounded Corners 8">
              <a:extLst>
                <a:ext uri="{FF2B5EF4-FFF2-40B4-BE49-F238E27FC236}">
                  <a16:creationId xmlns:a16="http://schemas.microsoft.com/office/drawing/2014/main" id="{6EDD3914-1FA4-A239-1FBA-C83030F22A8D}"/>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12E905A-CE9E-F744-30CC-CE9D9980D85E}"/>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8</a:t>
              </a:r>
            </a:p>
          </p:txBody>
        </p:sp>
      </p:grpSp>
    </p:spTree>
    <p:extLst>
      <p:ext uri="{BB962C8B-B14F-4D97-AF65-F5344CB8AC3E}">
        <p14:creationId xmlns:p14="http://schemas.microsoft.com/office/powerpoint/2010/main" val="1362892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70ABF-80F3-E935-1324-109737280AA1}"/>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kern="1200">
                <a:solidFill>
                  <a:schemeClr val="tx1"/>
                </a:solidFill>
                <a:latin typeface="+mj-lt"/>
                <a:ea typeface="+mj-ea"/>
                <a:cs typeface="+mj-cs"/>
              </a:rPr>
              <a:t>Significance of Hospitality</a:t>
            </a:r>
          </a:p>
        </p:txBody>
      </p:sp>
      <p:sp>
        <p:nvSpPr>
          <p:cNvPr id="8201" name="Rectangle 820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Why Word of Mouth Marketing Is So Effective (+How You Can Use It)">
            <a:extLst>
              <a:ext uri="{FF2B5EF4-FFF2-40B4-BE49-F238E27FC236}">
                <a16:creationId xmlns:a16="http://schemas.microsoft.com/office/drawing/2014/main" id="{E9AFCF71-AAD2-7894-E6F8-E0FE2BAE723D}"/>
              </a:ext>
            </a:extLst>
          </p:cNvPr>
          <p:cNvPicPr>
            <a:picLocks noGrp="1" noChangeAspect="1" noChangeArrowheads="1"/>
          </p:cNvPicPr>
          <p:nvPr>
            <p:ph idx="1"/>
          </p:nvPr>
        </p:nvPicPr>
        <p:blipFill>
          <a:blip r:embed="rId3" cstate="hqprint">
            <a:extLst>
              <a:ext uri="{28A0092B-C50C-407E-A947-70E740481C1C}">
                <a14:useLocalDpi xmlns:a14="http://schemas.microsoft.com/office/drawing/2010/main" val="0"/>
              </a:ext>
            </a:extLst>
          </a:blip>
          <a:stretch>
            <a:fillRect/>
          </a:stretch>
        </p:blipFill>
        <p:spPr bwMode="auto">
          <a:xfrm>
            <a:off x="635295" y="2599509"/>
            <a:ext cx="5150277" cy="3025787"/>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72911A18-036B-AC87-EF04-037B341007CF}"/>
              </a:ext>
            </a:extLst>
          </p:cNvPr>
          <p:cNvSpPr>
            <a:spLocks noGrp="1"/>
          </p:cNvSpPr>
          <p:nvPr>
            <p:ph type="body" sz="half" idx="2"/>
          </p:nvPr>
        </p:nvSpPr>
        <p:spPr>
          <a:xfrm>
            <a:off x="6406428" y="2074414"/>
            <a:ext cx="4976933" cy="4164545"/>
          </a:xfrm>
        </p:spPr>
        <p:txBody>
          <a:bodyPr vert="horz" lIns="91440" tIns="45720" rIns="91440" bIns="45720" rtlCol="0" anchor="ctr">
            <a:normAutofit/>
          </a:bodyPr>
          <a:lstStyle/>
          <a:p>
            <a:pPr marL="285750" indent="-228600">
              <a:buFont typeface="Arial" panose="020B0604020202020204" pitchFamily="34" charset="0"/>
              <a:buChar char="•"/>
            </a:pPr>
            <a:r>
              <a:rPr lang="en-US" sz="2000" dirty="0"/>
              <a:t>Travel industry’s survival depends largely on level of hospitality toward the customers (</a:t>
            </a:r>
            <a:r>
              <a:rPr lang="en-US" sz="2000" dirty="0" err="1"/>
              <a:t>Yonel</a:t>
            </a:r>
            <a:r>
              <a:rPr lang="en-US" sz="2000" dirty="0"/>
              <a:t>, 2022). </a:t>
            </a:r>
          </a:p>
          <a:p>
            <a:pPr marL="285750" indent="-228600">
              <a:buFont typeface="Arial" panose="020B0604020202020204" pitchFamily="34" charset="0"/>
              <a:buChar char="•"/>
            </a:pPr>
            <a:r>
              <a:rPr lang="en-US" sz="2000" dirty="0"/>
              <a:t>Guests feel rather grateful in a hospitable environment (Markel, 2019). </a:t>
            </a:r>
          </a:p>
          <a:p>
            <a:pPr marL="285750" indent="-228600">
              <a:buFont typeface="Arial" panose="020B0604020202020204" pitchFamily="34" charset="0"/>
              <a:buChar char="•"/>
            </a:pPr>
            <a:r>
              <a:rPr lang="en-US" sz="2000" dirty="0"/>
              <a:t>Then, they spread good word-of-mouth.</a:t>
            </a:r>
          </a:p>
        </p:txBody>
      </p:sp>
      <p:sp>
        <p:nvSpPr>
          <p:cNvPr id="8205" name="Rectangle 820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3">
            <a:extLst>
              <a:ext uri="{FF2B5EF4-FFF2-40B4-BE49-F238E27FC236}">
                <a16:creationId xmlns:a16="http://schemas.microsoft.com/office/drawing/2014/main" id="{150E705F-45DC-2B22-349F-4ADB89BD9A7C}"/>
              </a:ext>
            </a:extLst>
          </p:cNvPr>
          <p:cNvSpPr txBox="1">
            <a:spLocks/>
          </p:cNvSpPr>
          <p:nvPr/>
        </p:nvSpPr>
        <p:spPr>
          <a:xfrm>
            <a:off x="620858" y="5638753"/>
            <a:ext cx="4976933" cy="40942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57150" algn="ctr"/>
            <a:r>
              <a:rPr lang="en-US" sz="2000" b="1" dirty="0"/>
              <a:t>Good Word-of-mouth</a:t>
            </a:r>
          </a:p>
        </p:txBody>
      </p:sp>
      <p:grpSp>
        <p:nvGrpSpPr>
          <p:cNvPr id="8" name="Group 7">
            <a:extLst>
              <a:ext uri="{FF2B5EF4-FFF2-40B4-BE49-F238E27FC236}">
                <a16:creationId xmlns:a16="http://schemas.microsoft.com/office/drawing/2014/main" id="{76E8B211-9918-2A38-1069-38E41F56F210}"/>
              </a:ext>
            </a:extLst>
          </p:cNvPr>
          <p:cNvGrpSpPr/>
          <p:nvPr/>
        </p:nvGrpSpPr>
        <p:grpSpPr>
          <a:xfrm>
            <a:off x="403498" y="6295370"/>
            <a:ext cx="11307268" cy="562630"/>
            <a:chOff x="403498" y="6295370"/>
            <a:chExt cx="11307268" cy="562630"/>
          </a:xfrm>
        </p:grpSpPr>
        <p:sp>
          <p:nvSpPr>
            <p:cNvPr id="9" name="Rectangle: Rounded Corners 8">
              <a:extLst>
                <a:ext uri="{FF2B5EF4-FFF2-40B4-BE49-F238E27FC236}">
                  <a16:creationId xmlns:a16="http://schemas.microsoft.com/office/drawing/2014/main" id="{88E844CD-9ACC-E912-0DCD-1518756AE046}"/>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17B79DB-D8BB-673D-9A86-D3955629D910}"/>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  9</a:t>
              </a:r>
            </a:p>
          </p:txBody>
        </p:sp>
      </p:grpSp>
    </p:spTree>
    <p:extLst>
      <p:ext uri="{BB962C8B-B14F-4D97-AF65-F5344CB8AC3E}">
        <p14:creationId xmlns:p14="http://schemas.microsoft.com/office/powerpoint/2010/main" val="3265617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FDEA8-28F0-E499-739C-0150B8D98427}"/>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a:t>Meeting guests’ expectations</a:t>
            </a:r>
          </a:p>
        </p:txBody>
      </p:sp>
      <p:sp>
        <p:nvSpPr>
          <p:cNvPr id="9225" name="Rectangle 9224">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 Méridien Petaling Jaya Reviews, Deals &amp; Photos 2023 - Expedia">
            <a:extLst>
              <a:ext uri="{FF2B5EF4-FFF2-40B4-BE49-F238E27FC236}">
                <a16:creationId xmlns:a16="http://schemas.microsoft.com/office/drawing/2014/main" id="{0A10D2AF-B06D-D72D-4270-C7030C90868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5841" b="18067"/>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9229" name="Rectangle 9228">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D029A48-6E3A-9396-2A69-74494914CB4C}"/>
              </a:ext>
            </a:extLst>
          </p:cNvPr>
          <p:cNvSpPr>
            <a:spLocks noGrp="1"/>
          </p:cNvSpPr>
          <p:nvPr>
            <p:ph type="body" sz="half" idx="2"/>
          </p:nvPr>
        </p:nvSpPr>
        <p:spPr>
          <a:xfrm>
            <a:off x="5162719" y="4883544"/>
            <a:ext cx="6983560" cy="1556907"/>
          </a:xfrm>
        </p:spPr>
        <p:txBody>
          <a:bodyPr vert="horz" lIns="91440" tIns="45720" rIns="91440" bIns="45720" rtlCol="0" anchor="ctr">
            <a:normAutofit/>
          </a:bodyPr>
          <a:lstStyle/>
          <a:p>
            <a:pPr marL="285750" indent="-228600">
              <a:buFont typeface="Arial" panose="020B0604020202020204" pitchFamily="34" charset="0"/>
              <a:buChar char="•"/>
            </a:pPr>
            <a:r>
              <a:rPr lang="en-US" sz="2000" dirty="0"/>
              <a:t>Le Meridien must try to serve better than its competitors</a:t>
            </a:r>
          </a:p>
          <a:p>
            <a:pPr marL="285750" indent="-228600">
              <a:buFont typeface="Arial" panose="020B0604020202020204" pitchFamily="34" charset="0"/>
              <a:buChar char="•"/>
            </a:pPr>
            <a:r>
              <a:rPr lang="en-US" sz="2000" dirty="0"/>
              <a:t>Le Meridian already met its guests’ expectations with artistic room decorations, a cozy residential environment etc. (Bond, 2022). </a:t>
            </a:r>
          </a:p>
        </p:txBody>
      </p:sp>
      <p:grpSp>
        <p:nvGrpSpPr>
          <p:cNvPr id="3" name="Group 2">
            <a:extLst>
              <a:ext uri="{FF2B5EF4-FFF2-40B4-BE49-F238E27FC236}">
                <a16:creationId xmlns:a16="http://schemas.microsoft.com/office/drawing/2014/main" id="{6859E7DF-EA48-C656-84CC-DFED57B43D24}"/>
              </a:ext>
            </a:extLst>
          </p:cNvPr>
          <p:cNvGrpSpPr/>
          <p:nvPr/>
        </p:nvGrpSpPr>
        <p:grpSpPr>
          <a:xfrm>
            <a:off x="403498" y="6295370"/>
            <a:ext cx="11307268" cy="562630"/>
            <a:chOff x="403498" y="6295370"/>
            <a:chExt cx="11307268" cy="562630"/>
          </a:xfrm>
        </p:grpSpPr>
        <p:sp>
          <p:nvSpPr>
            <p:cNvPr id="5" name="Rectangle: Rounded Corners 4">
              <a:extLst>
                <a:ext uri="{FF2B5EF4-FFF2-40B4-BE49-F238E27FC236}">
                  <a16:creationId xmlns:a16="http://schemas.microsoft.com/office/drawing/2014/main" id="{B22DF4EC-22E0-9EAD-F061-7785F633C17A}"/>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A624ABB-C126-64B8-24A6-1CB75D0ED927}"/>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10</a:t>
              </a:r>
            </a:p>
          </p:txBody>
        </p:sp>
      </p:grpSp>
    </p:spTree>
    <p:extLst>
      <p:ext uri="{BB962C8B-B14F-4D97-AF65-F5344CB8AC3E}">
        <p14:creationId xmlns:p14="http://schemas.microsoft.com/office/powerpoint/2010/main" val="1585003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1D46-5CD1-FFFA-1E7B-6F3A428E0170}"/>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b="1" dirty="0"/>
              <a:t>Ways of exceeding guests’ expectations:</a:t>
            </a:r>
          </a:p>
        </p:txBody>
      </p:sp>
      <p:sp>
        <p:nvSpPr>
          <p:cNvPr id="10249" name="Rectangle 10248">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Importance of Data Science and Artificial Intelligence in education sector">
            <a:extLst>
              <a:ext uri="{FF2B5EF4-FFF2-40B4-BE49-F238E27FC236}">
                <a16:creationId xmlns:a16="http://schemas.microsoft.com/office/drawing/2014/main" id="{1C09A591-3246-4E80-CC4D-C0586CC8D11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3278" b="24553"/>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94A7EABE-9CE5-3DB1-9B4F-BB064DA45BAA}"/>
              </a:ext>
            </a:extLst>
          </p:cNvPr>
          <p:cNvSpPr>
            <a:spLocks noGrp="1"/>
          </p:cNvSpPr>
          <p:nvPr>
            <p:ph type="body" sz="half" idx="2"/>
          </p:nvPr>
        </p:nvSpPr>
        <p:spPr>
          <a:xfrm>
            <a:off x="4911864" y="5016220"/>
            <a:ext cx="7504486" cy="1556907"/>
          </a:xfrm>
        </p:spPr>
        <p:txBody>
          <a:bodyPr vert="horz" lIns="91440" tIns="45720" rIns="91440" bIns="45720" rtlCol="0" anchor="ctr">
            <a:normAutofit/>
          </a:bodyPr>
          <a:lstStyle/>
          <a:p>
            <a:pPr indent="-228600">
              <a:buFont typeface="Arial" panose="020B0604020202020204" pitchFamily="34" charset="0"/>
              <a:buChar char="•"/>
            </a:pPr>
            <a:r>
              <a:rPr lang="en-US" sz="1800" b="1" dirty="0">
                <a:effectLst/>
              </a:rPr>
              <a:t>Mass Customization and Personalization through AI and Data Analytics </a:t>
            </a:r>
            <a:endParaRPr lang="en-US" sz="1800" b="1" dirty="0"/>
          </a:p>
          <a:p>
            <a:pPr indent="-228600">
              <a:buFont typeface="Arial" panose="020B0604020202020204" pitchFamily="34" charset="0"/>
              <a:buChar char="•"/>
            </a:pPr>
            <a:r>
              <a:rPr lang="en-US" sz="1800" b="1" dirty="0">
                <a:effectLst/>
              </a:rPr>
              <a:t>Real-time feedback and interaction with customers</a:t>
            </a:r>
          </a:p>
          <a:p>
            <a:pPr indent="-228600">
              <a:buFont typeface="Arial" panose="020B0604020202020204" pitchFamily="34" charset="0"/>
              <a:buChar char="•"/>
            </a:pPr>
            <a:endParaRPr lang="en-US" sz="1800" dirty="0"/>
          </a:p>
        </p:txBody>
      </p:sp>
      <p:grpSp>
        <p:nvGrpSpPr>
          <p:cNvPr id="7" name="Group 6">
            <a:extLst>
              <a:ext uri="{FF2B5EF4-FFF2-40B4-BE49-F238E27FC236}">
                <a16:creationId xmlns:a16="http://schemas.microsoft.com/office/drawing/2014/main" id="{721B4195-58A2-E286-7F20-D8DF9DDB1381}"/>
              </a:ext>
            </a:extLst>
          </p:cNvPr>
          <p:cNvGrpSpPr/>
          <p:nvPr/>
        </p:nvGrpSpPr>
        <p:grpSpPr>
          <a:xfrm>
            <a:off x="403498" y="6295370"/>
            <a:ext cx="11307268" cy="562630"/>
            <a:chOff x="403498" y="6295370"/>
            <a:chExt cx="11307268" cy="562630"/>
          </a:xfrm>
        </p:grpSpPr>
        <p:sp>
          <p:nvSpPr>
            <p:cNvPr id="8" name="Rectangle: Rounded Corners 7">
              <a:extLst>
                <a:ext uri="{FF2B5EF4-FFF2-40B4-BE49-F238E27FC236}">
                  <a16:creationId xmlns:a16="http://schemas.microsoft.com/office/drawing/2014/main" id="{BEB59F43-F6E0-25C5-E0E5-56CB7F7C3453}"/>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1631FB7-E894-ED18-9AAB-A71DC355A560}"/>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11</a:t>
              </a:r>
            </a:p>
          </p:txBody>
        </p:sp>
      </p:grpSp>
    </p:spTree>
    <p:extLst>
      <p:ext uri="{BB962C8B-B14F-4D97-AF65-F5344CB8AC3E}">
        <p14:creationId xmlns:p14="http://schemas.microsoft.com/office/powerpoint/2010/main" val="1725617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a:extLst>
              <a:ext uri="{FF2B5EF4-FFF2-40B4-BE49-F238E27FC236}">
                <a16:creationId xmlns:a16="http://schemas.microsoft.com/office/drawing/2014/main" id="{D5997EA8-5EFC-40CD-A85F-C3C3BC5F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LoveQatar.net | Le Méridien City Center Doha now opened in West Bay">
            <a:extLst>
              <a:ext uri="{FF2B5EF4-FFF2-40B4-BE49-F238E27FC236}">
                <a16:creationId xmlns:a16="http://schemas.microsoft.com/office/drawing/2014/main" id="{EC1AD139-3C1A-5EE1-E905-B646DD3460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20" b="729"/>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1CF6A1EC-BD15-42D9-A339-A3970CF7C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CF8431-1207-8289-C3EF-D15D5E9BFDFD}"/>
              </a:ext>
            </a:extLst>
          </p:cNvPr>
          <p:cNvSpPr>
            <a:spLocks noGrp="1"/>
          </p:cNvSpPr>
          <p:nvPr>
            <p:ph type="title"/>
          </p:nvPr>
        </p:nvSpPr>
        <p:spPr>
          <a:xfrm>
            <a:off x="1051560" y="4498848"/>
            <a:ext cx="3611880" cy="1536192"/>
          </a:xfrm>
        </p:spPr>
        <p:txBody>
          <a:bodyPr>
            <a:normAutofit/>
          </a:bodyPr>
          <a:lstStyle/>
          <a:p>
            <a:r>
              <a:rPr lang="en-GB" sz="3200"/>
              <a:t>Conclusion</a:t>
            </a:r>
          </a:p>
        </p:txBody>
      </p:sp>
      <p:sp>
        <p:nvSpPr>
          <p:cNvPr id="20" name="Rectangle 19">
            <a:extLst>
              <a:ext uri="{FF2B5EF4-FFF2-40B4-BE49-F238E27FC236}">
                <a16:creationId xmlns:a16="http://schemas.microsoft.com/office/drawing/2014/main" id="{A720C27D-5C39-492B-BD68-C220C0F83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2" name="Rectangle 21">
            <a:extLst>
              <a:ext uri="{FF2B5EF4-FFF2-40B4-BE49-F238E27FC236}">
                <a16:creationId xmlns:a16="http://schemas.microsoft.com/office/drawing/2014/main" id="{A4F3394A-A959-460A-ACF9-5FA682C76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A2D43F-BE5F-5CAA-B508-9055D05E9802}"/>
              </a:ext>
            </a:extLst>
          </p:cNvPr>
          <p:cNvSpPr>
            <a:spLocks noGrp="1"/>
          </p:cNvSpPr>
          <p:nvPr>
            <p:ph idx="1"/>
          </p:nvPr>
        </p:nvSpPr>
        <p:spPr>
          <a:xfrm>
            <a:off x="5295826" y="4498848"/>
            <a:ext cx="6323470" cy="1536192"/>
          </a:xfrm>
        </p:spPr>
        <p:txBody>
          <a:bodyPr anchor="ctr">
            <a:normAutofit/>
          </a:bodyPr>
          <a:lstStyle/>
          <a:p>
            <a:r>
              <a:rPr lang="en-GB" sz="2000" dirty="0"/>
              <a:t>Le Méridien is a luxury brand with a highly artistic &amp; comfortable hotel environment. </a:t>
            </a:r>
          </a:p>
          <a:p>
            <a:r>
              <a:rPr lang="en-GB" sz="2000" dirty="0"/>
              <a:t>Advanced AI, data analytics, and real-time feedback systems could improve customer service.</a:t>
            </a:r>
          </a:p>
        </p:txBody>
      </p:sp>
      <p:grpSp>
        <p:nvGrpSpPr>
          <p:cNvPr id="5" name="Group 4">
            <a:extLst>
              <a:ext uri="{FF2B5EF4-FFF2-40B4-BE49-F238E27FC236}">
                <a16:creationId xmlns:a16="http://schemas.microsoft.com/office/drawing/2014/main" id="{9176303D-0422-3CB1-B84C-D0332F1FD82E}"/>
              </a:ext>
            </a:extLst>
          </p:cNvPr>
          <p:cNvGrpSpPr/>
          <p:nvPr/>
        </p:nvGrpSpPr>
        <p:grpSpPr>
          <a:xfrm>
            <a:off x="403498" y="6295370"/>
            <a:ext cx="11307268" cy="562630"/>
            <a:chOff x="403498" y="6295370"/>
            <a:chExt cx="11307268" cy="562630"/>
          </a:xfrm>
        </p:grpSpPr>
        <p:sp>
          <p:nvSpPr>
            <p:cNvPr id="6" name="Rectangle: Rounded Corners 5">
              <a:extLst>
                <a:ext uri="{FF2B5EF4-FFF2-40B4-BE49-F238E27FC236}">
                  <a16:creationId xmlns:a16="http://schemas.microsoft.com/office/drawing/2014/main" id="{ADA857AA-7DE5-940D-021B-932EF6D4D17A}"/>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70EC9F8-04A8-0F6C-CDE7-AF2A87A0459F}"/>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12</a:t>
              </a:r>
            </a:p>
          </p:txBody>
        </p:sp>
      </p:grpSp>
    </p:spTree>
    <p:extLst>
      <p:ext uri="{BB962C8B-B14F-4D97-AF65-F5344CB8AC3E}">
        <p14:creationId xmlns:p14="http://schemas.microsoft.com/office/powerpoint/2010/main" val="977300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CC41B14-F3C4-67EE-E081-BBFCC2BD1ADC}"/>
              </a:ext>
            </a:extLst>
          </p:cNvPr>
          <p:cNvSpPr>
            <a:spLocks noGrp="1"/>
          </p:cNvSpPr>
          <p:nvPr>
            <p:ph type="title"/>
          </p:nvPr>
        </p:nvSpPr>
        <p:spPr>
          <a:xfrm>
            <a:off x="838200" y="365125"/>
            <a:ext cx="5393361" cy="1325563"/>
          </a:xfrm>
        </p:spPr>
        <p:txBody>
          <a:bodyPr>
            <a:normAutofit/>
          </a:bodyPr>
          <a:lstStyle/>
          <a:p>
            <a:r>
              <a:rPr lang="en-GB" b="1"/>
              <a:t>References</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50E462-31CD-0F1F-70F3-AB876FEA8032}"/>
              </a:ext>
            </a:extLst>
          </p:cNvPr>
          <p:cNvSpPr>
            <a:spLocks noGrp="1"/>
          </p:cNvSpPr>
          <p:nvPr>
            <p:ph idx="1"/>
          </p:nvPr>
        </p:nvSpPr>
        <p:spPr>
          <a:xfrm>
            <a:off x="838200" y="1584033"/>
            <a:ext cx="7048983" cy="4351338"/>
          </a:xfrm>
        </p:spPr>
        <p:txBody>
          <a:bodyPr>
            <a:noAutofit/>
          </a:bodyPr>
          <a:lstStyle/>
          <a:p>
            <a:pPr marL="0" indent="0">
              <a:lnSpc>
                <a:spcPct val="150000"/>
              </a:lnSpc>
              <a:spcBef>
                <a:spcPts val="0"/>
              </a:spcBef>
              <a:spcAft>
                <a:spcPts val="600"/>
              </a:spcAft>
              <a:buNone/>
            </a:pPr>
            <a:r>
              <a:rPr lang="en-GB" sz="1800" dirty="0" err="1">
                <a:effectLst/>
                <a:latin typeface="Times New Roman" panose="02020603050405020304" pitchFamily="18" charset="0"/>
                <a:ea typeface="Times New Roman" panose="02020603050405020304" pitchFamily="18" charset="0"/>
              </a:rPr>
              <a:t>Birinam</a:t>
            </a:r>
            <a:r>
              <a:rPr lang="en-GB" sz="1800" dirty="0">
                <a:effectLst/>
                <a:latin typeface="Times New Roman" panose="02020603050405020304" pitchFamily="18" charset="0"/>
                <a:ea typeface="Times New Roman" panose="02020603050405020304" pitchFamily="18" charset="0"/>
              </a:rPr>
              <a:t>, H. (2022) </a:t>
            </a:r>
            <a:r>
              <a:rPr lang="en-GB" sz="1800" i="1" dirty="0">
                <a:effectLst/>
                <a:latin typeface="Times New Roman" panose="02020603050405020304" pitchFamily="18" charset="0"/>
                <a:ea typeface="Times New Roman" panose="02020603050405020304" pitchFamily="18" charset="0"/>
              </a:rPr>
              <a:t>Modern Hotels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Le Méridien Hotels &amp; Resorts</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AvaiLeble</a:t>
            </a:r>
            <a:r>
              <a:rPr lang="en-GB" sz="1800" dirty="0">
                <a:effectLst/>
                <a:latin typeface="Times New Roman" panose="02020603050405020304" pitchFamily="18" charset="0"/>
                <a:ea typeface="Times New Roman" panose="02020603050405020304" pitchFamily="18" charset="0"/>
              </a:rPr>
              <a:t> at: https://le-Méridien.marriott.com/ (Accessed: 04 November 2023). </a:t>
            </a:r>
          </a:p>
          <a:p>
            <a:pPr marL="0" indent="0">
              <a:lnSpc>
                <a:spcPct val="150000"/>
              </a:lnSpc>
              <a:spcBef>
                <a:spcPts val="0"/>
              </a:spcBef>
              <a:spcAft>
                <a:spcPts val="600"/>
              </a:spcAft>
              <a:buNone/>
            </a:pPr>
            <a:r>
              <a:rPr lang="en-GB" sz="1800" dirty="0">
                <a:effectLst/>
                <a:latin typeface="Times New Roman" panose="02020603050405020304" pitchFamily="18" charset="0"/>
                <a:ea typeface="Times New Roman" panose="02020603050405020304" pitchFamily="18" charset="0"/>
              </a:rPr>
              <a:t>Bond, C. (2022) ‘The UK Hotel Industry’, </a:t>
            </a:r>
            <a:r>
              <a:rPr lang="en-GB" sz="1800" i="1" dirty="0">
                <a:effectLst/>
                <a:latin typeface="Times New Roman" panose="02020603050405020304" pitchFamily="18" charset="0"/>
                <a:ea typeface="Times New Roman" panose="02020603050405020304" pitchFamily="18" charset="0"/>
              </a:rPr>
              <a:t>Horwath Book of Tourism</a:t>
            </a:r>
            <a:r>
              <a:rPr lang="en-GB" sz="1800" dirty="0">
                <a:effectLst/>
                <a:latin typeface="Times New Roman" panose="02020603050405020304" pitchFamily="18" charset="0"/>
                <a:ea typeface="Times New Roman" panose="02020603050405020304" pitchFamily="18" charset="0"/>
              </a:rPr>
              <a:t>, 42(45), pp. 189–201. doi:10.1007/978-1-349-11687-4_16. </a:t>
            </a:r>
          </a:p>
          <a:p>
            <a:pPr marL="0" indent="0">
              <a:lnSpc>
                <a:spcPct val="150000"/>
              </a:lnSpc>
              <a:spcBef>
                <a:spcPts val="0"/>
              </a:spcBef>
              <a:spcAft>
                <a:spcPts val="600"/>
              </a:spcAft>
              <a:buNone/>
            </a:pPr>
            <a:r>
              <a:rPr lang="en-GB" sz="1800" dirty="0" err="1">
                <a:effectLst/>
                <a:latin typeface="Times New Roman" panose="02020603050405020304" pitchFamily="18" charset="0"/>
                <a:ea typeface="Times New Roman" panose="02020603050405020304" pitchFamily="18" charset="0"/>
              </a:rPr>
              <a:t>Bulusu</a:t>
            </a:r>
            <a:r>
              <a:rPr lang="en-GB" sz="1800" dirty="0">
                <a:effectLst/>
                <a:latin typeface="Times New Roman" panose="02020603050405020304" pitchFamily="18" charset="0"/>
                <a:ea typeface="Times New Roman" panose="02020603050405020304" pitchFamily="18" charset="0"/>
              </a:rPr>
              <a:t>, L. and </a:t>
            </a:r>
            <a:r>
              <a:rPr lang="en-GB" sz="1800" dirty="0" err="1">
                <a:effectLst/>
                <a:latin typeface="Times New Roman" panose="02020603050405020304" pitchFamily="18" charset="0"/>
                <a:ea typeface="Times New Roman" panose="02020603050405020304" pitchFamily="18" charset="0"/>
              </a:rPr>
              <a:t>Abellera</a:t>
            </a:r>
            <a:r>
              <a:rPr lang="en-GB" sz="1800" dirty="0">
                <a:effectLst/>
                <a:latin typeface="Times New Roman" panose="02020603050405020304" pitchFamily="18" charset="0"/>
                <a:ea typeface="Times New Roman" panose="02020603050405020304" pitchFamily="18" charset="0"/>
              </a:rPr>
              <a:t>, R. (2022) ‘AI and ai-powered analytics’, </a:t>
            </a:r>
            <a:r>
              <a:rPr lang="en-GB" sz="1800" i="1" dirty="0">
                <a:effectLst/>
                <a:latin typeface="Times New Roman" panose="02020603050405020304" pitchFamily="18" charset="0"/>
                <a:ea typeface="Times New Roman" panose="02020603050405020304" pitchFamily="18" charset="0"/>
              </a:rPr>
              <a:t>AI Meets BI</a:t>
            </a:r>
            <a:r>
              <a:rPr lang="en-GB" sz="1800" dirty="0">
                <a:effectLst/>
                <a:latin typeface="Times New Roman" panose="02020603050405020304" pitchFamily="18" charset="0"/>
                <a:ea typeface="Times New Roman" panose="02020603050405020304" pitchFamily="18" charset="0"/>
              </a:rPr>
              <a:t>, 19(41), pp. 94–117. doi:10.1201/9781003122081-2. </a:t>
            </a:r>
          </a:p>
          <a:p>
            <a:pPr marL="0" indent="0">
              <a:lnSpc>
                <a:spcPct val="150000"/>
              </a:lnSpc>
              <a:spcBef>
                <a:spcPts val="0"/>
              </a:spcBef>
              <a:spcAft>
                <a:spcPts val="600"/>
              </a:spcAft>
              <a:buNone/>
            </a:pPr>
            <a:r>
              <a:rPr lang="en-GB" sz="1800" dirty="0" err="1">
                <a:effectLst/>
                <a:latin typeface="Times New Roman" panose="02020603050405020304" pitchFamily="18" charset="0"/>
                <a:ea typeface="Times New Roman" panose="02020603050405020304" pitchFamily="18" charset="0"/>
              </a:rPr>
              <a:t>Dinish</a:t>
            </a:r>
            <a:r>
              <a:rPr lang="en-GB" sz="1800" dirty="0">
                <a:effectLst/>
                <a:latin typeface="Times New Roman" panose="02020603050405020304" pitchFamily="18" charset="0"/>
                <a:ea typeface="Times New Roman" panose="02020603050405020304" pitchFamily="18" charset="0"/>
              </a:rPr>
              <a:t>, J. (2019) </a:t>
            </a:r>
            <a:r>
              <a:rPr lang="en-GB" sz="1800" i="1" dirty="0">
                <a:effectLst/>
                <a:latin typeface="Times New Roman" panose="02020603050405020304" pitchFamily="18" charset="0"/>
                <a:ea typeface="Times New Roman" panose="02020603050405020304" pitchFamily="18" charset="0"/>
              </a:rPr>
              <a:t>Hospitality industry</a:t>
            </a:r>
            <a:r>
              <a:rPr lang="en-GB" sz="1800" dirty="0">
                <a:effectLst/>
                <a:latin typeface="Times New Roman" panose="02020603050405020304" pitchFamily="18" charset="0"/>
                <a:ea typeface="Times New Roman" panose="02020603050405020304" pitchFamily="18" charset="0"/>
              </a:rPr>
              <a:t> (42 vols). 3rd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New Delhi: Centrum Press. </a:t>
            </a:r>
          </a:p>
          <a:p>
            <a:pPr marL="0" indent="0">
              <a:lnSpc>
                <a:spcPct val="150000"/>
              </a:lnSpc>
              <a:spcBef>
                <a:spcPts val="0"/>
              </a:spcBef>
              <a:spcAft>
                <a:spcPts val="600"/>
              </a:spcAft>
              <a:buNone/>
            </a:pPr>
            <a:r>
              <a:rPr lang="en-GB" sz="1800" dirty="0">
                <a:effectLst/>
                <a:latin typeface="Times New Roman" panose="02020603050405020304" pitchFamily="18" charset="0"/>
                <a:ea typeface="Times New Roman" panose="02020603050405020304" pitchFamily="18" charset="0"/>
              </a:rPr>
              <a:t>Loman, N. (2021) </a:t>
            </a:r>
            <a:r>
              <a:rPr lang="en-GB" sz="1800" i="1" dirty="0">
                <a:effectLst/>
                <a:latin typeface="Times New Roman" panose="02020603050405020304" pitchFamily="18" charset="0"/>
                <a:ea typeface="Times New Roman" panose="02020603050405020304" pitchFamily="18" charset="0"/>
              </a:rPr>
              <a:t>Customer satisfaction</a:t>
            </a:r>
            <a:r>
              <a:rPr lang="en-GB" sz="1800" dirty="0">
                <a:effectLst/>
                <a:latin typeface="Times New Roman" panose="02020603050405020304" pitchFamily="18" charset="0"/>
                <a:ea typeface="Times New Roman" panose="02020603050405020304" pitchFamily="18" charset="0"/>
              </a:rPr>
              <a:t> (22 vols). 3rd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Austin, TX: The Dept., Internal Audit Division. </a:t>
            </a: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obot">
            <a:extLst>
              <a:ext uri="{FF2B5EF4-FFF2-40B4-BE49-F238E27FC236}">
                <a16:creationId xmlns:a16="http://schemas.microsoft.com/office/drawing/2014/main" id="{92314CFD-A035-0161-765A-F0E619E058F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pSp>
        <p:nvGrpSpPr>
          <p:cNvPr id="6" name="Group 5">
            <a:extLst>
              <a:ext uri="{FF2B5EF4-FFF2-40B4-BE49-F238E27FC236}">
                <a16:creationId xmlns:a16="http://schemas.microsoft.com/office/drawing/2014/main" id="{A68AB7CE-0663-2FC7-CCC4-F3AD64D30C78}"/>
              </a:ext>
            </a:extLst>
          </p:cNvPr>
          <p:cNvGrpSpPr/>
          <p:nvPr/>
        </p:nvGrpSpPr>
        <p:grpSpPr>
          <a:xfrm>
            <a:off x="403498" y="6295370"/>
            <a:ext cx="11307268" cy="562630"/>
            <a:chOff x="403498" y="6295370"/>
            <a:chExt cx="11307268" cy="562630"/>
          </a:xfrm>
        </p:grpSpPr>
        <p:sp>
          <p:nvSpPr>
            <p:cNvPr id="8" name="Rectangle: Rounded Corners 7">
              <a:extLst>
                <a:ext uri="{FF2B5EF4-FFF2-40B4-BE49-F238E27FC236}">
                  <a16:creationId xmlns:a16="http://schemas.microsoft.com/office/drawing/2014/main" id="{DF801FAC-0A7E-4ADC-92B2-C73C343CAE99}"/>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B81D63E-8241-64F8-1A50-0D54B8646AFB}"/>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13</a:t>
              </a:r>
            </a:p>
          </p:txBody>
        </p:sp>
      </p:grpSp>
    </p:spTree>
    <p:extLst>
      <p:ext uri="{BB962C8B-B14F-4D97-AF65-F5344CB8AC3E}">
        <p14:creationId xmlns:p14="http://schemas.microsoft.com/office/powerpoint/2010/main" val="291930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1" name="Arc 8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C41B14-F3C4-67EE-E081-BBFCC2BD1ADC}"/>
              </a:ext>
            </a:extLst>
          </p:cNvPr>
          <p:cNvSpPr>
            <a:spLocks noGrp="1"/>
          </p:cNvSpPr>
          <p:nvPr>
            <p:ph type="title"/>
          </p:nvPr>
        </p:nvSpPr>
        <p:spPr>
          <a:xfrm>
            <a:off x="2794896" y="70705"/>
            <a:ext cx="5458838" cy="1325563"/>
          </a:xfrm>
        </p:spPr>
        <p:txBody>
          <a:bodyPr>
            <a:normAutofit/>
          </a:bodyPr>
          <a:lstStyle/>
          <a:p>
            <a:r>
              <a:rPr lang="en-GB" b="1" dirty="0"/>
              <a:t>References</a:t>
            </a:r>
          </a:p>
        </p:txBody>
      </p:sp>
      <p:sp>
        <p:nvSpPr>
          <p:cNvPr id="82" name="Freeform: Shape 8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obot">
            <a:extLst>
              <a:ext uri="{FF2B5EF4-FFF2-40B4-BE49-F238E27FC236}">
                <a16:creationId xmlns:a16="http://schemas.microsoft.com/office/drawing/2014/main" id="{92314CFD-A035-0161-765A-F0E619E058F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1498657"/>
            <a:ext cx="3139520" cy="31395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A50E462-31CD-0F1F-70F3-AB876FEA8032}"/>
              </a:ext>
            </a:extLst>
          </p:cNvPr>
          <p:cNvSpPr>
            <a:spLocks noGrp="1"/>
          </p:cNvSpPr>
          <p:nvPr>
            <p:ph idx="1"/>
          </p:nvPr>
        </p:nvSpPr>
        <p:spPr>
          <a:xfrm>
            <a:off x="2672863" y="1293880"/>
            <a:ext cx="9423281" cy="4192520"/>
          </a:xfrm>
        </p:spPr>
        <p:txBody>
          <a:bodyPr>
            <a:noAutofit/>
          </a:bodyPr>
          <a:lstStyle/>
          <a:p>
            <a:pPr>
              <a:lnSpc>
                <a:spcPct val="150000"/>
              </a:lnSpc>
            </a:pPr>
            <a:r>
              <a:rPr lang="en-GB" sz="1800" dirty="0" err="1">
                <a:effectLst/>
                <a:latin typeface="Times New Roman" panose="02020603050405020304" pitchFamily="18" charset="0"/>
                <a:ea typeface="Times New Roman" panose="02020603050405020304" pitchFamily="18" charset="0"/>
              </a:rPr>
              <a:t>Lusling</a:t>
            </a:r>
            <a:r>
              <a:rPr lang="en-GB" sz="1800" dirty="0">
                <a:effectLst/>
                <a:latin typeface="Times New Roman" panose="02020603050405020304" pitchFamily="18" charset="0"/>
                <a:ea typeface="Times New Roman" panose="02020603050405020304" pitchFamily="18" charset="0"/>
              </a:rPr>
              <a:t>, B. (2018) ‘Trends in the UK hotel industry’, </a:t>
            </a:r>
            <a:r>
              <a:rPr lang="en-GB" sz="1800" i="1" dirty="0">
                <a:effectLst/>
                <a:latin typeface="Times New Roman" panose="02020603050405020304" pitchFamily="18" charset="0"/>
                <a:ea typeface="Times New Roman" panose="02020603050405020304" pitchFamily="18" charset="0"/>
              </a:rPr>
              <a:t>International Journal of Contemporary Hospitality Management</a:t>
            </a:r>
            <a:r>
              <a:rPr lang="en-GB" sz="1800" dirty="0">
                <a:effectLst/>
                <a:latin typeface="Times New Roman" panose="02020603050405020304" pitchFamily="18" charset="0"/>
                <a:ea typeface="Times New Roman" panose="02020603050405020304" pitchFamily="18" charset="0"/>
              </a:rPr>
              <a:t>, 8(7), pp. 64–98. doi:10.1108/09596119610791682. </a:t>
            </a:r>
          </a:p>
          <a:p>
            <a:pPr>
              <a:lnSpc>
                <a:spcPct val="150000"/>
              </a:lnSpc>
            </a:pPr>
            <a:r>
              <a:rPr lang="en-GB" sz="1800" dirty="0">
                <a:effectLst/>
                <a:latin typeface="Times New Roman" panose="02020603050405020304" pitchFamily="18" charset="0"/>
                <a:ea typeface="Times New Roman" panose="02020603050405020304" pitchFamily="18" charset="0"/>
              </a:rPr>
              <a:t>Markel, C. (2019) ‘Business Organisation for Customers’, </a:t>
            </a:r>
            <a:r>
              <a:rPr lang="en-GB" sz="1800" i="1" dirty="0">
                <a:effectLst/>
                <a:latin typeface="Times New Roman" panose="02020603050405020304" pitchFamily="18" charset="0"/>
                <a:ea typeface="Times New Roman" panose="02020603050405020304" pitchFamily="18" charset="0"/>
              </a:rPr>
              <a:t>Business organisations dealing with customers</a:t>
            </a:r>
            <a:r>
              <a:rPr lang="en-GB" sz="1800" dirty="0">
                <a:effectLst/>
                <a:latin typeface="Times New Roman" panose="02020603050405020304" pitchFamily="18" charset="0"/>
                <a:ea typeface="Times New Roman" panose="02020603050405020304" pitchFamily="18" charset="0"/>
              </a:rPr>
              <a:t>, 18(22), pp. 42–44. doi:10.4324/9780203928028. </a:t>
            </a:r>
          </a:p>
          <a:p>
            <a:pPr>
              <a:lnSpc>
                <a:spcPct val="150000"/>
              </a:lnSpc>
            </a:pPr>
            <a:r>
              <a:rPr lang="en-GB" sz="1800" dirty="0">
                <a:effectLst/>
                <a:latin typeface="Times New Roman" panose="02020603050405020304" pitchFamily="18" charset="0"/>
                <a:ea typeface="Times New Roman" panose="02020603050405020304" pitchFamily="18" charset="0"/>
              </a:rPr>
              <a:t>Rizvi, M.A. (2017) ‘A feedback model for an effective customer service’, </a:t>
            </a:r>
            <a:r>
              <a:rPr lang="en-GB" sz="1800" i="1" dirty="0">
                <a:effectLst/>
                <a:latin typeface="Times New Roman" panose="02020603050405020304" pitchFamily="18" charset="0"/>
                <a:ea typeface="Times New Roman" panose="02020603050405020304" pitchFamily="18" charset="0"/>
              </a:rPr>
              <a:t>Effective feedback system</a:t>
            </a:r>
            <a:r>
              <a:rPr lang="en-GB" sz="1800" dirty="0">
                <a:effectLst/>
                <a:latin typeface="Times New Roman" panose="02020603050405020304" pitchFamily="18" charset="0"/>
                <a:ea typeface="Times New Roman" panose="02020603050405020304" pitchFamily="18" charset="0"/>
              </a:rPr>
              <a:t>, 12(22), pp. 411–422. doi:10.1504/jgba.2017.083414. </a:t>
            </a:r>
          </a:p>
          <a:p>
            <a:pPr>
              <a:lnSpc>
                <a:spcPct val="150000"/>
              </a:lnSpc>
            </a:pPr>
            <a:r>
              <a:rPr lang="en-GB" sz="1800" dirty="0">
                <a:effectLst/>
                <a:latin typeface="Times New Roman" panose="02020603050405020304" pitchFamily="18" charset="0"/>
                <a:ea typeface="Times New Roman" panose="02020603050405020304" pitchFamily="18" charset="0"/>
              </a:rPr>
              <a:t>Tana, H. (2019) ‘Le Méridien Hotel’, </a:t>
            </a:r>
            <a:r>
              <a:rPr lang="en-GB" sz="1800" i="1" dirty="0">
                <a:effectLst/>
                <a:latin typeface="Times New Roman" panose="02020603050405020304" pitchFamily="18" charset="0"/>
                <a:ea typeface="Times New Roman" panose="02020603050405020304" pitchFamily="18" charset="0"/>
              </a:rPr>
              <a:t>Journal of Neurosurgical </a:t>
            </a:r>
            <a:r>
              <a:rPr lang="en-GB" sz="1800" i="1" dirty="0" err="1">
                <a:effectLst/>
                <a:latin typeface="Times New Roman" panose="02020603050405020304" pitchFamily="18" charset="0"/>
                <a:ea typeface="Times New Roman" panose="02020603050405020304" pitchFamily="18" charset="0"/>
              </a:rPr>
              <a:t>Anesthesiology</a:t>
            </a:r>
            <a:r>
              <a:rPr lang="en-GB" sz="1800" dirty="0">
                <a:effectLst/>
                <a:latin typeface="Times New Roman" panose="02020603050405020304" pitchFamily="18" charset="0"/>
                <a:ea typeface="Times New Roman" panose="02020603050405020304" pitchFamily="18" charset="0"/>
              </a:rPr>
              <a:t>, 1(2), pp. 155–161. doi:10.1097/00008506-198906000-00006. </a:t>
            </a:r>
          </a:p>
          <a:p>
            <a:pPr>
              <a:lnSpc>
                <a:spcPct val="150000"/>
              </a:lnSpc>
            </a:pPr>
            <a:r>
              <a:rPr lang="en-GB" sz="1800" dirty="0" err="1">
                <a:effectLst/>
                <a:latin typeface="Times New Roman" panose="02020603050405020304" pitchFamily="18" charset="0"/>
                <a:ea typeface="Times New Roman" panose="02020603050405020304" pitchFamily="18" charset="0"/>
              </a:rPr>
              <a:t>Yonel</a:t>
            </a:r>
            <a:r>
              <a:rPr lang="en-GB" sz="1800" dirty="0">
                <a:effectLst/>
                <a:latin typeface="Times New Roman" panose="02020603050405020304" pitchFamily="18" charset="0"/>
                <a:ea typeface="Times New Roman" panose="02020603050405020304" pitchFamily="18" charset="0"/>
              </a:rPr>
              <a:t>, Y. (2022) ‘Customer satisfaction’, </a:t>
            </a:r>
            <a:r>
              <a:rPr lang="en-GB" sz="1800" i="1" dirty="0">
                <a:effectLst/>
                <a:latin typeface="Times New Roman" panose="02020603050405020304" pitchFamily="18" charset="0"/>
                <a:ea typeface="Times New Roman" panose="02020603050405020304" pitchFamily="18" charset="0"/>
              </a:rPr>
              <a:t>Customer satisfaction being highest priority</a:t>
            </a:r>
            <a:r>
              <a:rPr lang="en-GB" sz="1800" dirty="0">
                <a:effectLst/>
                <a:latin typeface="Times New Roman" panose="02020603050405020304" pitchFamily="18" charset="0"/>
                <a:ea typeface="Times New Roman" panose="02020603050405020304" pitchFamily="18" charset="0"/>
              </a:rPr>
              <a:t>, 29(22), pp. 345–355. doi:10.4135/9781473988859. </a:t>
            </a:r>
          </a:p>
        </p:txBody>
      </p:sp>
      <p:grpSp>
        <p:nvGrpSpPr>
          <p:cNvPr id="5" name="Group 4">
            <a:extLst>
              <a:ext uri="{FF2B5EF4-FFF2-40B4-BE49-F238E27FC236}">
                <a16:creationId xmlns:a16="http://schemas.microsoft.com/office/drawing/2014/main" id="{472EB7DB-8794-3083-B45B-B31E8322C770}"/>
              </a:ext>
            </a:extLst>
          </p:cNvPr>
          <p:cNvGrpSpPr/>
          <p:nvPr/>
        </p:nvGrpSpPr>
        <p:grpSpPr>
          <a:xfrm>
            <a:off x="403498" y="6295370"/>
            <a:ext cx="11307268" cy="562630"/>
            <a:chOff x="403498" y="6295370"/>
            <a:chExt cx="11307268" cy="562630"/>
          </a:xfrm>
        </p:grpSpPr>
        <p:sp>
          <p:nvSpPr>
            <p:cNvPr id="6" name="Rectangle: Rounded Corners 5">
              <a:extLst>
                <a:ext uri="{FF2B5EF4-FFF2-40B4-BE49-F238E27FC236}">
                  <a16:creationId xmlns:a16="http://schemas.microsoft.com/office/drawing/2014/main" id="{13456D58-A87F-CAAE-95B8-63936018531E}"/>
                </a:ext>
              </a:extLst>
            </p:cNvPr>
            <p:cNvSpPr/>
            <p:nvPr/>
          </p:nvSpPr>
          <p:spPr>
            <a:xfrm flipV="1">
              <a:off x="403498" y="6626048"/>
              <a:ext cx="11307268" cy="45719"/>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50B4A86-D30F-1472-6CC9-72359E55D0A1}"/>
                </a:ext>
              </a:extLst>
            </p:cNvPr>
            <p:cNvSpPr txBox="1"/>
            <p:nvPr/>
          </p:nvSpPr>
          <p:spPr>
            <a:xfrm>
              <a:off x="5574400" y="6295370"/>
              <a:ext cx="706480" cy="562630"/>
            </a:xfrm>
            <a:prstGeom prst="ellipse">
              <a:avLst/>
            </a:prstGeom>
            <a:solidFill>
              <a:srgbClr val="FFC000"/>
            </a:solidFill>
            <a:ln w="28575">
              <a:solidFill>
                <a:srgbClr val="CC9B00"/>
              </a:solidFill>
            </a:ln>
          </p:spPr>
          <p:txBody>
            <a:bodyPr wrap="square" rtlCol="0">
              <a:spAutoFit/>
            </a:bodyPr>
            <a:lstStyle/>
            <a:p>
              <a:r>
                <a:rPr lang="en-GB" sz="2000" b="1" dirty="0">
                  <a:latin typeface="Exo"/>
                </a:rPr>
                <a:t>14</a:t>
              </a:r>
            </a:p>
          </p:txBody>
        </p:sp>
      </p:grpSp>
    </p:spTree>
    <p:extLst>
      <p:ext uri="{BB962C8B-B14F-4D97-AF65-F5344CB8AC3E}">
        <p14:creationId xmlns:p14="http://schemas.microsoft.com/office/powerpoint/2010/main" val="3937820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2291</Words>
  <Application>Microsoft Macintosh PowerPoint</Application>
  <PresentationFormat>Widescreen</PresentationFormat>
  <Paragraphs>173</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Avenir Next LT Pro</vt:lpstr>
      <vt:lpstr>Calibri</vt:lpstr>
      <vt:lpstr>Calibri Light</vt:lpstr>
      <vt:lpstr>Exo</vt:lpstr>
      <vt:lpstr>Symbol</vt:lpstr>
      <vt:lpstr>Times New Roman</vt:lpstr>
      <vt:lpstr>Wingdings</vt:lpstr>
      <vt:lpstr>Office Theme</vt:lpstr>
      <vt:lpstr>Presentation on service quality of ‘Le Meridien’</vt:lpstr>
      <vt:lpstr>Table of Contents</vt:lpstr>
      <vt:lpstr>Introduction</vt:lpstr>
      <vt:lpstr>Brand Overview</vt:lpstr>
      <vt:lpstr>Main Consumers of ‘Le Meridien’</vt:lpstr>
      <vt:lpstr>Nature &amp; scope of Guest service &amp; facilities</vt:lpstr>
      <vt:lpstr>Role &amp; Function of Guest Service &amp; facilities:</vt:lpstr>
      <vt:lpstr>Significance of Guest Service &amp; Facilities</vt:lpstr>
      <vt:lpstr>Significance of Hospitality</vt:lpstr>
      <vt:lpstr>Meeting guests’ expectations</vt:lpstr>
      <vt:lpstr>Ways of exceeding guests’ expectations: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service quality of ‘Le Meridien’</dc:title>
  <dc:creator>user</dc:creator>
  <cp:lastModifiedBy>abdul hoque</cp:lastModifiedBy>
  <cp:revision>4</cp:revision>
  <dcterms:created xsi:type="dcterms:W3CDTF">2023-11-04T15:57:35Z</dcterms:created>
  <dcterms:modified xsi:type="dcterms:W3CDTF">2023-11-19T22:28:21Z</dcterms:modified>
</cp:coreProperties>
</file>