
<file path=[Content_Types].xml><?xml version="1.0" encoding="utf-8"?>
<Types xmlns="http://schemas.openxmlformats.org/package/2006/content-types">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853" r:id="rId1"/>
  </p:sldMasterIdLst>
  <p:sldIdLst>
    <p:sldId id="256" r:id="rId2"/>
    <p:sldId id="258" r:id="rId3"/>
    <p:sldId id="262" r:id="rId4"/>
    <p:sldId id="257" r:id="rId5"/>
    <p:sldId id="263" r:id="rId6"/>
    <p:sldId id="266" r:id="rId7"/>
    <p:sldId id="261" r:id="rId8"/>
    <p:sldId id="260" r:id="rId9"/>
    <p:sldId id="259" r:id="rId10"/>
    <p:sldId id="264" r:id="rId11"/>
    <p:sldId id="265" r:id="rId12"/>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44D5AD81-DF24-42F0-859D-0ECD7AD05BC3}" v="135" dt="2020-03-12T22:48:33.037"/>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4632" autoAdjust="0"/>
    <p:restoredTop sz="94660"/>
  </p:normalViewPr>
  <p:slideViewPr>
    <p:cSldViewPr snapToGrid="0">
      <p:cViewPr>
        <p:scale>
          <a:sx n="75" d="100"/>
          <a:sy n="75" d="100"/>
        </p:scale>
        <p:origin x="54" y="-7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presProps" Target="presProps.xml"/><Relationship Id="rId18" Type="http://schemas.microsoft.com/office/2015/10/relationships/revisionInfo" Target="revisionInfo.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microsoft.com/office/2016/11/relationships/changesInfo" Target="changesInfos/changesInfo1.xml"/><Relationship Id="rId2" Type="http://schemas.openxmlformats.org/officeDocument/2006/relationships/slide" Target="slides/slide1.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heme" Target="theme/theme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viewProps" Target="view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sharon charles" userId="6d9a86b88ec93047" providerId="LiveId" clId="{44D5AD81-DF24-42F0-859D-0ECD7AD05BC3}"/>
    <pc:docChg chg="undo redo custSel mod addSld delSld modSld sldOrd modMainMaster addSection delSection">
      <pc:chgData name="sharon charles" userId="6d9a86b88ec93047" providerId="LiveId" clId="{44D5AD81-DF24-42F0-859D-0ECD7AD05BC3}" dt="2020-03-12T22:50:35.626" v="2900" actId="26606"/>
      <pc:docMkLst>
        <pc:docMk/>
      </pc:docMkLst>
      <pc:sldChg chg="addSp delSp modSp">
        <pc:chgData name="sharon charles" userId="6d9a86b88ec93047" providerId="LiveId" clId="{44D5AD81-DF24-42F0-859D-0ECD7AD05BC3}" dt="2020-03-12T19:05:18.906" v="357" actId="113"/>
        <pc:sldMkLst>
          <pc:docMk/>
          <pc:sldMk cId="2868363344" sldId="256"/>
        </pc:sldMkLst>
        <pc:spChg chg="del">
          <ac:chgData name="sharon charles" userId="6d9a86b88ec93047" providerId="LiveId" clId="{44D5AD81-DF24-42F0-859D-0ECD7AD05BC3}" dt="2020-03-12T18:43:39.431" v="25" actId="931"/>
          <ac:spMkLst>
            <pc:docMk/>
            <pc:sldMk cId="2868363344" sldId="256"/>
            <ac:spMk id="9" creationId="{78EE8C9D-BE88-4096-B40C-B7507E991496}"/>
          </ac:spMkLst>
        </pc:spChg>
        <pc:spChg chg="add del mod">
          <ac:chgData name="sharon charles" userId="6d9a86b88ec93047" providerId="LiveId" clId="{44D5AD81-DF24-42F0-859D-0ECD7AD05BC3}" dt="2020-03-12T19:05:18.906" v="357" actId="113"/>
          <ac:spMkLst>
            <pc:docMk/>
            <pc:sldMk cId="2868363344" sldId="256"/>
            <ac:spMk id="10" creationId="{173F213A-F1E0-4BFD-BBE8-416CF55E93D9}"/>
          </ac:spMkLst>
        </pc:spChg>
        <pc:spChg chg="add del mod">
          <ac:chgData name="sharon charles" userId="6d9a86b88ec93047" providerId="LiveId" clId="{44D5AD81-DF24-42F0-859D-0ECD7AD05BC3}" dt="2020-03-12T18:51:48.155" v="68"/>
          <ac:spMkLst>
            <pc:docMk/>
            <pc:sldMk cId="2868363344" sldId="256"/>
            <ac:spMk id="14" creationId="{56525181-0775-4E7B-90B2-EAEA2C6A35B4}"/>
          </ac:spMkLst>
        </pc:spChg>
        <pc:spChg chg="add del mod">
          <ac:chgData name="sharon charles" userId="6d9a86b88ec93047" providerId="LiveId" clId="{44D5AD81-DF24-42F0-859D-0ECD7AD05BC3}" dt="2020-03-12T18:52:48.127" v="74"/>
          <ac:spMkLst>
            <pc:docMk/>
            <pc:sldMk cId="2868363344" sldId="256"/>
            <ac:spMk id="15" creationId="{C3A6CB2D-8CC4-48EE-906A-73558FE1C0B4}"/>
          </ac:spMkLst>
        </pc:spChg>
        <pc:spChg chg="add mod">
          <ac:chgData name="sharon charles" userId="6d9a86b88ec93047" providerId="LiveId" clId="{44D5AD81-DF24-42F0-859D-0ECD7AD05BC3}" dt="2020-03-12T18:55:52.100" v="88" actId="1076"/>
          <ac:spMkLst>
            <pc:docMk/>
            <pc:sldMk cId="2868363344" sldId="256"/>
            <ac:spMk id="16" creationId="{BFA6A225-88A9-4007-86A1-461C8E4908FC}"/>
          </ac:spMkLst>
        </pc:spChg>
        <pc:spChg chg="add del mod">
          <ac:chgData name="sharon charles" userId="6d9a86b88ec93047" providerId="LiveId" clId="{44D5AD81-DF24-42F0-859D-0ECD7AD05BC3}" dt="2020-03-12T19:00:34.977" v="275" actId="478"/>
          <ac:spMkLst>
            <pc:docMk/>
            <pc:sldMk cId="2868363344" sldId="256"/>
            <ac:spMk id="18" creationId="{E3442269-1D0E-4FAB-86CC-80B2F12B810D}"/>
          </ac:spMkLst>
        </pc:spChg>
        <pc:picChg chg="del mod">
          <ac:chgData name="sharon charles" userId="6d9a86b88ec93047" providerId="LiveId" clId="{44D5AD81-DF24-42F0-859D-0ECD7AD05BC3}" dt="2020-03-12T18:47:49.139" v="46" actId="478"/>
          <ac:picMkLst>
            <pc:docMk/>
            <pc:sldMk cId="2868363344" sldId="256"/>
            <ac:picMk id="11" creationId="{1231665F-C70C-4567-BA65-3193673A1122}"/>
          </ac:picMkLst>
        </pc:picChg>
        <pc:picChg chg="add mod">
          <ac:chgData name="sharon charles" userId="6d9a86b88ec93047" providerId="LiveId" clId="{44D5AD81-DF24-42F0-859D-0ECD7AD05BC3}" dt="2020-03-12T18:56:42.692" v="93" actId="1076"/>
          <ac:picMkLst>
            <pc:docMk/>
            <pc:sldMk cId="2868363344" sldId="256"/>
            <ac:picMk id="13" creationId="{43EDF906-A612-4476-A60A-D00593F8910A}"/>
          </ac:picMkLst>
        </pc:picChg>
        <pc:picChg chg="add del mod">
          <ac:chgData name="sharon charles" userId="6d9a86b88ec93047" providerId="LiveId" clId="{44D5AD81-DF24-42F0-859D-0ECD7AD05BC3}" dt="2020-03-12T18:52:48.127" v="74"/>
          <ac:picMkLst>
            <pc:docMk/>
            <pc:sldMk cId="2868363344" sldId="256"/>
            <ac:picMk id="1026" creationId="{E2412B7A-E6E2-455B-A2C3-A86535CFB6FF}"/>
          </ac:picMkLst>
        </pc:picChg>
        <pc:picChg chg="add mod">
          <ac:chgData name="sharon charles" userId="6d9a86b88ec93047" providerId="LiveId" clId="{44D5AD81-DF24-42F0-859D-0ECD7AD05BC3}" dt="2020-03-12T18:55:40.632" v="86" actId="1076"/>
          <ac:picMkLst>
            <pc:docMk/>
            <pc:sldMk cId="2868363344" sldId="256"/>
            <ac:picMk id="1028" creationId="{1D8AFAE6-BD1F-483C-A4EF-F9FAE6AA5233}"/>
          </ac:picMkLst>
        </pc:picChg>
      </pc:sldChg>
      <pc:sldChg chg="addSp delSp modSp add del mod ord setBg">
        <pc:chgData name="sharon charles" userId="6d9a86b88ec93047" providerId="LiveId" clId="{44D5AD81-DF24-42F0-859D-0ECD7AD05BC3}" dt="2020-03-12T21:23:30.775" v="1524" actId="255"/>
        <pc:sldMkLst>
          <pc:docMk/>
          <pc:sldMk cId="1400981045" sldId="257"/>
        </pc:sldMkLst>
        <pc:spChg chg="mod">
          <ac:chgData name="sharon charles" userId="6d9a86b88ec93047" providerId="LiveId" clId="{44D5AD81-DF24-42F0-859D-0ECD7AD05BC3}" dt="2020-03-12T20:30:29.010" v="1252" actId="26606"/>
          <ac:spMkLst>
            <pc:docMk/>
            <pc:sldMk cId="1400981045" sldId="257"/>
            <ac:spMk id="2" creationId="{A32B9A12-C07A-4F14-8532-230B8B565D6C}"/>
          </ac:spMkLst>
        </pc:spChg>
        <pc:spChg chg="mod ord">
          <ac:chgData name="sharon charles" userId="6d9a86b88ec93047" providerId="LiveId" clId="{44D5AD81-DF24-42F0-859D-0ECD7AD05BC3}" dt="2020-03-12T20:30:29.010" v="1252" actId="26606"/>
          <ac:spMkLst>
            <pc:docMk/>
            <pc:sldMk cId="1400981045" sldId="257"/>
            <ac:spMk id="3" creationId="{1E0969BF-349A-45C3-8DD9-E72B019A7321}"/>
          </ac:spMkLst>
        </pc:spChg>
        <pc:spChg chg="add mod">
          <ac:chgData name="sharon charles" userId="6d9a86b88ec93047" providerId="LiveId" clId="{44D5AD81-DF24-42F0-859D-0ECD7AD05BC3}" dt="2020-03-12T21:23:30.775" v="1524" actId="255"/>
          <ac:spMkLst>
            <pc:docMk/>
            <pc:sldMk cId="1400981045" sldId="257"/>
            <ac:spMk id="5" creationId="{D89DD91C-F0C9-46C3-8363-DCB61FBD4A97}"/>
          </ac:spMkLst>
        </pc:spChg>
        <pc:spChg chg="add del">
          <ac:chgData name="sharon charles" userId="6d9a86b88ec93047" providerId="LiveId" clId="{44D5AD81-DF24-42F0-859D-0ECD7AD05BC3}" dt="2020-03-12T20:30:11.042" v="1245" actId="26606"/>
          <ac:spMkLst>
            <pc:docMk/>
            <pc:sldMk cId="1400981045" sldId="257"/>
            <ac:spMk id="6" creationId="{A65AC7D1-EAA9-48F5-B509-60A7F50BF703}"/>
          </ac:spMkLst>
        </pc:spChg>
        <pc:spChg chg="add del">
          <ac:chgData name="sharon charles" userId="6d9a86b88ec93047" providerId="LiveId" clId="{44D5AD81-DF24-42F0-859D-0ECD7AD05BC3}" dt="2020-03-12T20:30:11.042" v="1245" actId="26606"/>
          <ac:spMkLst>
            <pc:docMk/>
            <pc:sldMk cId="1400981045" sldId="257"/>
            <ac:spMk id="7" creationId="{D6320AF9-619A-4175-865B-5663E1AEF4C5}"/>
          </ac:spMkLst>
        </pc:spChg>
        <pc:spChg chg="add del">
          <ac:chgData name="sharon charles" userId="6d9a86b88ec93047" providerId="LiveId" clId="{44D5AD81-DF24-42F0-859D-0ECD7AD05BC3}" dt="2020-03-12T20:30:04.667" v="1241" actId="26606"/>
          <ac:spMkLst>
            <pc:docMk/>
            <pc:sldMk cId="1400981045" sldId="257"/>
            <ac:spMk id="9" creationId="{9F4444CE-BC8D-4D61-B303-4C05614E62AB}"/>
          </ac:spMkLst>
        </pc:spChg>
        <pc:spChg chg="add del">
          <ac:chgData name="sharon charles" userId="6d9a86b88ec93047" providerId="LiveId" clId="{44D5AD81-DF24-42F0-859D-0ECD7AD05BC3}" dt="2020-03-12T20:30:04.667" v="1241" actId="26606"/>
          <ac:spMkLst>
            <pc:docMk/>
            <pc:sldMk cId="1400981045" sldId="257"/>
            <ac:spMk id="11" creationId="{62423CA5-E2E1-4789-B759-9906C1C94063}"/>
          </ac:spMkLst>
        </pc:spChg>
        <pc:spChg chg="add">
          <ac:chgData name="sharon charles" userId="6d9a86b88ec93047" providerId="LiveId" clId="{44D5AD81-DF24-42F0-859D-0ECD7AD05BC3}" dt="2020-03-12T20:30:29.010" v="1252" actId="26606"/>
          <ac:spMkLst>
            <pc:docMk/>
            <pc:sldMk cId="1400981045" sldId="257"/>
            <ac:spMk id="12" creationId="{9F4444CE-BC8D-4D61-B303-4C05614E62AB}"/>
          </ac:spMkLst>
        </pc:spChg>
        <pc:spChg chg="add del">
          <ac:chgData name="sharon charles" userId="6d9a86b88ec93047" providerId="LiveId" clId="{44D5AD81-DF24-42F0-859D-0ECD7AD05BC3}" dt="2020-03-12T20:30:04.667" v="1241" actId="26606"/>
          <ac:spMkLst>
            <pc:docMk/>
            <pc:sldMk cId="1400981045" sldId="257"/>
            <ac:spMk id="13" creationId="{73772B81-181F-48B7-8826-4D9686D15DF5}"/>
          </ac:spMkLst>
        </pc:spChg>
        <pc:spChg chg="add">
          <ac:chgData name="sharon charles" userId="6d9a86b88ec93047" providerId="LiveId" clId="{44D5AD81-DF24-42F0-859D-0ECD7AD05BC3}" dt="2020-03-12T20:30:29.010" v="1252" actId="26606"/>
          <ac:spMkLst>
            <pc:docMk/>
            <pc:sldMk cId="1400981045" sldId="257"/>
            <ac:spMk id="14" creationId="{62423CA5-E2E1-4789-B759-9906C1C94063}"/>
          </ac:spMkLst>
        </pc:spChg>
        <pc:spChg chg="add del">
          <ac:chgData name="sharon charles" userId="6d9a86b88ec93047" providerId="LiveId" clId="{44D5AD81-DF24-42F0-859D-0ECD7AD05BC3}" dt="2020-03-12T20:30:04.667" v="1241" actId="26606"/>
          <ac:spMkLst>
            <pc:docMk/>
            <pc:sldMk cId="1400981045" sldId="257"/>
            <ac:spMk id="15" creationId="{B2205F6E-03C6-4E92-877C-E2482F6599AA}"/>
          </ac:spMkLst>
        </pc:spChg>
        <pc:spChg chg="add">
          <ac:chgData name="sharon charles" userId="6d9a86b88ec93047" providerId="LiveId" clId="{44D5AD81-DF24-42F0-859D-0ECD7AD05BC3}" dt="2020-03-12T20:30:29.010" v="1252" actId="26606"/>
          <ac:spMkLst>
            <pc:docMk/>
            <pc:sldMk cId="1400981045" sldId="257"/>
            <ac:spMk id="16" creationId="{73772B81-181F-48B7-8826-4D9686D15DF5}"/>
          </ac:spMkLst>
        </pc:spChg>
        <pc:spChg chg="add del">
          <ac:chgData name="sharon charles" userId="6d9a86b88ec93047" providerId="LiveId" clId="{44D5AD81-DF24-42F0-859D-0ECD7AD05BC3}" dt="2020-03-12T20:30:11.042" v="1245" actId="26606"/>
          <ac:spMkLst>
            <pc:docMk/>
            <pc:sldMk cId="1400981045" sldId="257"/>
            <ac:spMk id="17" creationId="{7E018740-5C2B-4A41-AC1A-7E68D1EC1954}"/>
          </ac:spMkLst>
        </pc:spChg>
        <pc:spChg chg="add">
          <ac:chgData name="sharon charles" userId="6d9a86b88ec93047" providerId="LiveId" clId="{44D5AD81-DF24-42F0-859D-0ECD7AD05BC3}" dt="2020-03-12T20:30:29.010" v="1252" actId="26606"/>
          <ac:spMkLst>
            <pc:docMk/>
            <pc:sldMk cId="1400981045" sldId="257"/>
            <ac:spMk id="18" creationId="{B2205F6E-03C6-4E92-877C-E2482F6599AA}"/>
          </ac:spMkLst>
        </pc:spChg>
        <pc:spChg chg="add del">
          <ac:chgData name="sharon charles" userId="6d9a86b88ec93047" providerId="LiveId" clId="{44D5AD81-DF24-42F0-859D-0ECD7AD05BC3}" dt="2020-03-12T20:30:11.042" v="1245" actId="26606"/>
          <ac:spMkLst>
            <pc:docMk/>
            <pc:sldMk cId="1400981045" sldId="257"/>
            <ac:spMk id="19" creationId="{166F75A4-C475-4941-8EE2-B80A06A2C1BB}"/>
          </ac:spMkLst>
        </pc:spChg>
        <pc:spChg chg="add del">
          <ac:chgData name="sharon charles" userId="6d9a86b88ec93047" providerId="LiveId" clId="{44D5AD81-DF24-42F0-859D-0ECD7AD05BC3}" dt="2020-03-12T20:30:11.042" v="1245" actId="26606"/>
          <ac:spMkLst>
            <pc:docMk/>
            <pc:sldMk cId="1400981045" sldId="257"/>
            <ac:spMk id="21" creationId="{A032553A-72E8-4B0D-8405-FF9771C9AF05}"/>
          </ac:spMkLst>
        </pc:spChg>
        <pc:spChg chg="add del">
          <ac:chgData name="sharon charles" userId="6d9a86b88ec93047" providerId="LiveId" clId="{44D5AD81-DF24-42F0-859D-0ECD7AD05BC3}" dt="2020-03-12T20:30:11.042" v="1245" actId="26606"/>
          <ac:spMkLst>
            <pc:docMk/>
            <pc:sldMk cId="1400981045" sldId="257"/>
            <ac:spMk id="23" creationId="{765800AC-C3B9-498E-87BC-29FAE4C76B21}"/>
          </ac:spMkLst>
        </pc:spChg>
        <pc:spChg chg="add del">
          <ac:chgData name="sharon charles" userId="6d9a86b88ec93047" providerId="LiveId" clId="{44D5AD81-DF24-42F0-859D-0ECD7AD05BC3}" dt="2020-03-12T20:30:11.042" v="1245" actId="26606"/>
          <ac:spMkLst>
            <pc:docMk/>
            <pc:sldMk cId="1400981045" sldId="257"/>
            <ac:spMk id="25" creationId="{1F9D6ACB-2FF4-49F9-978A-E0D5327FC635}"/>
          </ac:spMkLst>
        </pc:spChg>
        <pc:spChg chg="add del">
          <ac:chgData name="sharon charles" userId="6d9a86b88ec93047" providerId="LiveId" clId="{44D5AD81-DF24-42F0-859D-0ECD7AD05BC3}" dt="2020-03-12T20:30:11.042" v="1245" actId="26606"/>
          <ac:spMkLst>
            <pc:docMk/>
            <pc:sldMk cId="1400981045" sldId="257"/>
            <ac:spMk id="27" creationId="{A5EC319D-0FEA-4B95-A3EA-01E35672C95B}"/>
          </ac:spMkLst>
        </pc:spChg>
        <pc:picChg chg="add mod">
          <ac:chgData name="sharon charles" userId="6d9a86b88ec93047" providerId="LiveId" clId="{44D5AD81-DF24-42F0-859D-0ECD7AD05BC3}" dt="2020-03-12T20:31:51.304" v="1258" actId="1076"/>
          <ac:picMkLst>
            <pc:docMk/>
            <pc:sldMk cId="1400981045" sldId="257"/>
            <ac:picMk id="4" creationId="{70D87D0E-AC2C-4E5A-ACF9-42E66B5FAB4C}"/>
          </ac:picMkLst>
        </pc:picChg>
        <pc:cxnChg chg="add del">
          <ac:chgData name="sharon charles" userId="6d9a86b88ec93047" providerId="LiveId" clId="{44D5AD81-DF24-42F0-859D-0ECD7AD05BC3}" dt="2020-03-12T20:30:11.042" v="1245" actId="26606"/>
          <ac:cxnSpMkLst>
            <pc:docMk/>
            <pc:sldMk cId="1400981045" sldId="257"/>
            <ac:cxnSpMk id="8" creationId="{063B6EC6-D752-4EE7-908B-F8F19E8C7FEA}"/>
          </ac:cxnSpMkLst>
        </pc:cxnChg>
        <pc:cxnChg chg="add del">
          <ac:chgData name="sharon charles" userId="6d9a86b88ec93047" providerId="LiveId" clId="{44D5AD81-DF24-42F0-859D-0ECD7AD05BC3}" dt="2020-03-12T20:30:11.042" v="1245" actId="26606"/>
          <ac:cxnSpMkLst>
            <pc:docMk/>
            <pc:sldMk cId="1400981045" sldId="257"/>
            <ac:cxnSpMk id="10" creationId="{EFECD4E8-AD3E-4228-82A2-9461958EA94D}"/>
          </ac:cxnSpMkLst>
        </pc:cxnChg>
      </pc:sldChg>
      <pc:sldChg chg="addSp delSp modSp mod setBg">
        <pc:chgData name="sharon charles" userId="6d9a86b88ec93047" providerId="LiveId" clId="{44D5AD81-DF24-42F0-859D-0ECD7AD05BC3}" dt="2020-03-12T21:25:50.015" v="1549" actId="1076"/>
        <pc:sldMkLst>
          <pc:docMk/>
          <pc:sldMk cId="3730222588" sldId="258"/>
        </pc:sldMkLst>
        <pc:spChg chg="del mod ord">
          <ac:chgData name="sharon charles" userId="6d9a86b88ec93047" providerId="LiveId" clId="{44D5AD81-DF24-42F0-859D-0ECD7AD05BC3}" dt="2020-03-12T19:21:13.299" v="519"/>
          <ac:spMkLst>
            <pc:docMk/>
            <pc:sldMk cId="3730222588" sldId="258"/>
            <ac:spMk id="5" creationId="{B953CAC9-42C6-4ACF-A80A-A952FC8D2B4E}"/>
          </ac:spMkLst>
        </pc:spChg>
        <pc:spChg chg="add del mod">
          <ac:chgData name="sharon charles" userId="6d9a86b88ec93047" providerId="LiveId" clId="{44D5AD81-DF24-42F0-859D-0ECD7AD05BC3}" dt="2020-03-12T19:22:18.844" v="531"/>
          <ac:spMkLst>
            <pc:docMk/>
            <pc:sldMk cId="3730222588" sldId="258"/>
            <ac:spMk id="7" creationId="{F5FD0451-55D5-48A6-B297-0BA2F98149D6}"/>
          </ac:spMkLst>
        </pc:spChg>
        <pc:spChg chg="add mod">
          <ac:chgData name="sharon charles" userId="6d9a86b88ec93047" providerId="LiveId" clId="{44D5AD81-DF24-42F0-859D-0ECD7AD05BC3}" dt="2020-03-12T21:25:42.001" v="1548" actId="1076"/>
          <ac:spMkLst>
            <pc:docMk/>
            <pc:sldMk cId="3730222588" sldId="258"/>
            <ac:spMk id="8" creationId="{8B580F5D-DC1E-4C22-B645-ECDA1C6EFF2C}"/>
          </ac:spMkLst>
        </pc:spChg>
        <pc:spChg chg="add del">
          <ac:chgData name="sharon charles" userId="6d9a86b88ec93047" providerId="LiveId" clId="{44D5AD81-DF24-42F0-859D-0ECD7AD05BC3}" dt="2020-03-12T19:17:31.431" v="461" actId="26606"/>
          <ac:spMkLst>
            <pc:docMk/>
            <pc:sldMk cId="3730222588" sldId="258"/>
            <ac:spMk id="34" creationId="{5A7802B6-FF37-40CF-A7E2-6F2A0D9A91EF}"/>
          </ac:spMkLst>
        </pc:spChg>
        <pc:spChg chg="add del">
          <ac:chgData name="sharon charles" userId="6d9a86b88ec93047" providerId="LiveId" clId="{44D5AD81-DF24-42F0-859D-0ECD7AD05BC3}" dt="2020-03-12T19:17:35.556" v="463" actId="26606"/>
          <ac:spMkLst>
            <pc:docMk/>
            <pc:sldMk cId="3730222588" sldId="258"/>
            <ac:spMk id="37" creationId="{AA330523-F25B-4007-B3E5-ABB5637D160A}"/>
          </ac:spMkLst>
        </pc:spChg>
        <pc:spChg chg="add del">
          <ac:chgData name="sharon charles" userId="6d9a86b88ec93047" providerId="LiveId" clId="{44D5AD81-DF24-42F0-859D-0ECD7AD05BC3}" dt="2020-03-12T19:17:37.306" v="465" actId="26606"/>
          <ac:spMkLst>
            <pc:docMk/>
            <pc:sldMk cId="3730222588" sldId="258"/>
            <ac:spMk id="40" creationId="{5A7802B6-FF37-40CF-A7E2-6F2A0D9A91EF}"/>
          </ac:spMkLst>
        </pc:spChg>
        <pc:spChg chg="add del">
          <ac:chgData name="sharon charles" userId="6d9a86b88ec93047" providerId="LiveId" clId="{44D5AD81-DF24-42F0-859D-0ECD7AD05BC3}" dt="2020-03-12T19:19:50.458" v="504" actId="26606"/>
          <ac:spMkLst>
            <pc:docMk/>
            <pc:sldMk cId="3730222588" sldId="258"/>
            <ac:spMk id="43" creationId="{AA330523-F25B-4007-B3E5-ABB5637D160A}"/>
          </ac:spMkLst>
        </pc:spChg>
        <pc:spChg chg="add mod">
          <ac:chgData name="sharon charles" userId="6d9a86b88ec93047" providerId="LiveId" clId="{44D5AD81-DF24-42F0-859D-0ECD7AD05BC3}" dt="2020-03-12T21:25:50.015" v="1549" actId="1076"/>
          <ac:spMkLst>
            <pc:docMk/>
            <pc:sldMk cId="3730222588" sldId="258"/>
            <ac:spMk id="59" creationId="{4F615DC3-4009-47A0-B4A9-A74E36FFB440}"/>
          </ac:spMkLst>
        </pc:spChg>
        <pc:spChg chg="add del">
          <ac:chgData name="sharon charles" userId="6d9a86b88ec93047" providerId="LiveId" clId="{44D5AD81-DF24-42F0-859D-0ECD7AD05BC3}" dt="2020-03-12T19:18:57.054" v="483" actId="26606"/>
          <ac:spMkLst>
            <pc:docMk/>
            <pc:sldMk cId="3730222588" sldId="258"/>
            <ac:spMk id="60" creationId="{5A7802B6-FF37-40CF-A7E2-6F2A0D9A91EF}"/>
          </ac:spMkLst>
        </pc:spChg>
        <pc:spChg chg="add del">
          <ac:chgData name="sharon charles" userId="6d9a86b88ec93047" providerId="LiveId" clId="{44D5AD81-DF24-42F0-859D-0ECD7AD05BC3}" dt="2020-03-12T19:19:05.178" v="488" actId="26606"/>
          <ac:spMkLst>
            <pc:docMk/>
            <pc:sldMk cId="3730222588" sldId="258"/>
            <ac:spMk id="66" creationId="{5A7802B6-FF37-40CF-A7E2-6F2A0D9A91EF}"/>
          </ac:spMkLst>
        </pc:spChg>
        <pc:spChg chg="add del">
          <ac:chgData name="sharon charles" userId="6d9a86b88ec93047" providerId="LiveId" clId="{44D5AD81-DF24-42F0-859D-0ECD7AD05BC3}" dt="2020-03-12T19:19:50.427" v="503" actId="26606"/>
          <ac:spMkLst>
            <pc:docMk/>
            <pc:sldMk cId="3730222588" sldId="258"/>
            <ac:spMk id="79" creationId="{5A7802B6-FF37-40CF-A7E2-6F2A0D9A91EF}"/>
          </ac:spMkLst>
        </pc:spChg>
        <pc:spChg chg="add del">
          <ac:chgData name="sharon charles" userId="6d9a86b88ec93047" providerId="LiveId" clId="{44D5AD81-DF24-42F0-859D-0ECD7AD05BC3}" dt="2020-03-12T19:38:45.480" v="603" actId="26606"/>
          <ac:spMkLst>
            <pc:docMk/>
            <pc:sldMk cId="3730222588" sldId="258"/>
            <ac:spMk id="98" creationId="{9F4444CE-BC8D-4D61-B303-4C05614E62AB}"/>
          </ac:spMkLst>
        </pc:spChg>
        <pc:spChg chg="add del">
          <ac:chgData name="sharon charles" userId="6d9a86b88ec93047" providerId="LiveId" clId="{44D5AD81-DF24-42F0-859D-0ECD7AD05BC3}" dt="2020-03-12T19:38:45.480" v="603" actId="26606"/>
          <ac:spMkLst>
            <pc:docMk/>
            <pc:sldMk cId="3730222588" sldId="258"/>
            <ac:spMk id="100" creationId="{62423CA5-E2E1-4789-B759-9906C1C94063}"/>
          </ac:spMkLst>
        </pc:spChg>
        <pc:spChg chg="add del">
          <ac:chgData name="sharon charles" userId="6d9a86b88ec93047" providerId="LiveId" clId="{44D5AD81-DF24-42F0-859D-0ECD7AD05BC3}" dt="2020-03-12T19:38:45.480" v="603" actId="26606"/>
          <ac:spMkLst>
            <pc:docMk/>
            <pc:sldMk cId="3730222588" sldId="258"/>
            <ac:spMk id="102" creationId="{73772B81-181F-48B7-8826-4D9686D15DF5}"/>
          </ac:spMkLst>
        </pc:spChg>
        <pc:spChg chg="add del">
          <ac:chgData name="sharon charles" userId="6d9a86b88ec93047" providerId="LiveId" clId="{44D5AD81-DF24-42F0-859D-0ECD7AD05BC3}" dt="2020-03-12T19:38:45.480" v="603" actId="26606"/>
          <ac:spMkLst>
            <pc:docMk/>
            <pc:sldMk cId="3730222588" sldId="258"/>
            <ac:spMk id="104" creationId="{B2205F6E-03C6-4E92-877C-E2482F6599AA}"/>
          </ac:spMkLst>
        </pc:spChg>
        <pc:spChg chg="add del">
          <ac:chgData name="sharon charles" userId="6d9a86b88ec93047" providerId="LiveId" clId="{44D5AD81-DF24-42F0-859D-0ECD7AD05BC3}" dt="2020-03-12T19:38:54.857" v="609" actId="26606"/>
          <ac:spMkLst>
            <pc:docMk/>
            <pc:sldMk cId="3730222588" sldId="258"/>
            <ac:spMk id="110" creationId="{A032553A-72E8-4B0D-8405-FF9771C9AF05}"/>
          </ac:spMkLst>
        </pc:spChg>
        <pc:spChg chg="add del">
          <ac:chgData name="sharon charles" userId="6d9a86b88ec93047" providerId="LiveId" clId="{44D5AD81-DF24-42F0-859D-0ECD7AD05BC3}" dt="2020-03-12T19:38:54.857" v="609" actId="26606"/>
          <ac:spMkLst>
            <pc:docMk/>
            <pc:sldMk cId="3730222588" sldId="258"/>
            <ac:spMk id="112" creationId="{765800AC-C3B9-498E-87BC-29FAE4C76B21}"/>
          </ac:spMkLst>
        </pc:spChg>
        <pc:spChg chg="add del">
          <ac:chgData name="sharon charles" userId="6d9a86b88ec93047" providerId="LiveId" clId="{44D5AD81-DF24-42F0-859D-0ECD7AD05BC3}" dt="2020-03-12T19:38:54.857" v="609" actId="26606"/>
          <ac:spMkLst>
            <pc:docMk/>
            <pc:sldMk cId="3730222588" sldId="258"/>
            <ac:spMk id="113" creationId="{A65AC7D1-EAA9-48F5-B509-60A7F50BF703}"/>
          </ac:spMkLst>
        </pc:spChg>
        <pc:spChg chg="add del">
          <ac:chgData name="sharon charles" userId="6d9a86b88ec93047" providerId="LiveId" clId="{44D5AD81-DF24-42F0-859D-0ECD7AD05BC3}" dt="2020-03-12T19:38:54.857" v="609" actId="26606"/>
          <ac:spMkLst>
            <pc:docMk/>
            <pc:sldMk cId="3730222588" sldId="258"/>
            <ac:spMk id="114" creationId="{1F9D6ACB-2FF4-49F9-978A-E0D5327FC635}"/>
          </ac:spMkLst>
        </pc:spChg>
        <pc:spChg chg="add del">
          <ac:chgData name="sharon charles" userId="6d9a86b88ec93047" providerId="LiveId" clId="{44D5AD81-DF24-42F0-859D-0ECD7AD05BC3}" dt="2020-03-12T19:38:54.857" v="609" actId="26606"/>
          <ac:spMkLst>
            <pc:docMk/>
            <pc:sldMk cId="3730222588" sldId="258"/>
            <ac:spMk id="115" creationId="{D6320AF9-619A-4175-865B-5663E1AEF4C5}"/>
          </ac:spMkLst>
        </pc:spChg>
        <pc:spChg chg="add del">
          <ac:chgData name="sharon charles" userId="6d9a86b88ec93047" providerId="LiveId" clId="{44D5AD81-DF24-42F0-859D-0ECD7AD05BC3}" dt="2020-03-12T19:38:54.857" v="609" actId="26606"/>
          <ac:spMkLst>
            <pc:docMk/>
            <pc:sldMk cId="3730222588" sldId="258"/>
            <ac:spMk id="116" creationId="{A5EC319D-0FEA-4B95-A3EA-01E35672C95B}"/>
          </ac:spMkLst>
        </pc:spChg>
        <pc:spChg chg="add del">
          <ac:chgData name="sharon charles" userId="6d9a86b88ec93047" providerId="LiveId" clId="{44D5AD81-DF24-42F0-859D-0ECD7AD05BC3}" dt="2020-03-12T19:38:54.857" v="609" actId="26606"/>
          <ac:spMkLst>
            <pc:docMk/>
            <pc:sldMk cId="3730222588" sldId="258"/>
            <ac:spMk id="119" creationId="{7E018740-5C2B-4A41-AC1A-7E68D1EC1954}"/>
          </ac:spMkLst>
        </pc:spChg>
        <pc:spChg chg="add del">
          <ac:chgData name="sharon charles" userId="6d9a86b88ec93047" providerId="LiveId" clId="{44D5AD81-DF24-42F0-859D-0ECD7AD05BC3}" dt="2020-03-12T19:38:54.857" v="609" actId="26606"/>
          <ac:spMkLst>
            <pc:docMk/>
            <pc:sldMk cId="3730222588" sldId="258"/>
            <ac:spMk id="120" creationId="{166F75A4-C475-4941-8EE2-B80A06A2C1BB}"/>
          </ac:spMkLst>
        </pc:spChg>
        <pc:grpChg chg="add del">
          <ac:chgData name="sharon charles" userId="6d9a86b88ec93047" providerId="LiveId" clId="{44D5AD81-DF24-42F0-859D-0ECD7AD05BC3}" dt="2020-03-12T19:17:08.744" v="445" actId="26606"/>
          <ac:grpSpMkLst>
            <pc:docMk/>
            <pc:sldMk cId="3730222588" sldId="258"/>
            <ac:grpSpMk id="11" creationId="{B4DE830A-B531-4A3B-96F6-0ECE88B08555}"/>
          </ac:grpSpMkLst>
        </pc:grpChg>
        <pc:grpChg chg="add del">
          <ac:chgData name="sharon charles" userId="6d9a86b88ec93047" providerId="LiveId" clId="{44D5AD81-DF24-42F0-859D-0ECD7AD05BC3}" dt="2020-03-12T19:17:11.448" v="448" actId="26606"/>
          <ac:grpSpMkLst>
            <pc:docMk/>
            <pc:sldMk cId="3730222588" sldId="258"/>
            <ac:grpSpMk id="23" creationId="{88C9B83F-64CD-41C1-925F-A08801FFD0BD}"/>
          </ac:grpSpMkLst>
        </pc:grpChg>
        <pc:grpChg chg="add del">
          <ac:chgData name="sharon charles" userId="6d9a86b88ec93047" providerId="LiveId" clId="{44D5AD81-DF24-42F0-859D-0ECD7AD05BC3}" dt="2020-03-12T19:17:16.041" v="451" actId="26606"/>
          <ac:grpSpMkLst>
            <pc:docMk/>
            <pc:sldMk cId="3730222588" sldId="258"/>
            <ac:grpSpMk id="25" creationId="{B4DE830A-B531-4A3B-96F6-0ECE88B08555}"/>
          </ac:grpSpMkLst>
        </pc:grpChg>
        <pc:grpChg chg="add del">
          <ac:chgData name="sharon charles" userId="6d9a86b88ec93047" providerId="LiveId" clId="{44D5AD81-DF24-42F0-859D-0ECD7AD05BC3}" dt="2020-03-12T19:17:18.760" v="454" actId="26606"/>
          <ac:grpSpMkLst>
            <pc:docMk/>
            <pc:sldMk cId="3730222588" sldId="258"/>
            <ac:grpSpMk id="27" creationId="{88C9B83F-64CD-41C1-925F-A08801FFD0BD}"/>
          </ac:grpSpMkLst>
        </pc:grpChg>
        <pc:grpChg chg="add del">
          <ac:chgData name="sharon charles" userId="6d9a86b88ec93047" providerId="LiveId" clId="{44D5AD81-DF24-42F0-859D-0ECD7AD05BC3}" dt="2020-03-12T19:17:21.807" v="456" actId="26606"/>
          <ac:grpSpMkLst>
            <pc:docMk/>
            <pc:sldMk cId="3730222588" sldId="258"/>
            <ac:grpSpMk id="29" creationId="{88C9B83F-64CD-41C1-925F-A08801FFD0BD}"/>
          </ac:grpSpMkLst>
        </pc:grpChg>
        <pc:grpChg chg="add del">
          <ac:chgData name="sharon charles" userId="6d9a86b88ec93047" providerId="LiveId" clId="{44D5AD81-DF24-42F0-859D-0ECD7AD05BC3}" dt="2020-03-12T19:17:22.822" v="459" actId="26606"/>
          <ac:grpSpMkLst>
            <pc:docMk/>
            <pc:sldMk cId="3730222588" sldId="258"/>
            <ac:grpSpMk id="31" creationId="{88C9B83F-64CD-41C1-925F-A08801FFD0BD}"/>
          </ac:grpSpMkLst>
        </pc:grpChg>
        <pc:grpChg chg="add del">
          <ac:chgData name="sharon charles" userId="6d9a86b88ec93047" providerId="LiveId" clId="{44D5AD81-DF24-42F0-859D-0ECD7AD05BC3}" dt="2020-03-12T19:17:31.431" v="461" actId="26606"/>
          <ac:grpSpMkLst>
            <pc:docMk/>
            <pc:sldMk cId="3730222588" sldId="258"/>
            <ac:grpSpMk id="33" creationId="{B4DE830A-B531-4A3B-96F6-0ECE88B08555}"/>
          </ac:grpSpMkLst>
        </pc:grpChg>
        <pc:grpChg chg="add del">
          <ac:chgData name="sharon charles" userId="6d9a86b88ec93047" providerId="LiveId" clId="{44D5AD81-DF24-42F0-859D-0ECD7AD05BC3}" dt="2020-03-12T19:17:35.556" v="463" actId="26606"/>
          <ac:grpSpMkLst>
            <pc:docMk/>
            <pc:sldMk cId="3730222588" sldId="258"/>
            <ac:grpSpMk id="36" creationId="{B4DE830A-B531-4A3B-96F6-0ECE88B08555}"/>
          </ac:grpSpMkLst>
        </pc:grpChg>
        <pc:grpChg chg="add del">
          <ac:chgData name="sharon charles" userId="6d9a86b88ec93047" providerId="LiveId" clId="{44D5AD81-DF24-42F0-859D-0ECD7AD05BC3}" dt="2020-03-12T19:17:37.306" v="465" actId="26606"/>
          <ac:grpSpMkLst>
            <pc:docMk/>
            <pc:sldMk cId="3730222588" sldId="258"/>
            <ac:grpSpMk id="39" creationId="{B4DE830A-B531-4A3B-96F6-0ECE88B08555}"/>
          </ac:grpSpMkLst>
        </pc:grpChg>
        <pc:grpChg chg="add del">
          <ac:chgData name="sharon charles" userId="6d9a86b88ec93047" providerId="LiveId" clId="{44D5AD81-DF24-42F0-859D-0ECD7AD05BC3}" dt="2020-03-12T19:19:50.458" v="504" actId="26606"/>
          <ac:grpSpMkLst>
            <pc:docMk/>
            <pc:sldMk cId="3730222588" sldId="258"/>
            <ac:grpSpMk id="42" creationId="{B4DE830A-B531-4A3B-96F6-0ECE88B08555}"/>
          </ac:grpSpMkLst>
        </pc:grpChg>
        <pc:grpChg chg="add del">
          <ac:chgData name="sharon charles" userId="6d9a86b88ec93047" providerId="LiveId" clId="{44D5AD81-DF24-42F0-859D-0ECD7AD05BC3}" dt="2020-03-12T19:18:55.351" v="481" actId="26606"/>
          <ac:grpSpMkLst>
            <pc:docMk/>
            <pc:sldMk cId="3730222588" sldId="258"/>
            <ac:grpSpMk id="48" creationId="{B4DE830A-B531-4A3B-96F6-0ECE88B08555}"/>
          </ac:grpSpMkLst>
        </pc:grpChg>
        <pc:grpChg chg="add del">
          <ac:chgData name="sharon charles" userId="6d9a86b88ec93047" providerId="LiveId" clId="{44D5AD81-DF24-42F0-859D-0ECD7AD05BC3}" dt="2020-03-12T19:18:57.054" v="483" actId="26606"/>
          <ac:grpSpMkLst>
            <pc:docMk/>
            <pc:sldMk cId="3730222588" sldId="258"/>
            <ac:grpSpMk id="61" creationId="{B4DE830A-B531-4A3B-96F6-0ECE88B08555}"/>
          </ac:grpSpMkLst>
        </pc:grpChg>
        <pc:grpChg chg="add del">
          <ac:chgData name="sharon charles" userId="6d9a86b88ec93047" providerId="LiveId" clId="{44D5AD81-DF24-42F0-859D-0ECD7AD05BC3}" dt="2020-03-12T19:19:00.694" v="486" actId="26606"/>
          <ac:grpSpMkLst>
            <pc:docMk/>
            <pc:sldMk cId="3730222588" sldId="258"/>
            <ac:grpSpMk id="63" creationId="{B4DE830A-B531-4A3B-96F6-0ECE88B08555}"/>
          </ac:grpSpMkLst>
        </pc:grpChg>
        <pc:grpChg chg="add del">
          <ac:chgData name="sharon charles" userId="6d9a86b88ec93047" providerId="LiveId" clId="{44D5AD81-DF24-42F0-859D-0ECD7AD05BC3}" dt="2020-03-12T19:19:05.178" v="488" actId="26606"/>
          <ac:grpSpMkLst>
            <pc:docMk/>
            <pc:sldMk cId="3730222588" sldId="258"/>
            <ac:grpSpMk id="65" creationId="{B4DE830A-B531-4A3B-96F6-0ECE88B08555}"/>
          </ac:grpSpMkLst>
        </pc:grpChg>
        <pc:grpChg chg="add del">
          <ac:chgData name="sharon charles" userId="6d9a86b88ec93047" providerId="LiveId" clId="{44D5AD81-DF24-42F0-859D-0ECD7AD05BC3}" dt="2020-03-12T19:19:12.178" v="491" actId="26606"/>
          <ac:grpSpMkLst>
            <pc:docMk/>
            <pc:sldMk cId="3730222588" sldId="258"/>
            <ac:grpSpMk id="68" creationId="{88C9B83F-64CD-41C1-925F-A08801FFD0BD}"/>
          </ac:grpSpMkLst>
        </pc:grpChg>
        <pc:grpChg chg="add del">
          <ac:chgData name="sharon charles" userId="6d9a86b88ec93047" providerId="LiveId" clId="{44D5AD81-DF24-42F0-859D-0ECD7AD05BC3}" dt="2020-03-12T19:19:25.521" v="493" actId="26606"/>
          <ac:grpSpMkLst>
            <pc:docMk/>
            <pc:sldMk cId="3730222588" sldId="258"/>
            <ac:grpSpMk id="70" creationId="{88C9B83F-64CD-41C1-925F-A08801FFD0BD}"/>
          </ac:grpSpMkLst>
        </pc:grpChg>
        <pc:grpChg chg="add del">
          <ac:chgData name="sharon charles" userId="6d9a86b88ec93047" providerId="LiveId" clId="{44D5AD81-DF24-42F0-859D-0ECD7AD05BC3}" dt="2020-03-12T19:19:27.506" v="495" actId="26606"/>
          <ac:grpSpMkLst>
            <pc:docMk/>
            <pc:sldMk cId="3730222588" sldId="258"/>
            <ac:grpSpMk id="72" creationId="{B4DE830A-B531-4A3B-96F6-0ECE88B08555}"/>
          </ac:grpSpMkLst>
        </pc:grpChg>
        <pc:grpChg chg="add del">
          <ac:chgData name="sharon charles" userId="6d9a86b88ec93047" providerId="LiveId" clId="{44D5AD81-DF24-42F0-859D-0ECD7AD05BC3}" dt="2020-03-12T19:19:35.412" v="498" actId="26606"/>
          <ac:grpSpMkLst>
            <pc:docMk/>
            <pc:sldMk cId="3730222588" sldId="258"/>
            <ac:grpSpMk id="74" creationId="{88C9B83F-64CD-41C1-925F-A08801FFD0BD}"/>
          </ac:grpSpMkLst>
        </pc:grpChg>
        <pc:grpChg chg="add del">
          <ac:chgData name="sharon charles" userId="6d9a86b88ec93047" providerId="LiveId" clId="{44D5AD81-DF24-42F0-859D-0ECD7AD05BC3}" dt="2020-03-12T19:19:36.834" v="501" actId="26606"/>
          <ac:grpSpMkLst>
            <pc:docMk/>
            <pc:sldMk cId="3730222588" sldId="258"/>
            <ac:grpSpMk id="76" creationId="{B4DE830A-B531-4A3B-96F6-0ECE88B08555}"/>
          </ac:grpSpMkLst>
        </pc:grpChg>
        <pc:grpChg chg="add del">
          <ac:chgData name="sharon charles" userId="6d9a86b88ec93047" providerId="LiveId" clId="{44D5AD81-DF24-42F0-859D-0ECD7AD05BC3}" dt="2020-03-12T19:19:50.427" v="503" actId="26606"/>
          <ac:grpSpMkLst>
            <pc:docMk/>
            <pc:sldMk cId="3730222588" sldId="258"/>
            <ac:grpSpMk id="78" creationId="{B4DE830A-B531-4A3B-96F6-0ECE88B08555}"/>
          </ac:grpSpMkLst>
        </pc:grpChg>
        <pc:grpChg chg="add del">
          <ac:chgData name="sharon charles" userId="6d9a86b88ec93047" providerId="LiveId" clId="{44D5AD81-DF24-42F0-859D-0ECD7AD05BC3}" dt="2020-03-12T19:39:03.388" v="612" actId="26606"/>
          <ac:grpSpMkLst>
            <pc:docMk/>
            <pc:sldMk cId="3730222588" sldId="258"/>
            <ac:grpSpMk id="81" creationId="{B4DE830A-B531-4A3B-96F6-0ECE88B08555}"/>
          </ac:grpSpMkLst>
        </pc:grpChg>
        <pc:grpChg chg="add del">
          <ac:chgData name="sharon charles" userId="6d9a86b88ec93047" providerId="LiveId" clId="{44D5AD81-DF24-42F0-859D-0ECD7AD05BC3}" dt="2020-03-12T19:38:45.480" v="603" actId="26606"/>
          <ac:grpSpMkLst>
            <pc:docMk/>
            <pc:sldMk cId="3730222588" sldId="258"/>
            <ac:grpSpMk id="86" creationId="{1F2B4773-3207-44CC-B7AC-892B70498211}"/>
          </ac:grpSpMkLst>
        </pc:grpChg>
        <pc:grpChg chg="add del">
          <ac:chgData name="sharon charles" userId="6d9a86b88ec93047" providerId="LiveId" clId="{44D5AD81-DF24-42F0-859D-0ECD7AD05BC3}" dt="2020-03-12T19:38:47.982" v="605" actId="26606"/>
          <ac:grpSpMkLst>
            <pc:docMk/>
            <pc:sldMk cId="3730222588" sldId="258"/>
            <ac:grpSpMk id="106" creationId="{1F2B4773-3207-44CC-B7AC-892B70498211}"/>
          </ac:grpSpMkLst>
        </pc:grpChg>
        <pc:grpChg chg="add del">
          <ac:chgData name="sharon charles" userId="6d9a86b88ec93047" providerId="LiveId" clId="{44D5AD81-DF24-42F0-859D-0ECD7AD05BC3}" dt="2020-03-12T19:38:51.123" v="607" actId="26606"/>
          <ac:grpSpMkLst>
            <pc:docMk/>
            <pc:sldMk cId="3730222588" sldId="258"/>
            <ac:grpSpMk id="108" creationId="{1F2B4773-3207-44CC-B7AC-892B70498211}"/>
          </ac:grpSpMkLst>
        </pc:grpChg>
        <pc:grpChg chg="add del">
          <ac:chgData name="sharon charles" userId="6d9a86b88ec93047" providerId="LiveId" clId="{44D5AD81-DF24-42F0-859D-0ECD7AD05BC3}" dt="2020-03-12T19:38:54.857" v="609" actId="26606"/>
          <ac:grpSpMkLst>
            <pc:docMk/>
            <pc:sldMk cId="3730222588" sldId="258"/>
            <ac:grpSpMk id="111" creationId="{1F2B4773-3207-44CC-B7AC-892B70498211}"/>
          </ac:grpSpMkLst>
        </pc:grpChg>
        <pc:grpChg chg="add del">
          <ac:chgData name="sharon charles" userId="6d9a86b88ec93047" providerId="LiveId" clId="{44D5AD81-DF24-42F0-859D-0ECD7AD05BC3}" dt="2020-03-12T19:39:03.326" v="611" actId="26606"/>
          <ac:grpSpMkLst>
            <pc:docMk/>
            <pc:sldMk cId="3730222588" sldId="258"/>
            <ac:grpSpMk id="122" creationId="{1F2B4773-3207-44CC-B7AC-892B70498211}"/>
          </ac:grpSpMkLst>
        </pc:grpChg>
        <pc:grpChg chg="add">
          <ac:chgData name="sharon charles" userId="6d9a86b88ec93047" providerId="LiveId" clId="{44D5AD81-DF24-42F0-859D-0ECD7AD05BC3}" dt="2020-03-12T19:39:03.388" v="612" actId="26606"/>
          <ac:grpSpMkLst>
            <pc:docMk/>
            <pc:sldMk cId="3730222588" sldId="258"/>
            <ac:grpSpMk id="124" creationId="{1F2B4773-3207-44CC-B7AC-892B70498211}"/>
          </ac:grpSpMkLst>
        </pc:grpChg>
        <pc:picChg chg="add mod ord modCrop">
          <ac:chgData name="sharon charles" userId="6d9a86b88ec93047" providerId="LiveId" clId="{44D5AD81-DF24-42F0-859D-0ECD7AD05BC3}" dt="2020-03-12T21:25:30.061" v="1543" actId="1076"/>
          <ac:picMkLst>
            <pc:docMk/>
            <pc:sldMk cId="3730222588" sldId="258"/>
            <ac:picMk id="6" creationId="{8D3A5196-606B-46FF-9BC2-E2759CD9C711}"/>
          </ac:picMkLst>
        </pc:picChg>
        <pc:cxnChg chg="add del">
          <ac:chgData name="sharon charles" userId="6d9a86b88ec93047" providerId="LiveId" clId="{44D5AD81-DF24-42F0-859D-0ECD7AD05BC3}" dt="2020-03-12T19:38:54.857" v="609" actId="26606"/>
          <ac:cxnSpMkLst>
            <pc:docMk/>
            <pc:sldMk cId="3730222588" sldId="258"/>
            <ac:cxnSpMk id="117" creationId="{063B6EC6-D752-4EE7-908B-F8F19E8C7FEA}"/>
          </ac:cxnSpMkLst>
        </pc:cxnChg>
        <pc:cxnChg chg="add del">
          <ac:chgData name="sharon charles" userId="6d9a86b88ec93047" providerId="LiveId" clId="{44D5AD81-DF24-42F0-859D-0ECD7AD05BC3}" dt="2020-03-12T19:38:54.857" v="609" actId="26606"/>
          <ac:cxnSpMkLst>
            <pc:docMk/>
            <pc:sldMk cId="3730222588" sldId="258"/>
            <ac:cxnSpMk id="118" creationId="{EFECD4E8-AD3E-4228-82A2-9461958EA94D}"/>
          </ac:cxnSpMkLst>
        </pc:cxnChg>
      </pc:sldChg>
      <pc:sldChg chg="addSp delSp modSp mod setBg">
        <pc:chgData name="sharon charles" userId="6d9a86b88ec93047" providerId="LiveId" clId="{44D5AD81-DF24-42F0-859D-0ECD7AD05BC3}" dt="2020-03-12T22:22:55.946" v="2657" actId="26606"/>
        <pc:sldMkLst>
          <pc:docMk/>
          <pc:sldMk cId="964594583" sldId="259"/>
        </pc:sldMkLst>
        <pc:spChg chg="mod">
          <ac:chgData name="sharon charles" userId="6d9a86b88ec93047" providerId="LiveId" clId="{44D5AD81-DF24-42F0-859D-0ECD7AD05BC3}" dt="2020-03-12T22:22:55.946" v="2657" actId="26606"/>
          <ac:spMkLst>
            <pc:docMk/>
            <pc:sldMk cId="964594583" sldId="259"/>
            <ac:spMk id="2" creationId="{8CA2DC83-3048-4661-9025-C5504E93B84B}"/>
          </ac:spMkLst>
        </pc:spChg>
        <pc:spChg chg="mod ord">
          <ac:chgData name="sharon charles" userId="6d9a86b88ec93047" providerId="LiveId" clId="{44D5AD81-DF24-42F0-859D-0ECD7AD05BC3}" dt="2020-03-12T22:22:55.946" v="2657" actId="26606"/>
          <ac:spMkLst>
            <pc:docMk/>
            <pc:sldMk cId="964594583" sldId="259"/>
            <ac:spMk id="3" creationId="{D35EB9B9-9808-4711-8A66-939883233D0A}"/>
          </ac:spMkLst>
        </pc:spChg>
        <pc:spChg chg="add del">
          <ac:chgData name="sharon charles" userId="6d9a86b88ec93047" providerId="LiveId" clId="{44D5AD81-DF24-42F0-859D-0ECD7AD05BC3}" dt="2020-03-12T22:14:47.889" v="2361"/>
          <ac:spMkLst>
            <pc:docMk/>
            <pc:sldMk cId="964594583" sldId="259"/>
            <ac:spMk id="5" creationId="{560AFD58-DC09-48B4-863D-1A1461842FAE}"/>
          </ac:spMkLst>
        </pc:spChg>
        <pc:spChg chg="add del">
          <ac:chgData name="sharon charles" userId="6d9a86b88ec93047" providerId="LiveId" clId="{44D5AD81-DF24-42F0-859D-0ECD7AD05BC3}" dt="2020-03-12T22:17:55.839" v="2402" actId="26606"/>
          <ac:spMkLst>
            <pc:docMk/>
            <pc:sldMk cId="964594583" sldId="259"/>
            <ac:spMk id="8" creationId="{EB6743CF-E74B-4A3C-A785-599069DB89DF}"/>
          </ac:spMkLst>
        </pc:spChg>
        <pc:spChg chg="add del">
          <ac:chgData name="sharon charles" userId="6d9a86b88ec93047" providerId="LiveId" clId="{44D5AD81-DF24-42F0-859D-0ECD7AD05BC3}" dt="2020-03-12T22:22:55.946" v="2657" actId="26606"/>
          <ac:spMkLst>
            <pc:docMk/>
            <pc:sldMk cId="964594583" sldId="259"/>
            <ac:spMk id="9" creationId="{9F4444CE-BC8D-4D61-B303-4C05614E62AB}"/>
          </ac:spMkLst>
        </pc:spChg>
        <pc:spChg chg="add del">
          <ac:chgData name="sharon charles" userId="6d9a86b88ec93047" providerId="LiveId" clId="{44D5AD81-DF24-42F0-859D-0ECD7AD05BC3}" dt="2020-03-12T22:22:55.946" v="2657" actId="26606"/>
          <ac:spMkLst>
            <pc:docMk/>
            <pc:sldMk cId="964594583" sldId="259"/>
            <ac:spMk id="10" creationId="{62423CA5-E2E1-4789-B759-9906C1C94063}"/>
          </ac:spMkLst>
        </pc:spChg>
        <pc:spChg chg="add del">
          <ac:chgData name="sharon charles" userId="6d9a86b88ec93047" providerId="LiveId" clId="{44D5AD81-DF24-42F0-859D-0ECD7AD05BC3}" dt="2020-03-12T22:17:34.059" v="2384" actId="26606"/>
          <ac:spMkLst>
            <pc:docMk/>
            <pc:sldMk cId="964594583" sldId="259"/>
            <ac:spMk id="11" creationId="{9F4444CE-BC8D-4D61-B303-4C05614E62AB}"/>
          </ac:spMkLst>
        </pc:spChg>
        <pc:spChg chg="add del">
          <ac:chgData name="sharon charles" userId="6d9a86b88ec93047" providerId="LiveId" clId="{44D5AD81-DF24-42F0-859D-0ECD7AD05BC3}" dt="2020-03-12T22:22:55.946" v="2657" actId="26606"/>
          <ac:spMkLst>
            <pc:docMk/>
            <pc:sldMk cId="964594583" sldId="259"/>
            <ac:spMk id="12" creationId="{73772B81-181F-48B7-8826-4D9686D15DF5}"/>
          </ac:spMkLst>
        </pc:spChg>
        <pc:spChg chg="add del">
          <ac:chgData name="sharon charles" userId="6d9a86b88ec93047" providerId="LiveId" clId="{44D5AD81-DF24-42F0-859D-0ECD7AD05BC3}" dt="2020-03-12T22:17:34.059" v="2384" actId="26606"/>
          <ac:spMkLst>
            <pc:docMk/>
            <pc:sldMk cId="964594583" sldId="259"/>
            <ac:spMk id="13" creationId="{62423CA5-E2E1-4789-B759-9906C1C94063}"/>
          </ac:spMkLst>
        </pc:spChg>
        <pc:spChg chg="add del">
          <ac:chgData name="sharon charles" userId="6d9a86b88ec93047" providerId="LiveId" clId="{44D5AD81-DF24-42F0-859D-0ECD7AD05BC3}" dt="2020-03-12T22:22:55.946" v="2657" actId="26606"/>
          <ac:spMkLst>
            <pc:docMk/>
            <pc:sldMk cId="964594583" sldId="259"/>
            <ac:spMk id="14" creationId="{B2205F6E-03C6-4E92-877C-E2482F6599AA}"/>
          </ac:spMkLst>
        </pc:spChg>
        <pc:spChg chg="add del">
          <ac:chgData name="sharon charles" userId="6d9a86b88ec93047" providerId="LiveId" clId="{44D5AD81-DF24-42F0-859D-0ECD7AD05BC3}" dt="2020-03-12T22:17:34.059" v="2384" actId="26606"/>
          <ac:spMkLst>
            <pc:docMk/>
            <pc:sldMk cId="964594583" sldId="259"/>
            <ac:spMk id="15" creationId="{73772B81-181F-48B7-8826-4D9686D15DF5}"/>
          </ac:spMkLst>
        </pc:spChg>
        <pc:spChg chg="add del">
          <ac:chgData name="sharon charles" userId="6d9a86b88ec93047" providerId="LiveId" clId="{44D5AD81-DF24-42F0-859D-0ECD7AD05BC3}" dt="2020-03-12T22:22:46.103" v="2652" actId="26606"/>
          <ac:spMkLst>
            <pc:docMk/>
            <pc:sldMk cId="964594583" sldId="259"/>
            <ac:spMk id="16" creationId="{9F4444CE-BC8D-4D61-B303-4C05614E62AB}"/>
          </ac:spMkLst>
        </pc:spChg>
        <pc:spChg chg="add del">
          <ac:chgData name="sharon charles" userId="6d9a86b88ec93047" providerId="LiveId" clId="{44D5AD81-DF24-42F0-859D-0ECD7AD05BC3}" dt="2020-03-12T22:17:34.059" v="2384" actId="26606"/>
          <ac:spMkLst>
            <pc:docMk/>
            <pc:sldMk cId="964594583" sldId="259"/>
            <ac:spMk id="17" creationId="{B2205F6E-03C6-4E92-877C-E2482F6599AA}"/>
          </ac:spMkLst>
        </pc:spChg>
        <pc:spChg chg="add del">
          <ac:chgData name="sharon charles" userId="6d9a86b88ec93047" providerId="LiveId" clId="{44D5AD81-DF24-42F0-859D-0ECD7AD05BC3}" dt="2020-03-12T22:22:46.103" v="2652" actId="26606"/>
          <ac:spMkLst>
            <pc:docMk/>
            <pc:sldMk cId="964594583" sldId="259"/>
            <ac:spMk id="18" creationId="{62423CA5-E2E1-4789-B759-9906C1C94063}"/>
          </ac:spMkLst>
        </pc:spChg>
        <pc:spChg chg="add del">
          <ac:chgData name="sharon charles" userId="6d9a86b88ec93047" providerId="LiveId" clId="{44D5AD81-DF24-42F0-859D-0ECD7AD05BC3}" dt="2020-03-12T22:17:35.934" v="2386" actId="26606"/>
          <ac:spMkLst>
            <pc:docMk/>
            <pc:sldMk cId="964594583" sldId="259"/>
            <ac:spMk id="19" creationId="{7E018740-5C2B-4A41-AC1A-7E68D1EC1954}"/>
          </ac:spMkLst>
        </pc:spChg>
        <pc:spChg chg="add del">
          <ac:chgData name="sharon charles" userId="6d9a86b88ec93047" providerId="LiveId" clId="{44D5AD81-DF24-42F0-859D-0ECD7AD05BC3}" dt="2020-03-12T22:17:35.934" v="2386" actId="26606"/>
          <ac:spMkLst>
            <pc:docMk/>
            <pc:sldMk cId="964594583" sldId="259"/>
            <ac:spMk id="20" creationId="{A65AC7D1-EAA9-48F5-B509-60A7F50BF703}"/>
          </ac:spMkLst>
        </pc:spChg>
        <pc:spChg chg="add del">
          <ac:chgData name="sharon charles" userId="6d9a86b88ec93047" providerId="LiveId" clId="{44D5AD81-DF24-42F0-859D-0ECD7AD05BC3}" dt="2020-03-12T22:17:35.934" v="2386" actId="26606"/>
          <ac:spMkLst>
            <pc:docMk/>
            <pc:sldMk cId="964594583" sldId="259"/>
            <ac:spMk id="21" creationId="{166F75A4-C475-4941-8EE2-B80A06A2C1BB}"/>
          </ac:spMkLst>
        </pc:spChg>
        <pc:spChg chg="add del">
          <ac:chgData name="sharon charles" userId="6d9a86b88ec93047" providerId="LiveId" clId="{44D5AD81-DF24-42F0-859D-0ECD7AD05BC3}" dt="2020-03-12T22:17:35.934" v="2386" actId="26606"/>
          <ac:spMkLst>
            <pc:docMk/>
            <pc:sldMk cId="964594583" sldId="259"/>
            <ac:spMk id="22" creationId="{D6320AF9-619A-4175-865B-5663E1AEF4C5}"/>
          </ac:spMkLst>
        </pc:spChg>
        <pc:spChg chg="add del">
          <ac:chgData name="sharon charles" userId="6d9a86b88ec93047" providerId="LiveId" clId="{44D5AD81-DF24-42F0-859D-0ECD7AD05BC3}" dt="2020-03-12T22:17:35.934" v="2386" actId="26606"/>
          <ac:spMkLst>
            <pc:docMk/>
            <pc:sldMk cId="964594583" sldId="259"/>
            <ac:spMk id="23" creationId="{A032553A-72E8-4B0D-8405-FF9771C9AF05}"/>
          </ac:spMkLst>
        </pc:spChg>
        <pc:spChg chg="add del">
          <ac:chgData name="sharon charles" userId="6d9a86b88ec93047" providerId="LiveId" clId="{44D5AD81-DF24-42F0-859D-0ECD7AD05BC3}" dt="2020-03-12T22:17:35.934" v="2386" actId="26606"/>
          <ac:spMkLst>
            <pc:docMk/>
            <pc:sldMk cId="964594583" sldId="259"/>
            <ac:spMk id="25" creationId="{765800AC-C3B9-498E-87BC-29FAE4C76B21}"/>
          </ac:spMkLst>
        </pc:spChg>
        <pc:spChg chg="add del">
          <ac:chgData name="sharon charles" userId="6d9a86b88ec93047" providerId="LiveId" clId="{44D5AD81-DF24-42F0-859D-0ECD7AD05BC3}" dt="2020-03-12T22:17:35.934" v="2386" actId="26606"/>
          <ac:spMkLst>
            <pc:docMk/>
            <pc:sldMk cId="964594583" sldId="259"/>
            <ac:spMk id="27" creationId="{1F9D6ACB-2FF4-49F9-978A-E0D5327FC635}"/>
          </ac:spMkLst>
        </pc:spChg>
        <pc:spChg chg="add del">
          <ac:chgData name="sharon charles" userId="6d9a86b88ec93047" providerId="LiveId" clId="{44D5AD81-DF24-42F0-859D-0ECD7AD05BC3}" dt="2020-03-12T22:22:46.103" v="2652" actId="26606"/>
          <ac:spMkLst>
            <pc:docMk/>
            <pc:sldMk cId="964594583" sldId="259"/>
            <ac:spMk id="28" creationId="{73772B81-181F-48B7-8826-4D9686D15DF5}"/>
          </ac:spMkLst>
        </pc:spChg>
        <pc:spChg chg="add del">
          <ac:chgData name="sharon charles" userId="6d9a86b88ec93047" providerId="LiveId" clId="{44D5AD81-DF24-42F0-859D-0ECD7AD05BC3}" dt="2020-03-12T22:17:35.934" v="2386" actId="26606"/>
          <ac:spMkLst>
            <pc:docMk/>
            <pc:sldMk cId="964594583" sldId="259"/>
            <ac:spMk id="29" creationId="{A5EC319D-0FEA-4B95-A3EA-01E35672C95B}"/>
          </ac:spMkLst>
        </pc:spChg>
        <pc:spChg chg="add del">
          <ac:chgData name="sharon charles" userId="6d9a86b88ec93047" providerId="LiveId" clId="{44D5AD81-DF24-42F0-859D-0ECD7AD05BC3}" dt="2020-03-12T22:22:46.103" v="2652" actId="26606"/>
          <ac:spMkLst>
            <pc:docMk/>
            <pc:sldMk cId="964594583" sldId="259"/>
            <ac:spMk id="30" creationId="{B2205F6E-03C6-4E92-877C-E2482F6599AA}"/>
          </ac:spMkLst>
        </pc:spChg>
        <pc:spChg chg="add del">
          <ac:chgData name="sharon charles" userId="6d9a86b88ec93047" providerId="LiveId" clId="{44D5AD81-DF24-42F0-859D-0ECD7AD05BC3}" dt="2020-03-12T22:22:55.868" v="2656" actId="26606"/>
          <ac:spMkLst>
            <pc:docMk/>
            <pc:sldMk cId="964594583" sldId="259"/>
            <ac:spMk id="31" creationId="{A032553A-72E8-4B0D-8405-FF9771C9AF05}"/>
          </ac:spMkLst>
        </pc:spChg>
        <pc:spChg chg="add del">
          <ac:chgData name="sharon charles" userId="6d9a86b88ec93047" providerId="LiveId" clId="{44D5AD81-DF24-42F0-859D-0ECD7AD05BC3}" dt="2020-03-12T22:22:55.868" v="2656" actId="26606"/>
          <ac:spMkLst>
            <pc:docMk/>
            <pc:sldMk cId="964594583" sldId="259"/>
            <ac:spMk id="32" creationId="{A65AC7D1-EAA9-48F5-B509-60A7F50BF703}"/>
          </ac:spMkLst>
        </pc:spChg>
        <pc:spChg chg="add del">
          <ac:chgData name="sharon charles" userId="6d9a86b88ec93047" providerId="LiveId" clId="{44D5AD81-DF24-42F0-859D-0ECD7AD05BC3}" dt="2020-03-12T22:22:55.868" v="2656" actId="26606"/>
          <ac:spMkLst>
            <pc:docMk/>
            <pc:sldMk cId="964594583" sldId="259"/>
            <ac:spMk id="33" creationId="{765800AC-C3B9-498E-87BC-29FAE4C76B21}"/>
          </ac:spMkLst>
        </pc:spChg>
        <pc:spChg chg="add del">
          <ac:chgData name="sharon charles" userId="6d9a86b88ec93047" providerId="LiveId" clId="{44D5AD81-DF24-42F0-859D-0ECD7AD05BC3}" dt="2020-03-12T22:22:55.868" v="2656" actId="26606"/>
          <ac:spMkLst>
            <pc:docMk/>
            <pc:sldMk cId="964594583" sldId="259"/>
            <ac:spMk id="34" creationId="{D6320AF9-619A-4175-865B-5663E1AEF4C5}"/>
          </ac:spMkLst>
        </pc:spChg>
        <pc:spChg chg="add del">
          <ac:chgData name="sharon charles" userId="6d9a86b88ec93047" providerId="LiveId" clId="{44D5AD81-DF24-42F0-859D-0ECD7AD05BC3}" dt="2020-03-12T22:22:55.868" v="2656" actId="26606"/>
          <ac:spMkLst>
            <pc:docMk/>
            <pc:sldMk cId="964594583" sldId="259"/>
            <ac:spMk id="35" creationId="{1F9D6ACB-2FF4-49F9-978A-E0D5327FC635}"/>
          </ac:spMkLst>
        </pc:spChg>
        <pc:spChg chg="add del">
          <ac:chgData name="sharon charles" userId="6d9a86b88ec93047" providerId="LiveId" clId="{44D5AD81-DF24-42F0-859D-0ECD7AD05BC3}" dt="2020-03-12T22:22:55.868" v="2656" actId="26606"/>
          <ac:spMkLst>
            <pc:docMk/>
            <pc:sldMk cId="964594583" sldId="259"/>
            <ac:spMk id="37" creationId="{A5EC319D-0FEA-4B95-A3EA-01E35672C95B}"/>
          </ac:spMkLst>
        </pc:spChg>
        <pc:spChg chg="add del">
          <ac:chgData name="sharon charles" userId="6d9a86b88ec93047" providerId="LiveId" clId="{44D5AD81-DF24-42F0-859D-0ECD7AD05BC3}" dt="2020-03-12T22:22:55.868" v="2656" actId="26606"/>
          <ac:spMkLst>
            <pc:docMk/>
            <pc:sldMk cId="964594583" sldId="259"/>
            <ac:spMk id="39" creationId="{7E018740-5C2B-4A41-AC1A-7E68D1EC1954}"/>
          </ac:spMkLst>
        </pc:spChg>
        <pc:spChg chg="add del">
          <ac:chgData name="sharon charles" userId="6d9a86b88ec93047" providerId="LiveId" clId="{44D5AD81-DF24-42F0-859D-0ECD7AD05BC3}" dt="2020-03-12T22:22:55.868" v="2656" actId="26606"/>
          <ac:spMkLst>
            <pc:docMk/>
            <pc:sldMk cId="964594583" sldId="259"/>
            <ac:spMk id="40" creationId="{166F75A4-C475-4941-8EE2-B80A06A2C1BB}"/>
          </ac:spMkLst>
        </pc:spChg>
        <pc:spChg chg="add">
          <ac:chgData name="sharon charles" userId="6d9a86b88ec93047" providerId="LiveId" clId="{44D5AD81-DF24-42F0-859D-0ECD7AD05BC3}" dt="2020-03-12T22:22:55.946" v="2657" actId="26606"/>
          <ac:spMkLst>
            <pc:docMk/>
            <pc:sldMk cId="964594583" sldId="259"/>
            <ac:spMk id="42" creationId="{9F4444CE-BC8D-4D61-B303-4C05614E62AB}"/>
          </ac:spMkLst>
        </pc:spChg>
        <pc:spChg chg="add">
          <ac:chgData name="sharon charles" userId="6d9a86b88ec93047" providerId="LiveId" clId="{44D5AD81-DF24-42F0-859D-0ECD7AD05BC3}" dt="2020-03-12T22:22:55.946" v="2657" actId="26606"/>
          <ac:spMkLst>
            <pc:docMk/>
            <pc:sldMk cId="964594583" sldId="259"/>
            <ac:spMk id="43" creationId="{62423CA5-E2E1-4789-B759-9906C1C94063}"/>
          </ac:spMkLst>
        </pc:spChg>
        <pc:spChg chg="add">
          <ac:chgData name="sharon charles" userId="6d9a86b88ec93047" providerId="LiveId" clId="{44D5AD81-DF24-42F0-859D-0ECD7AD05BC3}" dt="2020-03-12T22:22:55.946" v="2657" actId="26606"/>
          <ac:spMkLst>
            <pc:docMk/>
            <pc:sldMk cId="964594583" sldId="259"/>
            <ac:spMk id="44" creationId="{73772B81-181F-48B7-8826-4D9686D15DF5}"/>
          </ac:spMkLst>
        </pc:spChg>
        <pc:spChg chg="add">
          <ac:chgData name="sharon charles" userId="6d9a86b88ec93047" providerId="LiveId" clId="{44D5AD81-DF24-42F0-859D-0ECD7AD05BC3}" dt="2020-03-12T22:22:55.946" v="2657" actId="26606"/>
          <ac:spMkLst>
            <pc:docMk/>
            <pc:sldMk cId="964594583" sldId="259"/>
            <ac:spMk id="45" creationId="{B2205F6E-03C6-4E92-877C-E2482F6599AA}"/>
          </ac:spMkLst>
        </pc:spChg>
        <pc:picChg chg="add del">
          <ac:chgData name="sharon charles" userId="6d9a86b88ec93047" providerId="LiveId" clId="{44D5AD81-DF24-42F0-859D-0ECD7AD05BC3}" dt="2020-03-12T22:13:40.292" v="2359"/>
          <ac:picMkLst>
            <pc:docMk/>
            <pc:sldMk cId="964594583" sldId="259"/>
            <ac:picMk id="4" creationId="{F89695B6-3A0A-43F1-A367-50C4C8C4992C}"/>
          </ac:picMkLst>
        </pc:picChg>
        <pc:picChg chg="add mod modCrop">
          <ac:chgData name="sharon charles" userId="6d9a86b88ec93047" providerId="LiveId" clId="{44D5AD81-DF24-42F0-859D-0ECD7AD05BC3}" dt="2020-03-12T22:22:55.868" v="2656" actId="26606"/>
          <ac:picMkLst>
            <pc:docMk/>
            <pc:sldMk cId="964594583" sldId="259"/>
            <ac:picMk id="6" creationId="{31A30872-658D-4016-A8BB-1FBE612555FC}"/>
          </ac:picMkLst>
        </pc:picChg>
        <pc:cxnChg chg="add del">
          <ac:chgData name="sharon charles" userId="6d9a86b88ec93047" providerId="LiveId" clId="{44D5AD81-DF24-42F0-859D-0ECD7AD05BC3}" dt="2020-03-12T22:17:35.934" v="2386" actId="26606"/>
          <ac:cxnSpMkLst>
            <pc:docMk/>
            <pc:sldMk cId="964594583" sldId="259"/>
            <ac:cxnSpMk id="24" creationId="{063B6EC6-D752-4EE7-908B-F8F19E8C7FEA}"/>
          </ac:cxnSpMkLst>
        </pc:cxnChg>
        <pc:cxnChg chg="add del">
          <ac:chgData name="sharon charles" userId="6d9a86b88ec93047" providerId="LiveId" clId="{44D5AD81-DF24-42F0-859D-0ECD7AD05BC3}" dt="2020-03-12T22:17:35.934" v="2386" actId="26606"/>
          <ac:cxnSpMkLst>
            <pc:docMk/>
            <pc:sldMk cId="964594583" sldId="259"/>
            <ac:cxnSpMk id="26" creationId="{EFECD4E8-AD3E-4228-82A2-9461958EA94D}"/>
          </ac:cxnSpMkLst>
        </pc:cxnChg>
        <pc:cxnChg chg="add del">
          <ac:chgData name="sharon charles" userId="6d9a86b88ec93047" providerId="LiveId" clId="{44D5AD81-DF24-42F0-859D-0ECD7AD05BC3}" dt="2020-03-12T22:22:55.868" v="2656" actId="26606"/>
          <ac:cxnSpMkLst>
            <pc:docMk/>
            <pc:sldMk cId="964594583" sldId="259"/>
            <ac:cxnSpMk id="36" creationId="{063B6EC6-D752-4EE7-908B-F8F19E8C7FEA}"/>
          </ac:cxnSpMkLst>
        </pc:cxnChg>
        <pc:cxnChg chg="add del">
          <ac:chgData name="sharon charles" userId="6d9a86b88ec93047" providerId="LiveId" clId="{44D5AD81-DF24-42F0-859D-0ECD7AD05BC3}" dt="2020-03-12T22:22:55.868" v="2656" actId="26606"/>
          <ac:cxnSpMkLst>
            <pc:docMk/>
            <pc:sldMk cId="964594583" sldId="259"/>
            <ac:cxnSpMk id="38" creationId="{EFECD4E8-AD3E-4228-82A2-9461958EA94D}"/>
          </ac:cxnSpMkLst>
        </pc:cxnChg>
      </pc:sldChg>
      <pc:sldChg chg="addSp delSp modSp mod setBg setClrOvrMap">
        <pc:chgData name="sharon charles" userId="6d9a86b88ec93047" providerId="LiveId" clId="{44D5AD81-DF24-42F0-859D-0ECD7AD05BC3}" dt="2020-03-12T22:08:36.815" v="2350" actId="255"/>
        <pc:sldMkLst>
          <pc:docMk/>
          <pc:sldMk cId="496226680" sldId="260"/>
        </pc:sldMkLst>
        <pc:spChg chg="mod ord">
          <ac:chgData name="sharon charles" userId="6d9a86b88ec93047" providerId="LiveId" clId="{44D5AD81-DF24-42F0-859D-0ECD7AD05BC3}" dt="2020-03-12T21:52:12.334" v="1726" actId="122"/>
          <ac:spMkLst>
            <pc:docMk/>
            <pc:sldMk cId="496226680" sldId="260"/>
            <ac:spMk id="2" creationId="{E27AD8C1-66CF-4A76-BD6F-CF17B1B15910}"/>
          </ac:spMkLst>
        </pc:spChg>
        <pc:spChg chg="del">
          <ac:chgData name="sharon charles" userId="6d9a86b88ec93047" providerId="LiveId" clId="{44D5AD81-DF24-42F0-859D-0ECD7AD05BC3}" dt="2020-03-12T19:36:17.967" v="562"/>
          <ac:spMkLst>
            <pc:docMk/>
            <pc:sldMk cId="496226680" sldId="260"/>
            <ac:spMk id="3" creationId="{131640A1-6D42-4743-88F0-2299233AF553}"/>
          </ac:spMkLst>
        </pc:spChg>
        <pc:spChg chg="add del mod">
          <ac:chgData name="sharon charles" userId="6d9a86b88ec93047" providerId="LiveId" clId="{44D5AD81-DF24-42F0-859D-0ECD7AD05BC3}" dt="2020-03-12T19:37:34.046" v="590"/>
          <ac:spMkLst>
            <pc:docMk/>
            <pc:sldMk cId="496226680" sldId="260"/>
            <ac:spMk id="6" creationId="{4C1B8070-80C3-4DB2-8481-69E665720DED}"/>
          </ac:spMkLst>
        </pc:spChg>
        <pc:spChg chg="add mod ord">
          <ac:chgData name="sharon charles" userId="6d9a86b88ec93047" providerId="LiveId" clId="{44D5AD81-DF24-42F0-859D-0ECD7AD05BC3}" dt="2020-03-12T22:08:36.815" v="2350" actId="255"/>
          <ac:spMkLst>
            <pc:docMk/>
            <pc:sldMk cId="496226680" sldId="260"/>
            <ac:spMk id="11" creationId="{2464BC8A-0489-4E9D-921A-83F6A8452305}"/>
          </ac:spMkLst>
        </pc:spChg>
        <pc:spChg chg="add del">
          <ac:chgData name="sharon charles" userId="6d9a86b88ec93047" providerId="LiveId" clId="{44D5AD81-DF24-42F0-859D-0ECD7AD05BC3}" dt="2020-03-12T21:51:25.320" v="1710" actId="26606"/>
          <ac:spMkLst>
            <pc:docMk/>
            <pc:sldMk cId="496226680" sldId="260"/>
            <ac:spMk id="13" creationId="{2AC0F484-DB7C-404B-BF79-70F127C9A010}"/>
          </ac:spMkLst>
        </pc:spChg>
        <pc:spChg chg="add del">
          <ac:chgData name="sharon charles" userId="6d9a86b88ec93047" providerId="LiveId" clId="{44D5AD81-DF24-42F0-859D-0ECD7AD05BC3}" dt="2020-03-12T21:51:26.991" v="1712" actId="26606"/>
          <ac:spMkLst>
            <pc:docMk/>
            <pc:sldMk cId="496226680" sldId="260"/>
            <ac:spMk id="15" creationId="{339B2E5C-7D38-46FD-A927-39796E8F9F76}"/>
          </ac:spMkLst>
        </pc:spChg>
        <pc:spChg chg="add del">
          <ac:chgData name="sharon charles" userId="6d9a86b88ec93047" providerId="LiveId" clId="{44D5AD81-DF24-42F0-859D-0ECD7AD05BC3}" dt="2020-03-12T21:51:38.772" v="1716" actId="26606"/>
          <ac:spMkLst>
            <pc:docMk/>
            <pc:sldMk cId="496226680" sldId="260"/>
            <ac:spMk id="17" creationId="{2AC0F484-DB7C-404B-BF79-70F127C9A010}"/>
          </ac:spMkLst>
        </pc:spChg>
        <pc:spChg chg="add del">
          <ac:chgData name="sharon charles" userId="6d9a86b88ec93047" providerId="LiveId" clId="{44D5AD81-DF24-42F0-859D-0ECD7AD05BC3}" dt="2020-03-12T21:28:41.942" v="1567" actId="26606"/>
          <ac:spMkLst>
            <pc:docMk/>
            <pc:sldMk cId="496226680" sldId="260"/>
            <ac:spMk id="18" creationId="{3F088236-D655-4F88-B238-E16762358025}"/>
          </ac:spMkLst>
        </pc:spChg>
        <pc:spChg chg="add">
          <ac:chgData name="sharon charles" userId="6d9a86b88ec93047" providerId="LiveId" clId="{44D5AD81-DF24-42F0-859D-0ECD7AD05BC3}" dt="2020-03-12T21:51:45.975" v="1721" actId="26606"/>
          <ac:spMkLst>
            <pc:docMk/>
            <pc:sldMk cId="496226680" sldId="260"/>
            <ac:spMk id="19" creationId="{2AC0F484-DB7C-404B-BF79-70F127C9A010}"/>
          </ac:spMkLst>
        </pc:spChg>
        <pc:spChg chg="add del">
          <ac:chgData name="sharon charles" userId="6d9a86b88ec93047" providerId="LiveId" clId="{44D5AD81-DF24-42F0-859D-0ECD7AD05BC3}" dt="2020-03-12T21:28:41.942" v="1567" actId="26606"/>
          <ac:spMkLst>
            <pc:docMk/>
            <pc:sldMk cId="496226680" sldId="260"/>
            <ac:spMk id="20" creationId="{3DAC0C92-199E-475C-9390-119A9B027276}"/>
          </ac:spMkLst>
        </pc:spChg>
        <pc:spChg chg="add del">
          <ac:chgData name="sharon charles" userId="6d9a86b88ec93047" providerId="LiveId" clId="{44D5AD81-DF24-42F0-859D-0ECD7AD05BC3}" dt="2020-03-12T21:28:41.942" v="1567" actId="26606"/>
          <ac:spMkLst>
            <pc:docMk/>
            <pc:sldMk cId="496226680" sldId="260"/>
            <ac:spMk id="22" creationId="{C4CFB339-0ED8-4FE2-9EF1-6D1375B8499B}"/>
          </ac:spMkLst>
        </pc:spChg>
        <pc:spChg chg="add del">
          <ac:chgData name="sharon charles" userId="6d9a86b88ec93047" providerId="LiveId" clId="{44D5AD81-DF24-42F0-859D-0ECD7AD05BC3}" dt="2020-03-12T21:28:41.942" v="1567" actId="26606"/>
          <ac:spMkLst>
            <pc:docMk/>
            <pc:sldMk cId="496226680" sldId="260"/>
            <ac:spMk id="26" creationId="{BF120A21-0841-4823-B0C4-28AEBCEF9B78}"/>
          </ac:spMkLst>
        </pc:spChg>
        <pc:spChg chg="add del">
          <ac:chgData name="sharon charles" userId="6d9a86b88ec93047" providerId="LiveId" clId="{44D5AD81-DF24-42F0-859D-0ECD7AD05BC3}" dt="2020-03-12T21:28:41.942" v="1567" actId="26606"/>
          <ac:spMkLst>
            <pc:docMk/>
            <pc:sldMk cId="496226680" sldId="260"/>
            <ac:spMk id="27" creationId="{31896C80-2069-4431-9C19-83B913734490}"/>
          </ac:spMkLst>
        </pc:spChg>
        <pc:spChg chg="add del">
          <ac:chgData name="sharon charles" userId="6d9a86b88ec93047" providerId="LiveId" clId="{44D5AD81-DF24-42F0-859D-0ECD7AD05BC3}" dt="2020-03-12T21:28:41.942" v="1567" actId="26606"/>
          <ac:spMkLst>
            <pc:docMk/>
            <pc:sldMk cId="496226680" sldId="260"/>
            <ac:spMk id="28" creationId="{DBB05BAE-BBD3-4289-899F-A6851503C6B0}"/>
          </ac:spMkLst>
        </pc:spChg>
        <pc:spChg chg="add del">
          <ac:chgData name="sharon charles" userId="6d9a86b88ec93047" providerId="LiveId" clId="{44D5AD81-DF24-42F0-859D-0ECD7AD05BC3}" dt="2020-03-12T21:51:41.772" v="1718" actId="26606"/>
          <ac:spMkLst>
            <pc:docMk/>
            <pc:sldMk cId="496226680" sldId="260"/>
            <ac:spMk id="29" creationId="{8E2EB503-A017-4457-A105-53638C97DEB8}"/>
          </ac:spMkLst>
        </pc:spChg>
        <pc:spChg chg="add del">
          <ac:chgData name="sharon charles" userId="6d9a86b88ec93047" providerId="LiveId" clId="{44D5AD81-DF24-42F0-859D-0ECD7AD05BC3}" dt="2020-03-12T21:28:41.942" v="1567" actId="26606"/>
          <ac:spMkLst>
            <pc:docMk/>
            <pc:sldMk cId="496226680" sldId="260"/>
            <ac:spMk id="30" creationId="{9874D11C-36F5-4BBE-A490-019A54E953B0}"/>
          </ac:spMkLst>
        </pc:spChg>
        <pc:spChg chg="add del">
          <ac:chgData name="sharon charles" userId="6d9a86b88ec93047" providerId="LiveId" clId="{44D5AD81-DF24-42F0-859D-0ECD7AD05BC3}" dt="2020-03-12T21:51:41.772" v="1718" actId="26606"/>
          <ac:spMkLst>
            <pc:docMk/>
            <pc:sldMk cId="496226680" sldId="260"/>
            <ac:spMk id="31" creationId="{BD11ECC6-8551-4768-8DFD-CD41AF420A37}"/>
          </ac:spMkLst>
        </pc:spChg>
        <pc:spChg chg="add del">
          <ac:chgData name="sharon charles" userId="6d9a86b88ec93047" providerId="LiveId" clId="{44D5AD81-DF24-42F0-859D-0ECD7AD05BC3}" dt="2020-03-12T21:28:22.572" v="1558" actId="26606"/>
          <ac:spMkLst>
            <pc:docMk/>
            <pc:sldMk cId="496226680" sldId="260"/>
            <ac:spMk id="32" creationId="{9F4444CE-BC8D-4D61-B303-4C05614E62AB}"/>
          </ac:spMkLst>
        </pc:spChg>
        <pc:spChg chg="add del">
          <ac:chgData name="sharon charles" userId="6d9a86b88ec93047" providerId="LiveId" clId="{44D5AD81-DF24-42F0-859D-0ECD7AD05BC3}" dt="2020-03-12T21:28:22.572" v="1558" actId="26606"/>
          <ac:spMkLst>
            <pc:docMk/>
            <pc:sldMk cId="496226680" sldId="260"/>
            <ac:spMk id="33" creationId="{62423CA5-E2E1-4789-B759-9906C1C94063}"/>
          </ac:spMkLst>
        </pc:spChg>
        <pc:spChg chg="add del">
          <ac:chgData name="sharon charles" userId="6d9a86b88ec93047" providerId="LiveId" clId="{44D5AD81-DF24-42F0-859D-0ECD7AD05BC3}" dt="2020-03-12T21:28:22.572" v="1558" actId="26606"/>
          <ac:spMkLst>
            <pc:docMk/>
            <pc:sldMk cId="496226680" sldId="260"/>
            <ac:spMk id="34" creationId="{73772B81-181F-48B7-8826-4D9686D15DF5}"/>
          </ac:spMkLst>
        </pc:spChg>
        <pc:spChg chg="add del">
          <ac:chgData name="sharon charles" userId="6d9a86b88ec93047" providerId="LiveId" clId="{44D5AD81-DF24-42F0-859D-0ECD7AD05BC3}" dt="2020-03-12T21:28:17.716" v="1554" actId="26606"/>
          <ac:spMkLst>
            <pc:docMk/>
            <pc:sldMk cId="496226680" sldId="260"/>
            <ac:spMk id="35" creationId="{9F4444CE-BC8D-4D61-B303-4C05614E62AB}"/>
          </ac:spMkLst>
        </pc:spChg>
        <pc:spChg chg="add del">
          <ac:chgData name="sharon charles" userId="6d9a86b88ec93047" providerId="LiveId" clId="{44D5AD81-DF24-42F0-859D-0ECD7AD05BC3}" dt="2020-03-12T21:28:22.572" v="1558" actId="26606"/>
          <ac:spMkLst>
            <pc:docMk/>
            <pc:sldMk cId="496226680" sldId="260"/>
            <ac:spMk id="36" creationId="{B2205F6E-03C6-4E92-877C-E2482F6599AA}"/>
          </ac:spMkLst>
        </pc:spChg>
        <pc:spChg chg="add del">
          <ac:chgData name="sharon charles" userId="6d9a86b88ec93047" providerId="LiveId" clId="{44D5AD81-DF24-42F0-859D-0ECD7AD05BC3}" dt="2020-03-12T21:28:17.716" v="1554" actId="26606"/>
          <ac:spMkLst>
            <pc:docMk/>
            <pc:sldMk cId="496226680" sldId="260"/>
            <ac:spMk id="37" creationId="{62423CA5-E2E1-4789-B759-9906C1C94063}"/>
          </ac:spMkLst>
        </pc:spChg>
        <pc:spChg chg="add del">
          <ac:chgData name="sharon charles" userId="6d9a86b88ec93047" providerId="LiveId" clId="{44D5AD81-DF24-42F0-859D-0ECD7AD05BC3}" dt="2020-03-12T21:28:17.716" v="1554" actId="26606"/>
          <ac:spMkLst>
            <pc:docMk/>
            <pc:sldMk cId="496226680" sldId="260"/>
            <ac:spMk id="39" creationId="{73772B81-181F-48B7-8826-4D9686D15DF5}"/>
          </ac:spMkLst>
        </pc:spChg>
        <pc:spChg chg="add del">
          <ac:chgData name="sharon charles" userId="6d9a86b88ec93047" providerId="LiveId" clId="{44D5AD81-DF24-42F0-859D-0ECD7AD05BC3}" dt="2020-03-12T21:28:17.716" v="1554" actId="26606"/>
          <ac:spMkLst>
            <pc:docMk/>
            <pc:sldMk cId="496226680" sldId="260"/>
            <ac:spMk id="41" creationId="{B2205F6E-03C6-4E92-877C-E2482F6599AA}"/>
          </ac:spMkLst>
        </pc:spChg>
        <pc:spChg chg="add del">
          <ac:chgData name="sharon charles" userId="6d9a86b88ec93047" providerId="LiveId" clId="{44D5AD81-DF24-42F0-859D-0ECD7AD05BC3}" dt="2020-03-12T21:28:26.805" v="1560" actId="26606"/>
          <ac:spMkLst>
            <pc:docMk/>
            <pc:sldMk cId="496226680" sldId="260"/>
            <ac:spMk id="42" creationId="{3F088236-D655-4F88-B238-E16762358025}"/>
          </ac:spMkLst>
        </pc:spChg>
        <pc:spChg chg="add del">
          <ac:chgData name="sharon charles" userId="6d9a86b88ec93047" providerId="LiveId" clId="{44D5AD81-DF24-42F0-859D-0ECD7AD05BC3}" dt="2020-03-12T21:28:26.805" v="1560" actId="26606"/>
          <ac:spMkLst>
            <pc:docMk/>
            <pc:sldMk cId="496226680" sldId="260"/>
            <ac:spMk id="43" creationId="{C4CFB339-0ED8-4FE2-9EF1-6D1375B8499B}"/>
          </ac:spMkLst>
        </pc:spChg>
        <pc:spChg chg="add del">
          <ac:chgData name="sharon charles" userId="6d9a86b88ec93047" providerId="LiveId" clId="{44D5AD81-DF24-42F0-859D-0ECD7AD05BC3}" dt="2020-03-12T21:28:26.805" v="1560" actId="26606"/>
          <ac:spMkLst>
            <pc:docMk/>
            <pc:sldMk cId="496226680" sldId="260"/>
            <ac:spMk id="44" creationId="{3DAC0C92-199E-475C-9390-119A9B027276}"/>
          </ac:spMkLst>
        </pc:spChg>
        <pc:spChg chg="add del">
          <ac:chgData name="sharon charles" userId="6d9a86b88ec93047" providerId="LiveId" clId="{44D5AD81-DF24-42F0-859D-0ECD7AD05BC3}" dt="2020-03-12T21:28:26.805" v="1560" actId="26606"/>
          <ac:spMkLst>
            <pc:docMk/>
            <pc:sldMk cId="496226680" sldId="260"/>
            <ac:spMk id="45" creationId="{31896C80-2069-4431-9C19-83B913734490}"/>
          </ac:spMkLst>
        </pc:spChg>
        <pc:spChg chg="add del">
          <ac:chgData name="sharon charles" userId="6d9a86b88ec93047" providerId="LiveId" clId="{44D5AD81-DF24-42F0-859D-0ECD7AD05BC3}" dt="2020-03-12T21:28:26.805" v="1560" actId="26606"/>
          <ac:spMkLst>
            <pc:docMk/>
            <pc:sldMk cId="496226680" sldId="260"/>
            <ac:spMk id="47" creationId="{BF120A21-0841-4823-B0C4-28AEBCEF9B78}"/>
          </ac:spMkLst>
        </pc:spChg>
        <pc:spChg chg="add del">
          <ac:chgData name="sharon charles" userId="6d9a86b88ec93047" providerId="LiveId" clId="{44D5AD81-DF24-42F0-859D-0ECD7AD05BC3}" dt="2020-03-12T21:28:41.849" v="1566" actId="26606"/>
          <ac:spMkLst>
            <pc:docMk/>
            <pc:sldMk cId="496226680" sldId="260"/>
            <ac:spMk id="48" creationId="{BDDE9CD4-0E0A-4129-8689-A89C4E9A666D}"/>
          </ac:spMkLst>
        </pc:spChg>
        <pc:spChg chg="add del">
          <ac:chgData name="sharon charles" userId="6d9a86b88ec93047" providerId="LiveId" clId="{44D5AD81-DF24-42F0-859D-0ECD7AD05BC3}" dt="2020-03-12T21:28:26.805" v="1560" actId="26606"/>
          <ac:spMkLst>
            <pc:docMk/>
            <pc:sldMk cId="496226680" sldId="260"/>
            <ac:spMk id="49" creationId="{DBB05BAE-BBD3-4289-899F-A6851503C6B0}"/>
          </ac:spMkLst>
        </pc:spChg>
        <pc:spChg chg="add del">
          <ac:chgData name="sharon charles" userId="6d9a86b88ec93047" providerId="LiveId" clId="{44D5AD81-DF24-42F0-859D-0ECD7AD05BC3}" dt="2020-03-12T21:28:26.805" v="1560" actId="26606"/>
          <ac:spMkLst>
            <pc:docMk/>
            <pc:sldMk cId="496226680" sldId="260"/>
            <ac:spMk id="51" creationId="{9874D11C-36F5-4BBE-A490-019A54E953B0}"/>
          </ac:spMkLst>
        </pc:spChg>
        <pc:spChg chg="add del">
          <ac:chgData name="sharon charles" userId="6d9a86b88ec93047" providerId="LiveId" clId="{44D5AD81-DF24-42F0-859D-0ECD7AD05BC3}" dt="2020-03-12T21:28:34.092" v="1562" actId="26606"/>
          <ac:spMkLst>
            <pc:docMk/>
            <pc:sldMk cId="496226680" sldId="260"/>
            <ac:spMk id="53" creationId="{D94A7024-D948-494D-8920-BBA2DA07D15B}"/>
          </ac:spMkLst>
        </pc:spChg>
        <pc:spChg chg="add del">
          <ac:chgData name="sharon charles" userId="6d9a86b88ec93047" providerId="LiveId" clId="{44D5AD81-DF24-42F0-859D-0ECD7AD05BC3}" dt="2020-03-12T21:32:05.558" v="1604" actId="26606"/>
          <ac:spMkLst>
            <pc:docMk/>
            <pc:sldMk cId="496226680" sldId="260"/>
            <ac:spMk id="63" creationId="{D94A7024-D948-494D-8920-BBA2DA07D15B}"/>
          </ac:spMkLst>
        </pc:spChg>
        <pc:spChg chg="add del">
          <ac:chgData name="sharon charles" userId="6d9a86b88ec93047" providerId="LiveId" clId="{44D5AD81-DF24-42F0-859D-0ECD7AD05BC3}" dt="2020-03-12T21:31:57.949" v="1601" actId="26606"/>
          <ac:spMkLst>
            <pc:docMk/>
            <pc:sldMk cId="496226680" sldId="260"/>
            <ac:spMk id="65" creationId="{82FCA8AA-470A-46EF-AC08-74C610468FA2}"/>
          </ac:spMkLst>
        </pc:spChg>
        <pc:spChg chg="add del">
          <ac:chgData name="sharon charles" userId="6d9a86b88ec93047" providerId="LiveId" clId="{44D5AD81-DF24-42F0-859D-0ECD7AD05BC3}" dt="2020-03-12T21:32:05.449" v="1603" actId="26606"/>
          <ac:spMkLst>
            <pc:docMk/>
            <pc:sldMk cId="496226680" sldId="260"/>
            <ac:spMk id="67" creationId="{4BE9D4C4-9FA3-4885-A769-301639CC7AD4}"/>
          </ac:spMkLst>
        </pc:spChg>
        <pc:spChg chg="add del">
          <ac:chgData name="sharon charles" userId="6d9a86b88ec93047" providerId="LiveId" clId="{44D5AD81-DF24-42F0-859D-0ECD7AD05BC3}" dt="2020-03-12T21:31:52.186" v="1597" actId="26606"/>
          <ac:spMkLst>
            <pc:docMk/>
            <pc:sldMk cId="496226680" sldId="260"/>
            <ac:spMk id="68" creationId="{8267EEE4-6354-4F1C-9484-951F0EB92F1B}"/>
          </ac:spMkLst>
        </pc:spChg>
        <pc:spChg chg="add del">
          <ac:chgData name="sharon charles" userId="6d9a86b88ec93047" providerId="LiveId" clId="{44D5AD81-DF24-42F0-859D-0ECD7AD05BC3}" dt="2020-03-12T21:32:05.449" v="1603" actId="26606"/>
          <ac:spMkLst>
            <pc:docMk/>
            <pc:sldMk cId="496226680" sldId="260"/>
            <ac:spMk id="69" creationId="{4524F065-9F7C-400C-9A20-B343BFAA6AAB}"/>
          </ac:spMkLst>
        </pc:spChg>
        <pc:spChg chg="add del">
          <ac:chgData name="sharon charles" userId="6d9a86b88ec93047" providerId="LiveId" clId="{44D5AD81-DF24-42F0-859D-0ECD7AD05BC3}" dt="2020-03-12T21:31:52.186" v="1597" actId="26606"/>
          <ac:spMkLst>
            <pc:docMk/>
            <pc:sldMk cId="496226680" sldId="260"/>
            <ac:spMk id="70" creationId="{0E5A83F9-E6B8-40BD-9C0D-9A6F15650742}"/>
          </ac:spMkLst>
        </pc:spChg>
        <pc:spChg chg="add del">
          <ac:chgData name="sharon charles" userId="6d9a86b88ec93047" providerId="LiveId" clId="{44D5AD81-DF24-42F0-859D-0ECD7AD05BC3}" dt="2020-03-12T21:32:05.449" v="1603" actId="26606"/>
          <ac:spMkLst>
            <pc:docMk/>
            <pc:sldMk cId="496226680" sldId="260"/>
            <ac:spMk id="72" creationId="{7EB6695E-BED5-4DA3-8C9B-AD301AEF4776}"/>
          </ac:spMkLst>
        </pc:spChg>
        <pc:spChg chg="add del">
          <ac:chgData name="sharon charles" userId="6d9a86b88ec93047" providerId="LiveId" clId="{44D5AD81-DF24-42F0-859D-0ECD7AD05BC3}" dt="2020-03-12T21:32:05.449" v="1603" actId="26606"/>
          <ac:spMkLst>
            <pc:docMk/>
            <pc:sldMk cId="496226680" sldId="260"/>
            <ac:spMk id="74" creationId="{46DB9E65-E072-43AF-A8C9-9744BA0CC25F}"/>
          </ac:spMkLst>
        </pc:spChg>
        <pc:spChg chg="add del">
          <ac:chgData name="sharon charles" userId="6d9a86b88ec93047" providerId="LiveId" clId="{44D5AD81-DF24-42F0-859D-0ECD7AD05BC3}" dt="2020-03-12T21:36:12.061" v="1652" actId="26606"/>
          <ac:spMkLst>
            <pc:docMk/>
            <pc:sldMk cId="496226680" sldId="260"/>
            <ac:spMk id="76" creationId="{8267EEE4-6354-4F1C-9484-951F0EB92F1B}"/>
          </ac:spMkLst>
        </pc:spChg>
        <pc:spChg chg="add del">
          <ac:chgData name="sharon charles" userId="6d9a86b88ec93047" providerId="LiveId" clId="{44D5AD81-DF24-42F0-859D-0ECD7AD05BC3}" dt="2020-03-12T21:36:12.061" v="1652" actId="26606"/>
          <ac:spMkLst>
            <pc:docMk/>
            <pc:sldMk cId="496226680" sldId="260"/>
            <ac:spMk id="77" creationId="{0E5A83F9-E6B8-40BD-9C0D-9A6F15650742}"/>
          </ac:spMkLst>
        </pc:spChg>
        <pc:spChg chg="add del">
          <ac:chgData name="sharon charles" userId="6d9a86b88ec93047" providerId="LiveId" clId="{44D5AD81-DF24-42F0-859D-0ECD7AD05BC3}" dt="2020-03-12T21:35:45.421" v="1635" actId="26606"/>
          <ac:spMkLst>
            <pc:docMk/>
            <pc:sldMk cId="496226680" sldId="260"/>
            <ac:spMk id="79" creationId="{FD076C4F-CB47-4A2D-95A1-9D5E3C2B7683}"/>
          </ac:spMkLst>
        </pc:spChg>
        <pc:spChg chg="add del">
          <ac:chgData name="sharon charles" userId="6d9a86b88ec93047" providerId="LiveId" clId="{44D5AD81-DF24-42F0-859D-0ECD7AD05BC3}" dt="2020-03-12T21:36:00.545" v="1645" actId="26606"/>
          <ac:spMkLst>
            <pc:docMk/>
            <pc:sldMk cId="496226680" sldId="260"/>
            <ac:spMk id="80" creationId="{BD11ECC6-8551-4768-8DFD-CD41AF420A37}"/>
          </ac:spMkLst>
        </pc:spChg>
        <pc:spChg chg="add del">
          <ac:chgData name="sharon charles" userId="6d9a86b88ec93047" providerId="LiveId" clId="{44D5AD81-DF24-42F0-859D-0ECD7AD05BC3}" dt="2020-03-12T21:35:35.546" v="1631" actId="26606"/>
          <ac:spMkLst>
            <pc:docMk/>
            <pc:sldMk cId="496226680" sldId="260"/>
            <ac:spMk id="82" creationId="{F19F8C88-9B7E-4596-8D09-DF90F41CA9EB}"/>
          </ac:spMkLst>
        </pc:spChg>
        <pc:spChg chg="add del">
          <ac:chgData name="sharon charles" userId="6d9a86b88ec93047" providerId="LiveId" clId="{44D5AD81-DF24-42F0-859D-0ECD7AD05BC3}" dt="2020-03-12T21:50:40.055" v="1701" actId="26606"/>
          <ac:spMkLst>
            <pc:docMk/>
            <pc:sldMk cId="496226680" sldId="260"/>
            <ac:spMk id="83" creationId="{FD076C4F-CB47-4A2D-95A1-9D5E3C2B7683}"/>
          </ac:spMkLst>
        </pc:spChg>
        <pc:spChg chg="add del">
          <ac:chgData name="sharon charles" userId="6d9a86b88ec93047" providerId="LiveId" clId="{44D5AD81-DF24-42F0-859D-0ECD7AD05BC3}" dt="2020-03-12T21:35:45.421" v="1635" actId="26606"/>
          <ac:spMkLst>
            <pc:docMk/>
            <pc:sldMk cId="496226680" sldId="260"/>
            <ac:spMk id="88" creationId="{6F953D60-C1AF-4BFA-9B22-BFE8F0BA1D30}"/>
          </ac:spMkLst>
        </pc:spChg>
        <pc:spChg chg="add del">
          <ac:chgData name="sharon charles" userId="6d9a86b88ec93047" providerId="LiveId" clId="{44D5AD81-DF24-42F0-859D-0ECD7AD05BC3}" dt="2020-03-12T21:50:40.055" v="1701" actId="26606"/>
          <ac:spMkLst>
            <pc:docMk/>
            <pc:sldMk cId="496226680" sldId="260"/>
            <ac:spMk id="89" creationId="{6F953D60-C1AF-4BFA-9B22-BFE8F0BA1D30}"/>
          </ac:spMkLst>
        </pc:spChg>
        <pc:spChg chg="add del">
          <ac:chgData name="sharon charles" userId="6d9a86b88ec93047" providerId="LiveId" clId="{44D5AD81-DF24-42F0-859D-0ECD7AD05BC3}" dt="2020-03-12T21:35:47.436" v="1637" actId="26606"/>
          <ac:spMkLst>
            <pc:docMk/>
            <pc:sldMk cId="496226680" sldId="260"/>
            <ac:spMk id="90" creationId="{F19F8C88-9B7E-4596-8D09-DF90F41CA9EB}"/>
          </ac:spMkLst>
        </pc:spChg>
        <pc:spChg chg="add del">
          <ac:chgData name="sharon charles" userId="6d9a86b88ec93047" providerId="LiveId" clId="{44D5AD81-DF24-42F0-859D-0ECD7AD05BC3}" dt="2020-03-12T21:50:39.899" v="1700" actId="26606"/>
          <ac:spMkLst>
            <pc:docMk/>
            <pc:sldMk cId="496226680" sldId="260"/>
            <ac:spMk id="94" creationId="{2AC0F484-DB7C-404B-BF79-70F127C9A010}"/>
          </ac:spMkLst>
        </pc:spChg>
        <pc:spChg chg="add del">
          <ac:chgData name="sharon charles" userId="6d9a86b88ec93047" providerId="LiveId" clId="{44D5AD81-DF24-42F0-859D-0ECD7AD05BC3}" dt="2020-03-12T21:36:00.545" v="1645" actId="26606"/>
          <ac:spMkLst>
            <pc:docMk/>
            <pc:sldMk cId="496226680" sldId="260"/>
            <ac:spMk id="95" creationId="{8E2EB503-A017-4457-A105-53638C97DEB8}"/>
          </ac:spMkLst>
        </pc:spChg>
        <pc:spChg chg="add del">
          <ac:chgData name="sharon charles" userId="6d9a86b88ec93047" providerId="LiveId" clId="{44D5AD81-DF24-42F0-859D-0ECD7AD05BC3}" dt="2020-03-12T21:36:05.358" v="1647" actId="26606"/>
          <ac:spMkLst>
            <pc:docMk/>
            <pc:sldMk cId="496226680" sldId="260"/>
            <ac:spMk id="98" creationId="{47037EC2-E7BE-462D-8EA7-37A9F4985487}"/>
          </ac:spMkLst>
        </pc:spChg>
        <pc:spChg chg="add del">
          <ac:chgData name="sharon charles" userId="6d9a86b88ec93047" providerId="LiveId" clId="{44D5AD81-DF24-42F0-859D-0ECD7AD05BC3}" dt="2020-03-12T21:36:09.983" v="1649" actId="26606"/>
          <ac:spMkLst>
            <pc:docMk/>
            <pc:sldMk cId="496226680" sldId="260"/>
            <ac:spMk id="100" creationId="{29FD90D9-0777-4927-90C9-E837E6773094}"/>
          </ac:spMkLst>
        </pc:spChg>
        <pc:spChg chg="add del">
          <ac:chgData name="sharon charles" userId="6d9a86b88ec93047" providerId="LiveId" clId="{44D5AD81-DF24-42F0-859D-0ECD7AD05BC3}" dt="2020-03-12T21:36:09.983" v="1649" actId="26606"/>
          <ac:spMkLst>
            <pc:docMk/>
            <pc:sldMk cId="496226680" sldId="260"/>
            <ac:spMk id="101" creationId="{F92D073F-0FE7-41B7-ADCD-5CE16DEEE09E}"/>
          </ac:spMkLst>
        </pc:spChg>
        <pc:grpChg chg="add del">
          <ac:chgData name="sharon charles" userId="6d9a86b88ec93047" providerId="LiveId" clId="{44D5AD81-DF24-42F0-859D-0ECD7AD05BC3}" dt="2020-03-12T19:38:24.064" v="598" actId="26606"/>
          <ac:grpSpMkLst>
            <pc:docMk/>
            <pc:sldMk cId="496226680" sldId="260"/>
            <ac:grpSpMk id="12" creationId="{88C9B83F-64CD-41C1-925F-A08801FFD0BD}"/>
          </ac:grpSpMkLst>
        </pc:grpChg>
        <pc:grpChg chg="add del">
          <ac:chgData name="sharon charles" userId="6d9a86b88ec93047" providerId="LiveId" clId="{44D5AD81-DF24-42F0-859D-0ECD7AD05BC3}" dt="2020-03-12T19:38:25.200" v="600" actId="26606"/>
          <ac:grpSpMkLst>
            <pc:docMk/>
            <pc:sldMk cId="496226680" sldId="260"/>
            <ac:grpSpMk id="24" creationId="{B4DE830A-B531-4A3B-96F6-0ECE88B08555}"/>
          </ac:grpSpMkLst>
        </pc:grpChg>
        <pc:grpChg chg="add del">
          <ac:chgData name="sharon charles" userId="6d9a86b88ec93047" providerId="LiveId" clId="{44D5AD81-DF24-42F0-859D-0ECD7AD05BC3}" dt="2020-03-12T21:51:41.772" v="1718" actId="26606"/>
          <ac:grpSpMkLst>
            <pc:docMk/>
            <pc:sldMk cId="496226680" sldId="260"/>
            <ac:grpSpMk id="46" creationId="{93657592-CA60-4F45-B1A0-88AA77242087}"/>
          </ac:grpSpMkLst>
        </pc:grpChg>
        <pc:grpChg chg="add del">
          <ac:chgData name="sharon charles" userId="6d9a86b88ec93047" providerId="LiveId" clId="{44D5AD81-DF24-42F0-859D-0ECD7AD05BC3}" dt="2020-03-12T21:28:41.849" v="1566" actId="26606"/>
          <ac:grpSpMkLst>
            <pc:docMk/>
            <pc:sldMk cId="496226680" sldId="260"/>
            <ac:grpSpMk id="50" creationId="{85DB3CA2-FA66-42B9-90EF-394894352D8C}"/>
          </ac:grpSpMkLst>
        </pc:grpChg>
        <pc:grpChg chg="add del">
          <ac:chgData name="sharon charles" userId="6d9a86b88ec93047" providerId="LiveId" clId="{44D5AD81-DF24-42F0-859D-0ECD7AD05BC3}" dt="2020-03-12T21:36:00.545" v="1645" actId="26606"/>
          <ac:grpSpMkLst>
            <pc:docMk/>
            <pc:sldMk cId="496226680" sldId="260"/>
            <ac:grpSpMk id="81" creationId="{93657592-CA60-4F45-B1A0-88AA77242087}"/>
          </ac:grpSpMkLst>
        </pc:grpChg>
        <pc:picChg chg="add del mod">
          <ac:chgData name="sharon charles" userId="6d9a86b88ec93047" providerId="LiveId" clId="{44D5AD81-DF24-42F0-859D-0ECD7AD05BC3}" dt="2020-03-12T19:37:26.816" v="589" actId="478"/>
          <ac:picMkLst>
            <pc:docMk/>
            <pc:sldMk cId="496226680" sldId="260"/>
            <ac:picMk id="4" creationId="{F42CA4E7-5462-40B2-AB14-EC0F83C005D0}"/>
          </ac:picMkLst>
        </pc:picChg>
        <pc:picChg chg="add mod ord modCrop">
          <ac:chgData name="sharon charles" userId="6d9a86b88ec93047" providerId="LiveId" clId="{44D5AD81-DF24-42F0-859D-0ECD7AD05BC3}" dt="2020-03-12T21:51:45.975" v="1721" actId="26606"/>
          <ac:picMkLst>
            <pc:docMk/>
            <pc:sldMk cId="496226680" sldId="260"/>
            <ac:picMk id="7" creationId="{53817FA4-77F8-49F6-B8A6-FACAA3E70F0C}"/>
          </ac:picMkLst>
        </pc:picChg>
        <pc:picChg chg="add mod ord">
          <ac:chgData name="sharon charles" userId="6d9a86b88ec93047" providerId="LiveId" clId="{44D5AD81-DF24-42F0-859D-0ECD7AD05BC3}" dt="2020-03-12T21:51:45.975" v="1721" actId="26606"/>
          <ac:picMkLst>
            <pc:docMk/>
            <pc:sldMk cId="496226680" sldId="260"/>
            <ac:picMk id="8" creationId="{101E16A7-B89D-4679-B358-47B5EACEB2A0}"/>
          </ac:picMkLst>
        </pc:picChg>
        <pc:picChg chg="add mod ord modCrop">
          <ac:chgData name="sharon charles" userId="6d9a86b88ec93047" providerId="LiveId" clId="{44D5AD81-DF24-42F0-859D-0ECD7AD05BC3}" dt="2020-03-12T21:51:45.975" v="1721" actId="26606"/>
          <ac:picMkLst>
            <pc:docMk/>
            <pc:sldMk cId="496226680" sldId="260"/>
            <ac:picMk id="9" creationId="{9FE3C717-A8DF-40BF-BC3A-B9779E9E793A}"/>
          </ac:picMkLst>
        </pc:picChg>
        <pc:picChg chg="add mod ord modCrop">
          <ac:chgData name="sharon charles" userId="6d9a86b88ec93047" providerId="LiveId" clId="{44D5AD81-DF24-42F0-859D-0ECD7AD05BC3}" dt="2020-03-12T21:51:45.975" v="1721" actId="26606"/>
          <ac:picMkLst>
            <pc:docMk/>
            <pc:sldMk cId="496226680" sldId="260"/>
            <ac:picMk id="10" creationId="{A7D71BAB-9F7C-45D7-8EC1-6265D2AEAFB6}"/>
          </ac:picMkLst>
        </pc:picChg>
        <pc:cxnChg chg="add del">
          <ac:chgData name="sharon charles" userId="6d9a86b88ec93047" providerId="LiveId" clId="{44D5AD81-DF24-42F0-859D-0ECD7AD05BC3}" dt="2020-03-12T21:28:41.942" v="1567" actId="26606"/>
          <ac:cxnSpMkLst>
            <pc:docMk/>
            <pc:sldMk cId="496226680" sldId="260"/>
            <ac:cxnSpMk id="14" creationId="{64FA5DFF-7FE6-4855-84E6-DFA78EE978BD}"/>
          </ac:cxnSpMkLst>
        </pc:cxnChg>
        <pc:cxnChg chg="add del">
          <ac:chgData name="sharon charles" userId="6d9a86b88ec93047" providerId="LiveId" clId="{44D5AD81-DF24-42F0-859D-0ECD7AD05BC3}" dt="2020-03-12T21:28:41.942" v="1567" actId="26606"/>
          <ac:cxnSpMkLst>
            <pc:docMk/>
            <pc:sldMk cId="496226680" sldId="260"/>
            <ac:cxnSpMk id="16" creationId="{2AFD8CBA-54A3-4363-991B-B9C631BBFA74}"/>
          </ac:cxnSpMkLst>
        </pc:cxnChg>
        <pc:cxnChg chg="add del">
          <ac:chgData name="sharon charles" userId="6d9a86b88ec93047" providerId="LiveId" clId="{44D5AD81-DF24-42F0-859D-0ECD7AD05BC3}" dt="2020-03-12T21:28:26.805" v="1560" actId="26606"/>
          <ac:cxnSpMkLst>
            <pc:docMk/>
            <pc:sldMk cId="496226680" sldId="260"/>
            <ac:cxnSpMk id="38" creationId="{64FA5DFF-7FE6-4855-84E6-DFA78EE978BD}"/>
          </ac:cxnSpMkLst>
        </pc:cxnChg>
        <pc:cxnChg chg="add del">
          <ac:chgData name="sharon charles" userId="6d9a86b88ec93047" providerId="LiveId" clId="{44D5AD81-DF24-42F0-859D-0ECD7AD05BC3}" dt="2020-03-12T21:28:26.805" v="1560" actId="26606"/>
          <ac:cxnSpMkLst>
            <pc:docMk/>
            <pc:sldMk cId="496226680" sldId="260"/>
            <ac:cxnSpMk id="40" creationId="{2AFD8CBA-54A3-4363-991B-B9C631BBFA74}"/>
          </ac:cxnSpMkLst>
        </pc:cxnChg>
        <pc:cxnChg chg="add del">
          <ac:chgData name="sharon charles" userId="6d9a86b88ec93047" providerId="LiveId" clId="{44D5AD81-DF24-42F0-859D-0ECD7AD05BC3}" dt="2020-03-12T21:35:45.421" v="1635" actId="26606"/>
          <ac:cxnSpMkLst>
            <pc:docMk/>
            <pc:sldMk cId="496226680" sldId="260"/>
            <ac:cxnSpMk id="84" creationId="{EEAF915B-5344-46DC-8097-7DAF0627744D}"/>
          </ac:cxnSpMkLst>
        </pc:cxnChg>
        <pc:cxnChg chg="add del">
          <ac:chgData name="sharon charles" userId="6d9a86b88ec93047" providerId="LiveId" clId="{44D5AD81-DF24-42F0-859D-0ECD7AD05BC3}" dt="2020-03-12T21:50:40.055" v="1701" actId="26606"/>
          <ac:cxnSpMkLst>
            <pc:docMk/>
            <pc:sldMk cId="496226680" sldId="260"/>
            <ac:cxnSpMk id="85" creationId="{EEAF915B-5344-46DC-8097-7DAF0627744D}"/>
          </ac:cxnSpMkLst>
        </pc:cxnChg>
        <pc:cxnChg chg="add del">
          <ac:chgData name="sharon charles" userId="6d9a86b88ec93047" providerId="LiveId" clId="{44D5AD81-DF24-42F0-859D-0ECD7AD05BC3}" dt="2020-03-12T21:35:45.421" v="1635" actId="26606"/>
          <ac:cxnSpMkLst>
            <pc:docMk/>
            <pc:sldMk cId="496226680" sldId="260"/>
            <ac:cxnSpMk id="86" creationId="{70B738F4-B505-468D-996C-FEC3D1CA103C}"/>
          </ac:cxnSpMkLst>
        </pc:cxnChg>
        <pc:cxnChg chg="add del">
          <ac:chgData name="sharon charles" userId="6d9a86b88ec93047" providerId="LiveId" clId="{44D5AD81-DF24-42F0-859D-0ECD7AD05BC3}" dt="2020-03-12T21:50:40.055" v="1701" actId="26606"/>
          <ac:cxnSpMkLst>
            <pc:docMk/>
            <pc:sldMk cId="496226680" sldId="260"/>
            <ac:cxnSpMk id="87" creationId="{70B738F4-B505-468D-996C-FEC3D1CA103C}"/>
          </ac:cxnSpMkLst>
        </pc:cxnChg>
      </pc:sldChg>
      <pc:sldChg chg="addSp delSp modSp mod ord setBg">
        <pc:chgData name="sharon charles" userId="6d9a86b88ec93047" providerId="LiveId" clId="{44D5AD81-DF24-42F0-859D-0ECD7AD05BC3}" dt="2020-03-12T22:39:52.520" v="2821" actId="14100"/>
        <pc:sldMkLst>
          <pc:docMk/>
          <pc:sldMk cId="1788469750" sldId="261"/>
        </pc:sldMkLst>
        <pc:spChg chg="mod ord">
          <ac:chgData name="sharon charles" userId="6d9a86b88ec93047" providerId="LiveId" clId="{44D5AD81-DF24-42F0-859D-0ECD7AD05BC3}" dt="2020-03-12T22:38:44.523" v="2809" actId="26606"/>
          <ac:spMkLst>
            <pc:docMk/>
            <pc:sldMk cId="1788469750" sldId="261"/>
            <ac:spMk id="2" creationId="{59226A41-71D3-430D-97AF-4984AEEFF4A8}"/>
          </ac:spMkLst>
        </pc:spChg>
        <pc:spChg chg="del">
          <ac:chgData name="sharon charles" userId="6d9a86b88ec93047" providerId="LiveId" clId="{44D5AD81-DF24-42F0-859D-0ECD7AD05BC3}" dt="2020-03-12T22:10:51.373" v="2353"/>
          <ac:spMkLst>
            <pc:docMk/>
            <pc:sldMk cId="1788469750" sldId="261"/>
            <ac:spMk id="3" creationId="{1009F1AB-DEB9-49EB-BCC7-605F79D97C21}"/>
          </ac:spMkLst>
        </pc:spChg>
        <pc:spChg chg="add del mod">
          <ac:chgData name="sharon charles" userId="6d9a86b88ec93047" providerId="LiveId" clId="{44D5AD81-DF24-42F0-859D-0ECD7AD05BC3}" dt="2020-03-12T22:10:54.998" v="2354"/>
          <ac:spMkLst>
            <pc:docMk/>
            <pc:sldMk cId="1788469750" sldId="261"/>
            <ac:spMk id="5" creationId="{B79FBFC8-AE38-4CE3-9FDB-41E597DC964B}"/>
          </ac:spMkLst>
        </pc:spChg>
        <pc:spChg chg="add mod ord">
          <ac:chgData name="sharon charles" userId="6d9a86b88ec93047" providerId="LiveId" clId="{44D5AD81-DF24-42F0-859D-0ECD7AD05BC3}" dt="2020-03-12T22:38:44.523" v="2809" actId="26606"/>
          <ac:spMkLst>
            <pc:docMk/>
            <pc:sldMk cId="1788469750" sldId="261"/>
            <ac:spMk id="6" creationId="{AC38DD0D-55D7-4EA1-9310-BCB047D10BAD}"/>
          </ac:spMkLst>
        </pc:spChg>
        <pc:spChg chg="add mod ord">
          <ac:chgData name="sharon charles" userId="6d9a86b88ec93047" providerId="LiveId" clId="{44D5AD81-DF24-42F0-859D-0ECD7AD05BC3}" dt="2020-03-12T22:38:44.523" v="2809" actId="26606"/>
          <ac:spMkLst>
            <pc:docMk/>
            <pc:sldMk cId="1788469750" sldId="261"/>
            <ac:spMk id="7" creationId="{E1E8FAD7-6465-4E58-85F1-6DF3A912E7F8}"/>
          </ac:spMkLst>
        </pc:spChg>
        <pc:spChg chg="add del">
          <ac:chgData name="sharon charles" userId="6d9a86b88ec93047" providerId="LiveId" clId="{44D5AD81-DF24-42F0-859D-0ECD7AD05BC3}" dt="2020-03-12T22:31:38.116" v="2684" actId="26606"/>
          <ac:spMkLst>
            <pc:docMk/>
            <pc:sldMk cId="1788469750" sldId="261"/>
            <ac:spMk id="11" creationId="{82D1CBBC-6E9F-4212-9806-7A638C828B49}"/>
          </ac:spMkLst>
        </pc:spChg>
        <pc:spChg chg="add del">
          <ac:chgData name="sharon charles" userId="6d9a86b88ec93047" providerId="LiveId" clId="{44D5AD81-DF24-42F0-859D-0ECD7AD05BC3}" dt="2020-03-12T22:31:38.116" v="2684" actId="26606"/>
          <ac:spMkLst>
            <pc:docMk/>
            <pc:sldMk cId="1788469750" sldId="261"/>
            <ac:spMk id="24" creationId="{28EC6EDD-78EB-4A50-85CB-7C3CE363AF38}"/>
          </ac:spMkLst>
        </pc:spChg>
        <pc:spChg chg="add del">
          <ac:chgData name="sharon charles" userId="6d9a86b88ec93047" providerId="LiveId" clId="{44D5AD81-DF24-42F0-859D-0ECD7AD05BC3}" dt="2020-03-12T22:38:28.789" v="2803" actId="26606"/>
          <ac:spMkLst>
            <pc:docMk/>
            <pc:sldMk cId="1788469750" sldId="261"/>
            <ac:spMk id="31" creationId="{A65AC7D1-EAA9-48F5-B509-60A7F50BF703}"/>
          </ac:spMkLst>
        </pc:spChg>
        <pc:spChg chg="add del">
          <ac:chgData name="sharon charles" userId="6d9a86b88ec93047" providerId="LiveId" clId="{44D5AD81-DF24-42F0-859D-0ECD7AD05BC3}" dt="2020-03-12T22:38:28.789" v="2803" actId="26606"/>
          <ac:spMkLst>
            <pc:docMk/>
            <pc:sldMk cId="1788469750" sldId="261"/>
            <ac:spMk id="32" creationId="{D6320AF9-619A-4175-865B-5663E1AEF4C5}"/>
          </ac:spMkLst>
        </pc:spChg>
        <pc:spChg chg="add del">
          <ac:chgData name="sharon charles" userId="6d9a86b88ec93047" providerId="LiveId" clId="{44D5AD81-DF24-42F0-859D-0ECD7AD05BC3}" dt="2020-03-12T22:38:20.464" v="2797" actId="26606"/>
          <ac:spMkLst>
            <pc:docMk/>
            <pc:sldMk cId="1788469750" sldId="261"/>
            <ac:spMk id="34" creationId="{9F4444CE-BC8D-4D61-B303-4C05614E62AB}"/>
          </ac:spMkLst>
        </pc:spChg>
        <pc:spChg chg="add del">
          <ac:chgData name="sharon charles" userId="6d9a86b88ec93047" providerId="LiveId" clId="{44D5AD81-DF24-42F0-859D-0ECD7AD05BC3}" dt="2020-03-12T22:38:20.464" v="2797" actId="26606"/>
          <ac:spMkLst>
            <pc:docMk/>
            <pc:sldMk cId="1788469750" sldId="261"/>
            <ac:spMk id="36" creationId="{62423CA5-E2E1-4789-B759-9906C1C94063}"/>
          </ac:spMkLst>
        </pc:spChg>
        <pc:spChg chg="add del">
          <ac:chgData name="sharon charles" userId="6d9a86b88ec93047" providerId="LiveId" clId="{44D5AD81-DF24-42F0-859D-0ECD7AD05BC3}" dt="2020-03-12T22:38:20.464" v="2797" actId="26606"/>
          <ac:spMkLst>
            <pc:docMk/>
            <pc:sldMk cId="1788469750" sldId="261"/>
            <ac:spMk id="38" creationId="{73772B81-181F-48B7-8826-4D9686D15DF5}"/>
          </ac:spMkLst>
        </pc:spChg>
        <pc:spChg chg="add del">
          <ac:chgData name="sharon charles" userId="6d9a86b88ec93047" providerId="LiveId" clId="{44D5AD81-DF24-42F0-859D-0ECD7AD05BC3}" dt="2020-03-12T22:38:20.464" v="2797" actId="26606"/>
          <ac:spMkLst>
            <pc:docMk/>
            <pc:sldMk cId="1788469750" sldId="261"/>
            <ac:spMk id="40" creationId="{B2205F6E-03C6-4E92-877C-E2482F6599AA}"/>
          </ac:spMkLst>
        </pc:spChg>
        <pc:spChg chg="add del">
          <ac:chgData name="sharon charles" userId="6d9a86b88ec93047" providerId="LiveId" clId="{44D5AD81-DF24-42F0-859D-0ECD7AD05BC3}" dt="2020-03-12T22:38:28.789" v="2803" actId="26606"/>
          <ac:spMkLst>
            <pc:docMk/>
            <pc:sldMk cId="1788469750" sldId="261"/>
            <ac:spMk id="42" creationId="{7E018740-5C2B-4A41-AC1A-7E68D1EC1954}"/>
          </ac:spMkLst>
        </pc:spChg>
        <pc:spChg chg="add del">
          <ac:chgData name="sharon charles" userId="6d9a86b88ec93047" providerId="LiveId" clId="{44D5AD81-DF24-42F0-859D-0ECD7AD05BC3}" dt="2020-03-12T22:38:28.789" v="2803" actId="26606"/>
          <ac:spMkLst>
            <pc:docMk/>
            <pc:sldMk cId="1788469750" sldId="261"/>
            <ac:spMk id="44" creationId="{166F75A4-C475-4941-8EE2-B80A06A2C1BB}"/>
          </ac:spMkLst>
        </pc:spChg>
        <pc:spChg chg="add del">
          <ac:chgData name="sharon charles" userId="6d9a86b88ec93047" providerId="LiveId" clId="{44D5AD81-DF24-42F0-859D-0ECD7AD05BC3}" dt="2020-03-12T22:38:28.789" v="2803" actId="26606"/>
          <ac:spMkLst>
            <pc:docMk/>
            <pc:sldMk cId="1788469750" sldId="261"/>
            <ac:spMk id="46" creationId="{A032553A-72E8-4B0D-8405-FF9771C9AF05}"/>
          </ac:spMkLst>
        </pc:spChg>
        <pc:spChg chg="add del">
          <ac:chgData name="sharon charles" userId="6d9a86b88ec93047" providerId="LiveId" clId="{44D5AD81-DF24-42F0-859D-0ECD7AD05BC3}" dt="2020-03-12T22:38:28.789" v="2803" actId="26606"/>
          <ac:spMkLst>
            <pc:docMk/>
            <pc:sldMk cId="1788469750" sldId="261"/>
            <ac:spMk id="48" creationId="{765800AC-C3B9-498E-87BC-29FAE4C76B21}"/>
          </ac:spMkLst>
        </pc:spChg>
        <pc:spChg chg="add del">
          <ac:chgData name="sharon charles" userId="6d9a86b88ec93047" providerId="LiveId" clId="{44D5AD81-DF24-42F0-859D-0ECD7AD05BC3}" dt="2020-03-12T22:38:28.789" v="2803" actId="26606"/>
          <ac:spMkLst>
            <pc:docMk/>
            <pc:sldMk cId="1788469750" sldId="261"/>
            <ac:spMk id="50" creationId="{1F9D6ACB-2FF4-49F9-978A-E0D5327FC635}"/>
          </ac:spMkLst>
        </pc:spChg>
        <pc:spChg chg="add del">
          <ac:chgData name="sharon charles" userId="6d9a86b88ec93047" providerId="LiveId" clId="{44D5AD81-DF24-42F0-859D-0ECD7AD05BC3}" dt="2020-03-12T22:38:28.789" v="2803" actId="26606"/>
          <ac:spMkLst>
            <pc:docMk/>
            <pc:sldMk cId="1788469750" sldId="261"/>
            <ac:spMk id="52" creationId="{A5EC319D-0FEA-4B95-A3EA-01E35672C95B}"/>
          </ac:spMkLst>
        </pc:spChg>
        <pc:grpChg chg="add del">
          <ac:chgData name="sharon charles" userId="6d9a86b88ec93047" providerId="LiveId" clId="{44D5AD81-DF24-42F0-859D-0ECD7AD05BC3}" dt="2020-03-12T22:31:38.116" v="2684" actId="26606"/>
          <ac:grpSpMkLst>
            <pc:docMk/>
            <pc:sldMk cId="1788469750" sldId="261"/>
            <ac:grpSpMk id="13" creationId="{8EC26330-6D02-4C84-B89F-C5A8CF2B5673}"/>
          </ac:grpSpMkLst>
        </pc:grpChg>
        <pc:picChg chg="add del mod">
          <ac:chgData name="sharon charles" userId="6d9a86b88ec93047" providerId="LiveId" clId="{44D5AD81-DF24-42F0-859D-0ECD7AD05BC3}" dt="2020-03-12T22:27:14.774" v="2659" actId="478"/>
          <ac:picMkLst>
            <pc:docMk/>
            <pc:sldMk cId="1788469750" sldId="261"/>
            <ac:picMk id="4" creationId="{F676BD41-4AE1-4279-AC21-F18DEE5B0233}"/>
          </ac:picMkLst>
        </pc:picChg>
        <pc:picChg chg="add mod ord modCrop">
          <ac:chgData name="sharon charles" userId="6d9a86b88ec93047" providerId="LiveId" clId="{44D5AD81-DF24-42F0-859D-0ECD7AD05BC3}" dt="2020-03-12T22:39:52.520" v="2821" actId="14100"/>
          <ac:picMkLst>
            <pc:docMk/>
            <pc:sldMk cId="1788469750" sldId="261"/>
            <ac:picMk id="8" creationId="{746CA7E8-1A82-42EE-B457-1E1BEABFE23A}"/>
          </ac:picMkLst>
        </pc:picChg>
        <pc:cxnChg chg="add del">
          <ac:chgData name="sharon charles" userId="6d9a86b88ec93047" providerId="LiveId" clId="{44D5AD81-DF24-42F0-859D-0ECD7AD05BC3}" dt="2020-03-12T22:38:44.523" v="2809" actId="26606"/>
          <ac:cxnSpMkLst>
            <pc:docMk/>
            <pc:sldMk cId="1788469750" sldId="261"/>
            <ac:cxnSpMk id="29" creationId="{0B5F7E3B-C5F1-40E0-A491-558BAFBC1127}"/>
          </ac:cxnSpMkLst>
        </pc:cxnChg>
        <pc:cxnChg chg="add del">
          <ac:chgData name="sharon charles" userId="6d9a86b88ec93047" providerId="LiveId" clId="{44D5AD81-DF24-42F0-859D-0ECD7AD05BC3}" dt="2020-03-12T22:38:28.789" v="2803" actId="26606"/>
          <ac:cxnSpMkLst>
            <pc:docMk/>
            <pc:sldMk cId="1788469750" sldId="261"/>
            <ac:cxnSpMk id="33" creationId="{063B6EC6-D752-4EE7-908B-F8F19E8C7FEA}"/>
          </ac:cxnSpMkLst>
        </pc:cxnChg>
        <pc:cxnChg chg="add del">
          <ac:chgData name="sharon charles" userId="6d9a86b88ec93047" providerId="LiveId" clId="{44D5AD81-DF24-42F0-859D-0ECD7AD05BC3}" dt="2020-03-12T22:38:28.789" v="2803" actId="26606"/>
          <ac:cxnSpMkLst>
            <pc:docMk/>
            <pc:sldMk cId="1788469750" sldId="261"/>
            <ac:cxnSpMk id="35" creationId="{EFECD4E8-AD3E-4228-82A2-9461958EA94D}"/>
          </ac:cxnSpMkLst>
        </pc:cxnChg>
      </pc:sldChg>
      <pc:sldChg chg="addSp delSp modSp">
        <pc:chgData name="sharon charles" userId="6d9a86b88ec93047" providerId="LiveId" clId="{44D5AD81-DF24-42F0-859D-0ECD7AD05BC3}" dt="2020-03-12T20:31:30.258" v="1253" actId="1076"/>
        <pc:sldMkLst>
          <pc:docMk/>
          <pc:sldMk cId="3476640174" sldId="262"/>
        </pc:sldMkLst>
        <pc:spChg chg="mod ord">
          <ac:chgData name="sharon charles" userId="6d9a86b88ec93047" providerId="LiveId" clId="{44D5AD81-DF24-42F0-859D-0ECD7AD05BC3}" dt="2020-03-12T20:31:30.258" v="1253" actId="1076"/>
          <ac:spMkLst>
            <pc:docMk/>
            <pc:sldMk cId="3476640174" sldId="262"/>
            <ac:spMk id="2" creationId="{3353F299-938E-449A-8EC6-FACC328B2517}"/>
          </ac:spMkLst>
        </pc:spChg>
        <pc:spChg chg="mod">
          <ac:chgData name="sharon charles" userId="6d9a86b88ec93047" providerId="LiveId" clId="{44D5AD81-DF24-42F0-859D-0ECD7AD05BC3}" dt="2020-03-12T20:08:53.640" v="1069" actId="1076"/>
          <ac:spMkLst>
            <pc:docMk/>
            <pc:sldMk cId="3476640174" sldId="262"/>
            <ac:spMk id="3" creationId="{756C2BDE-E919-4596-B8DB-C43EA9829F41}"/>
          </ac:spMkLst>
        </pc:spChg>
        <pc:spChg chg="add del mod">
          <ac:chgData name="sharon charles" userId="6d9a86b88ec93047" providerId="LiveId" clId="{44D5AD81-DF24-42F0-859D-0ECD7AD05BC3}" dt="2020-03-12T20:08:22.875" v="1064"/>
          <ac:spMkLst>
            <pc:docMk/>
            <pc:sldMk cId="3476640174" sldId="262"/>
            <ac:spMk id="4" creationId="{FD1076A3-77C9-49FE-83D4-AA4A10567DA3}"/>
          </ac:spMkLst>
        </pc:spChg>
        <pc:picChg chg="add mod">
          <ac:chgData name="sharon charles" userId="6d9a86b88ec93047" providerId="LiveId" clId="{44D5AD81-DF24-42F0-859D-0ECD7AD05BC3}" dt="2020-03-12T20:13:55.568" v="1157" actId="1076"/>
          <ac:picMkLst>
            <pc:docMk/>
            <pc:sldMk cId="3476640174" sldId="262"/>
            <ac:picMk id="6" creationId="{D636A831-3351-49BC-9650-EE21AFF6EEEE}"/>
          </ac:picMkLst>
        </pc:picChg>
        <pc:picChg chg="add mod">
          <ac:chgData name="sharon charles" userId="6d9a86b88ec93047" providerId="LiveId" clId="{44D5AD81-DF24-42F0-859D-0ECD7AD05BC3}" dt="2020-03-12T20:11:52.884" v="1127" actId="1076"/>
          <ac:picMkLst>
            <pc:docMk/>
            <pc:sldMk cId="3476640174" sldId="262"/>
            <ac:picMk id="8" creationId="{A2548442-F479-4C51-8E93-A332BCDF4988}"/>
          </ac:picMkLst>
        </pc:picChg>
        <pc:picChg chg="add mod">
          <ac:chgData name="sharon charles" userId="6d9a86b88ec93047" providerId="LiveId" clId="{44D5AD81-DF24-42F0-859D-0ECD7AD05BC3}" dt="2020-03-12T20:11:03.120" v="1113" actId="14100"/>
          <ac:picMkLst>
            <pc:docMk/>
            <pc:sldMk cId="3476640174" sldId="262"/>
            <ac:picMk id="10" creationId="{064EF88D-6F9A-4418-A587-B8A050AAA961}"/>
          </ac:picMkLst>
        </pc:picChg>
        <pc:picChg chg="add mod">
          <ac:chgData name="sharon charles" userId="6d9a86b88ec93047" providerId="LiveId" clId="{44D5AD81-DF24-42F0-859D-0ECD7AD05BC3}" dt="2020-03-12T20:10:55.855" v="1111" actId="14100"/>
          <ac:picMkLst>
            <pc:docMk/>
            <pc:sldMk cId="3476640174" sldId="262"/>
            <ac:picMk id="12" creationId="{7D7E8977-F847-4962-88D9-68C40299C099}"/>
          </ac:picMkLst>
        </pc:picChg>
        <pc:picChg chg="add mod ord">
          <ac:chgData name="sharon charles" userId="6d9a86b88ec93047" providerId="LiveId" clId="{44D5AD81-DF24-42F0-859D-0ECD7AD05BC3}" dt="2020-03-12T20:16:47.891" v="1197" actId="167"/>
          <ac:picMkLst>
            <pc:docMk/>
            <pc:sldMk cId="3476640174" sldId="262"/>
            <ac:picMk id="14" creationId="{AD492D83-BBE8-48D9-852A-AA14DD4A1ED9}"/>
          </ac:picMkLst>
        </pc:picChg>
        <pc:picChg chg="add mod">
          <ac:chgData name="sharon charles" userId="6d9a86b88ec93047" providerId="LiveId" clId="{44D5AD81-DF24-42F0-859D-0ECD7AD05BC3}" dt="2020-03-12T20:12:07.337" v="1131" actId="14100"/>
          <ac:picMkLst>
            <pc:docMk/>
            <pc:sldMk cId="3476640174" sldId="262"/>
            <ac:picMk id="16" creationId="{9FCBF2D2-ECF5-4A88-8378-672CC3F2D78E}"/>
          </ac:picMkLst>
        </pc:picChg>
        <pc:picChg chg="add mod ord">
          <ac:chgData name="sharon charles" userId="6d9a86b88ec93047" providerId="LiveId" clId="{44D5AD81-DF24-42F0-859D-0ECD7AD05BC3}" dt="2020-03-12T20:14:10.645" v="1160" actId="1076"/>
          <ac:picMkLst>
            <pc:docMk/>
            <pc:sldMk cId="3476640174" sldId="262"/>
            <ac:picMk id="18" creationId="{76778C58-81CF-4A6E-869C-5BBDB891078E}"/>
          </ac:picMkLst>
        </pc:picChg>
        <pc:picChg chg="add mod">
          <ac:chgData name="sharon charles" userId="6d9a86b88ec93047" providerId="LiveId" clId="{44D5AD81-DF24-42F0-859D-0ECD7AD05BC3}" dt="2020-03-12T20:12:13.180" v="1132" actId="1076"/>
          <ac:picMkLst>
            <pc:docMk/>
            <pc:sldMk cId="3476640174" sldId="262"/>
            <ac:picMk id="20" creationId="{50D7DD11-EEC2-4CC0-969A-C961EE2044C8}"/>
          </ac:picMkLst>
        </pc:picChg>
        <pc:picChg chg="add mod ord">
          <ac:chgData name="sharon charles" userId="6d9a86b88ec93047" providerId="LiveId" clId="{44D5AD81-DF24-42F0-859D-0ECD7AD05BC3}" dt="2020-03-12T20:15:38.721" v="1190" actId="167"/>
          <ac:picMkLst>
            <pc:docMk/>
            <pc:sldMk cId="3476640174" sldId="262"/>
            <ac:picMk id="22" creationId="{78901C56-CEBC-441A-B5B7-5B8E8B984B90}"/>
          </ac:picMkLst>
        </pc:picChg>
        <pc:picChg chg="add mod">
          <ac:chgData name="sharon charles" userId="6d9a86b88ec93047" providerId="LiveId" clId="{44D5AD81-DF24-42F0-859D-0ECD7AD05BC3}" dt="2020-03-12T20:12:35.211" v="1138" actId="1076"/>
          <ac:picMkLst>
            <pc:docMk/>
            <pc:sldMk cId="3476640174" sldId="262"/>
            <ac:picMk id="24" creationId="{AAE10A4C-6CB6-4952-9192-93E9739D2AE6}"/>
          </ac:picMkLst>
        </pc:picChg>
        <pc:picChg chg="add del">
          <ac:chgData name="sharon charles" userId="6d9a86b88ec93047" providerId="LiveId" clId="{44D5AD81-DF24-42F0-859D-0ECD7AD05BC3}" dt="2020-03-12T20:22:46.478" v="1230"/>
          <ac:picMkLst>
            <pc:docMk/>
            <pc:sldMk cId="3476640174" sldId="262"/>
            <ac:picMk id="25" creationId="{B6978BCC-BC21-41E7-93F9-C20FA86E5848}"/>
          </ac:picMkLst>
        </pc:picChg>
      </pc:sldChg>
      <pc:sldChg chg="addSp delSp modSp mod ord setBg">
        <pc:chgData name="sharon charles" userId="6d9a86b88ec93047" providerId="LiveId" clId="{44D5AD81-DF24-42F0-859D-0ECD7AD05BC3}" dt="2020-03-12T22:06:39.506" v="2336" actId="255"/>
        <pc:sldMkLst>
          <pc:docMk/>
          <pc:sldMk cId="992021138" sldId="263"/>
        </pc:sldMkLst>
        <pc:spChg chg="mod ord">
          <ac:chgData name="sharon charles" userId="6d9a86b88ec93047" providerId="LiveId" clId="{44D5AD81-DF24-42F0-859D-0ECD7AD05BC3}" dt="2020-03-12T22:06:08.648" v="2332" actId="255"/>
          <ac:spMkLst>
            <pc:docMk/>
            <pc:sldMk cId="992021138" sldId="263"/>
            <ac:spMk id="2" creationId="{FABEA839-1EF6-4947-B623-7865465C84BA}"/>
          </ac:spMkLst>
        </pc:spChg>
        <pc:spChg chg="del">
          <ac:chgData name="sharon charles" userId="6d9a86b88ec93047" providerId="LiveId" clId="{44D5AD81-DF24-42F0-859D-0ECD7AD05BC3}" dt="2020-03-12T20:55:08.946" v="1280"/>
          <ac:spMkLst>
            <pc:docMk/>
            <pc:sldMk cId="992021138" sldId="263"/>
            <ac:spMk id="3" creationId="{3D82C4F8-D861-41ED-A80E-D88B0F76B2B3}"/>
          </ac:spMkLst>
        </pc:spChg>
        <pc:spChg chg="add mod">
          <ac:chgData name="sharon charles" userId="6d9a86b88ec93047" providerId="LiveId" clId="{44D5AD81-DF24-42F0-859D-0ECD7AD05BC3}" dt="2020-03-12T22:06:39.506" v="2336" actId="255"/>
          <ac:spMkLst>
            <pc:docMk/>
            <pc:sldMk cId="992021138" sldId="263"/>
            <ac:spMk id="6" creationId="{581B22BE-71E0-4F76-8788-ED31C45A261A}"/>
          </ac:spMkLst>
        </pc:spChg>
        <pc:spChg chg="add mod">
          <ac:chgData name="sharon charles" userId="6d9a86b88ec93047" providerId="LiveId" clId="{44D5AD81-DF24-42F0-859D-0ECD7AD05BC3}" dt="2020-03-12T22:06:22.054" v="2334" actId="27636"/>
          <ac:spMkLst>
            <pc:docMk/>
            <pc:sldMk cId="992021138" sldId="263"/>
            <ac:spMk id="9" creationId="{812B1C70-D7CF-40BB-B049-F7C02A1DB2DE}"/>
          </ac:spMkLst>
        </pc:spChg>
        <pc:spChg chg="add">
          <ac:chgData name="sharon charles" userId="6d9a86b88ec93047" providerId="LiveId" clId="{44D5AD81-DF24-42F0-859D-0ECD7AD05BC3}" dt="2020-03-12T20:55:16.243" v="1285" actId="26606"/>
          <ac:spMkLst>
            <pc:docMk/>
            <pc:sldMk cId="992021138" sldId="263"/>
            <ac:spMk id="16" creationId="{3F088236-D655-4F88-B238-E16762358025}"/>
          </ac:spMkLst>
        </pc:spChg>
        <pc:spChg chg="add">
          <ac:chgData name="sharon charles" userId="6d9a86b88ec93047" providerId="LiveId" clId="{44D5AD81-DF24-42F0-859D-0ECD7AD05BC3}" dt="2020-03-12T20:55:16.243" v="1285" actId="26606"/>
          <ac:spMkLst>
            <pc:docMk/>
            <pc:sldMk cId="992021138" sldId="263"/>
            <ac:spMk id="18" creationId="{3DAC0C92-199E-475C-9390-119A9B027276}"/>
          </ac:spMkLst>
        </pc:spChg>
        <pc:spChg chg="add">
          <ac:chgData name="sharon charles" userId="6d9a86b88ec93047" providerId="LiveId" clId="{44D5AD81-DF24-42F0-859D-0ECD7AD05BC3}" dt="2020-03-12T20:55:16.243" v="1285" actId="26606"/>
          <ac:spMkLst>
            <pc:docMk/>
            <pc:sldMk cId="992021138" sldId="263"/>
            <ac:spMk id="20" creationId="{C4CFB339-0ED8-4FE2-9EF1-6D1375B8499B}"/>
          </ac:spMkLst>
        </pc:spChg>
        <pc:spChg chg="add del">
          <ac:chgData name="sharon charles" userId="6d9a86b88ec93047" providerId="LiveId" clId="{44D5AD81-DF24-42F0-859D-0ECD7AD05BC3}" dt="2020-03-12T20:55:16.180" v="1284" actId="26606"/>
          <ac:spMkLst>
            <pc:docMk/>
            <pc:sldMk cId="992021138" sldId="263"/>
            <ac:spMk id="26" creationId="{66D61E08-70C3-48D8-BEA0-787111DC30DA}"/>
          </ac:spMkLst>
        </pc:spChg>
        <pc:spChg chg="add del">
          <ac:chgData name="sharon charles" userId="6d9a86b88ec93047" providerId="LiveId" clId="{44D5AD81-DF24-42F0-859D-0ECD7AD05BC3}" dt="2020-03-12T20:55:16.180" v="1284" actId="26606"/>
          <ac:spMkLst>
            <pc:docMk/>
            <pc:sldMk cId="992021138" sldId="263"/>
            <ac:spMk id="28" creationId="{FC55298F-0AE5-478E-AD2B-03C2614C5833}"/>
          </ac:spMkLst>
        </pc:spChg>
        <pc:spChg chg="add del">
          <ac:chgData name="sharon charles" userId="6d9a86b88ec93047" providerId="LiveId" clId="{44D5AD81-DF24-42F0-859D-0ECD7AD05BC3}" dt="2020-03-12T20:55:16.180" v="1284" actId="26606"/>
          <ac:spMkLst>
            <pc:docMk/>
            <pc:sldMk cId="992021138" sldId="263"/>
            <ac:spMk id="30" creationId="{C180E4EA-0B63-4779-A895-7E90E71088F3}"/>
          </ac:spMkLst>
        </pc:spChg>
        <pc:spChg chg="add del">
          <ac:chgData name="sharon charles" userId="6d9a86b88ec93047" providerId="LiveId" clId="{44D5AD81-DF24-42F0-859D-0ECD7AD05BC3}" dt="2020-03-12T20:55:16.180" v="1284" actId="26606"/>
          <ac:spMkLst>
            <pc:docMk/>
            <pc:sldMk cId="992021138" sldId="263"/>
            <ac:spMk id="32" creationId="{CEE01D9D-3DE8-4EED-B0D3-8F3C79CC7673}"/>
          </ac:spMkLst>
        </pc:spChg>
        <pc:spChg chg="add del">
          <ac:chgData name="sharon charles" userId="6d9a86b88ec93047" providerId="LiveId" clId="{44D5AD81-DF24-42F0-859D-0ECD7AD05BC3}" dt="2020-03-12T20:55:16.180" v="1284" actId="26606"/>
          <ac:spMkLst>
            <pc:docMk/>
            <pc:sldMk cId="992021138" sldId="263"/>
            <ac:spMk id="34" creationId="{89AF5CE9-607F-43F4-8983-DCD6DA4051FD}"/>
          </ac:spMkLst>
        </pc:spChg>
        <pc:spChg chg="add del">
          <ac:chgData name="sharon charles" userId="6d9a86b88ec93047" providerId="LiveId" clId="{44D5AD81-DF24-42F0-859D-0ECD7AD05BC3}" dt="2020-03-12T20:55:16.180" v="1284" actId="26606"/>
          <ac:spMkLst>
            <pc:docMk/>
            <pc:sldMk cId="992021138" sldId="263"/>
            <ac:spMk id="36" creationId="{6EEA2DBD-9E1E-4521-8C01-F32AD18A89E3}"/>
          </ac:spMkLst>
        </pc:spChg>
        <pc:spChg chg="add del">
          <ac:chgData name="sharon charles" userId="6d9a86b88ec93047" providerId="LiveId" clId="{44D5AD81-DF24-42F0-859D-0ECD7AD05BC3}" dt="2020-03-12T20:55:16.180" v="1284" actId="26606"/>
          <ac:spMkLst>
            <pc:docMk/>
            <pc:sldMk cId="992021138" sldId="263"/>
            <ac:spMk id="38" creationId="{15BBD2C1-BA9B-46A9-A27A-33498B169272}"/>
          </ac:spMkLst>
        </pc:spChg>
        <pc:spChg chg="add">
          <ac:chgData name="sharon charles" userId="6d9a86b88ec93047" providerId="LiveId" clId="{44D5AD81-DF24-42F0-859D-0ECD7AD05BC3}" dt="2020-03-12T20:55:16.243" v="1285" actId="26606"/>
          <ac:spMkLst>
            <pc:docMk/>
            <pc:sldMk cId="992021138" sldId="263"/>
            <ac:spMk id="40" creationId="{31896C80-2069-4431-9C19-83B913734490}"/>
          </ac:spMkLst>
        </pc:spChg>
        <pc:spChg chg="add">
          <ac:chgData name="sharon charles" userId="6d9a86b88ec93047" providerId="LiveId" clId="{44D5AD81-DF24-42F0-859D-0ECD7AD05BC3}" dt="2020-03-12T20:55:16.243" v="1285" actId="26606"/>
          <ac:spMkLst>
            <pc:docMk/>
            <pc:sldMk cId="992021138" sldId="263"/>
            <ac:spMk id="41" creationId="{BF120A21-0841-4823-B0C4-28AEBCEF9B78}"/>
          </ac:spMkLst>
        </pc:spChg>
        <pc:spChg chg="add">
          <ac:chgData name="sharon charles" userId="6d9a86b88ec93047" providerId="LiveId" clId="{44D5AD81-DF24-42F0-859D-0ECD7AD05BC3}" dt="2020-03-12T20:55:16.243" v="1285" actId="26606"/>
          <ac:spMkLst>
            <pc:docMk/>
            <pc:sldMk cId="992021138" sldId="263"/>
            <ac:spMk id="42" creationId="{DBB05BAE-BBD3-4289-899F-A6851503C6B0}"/>
          </ac:spMkLst>
        </pc:spChg>
        <pc:spChg chg="add">
          <ac:chgData name="sharon charles" userId="6d9a86b88ec93047" providerId="LiveId" clId="{44D5AD81-DF24-42F0-859D-0ECD7AD05BC3}" dt="2020-03-12T20:55:16.243" v="1285" actId="26606"/>
          <ac:spMkLst>
            <pc:docMk/>
            <pc:sldMk cId="992021138" sldId="263"/>
            <ac:spMk id="43" creationId="{9874D11C-36F5-4BBE-A490-019A54E953B0}"/>
          </ac:spMkLst>
        </pc:spChg>
        <pc:grpChg chg="add del">
          <ac:chgData name="sharon charles" userId="6d9a86b88ec93047" providerId="LiveId" clId="{44D5AD81-DF24-42F0-859D-0ECD7AD05BC3}" dt="2020-03-12T20:55:16.180" v="1284" actId="26606"/>
          <ac:grpSpMkLst>
            <pc:docMk/>
            <pc:sldMk cId="992021138" sldId="263"/>
            <ac:grpSpMk id="10" creationId="{88C9B83F-64CD-41C1-925F-A08801FFD0BD}"/>
          </ac:grpSpMkLst>
        </pc:grpChg>
        <pc:picChg chg="add mod">
          <ac:chgData name="sharon charles" userId="6d9a86b88ec93047" providerId="LiveId" clId="{44D5AD81-DF24-42F0-859D-0ECD7AD05BC3}" dt="2020-03-12T20:55:16.243" v="1285" actId="26606"/>
          <ac:picMkLst>
            <pc:docMk/>
            <pc:sldMk cId="992021138" sldId="263"/>
            <ac:picMk id="5" creationId="{FC134F0F-E3F4-4B77-975D-874EFC979EFF}"/>
          </ac:picMkLst>
        </pc:picChg>
        <pc:cxnChg chg="add">
          <ac:chgData name="sharon charles" userId="6d9a86b88ec93047" providerId="LiveId" clId="{44D5AD81-DF24-42F0-859D-0ECD7AD05BC3}" dt="2020-03-12T20:55:16.243" v="1285" actId="26606"/>
          <ac:cxnSpMkLst>
            <pc:docMk/>
            <pc:sldMk cId="992021138" sldId="263"/>
            <ac:cxnSpMk id="12" creationId="{64FA5DFF-7FE6-4855-84E6-DFA78EE978BD}"/>
          </ac:cxnSpMkLst>
        </pc:cxnChg>
        <pc:cxnChg chg="add">
          <ac:chgData name="sharon charles" userId="6d9a86b88ec93047" providerId="LiveId" clId="{44D5AD81-DF24-42F0-859D-0ECD7AD05BC3}" dt="2020-03-12T20:55:16.243" v="1285" actId="26606"/>
          <ac:cxnSpMkLst>
            <pc:docMk/>
            <pc:sldMk cId="992021138" sldId="263"/>
            <ac:cxnSpMk id="14" creationId="{2AFD8CBA-54A3-4363-991B-B9C631BBFA74}"/>
          </ac:cxnSpMkLst>
        </pc:cxnChg>
        <pc:cxnChg chg="add del">
          <ac:chgData name="sharon charles" userId="6d9a86b88ec93047" providerId="LiveId" clId="{44D5AD81-DF24-42F0-859D-0ECD7AD05BC3}" dt="2020-03-12T20:55:16.180" v="1284" actId="26606"/>
          <ac:cxnSpMkLst>
            <pc:docMk/>
            <pc:sldMk cId="992021138" sldId="263"/>
            <ac:cxnSpMk id="22" creationId="{A57C1A16-B8AB-4D99-A195-A38F556A6486}"/>
          </ac:cxnSpMkLst>
        </pc:cxnChg>
        <pc:cxnChg chg="add del">
          <ac:chgData name="sharon charles" userId="6d9a86b88ec93047" providerId="LiveId" clId="{44D5AD81-DF24-42F0-859D-0ECD7AD05BC3}" dt="2020-03-12T20:55:16.180" v="1284" actId="26606"/>
          <ac:cxnSpMkLst>
            <pc:docMk/>
            <pc:sldMk cId="992021138" sldId="263"/>
            <ac:cxnSpMk id="24" creationId="{F8A9B20B-D1DD-4573-B5EC-558029519236}"/>
          </ac:cxnSpMkLst>
        </pc:cxnChg>
      </pc:sldChg>
      <pc:sldChg chg="addSp delSp modSp mod setBg">
        <pc:chgData name="sharon charles" userId="6d9a86b88ec93047" providerId="LiveId" clId="{44D5AD81-DF24-42F0-859D-0ECD7AD05BC3}" dt="2020-03-12T22:47:52.147" v="2869" actId="27614"/>
        <pc:sldMkLst>
          <pc:docMk/>
          <pc:sldMk cId="3738261020" sldId="264"/>
        </pc:sldMkLst>
        <pc:spChg chg="mod">
          <ac:chgData name="sharon charles" userId="6d9a86b88ec93047" providerId="LiveId" clId="{44D5AD81-DF24-42F0-859D-0ECD7AD05BC3}" dt="2020-03-12T22:47:37.898" v="2867" actId="26606"/>
          <ac:spMkLst>
            <pc:docMk/>
            <pc:sldMk cId="3738261020" sldId="264"/>
            <ac:spMk id="2" creationId="{19D3DFDA-80E4-41C1-9926-B9E751C377B3}"/>
          </ac:spMkLst>
        </pc:spChg>
        <pc:spChg chg="mod ord">
          <ac:chgData name="sharon charles" userId="6d9a86b88ec93047" providerId="LiveId" clId="{44D5AD81-DF24-42F0-859D-0ECD7AD05BC3}" dt="2020-03-12T22:47:37.898" v="2867" actId="26606"/>
          <ac:spMkLst>
            <pc:docMk/>
            <pc:sldMk cId="3738261020" sldId="264"/>
            <ac:spMk id="3" creationId="{CFE796D6-D735-415A-B518-A12B61B6F989}"/>
          </ac:spMkLst>
        </pc:spChg>
        <pc:spChg chg="add del">
          <ac:chgData name="sharon charles" userId="6d9a86b88ec93047" providerId="LiveId" clId="{44D5AD81-DF24-42F0-859D-0ECD7AD05BC3}" dt="2020-03-12T22:47:27.148" v="2860" actId="26606"/>
          <ac:spMkLst>
            <pc:docMk/>
            <pc:sldMk cId="3738261020" sldId="264"/>
            <ac:spMk id="7" creationId="{8267EEE4-6354-4F1C-9484-951F0EB92F1B}"/>
          </ac:spMkLst>
        </pc:spChg>
        <pc:spChg chg="add del">
          <ac:chgData name="sharon charles" userId="6d9a86b88ec93047" providerId="LiveId" clId="{44D5AD81-DF24-42F0-859D-0ECD7AD05BC3}" dt="2020-03-12T22:45:56.693" v="2849" actId="26606"/>
          <ac:spMkLst>
            <pc:docMk/>
            <pc:sldMk cId="3738261020" sldId="264"/>
            <ac:spMk id="8" creationId="{603AE127-802C-459A-A612-DB85B67F0DC0}"/>
          </ac:spMkLst>
        </pc:spChg>
        <pc:spChg chg="add del">
          <ac:chgData name="sharon charles" userId="6d9a86b88ec93047" providerId="LiveId" clId="{44D5AD81-DF24-42F0-859D-0ECD7AD05BC3}" dt="2020-03-12T22:47:27.148" v="2860" actId="26606"/>
          <ac:spMkLst>
            <pc:docMk/>
            <pc:sldMk cId="3738261020" sldId="264"/>
            <ac:spMk id="9" creationId="{0E5A83F9-E6B8-40BD-9C0D-9A6F15650742}"/>
          </ac:spMkLst>
        </pc:spChg>
        <pc:spChg chg="add del">
          <ac:chgData name="sharon charles" userId="6d9a86b88ec93047" providerId="LiveId" clId="{44D5AD81-DF24-42F0-859D-0ECD7AD05BC3}" dt="2020-03-12T22:45:56.693" v="2849" actId="26606"/>
          <ac:spMkLst>
            <pc:docMk/>
            <pc:sldMk cId="3738261020" sldId="264"/>
            <ac:spMk id="10" creationId="{9323D83D-50D6-4040-A58B-FCEA340F886A}"/>
          </ac:spMkLst>
        </pc:spChg>
        <pc:spChg chg="add del">
          <ac:chgData name="sharon charles" userId="6d9a86b88ec93047" providerId="LiveId" clId="{44D5AD81-DF24-42F0-859D-0ECD7AD05BC3}" dt="2020-03-12T22:47:31.117" v="2864" actId="26606"/>
          <ac:spMkLst>
            <pc:docMk/>
            <pc:sldMk cId="3738261020" sldId="264"/>
            <ac:spMk id="11" creationId="{91EE04D8-1EBF-4F20-A14B-783891713D16}"/>
          </ac:spMkLst>
        </pc:spChg>
        <pc:spChg chg="add del">
          <ac:chgData name="sharon charles" userId="6d9a86b88ec93047" providerId="LiveId" clId="{44D5AD81-DF24-42F0-859D-0ECD7AD05BC3}" dt="2020-03-12T22:47:31.117" v="2864" actId="26606"/>
          <ac:spMkLst>
            <pc:docMk/>
            <pc:sldMk cId="3738261020" sldId="264"/>
            <ac:spMk id="13" creationId="{3E9330C4-57C6-48F3-8592-50FCF9132810}"/>
          </ac:spMkLst>
        </pc:spChg>
        <pc:spChg chg="add del">
          <ac:chgData name="sharon charles" userId="6d9a86b88ec93047" providerId="LiveId" clId="{44D5AD81-DF24-42F0-859D-0ECD7AD05BC3}" dt="2020-03-12T22:45:56.693" v="2849" actId="26606"/>
          <ac:spMkLst>
            <pc:docMk/>
            <pc:sldMk cId="3738261020" sldId="264"/>
            <ac:spMk id="14" creationId="{F10FD715-4DCE-4779-B634-EC78315EA213}"/>
          </ac:spMkLst>
        </pc:spChg>
        <pc:spChg chg="add del">
          <ac:chgData name="sharon charles" userId="6d9a86b88ec93047" providerId="LiveId" clId="{44D5AD81-DF24-42F0-859D-0ECD7AD05BC3}" dt="2020-03-12T22:47:37.851" v="2866" actId="26606"/>
          <ac:spMkLst>
            <pc:docMk/>
            <pc:sldMk cId="3738261020" sldId="264"/>
            <ac:spMk id="15" creationId="{8267EEE4-6354-4F1C-9484-951F0EB92F1B}"/>
          </ac:spMkLst>
        </pc:spChg>
        <pc:spChg chg="add del">
          <ac:chgData name="sharon charles" userId="6d9a86b88ec93047" providerId="LiveId" clId="{44D5AD81-DF24-42F0-859D-0ECD7AD05BC3}" dt="2020-03-12T22:47:37.851" v="2866" actId="26606"/>
          <ac:spMkLst>
            <pc:docMk/>
            <pc:sldMk cId="3738261020" sldId="264"/>
            <ac:spMk id="16" creationId="{0E5A83F9-E6B8-40BD-9C0D-9A6F15650742}"/>
          </ac:spMkLst>
        </pc:spChg>
        <pc:spChg chg="add">
          <ac:chgData name="sharon charles" userId="6d9a86b88ec93047" providerId="LiveId" clId="{44D5AD81-DF24-42F0-859D-0ECD7AD05BC3}" dt="2020-03-12T22:47:37.898" v="2867" actId="26606"/>
          <ac:spMkLst>
            <pc:docMk/>
            <pc:sldMk cId="3738261020" sldId="264"/>
            <ac:spMk id="18" creationId="{4BE9D4C4-9FA3-4885-A769-301639CC7AD4}"/>
          </ac:spMkLst>
        </pc:spChg>
        <pc:spChg chg="add del">
          <ac:chgData name="sharon charles" userId="6d9a86b88ec93047" providerId="LiveId" clId="{44D5AD81-DF24-42F0-859D-0ECD7AD05BC3}" dt="2020-03-12T22:45:47.521" v="2844" actId="26606"/>
          <ac:spMkLst>
            <pc:docMk/>
            <pc:sldMk cId="3738261020" sldId="264"/>
            <ac:spMk id="19" creationId="{8267EEE4-6354-4F1C-9484-951F0EB92F1B}"/>
          </ac:spMkLst>
        </pc:spChg>
        <pc:spChg chg="add">
          <ac:chgData name="sharon charles" userId="6d9a86b88ec93047" providerId="LiveId" clId="{44D5AD81-DF24-42F0-859D-0ECD7AD05BC3}" dt="2020-03-12T22:47:37.898" v="2867" actId="26606"/>
          <ac:spMkLst>
            <pc:docMk/>
            <pc:sldMk cId="3738261020" sldId="264"/>
            <ac:spMk id="20" creationId="{4524F065-9F7C-400C-9A20-B343BFAA6AAB}"/>
          </ac:spMkLst>
        </pc:spChg>
        <pc:spChg chg="add del">
          <ac:chgData name="sharon charles" userId="6d9a86b88ec93047" providerId="LiveId" clId="{44D5AD81-DF24-42F0-859D-0ECD7AD05BC3}" dt="2020-03-12T22:45:47.521" v="2844" actId="26606"/>
          <ac:spMkLst>
            <pc:docMk/>
            <pc:sldMk cId="3738261020" sldId="264"/>
            <ac:spMk id="21" creationId="{0E5A83F9-E6B8-40BD-9C0D-9A6F15650742}"/>
          </ac:spMkLst>
        </pc:spChg>
        <pc:spChg chg="add">
          <ac:chgData name="sharon charles" userId="6d9a86b88ec93047" providerId="LiveId" clId="{44D5AD81-DF24-42F0-859D-0ECD7AD05BC3}" dt="2020-03-12T22:47:37.898" v="2867" actId="26606"/>
          <ac:spMkLst>
            <pc:docMk/>
            <pc:sldMk cId="3738261020" sldId="264"/>
            <ac:spMk id="22" creationId="{7EB6695E-BED5-4DA3-8C9B-AD301AEF4776}"/>
          </ac:spMkLst>
        </pc:spChg>
        <pc:spChg chg="add del">
          <ac:chgData name="sharon charles" userId="6d9a86b88ec93047" providerId="LiveId" clId="{44D5AD81-DF24-42F0-859D-0ECD7AD05BC3}" dt="2020-03-12T22:45:53.052" v="2846" actId="26606"/>
          <ac:spMkLst>
            <pc:docMk/>
            <pc:sldMk cId="3738261020" sldId="264"/>
            <ac:spMk id="23" creationId="{212CBC7C-F294-455B-AE07-8B43A5705F20}"/>
          </ac:spMkLst>
        </pc:spChg>
        <pc:spChg chg="add">
          <ac:chgData name="sharon charles" userId="6d9a86b88ec93047" providerId="LiveId" clId="{44D5AD81-DF24-42F0-859D-0ECD7AD05BC3}" dt="2020-03-12T22:47:37.898" v="2867" actId="26606"/>
          <ac:spMkLst>
            <pc:docMk/>
            <pc:sldMk cId="3738261020" sldId="264"/>
            <ac:spMk id="24" creationId="{46DB9E65-E072-43AF-A8C9-9744BA0CC25F}"/>
          </ac:spMkLst>
        </pc:spChg>
        <pc:picChg chg="add mod ord">
          <ac:chgData name="sharon charles" userId="6d9a86b88ec93047" providerId="LiveId" clId="{44D5AD81-DF24-42F0-859D-0ECD7AD05BC3}" dt="2020-03-12T22:47:52.147" v="2869" actId="27614"/>
          <ac:picMkLst>
            <pc:docMk/>
            <pc:sldMk cId="3738261020" sldId="264"/>
            <ac:picMk id="4" creationId="{5E21A92C-C48E-47E5-B83C-D83D6EF3940C}"/>
          </ac:picMkLst>
        </pc:picChg>
        <pc:picChg chg="add mod ord">
          <ac:chgData name="sharon charles" userId="6d9a86b88ec93047" providerId="LiveId" clId="{44D5AD81-DF24-42F0-859D-0ECD7AD05BC3}" dt="2020-03-12T22:47:51.944" v="2868" actId="27614"/>
          <ac:picMkLst>
            <pc:docMk/>
            <pc:sldMk cId="3738261020" sldId="264"/>
            <ac:picMk id="5" creationId="{AFDB3BCC-8247-4A3E-A48C-D427E59672F2}"/>
          </ac:picMkLst>
        </pc:picChg>
        <pc:cxnChg chg="add del">
          <ac:chgData name="sharon charles" userId="6d9a86b88ec93047" providerId="LiveId" clId="{44D5AD81-DF24-42F0-859D-0ECD7AD05BC3}" dt="2020-03-12T22:45:56.693" v="2849" actId="26606"/>
          <ac:cxnSpMkLst>
            <pc:docMk/>
            <pc:sldMk cId="3738261020" sldId="264"/>
            <ac:cxnSpMk id="12" creationId="{1A1FE6BB-DFB2-4080-9B5E-076EF5DDE67B}"/>
          </ac:cxnSpMkLst>
        </pc:cxnChg>
      </pc:sldChg>
      <pc:sldChg chg="addSp delSp modSp mod setBg">
        <pc:chgData name="sharon charles" userId="6d9a86b88ec93047" providerId="LiveId" clId="{44D5AD81-DF24-42F0-859D-0ECD7AD05BC3}" dt="2020-03-12T22:50:35.626" v="2900" actId="26606"/>
        <pc:sldMkLst>
          <pc:docMk/>
          <pc:sldMk cId="4121801874" sldId="265"/>
        </pc:sldMkLst>
        <pc:spChg chg="mod">
          <ac:chgData name="sharon charles" userId="6d9a86b88ec93047" providerId="LiveId" clId="{44D5AD81-DF24-42F0-859D-0ECD7AD05BC3}" dt="2020-03-12T22:50:35.626" v="2900" actId="26606"/>
          <ac:spMkLst>
            <pc:docMk/>
            <pc:sldMk cId="4121801874" sldId="265"/>
            <ac:spMk id="2" creationId="{C41F3890-5540-4D4C-9F5C-2F3D5DCC6D20}"/>
          </ac:spMkLst>
        </pc:spChg>
        <pc:spChg chg="add mod">
          <ac:chgData name="sharon charles" userId="6d9a86b88ec93047" providerId="LiveId" clId="{44D5AD81-DF24-42F0-859D-0ECD7AD05BC3}" dt="2020-03-12T22:50:35.626" v="2900" actId="26606"/>
          <ac:spMkLst>
            <pc:docMk/>
            <pc:sldMk cId="4121801874" sldId="265"/>
            <ac:spMk id="6" creationId="{B7C81FAE-7CC8-401C-95F5-E7B0E9A65E45}"/>
          </ac:spMkLst>
        </pc:spChg>
        <pc:spChg chg="add del">
          <ac:chgData name="sharon charles" userId="6d9a86b88ec93047" providerId="LiveId" clId="{44D5AD81-DF24-42F0-859D-0ECD7AD05BC3}" dt="2020-03-12T22:50:29.861" v="2895" actId="26606"/>
          <ac:spMkLst>
            <pc:docMk/>
            <pc:sldMk cId="4121801874" sldId="265"/>
            <ac:spMk id="13" creationId="{9F4444CE-BC8D-4D61-B303-4C05614E62AB}"/>
          </ac:spMkLst>
        </pc:spChg>
        <pc:spChg chg="add del">
          <ac:chgData name="sharon charles" userId="6d9a86b88ec93047" providerId="LiveId" clId="{44D5AD81-DF24-42F0-859D-0ECD7AD05BC3}" dt="2020-03-12T22:50:29.861" v="2895" actId="26606"/>
          <ac:spMkLst>
            <pc:docMk/>
            <pc:sldMk cId="4121801874" sldId="265"/>
            <ac:spMk id="15" creationId="{62423CA5-E2E1-4789-B759-9906C1C94063}"/>
          </ac:spMkLst>
        </pc:spChg>
        <pc:spChg chg="add del">
          <ac:chgData name="sharon charles" userId="6d9a86b88ec93047" providerId="LiveId" clId="{44D5AD81-DF24-42F0-859D-0ECD7AD05BC3}" dt="2020-03-12T22:50:29.861" v="2895" actId="26606"/>
          <ac:spMkLst>
            <pc:docMk/>
            <pc:sldMk cId="4121801874" sldId="265"/>
            <ac:spMk id="17" creationId="{73772B81-181F-48B7-8826-4D9686D15DF5}"/>
          </ac:spMkLst>
        </pc:spChg>
        <pc:spChg chg="add del">
          <ac:chgData name="sharon charles" userId="6d9a86b88ec93047" providerId="LiveId" clId="{44D5AD81-DF24-42F0-859D-0ECD7AD05BC3}" dt="2020-03-12T22:50:29.861" v="2895" actId="26606"/>
          <ac:spMkLst>
            <pc:docMk/>
            <pc:sldMk cId="4121801874" sldId="265"/>
            <ac:spMk id="19" creationId="{B2205F6E-03C6-4E92-877C-E2482F6599AA}"/>
          </ac:spMkLst>
        </pc:spChg>
        <pc:spChg chg="add del">
          <ac:chgData name="sharon charles" userId="6d9a86b88ec93047" providerId="LiveId" clId="{44D5AD81-DF24-42F0-859D-0ECD7AD05BC3}" dt="2020-03-12T22:50:34.033" v="2897" actId="26606"/>
          <ac:spMkLst>
            <pc:docMk/>
            <pc:sldMk cId="4121801874" sldId="265"/>
            <ac:spMk id="21" creationId="{9F4444CE-BC8D-4D61-B303-4C05614E62AB}"/>
          </ac:spMkLst>
        </pc:spChg>
        <pc:spChg chg="add del">
          <ac:chgData name="sharon charles" userId="6d9a86b88ec93047" providerId="LiveId" clId="{44D5AD81-DF24-42F0-859D-0ECD7AD05BC3}" dt="2020-03-12T22:50:34.033" v="2897" actId="26606"/>
          <ac:spMkLst>
            <pc:docMk/>
            <pc:sldMk cId="4121801874" sldId="265"/>
            <ac:spMk id="22" creationId="{62423CA5-E2E1-4789-B759-9906C1C94063}"/>
          </ac:spMkLst>
        </pc:spChg>
        <pc:spChg chg="add del">
          <ac:chgData name="sharon charles" userId="6d9a86b88ec93047" providerId="LiveId" clId="{44D5AD81-DF24-42F0-859D-0ECD7AD05BC3}" dt="2020-03-12T22:50:34.033" v="2897" actId="26606"/>
          <ac:spMkLst>
            <pc:docMk/>
            <pc:sldMk cId="4121801874" sldId="265"/>
            <ac:spMk id="23" creationId="{73772B81-181F-48B7-8826-4D9686D15DF5}"/>
          </ac:spMkLst>
        </pc:spChg>
        <pc:spChg chg="add del">
          <ac:chgData name="sharon charles" userId="6d9a86b88ec93047" providerId="LiveId" clId="{44D5AD81-DF24-42F0-859D-0ECD7AD05BC3}" dt="2020-03-12T22:50:34.033" v="2897" actId="26606"/>
          <ac:spMkLst>
            <pc:docMk/>
            <pc:sldMk cId="4121801874" sldId="265"/>
            <ac:spMk id="25" creationId="{B2205F6E-03C6-4E92-877C-E2482F6599AA}"/>
          </ac:spMkLst>
        </pc:spChg>
        <pc:spChg chg="add del">
          <ac:chgData name="sharon charles" userId="6d9a86b88ec93047" providerId="LiveId" clId="{44D5AD81-DF24-42F0-859D-0ECD7AD05BC3}" dt="2020-03-12T22:50:35.533" v="2899" actId="26606"/>
          <ac:spMkLst>
            <pc:docMk/>
            <pc:sldMk cId="4121801874" sldId="265"/>
            <ac:spMk id="27" creationId="{603AE127-802C-459A-A612-DB85B67F0DC0}"/>
          </ac:spMkLst>
        </pc:spChg>
        <pc:spChg chg="add del">
          <ac:chgData name="sharon charles" userId="6d9a86b88ec93047" providerId="LiveId" clId="{44D5AD81-DF24-42F0-859D-0ECD7AD05BC3}" dt="2020-03-12T22:50:35.533" v="2899" actId="26606"/>
          <ac:spMkLst>
            <pc:docMk/>
            <pc:sldMk cId="4121801874" sldId="265"/>
            <ac:spMk id="28" creationId="{9323D83D-50D6-4040-A58B-FCEA340F886A}"/>
          </ac:spMkLst>
        </pc:spChg>
        <pc:spChg chg="add del">
          <ac:chgData name="sharon charles" userId="6d9a86b88ec93047" providerId="LiveId" clId="{44D5AD81-DF24-42F0-859D-0ECD7AD05BC3}" dt="2020-03-12T22:50:35.533" v="2899" actId="26606"/>
          <ac:spMkLst>
            <pc:docMk/>
            <pc:sldMk cId="4121801874" sldId="265"/>
            <ac:spMk id="30" creationId="{F10FD715-4DCE-4779-B634-EC78315EA213}"/>
          </ac:spMkLst>
        </pc:spChg>
        <pc:spChg chg="add">
          <ac:chgData name="sharon charles" userId="6d9a86b88ec93047" providerId="LiveId" clId="{44D5AD81-DF24-42F0-859D-0ECD7AD05BC3}" dt="2020-03-12T22:50:35.626" v="2900" actId="26606"/>
          <ac:spMkLst>
            <pc:docMk/>
            <pc:sldMk cId="4121801874" sldId="265"/>
            <ac:spMk id="32" creationId="{8DF4D7F6-81B5-452A-9CE6-76D81F91D41B}"/>
          </ac:spMkLst>
        </pc:spChg>
        <pc:spChg chg="add">
          <ac:chgData name="sharon charles" userId="6d9a86b88ec93047" providerId="LiveId" clId="{44D5AD81-DF24-42F0-859D-0ECD7AD05BC3}" dt="2020-03-12T22:50:35.626" v="2900" actId="26606"/>
          <ac:spMkLst>
            <pc:docMk/>
            <pc:sldMk cId="4121801874" sldId="265"/>
            <ac:spMk id="33" creationId="{4600514D-20FB-4559-97DC-D1DC39E6C3DE}"/>
          </ac:spMkLst>
        </pc:spChg>
        <pc:spChg chg="add">
          <ac:chgData name="sharon charles" userId="6d9a86b88ec93047" providerId="LiveId" clId="{44D5AD81-DF24-42F0-859D-0ECD7AD05BC3}" dt="2020-03-12T22:50:35.626" v="2900" actId="26606"/>
          <ac:spMkLst>
            <pc:docMk/>
            <pc:sldMk cId="4121801874" sldId="265"/>
            <ac:spMk id="34" creationId="{266F638A-E405-4AC0-B984-72E5813B0DD1}"/>
          </ac:spMkLst>
        </pc:spChg>
        <pc:spChg chg="add">
          <ac:chgData name="sharon charles" userId="6d9a86b88ec93047" providerId="LiveId" clId="{44D5AD81-DF24-42F0-859D-0ECD7AD05BC3}" dt="2020-03-12T22:50:35.626" v="2900" actId="26606"/>
          <ac:spMkLst>
            <pc:docMk/>
            <pc:sldMk cId="4121801874" sldId="265"/>
            <ac:spMk id="37" creationId="{27B538D5-95DB-47ED-9CB4-34AE5BF78E6B}"/>
          </ac:spMkLst>
        </pc:spChg>
        <pc:picChg chg="add del">
          <ac:chgData name="sharon charles" userId="6d9a86b88ec93047" providerId="LiveId" clId="{44D5AD81-DF24-42F0-859D-0ECD7AD05BC3}" dt="2020-03-12T22:50:29.861" v="2895" actId="26606"/>
          <ac:picMkLst>
            <pc:docMk/>
            <pc:sldMk cId="4121801874" sldId="265"/>
            <ac:picMk id="10" creationId="{03A0A740-42B3-4470-A01F-58D7EC619503}"/>
          </ac:picMkLst>
        </pc:picChg>
        <pc:picChg chg="add del">
          <ac:chgData name="sharon charles" userId="6d9a86b88ec93047" providerId="LiveId" clId="{44D5AD81-DF24-42F0-859D-0ECD7AD05BC3}" dt="2020-03-12T22:50:34.033" v="2897" actId="26606"/>
          <ac:picMkLst>
            <pc:docMk/>
            <pc:sldMk cId="4121801874" sldId="265"/>
            <ac:picMk id="24" creationId="{295E0B81-0E69-4ED4-86CA-040A96F2D9AB}"/>
          </ac:picMkLst>
        </pc:picChg>
        <pc:cxnChg chg="add del">
          <ac:chgData name="sharon charles" userId="6d9a86b88ec93047" providerId="LiveId" clId="{44D5AD81-DF24-42F0-859D-0ECD7AD05BC3}" dt="2020-03-12T22:50:27.627" v="2893" actId="26606"/>
          <ac:cxnSpMkLst>
            <pc:docMk/>
            <pc:sldMk cId="4121801874" sldId="265"/>
            <ac:cxnSpMk id="11" creationId="{0B5F7E3B-C5F1-40E0-A491-558BAFBC1127}"/>
          </ac:cxnSpMkLst>
        </pc:cxnChg>
        <pc:cxnChg chg="add del">
          <ac:chgData name="sharon charles" userId="6d9a86b88ec93047" providerId="LiveId" clId="{44D5AD81-DF24-42F0-859D-0ECD7AD05BC3}" dt="2020-03-12T22:50:35.533" v="2899" actId="26606"/>
          <ac:cxnSpMkLst>
            <pc:docMk/>
            <pc:sldMk cId="4121801874" sldId="265"/>
            <ac:cxnSpMk id="29" creationId="{1A1FE6BB-DFB2-4080-9B5E-076EF5DDE67B}"/>
          </ac:cxnSpMkLst>
        </pc:cxnChg>
        <pc:cxnChg chg="add">
          <ac:chgData name="sharon charles" userId="6d9a86b88ec93047" providerId="LiveId" clId="{44D5AD81-DF24-42F0-859D-0ECD7AD05BC3}" dt="2020-03-12T22:50:35.626" v="2900" actId="26606"/>
          <ac:cxnSpMkLst>
            <pc:docMk/>
            <pc:sldMk cId="4121801874" sldId="265"/>
            <ac:cxnSpMk id="35" creationId="{7D1CBE93-B17D-4509-843C-82287C38032A}"/>
          </ac:cxnSpMkLst>
        </pc:cxnChg>
        <pc:cxnChg chg="add">
          <ac:chgData name="sharon charles" userId="6d9a86b88ec93047" providerId="LiveId" clId="{44D5AD81-DF24-42F0-859D-0ECD7AD05BC3}" dt="2020-03-12T22:50:35.626" v="2900" actId="26606"/>
          <ac:cxnSpMkLst>
            <pc:docMk/>
            <pc:sldMk cId="4121801874" sldId="265"/>
            <ac:cxnSpMk id="36" creationId="{AE6277B4-6A43-48AB-89B2-3442221619CC}"/>
          </ac:cxnSpMkLst>
        </pc:cxnChg>
      </pc:sldChg>
      <pc:sldChg chg="modSp add">
        <pc:chgData name="sharon charles" userId="6d9a86b88ec93047" providerId="LiveId" clId="{44D5AD81-DF24-42F0-859D-0ECD7AD05BC3}" dt="2020-03-12T21:23:04.532" v="1523" actId="14100"/>
        <pc:sldMkLst>
          <pc:docMk/>
          <pc:sldMk cId="446556711" sldId="266"/>
        </pc:sldMkLst>
        <pc:spChg chg="mod">
          <ac:chgData name="sharon charles" userId="6d9a86b88ec93047" providerId="LiveId" clId="{44D5AD81-DF24-42F0-859D-0ECD7AD05BC3}" dt="2020-03-12T21:22:40.142" v="1518" actId="255"/>
          <ac:spMkLst>
            <pc:docMk/>
            <pc:sldMk cId="446556711" sldId="266"/>
            <ac:spMk id="2" creationId="{3609BFBB-73C1-48DD-B727-FFA8C354C0F2}"/>
          </ac:spMkLst>
        </pc:spChg>
        <pc:spChg chg="mod">
          <ac:chgData name="sharon charles" userId="6d9a86b88ec93047" providerId="LiveId" clId="{44D5AD81-DF24-42F0-859D-0ECD7AD05BC3}" dt="2020-03-12T21:23:04.532" v="1523" actId="14100"/>
          <ac:spMkLst>
            <pc:docMk/>
            <pc:sldMk cId="446556711" sldId="266"/>
            <ac:spMk id="3" creationId="{2CE98D5C-8C21-42F2-BC8B-4EE243D56AA1}"/>
          </ac:spMkLst>
        </pc:spChg>
      </pc:sldChg>
      <pc:sldChg chg="add del">
        <pc:chgData name="sharon charles" userId="6d9a86b88ec93047" providerId="LiveId" clId="{44D5AD81-DF24-42F0-859D-0ECD7AD05BC3}" dt="2020-03-12T20:21:20.453" v="1212"/>
        <pc:sldMkLst>
          <pc:docMk/>
          <pc:sldMk cId="459409626" sldId="266"/>
        </pc:sldMkLst>
      </pc:sldChg>
      <pc:sldChg chg="modSp add del">
        <pc:chgData name="sharon charles" userId="6d9a86b88ec93047" providerId="LiveId" clId="{44D5AD81-DF24-42F0-859D-0ECD7AD05BC3}" dt="2020-03-12T22:09:48.094" v="2352" actId="2696"/>
        <pc:sldMkLst>
          <pc:docMk/>
          <pc:sldMk cId="3303019304" sldId="267"/>
        </pc:sldMkLst>
        <pc:spChg chg="mod">
          <ac:chgData name="sharon charles" userId="6d9a86b88ec93047" providerId="LiveId" clId="{44D5AD81-DF24-42F0-859D-0ECD7AD05BC3}" dt="2020-03-12T21:43:31.978" v="1682" actId="1076"/>
          <ac:spMkLst>
            <pc:docMk/>
            <pc:sldMk cId="3303019304" sldId="267"/>
            <ac:spMk id="2" creationId="{E1EB01EF-833F-4288-B6B2-006F99C15684}"/>
          </ac:spMkLst>
        </pc:spChg>
        <pc:spChg chg="mod">
          <ac:chgData name="sharon charles" userId="6d9a86b88ec93047" providerId="LiveId" clId="{44D5AD81-DF24-42F0-859D-0ECD7AD05BC3}" dt="2020-03-12T22:09:24.501" v="2351"/>
          <ac:spMkLst>
            <pc:docMk/>
            <pc:sldMk cId="3303019304" sldId="267"/>
            <ac:spMk id="3" creationId="{D233B326-5AB2-4F03-98C1-9DD1D4CE6FFE}"/>
          </ac:spMkLst>
        </pc:spChg>
      </pc:sldChg>
      <pc:sldMasterChg chg="modSldLayout">
        <pc:chgData name="sharon charles" userId="6d9a86b88ec93047" providerId="LiveId" clId="{44D5AD81-DF24-42F0-859D-0ECD7AD05BC3}" dt="2020-03-12T18:40:11.626" v="5"/>
        <pc:sldMasterMkLst>
          <pc:docMk/>
          <pc:sldMasterMk cId="3010894716" sldId="2147483717"/>
        </pc:sldMasterMkLst>
        <pc:sldLayoutChg chg="delSp">
          <pc:chgData name="sharon charles" userId="6d9a86b88ec93047" providerId="LiveId" clId="{44D5AD81-DF24-42F0-859D-0ECD7AD05BC3}" dt="2020-03-12T18:40:11.626" v="5"/>
          <pc:sldLayoutMkLst>
            <pc:docMk/>
            <pc:sldMasterMk cId="3010894716" sldId="2147483717"/>
            <pc:sldLayoutMk cId="2231096529" sldId="2147483735"/>
          </pc:sldLayoutMkLst>
          <pc:cxnChg chg="del">
            <ac:chgData name="sharon charles" userId="6d9a86b88ec93047" providerId="LiveId" clId="{44D5AD81-DF24-42F0-859D-0ECD7AD05BC3}" dt="2020-03-12T18:40:11.626" v="5"/>
            <ac:cxnSpMkLst>
              <pc:docMk/>
              <pc:sldMasterMk cId="3010894716" sldId="2147483717"/>
              <pc:sldLayoutMk cId="2231096529" sldId="2147483735"/>
              <ac:cxnSpMk id="33" creationId="{00000000-0000-0000-0000-000000000000}"/>
            </ac:cxnSpMkLst>
          </pc:cxnChg>
        </pc:sldLayoutChg>
      </pc:sldMaster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32" name="Straight Connector 31"/>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4"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0"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31" name="Isosceles Triangle 30"/>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p:cNvSpPr/>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US"/>
              <a:t>Click to edit Master title style</a:t>
            </a:r>
            <a:endParaRPr lang="en-US" dirty="0"/>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419AFF3B-3475-48C7-95C5-6181EB4696C9}" type="datetimeFigureOut">
              <a:rPr lang="en-GB" smtClean="0"/>
              <a:t>11/03/2020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2D3ADB3-A4A7-4C31-8C1E-187F95434945}" type="slidenum">
              <a:rPr lang="en-GB" smtClean="0"/>
              <a:t>‹#›</a:t>
            </a:fld>
            <a:endParaRPr lang="en-GB"/>
          </a:p>
        </p:txBody>
      </p:sp>
    </p:spTree>
    <p:extLst>
      <p:ext uri="{BB962C8B-B14F-4D97-AF65-F5344CB8AC3E}">
        <p14:creationId xmlns:p14="http://schemas.microsoft.com/office/powerpoint/2010/main" val="2228821306"/>
      </p:ext>
    </p:extLst>
  </p:cSld>
  <p:clrMapOvr>
    <a:masterClrMapping/>
  </p:clrMapOvr>
  <p:extLst>
    <p:ext uri="{DCECCB84-F9BA-43D5-87BE-67443E8EF086}">
      <p15:sldGuideLst xmlns:p15="http://schemas.microsoft.com/office/powerpoint/2012/main"/>
    </p:ext>
  </p:extLs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lvl1pPr>
              <a:defRPr sz="3600"/>
            </a:lvl1p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19AFF3B-3475-48C7-95C5-6181EB4696C9}" type="datetimeFigureOut">
              <a:rPr lang="en-GB" smtClean="0"/>
              <a:t>11/03/2020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2D3ADB3-A4A7-4C31-8C1E-187F95434945}" type="slidenum">
              <a:rPr lang="en-GB" smtClean="0"/>
              <a:t>‹#›</a:t>
            </a:fld>
            <a:endParaRPr lang="en-GB"/>
          </a:p>
        </p:txBody>
      </p:sp>
    </p:spTree>
    <p:extLst>
      <p:ext uri="{BB962C8B-B14F-4D97-AF65-F5344CB8AC3E}">
        <p14:creationId xmlns:p14="http://schemas.microsoft.com/office/powerpoint/2010/main" val="144457774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419AFF3B-3475-48C7-95C5-6181EB4696C9}" type="datetimeFigureOut">
              <a:rPr lang="en-GB" smtClean="0"/>
              <a:t>11/03/2020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2D3ADB3-A4A7-4C31-8C1E-187F95434945}" type="slidenum">
              <a:rPr lang="en-GB" smtClean="0"/>
              <a:t>‹#›</a:t>
            </a:fld>
            <a:endParaRPr lang="en-GB"/>
          </a:p>
        </p:txBody>
      </p:sp>
    </p:spTree>
    <p:extLst>
      <p:ext uri="{BB962C8B-B14F-4D97-AF65-F5344CB8AC3E}">
        <p14:creationId xmlns:p14="http://schemas.microsoft.com/office/powerpoint/2010/main" val="3730857048"/>
      </p:ext>
    </p:extLst>
  </p:cSld>
  <p:clrMapOvr>
    <a:masterClrMapping/>
  </p:clrMapOvr>
  <p:extLst>
    <p:ext uri="{DCECCB84-F9BA-43D5-87BE-67443E8EF086}">
      <p15:sldGuideLst xmlns:p15="http://schemas.microsoft.com/office/powerpoint/2012/main"/>
    </p:ext>
  </p:extLst>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77334" y="2160589"/>
            <a:ext cx="4184035" cy="38807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089970" y="2160589"/>
            <a:ext cx="4184034" cy="388077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419AFF3B-3475-48C7-95C5-6181EB4696C9}" type="datetimeFigureOut">
              <a:rPr lang="en-GB" smtClean="0"/>
              <a:t>11/03/2020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22D3ADB3-A4A7-4C31-8C1E-187F95434945}" type="slidenum">
              <a:rPr lang="en-GB" smtClean="0"/>
              <a:t>‹#›</a:t>
            </a:fld>
            <a:endParaRPr lang="en-GB"/>
          </a:p>
        </p:txBody>
      </p:sp>
    </p:spTree>
    <p:extLst>
      <p:ext uri="{BB962C8B-B14F-4D97-AF65-F5344CB8AC3E}">
        <p14:creationId xmlns:p14="http://schemas.microsoft.com/office/powerpoint/2010/main" val="284573775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419AFF3B-3475-48C7-95C5-6181EB4696C9}" type="datetimeFigureOut">
              <a:rPr lang="en-GB" smtClean="0"/>
              <a:t>11/03/2020</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22D3ADB3-A4A7-4C31-8C1E-187F95434945}" type="slidenum">
              <a:rPr lang="en-GB" smtClean="0"/>
              <a:t>‹#›</a:t>
            </a:fld>
            <a:endParaRPr lang="en-GB"/>
          </a:p>
        </p:txBody>
      </p:sp>
    </p:spTree>
    <p:extLst>
      <p:ext uri="{BB962C8B-B14F-4D97-AF65-F5344CB8AC3E}">
        <p14:creationId xmlns:p14="http://schemas.microsoft.com/office/powerpoint/2010/main" val="1191232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419AFF3B-3475-48C7-95C5-6181EB4696C9}" type="datetimeFigureOut">
              <a:rPr lang="en-GB" smtClean="0"/>
              <a:t>11/03/2020</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22D3ADB3-A4A7-4C31-8C1E-187F95434945}" type="slidenum">
              <a:rPr lang="en-GB" smtClean="0"/>
              <a:t>‹#›</a:t>
            </a:fld>
            <a:endParaRPr lang="en-GB"/>
          </a:p>
        </p:txBody>
      </p:sp>
    </p:spTree>
    <p:extLst>
      <p:ext uri="{BB962C8B-B14F-4D97-AF65-F5344CB8AC3E}">
        <p14:creationId xmlns:p14="http://schemas.microsoft.com/office/powerpoint/2010/main" val="366088224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19AFF3B-3475-48C7-95C5-6181EB4696C9}" type="datetimeFigureOut">
              <a:rPr lang="en-GB" smtClean="0"/>
              <a:t>11/03/2020</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22D3ADB3-A4A7-4C31-8C1E-187F95434945}" type="slidenum">
              <a:rPr lang="en-GB" smtClean="0"/>
              <a:t>‹#›</a:t>
            </a:fld>
            <a:endParaRPr lang="en-GB"/>
          </a:p>
        </p:txBody>
      </p:sp>
    </p:spTree>
    <p:extLst>
      <p:ext uri="{BB962C8B-B14F-4D97-AF65-F5344CB8AC3E}">
        <p14:creationId xmlns:p14="http://schemas.microsoft.com/office/powerpoint/2010/main" val="156911634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US"/>
              <a:t>Click to edit Master title style</a:t>
            </a:r>
            <a:endParaRPr lang="en-US" dirty="0"/>
          </a:p>
        </p:txBody>
      </p:sp>
      <p:sp>
        <p:nvSpPr>
          <p:cNvPr id="3" name="Content Placeholder 2"/>
          <p:cNvSpPr>
            <a:spLocks noGrp="1"/>
          </p:cNvSpPr>
          <p:nvPr>
            <p:ph idx="1"/>
          </p:nvPr>
        </p:nvSpPr>
        <p:spPr>
          <a:xfrm>
            <a:off x="4760461" y="514924"/>
            <a:ext cx="4513541" cy="552643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419AFF3B-3475-48C7-95C5-6181EB4696C9}" type="datetimeFigureOut">
              <a:rPr lang="en-GB" smtClean="0"/>
              <a:t>11/03/2020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22D3ADB3-A4A7-4C31-8C1E-187F95434945}" type="slidenum">
              <a:rPr lang="en-GB" smtClean="0"/>
              <a:t>‹#›</a:t>
            </a:fld>
            <a:endParaRPr lang="en-GB"/>
          </a:p>
        </p:txBody>
      </p:sp>
    </p:spTree>
    <p:extLst>
      <p:ext uri="{BB962C8B-B14F-4D97-AF65-F5344CB8AC3E}">
        <p14:creationId xmlns:p14="http://schemas.microsoft.com/office/powerpoint/2010/main" val="194748474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419AFF3B-3475-48C7-95C5-6181EB4696C9}" type="datetimeFigureOut">
              <a:rPr lang="en-GB" smtClean="0"/>
              <a:t>11/03/2020</a:t>
            </a:fld>
            <a:endParaRPr lang="en-GB"/>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22D3ADB3-A4A7-4C31-8C1E-187F95434945}" type="slidenum">
              <a:rPr lang="en-GB" smtClean="0"/>
              <a:t>‹#›</a:t>
            </a:fld>
            <a:endParaRPr lang="en-GB"/>
          </a:p>
        </p:txBody>
      </p:sp>
    </p:spTree>
    <p:extLst>
      <p:ext uri="{BB962C8B-B14F-4D97-AF65-F5344CB8AC3E}">
        <p14:creationId xmlns:p14="http://schemas.microsoft.com/office/powerpoint/2010/main" val="387860670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419AFF3B-3475-48C7-95C5-6181EB4696C9}" type="datetimeFigureOut">
              <a:rPr lang="en-GB" smtClean="0"/>
              <a:t>11/03/2020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2D3ADB3-A4A7-4C31-8C1E-187F95434945}" type="slidenum">
              <a:rPr lang="en-GB" smtClean="0"/>
              <a:t>‹#›</a:t>
            </a:fld>
            <a:endParaRPr lang="en-GB"/>
          </a:p>
        </p:txBody>
      </p:sp>
    </p:spTree>
    <p:extLst>
      <p:ext uri="{BB962C8B-B14F-4D97-AF65-F5344CB8AC3E}">
        <p14:creationId xmlns:p14="http://schemas.microsoft.com/office/powerpoint/2010/main" val="406567090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419AFF3B-3475-48C7-95C5-6181EB4696C9}" type="datetimeFigureOut">
              <a:rPr lang="en-GB" smtClean="0"/>
              <a:t>11/03/2020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2D3ADB3-A4A7-4C31-8C1E-187F95434945}" type="slidenum">
              <a:rPr lang="en-GB" smtClean="0"/>
              <a:t>‹#›</a:t>
            </a:fld>
            <a:endParaRPr lang="en-GB"/>
          </a:p>
        </p:txBody>
      </p:sp>
      <p:sp>
        <p:nvSpPr>
          <p:cNvPr id="20" name="TextBox 19"/>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2" name="TextBox 21"/>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latin typeface="Arial"/>
              </a:rPr>
              <a:t>”</a:t>
            </a:r>
            <a:endParaRPr lang="en-US" dirty="0">
              <a:solidFill>
                <a:schemeClr val="accent1">
                  <a:lumMod val="60000"/>
                  <a:lumOff val="40000"/>
                </a:schemeClr>
              </a:solidFill>
              <a:latin typeface="Arial"/>
            </a:endParaRPr>
          </a:p>
        </p:txBody>
      </p:sp>
    </p:spTree>
    <p:extLst>
      <p:ext uri="{BB962C8B-B14F-4D97-AF65-F5344CB8AC3E}">
        <p14:creationId xmlns:p14="http://schemas.microsoft.com/office/powerpoint/2010/main" val="2737393679"/>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419AFF3B-3475-48C7-95C5-6181EB4696C9}" type="datetimeFigureOut">
              <a:rPr lang="en-GB" smtClean="0"/>
              <a:t>11/03/2020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2D3ADB3-A4A7-4C31-8C1E-187F95434945}" type="slidenum">
              <a:rPr lang="en-GB" smtClean="0"/>
              <a:t>‹#›</a:t>
            </a:fld>
            <a:endParaRPr lang="en-GB"/>
          </a:p>
        </p:txBody>
      </p:sp>
    </p:spTree>
    <p:extLst>
      <p:ext uri="{BB962C8B-B14F-4D97-AF65-F5344CB8AC3E}">
        <p14:creationId xmlns:p14="http://schemas.microsoft.com/office/powerpoint/2010/main" val="3879526007"/>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419AFF3B-3475-48C7-95C5-6181EB4696C9}" type="datetimeFigureOut">
              <a:rPr lang="en-GB" smtClean="0"/>
              <a:t>11/03/2020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2D3ADB3-A4A7-4C31-8C1E-187F95434945}" type="slidenum">
              <a:rPr lang="en-GB" smtClean="0"/>
              <a:t>‹#›</a:t>
            </a:fld>
            <a:endParaRPr lang="en-GB"/>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2099022869"/>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419AFF3B-3475-48C7-95C5-6181EB4696C9}" type="datetimeFigureOut">
              <a:rPr lang="en-GB" smtClean="0"/>
              <a:t>11/03/2020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2D3ADB3-A4A7-4C31-8C1E-187F95434945}" type="slidenum">
              <a:rPr lang="en-GB" smtClean="0"/>
              <a:t>‹#›</a:t>
            </a:fld>
            <a:endParaRPr lang="en-GB"/>
          </a:p>
        </p:txBody>
      </p:sp>
    </p:spTree>
    <p:extLst>
      <p:ext uri="{BB962C8B-B14F-4D97-AF65-F5344CB8AC3E}">
        <p14:creationId xmlns:p14="http://schemas.microsoft.com/office/powerpoint/2010/main" val="2910538556"/>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19AFF3B-3475-48C7-95C5-6181EB4696C9}" type="datetimeFigureOut">
              <a:rPr lang="en-GB" smtClean="0"/>
              <a:t>11/03/2020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2D3ADB3-A4A7-4C31-8C1E-187F95434945}" type="slidenum">
              <a:rPr lang="en-GB" smtClean="0"/>
              <a:t>‹#›</a:t>
            </a:fld>
            <a:endParaRPr lang="en-GB"/>
          </a:p>
        </p:txBody>
      </p:sp>
    </p:spTree>
    <p:extLst>
      <p:ext uri="{BB962C8B-B14F-4D97-AF65-F5344CB8AC3E}">
        <p14:creationId xmlns:p14="http://schemas.microsoft.com/office/powerpoint/2010/main" val="88960238"/>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19AFF3B-3475-48C7-95C5-6181EB4696C9}" type="datetimeFigureOut">
              <a:rPr lang="en-GB" smtClean="0"/>
              <a:t>11/03/2020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2D3ADB3-A4A7-4C31-8C1E-187F95434945}" type="slidenum">
              <a:rPr lang="en-GB" smtClean="0"/>
              <a:t>‹#›</a:t>
            </a:fld>
            <a:endParaRPr lang="en-GB"/>
          </a:p>
        </p:txBody>
      </p:sp>
    </p:spTree>
    <p:extLst>
      <p:ext uri="{BB962C8B-B14F-4D97-AF65-F5344CB8AC3E}">
        <p14:creationId xmlns:p14="http://schemas.microsoft.com/office/powerpoint/2010/main" val="301549571"/>
      </p:ext>
    </p:extLst>
  </p:cSld>
  <p:clrMapOvr>
    <a:masterClrMapping/>
  </p:clrMapOvr>
  <p:extLst>
    <p:ext uri="{DCECCB84-F9BA-43D5-87BE-67443E8EF086}">
      <p15:sldGuideLst xmlns:p15="http://schemas.microsoft.com/office/powerpoint/2012/main"/>
    </p:ext>
  </p:extLst>
</p:sldLayout>
</file>

<file path=ppt/slideLayouts/slideLayout17.xml><?xml version="1.0" encoding="utf-8"?>
<p:sldLayout xmlns:a="http://schemas.openxmlformats.org/drawingml/2006/main" xmlns:r="http://schemas.openxmlformats.org/officeDocument/2006/relationships" xmlns:p="http://schemas.openxmlformats.org/presentationml/2006/main">
  <p:cSld name="1_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84311" y="4732865"/>
            <a:ext cx="10018711" cy="566738"/>
          </a:xfrm>
        </p:spPr>
        <p:txBody>
          <a:bodyPr anchor="b">
            <a:normAutofit/>
          </a:bodyPr>
          <a:lstStyle>
            <a:lvl1pPr algn="ctr">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2386012" y="932112"/>
            <a:ext cx="8225944" cy="3164976"/>
          </a:xfrm>
          <a:prstGeom prst="roundRect">
            <a:avLst>
              <a:gd name="adj" fmla="val 4380"/>
            </a:avLst>
          </a:prstGeom>
          <a:ln w="38100">
            <a:gradFill flip="none" rotWithShape="1">
              <a:gsLst>
                <a:gs pos="0">
                  <a:schemeClr val="bg2"/>
                </a:gs>
                <a:gs pos="100000">
                  <a:schemeClr val="bg2">
                    <a:lumMod val="75000"/>
                  </a:schemeClr>
                </a:gs>
              </a:gsLst>
              <a:lin ang="5400000" scaled="0"/>
              <a:tileRect/>
            </a:gradFill>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484311" y="5299603"/>
            <a:ext cx="10018711" cy="493712"/>
          </a:xfrm>
        </p:spPr>
        <p:txBody>
          <a:bodyPr>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419AFF3B-3475-48C7-95C5-6181EB4696C9}" type="datetimeFigureOut">
              <a:rPr lang="en-GB" smtClean="0"/>
              <a:t>11/03/2020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22D3ADB3-A4A7-4C31-8C1E-187F95434945}" type="slidenum">
              <a:rPr lang="en-GB" smtClean="0"/>
              <a:t>‹#›</a:t>
            </a:fld>
            <a:endParaRPr lang="en-GB"/>
          </a:p>
        </p:txBody>
      </p:sp>
    </p:spTree>
    <p:extLst>
      <p:ext uri="{BB962C8B-B14F-4D97-AF65-F5344CB8AC3E}">
        <p14:creationId xmlns:p14="http://schemas.microsoft.com/office/powerpoint/2010/main" val="332054640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Isosceles Triangle 23"/>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Isosceles Triangle 27"/>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Isosceles Triangle 28"/>
            <p:cNvSpPr/>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419AFF3B-3475-48C7-95C5-6181EB4696C9}" type="datetimeFigureOut">
              <a:rPr lang="en-GB" smtClean="0"/>
              <a:t>11/03/2020</a:t>
            </a:fld>
            <a:endParaRPr lang="en-GB"/>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fld id="{22D3ADB3-A4A7-4C31-8C1E-187F95434945}" type="slidenum">
              <a:rPr lang="en-GB" smtClean="0"/>
              <a:t>‹#›</a:t>
            </a:fld>
            <a:endParaRPr lang="en-GB"/>
          </a:p>
        </p:txBody>
      </p:sp>
    </p:spTree>
    <p:extLst>
      <p:ext uri="{BB962C8B-B14F-4D97-AF65-F5344CB8AC3E}">
        <p14:creationId xmlns:p14="http://schemas.microsoft.com/office/powerpoint/2010/main" val="3115241390"/>
      </p:ext>
    </p:extLst>
  </p:cSld>
  <p:clrMap bg1="lt1" tx1="dk1" bg2="lt2" tx2="dk2" accent1="accent1" accent2="accent2" accent3="accent3" accent4="accent4" accent5="accent5" accent6="accent6" hlink="hlink" folHlink="folHlink"/>
  <p:sldLayoutIdLst>
    <p:sldLayoutId id="2147483854" r:id="rId1"/>
    <p:sldLayoutId id="2147483855" r:id="rId2"/>
    <p:sldLayoutId id="2147483856" r:id="rId3"/>
    <p:sldLayoutId id="2147483857" r:id="rId4"/>
    <p:sldLayoutId id="2147483858" r:id="rId5"/>
    <p:sldLayoutId id="2147483859" r:id="rId6"/>
    <p:sldLayoutId id="2147483860" r:id="rId7"/>
    <p:sldLayoutId id="2147483861" r:id="rId8"/>
    <p:sldLayoutId id="2147483862" r:id="rId9"/>
    <p:sldLayoutId id="2147483863" r:id="rId10"/>
    <p:sldLayoutId id="2147483864" r:id="rId11"/>
    <p:sldLayoutId id="2147483865" r:id="rId12"/>
    <p:sldLayoutId id="2147483866" r:id="rId13"/>
    <p:sldLayoutId id="2147483867" r:id="rId14"/>
    <p:sldLayoutId id="2147483868" r:id="rId15"/>
    <p:sldLayoutId id="2147483869" r:id="rId16"/>
    <p:sldLayoutId id="2147483870" r:id="rId17"/>
  </p:sldLayoutIdLst>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ext>
  </p:extLst>
</p:sldMaster>
</file>

<file path=ppt/slides/_rels/slide1.xml.rels><?xml version="1.0" encoding="UTF-8" standalone="yes"?>
<Relationships xmlns="http://schemas.openxmlformats.org/package/2006/relationships"><Relationship Id="rId3" Type="http://schemas.openxmlformats.org/officeDocument/2006/relationships/hyperlink" Target="https://www.marriott.com/hotels/travel/cvtgs-forest-of-arden-marriott-hotel-and-country-club/" TargetMode="External"/><Relationship Id="rId2" Type="http://schemas.openxmlformats.org/officeDocument/2006/relationships/image" Target="../media/image1.jpg"/><Relationship Id="rId1" Type="http://schemas.openxmlformats.org/officeDocument/2006/relationships/slideLayout" Target="../slideLayouts/slideLayout17.xml"/><Relationship Id="rId4" Type="http://schemas.openxmlformats.org/officeDocument/2006/relationships/image" Target="../media/image2.png"/></Relationships>
</file>

<file path=ppt/slides/_rels/slide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6.xml"/></Relationships>
</file>

<file path=ppt/slides/_rels/slide3.xml.rels><?xml version="1.0" encoding="UTF-8" standalone="yes"?>
<Relationships xmlns="http://schemas.openxmlformats.org/package/2006/relationships"><Relationship Id="rId8" Type="http://schemas.openxmlformats.org/officeDocument/2006/relationships/image" Target="../media/image10.jpg"/><Relationship Id="rId3" Type="http://schemas.openxmlformats.org/officeDocument/2006/relationships/image" Target="../media/image5.jpg"/><Relationship Id="rId7" Type="http://schemas.openxmlformats.org/officeDocument/2006/relationships/image" Target="../media/image9.jpg"/><Relationship Id="rId2" Type="http://schemas.openxmlformats.org/officeDocument/2006/relationships/image" Target="../media/image4.jpg"/><Relationship Id="rId1" Type="http://schemas.openxmlformats.org/officeDocument/2006/relationships/slideLayout" Target="../slideLayouts/slideLayout2.xml"/><Relationship Id="rId6" Type="http://schemas.openxmlformats.org/officeDocument/2006/relationships/image" Target="../media/image8.jpg"/><Relationship Id="rId11" Type="http://schemas.openxmlformats.org/officeDocument/2006/relationships/image" Target="../media/image13.jpg"/><Relationship Id="rId5" Type="http://schemas.openxmlformats.org/officeDocument/2006/relationships/image" Target="../media/image7.jpg"/><Relationship Id="rId10" Type="http://schemas.openxmlformats.org/officeDocument/2006/relationships/image" Target="../media/image12.jpg"/><Relationship Id="rId4" Type="http://schemas.openxmlformats.org/officeDocument/2006/relationships/image" Target="../media/image6.jpg"/><Relationship Id="rId9" Type="http://schemas.openxmlformats.org/officeDocument/2006/relationships/image" Target="../media/image11.jpg"/></Relationships>
</file>

<file path=ppt/slides/_rels/slide4.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15.jp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image" Target="../media/image17.png"/><Relationship Id="rId1" Type="http://schemas.openxmlformats.org/officeDocument/2006/relationships/slideLayout" Target="../slideLayouts/slideLayout2.xml"/><Relationship Id="rId5" Type="http://schemas.openxmlformats.org/officeDocument/2006/relationships/image" Target="../media/image20.png"/><Relationship Id="rId4" Type="http://schemas.openxmlformats.org/officeDocument/2006/relationships/image" Target="../media/image19.png"/></Relationships>
</file>

<file path=ppt/slides/_rels/slide9.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image" Target="../media/image22.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hyperlink" Target="https://www.marriott.com/hotels/travel/cvtgs-forest-of-arden-marriott-hotel-and-country-club/" TargetMode="External"/><Relationship Id="rId2" Type="http://schemas.openxmlformats.org/officeDocument/2006/relationships/hyperlink" Target="https://doi.org/10.1016/j.ijhm.2009.05.006"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3" name="Picture Placeholder 12" descr="A large house&#10;&#10;Description automatically generated">
            <a:extLst>
              <a:ext uri="{FF2B5EF4-FFF2-40B4-BE49-F238E27FC236}">
                <a16:creationId xmlns:a16="http://schemas.microsoft.com/office/drawing/2014/main" id="{43EDF906-A612-4476-A60A-D00593F8910A}"/>
              </a:ext>
            </a:extLst>
          </p:cNvPr>
          <p:cNvPicPr>
            <a:picLocks noGrp="1" noChangeAspect="1"/>
          </p:cNvPicPr>
          <p:nvPr>
            <p:ph type="pic" idx="1"/>
          </p:nvPr>
        </p:nvPicPr>
        <p:blipFill>
          <a:blip r:embed="rId2">
            <a:extLst>
              <a:ext uri="{28A0092B-C50C-407E-A947-70E740481C1C}">
                <a14:useLocalDpi xmlns:a14="http://schemas.microsoft.com/office/drawing/2010/main" val="0"/>
              </a:ext>
            </a:extLst>
          </a:blip>
          <a:srcRect t="12136" b="12136"/>
          <a:stretch>
            <a:fillRect/>
          </a:stretch>
        </p:blipFill>
        <p:spPr>
          <a:xfrm>
            <a:off x="0" y="0"/>
            <a:ext cx="10391775" cy="3194050"/>
          </a:xfrm>
        </p:spPr>
      </p:pic>
      <p:sp>
        <p:nvSpPr>
          <p:cNvPr id="10" name="Text Placeholder 9">
            <a:extLst>
              <a:ext uri="{FF2B5EF4-FFF2-40B4-BE49-F238E27FC236}">
                <a16:creationId xmlns:a16="http://schemas.microsoft.com/office/drawing/2014/main" id="{173F213A-F1E0-4BFD-BBE8-416CF55E93D9}"/>
              </a:ext>
            </a:extLst>
          </p:cNvPr>
          <p:cNvSpPr>
            <a:spLocks noGrp="1"/>
          </p:cNvSpPr>
          <p:nvPr>
            <p:ph type="body" sz="half" idx="2"/>
          </p:nvPr>
        </p:nvSpPr>
        <p:spPr>
          <a:xfrm>
            <a:off x="5356907" y="3429000"/>
            <a:ext cx="6363108" cy="1411357"/>
          </a:xfrm>
        </p:spPr>
        <p:txBody>
          <a:bodyPr>
            <a:normAutofit lnSpcReduction="10000"/>
          </a:bodyPr>
          <a:lstStyle/>
          <a:p>
            <a:r>
              <a:rPr lang="en-GB" sz="1600" dirty="0">
                <a:latin typeface="Arial" panose="020B0604020202020204" pitchFamily="34" charset="0"/>
                <a:cs typeface="Arial" panose="020B0604020202020204" pitchFamily="34" charset="0"/>
              </a:rPr>
              <a:t>Nathalie Quayle</a:t>
            </a:r>
          </a:p>
          <a:p>
            <a:r>
              <a:rPr lang="en-GB" sz="1600" dirty="0">
                <a:latin typeface="Arial" panose="020B0604020202020204" pitchFamily="34" charset="0"/>
                <a:cs typeface="Arial" panose="020B0604020202020204" pitchFamily="34" charset="0"/>
              </a:rPr>
              <a:t>Assignment Title: </a:t>
            </a:r>
            <a:r>
              <a:rPr lang="en-GB" sz="1600" b="1" dirty="0">
                <a:latin typeface="Arial" panose="020B0604020202020204" pitchFamily="34" charset="0"/>
                <a:cs typeface="Arial" panose="020B0604020202020204" pitchFamily="34" charset="0"/>
              </a:rPr>
              <a:t>Food and Beverage Operations</a:t>
            </a:r>
          </a:p>
          <a:p>
            <a:r>
              <a:rPr lang="en-GB" sz="1600" dirty="0">
                <a:latin typeface="Arial" panose="020B0604020202020204" pitchFamily="34" charset="0"/>
                <a:cs typeface="Arial" panose="020B0604020202020204" pitchFamily="34" charset="0"/>
              </a:rPr>
              <a:t>Student Number: </a:t>
            </a:r>
            <a:r>
              <a:rPr lang="en-GB" sz="1600" b="1" dirty="0">
                <a:latin typeface="Arial" panose="020B0604020202020204" pitchFamily="34" charset="0"/>
                <a:cs typeface="Arial" panose="020B0604020202020204" pitchFamily="34" charset="0"/>
              </a:rPr>
              <a:t>1815194</a:t>
            </a:r>
          </a:p>
          <a:p>
            <a:r>
              <a:rPr lang="en-GB" sz="1600" dirty="0">
                <a:latin typeface="Arial" panose="020B0604020202020204" pitchFamily="34" charset="0"/>
                <a:cs typeface="Arial" panose="020B0604020202020204" pitchFamily="34" charset="0"/>
              </a:rPr>
              <a:t>Lecturer: </a:t>
            </a:r>
            <a:r>
              <a:rPr lang="en-GB" sz="1600" b="1" dirty="0">
                <a:latin typeface="Arial" panose="020B0604020202020204" pitchFamily="34" charset="0"/>
                <a:cs typeface="Arial" panose="020B0604020202020204" pitchFamily="34" charset="0"/>
              </a:rPr>
              <a:t>DR. </a:t>
            </a:r>
            <a:r>
              <a:rPr lang="en-GB" sz="1600" b="1" dirty="0" err="1">
                <a:latin typeface="Arial" panose="020B0604020202020204" pitchFamily="34" charset="0"/>
                <a:cs typeface="Arial" panose="020B0604020202020204" pitchFamily="34" charset="0"/>
              </a:rPr>
              <a:t>Jahanzeeb</a:t>
            </a:r>
            <a:r>
              <a:rPr lang="en-GB" sz="1600" b="1" dirty="0">
                <a:latin typeface="Arial" panose="020B0604020202020204" pitchFamily="34" charset="0"/>
                <a:cs typeface="Arial" panose="020B0604020202020204" pitchFamily="34" charset="0"/>
              </a:rPr>
              <a:t> </a:t>
            </a:r>
            <a:r>
              <a:rPr lang="en-GB" sz="1600" b="1" dirty="0" err="1">
                <a:latin typeface="Arial" panose="020B0604020202020204" pitchFamily="34" charset="0"/>
                <a:cs typeface="Arial" panose="020B0604020202020204" pitchFamily="34" charset="0"/>
              </a:rPr>
              <a:t>Qurashi</a:t>
            </a:r>
            <a:endParaRPr lang="en-GB" sz="1600" b="1" dirty="0">
              <a:latin typeface="Arial" panose="020B0604020202020204" pitchFamily="34" charset="0"/>
              <a:cs typeface="Arial" panose="020B0604020202020204" pitchFamily="34" charset="0"/>
            </a:endParaRPr>
          </a:p>
          <a:p>
            <a:endParaRPr lang="en-GB" dirty="0"/>
          </a:p>
        </p:txBody>
      </p:sp>
      <p:pic>
        <p:nvPicPr>
          <p:cNvPr id="1028" name="Picture 4" descr="Marriott Hotels and Resorts">
            <a:hlinkClick r:id="rId3"/>
            <a:extLst>
              <a:ext uri="{FF2B5EF4-FFF2-40B4-BE49-F238E27FC236}">
                <a16:creationId xmlns:a16="http://schemas.microsoft.com/office/drawing/2014/main" id="{1D8AFAE6-BD1F-483C-A4EF-F9FAE6AA5233}"/>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471985" y="4484997"/>
            <a:ext cx="2895600" cy="2171700"/>
          </a:xfrm>
          <a:prstGeom prst="rect">
            <a:avLst/>
          </a:prstGeom>
          <a:noFill/>
          <a:extLst>
            <a:ext uri="{909E8E84-426E-40DD-AFC4-6F175D3DCCD1}">
              <a14:hiddenFill xmlns:a14="http://schemas.microsoft.com/office/drawing/2010/main">
                <a:solidFill>
                  <a:srgbClr val="FFFFFF"/>
                </a:solidFill>
              </a14:hiddenFill>
            </a:ext>
          </a:extLst>
        </p:spPr>
      </p:pic>
      <p:sp>
        <p:nvSpPr>
          <p:cNvPr id="16" name="Rectangle 15">
            <a:extLst>
              <a:ext uri="{FF2B5EF4-FFF2-40B4-BE49-F238E27FC236}">
                <a16:creationId xmlns:a16="http://schemas.microsoft.com/office/drawing/2014/main" id="{BFA6A225-88A9-4007-86A1-461C8E4908FC}"/>
              </a:ext>
            </a:extLst>
          </p:cNvPr>
          <p:cNvSpPr/>
          <p:nvPr/>
        </p:nvSpPr>
        <p:spPr>
          <a:xfrm>
            <a:off x="3266366" y="4357583"/>
            <a:ext cx="6096000" cy="1754326"/>
          </a:xfrm>
          <a:prstGeom prst="rect">
            <a:avLst/>
          </a:prstGeom>
        </p:spPr>
        <p:txBody>
          <a:bodyPr>
            <a:spAutoFit/>
          </a:bodyPr>
          <a:lstStyle/>
          <a:p>
            <a:pPr algn="r"/>
            <a:endParaRPr lang="en-GB" sz="3600" dirty="0">
              <a:solidFill>
                <a:srgbClr val="1C1C1C"/>
              </a:solidFill>
              <a:latin typeface="Arial" panose="020B0604020202020204" pitchFamily="34" charset="0"/>
              <a:cs typeface="Arial" panose="020B0604020202020204" pitchFamily="34" charset="0"/>
            </a:endParaRPr>
          </a:p>
          <a:p>
            <a:r>
              <a:rPr lang="en-GB" sz="3600" dirty="0">
                <a:solidFill>
                  <a:srgbClr val="1C1C1C"/>
                </a:solidFill>
                <a:latin typeface="Arial" panose="020B0604020202020204" pitchFamily="34" charset="0"/>
                <a:cs typeface="Arial" panose="020B0604020202020204" pitchFamily="34" charset="0"/>
                <a:hlinkClick r:id="rId3" tooltip="forest-of-arden-marriott-hotel-and-country-club"/>
              </a:rPr>
              <a:t>Forest of Arden Marriott Hotel &amp; Country Club</a:t>
            </a:r>
            <a:endParaRPr lang="en-GB" sz="3600" b="0" i="0" u="none" strike="noStrike" dirty="0">
              <a:solidFill>
                <a:srgbClr val="1C1C1C"/>
              </a:solidFill>
              <a:effectLst/>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86836334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6" name="Picture 5" descr="A screenshot of a social media post&#10;&#10;Description automatically generated">
            <a:extLst>
              <a:ext uri="{FF2B5EF4-FFF2-40B4-BE49-F238E27FC236}">
                <a16:creationId xmlns:a16="http://schemas.microsoft.com/office/drawing/2014/main" id="{8D3A5196-606B-46FF-9BC2-E2759CD9C711}"/>
              </a:ext>
            </a:extLst>
          </p:cNvPr>
          <p:cNvPicPr>
            <a:picLocks noChangeAspect="1"/>
          </p:cNvPicPr>
          <p:nvPr/>
        </p:nvPicPr>
        <p:blipFill rotWithShape="1">
          <a:blip r:embed="rId2"/>
          <a:srcRect t="9345" b="7095"/>
          <a:stretch/>
        </p:blipFill>
        <p:spPr>
          <a:xfrm>
            <a:off x="6300771" y="2053807"/>
            <a:ext cx="3773490" cy="2285454"/>
          </a:xfrm>
          <a:prstGeom prst="rect">
            <a:avLst/>
          </a:prstGeom>
        </p:spPr>
      </p:pic>
      <p:grpSp>
        <p:nvGrpSpPr>
          <p:cNvPr id="124" name="Group 85">
            <a:extLst>
              <a:ext uri="{FF2B5EF4-FFF2-40B4-BE49-F238E27FC236}">
                <a16:creationId xmlns:a16="http://schemas.microsoft.com/office/drawing/2014/main" id="{1F2B4773-3207-44CC-B7AC-892B7049821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8467"/>
            <a:ext cx="12192000" cy="6866467"/>
            <a:chOff x="0" y="-8467"/>
            <a:chExt cx="12192000" cy="6866467"/>
          </a:xfrm>
        </p:grpSpPr>
        <p:cxnSp>
          <p:nvCxnSpPr>
            <p:cNvPr id="87" name="Straight Connector 86">
              <a:extLst>
                <a:ext uri="{FF2B5EF4-FFF2-40B4-BE49-F238E27FC236}">
                  <a16:creationId xmlns:a16="http://schemas.microsoft.com/office/drawing/2014/main" id="{2B8267CA-A7A5-4E11-9D92-4EAC3DD3E809}"/>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88" name="Straight Connector 87">
              <a:extLst>
                <a:ext uri="{FF2B5EF4-FFF2-40B4-BE49-F238E27FC236}">
                  <a16:creationId xmlns:a16="http://schemas.microsoft.com/office/drawing/2014/main" id="{E83D61B5-C6B4-4A4B-85AD-FEE7A54912C0}"/>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89" name="Rectangle 23">
              <a:extLst>
                <a:ext uri="{FF2B5EF4-FFF2-40B4-BE49-F238E27FC236}">
                  <a16:creationId xmlns:a16="http://schemas.microsoft.com/office/drawing/2014/main" id="{A0B67FE4-688F-4497-8BFD-157613A697D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90" name="Rectangle 25">
              <a:extLst>
                <a:ext uri="{FF2B5EF4-FFF2-40B4-BE49-F238E27FC236}">
                  <a16:creationId xmlns:a16="http://schemas.microsoft.com/office/drawing/2014/main" id="{3BF5BE1A-9BAC-4581-A82B-FD8FE31595B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91" name="Isosceles Triangle 90">
              <a:extLst>
                <a:ext uri="{FF2B5EF4-FFF2-40B4-BE49-F238E27FC236}">
                  <a16:creationId xmlns:a16="http://schemas.microsoft.com/office/drawing/2014/main" id="{971E5644-6772-414A-8199-E30BFB02A5D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92" name="Rectangle 27">
              <a:extLst>
                <a:ext uri="{FF2B5EF4-FFF2-40B4-BE49-F238E27FC236}">
                  <a16:creationId xmlns:a16="http://schemas.microsoft.com/office/drawing/2014/main" id="{E8246D50-BB0C-408E-93FD-7B8D63A7F78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93" name="Rectangle 28">
              <a:extLst>
                <a:ext uri="{FF2B5EF4-FFF2-40B4-BE49-F238E27FC236}">
                  <a16:creationId xmlns:a16="http://schemas.microsoft.com/office/drawing/2014/main" id="{AFBC5D22-68C1-44FB-8181-CB84ECAA83F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94" name="Rectangle 29">
              <a:extLst>
                <a:ext uri="{FF2B5EF4-FFF2-40B4-BE49-F238E27FC236}">
                  <a16:creationId xmlns:a16="http://schemas.microsoft.com/office/drawing/2014/main" id="{FB6D0FCE-FBDB-4655-A1A7-640B1E86B56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95" name="Isosceles Triangle 94">
              <a:extLst>
                <a:ext uri="{FF2B5EF4-FFF2-40B4-BE49-F238E27FC236}">
                  <a16:creationId xmlns:a16="http://schemas.microsoft.com/office/drawing/2014/main" id="{BC8157DF-FD90-4AD6-B803-3AC0ACD8E6A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96" name="Isosceles Triangle 95">
              <a:extLst>
                <a:ext uri="{FF2B5EF4-FFF2-40B4-BE49-F238E27FC236}">
                  <a16:creationId xmlns:a16="http://schemas.microsoft.com/office/drawing/2014/main" id="{3548B067-9D63-4D21-92EF-CBC9E6338C8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59" name="Title 4">
            <a:extLst>
              <a:ext uri="{FF2B5EF4-FFF2-40B4-BE49-F238E27FC236}">
                <a16:creationId xmlns:a16="http://schemas.microsoft.com/office/drawing/2014/main" id="{4F615DC3-4009-47A0-B4A9-A74E36FFB440}"/>
              </a:ext>
            </a:extLst>
          </p:cNvPr>
          <p:cNvSpPr txBox="1">
            <a:spLocks/>
          </p:cNvSpPr>
          <p:nvPr/>
        </p:nvSpPr>
        <p:spPr>
          <a:xfrm>
            <a:off x="130709" y="1969630"/>
            <a:ext cx="6122438" cy="3034170"/>
          </a:xfrm>
          <a:prstGeom prst="rect">
            <a:avLst/>
          </a:prstGeom>
        </p:spPr>
        <p:txBody>
          <a:bodyPr vert="horz" lIns="91440" tIns="45720" rIns="91440" bIns="45720" rtlCol="0" anchor="ctr">
            <a:normAutofit fontScale="25000" lnSpcReduction="20000"/>
          </a:bodyPr>
          <a:lst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a:lstStyle>
          <a:p>
            <a:pPr>
              <a:lnSpc>
                <a:spcPct val="90000"/>
              </a:lnSpc>
              <a:spcAft>
                <a:spcPts val="600"/>
              </a:spcAft>
            </a:pPr>
            <a:r>
              <a:rPr lang="en-US" sz="6400" b="1" i="1" u="sng" dirty="0">
                <a:solidFill>
                  <a:schemeClr val="tx1"/>
                </a:solidFill>
                <a:latin typeface="Arial" panose="020B0604020202020204" pitchFamily="34" charset="0"/>
                <a:cs typeface="Arial" panose="020B0604020202020204" pitchFamily="34" charset="0"/>
              </a:rPr>
              <a:t>BACKGROUND:</a:t>
            </a:r>
            <a:endParaRPr lang="en-US" sz="6400" b="1" u="sng" dirty="0"/>
          </a:p>
          <a:p>
            <a:pPr marL="1143000" indent="-1143000">
              <a:lnSpc>
                <a:spcPct val="170000"/>
              </a:lnSpc>
              <a:spcAft>
                <a:spcPts val="600"/>
              </a:spcAft>
              <a:buFont typeface="Wingdings" panose="05000000000000000000" pitchFamily="2" charset="2"/>
              <a:buChar char="Ø"/>
            </a:pPr>
            <a:r>
              <a:rPr lang="en-GB" sz="6400" dirty="0">
                <a:solidFill>
                  <a:schemeClr val="tx1"/>
                </a:solidFill>
                <a:latin typeface="Arial" panose="020B0604020202020204" pitchFamily="34" charset="0"/>
                <a:cs typeface="Arial" panose="020B0604020202020204" pitchFamily="34" charset="0"/>
              </a:rPr>
              <a:t>According to Delliote (2017), 95% of business travellers surveyed believe the hotel industry should be undertaking “green” initiatives. </a:t>
            </a:r>
            <a:r>
              <a:rPr lang="en-GB" sz="6400" b="1" dirty="0">
                <a:solidFill>
                  <a:schemeClr val="tx1"/>
                </a:solidFill>
                <a:latin typeface="Arial" panose="020B0604020202020204" pitchFamily="34" charset="0"/>
                <a:cs typeface="Arial" panose="020B0604020202020204" pitchFamily="34" charset="0"/>
              </a:rPr>
              <a:t>Forest of Arden </a:t>
            </a:r>
            <a:r>
              <a:rPr lang="en-GB" sz="6400" dirty="0">
                <a:solidFill>
                  <a:schemeClr val="tx1"/>
                </a:solidFill>
                <a:latin typeface="Arial" panose="020B0604020202020204" pitchFamily="34" charset="0"/>
                <a:cs typeface="Arial" panose="020B0604020202020204" pitchFamily="34" charset="0"/>
              </a:rPr>
              <a:t>is a perfect version of Green.</a:t>
            </a:r>
          </a:p>
          <a:p>
            <a:pPr marL="1143000" indent="-1143000">
              <a:lnSpc>
                <a:spcPct val="170000"/>
              </a:lnSpc>
              <a:spcAft>
                <a:spcPts val="600"/>
              </a:spcAft>
              <a:buFont typeface="Wingdings" panose="05000000000000000000" pitchFamily="2" charset="2"/>
              <a:buChar char="Ø"/>
            </a:pPr>
            <a:r>
              <a:rPr lang="en-GB" sz="6400" dirty="0">
                <a:solidFill>
                  <a:schemeClr val="tx1"/>
                </a:solidFill>
                <a:latin typeface="Arial" panose="020B0604020202020204" pitchFamily="34" charset="0"/>
                <a:cs typeface="Arial" panose="020B0604020202020204" pitchFamily="34" charset="0"/>
              </a:rPr>
              <a:t>This is a 4-star hotel which is part of an international company part of Marriot hotels &amp; Resorts.</a:t>
            </a:r>
          </a:p>
          <a:p>
            <a:pPr marL="1143000" indent="-1143000">
              <a:lnSpc>
                <a:spcPct val="170000"/>
              </a:lnSpc>
              <a:spcAft>
                <a:spcPts val="600"/>
              </a:spcAft>
              <a:buFont typeface="Wingdings" panose="05000000000000000000" pitchFamily="2" charset="2"/>
              <a:buChar char="Ø"/>
            </a:pPr>
            <a:r>
              <a:rPr lang="en-GB" sz="6400" dirty="0">
                <a:solidFill>
                  <a:schemeClr val="tx1"/>
                </a:solidFill>
                <a:latin typeface="Arial" panose="020B0604020202020204" pitchFamily="34" charset="0"/>
                <a:cs typeface="Arial" panose="020B0604020202020204" pitchFamily="34" charset="0"/>
              </a:rPr>
              <a:t>Surrounded by fields, this upscale hotel is 7 miles from the National Exhibition Centre and 10 miles from Coventry Cathedral.</a:t>
            </a:r>
            <a:endParaRPr lang="en-US" sz="6400" dirty="0">
              <a:solidFill>
                <a:schemeClr val="tx1"/>
              </a:solidFill>
              <a:latin typeface="Arial" panose="020B0604020202020204" pitchFamily="34" charset="0"/>
              <a:cs typeface="Arial" panose="020B0604020202020204" pitchFamily="34" charset="0"/>
            </a:endParaRPr>
          </a:p>
          <a:p>
            <a:pPr>
              <a:lnSpc>
                <a:spcPct val="90000"/>
              </a:lnSpc>
              <a:spcAft>
                <a:spcPts val="600"/>
              </a:spcAft>
            </a:pPr>
            <a:endParaRPr lang="en-US" sz="2300" dirty="0">
              <a:solidFill>
                <a:schemeClr val="tx1"/>
              </a:solidFill>
              <a:latin typeface="Arial" panose="020B0604020202020204" pitchFamily="34" charset="0"/>
              <a:cs typeface="Arial" panose="020B0604020202020204" pitchFamily="34" charset="0"/>
            </a:endParaRPr>
          </a:p>
          <a:p>
            <a:pPr>
              <a:lnSpc>
                <a:spcPct val="90000"/>
              </a:lnSpc>
              <a:spcAft>
                <a:spcPts val="600"/>
              </a:spcAft>
            </a:pPr>
            <a:br>
              <a:rPr lang="en-US" sz="900" b="1" u="sng" dirty="0"/>
            </a:br>
            <a:br>
              <a:rPr lang="en-US" sz="900" b="1" u="sng" dirty="0"/>
            </a:br>
            <a:br>
              <a:rPr lang="en-US" sz="900" b="1" u="sng" dirty="0"/>
            </a:br>
            <a:endParaRPr lang="en-US" sz="900" b="1" u="sng" dirty="0"/>
          </a:p>
        </p:txBody>
      </p:sp>
      <p:sp>
        <p:nvSpPr>
          <p:cNvPr id="8" name="Rectangle 7">
            <a:extLst>
              <a:ext uri="{FF2B5EF4-FFF2-40B4-BE49-F238E27FC236}">
                <a16:creationId xmlns:a16="http://schemas.microsoft.com/office/drawing/2014/main" id="{8B580F5D-DC1E-4C22-B645-ECDA1C6EFF2C}"/>
              </a:ext>
            </a:extLst>
          </p:cNvPr>
          <p:cNvSpPr/>
          <p:nvPr/>
        </p:nvSpPr>
        <p:spPr>
          <a:xfrm>
            <a:off x="309506" y="315295"/>
            <a:ext cx="8622827" cy="1143000"/>
          </a:xfrm>
          <a:prstGeom prst="rect">
            <a:avLst/>
          </a:prstGeom>
        </p:spPr>
        <p:txBody>
          <a:bodyPr vert="horz" lIns="91440" tIns="45720" rIns="91440" bIns="45720" rtlCol="0">
            <a:normAutofit fontScale="92500" lnSpcReduction="10000"/>
          </a:bodyPr>
          <a:lstStyle/>
          <a:p>
            <a:pPr>
              <a:spcBef>
                <a:spcPts val="1000"/>
              </a:spcBef>
              <a:buClr>
                <a:schemeClr val="accent1"/>
              </a:buClr>
              <a:buSzPct val="80000"/>
            </a:pPr>
            <a:r>
              <a:rPr lang="en-US" sz="2000" b="1" i="1" dirty="0">
                <a:solidFill>
                  <a:srgbClr val="00B050"/>
                </a:solidFill>
                <a:latin typeface="Arial" panose="020B0604020202020204" pitchFamily="34" charset="0"/>
                <a:cs typeface="Arial" panose="020B0604020202020204" pitchFamily="34" charset="0"/>
              </a:rPr>
              <a:t>HOW FOREST OF ARDEN MARRIOT HOTEL &amp; COUNTRY CLUB USE THEIR RESOURCES TO MEET THE HOSPITALITY GOALS OF THE ORGANISATION.</a:t>
            </a:r>
            <a:br>
              <a:rPr lang="en-US" b="1" i="1" dirty="0">
                <a:solidFill>
                  <a:srgbClr val="00B050"/>
                </a:solidFill>
                <a:latin typeface="Arial" panose="020B0604020202020204" pitchFamily="34" charset="0"/>
                <a:cs typeface="Arial" panose="020B0604020202020204" pitchFamily="34" charset="0"/>
              </a:rPr>
            </a:br>
            <a:endParaRPr lang="en-US" i="1" dirty="0">
              <a:solidFill>
                <a:srgbClr val="00B050"/>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73022258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4" name="Picture 13" descr="A large green field with trees in the background&#10;&#10;Description automatically generated">
            <a:extLst>
              <a:ext uri="{FF2B5EF4-FFF2-40B4-BE49-F238E27FC236}">
                <a16:creationId xmlns:a16="http://schemas.microsoft.com/office/drawing/2014/main" id="{AD492D83-BBE8-48D9-852A-AA14DD4A1ED9}"/>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791579" y="2497676"/>
            <a:ext cx="3648075" cy="2438400"/>
          </a:xfrm>
          <a:prstGeom prst="rect">
            <a:avLst/>
          </a:prstGeom>
        </p:spPr>
      </p:pic>
      <p:pic>
        <p:nvPicPr>
          <p:cNvPr id="22" name="Picture 21" descr="A bedroom with a bed in a room&#10;&#10;Description automatically generated">
            <a:extLst>
              <a:ext uri="{FF2B5EF4-FFF2-40B4-BE49-F238E27FC236}">
                <a16:creationId xmlns:a16="http://schemas.microsoft.com/office/drawing/2014/main" id="{78901C56-CEBC-441A-B5B7-5B8E8B984B90}"/>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3134022" y="356287"/>
            <a:ext cx="3159718" cy="2111979"/>
          </a:xfrm>
          <a:prstGeom prst="rect">
            <a:avLst/>
          </a:prstGeom>
        </p:spPr>
      </p:pic>
      <p:pic>
        <p:nvPicPr>
          <p:cNvPr id="18" name="Picture 17" descr="A blue chair in a room&#10;&#10;Description automatically generated">
            <a:extLst>
              <a:ext uri="{FF2B5EF4-FFF2-40B4-BE49-F238E27FC236}">
                <a16:creationId xmlns:a16="http://schemas.microsoft.com/office/drawing/2014/main" id="{76778C58-81CF-4A6E-869C-5BBDB891078E}"/>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6252055" y="20054"/>
            <a:ext cx="3648075" cy="2438400"/>
          </a:xfrm>
          <a:prstGeom prst="rect">
            <a:avLst/>
          </a:prstGeom>
        </p:spPr>
      </p:pic>
      <p:sp>
        <p:nvSpPr>
          <p:cNvPr id="3" name="Content Placeholder 2">
            <a:extLst>
              <a:ext uri="{FF2B5EF4-FFF2-40B4-BE49-F238E27FC236}">
                <a16:creationId xmlns:a16="http://schemas.microsoft.com/office/drawing/2014/main" id="{756C2BDE-E919-4596-B8DB-C43EA9829F41}"/>
              </a:ext>
            </a:extLst>
          </p:cNvPr>
          <p:cNvSpPr>
            <a:spLocks noGrp="1"/>
          </p:cNvSpPr>
          <p:nvPr>
            <p:ph idx="1"/>
          </p:nvPr>
        </p:nvSpPr>
        <p:spPr>
          <a:xfrm>
            <a:off x="113014" y="126828"/>
            <a:ext cx="3230688" cy="3880773"/>
          </a:xfrm>
        </p:spPr>
        <p:txBody>
          <a:bodyPr>
            <a:normAutofit/>
          </a:bodyPr>
          <a:lstStyle/>
          <a:p>
            <a:r>
              <a:rPr lang="en-GB" dirty="0"/>
              <a:t>Restaurant</a:t>
            </a:r>
          </a:p>
          <a:p>
            <a:r>
              <a:rPr lang="en-GB" dirty="0"/>
              <a:t>Sauna</a:t>
            </a:r>
          </a:p>
          <a:p>
            <a:r>
              <a:rPr lang="en-GB" dirty="0"/>
              <a:t>Tennis Court</a:t>
            </a:r>
          </a:p>
          <a:p>
            <a:r>
              <a:rPr lang="en-GB" dirty="0"/>
              <a:t>Nature Preserve</a:t>
            </a:r>
          </a:p>
          <a:p>
            <a:r>
              <a:rPr lang="en-GB" dirty="0"/>
              <a:t>Fitness Centre</a:t>
            </a:r>
          </a:p>
          <a:p>
            <a:r>
              <a:rPr lang="en-GB" dirty="0"/>
              <a:t>Swimming Pool</a:t>
            </a:r>
          </a:p>
          <a:p>
            <a:r>
              <a:rPr lang="en-GB" dirty="0"/>
              <a:t>Golf</a:t>
            </a:r>
          </a:p>
          <a:p>
            <a:r>
              <a:rPr lang="en-GB" dirty="0"/>
              <a:t>Spa</a:t>
            </a:r>
          </a:p>
          <a:p>
            <a:endParaRPr lang="en-GB" dirty="0"/>
          </a:p>
        </p:txBody>
      </p:sp>
      <p:pic>
        <p:nvPicPr>
          <p:cNvPr id="6" name="Picture 5" descr="A close up of a ceiling&#10;&#10;Description automatically generated">
            <a:extLst>
              <a:ext uri="{FF2B5EF4-FFF2-40B4-BE49-F238E27FC236}">
                <a16:creationId xmlns:a16="http://schemas.microsoft.com/office/drawing/2014/main" id="{D636A831-3351-49BC-9650-EE21AFF6EEEE}"/>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8935571" y="576193"/>
            <a:ext cx="3219399" cy="2852807"/>
          </a:xfrm>
          <a:prstGeom prst="rect">
            <a:avLst/>
          </a:prstGeom>
        </p:spPr>
      </p:pic>
      <p:pic>
        <p:nvPicPr>
          <p:cNvPr id="8" name="Picture 7" descr="A plate of food on a wooden table&#10;&#10;Description automatically generated">
            <a:extLst>
              <a:ext uri="{FF2B5EF4-FFF2-40B4-BE49-F238E27FC236}">
                <a16:creationId xmlns:a16="http://schemas.microsoft.com/office/drawing/2014/main" id="{A2548442-F479-4C51-8E93-A332BCDF4988}"/>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rot="16200000">
            <a:off x="9199018" y="3826135"/>
            <a:ext cx="3648075" cy="2438400"/>
          </a:xfrm>
          <a:prstGeom prst="rect">
            <a:avLst/>
          </a:prstGeom>
        </p:spPr>
      </p:pic>
      <p:pic>
        <p:nvPicPr>
          <p:cNvPr id="10" name="Picture 9" descr="A picture containing building, outdoor, house, church&#10;&#10;Description automatically generated">
            <a:extLst>
              <a:ext uri="{FF2B5EF4-FFF2-40B4-BE49-F238E27FC236}">
                <a16:creationId xmlns:a16="http://schemas.microsoft.com/office/drawing/2014/main" id="{064EF88D-6F9A-4418-A587-B8A050AAA961}"/>
              </a:ext>
            </a:extLst>
          </p:cNvPr>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a:off x="3343703" y="4656452"/>
            <a:ext cx="3310738" cy="2212921"/>
          </a:xfrm>
          <a:prstGeom prst="rect">
            <a:avLst/>
          </a:prstGeom>
        </p:spPr>
      </p:pic>
      <p:pic>
        <p:nvPicPr>
          <p:cNvPr id="12" name="Picture 11" descr="A large green field with trees in the background&#10;&#10;Description automatically generated">
            <a:extLst>
              <a:ext uri="{FF2B5EF4-FFF2-40B4-BE49-F238E27FC236}">
                <a16:creationId xmlns:a16="http://schemas.microsoft.com/office/drawing/2014/main" id="{7D7E8977-F847-4962-88D9-68C40299C099}"/>
              </a:ext>
            </a:extLst>
          </p:cNvPr>
          <p:cNvPicPr>
            <a:picLocks noChangeAspect="1"/>
          </p:cNvPicPr>
          <p:nvPr/>
        </p:nvPicPr>
        <p:blipFill>
          <a:blip r:embed="rId8">
            <a:extLst>
              <a:ext uri="{28A0092B-C50C-407E-A947-70E740481C1C}">
                <a14:useLocalDpi xmlns:a14="http://schemas.microsoft.com/office/drawing/2010/main" val="0"/>
              </a:ext>
            </a:extLst>
          </a:blip>
          <a:stretch>
            <a:fillRect/>
          </a:stretch>
        </p:blipFill>
        <p:spPr>
          <a:xfrm>
            <a:off x="2808" y="4667533"/>
            <a:ext cx="3310737" cy="2212921"/>
          </a:xfrm>
          <a:prstGeom prst="rect">
            <a:avLst/>
          </a:prstGeom>
        </p:spPr>
      </p:pic>
      <p:pic>
        <p:nvPicPr>
          <p:cNvPr id="16" name="Picture 15" descr="A bedroom with a large bed in a hotel room&#10;&#10;Description automatically generated">
            <a:extLst>
              <a:ext uri="{FF2B5EF4-FFF2-40B4-BE49-F238E27FC236}">
                <a16:creationId xmlns:a16="http://schemas.microsoft.com/office/drawing/2014/main" id="{9FCBF2D2-ECF5-4A88-8378-672CC3F2D78E}"/>
              </a:ext>
            </a:extLst>
          </p:cNvPr>
          <p:cNvPicPr>
            <a:picLocks noChangeAspect="1"/>
          </p:cNvPicPr>
          <p:nvPr/>
        </p:nvPicPr>
        <p:blipFill>
          <a:blip r:embed="rId9">
            <a:extLst>
              <a:ext uri="{28A0092B-C50C-407E-A947-70E740481C1C}">
                <a14:useLocalDpi xmlns:a14="http://schemas.microsoft.com/office/drawing/2010/main" val="0"/>
              </a:ext>
            </a:extLst>
          </a:blip>
          <a:stretch>
            <a:fillRect/>
          </a:stretch>
        </p:blipFill>
        <p:spPr>
          <a:xfrm>
            <a:off x="6684599" y="4613943"/>
            <a:ext cx="3119256" cy="2224003"/>
          </a:xfrm>
          <a:prstGeom prst="rect">
            <a:avLst/>
          </a:prstGeom>
        </p:spPr>
      </p:pic>
      <p:pic>
        <p:nvPicPr>
          <p:cNvPr id="20" name="Picture 19" descr="A group of people sitting at a table&#10;&#10;Description automatically generated">
            <a:extLst>
              <a:ext uri="{FF2B5EF4-FFF2-40B4-BE49-F238E27FC236}">
                <a16:creationId xmlns:a16="http://schemas.microsoft.com/office/drawing/2014/main" id="{50D7DD11-EEC2-4CC0-969A-C961EE2044C8}"/>
              </a:ext>
            </a:extLst>
          </p:cNvPr>
          <p:cNvPicPr>
            <a:picLocks noChangeAspect="1"/>
          </p:cNvPicPr>
          <p:nvPr/>
        </p:nvPicPr>
        <p:blipFill>
          <a:blip r:embed="rId10">
            <a:extLst>
              <a:ext uri="{28A0092B-C50C-407E-A947-70E740481C1C}">
                <a14:useLocalDpi xmlns:a14="http://schemas.microsoft.com/office/drawing/2010/main" val="0"/>
              </a:ext>
            </a:extLst>
          </a:blip>
          <a:stretch>
            <a:fillRect/>
          </a:stretch>
        </p:blipFill>
        <p:spPr>
          <a:xfrm>
            <a:off x="6155780" y="2299370"/>
            <a:ext cx="3648075" cy="2438400"/>
          </a:xfrm>
          <a:prstGeom prst="rect">
            <a:avLst/>
          </a:prstGeom>
        </p:spPr>
      </p:pic>
      <p:pic>
        <p:nvPicPr>
          <p:cNvPr id="24" name="Picture 23" descr="A dining room table&#10;&#10;Description automatically generated">
            <a:extLst>
              <a:ext uri="{FF2B5EF4-FFF2-40B4-BE49-F238E27FC236}">
                <a16:creationId xmlns:a16="http://schemas.microsoft.com/office/drawing/2014/main" id="{AAE10A4C-6CB6-4952-9192-93E9739D2AE6}"/>
              </a:ext>
            </a:extLst>
          </p:cNvPr>
          <p:cNvPicPr>
            <a:picLocks noChangeAspect="1"/>
          </p:cNvPicPr>
          <p:nvPr/>
        </p:nvPicPr>
        <p:blipFill>
          <a:blip r:embed="rId11">
            <a:extLst>
              <a:ext uri="{28A0092B-C50C-407E-A947-70E740481C1C}">
                <a14:useLocalDpi xmlns:a14="http://schemas.microsoft.com/office/drawing/2010/main" val="0"/>
              </a:ext>
            </a:extLst>
          </a:blip>
          <a:stretch>
            <a:fillRect/>
          </a:stretch>
        </p:blipFill>
        <p:spPr>
          <a:xfrm>
            <a:off x="0" y="3048510"/>
            <a:ext cx="2715204" cy="1814862"/>
          </a:xfrm>
          <a:prstGeom prst="rect">
            <a:avLst/>
          </a:prstGeom>
        </p:spPr>
      </p:pic>
      <p:sp>
        <p:nvSpPr>
          <p:cNvPr id="2" name="Title 1">
            <a:extLst>
              <a:ext uri="{FF2B5EF4-FFF2-40B4-BE49-F238E27FC236}">
                <a16:creationId xmlns:a16="http://schemas.microsoft.com/office/drawing/2014/main" id="{3353F299-938E-449A-8EC6-FACC328B2517}"/>
              </a:ext>
            </a:extLst>
          </p:cNvPr>
          <p:cNvSpPr>
            <a:spLocks noGrp="1"/>
          </p:cNvSpPr>
          <p:nvPr>
            <p:ph type="title"/>
          </p:nvPr>
        </p:nvSpPr>
        <p:spPr>
          <a:xfrm rot="17984733">
            <a:off x="1051333" y="1516220"/>
            <a:ext cx="3035379" cy="693733"/>
          </a:xfrm>
          <a:ln>
            <a:solidFill>
              <a:srgbClr val="0070C0"/>
            </a:solidFill>
          </a:ln>
          <a:effectLst>
            <a:outerShdw blurRad="152400" dist="317500" dir="5400000" sx="90000" sy="-19000" rotWithShape="0">
              <a:prstClr val="black">
                <a:alpha val="15000"/>
              </a:prstClr>
            </a:outerShdw>
          </a:effectLst>
        </p:spPr>
        <p:txBody>
          <a:bodyPr/>
          <a:lstStyle/>
          <a:p>
            <a:pPr algn="ctr"/>
            <a:r>
              <a:rPr lang="en-GB" b="1" dirty="0">
                <a:solidFill>
                  <a:srgbClr val="FFC000"/>
                </a:solidFill>
              </a:rPr>
              <a:t>OPERATIONS </a:t>
            </a:r>
          </a:p>
        </p:txBody>
      </p:sp>
    </p:spTree>
    <p:extLst>
      <p:ext uri="{BB962C8B-B14F-4D97-AF65-F5344CB8AC3E}">
        <p14:creationId xmlns:p14="http://schemas.microsoft.com/office/powerpoint/2010/main" val="347664017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8">
            <a:extLst>
              <a:ext uri="{FF2B5EF4-FFF2-40B4-BE49-F238E27FC236}">
                <a16:creationId xmlns:a16="http://schemas.microsoft.com/office/drawing/2014/main" id="{9F4444CE-BC8D-4D61-B303-4C05614E62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0">
            <a:extLst>
              <a:ext uri="{FF2B5EF4-FFF2-40B4-BE49-F238E27FC236}">
                <a16:creationId xmlns:a16="http://schemas.microsoft.com/office/drawing/2014/main" id="{62423CA5-E2E1-4789-B759-9906C1C940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3"/>
            <a:ext cx="4660126"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16" name="Isosceles Triangle 12">
            <a:extLst>
              <a:ext uri="{FF2B5EF4-FFF2-40B4-BE49-F238E27FC236}">
                <a16:creationId xmlns:a16="http://schemas.microsoft.com/office/drawing/2014/main" id="{73772B81-181F-48B7-8826-4D9686D15DF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4660127" y="-3"/>
            <a:ext cx="1056745" cy="6858001"/>
          </a:xfrm>
          <a:prstGeom prst="triangle">
            <a:avLst>
              <a:gd name="adj" fmla="val 100000"/>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dirty="0"/>
          </a:p>
        </p:txBody>
      </p:sp>
      <p:sp>
        <p:nvSpPr>
          <p:cNvPr id="2" name="Title 1">
            <a:extLst>
              <a:ext uri="{FF2B5EF4-FFF2-40B4-BE49-F238E27FC236}">
                <a16:creationId xmlns:a16="http://schemas.microsoft.com/office/drawing/2014/main" id="{A32B9A12-C07A-4F14-8532-230B8B565D6C}"/>
              </a:ext>
            </a:extLst>
          </p:cNvPr>
          <p:cNvSpPr>
            <a:spLocks noGrp="1"/>
          </p:cNvSpPr>
          <p:nvPr>
            <p:ph type="title"/>
          </p:nvPr>
        </p:nvSpPr>
        <p:spPr>
          <a:xfrm>
            <a:off x="673754" y="643467"/>
            <a:ext cx="4203045" cy="1375608"/>
          </a:xfrm>
        </p:spPr>
        <p:txBody>
          <a:bodyPr anchor="ctr">
            <a:normAutofit/>
          </a:bodyPr>
          <a:lstStyle/>
          <a:p>
            <a:r>
              <a:rPr lang="en-GB" b="1">
                <a:solidFill>
                  <a:schemeClr val="bg1"/>
                </a:solidFill>
              </a:rPr>
              <a:t>SERVICES </a:t>
            </a:r>
          </a:p>
        </p:txBody>
      </p:sp>
      <p:sp>
        <p:nvSpPr>
          <p:cNvPr id="3" name="Content Placeholder 2">
            <a:extLst>
              <a:ext uri="{FF2B5EF4-FFF2-40B4-BE49-F238E27FC236}">
                <a16:creationId xmlns:a16="http://schemas.microsoft.com/office/drawing/2014/main" id="{1E0969BF-349A-45C3-8DD9-E72B019A7321}"/>
              </a:ext>
            </a:extLst>
          </p:cNvPr>
          <p:cNvSpPr>
            <a:spLocks noGrp="1"/>
          </p:cNvSpPr>
          <p:nvPr>
            <p:ph idx="1"/>
          </p:nvPr>
        </p:nvSpPr>
        <p:spPr>
          <a:xfrm>
            <a:off x="673754" y="2160590"/>
            <a:ext cx="3973943" cy="3440110"/>
          </a:xfrm>
        </p:spPr>
        <p:txBody>
          <a:bodyPr>
            <a:normAutofit/>
          </a:bodyPr>
          <a:lstStyle/>
          <a:p>
            <a:r>
              <a:rPr lang="en-GB" cap="none" dirty="0">
                <a:solidFill>
                  <a:schemeClr val="bg1"/>
                </a:solidFill>
              </a:rPr>
              <a:t>TEA ROOM</a:t>
            </a:r>
          </a:p>
          <a:p>
            <a:r>
              <a:rPr lang="en-GB" dirty="0">
                <a:solidFill>
                  <a:schemeClr val="bg1"/>
                </a:solidFill>
              </a:rPr>
              <a:t>Concierge Desk</a:t>
            </a:r>
          </a:p>
          <a:p>
            <a:r>
              <a:rPr lang="en-GB" dirty="0">
                <a:solidFill>
                  <a:schemeClr val="bg1"/>
                </a:solidFill>
              </a:rPr>
              <a:t>Barber</a:t>
            </a:r>
          </a:p>
          <a:p>
            <a:r>
              <a:rPr lang="en-GB" dirty="0">
                <a:solidFill>
                  <a:schemeClr val="bg1"/>
                </a:solidFill>
              </a:rPr>
              <a:t>Car Rental</a:t>
            </a:r>
          </a:p>
          <a:p>
            <a:r>
              <a:rPr lang="en-GB" dirty="0">
                <a:solidFill>
                  <a:schemeClr val="bg1"/>
                </a:solidFill>
              </a:rPr>
              <a:t>Cash Machine</a:t>
            </a:r>
          </a:p>
          <a:p>
            <a:r>
              <a:rPr lang="en-GB" dirty="0">
                <a:solidFill>
                  <a:schemeClr val="bg1"/>
                </a:solidFill>
              </a:rPr>
              <a:t>Housekeeping Service Daily</a:t>
            </a:r>
          </a:p>
          <a:p>
            <a:r>
              <a:rPr lang="en-GB" dirty="0">
                <a:solidFill>
                  <a:schemeClr val="bg1"/>
                </a:solidFill>
              </a:rPr>
              <a:t>Valet Dry-Cleaning</a:t>
            </a:r>
          </a:p>
        </p:txBody>
      </p:sp>
      <p:pic>
        <p:nvPicPr>
          <p:cNvPr id="4" name="Picture 3">
            <a:extLst>
              <a:ext uri="{FF2B5EF4-FFF2-40B4-BE49-F238E27FC236}">
                <a16:creationId xmlns:a16="http://schemas.microsoft.com/office/drawing/2014/main" id="{70D87D0E-AC2C-4E5A-ACF9-42E66B5FAB4C}"/>
              </a:ext>
            </a:extLst>
          </p:cNvPr>
          <p:cNvPicPr>
            <a:picLocks noChangeAspect="1"/>
          </p:cNvPicPr>
          <p:nvPr/>
        </p:nvPicPr>
        <p:blipFill>
          <a:blip r:embed="rId2"/>
          <a:stretch>
            <a:fillRect/>
          </a:stretch>
        </p:blipFill>
        <p:spPr>
          <a:xfrm>
            <a:off x="5550553" y="1777492"/>
            <a:ext cx="6038824" cy="3823208"/>
          </a:xfrm>
          <a:prstGeom prst="rect">
            <a:avLst/>
          </a:prstGeom>
        </p:spPr>
      </p:pic>
      <p:sp>
        <p:nvSpPr>
          <p:cNvPr id="18" name="Isosceles Triangle 14">
            <a:extLst>
              <a:ext uri="{FF2B5EF4-FFF2-40B4-BE49-F238E27FC236}">
                <a16:creationId xmlns:a16="http://schemas.microsoft.com/office/drawing/2014/main" id="{B2205F6E-03C6-4E92-877C-E2482F6599A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1755696"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dirty="0"/>
          </a:p>
        </p:txBody>
      </p:sp>
      <p:sp>
        <p:nvSpPr>
          <p:cNvPr id="5" name="Rectangle 4">
            <a:extLst>
              <a:ext uri="{FF2B5EF4-FFF2-40B4-BE49-F238E27FC236}">
                <a16:creationId xmlns:a16="http://schemas.microsoft.com/office/drawing/2014/main" id="{D89DD91C-F0C9-46C3-8363-DCB61FBD4A97}"/>
              </a:ext>
            </a:extLst>
          </p:cNvPr>
          <p:cNvSpPr/>
          <p:nvPr/>
        </p:nvSpPr>
        <p:spPr>
          <a:xfrm>
            <a:off x="4849690" y="5501490"/>
            <a:ext cx="6096000" cy="1200329"/>
          </a:xfrm>
          <a:prstGeom prst="rect">
            <a:avLst/>
          </a:prstGeom>
        </p:spPr>
        <p:txBody>
          <a:bodyPr>
            <a:spAutoFit/>
          </a:bodyPr>
          <a:lstStyle/>
          <a:p>
            <a:pPr fontAlgn="base"/>
            <a:r>
              <a:rPr lang="en-GB" b="1" dirty="0">
                <a:solidFill>
                  <a:srgbClr val="000000"/>
                </a:solidFill>
                <a:latin typeface="Arial" panose="020B0604020202020204" pitchFamily="34" charset="0"/>
                <a:cs typeface="Arial" panose="020B0604020202020204" pitchFamily="34" charset="0"/>
              </a:rPr>
              <a:t>Address:</a:t>
            </a:r>
          </a:p>
          <a:p>
            <a:r>
              <a:rPr lang="en-GB" i="1" dirty="0">
                <a:solidFill>
                  <a:srgbClr val="000000"/>
                </a:solidFill>
                <a:latin typeface="Arial" panose="020B0604020202020204" pitchFamily="34" charset="0"/>
                <a:cs typeface="Arial" panose="020B0604020202020204" pitchFamily="34" charset="0"/>
              </a:rPr>
              <a:t>Forest of Arden Marriott Hotel &amp; Country Club</a:t>
            </a:r>
            <a:br>
              <a:rPr lang="en-GB" i="1" dirty="0">
                <a:solidFill>
                  <a:srgbClr val="000000"/>
                </a:solidFill>
                <a:latin typeface="Arial" panose="020B0604020202020204" pitchFamily="34" charset="0"/>
                <a:cs typeface="Arial" panose="020B0604020202020204" pitchFamily="34" charset="0"/>
              </a:rPr>
            </a:br>
            <a:r>
              <a:rPr lang="en-GB" i="1" dirty="0" err="1">
                <a:solidFill>
                  <a:srgbClr val="000000"/>
                </a:solidFill>
                <a:latin typeface="Arial" panose="020B0604020202020204" pitchFamily="34" charset="0"/>
                <a:cs typeface="Arial" panose="020B0604020202020204" pitchFamily="34" charset="0"/>
              </a:rPr>
              <a:t>Maxstoke</a:t>
            </a:r>
            <a:r>
              <a:rPr lang="en-GB" i="1" dirty="0">
                <a:solidFill>
                  <a:srgbClr val="000000"/>
                </a:solidFill>
                <a:latin typeface="Arial" panose="020B0604020202020204" pitchFamily="34" charset="0"/>
                <a:cs typeface="Arial" panose="020B0604020202020204" pitchFamily="34" charset="0"/>
              </a:rPr>
              <a:t> Lane, Meriden</a:t>
            </a:r>
            <a:br>
              <a:rPr lang="en-GB" i="1" dirty="0">
                <a:solidFill>
                  <a:srgbClr val="000000"/>
                </a:solidFill>
                <a:latin typeface="Arial" panose="020B0604020202020204" pitchFamily="34" charset="0"/>
                <a:cs typeface="Arial" panose="020B0604020202020204" pitchFamily="34" charset="0"/>
              </a:rPr>
            </a:br>
            <a:r>
              <a:rPr lang="en-GB" i="1" dirty="0">
                <a:solidFill>
                  <a:srgbClr val="000000"/>
                </a:solidFill>
                <a:latin typeface="Arial" panose="020B0604020202020204" pitchFamily="34" charset="0"/>
                <a:cs typeface="Arial" panose="020B0604020202020204" pitchFamily="34" charset="0"/>
              </a:rPr>
              <a:t>Birmingham , CV7 7HR</a:t>
            </a:r>
            <a:endParaRPr lang="en-GB"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40098104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Content Placeholder 4" descr="A group of people sitting at a table&#10;&#10;Description automatically generated">
            <a:extLst>
              <a:ext uri="{FF2B5EF4-FFF2-40B4-BE49-F238E27FC236}">
                <a16:creationId xmlns:a16="http://schemas.microsoft.com/office/drawing/2014/main" id="{FC134F0F-E3F4-4B77-975D-874EFC979EFF}"/>
              </a:ext>
            </a:extLst>
          </p:cNvPr>
          <p:cNvPicPr>
            <a:picLocks noChangeAspect="1"/>
          </p:cNvPicPr>
          <p:nvPr/>
        </p:nvPicPr>
        <p:blipFill rotWithShape="1">
          <a:blip r:embed="rId2">
            <a:extLst>
              <a:ext uri="{28A0092B-C50C-407E-A947-70E740481C1C}">
                <a14:useLocalDpi xmlns:a14="http://schemas.microsoft.com/office/drawing/2010/main" val="0"/>
              </a:ext>
            </a:extLst>
          </a:blip>
          <a:srcRect l="5821" r="17070" b="-2"/>
          <a:stretch/>
        </p:blipFill>
        <p:spPr>
          <a:xfrm>
            <a:off x="4269854" y="-1"/>
            <a:ext cx="7922146" cy="6858001"/>
          </a:xfrm>
          <a:custGeom>
            <a:avLst/>
            <a:gdLst/>
            <a:ahLst/>
            <a:cxnLst/>
            <a:rect l="l" t="t" r="r" b="b"/>
            <a:pathLst>
              <a:path w="7922146" h="6858001">
                <a:moveTo>
                  <a:pt x="379987" y="0"/>
                </a:moveTo>
                <a:lnTo>
                  <a:pt x="5304971" y="0"/>
                </a:lnTo>
                <a:lnTo>
                  <a:pt x="7065281" y="0"/>
                </a:lnTo>
                <a:lnTo>
                  <a:pt x="7397540" y="0"/>
                </a:lnTo>
                <a:lnTo>
                  <a:pt x="7397540" y="1"/>
                </a:lnTo>
                <a:lnTo>
                  <a:pt x="7922146" y="1"/>
                </a:lnTo>
                <a:lnTo>
                  <a:pt x="7922146" y="6858001"/>
                </a:lnTo>
                <a:lnTo>
                  <a:pt x="7065281" y="6858001"/>
                </a:lnTo>
                <a:lnTo>
                  <a:pt x="7065281" y="6858000"/>
                </a:lnTo>
                <a:lnTo>
                  <a:pt x="5932989" y="6858000"/>
                </a:lnTo>
                <a:lnTo>
                  <a:pt x="5932989" y="6858001"/>
                </a:lnTo>
                <a:lnTo>
                  <a:pt x="27809" y="6858001"/>
                </a:lnTo>
                <a:lnTo>
                  <a:pt x="1803228" y="4521201"/>
                </a:lnTo>
                <a:close/>
                <a:moveTo>
                  <a:pt x="0" y="0"/>
                </a:moveTo>
                <a:lnTo>
                  <a:pt x="379987" y="0"/>
                </a:lnTo>
                <a:lnTo>
                  <a:pt x="0" y="407"/>
                </a:lnTo>
                <a:close/>
              </a:path>
            </a:pathLst>
          </a:custGeom>
        </p:spPr>
      </p:pic>
      <p:sp>
        <p:nvSpPr>
          <p:cNvPr id="2" name="Title 1">
            <a:extLst>
              <a:ext uri="{FF2B5EF4-FFF2-40B4-BE49-F238E27FC236}">
                <a16:creationId xmlns:a16="http://schemas.microsoft.com/office/drawing/2014/main" id="{FABEA839-1EF6-4947-B623-7865465C84BA}"/>
              </a:ext>
            </a:extLst>
          </p:cNvPr>
          <p:cNvSpPr>
            <a:spLocks noGrp="1"/>
          </p:cNvSpPr>
          <p:nvPr>
            <p:ph type="title"/>
          </p:nvPr>
        </p:nvSpPr>
        <p:spPr>
          <a:xfrm>
            <a:off x="563033" y="444500"/>
            <a:ext cx="3851123" cy="1320800"/>
          </a:xfrm>
        </p:spPr>
        <p:txBody>
          <a:bodyPr>
            <a:normAutofit/>
          </a:bodyPr>
          <a:lstStyle/>
          <a:p>
            <a:r>
              <a:rPr lang="en-GB" sz="3200" dirty="0">
                <a:latin typeface="Arial" panose="020B0604020202020204" pitchFamily="34" charset="0"/>
                <a:cs typeface="Arial" panose="020B0604020202020204" pitchFamily="34" charset="0"/>
              </a:rPr>
              <a:t>Food and beverage</a:t>
            </a:r>
          </a:p>
        </p:txBody>
      </p:sp>
      <p:sp>
        <p:nvSpPr>
          <p:cNvPr id="9" name="Content Placeholder 8">
            <a:extLst>
              <a:ext uri="{FF2B5EF4-FFF2-40B4-BE49-F238E27FC236}">
                <a16:creationId xmlns:a16="http://schemas.microsoft.com/office/drawing/2014/main" id="{812B1C70-D7CF-40BB-B049-F7C02A1DB2DE}"/>
              </a:ext>
            </a:extLst>
          </p:cNvPr>
          <p:cNvSpPr>
            <a:spLocks noGrp="1"/>
          </p:cNvSpPr>
          <p:nvPr>
            <p:ph idx="1"/>
          </p:nvPr>
        </p:nvSpPr>
        <p:spPr>
          <a:xfrm>
            <a:off x="362117" y="1587501"/>
            <a:ext cx="4529666" cy="3176586"/>
          </a:xfrm>
        </p:spPr>
        <p:txBody>
          <a:bodyPr>
            <a:normAutofit fontScale="92500" lnSpcReduction="20000"/>
          </a:bodyPr>
          <a:lstStyle/>
          <a:p>
            <a:pPr algn="just">
              <a:lnSpc>
                <a:spcPct val="170000"/>
              </a:lnSpc>
            </a:pPr>
            <a:r>
              <a:rPr lang="en-GB" sz="1500" dirty="0">
                <a:latin typeface="Arial" panose="020B0604020202020204" pitchFamily="34" charset="0"/>
                <a:cs typeface="Arial" panose="020B0604020202020204" pitchFamily="34" charset="0"/>
              </a:rPr>
              <a:t>According to the management orientation, if you make a quality product and you have set a reasonable price, you will need to put a very little marketing effort (PRIDE, William M., 2011).</a:t>
            </a:r>
          </a:p>
          <a:p>
            <a:pPr algn="just">
              <a:lnSpc>
                <a:spcPct val="170000"/>
              </a:lnSpc>
            </a:pPr>
            <a:r>
              <a:rPr lang="en-GB" sz="1500" dirty="0">
                <a:latin typeface="Arial" panose="020B0604020202020204" pitchFamily="34" charset="0"/>
                <a:cs typeface="Arial" panose="020B0604020202020204" pitchFamily="34" charset="0"/>
              </a:rPr>
              <a:t>Forest of Arden Marriot Hotel approach to food and beverage management, is focused on enriching the dining experience at your resort by providing cuisine that is exceptional yet comforting with a hospitality-driven approach to service.</a:t>
            </a:r>
          </a:p>
          <a:p>
            <a:endParaRPr lang="en-US" dirty="0"/>
          </a:p>
        </p:txBody>
      </p:sp>
      <p:cxnSp>
        <p:nvCxnSpPr>
          <p:cNvPr id="12" name="Straight Connector 11">
            <a:extLst>
              <a:ext uri="{FF2B5EF4-FFF2-40B4-BE49-F238E27FC236}">
                <a16:creationId xmlns:a16="http://schemas.microsoft.com/office/drawing/2014/main" id="{64FA5DFF-7FE6-4855-84E6-DFA78EE978B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14" name="Straight Connector 13">
            <a:extLst>
              <a:ext uri="{FF2B5EF4-FFF2-40B4-BE49-F238E27FC236}">
                <a16:creationId xmlns:a16="http://schemas.microsoft.com/office/drawing/2014/main" id="{2AFD8CBA-54A3-4363-991B-B9C631BBFA7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16" name="Rectangle 23">
            <a:extLst>
              <a:ext uri="{FF2B5EF4-FFF2-40B4-BE49-F238E27FC236}">
                <a16:creationId xmlns:a16="http://schemas.microsoft.com/office/drawing/2014/main" id="{3F088236-D655-4F88-B238-E167623580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8" name="Rectangle 25">
            <a:extLst>
              <a:ext uri="{FF2B5EF4-FFF2-40B4-BE49-F238E27FC236}">
                <a16:creationId xmlns:a16="http://schemas.microsoft.com/office/drawing/2014/main" id="{3DAC0C92-199E-475C-9390-119A9B0272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0" name="Isosceles Triangle 24">
            <a:extLst>
              <a:ext uri="{FF2B5EF4-FFF2-40B4-BE49-F238E27FC236}">
                <a16:creationId xmlns:a16="http://schemas.microsoft.com/office/drawing/2014/main" id="{C4CFB339-0ED8-4FE2-9EF1-6D1375B8499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40" name="Rectangle 27">
            <a:extLst>
              <a:ext uri="{FF2B5EF4-FFF2-40B4-BE49-F238E27FC236}">
                <a16:creationId xmlns:a16="http://schemas.microsoft.com/office/drawing/2014/main" id="{31896C80-2069-4431-9C19-83B91373449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47000"/>
            </a:schemeClr>
          </a:solidFill>
          <a:ln>
            <a:noFill/>
          </a:ln>
          <a:effectLst/>
        </p:spPr>
        <p:style>
          <a:lnRef idx="1">
            <a:schemeClr val="accent1"/>
          </a:lnRef>
          <a:fillRef idx="3">
            <a:schemeClr val="accent1"/>
          </a:fillRef>
          <a:effectRef idx="2">
            <a:schemeClr val="accent1"/>
          </a:effectRef>
          <a:fontRef idx="minor">
            <a:schemeClr val="lt1"/>
          </a:fontRef>
        </p:style>
      </p:sp>
      <p:sp>
        <p:nvSpPr>
          <p:cNvPr id="41" name="Rectangle 28">
            <a:extLst>
              <a:ext uri="{FF2B5EF4-FFF2-40B4-BE49-F238E27FC236}">
                <a16:creationId xmlns:a16="http://schemas.microsoft.com/office/drawing/2014/main" id="{BF120A21-0841-4823-B0C4-28AEBCEF9B7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42" name="Rectangle 29">
            <a:extLst>
              <a:ext uri="{FF2B5EF4-FFF2-40B4-BE49-F238E27FC236}">
                <a16:creationId xmlns:a16="http://schemas.microsoft.com/office/drawing/2014/main" id="{DBB05BAE-BBD3-4289-899F-A6851503C6B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43" name="Isosceles Triangle 29">
            <a:extLst>
              <a:ext uri="{FF2B5EF4-FFF2-40B4-BE49-F238E27FC236}">
                <a16:creationId xmlns:a16="http://schemas.microsoft.com/office/drawing/2014/main" id="{9874D11C-36F5-4BBE-A490-019A54E953B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6" name="Rectangle 5">
            <a:extLst>
              <a:ext uri="{FF2B5EF4-FFF2-40B4-BE49-F238E27FC236}">
                <a16:creationId xmlns:a16="http://schemas.microsoft.com/office/drawing/2014/main" id="{581B22BE-71E0-4F76-8788-ED31C45A261A}"/>
              </a:ext>
            </a:extLst>
          </p:cNvPr>
          <p:cNvSpPr/>
          <p:nvPr/>
        </p:nvSpPr>
        <p:spPr>
          <a:xfrm>
            <a:off x="220133" y="5173133"/>
            <a:ext cx="5075767" cy="830997"/>
          </a:xfrm>
          <a:prstGeom prst="rect">
            <a:avLst/>
          </a:prstGeom>
        </p:spPr>
        <p:txBody>
          <a:bodyPr wrap="square">
            <a:spAutoFit/>
          </a:bodyPr>
          <a:lstStyle/>
          <a:p>
            <a:r>
              <a:rPr lang="en-GB" sz="1600" dirty="0">
                <a:latin typeface="Arial" panose="020B0604020202020204" pitchFamily="34" charset="0"/>
                <a:cs typeface="Arial" panose="020B0604020202020204" pitchFamily="34" charset="0"/>
              </a:rPr>
              <a:t>‘Not embracing green initiatives could potentially impact your business negatively’.  </a:t>
            </a:r>
          </a:p>
          <a:p>
            <a:r>
              <a:rPr lang="nl-NL" sz="1600" dirty="0">
                <a:latin typeface="Arial" panose="020B0604020202020204" pitchFamily="34" charset="0"/>
                <a:cs typeface="Arial" panose="020B0604020202020204" pitchFamily="34" charset="0"/>
              </a:rPr>
              <a:t>Kang, K. H., Lee, S., &amp; Huh, C. (2010).</a:t>
            </a:r>
            <a:endParaRPr lang="en-GB" sz="16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99202113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09BFBB-73C1-48DD-B727-FFA8C354C0F2}"/>
              </a:ext>
            </a:extLst>
          </p:cNvPr>
          <p:cNvSpPr>
            <a:spLocks noGrp="1"/>
          </p:cNvSpPr>
          <p:nvPr>
            <p:ph type="title"/>
          </p:nvPr>
        </p:nvSpPr>
        <p:spPr>
          <a:xfrm>
            <a:off x="575734" y="368300"/>
            <a:ext cx="8596668" cy="1320800"/>
          </a:xfrm>
        </p:spPr>
        <p:txBody>
          <a:bodyPr>
            <a:normAutofit/>
          </a:bodyPr>
          <a:lstStyle/>
          <a:p>
            <a:r>
              <a:rPr lang="en-GB" sz="2800" dirty="0">
                <a:solidFill>
                  <a:schemeClr val="tx1"/>
                </a:solidFill>
                <a:latin typeface="Arial" panose="020B0604020202020204" pitchFamily="34" charset="0"/>
                <a:cs typeface="Arial" panose="020B0604020202020204" pitchFamily="34" charset="0"/>
              </a:rPr>
              <a:t>FOOD AND BEVERAGE SERVICE ARERAS</a:t>
            </a:r>
          </a:p>
        </p:txBody>
      </p:sp>
      <p:sp>
        <p:nvSpPr>
          <p:cNvPr id="3" name="Content Placeholder 2">
            <a:extLst>
              <a:ext uri="{FF2B5EF4-FFF2-40B4-BE49-F238E27FC236}">
                <a16:creationId xmlns:a16="http://schemas.microsoft.com/office/drawing/2014/main" id="{2CE98D5C-8C21-42F2-BC8B-4EE243D56AA1}"/>
              </a:ext>
            </a:extLst>
          </p:cNvPr>
          <p:cNvSpPr>
            <a:spLocks noGrp="1"/>
          </p:cNvSpPr>
          <p:nvPr>
            <p:ph idx="1"/>
          </p:nvPr>
        </p:nvSpPr>
        <p:spPr>
          <a:xfrm>
            <a:off x="575734" y="1488613"/>
            <a:ext cx="8596668" cy="4493087"/>
          </a:xfrm>
        </p:spPr>
        <p:txBody>
          <a:bodyPr>
            <a:noAutofit/>
          </a:bodyPr>
          <a:lstStyle/>
          <a:p>
            <a:pPr marL="0" indent="0" algn="ctr">
              <a:buNone/>
            </a:pPr>
            <a:r>
              <a:rPr lang="en-GB" dirty="0">
                <a:latin typeface="Arial" panose="020B0604020202020204" pitchFamily="34" charset="0"/>
                <a:cs typeface="Arial" panose="020B0604020202020204" pitchFamily="34" charset="0"/>
              </a:rPr>
              <a:t>They achieve this by:</a:t>
            </a:r>
          </a:p>
          <a:p>
            <a:r>
              <a:rPr lang="en-GB" dirty="0">
                <a:latin typeface="Arial" panose="020B0604020202020204" pitchFamily="34" charset="0"/>
                <a:cs typeface="Arial" panose="020B0604020202020204" pitchFamily="34" charset="0"/>
              </a:rPr>
              <a:t>Hiring hospitable, customer-focused team members</a:t>
            </a:r>
          </a:p>
          <a:p>
            <a:r>
              <a:rPr lang="en-GB" dirty="0">
                <a:latin typeface="Arial" panose="020B0604020202020204" pitchFamily="34" charset="0"/>
                <a:cs typeface="Arial" panose="020B0604020202020204" pitchFamily="34" charset="0"/>
              </a:rPr>
              <a:t>Serving regionally and seasonally inspired menus designed by professional chefs</a:t>
            </a:r>
          </a:p>
          <a:p>
            <a:r>
              <a:rPr lang="en-GB" dirty="0">
                <a:latin typeface="Arial" panose="020B0604020202020204" pitchFamily="34" charset="0"/>
                <a:cs typeface="Arial" panose="020B0604020202020204" pitchFamily="34" charset="0"/>
              </a:rPr>
              <a:t>Offering catering for conferences, large events, and weddings</a:t>
            </a:r>
          </a:p>
          <a:p>
            <a:r>
              <a:rPr lang="en-GB" dirty="0">
                <a:latin typeface="Arial" panose="020B0604020202020204" pitchFamily="34" charset="0"/>
                <a:cs typeface="Arial" panose="020B0604020202020204" pitchFamily="34" charset="0"/>
              </a:rPr>
              <a:t>Delivering creative food options that bring resort guests in to dine</a:t>
            </a:r>
          </a:p>
          <a:p>
            <a:r>
              <a:rPr lang="en-GB" dirty="0">
                <a:latin typeface="Arial" panose="020B0604020202020204" pitchFamily="34" charset="0"/>
                <a:cs typeface="Arial" panose="020B0604020202020204" pitchFamily="34" charset="0"/>
              </a:rPr>
              <a:t>Celebrating special events and holidays with customized dishes and themes</a:t>
            </a:r>
          </a:p>
          <a:p>
            <a:r>
              <a:rPr lang="en-GB" dirty="0">
                <a:latin typeface="Arial" panose="020B0604020202020204" pitchFamily="34" charset="0"/>
                <a:cs typeface="Arial" panose="020B0604020202020204" pitchFamily="34" charset="0"/>
              </a:rPr>
              <a:t>Requesting feedback from guests to improve the experience moving forward</a:t>
            </a:r>
          </a:p>
          <a:p>
            <a:endParaRPr lang="en-GB" dirty="0">
              <a:latin typeface="Arial" panose="020B0604020202020204" pitchFamily="34" charset="0"/>
              <a:cs typeface="Arial" panose="020B0604020202020204" pitchFamily="34" charset="0"/>
            </a:endParaRPr>
          </a:p>
          <a:p>
            <a:pPr marL="0" indent="0">
              <a:buNone/>
            </a:pPr>
            <a:r>
              <a:rPr lang="en-GB" dirty="0">
                <a:latin typeface="Arial" panose="020B0604020202020204" pitchFamily="34" charset="0"/>
                <a:cs typeface="Arial" panose="020B0604020202020204" pitchFamily="34" charset="0"/>
              </a:rPr>
              <a:t>‘The priorities for the satisfaction in service quality are the cleanness of the environment, the comfort of seats, and safety and hygiene.’ (Cheng-Wen Liao, 2009) </a:t>
            </a:r>
          </a:p>
        </p:txBody>
      </p:sp>
    </p:spTree>
    <p:extLst>
      <p:ext uri="{BB962C8B-B14F-4D97-AF65-F5344CB8AC3E}">
        <p14:creationId xmlns:p14="http://schemas.microsoft.com/office/powerpoint/2010/main" val="44655671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8" name="Picture 7">
            <a:extLst>
              <a:ext uri="{FF2B5EF4-FFF2-40B4-BE49-F238E27FC236}">
                <a16:creationId xmlns:a16="http://schemas.microsoft.com/office/drawing/2014/main" id="{746CA7E8-1A82-42EE-B457-1E1BEABFE23A}"/>
              </a:ext>
            </a:extLst>
          </p:cNvPr>
          <p:cNvPicPr>
            <a:picLocks noChangeAspect="1"/>
          </p:cNvPicPr>
          <p:nvPr/>
        </p:nvPicPr>
        <p:blipFill rotWithShape="1">
          <a:blip r:embed="rId2"/>
          <a:srcRect l="14895" t="41791" r="15105" b="21855"/>
          <a:stretch/>
        </p:blipFill>
        <p:spPr>
          <a:xfrm>
            <a:off x="88903" y="1460500"/>
            <a:ext cx="4152899" cy="1308101"/>
          </a:xfrm>
          <a:prstGeom prst="rect">
            <a:avLst/>
          </a:prstGeom>
        </p:spPr>
      </p:pic>
      <p:cxnSp>
        <p:nvCxnSpPr>
          <p:cNvPr id="29" name="Straight Connector 28">
            <a:extLst>
              <a:ext uri="{FF2B5EF4-FFF2-40B4-BE49-F238E27FC236}">
                <a16:creationId xmlns:a16="http://schemas.microsoft.com/office/drawing/2014/main" id="{0B5F7E3B-C5F1-40E0-A491-558BAFBC112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241804" y="1460500"/>
            <a:ext cx="0" cy="3937000"/>
          </a:xfrm>
          <a:prstGeom prst="line">
            <a:avLst/>
          </a:prstGeom>
        </p:spPr>
        <p:style>
          <a:lnRef idx="1">
            <a:schemeClr val="accent1"/>
          </a:lnRef>
          <a:fillRef idx="0">
            <a:schemeClr val="accent1"/>
          </a:fillRef>
          <a:effectRef idx="0">
            <a:schemeClr val="accent1"/>
          </a:effectRef>
          <a:fontRef idx="minor">
            <a:schemeClr val="tx1"/>
          </a:fontRef>
        </p:style>
      </p:cxnSp>
      <p:sp>
        <p:nvSpPr>
          <p:cNvPr id="2" name="Title 1">
            <a:extLst>
              <a:ext uri="{FF2B5EF4-FFF2-40B4-BE49-F238E27FC236}">
                <a16:creationId xmlns:a16="http://schemas.microsoft.com/office/drawing/2014/main" id="{59226A41-71D3-430D-97AF-4984AEEFF4A8}"/>
              </a:ext>
            </a:extLst>
          </p:cNvPr>
          <p:cNvSpPr>
            <a:spLocks noGrp="1"/>
          </p:cNvSpPr>
          <p:nvPr>
            <p:ph type="title"/>
          </p:nvPr>
        </p:nvSpPr>
        <p:spPr>
          <a:xfrm>
            <a:off x="643467" y="816638"/>
            <a:ext cx="3367359" cy="5224724"/>
          </a:xfrm>
        </p:spPr>
        <p:txBody>
          <a:bodyPr vert="horz" lIns="91440" tIns="45720" rIns="91440" bIns="45720" rtlCol="0" anchor="ctr">
            <a:normAutofit/>
          </a:bodyPr>
          <a:lstStyle/>
          <a:p>
            <a:r>
              <a:rPr lang="en-US"/>
              <a:t>Healthy &amp; safety</a:t>
            </a:r>
            <a:endParaRPr lang="en-US" dirty="0"/>
          </a:p>
        </p:txBody>
      </p:sp>
      <p:sp>
        <p:nvSpPr>
          <p:cNvPr id="6" name="Rectangle 5">
            <a:extLst>
              <a:ext uri="{FF2B5EF4-FFF2-40B4-BE49-F238E27FC236}">
                <a16:creationId xmlns:a16="http://schemas.microsoft.com/office/drawing/2014/main" id="{AC38DD0D-55D7-4EA1-9310-BCB047D10BAD}"/>
              </a:ext>
            </a:extLst>
          </p:cNvPr>
          <p:cNvSpPr/>
          <p:nvPr/>
        </p:nvSpPr>
        <p:spPr>
          <a:xfrm>
            <a:off x="4368804" y="177800"/>
            <a:ext cx="5422888" cy="5863562"/>
          </a:xfrm>
          <a:prstGeom prst="rect">
            <a:avLst/>
          </a:prstGeom>
        </p:spPr>
        <p:txBody>
          <a:bodyPr vert="horz" lIns="91440" tIns="45720" rIns="91440" bIns="45720" rtlCol="0" anchor="ctr">
            <a:noAutofit/>
          </a:bodyPr>
          <a:lstStyle/>
          <a:p>
            <a:pPr fontAlgn="base">
              <a:lnSpc>
                <a:spcPct val="90000"/>
              </a:lnSpc>
              <a:spcBef>
                <a:spcPts val="1000"/>
              </a:spcBef>
              <a:buClr>
                <a:schemeClr val="accent1"/>
              </a:buClr>
              <a:buSzPct val="80000"/>
              <a:buFont typeface="Wingdings 3" charset="2"/>
              <a:buChar char=""/>
            </a:pPr>
            <a:r>
              <a:rPr lang="en-US" sz="1200" b="1">
                <a:solidFill>
                  <a:schemeClr val="tx1">
                    <a:lumMod val="75000"/>
                    <a:lumOff val="25000"/>
                  </a:schemeClr>
                </a:solidFill>
                <a:latin typeface="Arial" panose="020B0604020202020204" pitchFamily="34" charset="0"/>
                <a:cs typeface="Arial" panose="020B0604020202020204" pitchFamily="34" charset="0"/>
              </a:rPr>
              <a:t>Travel Information: COVID-19 Update</a:t>
            </a:r>
          </a:p>
          <a:p>
            <a:pPr fontAlgn="base">
              <a:lnSpc>
                <a:spcPct val="90000"/>
              </a:lnSpc>
              <a:spcBef>
                <a:spcPts val="1000"/>
              </a:spcBef>
              <a:buClr>
                <a:schemeClr val="accent1"/>
              </a:buClr>
              <a:buSzPct val="80000"/>
              <a:buFont typeface="Wingdings 3" charset="2"/>
              <a:buChar char=""/>
            </a:pPr>
            <a:br>
              <a:rPr lang="en-US" sz="1200">
                <a:solidFill>
                  <a:schemeClr val="tx1">
                    <a:lumMod val="75000"/>
                    <a:lumOff val="25000"/>
                  </a:schemeClr>
                </a:solidFill>
                <a:latin typeface="Arial" panose="020B0604020202020204" pitchFamily="34" charset="0"/>
                <a:cs typeface="Arial" panose="020B0604020202020204" pitchFamily="34" charset="0"/>
              </a:rPr>
            </a:br>
            <a:r>
              <a:rPr lang="en-US" sz="1200">
                <a:solidFill>
                  <a:schemeClr val="tx1">
                    <a:lumMod val="75000"/>
                    <a:lumOff val="25000"/>
                  </a:schemeClr>
                </a:solidFill>
                <a:latin typeface="Arial" panose="020B0604020202020204" pitchFamily="34" charset="0"/>
                <a:cs typeface="Arial" panose="020B0604020202020204" pitchFamily="34" charset="0"/>
              </a:rPr>
              <a:t>We are closely monitoring the Centers for Disease Control and Prevention and World Health Organization’s statements regarding the novel coronavirus (COVID-19) cases and following guidelines from these agencies and the local health departments.</a:t>
            </a:r>
            <a:br>
              <a:rPr lang="en-US" sz="1200">
                <a:solidFill>
                  <a:schemeClr val="tx1">
                    <a:lumMod val="75000"/>
                    <a:lumOff val="25000"/>
                  </a:schemeClr>
                </a:solidFill>
                <a:latin typeface="Arial" panose="020B0604020202020204" pitchFamily="34" charset="0"/>
                <a:cs typeface="Arial" panose="020B0604020202020204" pitchFamily="34" charset="0"/>
              </a:rPr>
            </a:br>
            <a:r>
              <a:rPr lang="en-US" sz="1200">
                <a:solidFill>
                  <a:schemeClr val="tx1">
                    <a:lumMod val="75000"/>
                    <a:lumOff val="25000"/>
                  </a:schemeClr>
                </a:solidFill>
                <a:latin typeface="Arial" panose="020B0604020202020204" pitchFamily="34" charset="0"/>
                <a:cs typeface="Arial" panose="020B0604020202020204" pitchFamily="34" charset="0"/>
              </a:rPr>
              <a:t>The wellbeing of our guests and associates is of paramount importance.</a:t>
            </a:r>
            <a:br>
              <a:rPr lang="en-US" sz="1200">
                <a:solidFill>
                  <a:schemeClr val="tx1">
                    <a:lumMod val="75000"/>
                    <a:lumOff val="25000"/>
                  </a:schemeClr>
                </a:solidFill>
                <a:latin typeface="Arial" panose="020B0604020202020204" pitchFamily="34" charset="0"/>
                <a:cs typeface="Arial" panose="020B0604020202020204" pitchFamily="34" charset="0"/>
              </a:rPr>
            </a:br>
            <a:r>
              <a:rPr lang="en-US" sz="1200" b="1">
                <a:solidFill>
                  <a:schemeClr val="tx1">
                    <a:lumMod val="75000"/>
                    <a:lumOff val="25000"/>
                  </a:schemeClr>
                </a:solidFill>
                <a:latin typeface="Arial" panose="020B0604020202020204" pitchFamily="34" charset="0"/>
                <a:cs typeface="Arial" panose="020B0604020202020204" pitchFamily="34" charset="0"/>
              </a:rPr>
              <a:t>Our Cancellation Policy:</a:t>
            </a:r>
          </a:p>
          <a:p>
            <a:pPr fontAlgn="base">
              <a:lnSpc>
                <a:spcPct val="90000"/>
              </a:lnSpc>
              <a:spcBef>
                <a:spcPts val="1000"/>
              </a:spcBef>
              <a:buClr>
                <a:schemeClr val="accent1"/>
              </a:buClr>
              <a:buSzPct val="80000"/>
              <a:buFont typeface="Wingdings 3" charset="2"/>
              <a:buChar char=""/>
            </a:pPr>
            <a:r>
              <a:rPr lang="en-US" sz="1200">
                <a:solidFill>
                  <a:schemeClr val="tx1">
                    <a:lumMod val="75000"/>
                    <a:lumOff val="25000"/>
                  </a:schemeClr>
                </a:solidFill>
                <a:latin typeface="Arial" panose="020B0604020202020204" pitchFamily="34" charset="0"/>
                <a:cs typeface="Arial" panose="020B0604020202020204" pitchFamily="34" charset="0"/>
              </a:rPr>
              <a:t>We are waiving individual cancellation fees for hotel stays through March 31, 2020 for guests traveling to or from the following locations:</a:t>
            </a:r>
          </a:p>
          <a:p>
            <a:pPr fontAlgn="base">
              <a:lnSpc>
                <a:spcPct val="90000"/>
              </a:lnSpc>
              <a:spcBef>
                <a:spcPts val="1000"/>
              </a:spcBef>
              <a:buClr>
                <a:schemeClr val="accent1"/>
              </a:buClr>
              <a:buSzPct val="80000"/>
              <a:buFont typeface="Wingdings 3" charset="2"/>
              <a:buChar char=""/>
            </a:pPr>
            <a:r>
              <a:rPr lang="en-US" sz="1200" b="1">
                <a:solidFill>
                  <a:schemeClr val="tx1">
                    <a:lumMod val="75000"/>
                    <a:lumOff val="25000"/>
                  </a:schemeClr>
                </a:solidFill>
                <a:latin typeface="Arial" panose="020B0604020202020204" pitchFamily="34" charset="0"/>
                <a:cs typeface="Arial" panose="020B0604020202020204" pitchFamily="34" charset="0"/>
              </a:rPr>
              <a:t>Asia Pacific</a:t>
            </a:r>
            <a:r>
              <a:rPr lang="en-US" sz="1200">
                <a:solidFill>
                  <a:schemeClr val="tx1">
                    <a:lumMod val="75000"/>
                    <a:lumOff val="25000"/>
                  </a:schemeClr>
                </a:solidFill>
                <a:latin typeface="Arial" panose="020B0604020202020204" pitchFamily="34" charset="0"/>
                <a:cs typeface="Arial" panose="020B0604020202020204" pitchFamily="34" charset="0"/>
              </a:rPr>
              <a:t>: Mainland China, Hong Kong SAR, Macau SAR, Taiwan, Japan, South Korea, French Polynesia, Maldives, India, Sri Lanka, Bhutan, Nepal Bangladesh, Thailand, Myanmar, Cambodia, Vietnam, Malaysia, Singapore, Indonesia, Philippines, Australia, New Zealand, Fiji, New Caledonia, Samoa</a:t>
            </a:r>
          </a:p>
          <a:p>
            <a:pPr fontAlgn="base">
              <a:lnSpc>
                <a:spcPct val="90000"/>
              </a:lnSpc>
              <a:spcBef>
                <a:spcPts val="1000"/>
              </a:spcBef>
              <a:buClr>
                <a:schemeClr val="accent1"/>
              </a:buClr>
              <a:buSzPct val="80000"/>
              <a:buFont typeface="Wingdings 3" charset="2"/>
              <a:buChar char=""/>
            </a:pPr>
            <a:r>
              <a:rPr lang="en-US" sz="1200" b="1">
                <a:solidFill>
                  <a:schemeClr val="tx1">
                    <a:lumMod val="75000"/>
                    <a:lumOff val="25000"/>
                  </a:schemeClr>
                </a:solidFill>
                <a:latin typeface="Arial" panose="020B0604020202020204" pitchFamily="34" charset="0"/>
                <a:cs typeface="Arial" panose="020B0604020202020204" pitchFamily="34" charset="0"/>
              </a:rPr>
              <a:t>Europe</a:t>
            </a:r>
            <a:r>
              <a:rPr lang="en-US" sz="1200">
                <a:solidFill>
                  <a:schemeClr val="tx1">
                    <a:lumMod val="75000"/>
                    <a:lumOff val="25000"/>
                  </a:schemeClr>
                </a:solidFill>
                <a:latin typeface="Arial" panose="020B0604020202020204" pitchFamily="34" charset="0"/>
                <a:cs typeface="Arial" panose="020B0604020202020204" pitchFamily="34" charset="0"/>
              </a:rPr>
              <a:t>: Italy</a:t>
            </a:r>
          </a:p>
          <a:p>
            <a:pPr fontAlgn="base">
              <a:lnSpc>
                <a:spcPct val="90000"/>
              </a:lnSpc>
              <a:spcBef>
                <a:spcPts val="1000"/>
              </a:spcBef>
              <a:buClr>
                <a:schemeClr val="accent1"/>
              </a:buClr>
              <a:buSzPct val="80000"/>
              <a:buFont typeface="Wingdings 3" charset="2"/>
              <a:buChar char=""/>
            </a:pPr>
            <a:r>
              <a:rPr lang="en-US" sz="1200" b="1">
                <a:solidFill>
                  <a:schemeClr val="tx1">
                    <a:lumMod val="75000"/>
                    <a:lumOff val="25000"/>
                  </a:schemeClr>
                </a:solidFill>
                <a:latin typeface="Arial" panose="020B0604020202020204" pitchFamily="34" charset="0"/>
                <a:cs typeface="Arial" panose="020B0604020202020204" pitchFamily="34" charset="0"/>
              </a:rPr>
              <a:t>For Kingdom of Saudi Arabia</a:t>
            </a:r>
            <a:r>
              <a:rPr lang="en-US" sz="1200">
                <a:solidFill>
                  <a:schemeClr val="tx1">
                    <a:lumMod val="75000"/>
                    <a:lumOff val="25000"/>
                  </a:schemeClr>
                </a:solidFill>
                <a:latin typeface="Arial" panose="020B0604020202020204" pitchFamily="34" charset="0"/>
                <a:cs typeface="Arial" panose="020B0604020202020204" pitchFamily="34" charset="0"/>
              </a:rPr>
              <a:t>: </a:t>
            </a:r>
            <a:br>
              <a:rPr lang="en-US" sz="1200">
                <a:solidFill>
                  <a:schemeClr val="tx1">
                    <a:lumMod val="75000"/>
                    <a:lumOff val="25000"/>
                  </a:schemeClr>
                </a:solidFill>
                <a:latin typeface="Arial" panose="020B0604020202020204" pitchFamily="34" charset="0"/>
                <a:cs typeface="Arial" panose="020B0604020202020204" pitchFamily="34" charset="0"/>
              </a:rPr>
            </a:br>
            <a:r>
              <a:rPr lang="en-US" sz="1200">
                <a:solidFill>
                  <a:schemeClr val="tx1">
                    <a:lumMod val="75000"/>
                    <a:lumOff val="25000"/>
                  </a:schemeClr>
                </a:solidFill>
                <a:latin typeface="Arial" panose="020B0604020202020204" pitchFamily="34" charset="0"/>
                <a:cs typeface="Arial" panose="020B0604020202020204" pitchFamily="34" charset="0"/>
              </a:rPr>
              <a:t>We are waiving cancellation fees for reservations from the following countries into the Kingdom of Saudi Arabia: Thailand, Malaysia, Indonesia, Pakistan, Afghanistan, Iraq, Philippines, Singapore, India, Lebanon, Syria, Yemen, Azerbaijan, Kazakhstan, Uzbekistan, Somalia, Vietnam, UAE, Bahrain, Kuwait, Egypt</a:t>
            </a:r>
          </a:p>
          <a:p>
            <a:pPr fontAlgn="base">
              <a:lnSpc>
                <a:spcPct val="90000"/>
              </a:lnSpc>
              <a:spcBef>
                <a:spcPts val="1000"/>
              </a:spcBef>
              <a:buClr>
                <a:schemeClr val="accent1"/>
              </a:buClr>
              <a:buSzPct val="80000"/>
              <a:buFont typeface="Wingdings 3" charset="2"/>
              <a:buChar char=""/>
            </a:pPr>
            <a:r>
              <a:rPr lang="en-US" sz="1200">
                <a:solidFill>
                  <a:schemeClr val="tx1">
                    <a:lumMod val="75000"/>
                    <a:lumOff val="25000"/>
                  </a:schemeClr>
                </a:solidFill>
                <a:latin typeface="Arial" panose="020B0604020202020204" pitchFamily="34" charset="0"/>
                <a:cs typeface="Arial" panose="020B0604020202020204" pitchFamily="34" charset="0"/>
              </a:rPr>
              <a:t>Guests who booked via online travel agents or other third-party travel professionals are advised to contact their booking provider for information on their policies. Please Note: This policy does not apply to travel associated with a Group booking. </a:t>
            </a:r>
            <a:endParaRPr lang="en-US" sz="1200" dirty="0">
              <a:solidFill>
                <a:schemeClr val="tx1">
                  <a:lumMod val="75000"/>
                  <a:lumOff val="25000"/>
                </a:schemeClr>
              </a:solidFill>
              <a:latin typeface="Arial" panose="020B0604020202020204" pitchFamily="34" charset="0"/>
              <a:cs typeface="Arial" panose="020B0604020202020204" pitchFamily="34" charset="0"/>
            </a:endParaRPr>
          </a:p>
        </p:txBody>
      </p:sp>
      <p:sp>
        <p:nvSpPr>
          <p:cNvPr id="7" name="Rectangle 6">
            <a:extLst>
              <a:ext uri="{FF2B5EF4-FFF2-40B4-BE49-F238E27FC236}">
                <a16:creationId xmlns:a16="http://schemas.microsoft.com/office/drawing/2014/main" id="{E1E8FAD7-6465-4E58-85F1-6DF3A912E7F8}"/>
              </a:ext>
            </a:extLst>
          </p:cNvPr>
          <p:cNvSpPr/>
          <p:nvPr/>
        </p:nvSpPr>
        <p:spPr>
          <a:xfrm>
            <a:off x="516468" y="4387334"/>
            <a:ext cx="2597891" cy="369332"/>
          </a:xfrm>
          <a:prstGeom prst="rect">
            <a:avLst/>
          </a:prstGeom>
        </p:spPr>
        <p:txBody>
          <a:bodyPr wrap="none">
            <a:spAutoFit/>
          </a:bodyPr>
          <a:lstStyle/>
          <a:p>
            <a:r>
              <a:rPr lang="en-GB"/>
              <a:t>Marriot Bonvoy, (2020).</a:t>
            </a:r>
            <a:endParaRPr lang="en-GB" dirty="0"/>
          </a:p>
        </p:txBody>
      </p:sp>
    </p:spTree>
    <p:extLst>
      <p:ext uri="{BB962C8B-B14F-4D97-AF65-F5344CB8AC3E}">
        <p14:creationId xmlns:p14="http://schemas.microsoft.com/office/powerpoint/2010/main" val="178846975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27AD8C1-66CF-4A76-BD6F-CF17B1B15910}"/>
              </a:ext>
            </a:extLst>
          </p:cNvPr>
          <p:cNvSpPr>
            <a:spLocks noGrp="1"/>
          </p:cNvSpPr>
          <p:nvPr>
            <p:ph type="title"/>
          </p:nvPr>
        </p:nvSpPr>
        <p:spPr>
          <a:xfrm>
            <a:off x="2112962" y="314737"/>
            <a:ext cx="6424439" cy="816638"/>
          </a:xfrm>
        </p:spPr>
        <p:txBody>
          <a:bodyPr>
            <a:normAutofit/>
          </a:bodyPr>
          <a:lstStyle/>
          <a:p>
            <a:pPr algn="ctr"/>
            <a:r>
              <a:rPr lang="en-GB" dirty="0">
                <a:solidFill>
                  <a:schemeClr val="tx1"/>
                </a:solidFill>
              </a:rPr>
              <a:t>MARKETING: </a:t>
            </a:r>
          </a:p>
        </p:txBody>
      </p:sp>
      <p:pic>
        <p:nvPicPr>
          <p:cNvPr id="7" name="Content Placeholder 6" descr="A close up of a map&#10;&#10;Description automatically generated">
            <a:extLst>
              <a:ext uri="{FF2B5EF4-FFF2-40B4-BE49-F238E27FC236}">
                <a16:creationId xmlns:a16="http://schemas.microsoft.com/office/drawing/2014/main" id="{53817FA4-77F8-49F6-B8A6-FACAA3E70F0C}"/>
              </a:ext>
            </a:extLst>
          </p:cNvPr>
          <p:cNvPicPr>
            <a:picLocks noChangeAspect="1"/>
          </p:cNvPicPr>
          <p:nvPr/>
        </p:nvPicPr>
        <p:blipFill rotWithShape="1">
          <a:blip r:embed="rId2"/>
          <a:srcRect l="27565" r="12002" b="-3"/>
          <a:stretch/>
        </p:blipFill>
        <p:spPr>
          <a:xfrm>
            <a:off x="2" y="10"/>
            <a:ext cx="1945697" cy="1714488"/>
          </a:xfrm>
          <a:custGeom>
            <a:avLst/>
            <a:gdLst/>
            <a:ahLst/>
            <a:cxnLst/>
            <a:rect l="l" t="t" r="r" b="b"/>
            <a:pathLst>
              <a:path w="1945697" h="1714498">
                <a:moveTo>
                  <a:pt x="0" y="0"/>
                </a:moveTo>
                <a:lnTo>
                  <a:pt x="1678973" y="0"/>
                </a:lnTo>
                <a:lnTo>
                  <a:pt x="1945697" y="1714498"/>
                </a:lnTo>
                <a:lnTo>
                  <a:pt x="0" y="1714498"/>
                </a:lnTo>
                <a:close/>
              </a:path>
            </a:pathLst>
          </a:custGeom>
        </p:spPr>
      </p:pic>
      <p:pic>
        <p:nvPicPr>
          <p:cNvPr id="9" name="Picture 8" descr="A screenshot of a social media post&#10;&#10;Description automatically generated">
            <a:extLst>
              <a:ext uri="{FF2B5EF4-FFF2-40B4-BE49-F238E27FC236}">
                <a16:creationId xmlns:a16="http://schemas.microsoft.com/office/drawing/2014/main" id="{9FE3C717-A8DF-40BF-BC3A-B9779E9E793A}"/>
              </a:ext>
            </a:extLst>
          </p:cNvPr>
          <p:cNvPicPr>
            <a:picLocks noChangeAspect="1"/>
          </p:cNvPicPr>
          <p:nvPr/>
        </p:nvPicPr>
        <p:blipFill rotWithShape="1">
          <a:blip r:embed="rId3">
            <a:alphaModFix/>
          </a:blip>
          <a:srcRect l="13741" r="17617" b="-4"/>
          <a:stretch/>
        </p:blipFill>
        <p:spPr>
          <a:xfrm>
            <a:off x="1" y="1714496"/>
            <a:ext cx="2210007" cy="1714498"/>
          </a:xfrm>
          <a:custGeom>
            <a:avLst/>
            <a:gdLst/>
            <a:ahLst/>
            <a:cxnLst/>
            <a:rect l="l" t="t" r="r" b="b"/>
            <a:pathLst>
              <a:path w="2210007" h="1714498">
                <a:moveTo>
                  <a:pt x="0" y="0"/>
                </a:moveTo>
                <a:lnTo>
                  <a:pt x="1943283" y="0"/>
                </a:lnTo>
                <a:lnTo>
                  <a:pt x="2210007" y="1714498"/>
                </a:lnTo>
                <a:lnTo>
                  <a:pt x="0" y="1714498"/>
                </a:lnTo>
                <a:close/>
              </a:path>
            </a:pathLst>
          </a:custGeom>
        </p:spPr>
      </p:pic>
      <p:pic>
        <p:nvPicPr>
          <p:cNvPr id="10" name="Picture 9" descr="A screenshot of a computer&#10;&#10;Description automatically generated">
            <a:extLst>
              <a:ext uri="{FF2B5EF4-FFF2-40B4-BE49-F238E27FC236}">
                <a16:creationId xmlns:a16="http://schemas.microsoft.com/office/drawing/2014/main" id="{A7D71BAB-9F7C-45D7-8EC1-6265D2AEAFB6}"/>
              </a:ext>
            </a:extLst>
          </p:cNvPr>
          <p:cNvPicPr>
            <a:picLocks noChangeAspect="1"/>
          </p:cNvPicPr>
          <p:nvPr/>
        </p:nvPicPr>
        <p:blipFill rotWithShape="1">
          <a:blip r:embed="rId4">
            <a:alphaModFix/>
          </a:blip>
          <a:srcRect r="22445" b="-6"/>
          <a:stretch/>
        </p:blipFill>
        <p:spPr>
          <a:xfrm>
            <a:off x="1" y="3429005"/>
            <a:ext cx="2474319" cy="1698991"/>
          </a:xfrm>
          <a:custGeom>
            <a:avLst/>
            <a:gdLst/>
            <a:ahLst/>
            <a:cxnLst/>
            <a:rect l="l" t="t" r="r" b="b"/>
            <a:pathLst>
              <a:path w="2474319" h="1698991">
                <a:moveTo>
                  <a:pt x="0" y="0"/>
                </a:moveTo>
                <a:lnTo>
                  <a:pt x="2210007" y="0"/>
                </a:lnTo>
                <a:lnTo>
                  <a:pt x="2474319" y="1698991"/>
                </a:lnTo>
                <a:lnTo>
                  <a:pt x="188387" y="1698991"/>
                </a:lnTo>
                <a:lnTo>
                  <a:pt x="0" y="574652"/>
                </a:lnTo>
                <a:close/>
              </a:path>
            </a:pathLst>
          </a:custGeom>
        </p:spPr>
      </p:pic>
      <p:pic>
        <p:nvPicPr>
          <p:cNvPr id="8" name="Picture 7">
            <a:extLst>
              <a:ext uri="{FF2B5EF4-FFF2-40B4-BE49-F238E27FC236}">
                <a16:creationId xmlns:a16="http://schemas.microsoft.com/office/drawing/2014/main" id="{101E16A7-B89D-4679-B358-47B5EACEB2A0}"/>
              </a:ext>
            </a:extLst>
          </p:cNvPr>
          <p:cNvPicPr>
            <a:picLocks noChangeAspect="1"/>
          </p:cNvPicPr>
          <p:nvPr/>
        </p:nvPicPr>
        <p:blipFill rotWithShape="1">
          <a:blip r:embed="rId5">
            <a:alphaModFix/>
          </a:blip>
          <a:srcRect t="10620" b="8139"/>
          <a:stretch/>
        </p:blipFill>
        <p:spPr>
          <a:xfrm>
            <a:off x="188384" y="5127992"/>
            <a:ext cx="2555404" cy="1730008"/>
          </a:xfrm>
          <a:custGeom>
            <a:avLst/>
            <a:gdLst/>
            <a:ahLst/>
            <a:cxnLst/>
            <a:rect l="l" t="t" r="r" b="b"/>
            <a:pathLst>
              <a:path w="2555404" h="1730008">
                <a:moveTo>
                  <a:pt x="0" y="0"/>
                </a:moveTo>
                <a:lnTo>
                  <a:pt x="2285932" y="0"/>
                </a:lnTo>
                <a:lnTo>
                  <a:pt x="2538174" y="1621404"/>
                </a:lnTo>
                <a:lnTo>
                  <a:pt x="2538508" y="1621404"/>
                </a:lnTo>
                <a:lnTo>
                  <a:pt x="2555404" y="1730008"/>
                </a:lnTo>
                <a:lnTo>
                  <a:pt x="289868" y="1730008"/>
                </a:lnTo>
                <a:close/>
              </a:path>
            </a:pathLst>
          </a:custGeom>
        </p:spPr>
      </p:pic>
      <p:sp>
        <p:nvSpPr>
          <p:cNvPr id="19" name="Isosceles Triangle 8">
            <a:extLst>
              <a:ext uri="{FF2B5EF4-FFF2-40B4-BE49-F238E27FC236}">
                <a16:creationId xmlns:a16="http://schemas.microsoft.com/office/drawing/2014/main" id="{2AC0F484-DB7C-404B-BF79-70F127C9A01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013201"/>
            <a:ext cx="476655" cy="2844800"/>
          </a:xfrm>
          <a:prstGeom prst="triangle">
            <a:avLst>
              <a:gd name="adj" fmla="val 0"/>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11" name="Content Placeholder 10">
            <a:extLst>
              <a:ext uri="{FF2B5EF4-FFF2-40B4-BE49-F238E27FC236}">
                <a16:creationId xmlns:a16="http://schemas.microsoft.com/office/drawing/2014/main" id="{2464BC8A-0489-4E9D-921A-83F6A8452305}"/>
              </a:ext>
            </a:extLst>
          </p:cNvPr>
          <p:cNvSpPr>
            <a:spLocks noGrp="1"/>
          </p:cNvSpPr>
          <p:nvPr>
            <p:ph idx="1"/>
          </p:nvPr>
        </p:nvSpPr>
        <p:spPr>
          <a:xfrm>
            <a:off x="2474320" y="927101"/>
            <a:ext cx="7088780" cy="771899"/>
          </a:xfrm>
        </p:spPr>
        <p:txBody>
          <a:bodyPr>
            <a:noAutofit/>
          </a:bodyPr>
          <a:lstStyle/>
          <a:p>
            <a:pPr algn="just">
              <a:lnSpc>
                <a:spcPct val="150000"/>
              </a:lnSpc>
            </a:pPr>
            <a:r>
              <a:rPr lang="en-GB" sz="1200" dirty="0">
                <a:latin typeface="Arial" panose="020B0604020202020204" pitchFamily="34" charset="0"/>
                <a:cs typeface="Arial" panose="020B0604020202020204" pitchFamily="34" charset="0"/>
              </a:rPr>
              <a:t>There are basically four categories of consumer markets, which are, consumer products, food and beverage products, retail products and transportation products.  (LEADLEY, Peter and Forsyth, Patrick, 2004).</a:t>
            </a:r>
          </a:p>
          <a:p>
            <a:pPr algn="just">
              <a:lnSpc>
                <a:spcPct val="150000"/>
              </a:lnSpc>
            </a:pPr>
            <a:r>
              <a:rPr lang="en-GB" sz="1200" dirty="0">
                <a:latin typeface="Arial" panose="020B0604020202020204" pitchFamily="34" charset="0"/>
                <a:cs typeface="Arial" panose="020B0604020202020204" pitchFamily="34" charset="0"/>
              </a:rPr>
              <a:t>Forest of Arden have a lot of ways to advertise and approach customers from all areas of the world. The Resort being a Marriot Branch, it has a lot of branches across the world.</a:t>
            </a:r>
          </a:p>
          <a:p>
            <a:pPr algn="just">
              <a:lnSpc>
                <a:spcPct val="150000"/>
              </a:lnSpc>
            </a:pPr>
            <a:r>
              <a:rPr lang="en-US" sz="1200" dirty="0">
                <a:latin typeface="Arial" panose="020B0604020202020204" pitchFamily="34" charset="0"/>
                <a:cs typeface="Arial" panose="020B0604020202020204" pitchFamily="34" charset="0"/>
              </a:rPr>
              <a:t>Online app</a:t>
            </a:r>
          </a:p>
          <a:p>
            <a:pPr algn="just">
              <a:lnSpc>
                <a:spcPct val="150000"/>
              </a:lnSpc>
            </a:pPr>
            <a:r>
              <a:rPr lang="en-US" sz="1200" dirty="0">
                <a:latin typeface="Arial" panose="020B0604020202020204" pitchFamily="34" charset="0"/>
                <a:cs typeface="Arial" panose="020B0604020202020204" pitchFamily="34" charset="0"/>
              </a:rPr>
              <a:t>Customer Guarantee of exclusive benefits as a member </a:t>
            </a:r>
          </a:p>
          <a:p>
            <a:pPr algn="just">
              <a:lnSpc>
                <a:spcPct val="150000"/>
              </a:lnSpc>
            </a:pPr>
            <a:r>
              <a:rPr lang="en-US" sz="1200" dirty="0">
                <a:latin typeface="Arial" panose="020B0604020202020204" pitchFamily="34" charset="0"/>
                <a:cs typeface="Arial" panose="020B0604020202020204" pitchFamily="34" charset="0"/>
              </a:rPr>
              <a:t>Senior Discounts-</a:t>
            </a:r>
            <a:r>
              <a:rPr lang="en-GB" sz="1200" dirty="0">
                <a:latin typeface="Arial" panose="020B0604020202020204" pitchFamily="34" charset="0"/>
                <a:cs typeface="Arial" panose="020B0604020202020204" pitchFamily="34" charset="0"/>
              </a:rPr>
              <a:t>If you’re 62 years or older, you can save at least 15% on your room rate at Marriott hotels.</a:t>
            </a:r>
          </a:p>
          <a:p>
            <a:pPr algn="just">
              <a:lnSpc>
                <a:spcPct val="150000"/>
              </a:lnSpc>
            </a:pPr>
            <a:r>
              <a:rPr lang="en-GB" sz="1200" dirty="0">
                <a:latin typeface="Arial" panose="020B0604020202020204" pitchFamily="34" charset="0"/>
                <a:cs typeface="Arial" panose="020B0604020202020204" pitchFamily="34" charset="0"/>
              </a:rPr>
              <a:t>The rely a lot on customer reviews and say and feedback and this helps them make better choices for the Resort and </a:t>
            </a:r>
            <a:endParaRPr lang="en-US" sz="1200" dirty="0">
              <a:latin typeface="Arial" panose="020B0604020202020204" pitchFamily="34" charset="0"/>
              <a:cs typeface="Arial" panose="020B0604020202020204" pitchFamily="34" charset="0"/>
            </a:endParaRPr>
          </a:p>
          <a:p>
            <a:pPr algn="just">
              <a:lnSpc>
                <a:spcPct val="150000"/>
              </a:lnSpc>
            </a:pPr>
            <a:r>
              <a:rPr lang="en-GB" sz="1200" dirty="0">
                <a:latin typeface="Arial" panose="020B0604020202020204" pitchFamily="34" charset="0"/>
                <a:cs typeface="Arial" panose="020B0604020202020204" pitchFamily="34" charset="0"/>
              </a:rPr>
              <a:t>Despite growing concern for corporate social responsibility (CSR) in various industries including the hospitality industry, the relationship between CSR activities and financial performance is a rarely examined subject in the hospitality context (Moneva,  et al., 2010).</a:t>
            </a:r>
          </a:p>
          <a:p>
            <a:pPr algn="just">
              <a:lnSpc>
                <a:spcPct val="150000"/>
              </a:lnSpc>
            </a:pPr>
            <a:r>
              <a:rPr lang="en-GB" sz="1200" dirty="0">
                <a:latin typeface="Arial" panose="020B0604020202020204" pitchFamily="34" charset="0"/>
                <a:cs typeface="Arial" panose="020B0604020202020204" pitchFamily="34" charset="0"/>
              </a:rPr>
              <a:t>By integrated concept it is meant that equal importance is given to society of the consumer and business as to the consumer needs and business performance. (PRIDE, William M., 2011)</a:t>
            </a:r>
          </a:p>
        </p:txBody>
      </p:sp>
    </p:spTree>
    <p:extLst>
      <p:ext uri="{BB962C8B-B14F-4D97-AF65-F5344CB8AC3E}">
        <p14:creationId xmlns:p14="http://schemas.microsoft.com/office/powerpoint/2010/main" val="49622668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2" name="Rectangle 18">
            <a:extLst>
              <a:ext uri="{FF2B5EF4-FFF2-40B4-BE49-F238E27FC236}">
                <a16:creationId xmlns:a16="http://schemas.microsoft.com/office/drawing/2014/main" id="{9F4444CE-BC8D-4D61-B303-4C05614E62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3" name="Rectangle 20">
            <a:extLst>
              <a:ext uri="{FF2B5EF4-FFF2-40B4-BE49-F238E27FC236}">
                <a16:creationId xmlns:a16="http://schemas.microsoft.com/office/drawing/2014/main" id="{62423CA5-E2E1-4789-B759-9906C1C940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3"/>
            <a:ext cx="4660126"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44" name="Isosceles Triangle 22">
            <a:extLst>
              <a:ext uri="{FF2B5EF4-FFF2-40B4-BE49-F238E27FC236}">
                <a16:creationId xmlns:a16="http://schemas.microsoft.com/office/drawing/2014/main" id="{73772B81-181F-48B7-8826-4D9686D15DF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4660127" y="-3"/>
            <a:ext cx="1056745" cy="6858001"/>
          </a:xfrm>
          <a:prstGeom prst="triangle">
            <a:avLst>
              <a:gd name="adj" fmla="val 100000"/>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dirty="0"/>
          </a:p>
        </p:txBody>
      </p:sp>
      <p:sp>
        <p:nvSpPr>
          <p:cNvPr id="2" name="Title 1">
            <a:extLst>
              <a:ext uri="{FF2B5EF4-FFF2-40B4-BE49-F238E27FC236}">
                <a16:creationId xmlns:a16="http://schemas.microsoft.com/office/drawing/2014/main" id="{8CA2DC83-3048-4661-9025-C5504E93B84B}"/>
              </a:ext>
            </a:extLst>
          </p:cNvPr>
          <p:cNvSpPr>
            <a:spLocks noGrp="1"/>
          </p:cNvSpPr>
          <p:nvPr>
            <p:ph type="title"/>
          </p:nvPr>
        </p:nvSpPr>
        <p:spPr>
          <a:xfrm>
            <a:off x="673754" y="643467"/>
            <a:ext cx="4203045" cy="1375608"/>
          </a:xfrm>
        </p:spPr>
        <p:txBody>
          <a:bodyPr anchor="ctr">
            <a:normAutofit/>
          </a:bodyPr>
          <a:lstStyle/>
          <a:p>
            <a:r>
              <a:rPr lang="en-GB">
                <a:solidFill>
                  <a:schemeClr val="bg1"/>
                </a:solidFill>
              </a:rPr>
              <a:t>Customer services</a:t>
            </a:r>
            <a:endParaRPr lang="en-GB" dirty="0">
              <a:solidFill>
                <a:schemeClr val="bg1"/>
              </a:solidFill>
            </a:endParaRPr>
          </a:p>
        </p:txBody>
      </p:sp>
      <p:sp>
        <p:nvSpPr>
          <p:cNvPr id="3" name="Content Placeholder 2">
            <a:extLst>
              <a:ext uri="{FF2B5EF4-FFF2-40B4-BE49-F238E27FC236}">
                <a16:creationId xmlns:a16="http://schemas.microsoft.com/office/drawing/2014/main" id="{D35EB9B9-9808-4711-8A66-939883233D0A}"/>
              </a:ext>
            </a:extLst>
          </p:cNvPr>
          <p:cNvSpPr>
            <a:spLocks noGrp="1"/>
          </p:cNvSpPr>
          <p:nvPr>
            <p:ph idx="1"/>
          </p:nvPr>
        </p:nvSpPr>
        <p:spPr>
          <a:xfrm>
            <a:off x="673754" y="2160590"/>
            <a:ext cx="3973943" cy="3440110"/>
          </a:xfrm>
        </p:spPr>
        <p:txBody>
          <a:bodyPr>
            <a:normAutofit/>
          </a:bodyPr>
          <a:lstStyle/>
          <a:p>
            <a:pPr>
              <a:lnSpc>
                <a:spcPct val="90000"/>
              </a:lnSpc>
            </a:pPr>
            <a:r>
              <a:rPr lang="en-GB" sz="1500" dirty="0">
                <a:solidFill>
                  <a:schemeClr val="bg1"/>
                </a:solidFill>
              </a:rPr>
              <a:t>Despite growing concern for corporate social responsibility (CSR) in various industries including the hospitality industry, the relationship between CSR activities and financial performance is a rarely examined subject in the hospitality context (Moneva,  et al., 2010).</a:t>
            </a:r>
          </a:p>
          <a:p>
            <a:pPr>
              <a:lnSpc>
                <a:spcPct val="90000"/>
              </a:lnSpc>
            </a:pPr>
            <a:r>
              <a:rPr lang="en-GB" sz="1500" dirty="0">
                <a:solidFill>
                  <a:schemeClr val="bg1"/>
                </a:solidFill>
              </a:rPr>
              <a:t>Forest Of Arden customer service options and deals (see picture on the side)</a:t>
            </a:r>
          </a:p>
          <a:p>
            <a:pPr>
              <a:lnSpc>
                <a:spcPct val="90000"/>
              </a:lnSpc>
            </a:pPr>
            <a:r>
              <a:rPr lang="en-GB" sz="1500" dirty="0">
                <a:solidFill>
                  <a:schemeClr val="bg1"/>
                </a:solidFill>
              </a:rPr>
              <a:t>Customers have great reviews about the hotel and also the Hotel has everything you would need for a weekend Get away.</a:t>
            </a:r>
          </a:p>
        </p:txBody>
      </p:sp>
      <p:pic>
        <p:nvPicPr>
          <p:cNvPr id="6" name="Picture 5">
            <a:extLst>
              <a:ext uri="{FF2B5EF4-FFF2-40B4-BE49-F238E27FC236}">
                <a16:creationId xmlns:a16="http://schemas.microsoft.com/office/drawing/2014/main" id="{31A30872-658D-4016-A8BB-1FBE612555FC}"/>
              </a:ext>
            </a:extLst>
          </p:cNvPr>
          <p:cNvPicPr>
            <a:picLocks noChangeAspect="1"/>
          </p:cNvPicPr>
          <p:nvPr/>
        </p:nvPicPr>
        <p:blipFill rotWithShape="1">
          <a:blip r:embed="rId2"/>
          <a:srcRect l="7813" t="12568" r="7500" b="7025"/>
          <a:stretch/>
        </p:blipFill>
        <p:spPr>
          <a:xfrm>
            <a:off x="6096001" y="2122497"/>
            <a:ext cx="5143500" cy="2600490"/>
          </a:xfrm>
          <a:prstGeom prst="rect">
            <a:avLst/>
          </a:prstGeom>
        </p:spPr>
      </p:pic>
      <p:sp>
        <p:nvSpPr>
          <p:cNvPr id="45" name="Isosceles Triangle 24">
            <a:extLst>
              <a:ext uri="{FF2B5EF4-FFF2-40B4-BE49-F238E27FC236}">
                <a16:creationId xmlns:a16="http://schemas.microsoft.com/office/drawing/2014/main" id="{B2205F6E-03C6-4E92-877C-E2482F6599A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1755696"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dirty="0"/>
          </a:p>
        </p:txBody>
      </p:sp>
    </p:spTree>
    <p:extLst>
      <p:ext uri="{BB962C8B-B14F-4D97-AF65-F5344CB8AC3E}">
        <p14:creationId xmlns:p14="http://schemas.microsoft.com/office/powerpoint/2010/main" val="96459458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8" name="Rectangle 9">
            <a:extLst>
              <a:ext uri="{FF2B5EF4-FFF2-40B4-BE49-F238E27FC236}">
                <a16:creationId xmlns:a16="http://schemas.microsoft.com/office/drawing/2014/main" id="{4BE9D4C4-9FA3-4885-A769-301639CC7A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Trebuchet MS" panose="020B0603020202020204"/>
              <a:ea typeface="+mn-ea"/>
              <a:cs typeface="+mn-cs"/>
            </a:endParaRPr>
          </a:p>
        </p:txBody>
      </p:sp>
      <p:sp>
        <p:nvSpPr>
          <p:cNvPr id="20" name="Freeform: Shape 11">
            <a:extLst>
              <a:ext uri="{FF2B5EF4-FFF2-40B4-BE49-F238E27FC236}">
                <a16:creationId xmlns:a16="http://schemas.microsoft.com/office/drawing/2014/main" id="{4524F065-9F7C-400C-9A20-B343BFAA6A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052627" y="-4"/>
            <a:ext cx="8139373" cy="6858000"/>
          </a:xfrm>
          <a:custGeom>
            <a:avLst/>
            <a:gdLst>
              <a:gd name="connsiteX0" fmla="*/ 5181344 w 8139373"/>
              <a:gd name="connsiteY0" fmla="*/ 0 h 6858000"/>
              <a:gd name="connsiteX1" fmla="*/ 8139373 w 8139373"/>
              <a:gd name="connsiteY1" fmla="*/ 0 h 6858000"/>
              <a:gd name="connsiteX2" fmla="*/ 8139373 w 8139373"/>
              <a:gd name="connsiteY2" fmla="*/ 6858000 h 6858000"/>
              <a:gd name="connsiteX3" fmla="*/ 0 w 8139373"/>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8139373" h="6858000">
                <a:moveTo>
                  <a:pt x="5181344" y="0"/>
                </a:moveTo>
                <a:lnTo>
                  <a:pt x="8139373" y="0"/>
                </a:lnTo>
                <a:lnTo>
                  <a:pt x="8139373" y="6858000"/>
                </a:lnTo>
                <a:lnTo>
                  <a:pt x="0" y="6858000"/>
                </a:ln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19D3DFDA-80E4-41C1-9926-B9E751C377B3}"/>
              </a:ext>
            </a:extLst>
          </p:cNvPr>
          <p:cNvSpPr>
            <a:spLocks noGrp="1"/>
          </p:cNvSpPr>
          <p:nvPr>
            <p:ph type="title"/>
          </p:nvPr>
        </p:nvSpPr>
        <p:spPr>
          <a:xfrm>
            <a:off x="677334" y="1176489"/>
            <a:ext cx="3749061" cy="1508469"/>
          </a:xfrm>
        </p:spPr>
        <p:txBody>
          <a:bodyPr anchor="ctr">
            <a:normAutofit/>
          </a:bodyPr>
          <a:lstStyle/>
          <a:p>
            <a:r>
              <a:rPr lang="en-GB" sz="3200"/>
              <a:t>Type of kitchen</a:t>
            </a:r>
          </a:p>
        </p:txBody>
      </p:sp>
      <p:sp>
        <p:nvSpPr>
          <p:cNvPr id="22" name="Isosceles Triangle 13">
            <a:extLst>
              <a:ext uri="{FF2B5EF4-FFF2-40B4-BE49-F238E27FC236}">
                <a16:creationId xmlns:a16="http://schemas.microsoft.com/office/drawing/2014/main" id="{7EB6695E-BED5-4DA3-8C9B-AD301AEF47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0" y="435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sp>
        <p:nvSpPr>
          <p:cNvPr id="3" name="Content Placeholder 2">
            <a:extLst>
              <a:ext uri="{FF2B5EF4-FFF2-40B4-BE49-F238E27FC236}">
                <a16:creationId xmlns:a16="http://schemas.microsoft.com/office/drawing/2014/main" id="{CFE796D6-D735-415A-B518-A12B61B6F989}"/>
              </a:ext>
            </a:extLst>
          </p:cNvPr>
          <p:cNvSpPr>
            <a:spLocks noGrp="1"/>
          </p:cNvSpPr>
          <p:nvPr>
            <p:ph idx="1"/>
          </p:nvPr>
        </p:nvSpPr>
        <p:spPr>
          <a:xfrm>
            <a:off x="677334" y="2795618"/>
            <a:ext cx="3749061" cy="3005289"/>
          </a:xfrm>
        </p:spPr>
        <p:txBody>
          <a:bodyPr>
            <a:normAutofit/>
          </a:bodyPr>
          <a:lstStyle/>
          <a:p>
            <a:pPr>
              <a:lnSpc>
                <a:spcPct val="90000"/>
              </a:lnSpc>
            </a:pPr>
            <a:r>
              <a:rPr lang="en-GB" sz="1100"/>
              <a:t>Grill Cast Iron Bar &amp; GrillEnjoy fresh, locally sourced, best of British dishes at Cast Iron Bar &amp; Grill, our stylish on-site restaurant. Order a succulent steak, try our new Sunday lunch carvery menu or experience a scrumptious, traditional afternoon tea.</a:t>
            </a:r>
          </a:p>
          <a:p>
            <a:pPr>
              <a:lnSpc>
                <a:spcPct val="90000"/>
              </a:lnSpc>
            </a:pPr>
            <a:r>
              <a:rPr lang="en-GB" sz="1100"/>
              <a:t>Open for breakfast, lunch and dinner Dress code: Casual Phone: +44 1676 522335; ext= 622 </a:t>
            </a:r>
          </a:p>
          <a:p>
            <a:pPr>
              <a:lnSpc>
                <a:spcPct val="90000"/>
              </a:lnSpc>
            </a:pPr>
            <a:r>
              <a:rPr lang="en-GB" sz="1100"/>
              <a:t>Zest Restaurant Sample light bites and snacks from a globally-inspired menu at Zest Restaurant, which also offers an outdoor terrace where you can eat or sip a drink al fresco when the weather in Birmingham is mild.</a:t>
            </a:r>
          </a:p>
          <a:p>
            <a:pPr>
              <a:lnSpc>
                <a:spcPct val="90000"/>
              </a:lnSpc>
            </a:pPr>
            <a:r>
              <a:rPr lang="en-GB" sz="1100"/>
              <a:t>Open for breakfast and lunch Dress code: Casual Phone: +44 1676 522335</a:t>
            </a:r>
          </a:p>
          <a:p>
            <a:pPr>
              <a:lnSpc>
                <a:spcPct val="90000"/>
              </a:lnSpc>
            </a:pPr>
            <a:endParaRPr lang="en-GB" sz="1100"/>
          </a:p>
        </p:txBody>
      </p:sp>
      <p:sp>
        <p:nvSpPr>
          <p:cNvPr id="24" name="Freeform: Shape 15">
            <a:extLst>
              <a:ext uri="{FF2B5EF4-FFF2-40B4-BE49-F238E27FC236}">
                <a16:creationId xmlns:a16="http://schemas.microsoft.com/office/drawing/2014/main" id="{46DB9E65-E072-43AF-A8C9-9744BA0CC25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96867" y="6"/>
            <a:ext cx="4831627" cy="4520011"/>
          </a:xfrm>
          <a:custGeom>
            <a:avLst/>
            <a:gdLst>
              <a:gd name="connsiteX0" fmla="*/ 0 w 4831627"/>
              <a:gd name="connsiteY0" fmla="*/ 0 h 4520011"/>
              <a:gd name="connsiteX1" fmla="*/ 4831627 w 4831627"/>
              <a:gd name="connsiteY1" fmla="*/ 0 h 4520011"/>
              <a:gd name="connsiteX2" fmla="*/ 1416677 w 4831627"/>
              <a:gd name="connsiteY2" fmla="*/ 4520011 h 4520011"/>
            </a:gdLst>
            <a:ahLst/>
            <a:cxnLst>
              <a:cxn ang="0">
                <a:pos x="connsiteX0" y="connsiteY0"/>
              </a:cxn>
              <a:cxn ang="0">
                <a:pos x="connsiteX1" y="connsiteY1"/>
              </a:cxn>
              <a:cxn ang="0">
                <a:pos x="connsiteX2" y="connsiteY2"/>
              </a:cxn>
            </a:cxnLst>
            <a:rect l="l" t="t" r="r" b="b"/>
            <a:pathLst>
              <a:path w="4831627" h="4520011">
                <a:moveTo>
                  <a:pt x="0" y="0"/>
                </a:moveTo>
                <a:lnTo>
                  <a:pt x="4831627" y="0"/>
                </a:lnTo>
                <a:lnTo>
                  <a:pt x="1416677" y="4520011"/>
                </a:ln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5" name="Picture 4" descr="A dining room table&#10;&#10;Description automatically generated">
            <a:extLst>
              <a:ext uri="{FF2B5EF4-FFF2-40B4-BE49-F238E27FC236}">
                <a16:creationId xmlns:a16="http://schemas.microsoft.com/office/drawing/2014/main" id="{AFDB3BCC-8247-4A3E-A48C-D427E59672F2}"/>
              </a:ext>
            </a:extLst>
          </p:cNvPr>
          <p:cNvPicPr>
            <a:picLocks noChangeAspect="1"/>
          </p:cNvPicPr>
          <p:nvPr/>
        </p:nvPicPr>
        <p:blipFill>
          <a:blip r:embed="rId2"/>
          <a:stretch>
            <a:fillRect/>
          </a:stretch>
        </p:blipFill>
        <p:spPr>
          <a:xfrm>
            <a:off x="5168778" y="525197"/>
            <a:ext cx="2104587" cy="1462687"/>
          </a:xfrm>
          <a:prstGeom prst="rect">
            <a:avLst/>
          </a:prstGeom>
        </p:spPr>
      </p:pic>
      <p:pic>
        <p:nvPicPr>
          <p:cNvPr id="4" name="Picture 3" descr="A large room with tables and chairs&#10;&#10;Description automatically generated">
            <a:extLst>
              <a:ext uri="{FF2B5EF4-FFF2-40B4-BE49-F238E27FC236}">
                <a16:creationId xmlns:a16="http://schemas.microsoft.com/office/drawing/2014/main" id="{5E21A92C-C48E-47E5-B83C-D83D6EF3940C}"/>
              </a:ext>
            </a:extLst>
          </p:cNvPr>
          <p:cNvPicPr>
            <a:picLocks noChangeAspect="1"/>
          </p:cNvPicPr>
          <p:nvPr/>
        </p:nvPicPr>
        <p:blipFill>
          <a:blip r:embed="rId3"/>
          <a:stretch>
            <a:fillRect/>
          </a:stretch>
        </p:blipFill>
        <p:spPr>
          <a:xfrm>
            <a:off x="7691718" y="2684975"/>
            <a:ext cx="3994005" cy="2835743"/>
          </a:xfrm>
          <a:prstGeom prst="rect">
            <a:avLst/>
          </a:prstGeom>
        </p:spPr>
      </p:pic>
    </p:spTree>
    <p:extLst>
      <p:ext uri="{BB962C8B-B14F-4D97-AF65-F5344CB8AC3E}">
        <p14:creationId xmlns:p14="http://schemas.microsoft.com/office/powerpoint/2010/main" val="373826102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2" name="Rectangle 10">
            <a:extLst>
              <a:ext uri="{FF2B5EF4-FFF2-40B4-BE49-F238E27FC236}">
                <a16:creationId xmlns:a16="http://schemas.microsoft.com/office/drawing/2014/main" id="{8DF4D7F6-81B5-452A-9CE6-76D81F91D41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41F3890-5540-4D4C-9F5C-2F3D5DCC6D20}"/>
              </a:ext>
            </a:extLst>
          </p:cNvPr>
          <p:cNvSpPr>
            <a:spLocks noGrp="1"/>
          </p:cNvSpPr>
          <p:nvPr>
            <p:ph type="title"/>
          </p:nvPr>
        </p:nvSpPr>
        <p:spPr>
          <a:xfrm>
            <a:off x="1333502" y="609600"/>
            <a:ext cx="8596668" cy="1320800"/>
          </a:xfrm>
        </p:spPr>
        <p:txBody>
          <a:bodyPr vert="horz" lIns="91440" tIns="45720" rIns="91440" bIns="45720" rtlCol="0" anchor="t">
            <a:normAutofit/>
          </a:bodyPr>
          <a:lstStyle/>
          <a:p>
            <a:r>
              <a:rPr lang="en-US"/>
              <a:t>REFERENCES </a:t>
            </a:r>
          </a:p>
        </p:txBody>
      </p:sp>
      <p:sp>
        <p:nvSpPr>
          <p:cNvPr id="33" name="Isosceles Triangle 12">
            <a:extLst>
              <a:ext uri="{FF2B5EF4-FFF2-40B4-BE49-F238E27FC236}">
                <a16:creationId xmlns:a16="http://schemas.microsoft.com/office/drawing/2014/main" id="{4600514D-20FB-4559-97DC-D1DC39E6C3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0" y="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sp>
        <p:nvSpPr>
          <p:cNvPr id="34" name="Isosceles Triangle 14">
            <a:extLst>
              <a:ext uri="{FF2B5EF4-FFF2-40B4-BE49-F238E27FC236}">
                <a16:creationId xmlns:a16="http://schemas.microsoft.com/office/drawing/2014/main" id="{266F638A-E405-4AC0-B984-72E5813B0DD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738534" y="3818467"/>
            <a:ext cx="4450292" cy="3039533"/>
          </a:xfrm>
          <a:prstGeom prst="triangle">
            <a:avLst>
              <a:gd name="adj" fmla="val 100000"/>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cxnSp>
        <p:nvCxnSpPr>
          <p:cNvPr id="35" name="Straight Connector 16">
            <a:extLst>
              <a:ext uri="{FF2B5EF4-FFF2-40B4-BE49-F238E27FC236}">
                <a16:creationId xmlns:a16="http://schemas.microsoft.com/office/drawing/2014/main" id="{7D1CBE93-B17D-4509-843C-82287C38032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0134600" y="0"/>
            <a:ext cx="1727200" cy="6858000"/>
          </a:xfrm>
          <a:prstGeom prst="line">
            <a:avLst/>
          </a:prstGeom>
          <a:ln w="15875" cap="sq">
            <a:solidFill>
              <a:schemeClr val="accent2"/>
            </a:solidFill>
            <a:bevel/>
          </a:ln>
        </p:spPr>
        <p:style>
          <a:lnRef idx="2">
            <a:schemeClr val="accent1"/>
          </a:lnRef>
          <a:fillRef idx="0">
            <a:schemeClr val="accent1"/>
          </a:fillRef>
          <a:effectRef idx="1">
            <a:schemeClr val="accent1"/>
          </a:effectRef>
          <a:fontRef idx="minor">
            <a:schemeClr val="tx1"/>
          </a:fontRef>
        </p:style>
      </p:cxnSp>
      <p:cxnSp>
        <p:nvCxnSpPr>
          <p:cNvPr id="36" name="Straight Connector 18">
            <a:extLst>
              <a:ext uri="{FF2B5EF4-FFF2-40B4-BE49-F238E27FC236}">
                <a16:creationId xmlns:a16="http://schemas.microsoft.com/office/drawing/2014/main" id="{AE6277B4-6A43-48AB-89B2-3442221619C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15875">
            <a:solidFill>
              <a:schemeClr val="accent1"/>
            </a:solidFill>
          </a:ln>
        </p:spPr>
        <p:style>
          <a:lnRef idx="2">
            <a:schemeClr val="accent1"/>
          </a:lnRef>
          <a:fillRef idx="0">
            <a:schemeClr val="accent1"/>
          </a:fillRef>
          <a:effectRef idx="1">
            <a:schemeClr val="accent1"/>
          </a:effectRef>
          <a:fontRef idx="minor">
            <a:schemeClr val="tx1"/>
          </a:fontRef>
        </p:style>
      </p:cxnSp>
      <p:sp>
        <p:nvSpPr>
          <p:cNvPr id="6" name="Rectangle 5">
            <a:extLst>
              <a:ext uri="{FF2B5EF4-FFF2-40B4-BE49-F238E27FC236}">
                <a16:creationId xmlns:a16="http://schemas.microsoft.com/office/drawing/2014/main" id="{B7C81FAE-7CC8-401C-95F5-E7B0E9A65E45}"/>
              </a:ext>
            </a:extLst>
          </p:cNvPr>
          <p:cNvSpPr/>
          <p:nvPr/>
        </p:nvSpPr>
        <p:spPr>
          <a:xfrm>
            <a:off x="1333502" y="2160590"/>
            <a:ext cx="8470898" cy="3429260"/>
          </a:xfrm>
          <a:prstGeom prst="rect">
            <a:avLst/>
          </a:prstGeom>
        </p:spPr>
        <p:txBody>
          <a:bodyPr vert="horz" lIns="91440" tIns="45720" rIns="91440" bIns="45720" rtlCol="0">
            <a:normAutofit/>
          </a:bodyPr>
          <a:lstStyle/>
          <a:p>
            <a:pPr marL="285750" indent="-285750">
              <a:lnSpc>
                <a:spcPct val="90000"/>
              </a:lnSpc>
              <a:spcBef>
                <a:spcPts val="1000"/>
              </a:spcBef>
              <a:buClr>
                <a:schemeClr val="accent1"/>
              </a:buClr>
              <a:buSzPct val="80000"/>
              <a:buFont typeface="Wingdings 3" charset="2"/>
              <a:buChar char=""/>
            </a:pPr>
            <a:r>
              <a:rPr lang="en-US" sz="1100">
                <a:solidFill>
                  <a:schemeClr val="tx1">
                    <a:lumMod val="75000"/>
                    <a:lumOff val="25000"/>
                  </a:schemeClr>
                </a:solidFill>
              </a:rPr>
              <a:t>Kang, KH, Lee, S &amp; Huh, C 2010, 'Impacts of positive and negative corporate social responsibility activities on company performance in the hospitality industry', International Journal of Hospitality Management, vol. 29, no. 1, pp. 72-82. </a:t>
            </a:r>
            <a:r>
              <a:rPr lang="en-US" sz="1100">
                <a:solidFill>
                  <a:schemeClr val="tx1">
                    <a:lumMod val="75000"/>
                    <a:lumOff val="25000"/>
                  </a:schemeClr>
                </a:solidFill>
                <a:hlinkClick r:id="rId2"/>
              </a:rPr>
              <a:t>https://doi.org/10.1016/j.ijhm.2009.05.006</a:t>
            </a:r>
            <a:endParaRPr lang="en-US" sz="1100">
              <a:solidFill>
                <a:schemeClr val="tx1">
                  <a:lumMod val="75000"/>
                  <a:lumOff val="25000"/>
                </a:schemeClr>
              </a:solidFill>
            </a:endParaRPr>
          </a:p>
          <a:p>
            <a:pPr marL="285750" indent="-285750">
              <a:lnSpc>
                <a:spcPct val="90000"/>
              </a:lnSpc>
              <a:spcBef>
                <a:spcPts val="1000"/>
              </a:spcBef>
              <a:buClr>
                <a:schemeClr val="accent1"/>
              </a:buClr>
              <a:buSzPct val="80000"/>
              <a:buFont typeface="Wingdings 3" charset="2"/>
              <a:buChar char=""/>
            </a:pPr>
            <a:r>
              <a:rPr lang="en-US" sz="1100">
                <a:solidFill>
                  <a:schemeClr val="tx1">
                    <a:lumMod val="75000"/>
                    <a:lumOff val="25000"/>
                  </a:schemeClr>
                </a:solidFill>
              </a:rPr>
              <a:t>Moneva, J.M., Bonilla-Priego, M.J., Ortas, E. (2010). Corporate social responsibility and organisational performance in the tourism sector. Journal of Sustainable Tourism. (2010)  International Journal of Hospitality Management,  29  (1) , pp. 70. </a:t>
            </a:r>
          </a:p>
          <a:p>
            <a:pPr marL="285750" indent="-285750">
              <a:lnSpc>
                <a:spcPct val="90000"/>
              </a:lnSpc>
              <a:spcBef>
                <a:spcPts val="1000"/>
              </a:spcBef>
              <a:buClr>
                <a:schemeClr val="accent1"/>
              </a:buClr>
              <a:buSzPct val="80000"/>
              <a:buFont typeface="Wingdings 3" charset="2"/>
              <a:buChar char=""/>
            </a:pPr>
            <a:r>
              <a:rPr lang="en-US" sz="1100">
                <a:solidFill>
                  <a:schemeClr val="tx1">
                    <a:lumMod val="75000"/>
                    <a:lumOff val="25000"/>
                  </a:schemeClr>
                </a:solidFill>
              </a:rPr>
              <a:t>Cheng-Wen Liao (2009) Service quality and customers’ satisfaction of the food and beverage industry, Journal of Statistics and Management Systems, 12:4, 759-774, DOI: 10.1080/09720510.2009.10701421 </a:t>
            </a:r>
          </a:p>
          <a:p>
            <a:pPr marL="285750" indent="-285750">
              <a:lnSpc>
                <a:spcPct val="90000"/>
              </a:lnSpc>
              <a:spcBef>
                <a:spcPts val="1000"/>
              </a:spcBef>
              <a:buClr>
                <a:schemeClr val="accent1"/>
              </a:buClr>
              <a:buSzPct val="80000"/>
              <a:buFont typeface="Wingdings 3" charset="2"/>
              <a:buChar char=""/>
            </a:pPr>
            <a:r>
              <a:rPr lang="en-US" sz="1100">
                <a:solidFill>
                  <a:schemeClr val="tx1">
                    <a:lumMod val="75000"/>
                    <a:lumOff val="25000"/>
                  </a:schemeClr>
                </a:solidFill>
              </a:rPr>
              <a:t>LEADLEY, Peter and Patrick FORSYTH. 2004. Marketing: Essential Principles, New Realities. Glasgow: Kogan Page Publishers.</a:t>
            </a:r>
          </a:p>
          <a:p>
            <a:pPr marL="285750" indent="-285750">
              <a:lnSpc>
                <a:spcPct val="90000"/>
              </a:lnSpc>
              <a:spcBef>
                <a:spcPts val="1000"/>
              </a:spcBef>
              <a:buClr>
                <a:schemeClr val="accent1"/>
              </a:buClr>
              <a:buSzPct val="80000"/>
              <a:buFont typeface="Wingdings 3" charset="2"/>
              <a:buChar char=""/>
            </a:pPr>
            <a:r>
              <a:rPr lang="en-US" sz="1100">
                <a:solidFill>
                  <a:schemeClr val="tx1">
                    <a:lumMod val="75000"/>
                    <a:lumOff val="25000"/>
                  </a:schemeClr>
                </a:solidFill>
              </a:rPr>
              <a:t>MOOIJ, Marieke de. 2010. Global Marketing and Advertising: Understanding Cultural Paradoxes. California: SAGE.</a:t>
            </a:r>
          </a:p>
          <a:p>
            <a:pPr marL="285750" indent="-285750">
              <a:lnSpc>
                <a:spcPct val="90000"/>
              </a:lnSpc>
              <a:spcBef>
                <a:spcPts val="1000"/>
              </a:spcBef>
              <a:buClr>
                <a:schemeClr val="accent1"/>
              </a:buClr>
              <a:buSzPct val="80000"/>
              <a:buFont typeface="Wingdings 3" charset="2"/>
              <a:buChar char=""/>
            </a:pPr>
            <a:r>
              <a:rPr lang="en-US" sz="1100">
                <a:solidFill>
                  <a:schemeClr val="tx1">
                    <a:lumMod val="75000"/>
                    <a:lumOff val="25000"/>
                  </a:schemeClr>
                </a:solidFill>
              </a:rPr>
              <a:t>PRIDE, William M. 2011. Marketing. Texas: South-Western Cengage Learning.</a:t>
            </a:r>
          </a:p>
          <a:p>
            <a:pPr marL="285750" indent="-285750">
              <a:lnSpc>
                <a:spcPct val="90000"/>
              </a:lnSpc>
              <a:spcBef>
                <a:spcPts val="1000"/>
              </a:spcBef>
              <a:buClr>
                <a:schemeClr val="accent1"/>
              </a:buClr>
              <a:buSzPct val="80000"/>
              <a:buFont typeface="Wingdings 3" charset="2"/>
              <a:buChar char=""/>
            </a:pPr>
            <a:r>
              <a:rPr lang="en-US" sz="1100">
                <a:solidFill>
                  <a:schemeClr val="tx1">
                    <a:lumMod val="75000"/>
                    <a:lumOff val="25000"/>
                  </a:schemeClr>
                </a:solidFill>
              </a:rPr>
              <a:t>VIGNALI, Claudio. 2011. McDonald’s: "think global, act local"-The Marketing Mix. British Food Journal. 103(2), pp.97-111.</a:t>
            </a:r>
          </a:p>
          <a:p>
            <a:pPr marL="285750" indent="-285750">
              <a:lnSpc>
                <a:spcPct val="90000"/>
              </a:lnSpc>
              <a:spcBef>
                <a:spcPts val="1000"/>
              </a:spcBef>
              <a:buClr>
                <a:schemeClr val="accent1"/>
              </a:buClr>
              <a:buSzPct val="80000"/>
              <a:buFont typeface="Wingdings 3" charset="2"/>
              <a:buChar char=""/>
            </a:pPr>
            <a:r>
              <a:rPr lang="en-US" sz="1100">
                <a:solidFill>
                  <a:schemeClr val="tx1">
                    <a:lumMod val="75000"/>
                    <a:lumOff val="25000"/>
                  </a:schemeClr>
                </a:solidFill>
              </a:rPr>
              <a:t>Marriot Bonvoy, (2020). Travel Information: COVID-19 UpdateAvailable at: </a:t>
            </a:r>
            <a:r>
              <a:rPr lang="en-US" sz="1100">
                <a:solidFill>
                  <a:schemeClr val="tx1">
                    <a:lumMod val="75000"/>
                    <a:lumOff val="25000"/>
                  </a:schemeClr>
                </a:solidFill>
                <a:hlinkClick r:id="rId3"/>
              </a:rPr>
              <a:t>https://www.marriott.com/hotels/travel/cvtgs-forest-of-arden-marriott-hotel-and-country-club/</a:t>
            </a:r>
            <a:r>
              <a:rPr lang="en-US" sz="1100">
                <a:solidFill>
                  <a:schemeClr val="tx1">
                    <a:lumMod val="75000"/>
                    <a:lumOff val="25000"/>
                  </a:schemeClr>
                </a:solidFill>
              </a:rPr>
              <a:t>. Last Viewed ; 12-03-2020</a:t>
            </a:r>
          </a:p>
        </p:txBody>
      </p:sp>
      <p:sp>
        <p:nvSpPr>
          <p:cNvPr id="37" name="Rectangle 27">
            <a:extLst>
              <a:ext uri="{FF2B5EF4-FFF2-40B4-BE49-F238E27FC236}">
                <a16:creationId xmlns:a16="http://schemas.microsoft.com/office/drawing/2014/main" id="{27B538D5-95DB-47ED-9CB4-34AE5BF78E6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25641" y="0"/>
            <a:ext cx="1766359" cy="6858000"/>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solidFill>
          <a:ln>
            <a:noFill/>
          </a:ln>
          <a:effectLst/>
        </p:spPr>
        <p:style>
          <a:lnRef idx="1">
            <a:schemeClr val="accent1"/>
          </a:lnRef>
          <a:fillRef idx="3">
            <a:schemeClr val="accent1"/>
          </a:fillRef>
          <a:effectRef idx="2">
            <a:schemeClr val="accent1"/>
          </a:effectRef>
          <a:fontRef idx="minor">
            <a:schemeClr val="lt1"/>
          </a:fontRef>
        </p:style>
      </p:sp>
    </p:spTree>
    <p:extLst>
      <p:ext uri="{BB962C8B-B14F-4D97-AF65-F5344CB8AC3E}">
        <p14:creationId xmlns:p14="http://schemas.microsoft.com/office/powerpoint/2010/main" val="4121801874"/>
      </p:ext>
    </p:extLst>
  </p:cSld>
  <p:clrMapOvr>
    <a:masterClrMapping/>
  </p:clrMapOvr>
</p:sld>
</file>

<file path=ppt/theme/theme1.xml><?xml version="1.0" encoding="utf-8"?>
<a:theme xmlns:a="http://schemas.openxmlformats.org/drawingml/2006/main" name="Facet">
  <a:themeElements>
    <a:clrScheme name="Facet">
      <a:dk1>
        <a:sysClr val="windowText" lastClr="000000"/>
      </a:dk1>
      <a:lt1>
        <a:sysClr val="window" lastClr="FFFFFF"/>
      </a:lt1>
      <a:dk2>
        <a:srgbClr val="2C3C43"/>
      </a:dk2>
      <a:lt2>
        <a:srgbClr val="EBEBEB"/>
      </a:lt2>
      <a:accent1>
        <a:srgbClr val="90C226"/>
      </a:accent1>
      <a:accent2>
        <a:srgbClr val="54A021"/>
      </a:accent2>
      <a:accent3>
        <a:srgbClr val="E6B91E"/>
      </a:accent3>
      <a:accent4>
        <a:srgbClr val="E76618"/>
      </a:accent4>
      <a:accent5>
        <a:srgbClr val="C42F1A"/>
      </a:accent5>
      <a:accent6>
        <a:srgbClr val="918655"/>
      </a:accent6>
      <a:hlink>
        <a:srgbClr val="99CA3C"/>
      </a:hlink>
      <a:folHlink>
        <a:srgbClr val="B9D181"/>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CFBC31BA-B70F-4F30-BCAA-4F3011E16C4D}"/>
    </a:ext>
  </a:extLst>
</a:theme>
</file>

<file path=docProps/app.xml><?xml version="1.0" encoding="utf-8"?>
<Properties xmlns="http://schemas.openxmlformats.org/officeDocument/2006/extended-properties" xmlns:vt="http://schemas.openxmlformats.org/officeDocument/2006/docPropsVTypes">
  <TotalTime>3</TotalTime>
  <Words>1332</Words>
  <Application>Microsoft Office PowerPoint</Application>
  <PresentationFormat>Widescreen</PresentationFormat>
  <Paragraphs>83</Paragraphs>
  <Slides>11</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11</vt:i4>
      </vt:variant>
    </vt:vector>
  </HeadingPairs>
  <TitlesOfParts>
    <vt:vector size="16" baseType="lpstr">
      <vt:lpstr>Arial</vt:lpstr>
      <vt:lpstr>Trebuchet MS</vt:lpstr>
      <vt:lpstr>Wingdings</vt:lpstr>
      <vt:lpstr>Wingdings 3</vt:lpstr>
      <vt:lpstr>Facet</vt:lpstr>
      <vt:lpstr>PowerPoint Presentation</vt:lpstr>
      <vt:lpstr>PowerPoint Presentation</vt:lpstr>
      <vt:lpstr>OPERATIONS </vt:lpstr>
      <vt:lpstr>SERVICES </vt:lpstr>
      <vt:lpstr>Food and beverage</vt:lpstr>
      <vt:lpstr>FOOD AND BEVERAGE SERVICE ARERAS</vt:lpstr>
      <vt:lpstr>Healthy &amp; safety</vt:lpstr>
      <vt:lpstr>MARKETING: </vt:lpstr>
      <vt:lpstr>Customer services</vt:lpstr>
      <vt:lpstr>Type of kitchen</vt:lpstr>
      <vt:lpstr>REFERENCES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sharon charles</dc:creator>
  <cp:lastModifiedBy>sharon charles</cp:lastModifiedBy>
  <cp:revision>1</cp:revision>
  <dcterms:created xsi:type="dcterms:W3CDTF">2020-03-12T22:30:32Z</dcterms:created>
  <dcterms:modified xsi:type="dcterms:W3CDTF">2020-03-12T22:50:43Z</dcterms:modified>
</cp:coreProperties>
</file>