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4" r:id="rId3"/>
    <p:sldId id="266" r:id="rId4"/>
    <p:sldId id="265" r:id="rId5"/>
    <p:sldId id="267" r:id="rId6"/>
    <p:sldId id="257" r:id="rId7"/>
    <p:sldId id="259" r:id="rId8"/>
    <p:sldId id="258" r:id="rId9"/>
    <p:sldId id="262" r:id="rId10"/>
    <p:sldId id="260" r:id="rId11"/>
    <p:sldId id="261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FEA90BC8-07F0-4D1A-B163-24AAB4E2C924}"/>
    <pc:docChg chg="custSel addSld delSld modSld">
      <pc:chgData name="Sian Bowen" userId="c345053a-4abb-4e43-8ff7-c21186a2fa29" providerId="ADAL" clId="{FEA90BC8-07F0-4D1A-B163-24AAB4E2C924}" dt="2023-10-02T11:11:40.927" v="1350" actId="20577"/>
      <pc:docMkLst>
        <pc:docMk/>
      </pc:docMkLst>
      <pc:sldChg chg="modSp mod">
        <pc:chgData name="Sian Bowen" userId="c345053a-4abb-4e43-8ff7-c21186a2fa29" providerId="ADAL" clId="{FEA90BC8-07F0-4D1A-B163-24AAB4E2C924}" dt="2023-09-28T08:31:55.504" v="561" actId="20577"/>
        <pc:sldMkLst>
          <pc:docMk/>
          <pc:sldMk cId="1825731665" sldId="256"/>
        </pc:sldMkLst>
        <pc:spChg chg="mod">
          <ac:chgData name="Sian Bowen" userId="c345053a-4abb-4e43-8ff7-c21186a2fa29" providerId="ADAL" clId="{FEA90BC8-07F0-4D1A-B163-24AAB4E2C924}" dt="2023-09-28T08:31:55.504" v="561" actId="20577"/>
          <ac:spMkLst>
            <pc:docMk/>
            <pc:sldMk cId="1825731665" sldId="256"/>
            <ac:spMk id="2" creationId="{E1C1BB97-7B24-9739-5998-DE46660E87FA}"/>
          </ac:spMkLst>
        </pc:spChg>
        <pc:spChg chg="mod">
          <ac:chgData name="Sian Bowen" userId="c345053a-4abb-4e43-8ff7-c21186a2fa29" providerId="ADAL" clId="{FEA90BC8-07F0-4D1A-B163-24AAB4E2C924}" dt="2023-09-28T08:28:32.971" v="501" actId="255"/>
          <ac:spMkLst>
            <pc:docMk/>
            <pc:sldMk cId="1825731665" sldId="256"/>
            <ac:spMk id="3" creationId="{3D1B8828-5FA4-063C-47ED-6FB394065B55}"/>
          </ac:spMkLst>
        </pc:spChg>
      </pc:sldChg>
      <pc:sldChg chg="modSp mod">
        <pc:chgData name="Sian Bowen" userId="c345053a-4abb-4e43-8ff7-c21186a2fa29" providerId="ADAL" clId="{FEA90BC8-07F0-4D1A-B163-24AAB4E2C924}" dt="2023-10-02T08:28:05.293" v="646" actId="20577"/>
        <pc:sldMkLst>
          <pc:docMk/>
          <pc:sldMk cId="2679373568" sldId="257"/>
        </pc:sldMkLst>
        <pc:spChg chg="mod">
          <ac:chgData name="Sian Bowen" userId="c345053a-4abb-4e43-8ff7-c21186a2fa29" providerId="ADAL" clId="{FEA90BC8-07F0-4D1A-B163-24AAB4E2C924}" dt="2023-09-28T08:25:26.274" v="478" actId="113"/>
          <ac:spMkLst>
            <pc:docMk/>
            <pc:sldMk cId="2679373568" sldId="257"/>
            <ac:spMk id="2" creationId="{ADE3F27C-7E16-1E13-0AC7-7EC449A5B190}"/>
          </ac:spMkLst>
        </pc:spChg>
        <pc:spChg chg="mod">
          <ac:chgData name="Sian Bowen" userId="c345053a-4abb-4e43-8ff7-c21186a2fa29" providerId="ADAL" clId="{FEA90BC8-07F0-4D1A-B163-24AAB4E2C924}" dt="2023-10-02T08:28:05.293" v="646" actId="20577"/>
          <ac:spMkLst>
            <pc:docMk/>
            <pc:sldMk cId="2679373568" sldId="257"/>
            <ac:spMk id="3" creationId="{FA715182-19CC-744E-C6FA-F2D9F831AB8D}"/>
          </ac:spMkLst>
        </pc:spChg>
      </pc:sldChg>
      <pc:sldChg chg="modSp mod">
        <pc:chgData name="Sian Bowen" userId="c345053a-4abb-4e43-8ff7-c21186a2fa29" providerId="ADAL" clId="{FEA90BC8-07F0-4D1A-B163-24AAB4E2C924}" dt="2023-09-28T08:26:37.992" v="484" actId="2711"/>
        <pc:sldMkLst>
          <pc:docMk/>
          <pc:sldMk cId="980595736" sldId="258"/>
        </pc:sldMkLst>
        <pc:spChg chg="mod">
          <ac:chgData name="Sian Bowen" userId="c345053a-4abb-4e43-8ff7-c21186a2fa29" providerId="ADAL" clId="{FEA90BC8-07F0-4D1A-B163-24AAB4E2C924}" dt="2023-09-22T15:28:07.342" v="91" actId="255"/>
          <ac:spMkLst>
            <pc:docMk/>
            <pc:sldMk cId="980595736" sldId="258"/>
            <ac:spMk id="2" creationId="{137D5B0A-56A7-7F9D-50E6-662C2316C6B8}"/>
          </ac:spMkLst>
        </pc:spChg>
        <pc:spChg chg="mod">
          <ac:chgData name="Sian Bowen" userId="c345053a-4abb-4e43-8ff7-c21186a2fa29" providerId="ADAL" clId="{FEA90BC8-07F0-4D1A-B163-24AAB4E2C924}" dt="2023-09-28T08:26:37.992" v="484" actId="2711"/>
          <ac:spMkLst>
            <pc:docMk/>
            <pc:sldMk cId="980595736" sldId="258"/>
            <ac:spMk id="3" creationId="{495ABE3A-6600-C2CA-9FD5-E4EC0B47F67A}"/>
          </ac:spMkLst>
        </pc:spChg>
      </pc:sldChg>
      <pc:sldChg chg="modSp mod">
        <pc:chgData name="Sian Bowen" userId="c345053a-4abb-4e43-8ff7-c21186a2fa29" providerId="ADAL" clId="{FEA90BC8-07F0-4D1A-B163-24AAB4E2C924}" dt="2023-09-28T08:27:57.855" v="497" actId="5793"/>
        <pc:sldMkLst>
          <pc:docMk/>
          <pc:sldMk cId="1910409241" sldId="259"/>
        </pc:sldMkLst>
        <pc:spChg chg="mod">
          <ac:chgData name="Sian Bowen" userId="c345053a-4abb-4e43-8ff7-c21186a2fa29" providerId="ADAL" clId="{FEA90BC8-07F0-4D1A-B163-24AAB4E2C924}" dt="2023-09-28T08:25:40.417" v="479" actId="2711"/>
          <ac:spMkLst>
            <pc:docMk/>
            <pc:sldMk cId="1910409241" sldId="259"/>
            <ac:spMk id="2" creationId="{1EF693D7-EB64-C94F-A8FC-3D912D45C58A}"/>
          </ac:spMkLst>
        </pc:spChg>
        <pc:spChg chg="mod">
          <ac:chgData name="Sian Bowen" userId="c345053a-4abb-4e43-8ff7-c21186a2fa29" providerId="ADAL" clId="{FEA90BC8-07F0-4D1A-B163-24AAB4E2C924}" dt="2023-09-28T08:27:57.855" v="497" actId="5793"/>
          <ac:spMkLst>
            <pc:docMk/>
            <pc:sldMk cId="1910409241" sldId="259"/>
            <ac:spMk id="3" creationId="{A754D4C3-4186-75E6-10DC-88DAC950C33C}"/>
          </ac:spMkLst>
        </pc:spChg>
      </pc:sldChg>
      <pc:sldChg chg="modSp mod">
        <pc:chgData name="Sian Bowen" userId="c345053a-4abb-4e43-8ff7-c21186a2fa29" providerId="ADAL" clId="{FEA90BC8-07F0-4D1A-B163-24AAB4E2C924}" dt="2023-09-28T08:27:17.925" v="491" actId="255"/>
        <pc:sldMkLst>
          <pc:docMk/>
          <pc:sldMk cId="3697244302" sldId="260"/>
        </pc:sldMkLst>
        <pc:spChg chg="mod">
          <ac:chgData name="Sian Bowen" userId="c345053a-4abb-4e43-8ff7-c21186a2fa29" providerId="ADAL" clId="{FEA90BC8-07F0-4D1A-B163-24AAB4E2C924}" dt="2023-09-28T08:25:51.609" v="480" actId="2711"/>
          <ac:spMkLst>
            <pc:docMk/>
            <pc:sldMk cId="3697244302" sldId="260"/>
            <ac:spMk id="2" creationId="{32CEAFC8-09E8-12BC-F33F-C51084D81120}"/>
          </ac:spMkLst>
        </pc:spChg>
        <pc:spChg chg="mod">
          <ac:chgData name="Sian Bowen" userId="c345053a-4abb-4e43-8ff7-c21186a2fa29" providerId="ADAL" clId="{FEA90BC8-07F0-4D1A-B163-24AAB4E2C924}" dt="2023-09-28T08:27:17.925" v="491" actId="255"/>
          <ac:spMkLst>
            <pc:docMk/>
            <pc:sldMk cId="3697244302" sldId="260"/>
            <ac:spMk id="3" creationId="{DEE90106-3F86-24DC-B5EB-52375DE55D55}"/>
          </ac:spMkLst>
        </pc:spChg>
      </pc:sldChg>
      <pc:sldChg chg="modSp mod">
        <pc:chgData name="Sian Bowen" userId="c345053a-4abb-4e43-8ff7-c21186a2fa29" providerId="ADAL" clId="{FEA90BC8-07F0-4D1A-B163-24AAB4E2C924}" dt="2023-09-28T08:27:44.683" v="493" actId="255"/>
        <pc:sldMkLst>
          <pc:docMk/>
          <pc:sldMk cId="1866418569" sldId="261"/>
        </pc:sldMkLst>
        <pc:spChg chg="mod">
          <ac:chgData name="Sian Bowen" userId="c345053a-4abb-4e43-8ff7-c21186a2fa29" providerId="ADAL" clId="{FEA90BC8-07F0-4D1A-B163-24AAB4E2C924}" dt="2023-09-28T08:26:00.819" v="482" actId="20577"/>
          <ac:spMkLst>
            <pc:docMk/>
            <pc:sldMk cId="1866418569" sldId="261"/>
            <ac:spMk id="2" creationId="{B6446984-A752-EEB3-0528-11876FDA591A}"/>
          </ac:spMkLst>
        </pc:spChg>
        <pc:spChg chg="mod">
          <ac:chgData name="Sian Bowen" userId="c345053a-4abb-4e43-8ff7-c21186a2fa29" providerId="ADAL" clId="{FEA90BC8-07F0-4D1A-B163-24AAB4E2C924}" dt="2023-09-28T08:27:44.683" v="493" actId="255"/>
          <ac:spMkLst>
            <pc:docMk/>
            <pc:sldMk cId="1866418569" sldId="261"/>
            <ac:spMk id="3" creationId="{3A3D5511-EB58-EBF7-626A-31CD93270AB5}"/>
          </ac:spMkLst>
        </pc:spChg>
      </pc:sldChg>
      <pc:sldChg chg="modSp mod">
        <pc:chgData name="Sian Bowen" userId="c345053a-4abb-4e43-8ff7-c21186a2fa29" providerId="ADAL" clId="{FEA90BC8-07F0-4D1A-B163-24AAB4E2C924}" dt="2023-09-28T08:26:53.770" v="485" actId="2711"/>
        <pc:sldMkLst>
          <pc:docMk/>
          <pc:sldMk cId="1620856338" sldId="262"/>
        </pc:sldMkLst>
        <pc:spChg chg="mod">
          <ac:chgData name="Sian Bowen" userId="c345053a-4abb-4e43-8ff7-c21186a2fa29" providerId="ADAL" clId="{FEA90BC8-07F0-4D1A-B163-24AAB4E2C924}" dt="2023-09-22T15:28:32.307" v="100" actId="20577"/>
          <ac:spMkLst>
            <pc:docMk/>
            <pc:sldMk cId="1620856338" sldId="262"/>
            <ac:spMk id="2" creationId="{B58CCF1C-9EE4-B232-886C-4748943045D1}"/>
          </ac:spMkLst>
        </pc:spChg>
        <pc:spChg chg="mod">
          <ac:chgData name="Sian Bowen" userId="c345053a-4abb-4e43-8ff7-c21186a2fa29" providerId="ADAL" clId="{FEA90BC8-07F0-4D1A-B163-24AAB4E2C924}" dt="2023-09-28T08:26:53.770" v="485" actId="2711"/>
          <ac:spMkLst>
            <pc:docMk/>
            <pc:sldMk cId="1620856338" sldId="262"/>
            <ac:spMk id="3" creationId="{583E9252-908C-887F-0B93-45F62DCB8033}"/>
          </ac:spMkLst>
        </pc:spChg>
      </pc:sldChg>
      <pc:sldChg chg="modSp new mod">
        <pc:chgData name="Sian Bowen" userId="c345053a-4abb-4e43-8ff7-c21186a2fa29" providerId="ADAL" clId="{FEA90BC8-07F0-4D1A-B163-24AAB4E2C924}" dt="2023-10-02T11:11:40.927" v="1350" actId="20577"/>
        <pc:sldMkLst>
          <pc:docMk/>
          <pc:sldMk cId="121036654" sldId="263"/>
        </pc:sldMkLst>
        <pc:spChg chg="mod">
          <ac:chgData name="Sian Bowen" userId="c345053a-4abb-4e43-8ff7-c21186a2fa29" providerId="ADAL" clId="{FEA90BC8-07F0-4D1A-B163-24AAB4E2C924}" dt="2023-10-02T08:30:35.708" v="893" actId="113"/>
          <ac:spMkLst>
            <pc:docMk/>
            <pc:sldMk cId="121036654" sldId="263"/>
            <ac:spMk id="2" creationId="{56885A88-E488-0C5B-ADB7-253769B5814A}"/>
          </ac:spMkLst>
        </pc:spChg>
        <pc:spChg chg="mod">
          <ac:chgData name="Sian Bowen" userId="c345053a-4abb-4e43-8ff7-c21186a2fa29" providerId="ADAL" clId="{FEA90BC8-07F0-4D1A-B163-24AAB4E2C924}" dt="2023-10-02T11:11:40.927" v="1350" actId="20577"/>
          <ac:spMkLst>
            <pc:docMk/>
            <pc:sldMk cId="121036654" sldId="263"/>
            <ac:spMk id="3" creationId="{9B21FDE9-BD09-7782-239F-B8E4BA897A35}"/>
          </ac:spMkLst>
        </pc:spChg>
      </pc:sldChg>
      <pc:sldChg chg="modSp new del mod">
        <pc:chgData name="Sian Bowen" userId="c345053a-4abb-4e43-8ff7-c21186a2fa29" providerId="ADAL" clId="{FEA90BC8-07F0-4D1A-B163-24AAB4E2C924}" dt="2023-09-22T15:35:50.792" v="142" actId="47"/>
        <pc:sldMkLst>
          <pc:docMk/>
          <pc:sldMk cId="3966454217" sldId="263"/>
        </pc:sldMkLst>
        <pc:spChg chg="mod">
          <ac:chgData name="Sian Bowen" userId="c345053a-4abb-4e43-8ff7-c21186a2fa29" providerId="ADAL" clId="{FEA90BC8-07F0-4D1A-B163-24AAB4E2C924}" dt="2023-09-22T15:35:45.298" v="141" actId="20577"/>
          <ac:spMkLst>
            <pc:docMk/>
            <pc:sldMk cId="3966454217" sldId="263"/>
            <ac:spMk id="3" creationId="{A0D377D5-EA31-D14A-69A9-9C481A14A575}"/>
          </ac:spMkLst>
        </pc:spChg>
      </pc:sldChg>
      <pc:sldChg chg="addSp modSp new mod">
        <pc:chgData name="Sian Bowen" userId="c345053a-4abb-4e43-8ff7-c21186a2fa29" providerId="ADAL" clId="{FEA90BC8-07F0-4D1A-B163-24AAB4E2C924}" dt="2023-10-02T09:16:12.697" v="1306" actId="14100"/>
        <pc:sldMkLst>
          <pc:docMk/>
          <pc:sldMk cId="3542659893" sldId="264"/>
        </pc:sldMkLst>
        <pc:spChg chg="mod">
          <ac:chgData name="Sian Bowen" userId="c345053a-4abb-4e43-8ff7-c21186a2fa29" providerId="ADAL" clId="{FEA90BC8-07F0-4D1A-B163-24AAB4E2C924}" dt="2023-10-02T09:16:01.153" v="1305" actId="20577"/>
          <ac:spMkLst>
            <pc:docMk/>
            <pc:sldMk cId="3542659893" sldId="264"/>
            <ac:spMk id="2" creationId="{7B0F7220-B594-09A2-4385-87C41F9AAC84}"/>
          </ac:spMkLst>
        </pc:spChg>
        <pc:spChg chg="mod">
          <ac:chgData name="Sian Bowen" userId="c345053a-4abb-4e43-8ff7-c21186a2fa29" providerId="ADAL" clId="{FEA90BC8-07F0-4D1A-B163-24AAB4E2C924}" dt="2023-10-02T09:14:09.452" v="1287" actId="122"/>
          <ac:spMkLst>
            <pc:docMk/>
            <pc:sldMk cId="3542659893" sldId="264"/>
            <ac:spMk id="3" creationId="{0337BC80-8A84-26E5-AA38-7A2B1A996F09}"/>
          </ac:spMkLst>
        </pc:spChg>
        <pc:spChg chg="add mod">
          <ac:chgData name="Sian Bowen" userId="c345053a-4abb-4e43-8ff7-c21186a2fa29" providerId="ADAL" clId="{FEA90BC8-07F0-4D1A-B163-24AAB4E2C924}" dt="2023-10-02T09:12:57.910" v="1276" actId="14100"/>
          <ac:spMkLst>
            <pc:docMk/>
            <pc:sldMk cId="3542659893" sldId="264"/>
            <ac:spMk id="6" creationId="{136FB776-A0F2-7AF9-2A48-AF58A14657C0}"/>
          </ac:spMkLst>
        </pc:spChg>
        <pc:picChg chg="add mod">
          <ac:chgData name="Sian Bowen" userId="c345053a-4abb-4e43-8ff7-c21186a2fa29" providerId="ADAL" clId="{FEA90BC8-07F0-4D1A-B163-24AAB4E2C924}" dt="2023-10-02T09:15:04.113" v="1292" actId="14100"/>
          <ac:picMkLst>
            <pc:docMk/>
            <pc:sldMk cId="3542659893" sldId="264"/>
            <ac:picMk id="5" creationId="{9E1CF153-8867-11B6-9F55-4782BFAD9F36}"/>
          </ac:picMkLst>
        </pc:picChg>
        <pc:picChg chg="add mod">
          <ac:chgData name="Sian Bowen" userId="c345053a-4abb-4e43-8ff7-c21186a2fa29" providerId="ADAL" clId="{FEA90BC8-07F0-4D1A-B163-24AAB4E2C924}" dt="2023-10-02T09:16:12.697" v="1306" actId="14100"/>
          <ac:picMkLst>
            <pc:docMk/>
            <pc:sldMk cId="3542659893" sldId="264"/>
            <ac:picMk id="8" creationId="{9143F10E-ADF4-5890-5913-CD161FD58D60}"/>
          </ac:picMkLst>
        </pc:picChg>
      </pc:sldChg>
      <pc:sldChg chg="addSp delSp modSp new mod chgLayout">
        <pc:chgData name="Sian Bowen" userId="c345053a-4abb-4e43-8ff7-c21186a2fa29" providerId="ADAL" clId="{FEA90BC8-07F0-4D1A-B163-24AAB4E2C924}" dt="2023-10-02T09:48:57.298" v="1338" actId="113"/>
        <pc:sldMkLst>
          <pc:docMk/>
          <pc:sldMk cId="297170259" sldId="265"/>
        </pc:sldMkLst>
        <pc:spChg chg="del mod">
          <ac:chgData name="Sian Bowen" userId="c345053a-4abb-4e43-8ff7-c21186a2fa29" providerId="ADAL" clId="{FEA90BC8-07F0-4D1A-B163-24AAB4E2C924}" dt="2023-10-02T09:10:56.336" v="1261" actId="478"/>
          <ac:spMkLst>
            <pc:docMk/>
            <pc:sldMk cId="297170259" sldId="265"/>
            <ac:spMk id="2" creationId="{21134724-BD42-F2AD-F113-192E7E65AE9E}"/>
          </ac:spMkLst>
        </pc:spChg>
        <pc:spChg chg="add del mod ord">
          <ac:chgData name="Sian Bowen" userId="c345053a-4abb-4e43-8ff7-c21186a2fa29" providerId="ADAL" clId="{FEA90BC8-07F0-4D1A-B163-24AAB4E2C924}" dt="2023-10-02T09:40:43.976" v="1324" actId="700"/>
          <ac:spMkLst>
            <pc:docMk/>
            <pc:sldMk cId="297170259" sldId="265"/>
            <ac:spMk id="3" creationId="{6E31376F-76BA-F0E7-51D1-CBCC543E595B}"/>
          </ac:spMkLst>
        </pc:spChg>
        <pc:spChg chg="add del mod">
          <ac:chgData name="Sian Bowen" userId="c345053a-4abb-4e43-8ff7-c21186a2fa29" providerId="ADAL" clId="{FEA90BC8-07F0-4D1A-B163-24AAB4E2C924}" dt="2023-10-02T09:40:26.746" v="1315" actId="478"/>
          <ac:spMkLst>
            <pc:docMk/>
            <pc:sldMk cId="297170259" sldId="265"/>
            <ac:spMk id="4" creationId="{B7BE5611-7199-2317-0EBE-E4FBEACE5D0F}"/>
          </ac:spMkLst>
        </pc:spChg>
        <pc:spChg chg="add mod ord">
          <ac:chgData name="Sian Bowen" userId="c345053a-4abb-4e43-8ff7-c21186a2fa29" providerId="ADAL" clId="{FEA90BC8-07F0-4D1A-B163-24AAB4E2C924}" dt="2023-10-02T09:48:57.298" v="1338" actId="113"/>
          <ac:spMkLst>
            <pc:docMk/>
            <pc:sldMk cId="297170259" sldId="265"/>
            <ac:spMk id="5" creationId="{E90F9CAD-3546-F4DD-3268-4D1F07857567}"/>
          </ac:spMkLst>
        </pc:spChg>
        <pc:picChg chg="add del mod">
          <ac:chgData name="Sian Bowen" userId="c345053a-4abb-4e43-8ff7-c21186a2fa29" providerId="ADAL" clId="{FEA90BC8-07F0-4D1A-B163-24AAB4E2C924}" dt="2023-10-02T09:40:30.143" v="1319"/>
          <ac:picMkLst>
            <pc:docMk/>
            <pc:sldMk cId="297170259" sldId="265"/>
            <ac:picMk id="2050" creationId="{4AF61119-3D6B-811C-433F-86C1F8E72D4E}"/>
          </ac:picMkLst>
        </pc:picChg>
        <pc:picChg chg="add mod">
          <ac:chgData name="Sian Bowen" userId="c345053a-4abb-4e43-8ff7-c21186a2fa29" providerId="ADAL" clId="{FEA90BC8-07F0-4D1A-B163-24AAB4E2C924}" dt="2023-10-02T09:41:03.864" v="1332" actId="1076"/>
          <ac:picMkLst>
            <pc:docMk/>
            <pc:sldMk cId="297170259" sldId="265"/>
            <ac:picMk id="2052" creationId="{D6B96B1D-8385-883D-D658-427CBC511183}"/>
          </ac:picMkLst>
        </pc:picChg>
      </pc:sldChg>
      <pc:sldChg chg="modSp new mod">
        <pc:chgData name="Sian Bowen" userId="c345053a-4abb-4e43-8ff7-c21186a2fa29" providerId="ADAL" clId="{FEA90BC8-07F0-4D1A-B163-24AAB4E2C924}" dt="2023-10-02T09:48:53.159" v="1337" actId="113"/>
        <pc:sldMkLst>
          <pc:docMk/>
          <pc:sldMk cId="2453113926" sldId="266"/>
        </pc:sldMkLst>
        <pc:spChg chg="mod">
          <ac:chgData name="Sian Bowen" userId="c345053a-4abb-4e43-8ff7-c21186a2fa29" providerId="ADAL" clId="{FEA90BC8-07F0-4D1A-B163-24AAB4E2C924}" dt="2023-10-02T09:48:53.159" v="1337" actId="113"/>
          <ac:spMkLst>
            <pc:docMk/>
            <pc:sldMk cId="2453113926" sldId="266"/>
            <ac:spMk id="2" creationId="{7A79C7C1-E9E7-0C87-2CB4-8089F06AD163}"/>
          </ac:spMkLst>
        </pc:spChg>
      </pc:sldChg>
      <pc:sldChg chg="addSp modSp new">
        <pc:chgData name="Sian Bowen" userId="c345053a-4abb-4e43-8ff7-c21186a2fa29" providerId="ADAL" clId="{FEA90BC8-07F0-4D1A-B163-24AAB4E2C924}" dt="2023-10-02T09:59:48.821" v="1344" actId="14100"/>
        <pc:sldMkLst>
          <pc:docMk/>
          <pc:sldMk cId="1917952467" sldId="267"/>
        </pc:sldMkLst>
        <pc:picChg chg="add mod">
          <ac:chgData name="Sian Bowen" userId="c345053a-4abb-4e43-8ff7-c21186a2fa29" providerId="ADAL" clId="{FEA90BC8-07F0-4D1A-B163-24AAB4E2C924}" dt="2023-10-02T09:59:48.821" v="1344" actId="14100"/>
          <ac:picMkLst>
            <pc:docMk/>
            <pc:sldMk cId="1917952467" sldId="267"/>
            <ac:picMk id="2" creationId="{187892BD-424F-0274-A7EB-BC02DEC541B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CE1A9-90FB-5CC8-2E22-DCF34157E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C71E06-33C0-BD97-1A98-C0F73C46E2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2145D-1914-F15C-EFB2-6BABC09FB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425CA-4B9D-4420-BB9E-C250DB30E421}" type="datetime1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8D4A7-4D4D-FA90-0971-AB4C0D769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68F5B-3F07-B413-84EE-9194A226B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966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58FDC-FB8A-BBF4-7C30-22048E440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B06B7-F514-6555-3A8C-3F0EC9716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7A975-A025-E49D-BFE6-69D534C00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CD424-8AEA-D4A2-80AA-091751A8B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04340B-AB5F-A559-E086-CEEC42926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494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66835-DD56-A1D6-CF78-2ECBBC5AE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0D7D74-19F8-A1CA-23E5-F8B57DBB5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32BF1-C649-EFAB-3E16-FA7B1A00A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AC50F-671B-4608-EBDA-34AA04176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BFD7A-FFC0-70C5-68F4-CB10803C4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56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58EFD-DA94-CD4B-4C8A-F09CD1583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E8497-746D-9780-9E44-670F1A82D1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86F09-1C80-E440-AFE8-312BCFF5B6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FEA7A8-DEF4-0D85-0D80-04C635294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DBB75E-3E4C-6CAE-C840-36EBD9A9E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2BBCDC-E797-3567-9A09-AA0C052E0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653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B6DED-7E1F-7D0D-EB6A-7653FED6C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FB4F74-D2D1-0AD5-97C2-309600FC55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9C7B06-2E9B-8DA5-984B-DA2B1B6329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FC7E64-4A34-8266-A70F-E641AEDBE8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5D00F1-93B3-9725-711F-302C5E81F4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ABAB86-6C0F-CFFF-BA07-A39E2702E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E99FCB-4407-6C57-4DE7-24FD59DB2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C132C6-E0AB-6D93-160B-1C4CD6C68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142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28BB4-DBE8-024B-BAF6-CB3760B08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680AD4-E701-896C-83B3-DAB2B0C4A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72220C-0C18-484F-77C0-C34A61DD2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D451FE-BEA8-EF7B-D7DA-2C03B2B20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3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AE0C15-F878-0D3F-06EB-4CFC4C618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274D28-ADAA-01BD-EB7E-62B11F4F8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36FFA0-CAC4-65BA-1BF1-C4309F528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941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1DFA0-CA4E-2B3E-BFB9-9A4356B11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09155-51E8-83C6-EF0F-84BA162B0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60843A-BF2E-EBAA-F5AF-7C2F864001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2F72A1-545D-BC95-C92D-0ABEC474B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AE5057-46BB-7DB8-0CCE-0FA52A7AD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951717-4A40-FF3B-8701-8EA9436CF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205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728E8-1788-C198-7197-EA7DF6C53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FCD8E0-0055-20DA-6C9A-4E2EEC6FB9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1B9561-FDB1-18FC-16C4-0903BF168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94B1F-2025-1D24-1DF8-CEEC88481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3FDF0C-86A4-AD67-725C-0898C523D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7D980B-800C-69F4-F365-72CBF818D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337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485AD-970A-C0E2-AE5B-3A1E795EA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58895A-2581-CAA5-1D4C-F0109061F7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F14AE-393E-5C18-D2BD-471C49E15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993C9-FEC7-6EB2-B30C-EFBF14821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A26D72-3928-5536-E18E-428487F76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801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276032-5353-85F0-6E7A-603A05E5D5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793D91-D676-7486-6249-6FA34716F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9ED7C-B4E0-3EB0-8943-842146CCB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6EEE05-BD1E-732E-AC8A-777A1D9F2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A0FA7-4D7B-2472-58A9-B00C271BD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447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166DDD-53F1-6C59-3C04-81AFD7FA9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F3CFEF-3192-DE64-5782-3BADACC87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760B3-22B1-88F1-8BE0-CBC6B40726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7C3A7-D6F6-4D38-A7C3-B72967BB81A6}" type="datetime1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D5C6B-F642-EE80-3F50-EFE73F9A8D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AB28A-D87D-D70B-7E2F-65F28101D4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120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k.nicholas@uwtsd.ac.uk" TargetMode="External"/><Relationship Id="rId2" Type="http://schemas.openxmlformats.org/officeDocument/2006/relationships/hyperlink" Target="mailto:sian.bowen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wb.uwtsd.ac.uk/pages/student-forms/formsandpolicies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1BB97-7B24-9739-5998-DE46660E87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dirty="0"/>
              <a:t>Introduction into Sports and Exercise Injuries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1B8828-5FA4-063C-47ED-6FB394065B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Autofit/>
          </a:bodyPr>
          <a:lstStyle/>
          <a:p>
            <a:r>
              <a:rPr lang="en-GB" sz="2000" dirty="0"/>
              <a:t>Sian Bowen </a:t>
            </a:r>
          </a:p>
          <a:p>
            <a:r>
              <a:rPr lang="en-GB" sz="2000" dirty="0" err="1"/>
              <a:t>M.Ost</a:t>
            </a:r>
            <a:r>
              <a:rPr lang="en-GB" sz="2000" dirty="0"/>
              <a:t>, PG Cert AO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731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F7220-B594-09A2-4385-87C41F9AA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067" y="34388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About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7BC80-8A84-26E5-AA38-7A2B1A996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637" y="1550618"/>
            <a:ext cx="10515600" cy="4351338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Sports Therapist since 2007 &amp; Osteopath since 2015.</a:t>
            </a:r>
          </a:p>
          <a:p>
            <a:pPr algn="ctr"/>
            <a:r>
              <a:rPr lang="en-GB" sz="1800" dirty="0"/>
              <a:t>15 years in pro &amp; semi pro sport</a:t>
            </a:r>
          </a:p>
          <a:p>
            <a:pPr algn="ctr"/>
            <a:r>
              <a:rPr lang="en-GB" sz="1800" dirty="0"/>
              <a:t>3 years in NHS</a:t>
            </a:r>
          </a:p>
          <a:p>
            <a:pPr algn="ctr"/>
            <a:r>
              <a:rPr lang="en-GB" sz="1800" dirty="0"/>
              <a:t>Now 2 private clinics and still treating many sports people</a:t>
            </a:r>
          </a:p>
          <a:p>
            <a:pPr algn="ctr"/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algn="ctr"/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9E1CF153-8867-11B6-9F55-4782BFAD9F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836" y="3113840"/>
            <a:ext cx="5416322" cy="3534754"/>
          </a:xfrm>
          <a:prstGeom prst="rect">
            <a:avLst/>
          </a:prstGeom>
        </p:spPr>
      </p:pic>
      <p:sp>
        <p:nvSpPr>
          <p:cNvPr id="6" name="AutoShape 2">
            <a:extLst>
              <a:ext uri="{FF2B5EF4-FFF2-40B4-BE49-F238E27FC236}">
                <a16:creationId xmlns:a16="http://schemas.microsoft.com/office/drawing/2014/main" id="{136FB776-A0F2-7AF9-2A48-AF58A14657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502908" cy="350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9143F10E-ADF4-5890-5913-CD161FD58D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549" y="3113840"/>
            <a:ext cx="5473616" cy="353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659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C7C1-E9E7-0C87-2CB4-8089F06AD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Now about you…</a:t>
            </a:r>
          </a:p>
        </p:txBody>
      </p:sp>
    </p:spTree>
    <p:extLst>
      <p:ext uri="{BB962C8B-B14F-4D97-AF65-F5344CB8AC3E}">
        <p14:creationId xmlns:p14="http://schemas.microsoft.com/office/powerpoint/2010/main" val="2453113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0F9CAD-3546-F4DD-3268-4D1F07857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How do you think you learn?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1376F-76BA-F0E7-51D1-CBCC543E5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2052" name="Picture 4" descr="Individual Learning Styles and Learning to Code | by Ricardo Garza | Medium">
            <a:extLst>
              <a:ext uri="{FF2B5EF4-FFF2-40B4-BE49-F238E27FC236}">
                <a16:creationId xmlns:a16="http://schemas.microsoft.com/office/drawing/2014/main" id="{D6B96B1D-8385-883D-D658-427CBC511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554" y="1284033"/>
            <a:ext cx="7444754" cy="526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70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ow to Reach Out to Someone Beyond “How Are You?” | Grammarly">
            <a:extLst>
              <a:ext uri="{FF2B5EF4-FFF2-40B4-BE49-F238E27FC236}">
                <a16:creationId xmlns:a16="http://schemas.microsoft.com/office/drawing/2014/main" id="{187892BD-424F-0274-A7EB-BC02DEC54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6213"/>
            <a:ext cx="12192000" cy="650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952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3F27C-7E16-1E13-0AC7-7EC449A5B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What’s the module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15182-19CC-744E-C6FA-F2D9F831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To introduce common musculoskeletal injuries that occur in the sport and exercise environment such as fractures, cartilage tears and tendon issues.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examine the pathology and aetiology of common health disorders such as asthma, diabetes, hypertension etc. </a:t>
            </a:r>
          </a:p>
          <a:p>
            <a:endParaRPr lang="en-GB" sz="2400" dirty="0"/>
          </a:p>
          <a:p>
            <a:r>
              <a:rPr lang="en-GB" sz="2400" dirty="0"/>
              <a:t>To take place on Thursdays 9-11am in Parry 3.  </a:t>
            </a:r>
          </a:p>
        </p:txBody>
      </p:sp>
    </p:spTree>
    <p:extLst>
      <p:ext uri="{BB962C8B-B14F-4D97-AF65-F5344CB8AC3E}">
        <p14:creationId xmlns:p14="http://schemas.microsoft.com/office/powerpoint/2010/main" val="2679373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693D7-EB64-C94F-A8FC-3D912D45C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1D2125"/>
                </a:solidFill>
                <a:effectLst/>
              </a:rPr>
              <a:t>Learning outcomes and syllabus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4D4C3-4186-75E6-10DC-88DAC950C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fontAlgn="base" hangingPunct="0"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0" indent="0" algn="just" fontAlgn="base" hangingPunct="0">
              <a:buNone/>
            </a:pP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Explain risk factors for health-related disorders </a:t>
            </a:r>
          </a:p>
          <a:p>
            <a:pPr marL="0" lvl="0" indent="0" algn="just" fontAlgn="base" hangingPunct="0">
              <a:spcBef>
                <a:spcPts val="1200"/>
              </a:spcBef>
              <a:spcAft>
                <a:spcPts val="0"/>
              </a:spcAft>
              <a:buNone/>
            </a:pP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Identify the impact of common health disorders on physical activity and the management of musculoskeletal injury management </a:t>
            </a:r>
          </a:p>
          <a:p>
            <a:pPr marL="0" lvl="0" indent="0" algn="just" fontAlgn="base" hangingPunct="0">
              <a:spcBef>
                <a:spcPts val="1200"/>
              </a:spcBef>
              <a:spcAft>
                <a:spcPts val="0"/>
              </a:spcAft>
              <a:buNone/>
            </a:pPr>
            <a:endParaRPr lang="en-GB" sz="2000" dirty="0">
              <a:effectLst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Identify the aetiology (cause), mechanism and typical management of a range of musculoskeletal disorders that may occur in the sport and exercise environment. </a:t>
            </a:r>
          </a:p>
          <a:p>
            <a:pPr marL="342900" lvl="0" indent="-342900" algn="just" fontAlgn="base" hangingPunct="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1800" dirty="0">
              <a:ea typeface="Times New Roman" panose="02020603050405020304" pitchFamily="18" charset="0"/>
            </a:endParaRPr>
          </a:p>
          <a:p>
            <a:pPr marL="0" lvl="0" indent="0" algn="just" fontAlgn="base" hangingPunct="0">
              <a:spcBef>
                <a:spcPts val="1200"/>
              </a:spcBef>
              <a:spcAft>
                <a:spcPts val="0"/>
              </a:spcAft>
              <a:buNone/>
            </a:pP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1D2125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409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D5B0A-56A7-7F9D-50E6-662C2316C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Assessments – CW1	</a:t>
            </a:r>
            <a:br>
              <a:rPr lang="en-GB" sz="3600" b="1" dirty="0"/>
            </a:br>
            <a:r>
              <a:rPr lang="en-GB" sz="3600" b="1" dirty="0"/>
              <a:t>1500 word assignment due by 25/04/23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ABE3A-6600-C2CA-9FD5-E4EC0B47F6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Produce a narrative review on a common health condition (e.g. osteoarthritis). Discuss within the review how you went about reviewing the available literature. </a:t>
            </a:r>
          </a:p>
          <a:p>
            <a:pPr indent="0">
              <a:buNone/>
            </a:pPr>
            <a:endParaRPr lang="en-GB" sz="1800" dirty="0"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Reference will need to be made to: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514350" indent="-285750"/>
            <a:r>
              <a:rPr lang="en-GB" sz="1800" dirty="0">
                <a:effectLst/>
                <a:ea typeface="Times New Roman" panose="02020603050405020304" pitchFamily="18" charset="0"/>
              </a:rPr>
              <a:t>Introduction – overview of search strategy and narrative review (100 words)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514350" indent="-285750"/>
            <a:r>
              <a:rPr lang="en-GB" sz="1800" dirty="0">
                <a:effectLst/>
                <a:ea typeface="Times New Roman" panose="02020603050405020304" pitchFamily="18" charset="0"/>
              </a:rPr>
              <a:t>Epidemiology (200 words)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514350" indent="-285750"/>
            <a:r>
              <a:rPr lang="en-GB" sz="1800" dirty="0">
                <a:effectLst/>
                <a:ea typeface="Times New Roman" panose="02020603050405020304" pitchFamily="18" charset="0"/>
              </a:rPr>
              <a:t>Aetiology (including risk factors) (300 words)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514350" indent="-285750"/>
            <a:r>
              <a:rPr lang="en-GB" sz="1800" dirty="0">
                <a:effectLst/>
                <a:ea typeface="Times New Roman" panose="02020603050405020304" pitchFamily="18" charset="0"/>
              </a:rPr>
              <a:t>Impact of condition (300 words) 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514350" indent="-285750"/>
            <a:r>
              <a:rPr lang="en-GB" sz="1800" dirty="0">
                <a:effectLst/>
                <a:ea typeface="Times New Roman" panose="02020603050405020304" pitchFamily="18" charset="0"/>
              </a:rPr>
              <a:t>Principles of musculoskeletal management (500 words)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514350" indent="-285750"/>
            <a:r>
              <a:rPr lang="en-GB" sz="1800" dirty="0">
                <a:effectLst/>
                <a:ea typeface="Times New Roman" panose="02020603050405020304" pitchFamily="18" charset="0"/>
              </a:rPr>
              <a:t>Conclusion (100 words)</a:t>
            </a:r>
          </a:p>
          <a:p>
            <a:pPr indent="0">
              <a:buNone/>
            </a:pP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This piece of work can include tables and figures to illustrate the points made in the discussion.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595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CCF1C-9EE4-B232-886C-474894304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 dirty="0"/>
              <a:t>Assessments – CW2</a:t>
            </a:r>
            <a:br>
              <a:rPr lang="en-GB" sz="3600" b="1" dirty="0"/>
            </a:br>
            <a:r>
              <a:rPr lang="en-GB" sz="3600" b="1" dirty="0"/>
              <a:t>Injuries presentation, 15 minutes long, due by 14/03/24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E9252-908C-887F-0B93-45F62DCB8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are to select </a:t>
            </a:r>
            <a:r>
              <a:rPr lang="en-GB" sz="16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THREE</a:t>
            </a: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Sports and Exercise Injuries of YOUR choice (ONE from each category - upper limb, spinal and lower limb). </a:t>
            </a:r>
          </a:p>
          <a:p>
            <a:pPr indent="0">
              <a:buNone/>
            </a:pPr>
            <a:endParaRPr lang="en-GB" sz="16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indent="0"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are to complete a presentation including the following areas (in each one):</a:t>
            </a: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indent="0">
              <a:buNone/>
            </a:pPr>
            <a:endParaRPr lang="en-GB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1143000" lvl="2" indent="-228600"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causative factors (aetiology) – 2 Slides</a:t>
            </a:r>
            <a:endParaRPr lang="en-GB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1143000" lvl="2" indent="-228600"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mechanism of injury – 2 Slides</a:t>
            </a:r>
            <a:endParaRPr lang="en-GB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1143000" lvl="2" indent="-228600"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immediate signs and symptoms and time frame (including surgery if required) – 2 Slides</a:t>
            </a:r>
            <a:endParaRPr lang="en-GB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1143000" lvl="2" indent="-228600"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Summary – 1 Slide</a:t>
            </a:r>
          </a:p>
          <a:p>
            <a:pPr indent="0">
              <a:buNone/>
            </a:pPr>
            <a:endParaRPr lang="en-GB" sz="16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indent="0"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Please find the Marking Indices for clarification on grading.</a:t>
            </a:r>
          </a:p>
          <a:p>
            <a:pPr indent="0">
              <a:buNone/>
            </a:pPr>
            <a:endParaRPr lang="en-GB" sz="16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indent="0"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 would like to see 6 slides presented at 30sec intervals with one clear image per slide.  This will equate to 18 slides for the THREE injuries plus slides for references.  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856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EAFC8-09E8-12BC-F33F-C51084D81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1D2125"/>
                </a:solidFill>
                <a:effectLst/>
              </a:rPr>
              <a:t>Learning approach: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90106-3F86-24DC-B5EB-52375DE55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0" i="0" dirty="0">
                <a:effectLst/>
              </a:rPr>
              <a:t>Due to the nature of this module, the learning approach involves a combination of theoretical lecture and practical sessions.</a:t>
            </a:r>
            <a:r>
              <a:rPr lang="en-GB" sz="2400" b="1" i="0" dirty="0">
                <a:effectLst/>
              </a:rPr>
              <a:t> </a:t>
            </a:r>
          </a:p>
          <a:p>
            <a:pPr marL="0" indent="0" algn="l">
              <a:buNone/>
            </a:pPr>
            <a:endParaRPr lang="en-GB" sz="2400" b="1" i="0" dirty="0">
              <a:effectLst/>
            </a:endParaRPr>
          </a:p>
          <a:p>
            <a:pPr algn="l"/>
            <a:r>
              <a:rPr lang="en-GB" sz="2400" b="1" i="0" dirty="0">
                <a:effectLst/>
              </a:rPr>
              <a:t>It is essential that you attend all lectures prepared for both classroom-based theory, and practical. </a:t>
            </a:r>
          </a:p>
          <a:p>
            <a:pPr marL="0" indent="0" algn="l">
              <a:buNone/>
            </a:pPr>
            <a:endParaRPr lang="en-GB" sz="2400" b="1" i="0" dirty="0">
              <a:effectLst/>
            </a:endParaRPr>
          </a:p>
          <a:p>
            <a:pPr algn="l"/>
            <a:r>
              <a:rPr lang="en-GB" sz="2400" b="0" i="0" dirty="0">
                <a:effectLst/>
              </a:rPr>
              <a:t>It is essential that you inform staff of any injuries or health issues that may influence your ability to participate safely in practical sessions.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97244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46984-A752-EEB3-0528-11876FDA5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Contact and info: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D5511-EB58-EBF7-626A-31CD93270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0" i="0" dirty="0">
                <a:solidFill>
                  <a:srgbClr val="1D2125"/>
                </a:solidFill>
                <a:effectLst/>
              </a:rPr>
              <a:t>Sian Bowen, </a:t>
            </a:r>
            <a:r>
              <a:rPr lang="en-GB" sz="2400" b="0" i="0" dirty="0">
                <a:solidFill>
                  <a:srgbClr val="1D2125"/>
                </a:solidFill>
                <a:effectLst/>
                <a:hlinkClick r:id="rId2"/>
              </a:rPr>
              <a:t>sian.bowen@uwtsd.ac.uk</a:t>
            </a:r>
            <a:r>
              <a:rPr lang="en-GB" sz="2400" b="0" i="0" dirty="0">
                <a:solidFill>
                  <a:srgbClr val="1D2125"/>
                </a:solidFill>
                <a:effectLst/>
              </a:rPr>
              <a:t> , </a:t>
            </a:r>
            <a:r>
              <a:rPr lang="en-GB" sz="2400" b="0" i="0" dirty="0">
                <a:effectLst/>
              </a:rPr>
              <a:t>DR104</a:t>
            </a:r>
            <a:r>
              <a:rPr lang="en-GB" sz="2400" dirty="0">
                <a:solidFill>
                  <a:srgbClr val="1D2125"/>
                </a:solidFill>
              </a:rPr>
              <a:t> </a:t>
            </a:r>
            <a:r>
              <a:rPr lang="en-GB" sz="2400" b="0" i="0" dirty="0" err="1">
                <a:solidFill>
                  <a:srgbClr val="1D2125"/>
                </a:solidFill>
                <a:effectLst/>
              </a:rPr>
              <a:t>Dafydd</a:t>
            </a:r>
            <a:r>
              <a:rPr lang="en-GB" sz="2400" b="0" i="0" dirty="0">
                <a:solidFill>
                  <a:srgbClr val="1D2125"/>
                </a:solidFill>
                <a:effectLst/>
              </a:rPr>
              <a:t> Rowlands block</a:t>
            </a:r>
          </a:p>
          <a:p>
            <a:pPr algn="l"/>
            <a:endParaRPr lang="en-GB" sz="2400" dirty="0">
              <a:solidFill>
                <a:srgbClr val="1D2125"/>
              </a:solidFill>
            </a:endParaRPr>
          </a:p>
          <a:p>
            <a:pPr algn="l"/>
            <a:r>
              <a:rPr lang="en-GB" sz="2400" i="0" dirty="0">
                <a:solidFill>
                  <a:srgbClr val="1D2125"/>
                </a:solidFill>
                <a:effectLst/>
              </a:rPr>
              <a:t>I work Thursdays and Fridays – outside this please contact Richard Thomas on r.m.thomas@uwtsd.ac.uk or Kerry Nicholas </a:t>
            </a:r>
            <a:r>
              <a:rPr lang="en-GB" sz="2400" i="0" dirty="0">
                <a:solidFill>
                  <a:srgbClr val="1D2125"/>
                </a:solidFill>
                <a:effectLst/>
                <a:hlinkClick r:id="rId3"/>
              </a:rPr>
              <a:t>k.nicholas@uwtsd.ac.uk</a:t>
            </a:r>
            <a:r>
              <a:rPr lang="en-GB" sz="2400" i="0" dirty="0">
                <a:solidFill>
                  <a:srgbClr val="1D2125"/>
                </a:solidFill>
                <a:effectLst/>
              </a:rPr>
              <a:t> (course lead)</a:t>
            </a:r>
          </a:p>
          <a:p>
            <a:pPr algn="l"/>
            <a:endParaRPr lang="en-GB" sz="2400" dirty="0">
              <a:solidFill>
                <a:srgbClr val="1D2125"/>
              </a:solidFill>
            </a:endParaRPr>
          </a:p>
          <a:p>
            <a:pPr algn="l"/>
            <a:r>
              <a:rPr lang="en-GB" sz="2400" i="0" dirty="0">
                <a:solidFill>
                  <a:srgbClr val="1D2125"/>
                </a:solidFill>
                <a:effectLst/>
              </a:rPr>
              <a:t>Extenuating circumstances:</a:t>
            </a:r>
          </a:p>
          <a:p>
            <a:pPr marL="0" indent="0" algn="l">
              <a:buNone/>
            </a:pPr>
            <a:r>
              <a:rPr lang="en-GB" sz="2400" dirty="0">
                <a:hlinkClick r:id="rId4"/>
              </a:rPr>
              <a:t>Student Policies and Forms » Hub (uwtsd.ac.uk)</a:t>
            </a:r>
            <a:endParaRPr lang="en-GB" sz="2400" i="0" dirty="0">
              <a:solidFill>
                <a:srgbClr val="1D2125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66418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85A88-E488-0C5B-ADB7-253769B58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1FDE9-BD09-7782-239F-B8E4BA897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3 common sports and exercise injuries you may see throughout your course and in your placements. </a:t>
            </a:r>
          </a:p>
          <a:p>
            <a:r>
              <a:rPr lang="en-GB" dirty="0"/>
              <a:t>Write down each one and how you think you could help then discuss with the person next to you.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36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</TotalTime>
  <Words>619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Symbol</vt:lpstr>
      <vt:lpstr>Office Theme</vt:lpstr>
      <vt:lpstr>Introduction into Sports and Exercise Injuries</vt:lpstr>
      <vt:lpstr>About me</vt:lpstr>
      <vt:lpstr>Now about you…</vt:lpstr>
      <vt:lpstr>How do you think you learn? </vt:lpstr>
      <vt:lpstr>PowerPoint Presentation</vt:lpstr>
      <vt:lpstr>What’s the module about?</vt:lpstr>
      <vt:lpstr>Learning outcomes and syllabus</vt:lpstr>
      <vt:lpstr>Assessments – CW1  1500 word assignment due by 25/04/23</vt:lpstr>
      <vt:lpstr>Assessments – CW2 Injuries presentation, 15 minutes long, due by 14/03/24</vt:lpstr>
      <vt:lpstr>Learning approach:</vt:lpstr>
      <vt:lpstr>Contact and info:</vt:lpstr>
      <vt:lpstr>Task….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 to Sport and Exercise Injuries </dc:title>
  <dc:creator>Sian Bowen</dc:creator>
  <cp:lastModifiedBy>Sian Bowen</cp:lastModifiedBy>
  <cp:revision>1</cp:revision>
  <dcterms:created xsi:type="dcterms:W3CDTF">2023-09-22T12:30:08Z</dcterms:created>
  <dcterms:modified xsi:type="dcterms:W3CDTF">2023-10-02T11:11:50Z</dcterms:modified>
</cp:coreProperties>
</file>