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68" r:id="rId2"/>
  </p:sldMasterIdLst>
  <p:notesMasterIdLst>
    <p:notesMasterId r:id="rId24"/>
  </p:notesMasterIdLst>
  <p:sldIdLst>
    <p:sldId id="256" r:id="rId3"/>
    <p:sldId id="311" r:id="rId4"/>
    <p:sldId id="299" r:id="rId5"/>
    <p:sldId id="271" r:id="rId6"/>
    <p:sldId id="284" r:id="rId7"/>
    <p:sldId id="285" r:id="rId8"/>
    <p:sldId id="287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293" r:id="rId19"/>
    <p:sldId id="298" r:id="rId20"/>
    <p:sldId id="312" r:id="rId21"/>
    <p:sldId id="309" r:id="rId22"/>
    <p:sldId id="29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CB9EE2-D209-46AB-B524-E6EF166D952D}" v="24" dt="2026-02-05T11:26:00.5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4" autoAdjust="0"/>
    <p:restoredTop sz="94660"/>
  </p:normalViewPr>
  <p:slideViewPr>
    <p:cSldViewPr snapToGrid="0">
      <p:cViewPr varScale="1">
        <p:scale>
          <a:sx n="78" d="100"/>
          <a:sy n="78" d="100"/>
        </p:scale>
        <p:origin x="83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 (PTHB - Welshpool Community Therapy)" userId="f91f1263-a558-49b4-8d87-c128ae6498e3" providerId="ADAL" clId="{F9767592-0CA0-42F7-830F-D126F93619C7}"/>
    <pc:docChg chg="undo custSel modSld">
      <pc:chgData name="Alison Evans (PTHB - Welshpool Community Therapy)" userId="f91f1263-a558-49b4-8d87-c128ae6498e3" providerId="ADAL" clId="{F9767592-0CA0-42F7-830F-D126F93619C7}" dt="2026-02-02T16:33:51.479" v="351" actId="20577"/>
      <pc:docMkLst>
        <pc:docMk/>
      </pc:docMkLst>
      <pc:sldChg chg="modSp mod">
        <pc:chgData name="Alison Evans (PTHB - Welshpool Community Therapy)" userId="f91f1263-a558-49b4-8d87-c128ae6498e3" providerId="ADAL" clId="{F9767592-0CA0-42F7-830F-D126F93619C7}" dt="2026-02-02T15:38:29.271" v="321" actId="6549"/>
        <pc:sldMkLst>
          <pc:docMk/>
          <pc:sldMk cId="616978304" sldId="284"/>
        </pc:sldMkLst>
        <pc:spChg chg="mod">
          <ac:chgData name="Alison Evans (PTHB - Welshpool Community Therapy)" userId="f91f1263-a558-49b4-8d87-c128ae6498e3" providerId="ADAL" clId="{F9767592-0CA0-42F7-830F-D126F93619C7}" dt="2026-02-02T15:38:29.271" v="321" actId="6549"/>
          <ac:spMkLst>
            <pc:docMk/>
            <pc:sldMk cId="616978304" sldId="284"/>
            <ac:spMk id="3" creationId="{02A26917-4CEF-3BFC-E544-71344B01763C}"/>
          </ac:spMkLst>
        </pc:spChg>
      </pc:sldChg>
      <pc:sldChg chg="modSp mod">
        <pc:chgData name="Alison Evans (PTHB - Welshpool Community Therapy)" userId="f91f1263-a558-49b4-8d87-c128ae6498e3" providerId="ADAL" clId="{F9767592-0CA0-42F7-830F-D126F93619C7}" dt="2026-01-30T12:13:39.483" v="25" actId="313"/>
        <pc:sldMkLst>
          <pc:docMk/>
          <pc:sldMk cId="305524951" sldId="285"/>
        </pc:sldMkLst>
        <pc:spChg chg="mod">
          <ac:chgData name="Alison Evans (PTHB - Welshpool Community Therapy)" userId="f91f1263-a558-49b4-8d87-c128ae6498e3" providerId="ADAL" clId="{F9767592-0CA0-42F7-830F-D126F93619C7}" dt="2026-01-30T12:13:39.483" v="25" actId="313"/>
          <ac:spMkLst>
            <pc:docMk/>
            <pc:sldMk cId="305524951" sldId="285"/>
            <ac:spMk id="33" creationId="{A2FF1DA9-12CF-EFFC-F06F-FD740E377FC2}"/>
          </ac:spMkLst>
        </pc:spChg>
      </pc:sldChg>
      <pc:sldChg chg="modSp mod">
        <pc:chgData name="Alison Evans (PTHB - Welshpool Community Therapy)" userId="f91f1263-a558-49b4-8d87-c128ae6498e3" providerId="ADAL" clId="{F9767592-0CA0-42F7-830F-D126F93619C7}" dt="2026-02-02T16:32:51.335" v="346" actId="313"/>
        <pc:sldMkLst>
          <pc:docMk/>
          <pc:sldMk cId="2307652083" sldId="287"/>
        </pc:sldMkLst>
        <pc:spChg chg="mod">
          <ac:chgData name="Alison Evans (PTHB - Welshpool Community Therapy)" userId="f91f1263-a558-49b4-8d87-c128ae6498e3" providerId="ADAL" clId="{F9767592-0CA0-42F7-830F-D126F93619C7}" dt="2026-02-02T16:32:51.335" v="346" actId="313"/>
          <ac:spMkLst>
            <pc:docMk/>
            <pc:sldMk cId="2307652083" sldId="287"/>
            <ac:spMk id="3" creationId="{18B4EE6D-D1BC-1699-8725-34ECFB89EBB0}"/>
          </ac:spMkLst>
        </pc:spChg>
      </pc:sldChg>
      <pc:sldChg chg="modSp mod">
        <pc:chgData name="Alison Evans (PTHB - Welshpool Community Therapy)" userId="f91f1263-a558-49b4-8d87-c128ae6498e3" providerId="ADAL" clId="{F9767592-0CA0-42F7-830F-D126F93619C7}" dt="2026-01-30T12:28:24.929" v="262" actId="5793"/>
        <pc:sldMkLst>
          <pc:docMk/>
          <pc:sldMk cId="2259899254" sldId="293"/>
        </pc:sldMkLst>
        <pc:spChg chg="mod">
          <ac:chgData name="Alison Evans (PTHB - Welshpool Community Therapy)" userId="f91f1263-a558-49b4-8d87-c128ae6498e3" providerId="ADAL" clId="{F9767592-0CA0-42F7-830F-D126F93619C7}" dt="2026-01-30T12:28:24.929" v="262" actId="5793"/>
          <ac:spMkLst>
            <pc:docMk/>
            <pc:sldMk cId="2259899254" sldId="293"/>
            <ac:spMk id="3" creationId="{F26BCF43-BA98-DFE0-3F02-022D77D294FF}"/>
          </ac:spMkLst>
        </pc:spChg>
      </pc:sldChg>
      <pc:sldChg chg="modSp mod">
        <pc:chgData name="Alison Evans (PTHB - Welshpool Community Therapy)" userId="f91f1263-a558-49b4-8d87-c128ae6498e3" providerId="ADAL" clId="{F9767592-0CA0-42F7-830F-D126F93619C7}" dt="2026-01-30T12:22:11.892" v="177" actId="20577"/>
        <pc:sldMkLst>
          <pc:docMk/>
          <pc:sldMk cId="135234307" sldId="306"/>
        </pc:sldMkLst>
        <pc:spChg chg="mod">
          <ac:chgData name="Alison Evans (PTHB - Welshpool Community Therapy)" userId="f91f1263-a558-49b4-8d87-c128ae6498e3" providerId="ADAL" clId="{F9767592-0CA0-42F7-830F-D126F93619C7}" dt="2026-01-30T12:22:11.892" v="177" actId="20577"/>
          <ac:spMkLst>
            <pc:docMk/>
            <pc:sldMk cId="135234307" sldId="306"/>
            <ac:spMk id="3" creationId="{A41FB0A2-9F64-2362-F06D-5D5A761852D2}"/>
          </ac:spMkLst>
        </pc:spChg>
      </pc:sldChg>
      <pc:sldChg chg="modSp mod">
        <pc:chgData name="Alison Evans (PTHB - Welshpool Community Therapy)" userId="f91f1263-a558-49b4-8d87-c128ae6498e3" providerId="ADAL" clId="{F9767592-0CA0-42F7-830F-D126F93619C7}" dt="2026-02-02T16:33:51.479" v="351" actId="20577"/>
        <pc:sldMkLst>
          <pc:docMk/>
          <pc:sldMk cId="874759748" sldId="308"/>
        </pc:sldMkLst>
        <pc:spChg chg="mod">
          <ac:chgData name="Alison Evans (PTHB - Welshpool Community Therapy)" userId="f91f1263-a558-49b4-8d87-c128ae6498e3" providerId="ADAL" clId="{F9767592-0CA0-42F7-830F-D126F93619C7}" dt="2026-02-02T16:33:51.479" v="351" actId="20577"/>
          <ac:spMkLst>
            <pc:docMk/>
            <pc:sldMk cId="874759748" sldId="308"/>
            <ac:spMk id="3" creationId="{D4B50AD6-B453-A3C7-0BD8-A7A810EE625E}"/>
          </ac:spMkLst>
        </pc:spChg>
      </pc:sldChg>
    </pc:docChg>
  </pc:docChgLst>
  <pc:docChgLst>
    <pc:chgData name="alison evans" userId="5451bafcb9229d30" providerId="LiveId" clId="{8017D495-C39C-4749-8C79-986413D41939}"/>
    <pc:docChg chg="undo custSel addSld delSld modSld sldOrd modMainMaster">
      <pc:chgData name="alison evans" userId="5451bafcb9229d30" providerId="LiveId" clId="{8017D495-C39C-4749-8C79-986413D41939}" dt="2026-02-05T11:26:03.239" v="5602" actId="20577"/>
      <pc:docMkLst>
        <pc:docMk/>
      </pc:docMkLst>
      <pc:sldChg chg="addSp delSp modSp mod modTransition setBg delDesignElem">
        <pc:chgData name="alison evans" userId="5451bafcb9229d30" providerId="LiveId" clId="{8017D495-C39C-4749-8C79-986413D41939}" dt="2026-02-05T10:53:19.474" v="5436"/>
        <pc:sldMkLst>
          <pc:docMk/>
          <pc:sldMk cId="3522772974" sldId="256"/>
        </pc:sldMkLst>
        <pc:spChg chg="mod">
          <ac:chgData name="alison evans" userId="5451bafcb9229d30" providerId="LiveId" clId="{8017D495-C39C-4749-8C79-986413D41939}" dt="2026-01-19T21:38:28.390" v="5017" actId="14100"/>
          <ac:spMkLst>
            <pc:docMk/>
            <pc:sldMk cId="3522772974" sldId="256"/>
            <ac:spMk id="2" creationId="{BEA4E517-FDD6-B0D8-FD6E-6F279219C43F}"/>
          </ac:spMkLst>
        </pc:spChg>
        <pc:spChg chg="mod">
          <ac:chgData name="alison evans" userId="5451bafcb9229d30" providerId="LiveId" clId="{8017D495-C39C-4749-8C79-986413D41939}" dt="2026-01-15T14:20:50.145" v="4709" actId="14100"/>
          <ac:spMkLst>
            <pc:docMk/>
            <pc:sldMk cId="3522772974" sldId="256"/>
            <ac:spMk id="3" creationId="{D2EF9828-DBD0-5E74-2179-7B3D92CA827F}"/>
          </ac:spMkLst>
        </pc:spChg>
        <pc:spChg chg="add del mod">
          <ac:chgData name="alison evans" userId="5451bafcb9229d30" providerId="LiveId" clId="{8017D495-C39C-4749-8C79-986413D41939}" dt="2026-02-05T10:53:19.474" v="5436"/>
          <ac:spMkLst>
            <pc:docMk/>
            <pc:sldMk cId="3522772974" sldId="256"/>
            <ac:spMk id="8" creationId="{8AC20549-23B3-EFBE-F4C2-0472DB96A47D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3522772974" sldId="256"/>
            <ac:spMk id="21" creationId="{2B577FF9-3543-4875-815D-3D87BD8A2002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3522772974" sldId="256"/>
            <ac:spMk id="23" creationId="{F5569EEC-E12F-4856-B407-02B2813A4AA5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3522772974" sldId="256"/>
            <ac:spMk id="25" creationId="{CF860788-3A6A-45A3-B3F1-06F159665603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3522772974" sldId="256"/>
            <ac:spMk id="27" creationId="{DF1E3393-B852-4883-B778-ED3525112942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3522772974" sldId="256"/>
            <ac:spMk id="29" creationId="{39853D09-4205-4CC7-83EB-288E886AC9E4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3522772974" sldId="256"/>
            <ac:spMk id="31" creationId="{0D040B79-3E73-4A31-840D-D6B9C9FDFC46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3522772974" sldId="256"/>
            <ac:spMk id="33" creationId="{156C6AE5-3F8B-42AC-9EA4-1B686A11E93F}"/>
          </ac:spMkLst>
        </pc:spChg>
        <pc:picChg chg="mod">
          <ac:chgData name="alison evans" userId="5451bafcb9229d30" providerId="LiveId" clId="{8017D495-C39C-4749-8C79-986413D41939}" dt="2026-01-08T14:06:54.140" v="746" actId="26606"/>
          <ac:picMkLst>
            <pc:docMk/>
            <pc:sldMk cId="3522772974" sldId="256"/>
            <ac:picMk id="4" creationId="{FA8A600A-1279-330B-B074-6361C9BA8367}"/>
          </ac:picMkLst>
        </pc:picChg>
        <pc:picChg chg="add mod">
          <ac:chgData name="alison evans" userId="5451bafcb9229d30" providerId="LiveId" clId="{8017D495-C39C-4749-8C79-986413D41939}" dt="2026-01-15T13:49:34.322" v="4609" actId="14100"/>
          <ac:picMkLst>
            <pc:docMk/>
            <pc:sldMk cId="3522772974" sldId="256"/>
            <ac:picMk id="6" creationId="{E4503DF6-2F9E-3630-5B3D-94490819448D}"/>
          </ac:picMkLst>
        </pc:picChg>
      </pc:sldChg>
      <pc:sldChg chg="addSp delSp modSp new del mod modTransition setBg delDesignElem">
        <pc:chgData name="alison evans" userId="5451bafcb9229d30" providerId="LiveId" clId="{8017D495-C39C-4749-8C79-986413D41939}" dt="2026-02-05T09:26:43.191" v="5432" actId="2696"/>
        <pc:sldMkLst>
          <pc:docMk/>
          <pc:sldMk cId="1736695725" sldId="269"/>
        </pc:sldMkLst>
      </pc:sldChg>
      <pc:sldChg chg="addSp delSp modSp new mod modTransition">
        <pc:chgData name="alison evans" userId="5451bafcb9229d30" providerId="LiveId" clId="{8017D495-C39C-4749-8C79-986413D41939}" dt="2026-01-23T19:28:46.424" v="5085"/>
        <pc:sldMkLst>
          <pc:docMk/>
          <pc:sldMk cId="2905683484" sldId="271"/>
        </pc:sldMkLst>
        <pc:spChg chg="mod">
          <ac:chgData name="alison evans" userId="5451bafcb9229d30" providerId="LiveId" clId="{8017D495-C39C-4749-8C79-986413D41939}" dt="2026-01-15T14:16:42.091" v="4686"/>
          <ac:spMkLst>
            <pc:docMk/>
            <pc:sldMk cId="2905683484" sldId="271"/>
            <ac:spMk id="2" creationId="{C21EC18C-34AC-9EE6-5310-24A3D019EA92}"/>
          </ac:spMkLst>
        </pc:spChg>
        <pc:spChg chg="mod">
          <ac:chgData name="alison evans" userId="5451bafcb9229d30" providerId="LiveId" clId="{8017D495-C39C-4749-8C79-986413D41939}" dt="2026-01-08T17:24:13.838" v="3384" actId="207"/>
          <ac:spMkLst>
            <pc:docMk/>
            <pc:sldMk cId="2905683484" sldId="271"/>
            <ac:spMk id="4" creationId="{AD7EC402-FEF8-C126-89F8-16D9A806F903}"/>
          </ac:spMkLst>
        </pc:spChg>
        <pc:spChg chg="add mod">
          <ac:chgData name="alison evans" userId="5451bafcb9229d30" providerId="LiveId" clId="{8017D495-C39C-4749-8C79-986413D41939}" dt="2026-01-15T14:16:42.091" v="4686"/>
          <ac:spMkLst>
            <pc:docMk/>
            <pc:sldMk cId="2905683484" sldId="271"/>
            <ac:spMk id="5" creationId="{5AEE4BE8-9DB9-83EC-0AC1-B34F7961B41B}"/>
          </ac:spMkLst>
        </pc:spChg>
        <pc:picChg chg="add mod">
          <ac:chgData name="alison evans" userId="5451bafcb9229d30" providerId="LiveId" clId="{8017D495-C39C-4749-8C79-986413D41939}" dt="2026-01-15T13:56:53.416" v="4648" actId="1076"/>
          <ac:picMkLst>
            <pc:docMk/>
            <pc:sldMk cId="2905683484" sldId="271"/>
            <ac:picMk id="6" creationId="{605B70DE-F021-8554-697C-65D09BDDE1A0}"/>
          </ac:picMkLst>
        </pc:picChg>
        <pc:picChg chg="add mod">
          <ac:chgData name="alison evans" userId="5451bafcb9229d30" providerId="LiveId" clId="{8017D495-C39C-4749-8C79-986413D41939}" dt="2026-01-08T14:04:18.873" v="735" actId="14100"/>
          <ac:picMkLst>
            <pc:docMk/>
            <pc:sldMk cId="2905683484" sldId="271"/>
            <ac:picMk id="2052" creationId="{4DE2A16A-978A-AECF-203E-3C07275BDD9D}"/>
          </ac:picMkLst>
        </pc:picChg>
      </pc:sldChg>
      <pc:sldChg chg="addSp delSp modSp new mod ord modTransition setBg modClrScheme delDesignElem chgLayout">
        <pc:chgData name="alison evans" userId="5451bafcb9229d30" providerId="LiveId" clId="{8017D495-C39C-4749-8C79-986413D41939}" dt="2026-02-02T22:08:39.857" v="5259"/>
        <pc:sldMkLst>
          <pc:docMk/>
          <pc:sldMk cId="616978304" sldId="284"/>
        </pc:sldMkLst>
        <pc:spChg chg="mod ord">
          <ac:chgData name="alison evans" userId="5451bafcb9229d30" providerId="LiveId" clId="{8017D495-C39C-4749-8C79-986413D41939}" dt="2026-01-15T14:16:42.091" v="4686"/>
          <ac:spMkLst>
            <pc:docMk/>
            <pc:sldMk cId="616978304" sldId="284"/>
            <ac:spMk id="2" creationId="{4EC86119-47D2-5D8E-4C6A-DB55E342AF42}"/>
          </ac:spMkLst>
        </pc:spChg>
        <pc:spChg chg="mod ord">
          <ac:chgData name="alison evans" userId="5451bafcb9229d30" providerId="LiveId" clId="{8017D495-C39C-4749-8C79-986413D41939}" dt="2026-01-15T14:16:42.091" v="4686"/>
          <ac:spMkLst>
            <pc:docMk/>
            <pc:sldMk cId="616978304" sldId="284"/>
            <ac:spMk id="3" creationId="{02A26917-4CEF-3BFC-E544-71344B01763C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616978304" sldId="284"/>
            <ac:spMk id="9" creationId="{907EF6B7-1338-4443-8C46-6A318D952DFD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616978304" sldId="284"/>
            <ac:spMk id="14" creationId="{DAAE4CDD-124C-4DCF-9584-B6033B545DD5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616978304" sldId="284"/>
            <ac:spMk id="16" creationId="{081E4A58-353D-44AE-B2FC-2A74E2E400F7}"/>
          </ac:spMkLst>
        </pc:spChg>
        <pc:picChg chg="add mod">
          <ac:chgData name="alison evans" userId="5451bafcb9229d30" providerId="LiveId" clId="{8017D495-C39C-4749-8C79-986413D41939}" dt="2026-01-15T13:57:06.282" v="4649" actId="1076"/>
          <ac:picMkLst>
            <pc:docMk/>
            <pc:sldMk cId="616978304" sldId="284"/>
            <ac:picMk id="13" creationId="{615FFC8A-A3F0-10FC-685D-D1FE15228A50}"/>
          </ac:picMkLst>
        </pc:picChg>
      </pc:sldChg>
      <pc:sldChg chg="addSp delSp modSp new mod modTransition setBg delDesignElem">
        <pc:chgData name="alison evans" userId="5451bafcb9229d30" providerId="LiveId" clId="{8017D495-C39C-4749-8C79-986413D41939}" dt="2026-01-23T19:28:46.424" v="5085"/>
        <pc:sldMkLst>
          <pc:docMk/>
          <pc:sldMk cId="305524951" sldId="285"/>
        </pc:sldMkLst>
        <pc:spChg chg="mod">
          <ac:chgData name="alison evans" userId="5451bafcb9229d30" providerId="LiveId" clId="{8017D495-C39C-4749-8C79-986413D41939}" dt="2026-01-15T10:11:34.080" v="3812" actId="26606"/>
          <ac:spMkLst>
            <pc:docMk/>
            <pc:sldMk cId="305524951" sldId="285"/>
            <ac:spMk id="2" creationId="{E5B451B3-A1C9-EBC4-42AB-3658EC2C3CB1}"/>
          </ac:spMkLst>
        </pc:spChg>
        <pc:spChg chg="add mod">
          <ac:chgData name="alison evans" userId="5451bafcb9229d30" providerId="LiveId" clId="{8017D495-C39C-4749-8C79-986413D41939}" dt="2026-01-15T12:15:12.071" v="4252" actId="207"/>
          <ac:spMkLst>
            <pc:docMk/>
            <pc:sldMk cId="305524951" sldId="285"/>
            <ac:spMk id="33" creationId="{A2FF1DA9-12CF-EFFC-F06F-FD740E377FC2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305524951" sldId="285"/>
            <ac:spMk id="58" creationId="{907EF6B7-1338-4443-8C46-6A318D952DFD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305524951" sldId="285"/>
            <ac:spMk id="59" creationId="{DAAE4CDD-124C-4DCF-9584-B6033B545DD5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305524951" sldId="285"/>
            <ac:spMk id="60" creationId="{081E4A58-353D-44AE-B2FC-2A74E2E400F7}"/>
          </ac:spMkLst>
        </pc:spChg>
        <pc:picChg chg="add mod">
          <ac:chgData name="alison evans" userId="5451bafcb9229d30" providerId="LiveId" clId="{8017D495-C39C-4749-8C79-986413D41939}" dt="2026-01-15T13:51:34.322" v="4627" actId="1076"/>
          <ac:picMkLst>
            <pc:docMk/>
            <pc:sldMk cId="305524951" sldId="285"/>
            <ac:picMk id="4" creationId="{5094760F-911F-46A6-F6CB-350AD1354FCB}"/>
          </ac:picMkLst>
        </pc:picChg>
      </pc:sldChg>
      <pc:sldChg chg="addSp delSp modSp new mod modTransition setBg delDesignElem">
        <pc:chgData name="alison evans" userId="5451bafcb9229d30" providerId="LiveId" clId="{8017D495-C39C-4749-8C79-986413D41939}" dt="2026-02-02T21:56:55.096" v="5257" actId="33524"/>
        <pc:sldMkLst>
          <pc:docMk/>
          <pc:sldMk cId="2307652083" sldId="287"/>
        </pc:sldMkLst>
        <pc:spChg chg="mod">
          <ac:chgData name="alison evans" userId="5451bafcb9229d30" providerId="LiveId" clId="{8017D495-C39C-4749-8C79-986413D41939}" dt="2026-01-08T16:39:14.510" v="2542" actId="26606"/>
          <ac:spMkLst>
            <pc:docMk/>
            <pc:sldMk cId="2307652083" sldId="287"/>
            <ac:spMk id="2" creationId="{5AB1487D-5709-AF15-A4A8-A6EB5058501F}"/>
          </ac:spMkLst>
        </pc:spChg>
        <pc:spChg chg="mod">
          <ac:chgData name="alison evans" userId="5451bafcb9229d30" providerId="LiveId" clId="{8017D495-C39C-4749-8C79-986413D41939}" dt="2026-02-02T21:56:55.096" v="5257" actId="33524"/>
          <ac:spMkLst>
            <pc:docMk/>
            <pc:sldMk cId="2307652083" sldId="287"/>
            <ac:spMk id="3" creationId="{18B4EE6D-D1BC-1699-8725-34ECFB89EBB0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307652083" sldId="287"/>
            <ac:spMk id="8" creationId="{C2554CA6-288E-4202-BC52-2E5A8F0C0AED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307652083" sldId="287"/>
            <ac:spMk id="10" creationId="{B10BB131-AC8E-4A8E-A5D1-36260F720C3B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307652083" sldId="287"/>
            <ac:spMk id="12" creationId="{5B7778FC-632E-4DCA-A7CB-0D7731CCF970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307652083" sldId="287"/>
            <ac:spMk id="14" creationId="{FA23A907-97FB-4A8F-880A-DD77401C4296}"/>
          </ac:spMkLst>
        </pc:spChg>
        <pc:picChg chg="add mod">
          <ac:chgData name="alison evans" userId="5451bafcb9229d30" providerId="LiveId" clId="{8017D495-C39C-4749-8C79-986413D41939}" dt="2026-01-15T13:51:45.749" v="4631" actId="1076"/>
          <ac:picMkLst>
            <pc:docMk/>
            <pc:sldMk cId="2307652083" sldId="287"/>
            <ac:picMk id="5" creationId="{8D369BF3-06D5-E73E-3BE8-AEAAEAFB3D03}"/>
          </ac:picMkLst>
        </pc:picChg>
      </pc:sldChg>
      <pc:sldChg chg="addSp delSp modSp new add del mod modTransition setBg delDesignElem">
        <pc:chgData name="alison evans" userId="5451bafcb9229d30" providerId="LiveId" clId="{8017D495-C39C-4749-8C79-986413D41939}" dt="2026-02-05T11:23:02.450" v="5597" actId="5793"/>
        <pc:sldMkLst>
          <pc:docMk/>
          <pc:sldMk cId="2259899254" sldId="293"/>
        </pc:sldMkLst>
        <pc:spChg chg="mod">
          <ac:chgData name="alison evans" userId="5451bafcb9229d30" providerId="LiveId" clId="{8017D495-C39C-4749-8C79-986413D41939}" dt="2026-01-15T14:15:54.631" v="4667" actId="26606"/>
          <ac:spMkLst>
            <pc:docMk/>
            <pc:sldMk cId="2259899254" sldId="293"/>
            <ac:spMk id="2" creationId="{3C238277-4D2E-D767-FD22-2FC587D3E45F}"/>
          </ac:spMkLst>
        </pc:spChg>
        <pc:spChg chg="mod">
          <ac:chgData name="alison evans" userId="5451bafcb9229d30" providerId="LiveId" clId="{8017D495-C39C-4749-8C79-986413D41939}" dt="2026-02-05T11:23:02.450" v="5597" actId="5793"/>
          <ac:spMkLst>
            <pc:docMk/>
            <pc:sldMk cId="2259899254" sldId="293"/>
            <ac:spMk id="3" creationId="{F26BCF43-BA98-DFE0-3F02-022D77D294FF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259899254" sldId="293"/>
            <ac:spMk id="8" creationId="{907EF6B7-1338-4443-8C46-6A318D952DFD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259899254" sldId="293"/>
            <ac:spMk id="10" creationId="{DAAE4CDD-124C-4DCF-9584-B6033B545DD5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259899254" sldId="293"/>
            <ac:spMk id="12" creationId="{081E4A58-353D-44AE-B2FC-2A74E2E400F7}"/>
          </ac:spMkLst>
        </pc:spChg>
        <pc:picChg chg="add mod">
          <ac:chgData name="alison evans" userId="5451bafcb9229d30" providerId="LiveId" clId="{8017D495-C39C-4749-8C79-986413D41939}" dt="2026-01-15T15:13:42.034" v="4903" actId="1076"/>
          <ac:picMkLst>
            <pc:docMk/>
            <pc:sldMk cId="2259899254" sldId="293"/>
            <ac:picMk id="4" creationId="{2CF73943-CB78-E0BE-D38B-0BB4E88F5C51}"/>
          </ac:picMkLst>
        </pc:picChg>
      </pc:sldChg>
      <pc:sldChg chg="addSp delSp modSp new mod modTransition">
        <pc:chgData name="alison evans" userId="5451bafcb9229d30" providerId="LiveId" clId="{8017D495-C39C-4749-8C79-986413D41939}" dt="2026-01-27T21:38:32.338" v="5173" actId="20577"/>
        <pc:sldMkLst>
          <pc:docMk/>
          <pc:sldMk cId="3170382266" sldId="294"/>
        </pc:sldMkLst>
        <pc:spChg chg="mod">
          <ac:chgData name="alison evans" userId="5451bafcb9229d30" providerId="LiveId" clId="{8017D495-C39C-4749-8C79-986413D41939}" dt="2026-01-27T21:14:58.349" v="5160" actId="255"/>
          <ac:spMkLst>
            <pc:docMk/>
            <pc:sldMk cId="3170382266" sldId="294"/>
            <ac:spMk id="2" creationId="{1E49C885-5F22-AA41-6840-0EFE58BDCC92}"/>
          </ac:spMkLst>
        </pc:spChg>
        <pc:spChg chg="add mod">
          <ac:chgData name="alison evans" userId="5451bafcb9229d30" providerId="LiveId" clId="{8017D495-C39C-4749-8C79-986413D41939}" dt="2026-01-27T21:38:32.338" v="5173" actId="20577"/>
          <ac:spMkLst>
            <pc:docMk/>
            <pc:sldMk cId="3170382266" sldId="294"/>
            <ac:spMk id="4" creationId="{38AB6836-83A3-92AE-5FE1-99BC3404B99E}"/>
          </ac:spMkLst>
        </pc:spChg>
        <pc:picChg chg="add mod ord">
          <ac:chgData name="alison evans" userId="5451bafcb9229d30" providerId="LiveId" clId="{8017D495-C39C-4749-8C79-986413D41939}" dt="2026-01-27T21:06:31.501" v="5145" actId="1076"/>
          <ac:picMkLst>
            <pc:docMk/>
            <pc:sldMk cId="3170382266" sldId="294"/>
            <ac:picMk id="5" creationId="{D42052B8-67DC-EF5B-4920-3F056C7DCFC8}"/>
          </ac:picMkLst>
        </pc:picChg>
      </pc:sldChg>
      <pc:sldChg chg="addSp delSp modSp new add del mod modTransition setBg addAnim delAnim modAnim delDesignElem">
        <pc:chgData name="alison evans" userId="5451bafcb9229d30" providerId="LiveId" clId="{8017D495-C39C-4749-8C79-986413D41939}" dt="2026-01-27T22:13:38.697" v="5222" actId="21"/>
        <pc:sldMkLst>
          <pc:docMk/>
          <pc:sldMk cId="2289815703" sldId="298"/>
        </pc:sldMkLst>
        <pc:spChg chg="mod">
          <ac:chgData name="alison evans" userId="5451bafcb9229d30" providerId="LiveId" clId="{8017D495-C39C-4749-8C79-986413D41939}" dt="2026-01-27T22:13:38.697" v="5222" actId="21"/>
          <ac:spMkLst>
            <pc:docMk/>
            <pc:sldMk cId="2289815703" sldId="298"/>
            <ac:spMk id="3" creationId="{58AE8634-C214-D12D-12EE-16FCC05BAF2A}"/>
          </ac:spMkLst>
        </pc:spChg>
        <pc:picChg chg="add mod">
          <ac:chgData name="alison evans" userId="5451bafcb9229d30" providerId="LiveId" clId="{8017D495-C39C-4749-8C79-986413D41939}" dt="2026-01-15T15:09:14.325" v="4891" actId="26606"/>
          <ac:picMkLst>
            <pc:docMk/>
            <pc:sldMk cId="2289815703" sldId="298"/>
            <ac:picMk id="4" creationId="{F8CE3CF8-93CF-2A5A-E396-EB08D293B313}"/>
          </ac:picMkLst>
        </pc:picChg>
      </pc:sldChg>
      <pc:sldChg chg="addSp delSp modSp new mod ord modTransition setBg addAnim delAnim modAnim delDesignElem">
        <pc:chgData name="alison evans" userId="5451bafcb9229d30" providerId="LiveId" clId="{8017D495-C39C-4749-8C79-986413D41939}" dt="2026-01-23T19:44:26.114" v="5095"/>
        <pc:sldMkLst>
          <pc:docMk/>
          <pc:sldMk cId="220050105" sldId="299"/>
        </pc:sldMkLst>
        <pc:spChg chg="mod">
          <ac:chgData name="alison evans" userId="5451bafcb9229d30" providerId="LiveId" clId="{8017D495-C39C-4749-8C79-986413D41939}" dt="2026-01-15T16:04:57" v="4942" actId="20577"/>
          <ac:spMkLst>
            <pc:docMk/>
            <pc:sldMk cId="220050105" sldId="299"/>
            <ac:spMk id="2" creationId="{E5571234-2104-F036-E3D3-080C98793659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20050105" sldId="299"/>
            <ac:spMk id="8" creationId="{907EF6B7-1338-4443-8C46-6A318D952DFD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20050105" sldId="299"/>
            <ac:spMk id="10" creationId="{DAAE4CDD-124C-4DCF-9584-B6033B545DD5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20050105" sldId="299"/>
            <ac:spMk id="12" creationId="{081E4A58-353D-44AE-B2FC-2A74E2E400F7}"/>
          </ac:spMkLst>
        </pc:spChg>
        <pc:picChg chg="add mod">
          <ac:chgData name="alison evans" userId="5451bafcb9229d30" providerId="LiveId" clId="{8017D495-C39C-4749-8C79-986413D41939}" dt="2026-01-15T16:37:18.747" v="4969" actId="14100"/>
          <ac:picMkLst>
            <pc:docMk/>
            <pc:sldMk cId="220050105" sldId="299"/>
            <ac:picMk id="3" creationId="{D532B796-BD14-F512-4346-3EDA6F55B62B}"/>
          </ac:picMkLst>
        </pc:picChg>
        <pc:picChg chg="add mod">
          <ac:chgData name="alison evans" userId="5451bafcb9229d30" providerId="LiveId" clId="{8017D495-C39C-4749-8C79-986413D41939}" dt="2026-01-15T15:56:25.649" v="4905" actId="14100"/>
          <ac:picMkLst>
            <pc:docMk/>
            <pc:sldMk cId="220050105" sldId="299"/>
            <ac:picMk id="4" creationId="{3A3DB4DE-274F-E9BA-B931-5FA8FC34E137}"/>
          </ac:picMkLst>
        </pc:picChg>
        <pc:picChg chg="add mod">
          <ac:chgData name="alison evans" userId="5451bafcb9229d30" providerId="LiveId" clId="{8017D495-C39C-4749-8C79-986413D41939}" dt="2026-01-15T16:38:31.602" v="4982" actId="14100"/>
          <ac:picMkLst>
            <pc:docMk/>
            <pc:sldMk cId="220050105" sldId="299"/>
            <ac:picMk id="6" creationId="{56EF0E77-B103-CA23-BD02-987451574A26}"/>
          </ac:picMkLst>
        </pc:picChg>
        <pc:picChg chg="add mod">
          <ac:chgData name="alison evans" userId="5451bafcb9229d30" providerId="LiveId" clId="{8017D495-C39C-4749-8C79-986413D41939}" dt="2026-01-15T16:38:38.923" v="4983" actId="1076"/>
          <ac:picMkLst>
            <pc:docMk/>
            <pc:sldMk cId="220050105" sldId="299"/>
            <ac:picMk id="7" creationId="{73842041-8DCD-5374-CE14-37922DA3D64B}"/>
          </ac:picMkLst>
        </pc:picChg>
        <pc:picChg chg="add mod">
          <ac:chgData name="alison evans" userId="5451bafcb9229d30" providerId="LiveId" clId="{8017D495-C39C-4749-8C79-986413D41939}" dt="2026-01-15T16:38:17.681" v="4978" actId="14100"/>
          <ac:picMkLst>
            <pc:docMk/>
            <pc:sldMk cId="220050105" sldId="299"/>
            <ac:picMk id="9" creationId="{9DF16A41-018C-BD48-46A7-C4156E52E70F}"/>
          </ac:picMkLst>
        </pc:picChg>
        <pc:picChg chg="add mod">
          <ac:chgData name="alison evans" userId="5451bafcb9229d30" providerId="LiveId" clId="{8017D495-C39C-4749-8C79-986413D41939}" dt="2026-01-15T16:40:09.281" v="4996" actId="14100"/>
          <ac:picMkLst>
            <pc:docMk/>
            <pc:sldMk cId="220050105" sldId="299"/>
            <ac:picMk id="11" creationId="{FB55D6BE-0532-4E34-549B-5ED390581894}"/>
          </ac:picMkLst>
        </pc:picChg>
        <pc:picChg chg="add mod">
          <ac:chgData name="alison evans" userId="5451bafcb9229d30" providerId="LiveId" clId="{8017D495-C39C-4749-8C79-986413D41939}" dt="2026-01-20T09:34:20.904" v="5020" actId="1076"/>
          <ac:picMkLst>
            <pc:docMk/>
            <pc:sldMk cId="220050105" sldId="299"/>
            <ac:picMk id="14" creationId="{999DBA2E-E17A-6B01-0F96-CF9F214905AC}"/>
          </ac:picMkLst>
        </pc:picChg>
        <pc:picChg chg="add mod">
          <ac:chgData name="alison evans" userId="5451bafcb9229d30" providerId="LiveId" clId="{8017D495-C39C-4749-8C79-986413D41939}" dt="2026-01-15T16:40:02.566" v="4995" actId="1076"/>
          <ac:picMkLst>
            <pc:docMk/>
            <pc:sldMk cId="220050105" sldId="299"/>
            <ac:picMk id="15" creationId="{3088D9C3-3B70-2947-AF93-DA985DF9E298}"/>
          </ac:picMkLst>
        </pc:picChg>
        <pc:picChg chg="add mod">
          <ac:chgData name="alison evans" userId="5451bafcb9229d30" providerId="LiveId" clId="{8017D495-C39C-4749-8C79-986413D41939}" dt="2026-01-15T16:38:24.474" v="4980" actId="1076"/>
          <ac:picMkLst>
            <pc:docMk/>
            <pc:sldMk cId="220050105" sldId="299"/>
            <ac:picMk id="16" creationId="{3866DF84-0FE6-1D82-18F0-FB5042C95A60}"/>
          </ac:picMkLst>
        </pc:picChg>
      </pc:sldChg>
      <pc:sldChg chg="addSp delSp modSp new mod modTransition setBg addAnim delAnim modAnim delDesignElem">
        <pc:chgData name="alison evans" userId="5451bafcb9229d30" providerId="LiveId" clId="{8017D495-C39C-4749-8C79-986413D41939}" dt="2026-01-23T19:50:01.081" v="5103"/>
        <pc:sldMkLst>
          <pc:docMk/>
          <pc:sldMk cId="2121072136" sldId="300"/>
        </pc:sldMkLst>
        <pc:spChg chg="mod">
          <ac:chgData name="alison evans" userId="5451bafcb9229d30" providerId="LiveId" clId="{8017D495-C39C-4749-8C79-986413D41939}" dt="2026-01-15T12:22:59.592" v="4338" actId="26606"/>
          <ac:spMkLst>
            <pc:docMk/>
            <pc:sldMk cId="2121072136" sldId="300"/>
            <ac:spMk id="2" creationId="{A65DB6AA-B759-7CAD-0F32-72A651E216A7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121072136" sldId="300"/>
            <ac:spMk id="15" creationId="{B87C619C-EBAB-488E-96B9-153AA4C9B440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121072136" sldId="300"/>
            <ac:spMk id="17" creationId="{130DA1C1-36FD-41D8-9826-EE797BF39BAB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121072136" sldId="300"/>
            <ac:spMk id="19" creationId="{35BC54F7-1315-4D6C-9420-A5BF0CDDBC04}"/>
          </ac:spMkLst>
        </pc:spChg>
        <pc:picChg chg="add mod">
          <ac:chgData name="alison evans" userId="5451bafcb9229d30" providerId="LiveId" clId="{8017D495-C39C-4749-8C79-986413D41939}" dt="2026-01-15T15:13:05.097" v="4901" actId="1076"/>
          <ac:picMkLst>
            <pc:docMk/>
            <pc:sldMk cId="2121072136" sldId="300"/>
            <ac:picMk id="12" creationId="{D80EADF2-C6A8-E3C3-F2B3-E3FA26832F54}"/>
          </ac:picMkLst>
        </pc:picChg>
        <pc:picChg chg="add mod">
          <ac:chgData name="alison evans" userId="5451bafcb9229d30" providerId="LiveId" clId="{8017D495-C39C-4749-8C79-986413D41939}" dt="2026-01-15T14:27:28.729" v="4737" actId="14100"/>
          <ac:picMkLst>
            <pc:docMk/>
            <pc:sldMk cId="2121072136" sldId="300"/>
            <ac:picMk id="14" creationId="{D37F4096-B249-EB8B-BCE8-33826BA7DDAB}"/>
          </ac:picMkLst>
        </pc:picChg>
        <pc:picChg chg="add mod">
          <ac:chgData name="alison evans" userId="5451bafcb9229d30" providerId="LiveId" clId="{8017D495-C39C-4749-8C79-986413D41939}" dt="2026-01-15T14:26:01.981" v="4731" actId="14100"/>
          <ac:picMkLst>
            <pc:docMk/>
            <pc:sldMk cId="2121072136" sldId="300"/>
            <ac:picMk id="18" creationId="{92E61C53-96BE-8C25-8D5F-E053445B049C}"/>
          </ac:picMkLst>
        </pc:picChg>
      </pc:sldChg>
      <pc:sldChg chg="addSp delSp modSp new mod modTransition setBg addAnim delAnim modAnim delDesignElem">
        <pc:chgData name="alison evans" userId="5451bafcb9229d30" providerId="LiveId" clId="{8017D495-C39C-4749-8C79-986413D41939}" dt="2026-01-23T19:50:10.610" v="5105"/>
        <pc:sldMkLst>
          <pc:docMk/>
          <pc:sldMk cId="1353038374" sldId="301"/>
        </pc:sldMkLst>
        <pc:spChg chg="mod">
          <ac:chgData name="alison evans" userId="5451bafcb9229d30" providerId="LiveId" clId="{8017D495-C39C-4749-8C79-986413D41939}" dt="2026-01-15T12:26:33.668" v="4405" actId="20577"/>
          <ac:spMkLst>
            <pc:docMk/>
            <pc:sldMk cId="1353038374" sldId="301"/>
            <ac:spMk id="2" creationId="{DA1574D5-7380-9F1C-DB6E-365441630AAB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1353038374" sldId="301"/>
            <ac:spMk id="12" creationId="{B87C619C-EBAB-488E-96B9-153AA4C9B440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1353038374" sldId="301"/>
            <ac:spMk id="14" creationId="{130DA1C1-36FD-41D8-9826-EE797BF39BAB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1353038374" sldId="301"/>
            <ac:spMk id="16" creationId="{35BC54F7-1315-4D6C-9420-A5BF0CDDBC04}"/>
          </ac:spMkLst>
        </pc:spChg>
        <pc:picChg chg="add mod ord">
          <ac:chgData name="alison evans" userId="5451bafcb9229d30" providerId="LiveId" clId="{8017D495-C39C-4749-8C79-986413D41939}" dt="2026-01-15T14:16:42.091" v="4686"/>
          <ac:picMkLst>
            <pc:docMk/>
            <pc:sldMk cId="1353038374" sldId="301"/>
            <ac:picMk id="5" creationId="{8E788F7A-3F36-5EB5-E359-5AF8B39DEBD9}"/>
          </ac:picMkLst>
        </pc:picChg>
        <pc:picChg chg="add mod">
          <ac:chgData name="alison evans" userId="5451bafcb9229d30" providerId="LiveId" clId="{8017D495-C39C-4749-8C79-986413D41939}" dt="2026-01-15T14:11:32.835" v="4652"/>
          <ac:picMkLst>
            <pc:docMk/>
            <pc:sldMk cId="1353038374" sldId="301"/>
            <ac:picMk id="7" creationId="{9AA53167-8421-2F81-AD27-0752A4671658}"/>
          </ac:picMkLst>
        </pc:picChg>
        <pc:picChg chg="add mod">
          <ac:chgData name="alison evans" userId="5451bafcb9229d30" providerId="LiveId" clId="{8017D495-C39C-4749-8C79-986413D41939}" dt="2026-01-15T15:13:01.702" v="4900" actId="1076"/>
          <ac:picMkLst>
            <pc:docMk/>
            <pc:sldMk cId="1353038374" sldId="301"/>
            <ac:picMk id="9" creationId="{13DEF9A7-B29F-D9DF-3083-31B8E82983CF}"/>
          </ac:picMkLst>
        </pc:picChg>
      </pc:sldChg>
      <pc:sldChg chg="addSp delSp modSp new mod modTransition setBg delDesignElem">
        <pc:chgData name="alison evans" userId="5451bafcb9229d30" providerId="LiveId" clId="{8017D495-C39C-4749-8C79-986413D41939}" dt="2026-01-23T19:28:46.424" v="5085"/>
        <pc:sldMkLst>
          <pc:docMk/>
          <pc:sldMk cId="1363066772" sldId="302"/>
        </pc:sldMkLst>
        <pc:spChg chg="mod">
          <ac:chgData name="alison evans" userId="5451bafcb9229d30" providerId="LiveId" clId="{8017D495-C39C-4749-8C79-986413D41939}" dt="2026-01-15T14:12:32.077" v="4654" actId="26606"/>
          <ac:spMkLst>
            <pc:docMk/>
            <pc:sldMk cId="1363066772" sldId="302"/>
            <ac:spMk id="2" creationId="{B1EA1A0D-0017-BC8C-A181-DDCA9F6B60A3}"/>
          </ac:spMkLst>
        </pc:spChg>
        <pc:spChg chg="add mod">
          <ac:chgData name="alison evans" userId="5451bafcb9229d30" providerId="LiveId" clId="{8017D495-C39C-4749-8C79-986413D41939}" dt="2026-01-22T21:03:41.690" v="5081" actId="20577"/>
          <ac:spMkLst>
            <pc:docMk/>
            <pc:sldMk cId="1363066772" sldId="302"/>
            <ac:spMk id="9" creationId="{1836C5F3-F29F-D098-5502-B1A5533A24D3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1363066772" sldId="302"/>
            <ac:spMk id="14" creationId="{907EF6B7-1338-4443-8C46-6A318D952DFD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1363066772" sldId="302"/>
            <ac:spMk id="16" creationId="{DAAE4CDD-124C-4DCF-9584-B6033B545DD5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1363066772" sldId="302"/>
            <ac:spMk id="18" creationId="{081E4A58-353D-44AE-B2FC-2A74E2E400F7}"/>
          </ac:spMkLst>
        </pc:spChg>
        <pc:picChg chg="add mod">
          <ac:chgData name="alison evans" userId="5451bafcb9229d30" providerId="LiveId" clId="{8017D495-C39C-4749-8C79-986413D41939}" dt="2026-01-15T14:20:24.157" v="4707" actId="1076"/>
          <ac:picMkLst>
            <pc:docMk/>
            <pc:sldMk cId="1363066772" sldId="302"/>
            <ac:picMk id="10" creationId="{AA892AAE-AC74-5049-AEE5-2B7B5BE2BF1F}"/>
          </ac:picMkLst>
        </pc:picChg>
      </pc:sldChg>
      <pc:sldChg chg="addSp delSp modSp new mod modTransition setBg addAnim delAnim modAnim delDesignElem">
        <pc:chgData name="alison evans" userId="5451bafcb9229d30" providerId="LiveId" clId="{8017D495-C39C-4749-8C79-986413D41939}" dt="2026-01-23T19:50:22.230" v="5107"/>
        <pc:sldMkLst>
          <pc:docMk/>
          <pc:sldMk cId="294807429" sldId="303"/>
        </pc:sldMkLst>
        <pc:spChg chg="mod">
          <ac:chgData name="alison evans" userId="5451bafcb9229d30" providerId="LiveId" clId="{8017D495-C39C-4749-8C79-986413D41939}" dt="2026-01-15T14:12:53.205" v="4655" actId="26606"/>
          <ac:spMkLst>
            <pc:docMk/>
            <pc:sldMk cId="294807429" sldId="303"/>
            <ac:spMk id="2" creationId="{69D7BD8D-F299-D52E-033E-EAE10A69B849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94807429" sldId="303"/>
            <ac:spMk id="12" creationId="{265517E6-731F-4E8F-9FC3-57499CC1D260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94807429" sldId="303"/>
            <ac:spMk id="14" creationId="{6024FDB6-ADEE-441F-BE33-7FBD2998E76F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94807429" sldId="303"/>
            <ac:spMk id="16" creationId="{18E928D9-3091-4385-B979-265D55AD02CE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94807429" sldId="303"/>
            <ac:spMk id="18" creationId="{7D602432-D774-4CF5-94E8-7D52D01059D2}"/>
          </ac:spMkLst>
        </pc:spChg>
        <pc:picChg chg="add mod ord">
          <ac:chgData name="alison evans" userId="5451bafcb9229d30" providerId="LiveId" clId="{8017D495-C39C-4749-8C79-986413D41939}" dt="2026-01-15T14:16:42.091" v="4686"/>
          <ac:picMkLst>
            <pc:docMk/>
            <pc:sldMk cId="294807429" sldId="303"/>
            <ac:picMk id="5" creationId="{9CFD70E9-31EC-C629-167B-F2B1A69B7386}"/>
          </ac:picMkLst>
        </pc:picChg>
        <pc:picChg chg="add mod">
          <ac:chgData name="alison evans" userId="5451bafcb9229d30" providerId="LiveId" clId="{8017D495-C39C-4749-8C79-986413D41939}" dt="2026-01-15T14:13:26.326" v="4659" actId="1076"/>
          <ac:picMkLst>
            <pc:docMk/>
            <pc:sldMk cId="294807429" sldId="303"/>
            <ac:picMk id="7" creationId="{BBB0A66C-E1B9-0FDA-AADF-1E3178AF3DF3}"/>
          </ac:picMkLst>
        </pc:picChg>
        <pc:picChg chg="add mod">
          <ac:chgData name="alison evans" userId="5451bafcb9229d30" providerId="LiveId" clId="{8017D495-C39C-4749-8C79-986413D41939}" dt="2026-01-15T15:12:56.415" v="4899" actId="1076"/>
          <ac:picMkLst>
            <pc:docMk/>
            <pc:sldMk cId="294807429" sldId="303"/>
            <ac:picMk id="8" creationId="{E6C61649-7AC0-C7F1-96BF-F53BC8B17FC0}"/>
          </ac:picMkLst>
        </pc:picChg>
      </pc:sldChg>
      <pc:sldChg chg="addSp delSp modSp new mod modTransition setBg addAnim delAnim modAnim delDesignElem">
        <pc:chgData name="alison evans" userId="5451bafcb9229d30" providerId="LiveId" clId="{8017D495-C39C-4749-8C79-986413D41939}" dt="2026-01-23T19:51:18.853" v="5109"/>
        <pc:sldMkLst>
          <pc:docMk/>
          <pc:sldMk cId="2411611998" sldId="304"/>
        </pc:sldMkLst>
        <pc:spChg chg="mod">
          <ac:chgData name="alison evans" userId="5451bafcb9229d30" providerId="LiveId" clId="{8017D495-C39C-4749-8C79-986413D41939}" dt="2026-01-15T14:14:09.760" v="4660" actId="26606"/>
          <ac:spMkLst>
            <pc:docMk/>
            <pc:sldMk cId="2411611998" sldId="304"/>
            <ac:spMk id="2" creationId="{F96E1C5B-AE19-58B0-733F-7D4554218BC7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411611998" sldId="304"/>
            <ac:spMk id="12" creationId="{B87C619C-EBAB-488E-96B9-153AA4C9B440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411611998" sldId="304"/>
            <ac:spMk id="14" creationId="{130DA1C1-36FD-41D8-9826-EE797BF39BAB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2411611998" sldId="304"/>
            <ac:spMk id="16" creationId="{35BC54F7-1315-4D6C-9420-A5BF0CDDBC04}"/>
          </ac:spMkLst>
        </pc:spChg>
        <pc:picChg chg="add mod ord">
          <ac:chgData name="alison evans" userId="5451bafcb9229d30" providerId="LiveId" clId="{8017D495-C39C-4749-8C79-986413D41939}" dt="2026-01-15T14:28:00.680" v="4738" actId="14100"/>
          <ac:picMkLst>
            <pc:docMk/>
            <pc:sldMk cId="2411611998" sldId="304"/>
            <ac:picMk id="5" creationId="{E7BB39B4-A6B7-553A-A78A-890C80E84DBA}"/>
          </ac:picMkLst>
        </pc:picChg>
        <pc:picChg chg="add mod">
          <ac:chgData name="alison evans" userId="5451bafcb9229d30" providerId="LiveId" clId="{8017D495-C39C-4749-8C79-986413D41939}" dt="2026-01-15T14:14:09.760" v="4660" actId="26606"/>
          <ac:picMkLst>
            <pc:docMk/>
            <pc:sldMk cId="2411611998" sldId="304"/>
            <ac:picMk id="7" creationId="{9D9498F6-1B10-0DF9-6129-21993FE4134A}"/>
          </ac:picMkLst>
        </pc:picChg>
        <pc:picChg chg="add mod">
          <ac:chgData name="alison evans" userId="5451bafcb9229d30" providerId="LiveId" clId="{8017D495-C39C-4749-8C79-986413D41939}" dt="2026-01-15T15:12:48.994" v="4898" actId="1076"/>
          <ac:picMkLst>
            <pc:docMk/>
            <pc:sldMk cId="2411611998" sldId="304"/>
            <ac:picMk id="8" creationId="{13F094FD-ED0A-9CEB-607E-D5450864686F}"/>
          </ac:picMkLst>
        </pc:picChg>
      </pc:sldChg>
      <pc:sldChg chg="addSp delSp modSp new mod modTransition setBg addAnim delAnim modAnim delDesignElem">
        <pc:chgData name="alison evans" userId="5451bafcb9229d30" providerId="LiveId" clId="{8017D495-C39C-4749-8C79-986413D41939}" dt="2026-01-23T19:51:31.084" v="5112"/>
        <pc:sldMkLst>
          <pc:docMk/>
          <pc:sldMk cId="3571252522" sldId="305"/>
        </pc:sldMkLst>
        <pc:spChg chg="mod">
          <ac:chgData name="alison evans" userId="5451bafcb9229d30" providerId="LiveId" clId="{8017D495-C39C-4749-8C79-986413D41939}" dt="2026-01-15T14:14:35.665" v="4661" actId="26606"/>
          <ac:spMkLst>
            <pc:docMk/>
            <pc:sldMk cId="3571252522" sldId="305"/>
            <ac:spMk id="2" creationId="{B7B494E6-ED14-9076-64AA-5269B75B8852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3571252522" sldId="305"/>
            <ac:spMk id="12" creationId="{B87C619C-EBAB-488E-96B9-153AA4C9B440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3571252522" sldId="305"/>
            <ac:spMk id="14" creationId="{130DA1C1-36FD-41D8-9826-EE797BF39BAB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3571252522" sldId="305"/>
            <ac:spMk id="16" creationId="{35BC54F7-1315-4D6C-9420-A5BF0CDDBC04}"/>
          </ac:spMkLst>
        </pc:spChg>
        <pc:picChg chg="add mod ord">
          <ac:chgData name="alison evans" userId="5451bafcb9229d30" providerId="LiveId" clId="{8017D495-C39C-4749-8C79-986413D41939}" dt="2026-01-15T14:28:32.195" v="4743" actId="1076"/>
          <ac:picMkLst>
            <pc:docMk/>
            <pc:sldMk cId="3571252522" sldId="305"/>
            <ac:picMk id="5" creationId="{272189C9-CA97-3699-6E0A-6808FE267687}"/>
          </ac:picMkLst>
        </pc:picChg>
        <pc:picChg chg="add mod">
          <ac:chgData name="alison evans" userId="5451bafcb9229d30" providerId="LiveId" clId="{8017D495-C39C-4749-8C79-986413D41939}" dt="2026-01-23T19:51:25.433" v="5110" actId="1076"/>
          <ac:picMkLst>
            <pc:docMk/>
            <pc:sldMk cId="3571252522" sldId="305"/>
            <ac:picMk id="7" creationId="{CDFB6176-F8D8-AAEE-3BAB-6AF06B9E1FEF}"/>
          </ac:picMkLst>
        </pc:picChg>
        <pc:picChg chg="add mod">
          <ac:chgData name="alison evans" userId="5451bafcb9229d30" providerId="LiveId" clId="{8017D495-C39C-4749-8C79-986413D41939}" dt="2026-01-15T15:12:44.715" v="4897" actId="1076"/>
          <ac:picMkLst>
            <pc:docMk/>
            <pc:sldMk cId="3571252522" sldId="305"/>
            <ac:picMk id="8" creationId="{9CEE1ECF-0B13-BF9B-CBDB-5D9F8F12C0F5}"/>
          </ac:picMkLst>
        </pc:picChg>
      </pc:sldChg>
      <pc:sldChg chg="addSp delSp modSp new mod modTransition setBg delDesignElem">
        <pc:chgData name="alison evans" userId="5451bafcb9229d30" providerId="LiveId" clId="{8017D495-C39C-4749-8C79-986413D41939}" dt="2026-01-23T19:28:46.424" v="5085"/>
        <pc:sldMkLst>
          <pc:docMk/>
          <pc:sldMk cId="135234307" sldId="306"/>
        </pc:sldMkLst>
        <pc:spChg chg="mod">
          <ac:chgData name="alison evans" userId="5451bafcb9229d30" providerId="LiveId" clId="{8017D495-C39C-4749-8C79-986413D41939}" dt="2026-01-15T14:15:18.579" v="4664" actId="26606"/>
          <ac:spMkLst>
            <pc:docMk/>
            <pc:sldMk cId="135234307" sldId="306"/>
            <ac:spMk id="2" creationId="{03B76A81-CCB1-6AFA-F287-59A6FA3493C5}"/>
          </ac:spMkLst>
        </pc:spChg>
        <pc:spChg chg="mod">
          <ac:chgData name="alison evans" userId="5451bafcb9229d30" providerId="LiveId" clId="{8017D495-C39C-4749-8C79-986413D41939}" dt="2026-01-15T16:41:34.035" v="5001" actId="20577"/>
          <ac:spMkLst>
            <pc:docMk/>
            <pc:sldMk cId="135234307" sldId="306"/>
            <ac:spMk id="3" creationId="{A41FB0A2-9F64-2362-F06D-5D5A761852D2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135234307" sldId="306"/>
            <ac:spMk id="12" creationId="{081E4A58-353D-44AE-B2FC-2A74E2E400F7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135234307" sldId="306"/>
            <ac:spMk id="13" creationId="{907EF6B7-1338-4443-8C46-6A318D952DFD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135234307" sldId="306"/>
            <ac:spMk id="14" creationId="{DAAE4CDD-124C-4DCF-9584-B6033B545DD5}"/>
          </ac:spMkLst>
        </pc:spChg>
        <pc:picChg chg="add mod">
          <ac:chgData name="alison evans" userId="5451bafcb9229d30" providerId="LiveId" clId="{8017D495-C39C-4749-8C79-986413D41939}" dt="2026-01-15T15:12:18.232" v="4894" actId="1076"/>
          <ac:picMkLst>
            <pc:docMk/>
            <pc:sldMk cId="135234307" sldId="306"/>
            <ac:picMk id="4" creationId="{62C50D34-7B27-D5DC-1302-1EF7342356BB}"/>
          </ac:picMkLst>
        </pc:picChg>
      </pc:sldChg>
      <pc:sldChg chg="addSp delSp modSp new mod modTransition setBg addAnim delAnim modAnim delDesignElem">
        <pc:chgData name="alison evans" userId="5451bafcb9229d30" providerId="LiveId" clId="{8017D495-C39C-4749-8C79-986413D41939}" dt="2026-01-23T19:51:38.920" v="5114"/>
        <pc:sldMkLst>
          <pc:docMk/>
          <pc:sldMk cId="512840697" sldId="307"/>
        </pc:sldMkLst>
        <pc:spChg chg="mod">
          <ac:chgData name="alison evans" userId="5451bafcb9229d30" providerId="LiveId" clId="{8017D495-C39C-4749-8C79-986413D41939}" dt="2026-01-15T14:15:27.870" v="4665" actId="26606"/>
          <ac:spMkLst>
            <pc:docMk/>
            <pc:sldMk cId="512840697" sldId="307"/>
            <ac:spMk id="2" creationId="{46DC9E09-8232-338B-19CE-EF77C32DC2E0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512840697" sldId="307"/>
            <ac:spMk id="12" creationId="{B87C619C-EBAB-488E-96B9-153AA4C9B440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512840697" sldId="307"/>
            <ac:spMk id="14" creationId="{130DA1C1-36FD-41D8-9826-EE797BF39BAB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512840697" sldId="307"/>
            <ac:spMk id="16" creationId="{35BC54F7-1315-4D6C-9420-A5BF0CDDBC04}"/>
          </ac:spMkLst>
        </pc:spChg>
        <pc:picChg chg="add mod ord">
          <ac:chgData name="alison evans" userId="5451bafcb9229d30" providerId="LiveId" clId="{8017D495-C39C-4749-8C79-986413D41939}" dt="2026-01-15T14:29:02.573" v="4745" actId="1076"/>
          <ac:picMkLst>
            <pc:docMk/>
            <pc:sldMk cId="512840697" sldId="307"/>
            <ac:picMk id="5" creationId="{038A7457-30C6-7D84-FDD5-EE15ACA15AF2}"/>
          </ac:picMkLst>
        </pc:picChg>
        <pc:picChg chg="add mod">
          <ac:chgData name="alison evans" userId="5451bafcb9229d30" providerId="LiveId" clId="{8017D495-C39C-4749-8C79-986413D41939}" dt="2026-01-15T14:28:52.869" v="4744" actId="14100"/>
          <ac:picMkLst>
            <pc:docMk/>
            <pc:sldMk cId="512840697" sldId="307"/>
            <ac:picMk id="7" creationId="{F97504B2-1245-632B-A325-157F1FD3AA48}"/>
          </ac:picMkLst>
        </pc:picChg>
        <pc:picChg chg="add mod">
          <ac:chgData name="alison evans" userId="5451bafcb9229d30" providerId="LiveId" clId="{8017D495-C39C-4749-8C79-986413D41939}" dt="2026-01-15T15:12:28.512" v="4895" actId="1076"/>
          <ac:picMkLst>
            <pc:docMk/>
            <pc:sldMk cId="512840697" sldId="307"/>
            <ac:picMk id="8" creationId="{7FF576DF-A7A8-1F47-4146-F784E292C913}"/>
          </ac:picMkLst>
        </pc:picChg>
      </pc:sldChg>
      <pc:sldChg chg="addSp delSp modSp new mod modTransition setBg addAnim delAnim modAnim delDesignElem">
        <pc:chgData name="alison evans" userId="5451bafcb9229d30" providerId="LiveId" clId="{8017D495-C39C-4749-8C79-986413D41939}" dt="2026-01-27T21:40:43.911" v="5180" actId="20577"/>
        <pc:sldMkLst>
          <pc:docMk/>
          <pc:sldMk cId="874759748" sldId="308"/>
        </pc:sldMkLst>
        <pc:spChg chg="mod">
          <ac:chgData name="alison evans" userId="5451bafcb9229d30" providerId="LiveId" clId="{8017D495-C39C-4749-8C79-986413D41939}" dt="2026-01-15T14:15:31.753" v="4666" actId="26606"/>
          <ac:spMkLst>
            <pc:docMk/>
            <pc:sldMk cId="874759748" sldId="308"/>
            <ac:spMk id="2" creationId="{84EDFCBC-8C2C-6C40-F7CA-DA8B9128DEEB}"/>
          </ac:spMkLst>
        </pc:spChg>
        <pc:spChg chg="add mod">
          <ac:chgData name="alison evans" userId="5451bafcb9229d30" providerId="LiveId" clId="{8017D495-C39C-4749-8C79-986413D41939}" dt="2026-01-27T21:40:43.911" v="5180" actId="20577"/>
          <ac:spMkLst>
            <pc:docMk/>
            <pc:sldMk cId="874759748" sldId="308"/>
            <ac:spMk id="3" creationId="{D4B50AD6-B453-A3C7-0BD8-A7A810EE625E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874759748" sldId="308"/>
            <ac:spMk id="12" creationId="{B87C619C-EBAB-488E-96B9-153AA4C9B440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874759748" sldId="308"/>
            <ac:spMk id="14" creationId="{130DA1C1-36FD-41D8-9826-EE797BF39BAB}"/>
          </ac:spMkLst>
        </pc:spChg>
        <pc:spChg chg="add del">
          <ac:chgData name="alison evans" userId="5451bafcb9229d30" providerId="LiveId" clId="{8017D495-C39C-4749-8C79-986413D41939}" dt="2026-01-15T14:16:42.091" v="4686"/>
          <ac:spMkLst>
            <pc:docMk/>
            <pc:sldMk cId="874759748" sldId="308"/>
            <ac:spMk id="16" creationId="{35BC54F7-1315-4D6C-9420-A5BF0CDDBC04}"/>
          </ac:spMkLst>
        </pc:spChg>
        <pc:picChg chg="add mod ord">
          <ac:chgData name="alison evans" userId="5451bafcb9229d30" providerId="LiveId" clId="{8017D495-C39C-4749-8C79-986413D41939}" dt="2026-01-15T14:29:50.034" v="4751" actId="1076"/>
          <ac:picMkLst>
            <pc:docMk/>
            <pc:sldMk cId="874759748" sldId="308"/>
            <ac:picMk id="5" creationId="{027A634F-A175-9D79-724B-208A7AF66441}"/>
          </ac:picMkLst>
        </pc:picChg>
        <pc:picChg chg="add mod">
          <ac:chgData name="alison evans" userId="5451bafcb9229d30" providerId="LiveId" clId="{8017D495-C39C-4749-8C79-986413D41939}" dt="2026-01-15T14:29:29.195" v="4749" actId="14100"/>
          <ac:picMkLst>
            <pc:docMk/>
            <pc:sldMk cId="874759748" sldId="308"/>
            <ac:picMk id="7" creationId="{B34204A2-4883-57A9-E653-E35C6B7097B0}"/>
          </ac:picMkLst>
        </pc:picChg>
        <pc:picChg chg="add mod">
          <ac:chgData name="alison evans" userId="5451bafcb9229d30" providerId="LiveId" clId="{8017D495-C39C-4749-8C79-986413D41939}" dt="2026-01-27T21:07:47.780" v="5152" actId="1076"/>
          <ac:picMkLst>
            <pc:docMk/>
            <pc:sldMk cId="874759748" sldId="308"/>
            <ac:picMk id="8" creationId="{997B5A9A-CBF2-A296-6C83-5259837BC959}"/>
          </ac:picMkLst>
        </pc:picChg>
      </pc:sldChg>
      <pc:sldChg chg="addSp delSp modSp new mod setBg addAnim delAnim modAnim">
        <pc:chgData name="alison evans" userId="5451bafcb9229d30" providerId="LiveId" clId="{8017D495-C39C-4749-8C79-986413D41939}" dt="2026-01-27T22:11:44.182" v="5221" actId="21"/>
        <pc:sldMkLst>
          <pc:docMk/>
          <pc:sldMk cId="2542741507" sldId="309"/>
        </pc:sldMkLst>
        <pc:spChg chg="mod">
          <ac:chgData name="alison evans" userId="5451bafcb9229d30" providerId="LiveId" clId="{8017D495-C39C-4749-8C79-986413D41939}" dt="2026-01-27T22:11:44.182" v="5221" actId="21"/>
          <ac:spMkLst>
            <pc:docMk/>
            <pc:sldMk cId="2542741507" sldId="309"/>
            <ac:spMk id="3" creationId="{795C3BEC-AC46-0338-DF97-EE5E1CAC9879}"/>
          </ac:spMkLst>
        </pc:spChg>
        <pc:spChg chg="add del">
          <ac:chgData name="alison evans" userId="5451bafcb9229d30" providerId="LiveId" clId="{8017D495-C39C-4749-8C79-986413D41939}" dt="2026-01-27T19:30:41.433" v="5127" actId="26606"/>
          <ac:spMkLst>
            <pc:docMk/>
            <pc:sldMk cId="2542741507" sldId="309"/>
            <ac:spMk id="1031" creationId="{D3031615-4E70-4AA1-B27C-F56E25379C5E}"/>
          </ac:spMkLst>
        </pc:spChg>
        <pc:spChg chg="add del">
          <ac:chgData name="alison evans" userId="5451bafcb9229d30" providerId="LiveId" clId="{8017D495-C39C-4749-8C79-986413D41939}" dt="2026-01-27T19:30:41.433" v="5127" actId="26606"/>
          <ac:spMkLst>
            <pc:docMk/>
            <pc:sldMk cId="2542741507" sldId="309"/>
            <ac:spMk id="1033" creationId="{32386D96-DF72-4275-B766-E00CBBFB0F2A}"/>
          </ac:spMkLst>
        </pc:spChg>
        <pc:picChg chg="add mod">
          <ac:chgData name="alison evans" userId="5451bafcb9229d30" providerId="LiveId" clId="{8017D495-C39C-4749-8C79-986413D41939}" dt="2026-01-27T19:32:59.316" v="5139" actId="1076"/>
          <ac:picMkLst>
            <pc:docMk/>
            <pc:sldMk cId="2542741507" sldId="309"/>
            <ac:picMk id="1032" creationId="{BC1C4143-E47E-DB24-9282-C88E047D87F5}"/>
          </ac:picMkLst>
        </pc:picChg>
      </pc:sldChg>
      <pc:sldChg chg="modSp new del mod">
        <pc:chgData name="alison evans" userId="5451bafcb9229d30" providerId="LiveId" clId="{8017D495-C39C-4749-8C79-986413D41939}" dt="2026-02-05T08:57:43.973" v="5276" actId="2696"/>
        <pc:sldMkLst>
          <pc:docMk/>
          <pc:sldMk cId="2658449820" sldId="310"/>
        </pc:sldMkLst>
        <pc:spChg chg="mod">
          <ac:chgData name="alison evans" userId="5451bafcb9229d30" providerId="LiveId" clId="{8017D495-C39C-4749-8C79-986413D41939}" dt="2026-02-05T08:56:59.058" v="5274" actId="20577"/>
          <ac:spMkLst>
            <pc:docMk/>
            <pc:sldMk cId="2658449820" sldId="310"/>
            <ac:spMk id="2" creationId="{8AFCB5F4-A83A-224F-592D-EF332A2E7F13}"/>
          </ac:spMkLst>
        </pc:spChg>
      </pc:sldChg>
      <pc:sldChg chg="addSp delSp modSp new mod setBg">
        <pc:chgData name="alison evans" userId="5451bafcb9229d30" providerId="LiveId" clId="{8017D495-C39C-4749-8C79-986413D41939}" dt="2026-02-05T10:51:40.673" v="5433" actId="14100"/>
        <pc:sldMkLst>
          <pc:docMk/>
          <pc:sldMk cId="289012535" sldId="311"/>
        </pc:sldMkLst>
        <pc:spChg chg="mod">
          <ac:chgData name="alison evans" userId="5451bafcb9229d30" providerId="LiveId" clId="{8017D495-C39C-4749-8C79-986413D41939}" dt="2026-02-05T08:59:12.238" v="5384" actId="26606"/>
          <ac:spMkLst>
            <pc:docMk/>
            <pc:sldMk cId="289012535" sldId="311"/>
            <ac:spMk id="2" creationId="{E4F368EF-8B77-A90F-CA9C-2E7DE507F0FB}"/>
          </ac:spMkLst>
        </pc:spChg>
        <pc:spChg chg="add del mod">
          <ac:chgData name="alison evans" userId="5451bafcb9229d30" providerId="LiveId" clId="{8017D495-C39C-4749-8C79-986413D41939}" dt="2026-02-05T09:00:26.720" v="5401" actId="26606"/>
          <ac:spMkLst>
            <pc:docMk/>
            <pc:sldMk cId="289012535" sldId="311"/>
            <ac:spMk id="3" creationId="{E2C24547-46FD-02FC-CA86-E5DCD263D420}"/>
          </ac:spMkLst>
        </pc:spChg>
        <pc:spChg chg="mod">
          <ac:chgData name="alison evans" userId="5451bafcb9229d30" providerId="LiveId" clId="{8017D495-C39C-4749-8C79-986413D41939}" dt="2026-02-05T10:51:40.673" v="5433" actId="14100"/>
          <ac:spMkLst>
            <pc:docMk/>
            <pc:sldMk cId="289012535" sldId="311"/>
            <ac:spMk id="4" creationId="{AFB97F83-C6C4-470A-41A8-10942EDA7B87}"/>
          </ac:spMkLst>
        </pc:spChg>
        <pc:spChg chg="mod">
          <ac:chgData name="alison evans" userId="5451bafcb9229d30" providerId="LiveId" clId="{8017D495-C39C-4749-8C79-986413D41939}" dt="2026-02-05T08:59:12.238" v="5384" actId="26606"/>
          <ac:spMkLst>
            <pc:docMk/>
            <pc:sldMk cId="289012535" sldId="311"/>
            <ac:spMk id="5" creationId="{A93C1413-A127-7F18-0816-F020C16F88C3}"/>
          </ac:spMkLst>
        </pc:spChg>
        <pc:spChg chg="add del mod">
          <ac:chgData name="alison evans" userId="5451bafcb9229d30" providerId="LiveId" clId="{8017D495-C39C-4749-8C79-986413D41939}" dt="2026-02-05T09:03:15.047" v="5411"/>
          <ac:spMkLst>
            <pc:docMk/>
            <pc:sldMk cId="289012535" sldId="311"/>
            <ac:spMk id="9" creationId="{A967B871-14B4-0FD1-742E-4F14361915A6}"/>
          </ac:spMkLst>
        </pc:spChg>
        <pc:spChg chg="add">
          <ac:chgData name="alison evans" userId="5451bafcb9229d30" providerId="LiveId" clId="{8017D495-C39C-4749-8C79-986413D41939}" dt="2026-02-05T08:59:12.238" v="5384" actId="26606"/>
          <ac:spMkLst>
            <pc:docMk/>
            <pc:sldMk cId="289012535" sldId="311"/>
            <ac:spMk id="10" creationId="{907EF6B7-1338-4443-8C46-6A318D952DFD}"/>
          </ac:spMkLst>
        </pc:spChg>
        <pc:spChg chg="add">
          <ac:chgData name="alison evans" userId="5451bafcb9229d30" providerId="LiveId" clId="{8017D495-C39C-4749-8C79-986413D41939}" dt="2026-02-05T08:59:12.238" v="5384" actId="26606"/>
          <ac:spMkLst>
            <pc:docMk/>
            <pc:sldMk cId="289012535" sldId="311"/>
            <ac:spMk id="12" creationId="{DAAE4CDD-124C-4DCF-9584-B6033B545DD5}"/>
          </ac:spMkLst>
        </pc:spChg>
        <pc:spChg chg="add del mod">
          <ac:chgData name="alison evans" userId="5451bafcb9229d30" providerId="LiveId" clId="{8017D495-C39C-4749-8C79-986413D41939}" dt="2026-02-05T09:04:37.247" v="5415"/>
          <ac:spMkLst>
            <pc:docMk/>
            <pc:sldMk cId="289012535" sldId="311"/>
            <ac:spMk id="13" creationId="{1A507CA4-9CA0-E2D6-AFD9-5F35C4F076D0}"/>
          </ac:spMkLst>
        </pc:spChg>
        <pc:spChg chg="add">
          <ac:chgData name="alison evans" userId="5451bafcb9229d30" providerId="LiveId" clId="{8017D495-C39C-4749-8C79-986413D41939}" dt="2026-02-05T08:59:12.238" v="5384" actId="26606"/>
          <ac:spMkLst>
            <pc:docMk/>
            <pc:sldMk cId="289012535" sldId="311"/>
            <ac:spMk id="14" creationId="{081E4A58-353D-44AE-B2FC-2A74E2E400F7}"/>
          </ac:spMkLst>
        </pc:spChg>
        <pc:spChg chg="add del mod">
          <ac:chgData name="alison evans" userId="5451bafcb9229d30" providerId="LiveId" clId="{8017D495-C39C-4749-8C79-986413D41939}" dt="2026-02-05T09:05:07.229" v="5420"/>
          <ac:spMkLst>
            <pc:docMk/>
            <pc:sldMk cId="289012535" sldId="311"/>
            <ac:spMk id="15" creationId="{3421A3A8-F044-EA5D-FA33-CBAE06DE89D3}"/>
          </ac:spMkLst>
        </pc:spChg>
        <pc:spChg chg="add mod">
          <ac:chgData name="alison evans" userId="5451bafcb9229d30" providerId="LiveId" clId="{8017D495-C39C-4749-8C79-986413D41939}" dt="2026-02-05T09:25:27.295" v="5431" actId="14100"/>
          <ac:spMkLst>
            <pc:docMk/>
            <pc:sldMk cId="289012535" sldId="311"/>
            <ac:spMk id="19" creationId="{09B2BD39-F740-AD12-EA1F-966B0D558211}"/>
          </ac:spMkLst>
        </pc:spChg>
        <pc:spChg chg="add mod">
          <ac:chgData name="alison evans" userId="5451bafcb9229d30" providerId="LiveId" clId="{8017D495-C39C-4749-8C79-986413D41939}" dt="2026-02-05T09:24:14.403" v="5423"/>
          <ac:spMkLst>
            <pc:docMk/>
            <pc:sldMk cId="289012535" sldId="311"/>
            <ac:spMk id="21" creationId="{8F9EA27E-BB7A-BECD-78D8-80A42A278279}"/>
          </ac:spMkLst>
        </pc:spChg>
        <pc:spChg chg="add del mod">
          <ac:chgData name="alison evans" userId="5451bafcb9229d30" providerId="LiveId" clId="{8017D495-C39C-4749-8C79-986413D41939}" dt="2026-02-05T09:25:08.180" v="5428" actId="21"/>
          <ac:spMkLst>
            <pc:docMk/>
            <pc:sldMk cId="289012535" sldId="311"/>
            <ac:spMk id="23" creationId="{5E045CCB-85C5-9B5F-ABE2-9DA4F1E63327}"/>
          </ac:spMkLst>
        </pc:spChg>
        <pc:spChg chg="add mod">
          <ac:chgData name="alison evans" userId="5451bafcb9229d30" providerId="LiveId" clId="{8017D495-C39C-4749-8C79-986413D41939}" dt="2026-02-05T09:24:55.979" v="5427"/>
          <ac:spMkLst>
            <pc:docMk/>
            <pc:sldMk cId="289012535" sldId="311"/>
            <ac:spMk id="24" creationId="{1786CC3B-49CF-C3A4-4F3D-ECD1E2DB98D8}"/>
          </ac:spMkLst>
        </pc:spChg>
        <pc:graphicFrameChg chg="add mod">
          <ac:chgData name="alison evans" userId="5451bafcb9229d30" providerId="LiveId" clId="{8017D495-C39C-4749-8C79-986413D41939}" dt="2026-02-05T09:02:01.863" v="5405"/>
          <ac:graphicFrameMkLst>
            <pc:docMk/>
            <pc:sldMk cId="289012535" sldId="311"/>
            <ac:graphicFrameMk id="7" creationId="{B6DE51B8-61A7-2497-1595-E62230FC744B}"/>
          </ac:graphicFrameMkLst>
        </pc:graphicFrameChg>
        <pc:graphicFrameChg chg="add mod">
          <ac:chgData name="alison evans" userId="5451bafcb9229d30" providerId="LiveId" clId="{8017D495-C39C-4749-8C79-986413D41939}" dt="2026-02-05T09:02:35.829" v="5406"/>
          <ac:graphicFrameMkLst>
            <pc:docMk/>
            <pc:sldMk cId="289012535" sldId="311"/>
            <ac:graphicFrameMk id="8" creationId="{FD1DA268-803F-006B-AF50-5089CCBA4289}"/>
          </ac:graphicFrameMkLst>
        </pc:graphicFrameChg>
        <pc:graphicFrameChg chg="add mod">
          <ac:chgData name="alison evans" userId="5451bafcb9229d30" providerId="LiveId" clId="{8017D495-C39C-4749-8C79-986413D41939}" dt="2026-02-05T09:03:54.734" v="5412"/>
          <ac:graphicFrameMkLst>
            <pc:docMk/>
            <pc:sldMk cId="289012535" sldId="311"/>
            <ac:graphicFrameMk id="11" creationId="{69366FB4-ADDB-7E5E-1606-64BEC1450126}"/>
          </ac:graphicFrameMkLst>
        </pc:graphicFrameChg>
        <pc:graphicFrameChg chg="add del">
          <ac:chgData name="alison evans" userId="5451bafcb9229d30" providerId="LiveId" clId="{8017D495-C39C-4749-8C79-986413D41939}" dt="2026-02-05T09:00:15.025" v="5396" actId="26606"/>
          <ac:graphicFrameMkLst>
            <pc:docMk/>
            <pc:sldMk cId="289012535" sldId="311"/>
            <ac:graphicFrameMk id="16" creationId="{786CB0C8-89C9-38D4-433D-3EC993EC00D6}"/>
          </ac:graphicFrameMkLst>
        </pc:graphicFrameChg>
        <pc:graphicFrameChg chg="add mod">
          <ac:chgData name="alison evans" userId="5451bafcb9229d30" providerId="LiveId" clId="{8017D495-C39C-4749-8C79-986413D41939}" dt="2026-02-05T09:05:02.543" v="5418"/>
          <ac:graphicFrameMkLst>
            <pc:docMk/>
            <pc:sldMk cId="289012535" sldId="311"/>
            <ac:graphicFrameMk id="17" creationId="{5A117957-15E4-5FFE-1151-257B5B71C064}"/>
          </ac:graphicFrameMkLst>
        </pc:graphicFrameChg>
        <pc:graphicFrameChg chg="add del">
          <ac:chgData name="alison evans" userId="5451bafcb9229d30" providerId="LiveId" clId="{8017D495-C39C-4749-8C79-986413D41939}" dt="2026-02-05T09:00:18.451" v="5398" actId="26606"/>
          <ac:graphicFrameMkLst>
            <pc:docMk/>
            <pc:sldMk cId="289012535" sldId="311"/>
            <ac:graphicFrameMk id="18" creationId="{76FF7F17-AAF7-76D5-15FB-E166ACBD3515}"/>
          </ac:graphicFrameMkLst>
        </pc:graphicFrameChg>
        <pc:graphicFrameChg chg="add del">
          <ac:chgData name="alison evans" userId="5451bafcb9229d30" providerId="LiveId" clId="{8017D495-C39C-4749-8C79-986413D41939}" dt="2026-02-05T09:00:26.693" v="5400" actId="26606"/>
          <ac:graphicFrameMkLst>
            <pc:docMk/>
            <pc:sldMk cId="289012535" sldId="311"/>
            <ac:graphicFrameMk id="20" creationId="{3C00F39E-9996-CF35-7E56-85DC62EF3E9B}"/>
          </ac:graphicFrameMkLst>
        </pc:graphicFrameChg>
        <pc:graphicFrameChg chg="add mod">
          <ac:chgData name="alison evans" userId="5451bafcb9229d30" providerId="LiveId" clId="{8017D495-C39C-4749-8C79-986413D41939}" dt="2026-02-05T09:07:12.706" v="5422" actId="1076"/>
          <ac:graphicFrameMkLst>
            <pc:docMk/>
            <pc:sldMk cId="289012535" sldId="311"/>
            <ac:graphicFrameMk id="22" creationId="{43897126-8D4A-0C16-A6C7-3D9339F45BF9}"/>
          </ac:graphicFrameMkLst>
        </pc:graphicFrameChg>
        <pc:picChg chg="add mod">
          <ac:chgData name="alison evans" userId="5451bafcb9229d30" providerId="LiveId" clId="{8017D495-C39C-4749-8C79-986413D41939}" dt="2026-02-05T09:01:57.881" v="5404" actId="1076"/>
          <ac:picMkLst>
            <pc:docMk/>
            <pc:sldMk cId="289012535" sldId="311"/>
            <ac:picMk id="6" creationId="{DD94F606-8425-C040-DDC7-F7F8A337C5A9}"/>
          </ac:picMkLst>
        </pc:picChg>
      </pc:sldChg>
      <pc:sldChg chg="addSp modSp new mod setBg">
        <pc:chgData name="alison evans" userId="5451bafcb9229d30" providerId="LiveId" clId="{8017D495-C39C-4749-8C79-986413D41939}" dt="2026-02-05T11:26:03.239" v="5602" actId="20577"/>
        <pc:sldMkLst>
          <pc:docMk/>
          <pc:sldMk cId="3118289918" sldId="312"/>
        </pc:sldMkLst>
        <pc:spChg chg="mod">
          <ac:chgData name="alison evans" userId="5451bafcb9229d30" providerId="LiveId" clId="{8017D495-C39C-4749-8C79-986413D41939}" dt="2026-02-05T11:21:52.361" v="5593" actId="26606"/>
          <ac:spMkLst>
            <pc:docMk/>
            <pc:sldMk cId="3118289918" sldId="312"/>
            <ac:spMk id="2" creationId="{42C93D6C-1B0E-7EAD-8438-663C4AA73EE5}"/>
          </ac:spMkLst>
        </pc:spChg>
        <pc:spChg chg="mod">
          <ac:chgData name="alison evans" userId="5451bafcb9229d30" providerId="LiveId" clId="{8017D495-C39C-4749-8C79-986413D41939}" dt="2026-02-05T11:26:03.239" v="5602" actId="20577"/>
          <ac:spMkLst>
            <pc:docMk/>
            <pc:sldMk cId="3118289918" sldId="312"/>
            <ac:spMk id="3" creationId="{FF373DD7-24CF-28EB-347B-BD5D73B6F51D}"/>
          </ac:spMkLst>
        </pc:spChg>
        <pc:spChg chg="mod">
          <ac:chgData name="alison evans" userId="5451bafcb9229d30" providerId="LiveId" clId="{8017D495-C39C-4749-8C79-986413D41939}" dt="2026-02-05T11:21:52.361" v="5593" actId="26606"/>
          <ac:spMkLst>
            <pc:docMk/>
            <pc:sldMk cId="3118289918" sldId="312"/>
            <ac:spMk id="4" creationId="{629C6C4F-E711-6060-805A-8CEA4172556C}"/>
          </ac:spMkLst>
        </pc:spChg>
        <pc:spChg chg="add">
          <ac:chgData name="alison evans" userId="5451bafcb9229d30" providerId="LiveId" clId="{8017D495-C39C-4749-8C79-986413D41939}" dt="2026-02-05T11:21:52.361" v="5593" actId="26606"/>
          <ac:spMkLst>
            <pc:docMk/>
            <pc:sldMk cId="3118289918" sldId="312"/>
            <ac:spMk id="9" creationId="{907EF6B7-1338-4443-8C46-6A318D952DFD}"/>
          </ac:spMkLst>
        </pc:spChg>
        <pc:spChg chg="add">
          <ac:chgData name="alison evans" userId="5451bafcb9229d30" providerId="LiveId" clId="{8017D495-C39C-4749-8C79-986413D41939}" dt="2026-02-05T11:21:52.361" v="5593" actId="26606"/>
          <ac:spMkLst>
            <pc:docMk/>
            <pc:sldMk cId="3118289918" sldId="312"/>
            <ac:spMk id="11" creationId="{DAAE4CDD-124C-4DCF-9584-B6033B545DD5}"/>
          </ac:spMkLst>
        </pc:spChg>
        <pc:spChg chg="add">
          <ac:chgData name="alison evans" userId="5451bafcb9229d30" providerId="LiveId" clId="{8017D495-C39C-4749-8C79-986413D41939}" dt="2026-02-05T11:21:52.361" v="5593" actId="26606"/>
          <ac:spMkLst>
            <pc:docMk/>
            <pc:sldMk cId="3118289918" sldId="312"/>
            <ac:spMk id="13" creationId="{081E4A58-353D-44AE-B2FC-2A74E2E400F7}"/>
          </ac:spMkLst>
        </pc:spChg>
        <pc:picChg chg="add mod">
          <ac:chgData name="alison evans" userId="5451bafcb9229d30" providerId="LiveId" clId="{8017D495-C39C-4749-8C79-986413D41939}" dt="2026-02-05T11:22:43.370" v="5594"/>
          <ac:picMkLst>
            <pc:docMk/>
            <pc:sldMk cId="3118289918" sldId="312"/>
            <ac:picMk id="5" creationId="{A2142263-9A0C-0402-7AD5-19A02DBB13F6}"/>
          </ac:picMkLst>
        </pc:picChg>
      </pc:sldChg>
      <pc:sldMasterChg chg="modTransition setBg modSldLayout">
        <pc:chgData name="alison evans" userId="5451bafcb9229d30" providerId="LiveId" clId="{8017D495-C39C-4749-8C79-986413D41939}" dt="2026-01-23T19:28:46.424" v="5085"/>
        <pc:sldMasterMkLst>
          <pc:docMk/>
          <pc:sldMasterMk cId="3590716852" sldId="2147483648"/>
        </pc:sldMasterMkLst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3590716852" sldId="2147483648"/>
            <pc:sldLayoutMk cId="3710948174" sldId="2147483649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3590716852" sldId="2147483648"/>
            <pc:sldLayoutMk cId="529544067" sldId="2147483650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3590716852" sldId="2147483648"/>
            <pc:sldLayoutMk cId="322091084" sldId="2147483651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3590716852" sldId="2147483648"/>
            <pc:sldLayoutMk cId="1095917104" sldId="2147483652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3590716852" sldId="2147483648"/>
            <pc:sldLayoutMk cId="3983767122" sldId="2147483653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3590716852" sldId="2147483648"/>
            <pc:sldLayoutMk cId="125291486" sldId="2147483654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3590716852" sldId="2147483648"/>
            <pc:sldLayoutMk cId="991706015" sldId="2147483655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3590716852" sldId="2147483648"/>
            <pc:sldLayoutMk cId="1777531168" sldId="2147483656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3590716852" sldId="2147483648"/>
            <pc:sldLayoutMk cId="443862920" sldId="2147483657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3590716852" sldId="2147483648"/>
            <pc:sldLayoutMk cId="2425822216" sldId="2147483658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3590716852" sldId="2147483648"/>
            <pc:sldLayoutMk cId="169334008" sldId="2147483659"/>
          </pc:sldLayoutMkLst>
        </pc:sldLayoutChg>
      </pc:sldMasterChg>
      <pc:sldMasterChg chg="modTransition modSldLayout">
        <pc:chgData name="alison evans" userId="5451bafcb9229d30" providerId="LiveId" clId="{8017D495-C39C-4749-8C79-986413D41939}" dt="2026-01-23T19:28:46.424" v="5085"/>
        <pc:sldMasterMkLst>
          <pc:docMk/>
          <pc:sldMasterMk cId="1661194398" sldId="2147483768"/>
        </pc:sldMasterMkLst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1239360099" sldId="2147483769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1917672764" sldId="2147483770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2984602335" sldId="2147483771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1248247908" sldId="2147483772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1196496768" sldId="2147483773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3295145194" sldId="2147483774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671905500" sldId="2147483775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376023745" sldId="2147483776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2520705437" sldId="2147483777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3545328848" sldId="2147483778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326351598" sldId="2147483779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2649699874" sldId="2147483780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278567833" sldId="2147483781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4017388619" sldId="2147483782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1244882119" sldId="2147483783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2908877335" sldId="2147483784"/>
          </pc:sldLayoutMkLst>
        </pc:sldLayoutChg>
        <pc:sldLayoutChg chg="modTransition">
          <pc:chgData name="alison evans" userId="5451bafcb9229d30" providerId="LiveId" clId="{8017D495-C39C-4749-8C79-986413D41939}" dt="2026-01-23T19:28:46.424" v="5085"/>
          <pc:sldLayoutMkLst>
            <pc:docMk/>
            <pc:sldMasterMk cId="1661194398" sldId="2147483768"/>
            <pc:sldLayoutMk cId="2139198236" sldId="2147483785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BC5A19-ACE2-4E5E-8F43-75B363C8F83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7C3C12-BEB8-4944-B983-32CB4BFC01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Community therapy equipment provision</a:t>
          </a:r>
          <a:endParaRPr lang="en-US"/>
        </a:p>
      </dgm:t>
    </dgm:pt>
    <dgm:pt modelId="{20EE792D-F717-4E7C-8FA7-DE2FE1AB4C24}" type="parTrans" cxnId="{96747282-6C4D-482C-9696-9FD6300C49C8}">
      <dgm:prSet/>
      <dgm:spPr/>
      <dgm:t>
        <a:bodyPr/>
        <a:lstStyle/>
        <a:p>
          <a:endParaRPr lang="en-US"/>
        </a:p>
      </dgm:t>
    </dgm:pt>
    <dgm:pt modelId="{F0437579-38E7-4F79-B56C-404F3E67F299}" type="sibTrans" cxnId="{96747282-6C4D-482C-9696-9FD6300C49C8}">
      <dgm:prSet/>
      <dgm:spPr/>
      <dgm:t>
        <a:bodyPr/>
        <a:lstStyle/>
        <a:p>
          <a:endParaRPr lang="en-US"/>
        </a:p>
      </dgm:t>
    </dgm:pt>
    <dgm:pt modelId="{DDA9662A-CA22-43E1-B609-82269E3574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Funding and equipment budget</a:t>
          </a:r>
          <a:endParaRPr lang="en-US"/>
        </a:p>
      </dgm:t>
    </dgm:pt>
    <dgm:pt modelId="{9CB952D6-EFB4-4A1E-995B-DE26668B183E}" type="parTrans" cxnId="{B4C54B10-7151-4CC4-AEA6-7B606FD7DEF2}">
      <dgm:prSet/>
      <dgm:spPr/>
      <dgm:t>
        <a:bodyPr/>
        <a:lstStyle/>
        <a:p>
          <a:endParaRPr lang="en-US"/>
        </a:p>
      </dgm:t>
    </dgm:pt>
    <dgm:pt modelId="{F89CD0BC-6243-4DD3-9564-0416867E21A9}" type="sibTrans" cxnId="{B4C54B10-7151-4CC4-AEA6-7B606FD7DEF2}">
      <dgm:prSet/>
      <dgm:spPr/>
      <dgm:t>
        <a:bodyPr/>
        <a:lstStyle/>
        <a:p>
          <a:endParaRPr lang="en-US"/>
        </a:p>
      </dgm:t>
    </dgm:pt>
    <dgm:pt modelId="{A8DF9397-C441-4FD3-ADF9-A0400EB89B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importance of patient safety</a:t>
          </a:r>
          <a:endParaRPr lang="en-US"/>
        </a:p>
      </dgm:t>
    </dgm:pt>
    <dgm:pt modelId="{60CD17E4-2BF4-43B2-A957-BA04E77DA8A1}" type="parTrans" cxnId="{E9BF73F8-FAEB-44DC-901F-944342513C0D}">
      <dgm:prSet/>
      <dgm:spPr/>
      <dgm:t>
        <a:bodyPr/>
        <a:lstStyle/>
        <a:p>
          <a:endParaRPr lang="en-US"/>
        </a:p>
      </dgm:t>
    </dgm:pt>
    <dgm:pt modelId="{96E359B2-66E1-499F-A2BA-2A62D0F34A71}" type="sibTrans" cxnId="{E9BF73F8-FAEB-44DC-901F-944342513C0D}">
      <dgm:prSet/>
      <dgm:spPr/>
      <dgm:t>
        <a:bodyPr/>
        <a:lstStyle/>
        <a:p>
          <a:endParaRPr lang="en-US"/>
        </a:p>
      </dgm:t>
    </dgm:pt>
    <dgm:pt modelId="{DF84D2D6-816E-40F9-9440-AD0F240920E0}" type="pres">
      <dgm:prSet presAssocID="{D9BC5A19-ACE2-4E5E-8F43-75B363C8F839}" presName="root" presStyleCnt="0">
        <dgm:presLayoutVars>
          <dgm:dir/>
          <dgm:resizeHandles val="exact"/>
        </dgm:presLayoutVars>
      </dgm:prSet>
      <dgm:spPr/>
    </dgm:pt>
    <dgm:pt modelId="{D183940D-A8C6-4383-9B44-2AD3697E27E0}" type="pres">
      <dgm:prSet presAssocID="{9A7C3C12-BEB8-4944-B983-32CB4BFC019E}" presName="compNode" presStyleCnt="0"/>
      <dgm:spPr/>
    </dgm:pt>
    <dgm:pt modelId="{A0332CC1-4B37-49DE-AD66-D15270BCAC97}" type="pres">
      <dgm:prSet presAssocID="{9A7C3C12-BEB8-4944-B983-32CB4BFC019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6AC1707-B040-4EC3-9610-18A09AB08536}" type="pres">
      <dgm:prSet presAssocID="{9A7C3C12-BEB8-4944-B983-32CB4BFC019E}" presName="spaceRect" presStyleCnt="0"/>
      <dgm:spPr/>
    </dgm:pt>
    <dgm:pt modelId="{8A599BBB-B6F2-4593-92DC-89B547D64DC2}" type="pres">
      <dgm:prSet presAssocID="{9A7C3C12-BEB8-4944-B983-32CB4BFC019E}" presName="textRect" presStyleLbl="revTx" presStyleIdx="0" presStyleCnt="3">
        <dgm:presLayoutVars>
          <dgm:chMax val="1"/>
          <dgm:chPref val="1"/>
        </dgm:presLayoutVars>
      </dgm:prSet>
      <dgm:spPr/>
    </dgm:pt>
    <dgm:pt modelId="{5197332F-ACF5-425C-B2D9-C216302E7942}" type="pres">
      <dgm:prSet presAssocID="{F0437579-38E7-4F79-B56C-404F3E67F299}" presName="sibTrans" presStyleCnt="0"/>
      <dgm:spPr/>
    </dgm:pt>
    <dgm:pt modelId="{E53E436A-DBA5-4122-B678-35F0A4BFC032}" type="pres">
      <dgm:prSet presAssocID="{DDA9662A-CA22-43E1-B609-82269E35748D}" presName="compNode" presStyleCnt="0"/>
      <dgm:spPr/>
    </dgm:pt>
    <dgm:pt modelId="{97D1FC35-7002-464E-A569-2D4DBC8F1219}" type="pres">
      <dgm:prSet presAssocID="{DDA9662A-CA22-43E1-B609-82269E35748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A37DC3F3-E28B-4C1E-8E1D-21D7CD08603D}" type="pres">
      <dgm:prSet presAssocID="{DDA9662A-CA22-43E1-B609-82269E35748D}" presName="spaceRect" presStyleCnt="0"/>
      <dgm:spPr/>
    </dgm:pt>
    <dgm:pt modelId="{8CA5AF6B-D4D2-4AC7-9F80-AA7EBA9D0A16}" type="pres">
      <dgm:prSet presAssocID="{DDA9662A-CA22-43E1-B609-82269E35748D}" presName="textRect" presStyleLbl="revTx" presStyleIdx="1" presStyleCnt="3">
        <dgm:presLayoutVars>
          <dgm:chMax val="1"/>
          <dgm:chPref val="1"/>
        </dgm:presLayoutVars>
      </dgm:prSet>
      <dgm:spPr/>
    </dgm:pt>
    <dgm:pt modelId="{6727C43B-4C5F-46DE-BD4B-6757B2C2E047}" type="pres">
      <dgm:prSet presAssocID="{F89CD0BC-6243-4DD3-9564-0416867E21A9}" presName="sibTrans" presStyleCnt="0"/>
      <dgm:spPr/>
    </dgm:pt>
    <dgm:pt modelId="{D0FA88FA-BDF9-4514-80FE-8B5DDB38B70A}" type="pres">
      <dgm:prSet presAssocID="{A8DF9397-C441-4FD3-ADF9-A0400EB89B1B}" presName="compNode" presStyleCnt="0"/>
      <dgm:spPr/>
    </dgm:pt>
    <dgm:pt modelId="{E8C903BE-FC48-476E-8715-94D68B8BEC3D}" type="pres">
      <dgm:prSet presAssocID="{A8DF9397-C441-4FD3-ADF9-A0400EB89B1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5EC13CB0-3A4B-441F-8A24-2C2C8144297B}" type="pres">
      <dgm:prSet presAssocID="{A8DF9397-C441-4FD3-ADF9-A0400EB89B1B}" presName="spaceRect" presStyleCnt="0"/>
      <dgm:spPr/>
    </dgm:pt>
    <dgm:pt modelId="{824246D3-760A-4759-BBBC-428FF9AAC89A}" type="pres">
      <dgm:prSet presAssocID="{A8DF9397-C441-4FD3-ADF9-A0400EB89B1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4C54B10-7151-4CC4-AEA6-7B606FD7DEF2}" srcId="{D9BC5A19-ACE2-4E5E-8F43-75B363C8F839}" destId="{DDA9662A-CA22-43E1-B609-82269E35748D}" srcOrd="1" destOrd="0" parTransId="{9CB952D6-EFB4-4A1E-995B-DE26668B183E}" sibTransId="{F89CD0BC-6243-4DD3-9564-0416867E21A9}"/>
    <dgm:cxn modelId="{F4C3BD77-9694-431A-9C3D-EA986C194FDB}" type="presOf" srcId="{A8DF9397-C441-4FD3-ADF9-A0400EB89B1B}" destId="{824246D3-760A-4759-BBBC-428FF9AAC89A}" srcOrd="0" destOrd="0" presId="urn:microsoft.com/office/officeart/2018/2/layout/IconLabelList"/>
    <dgm:cxn modelId="{96747282-6C4D-482C-9696-9FD6300C49C8}" srcId="{D9BC5A19-ACE2-4E5E-8F43-75B363C8F839}" destId="{9A7C3C12-BEB8-4944-B983-32CB4BFC019E}" srcOrd="0" destOrd="0" parTransId="{20EE792D-F717-4E7C-8FA7-DE2FE1AB4C24}" sibTransId="{F0437579-38E7-4F79-B56C-404F3E67F299}"/>
    <dgm:cxn modelId="{A3CD21B1-A02D-4507-93FE-3D7001F1D920}" type="presOf" srcId="{D9BC5A19-ACE2-4E5E-8F43-75B363C8F839}" destId="{DF84D2D6-816E-40F9-9440-AD0F240920E0}" srcOrd="0" destOrd="0" presId="urn:microsoft.com/office/officeart/2018/2/layout/IconLabelList"/>
    <dgm:cxn modelId="{84A526B4-8EDE-4EB4-98CC-1921132B208B}" type="presOf" srcId="{9A7C3C12-BEB8-4944-B983-32CB4BFC019E}" destId="{8A599BBB-B6F2-4593-92DC-89B547D64DC2}" srcOrd="0" destOrd="0" presId="urn:microsoft.com/office/officeart/2018/2/layout/IconLabelList"/>
    <dgm:cxn modelId="{EEC55ED0-E953-4E26-B917-91E4BB4CA3C5}" type="presOf" srcId="{DDA9662A-CA22-43E1-B609-82269E35748D}" destId="{8CA5AF6B-D4D2-4AC7-9F80-AA7EBA9D0A16}" srcOrd="0" destOrd="0" presId="urn:microsoft.com/office/officeart/2018/2/layout/IconLabelList"/>
    <dgm:cxn modelId="{E9BF73F8-FAEB-44DC-901F-944342513C0D}" srcId="{D9BC5A19-ACE2-4E5E-8F43-75B363C8F839}" destId="{A8DF9397-C441-4FD3-ADF9-A0400EB89B1B}" srcOrd="2" destOrd="0" parTransId="{60CD17E4-2BF4-43B2-A957-BA04E77DA8A1}" sibTransId="{96E359B2-66E1-499F-A2BA-2A62D0F34A71}"/>
    <dgm:cxn modelId="{98CC79DC-0AD6-4798-BE8A-D4DC254E617F}" type="presParOf" srcId="{DF84D2D6-816E-40F9-9440-AD0F240920E0}" destId="{D183940D-A8C6-4383-9B44-2AD3697E27E0}" srcOrd="0" destOrd="0" presId="urn:microsoft.com/office/officeart/2018/2/layout/IconLabelList"/>
    <dgm:cxn modelId="{2ED73B86-27AF-4849-93D4-E3939555C6E3}" type="presParOf" srcId="{D183940D-A8C6-4383-9B44-2AD3697E27E0}" destId="{A0332CC1-4B37-49DE-AD66-D15270BCAC97}" srcOrd="0" destOrd="0" presId="urn:microsoft.com/office/officeart/2018/2/layout/IconLabelList"/>
    <dgm:cxn modelId="{09A6484D-9BCB-4FD5-98E1-E82ADE6227E8}" type="presParOf" srcId="{D183940D-A8C6-4383-9B44-2AD3697E27E0}" destId="{06AC1707-B040-4EC3-9610-18A09AB08536}" srcOrd="1" destOrd="0" presId="urn:microsoft.com/office/officeart/2018/2/layout/IconLabelList"/>
    <dgm:cxn modelId="{91ADD06E-9901-48E2-8200-935B635F793C}" type="presParOf" srcId="{D183940D-A8C6-4383-9B44-2AD3697E27E0}" destId="{8A599BBB-B6F2-4593-92DC-89B547D64DC2}" srcOrd="2" destOrd="0" presId="urn:microsoft.com/office/officeart/2018/2/layout/IconLabelList"/>
    <dgm:cxn modelId="{9786737C-3023-4170-A463-05DE2D8D9174}" type="presParOf" srcId="{DF84D2D6-816E-40F9-9440-AD0F240920E0}" destId="{5197332F-ACF5-425C-B2D9-C216302E7942}" srcOrd="1" destOrd="0" presId="urn:microsoft.com/office/officeart/2018/2/layout/IconLabelList"/>
    <dgm:cxn modelId="{7C25FD14-289A-4C59-9374-DDA6DA1ED0ED}" type="presParOf" srcId="{DF84D2D6-816E-40F9-9440-AD0F240920E0}" destId="{E53E436A-DBA5-4122-B678-35F0A4BFC032}" srcOrd="2" destOrd="0" presId="urn:microsoft.com/office/officeart/2018/2/layout/IconLabelList"/>
    <dgm:cxn modelId="{95A58A94-AA42-4E83-8212-0989F8F89719}" type="presParOf" srcId="{E53E436A-DBA5-4122-B678-35F0A4BFC032}" destId="{97D1FC35-7002-464E-A569-2D4DBC8F1219}" srcOrd="0" destOrd="0" presId="urn:microsoft.com/office/officeart/2018/2/layout/IconLabelList"/>
    <dgm:cxn modelId="{025E7E79-6B99-463A-B023-938647F73C58}" type="presParOf" srcId="{E53E436A-DBA5-4122-B678-35F0A4BFC032}" destId="{A37DC3F3-E28B-4C1E-8E1D-21D7CD08603D}" srcOrd="1" destOrd="0" presId="urn:microsoft.com/office/officeart/2018/2/layout/IconLabelList"/>
    <dgm:cxn modelId="{9B6794A5-930D-4F74-9E63-47D3F9F61C88}" type="presParOf" srcId="{E53E436A-DBA5-4122-B678-35F0A4BFC032}" destId="{8CA5AF6B-D4D2-4AC7-9F80-AA7EBA9D0A16}" srcOrd="2" destOrd="0" presId="urn:microsoft.com/office/officeart/2018/2/layout/IconLabelList"/>
    <dgm:cxn modelId="{A3AD31BA-E78D-4D20-B757-386BE541CDB1}" type="presParOf" srcId="{DF84D2D6-816E-40F9-9440-AD0F240920E0}" destId="{6727C43B-4C5F-46DE-BD4B-6757B2C2E047}" srcOrd="3" destOrd="0" presId="urn:microsoft.com/office/officeart/2018/2/layout/IconLabelList"/>
    <dgm:cxn modelId="{A8CF9EE5-44F8-4D8F-A061-F7CD9E76E12F}" type="presParOf" srcId="{DF84D2D6-816E-40F9-9440-AD0F240920E0}" destId="{D0FA88FA-BDF9-4514-80FE-8B5DDB38B70A}" srcOrd="4" destOrd="0" presId="urn:microsoft.com/office/officeart/2018/2/layout/IconLabelList"/>
    <dgm:cxn modelId="{2FE1625A-CCCA-43D2-92F6-5791A4F8DCB6}" type="presParOf" srcId="{D0FA88FA-BDF9-4514-80FE-8B5DDB38B70A}" destId="{E8C903BE-FC48-476E-8715-94D68B8BEC3D}" srcOrd="0" destOrd="0" presId="urn:microsoft.com/office/officeart/2018/2/layout/IconLabelList"/>
    <dgm:cxn modelId="{7C08A130-C1C5-43E6-98AC-1C6BE2C52572}" type="presParOf" srcId="{D0FA88FA-BDF9-4514-80FE-8B5DDB38B70A}" destId="{5EC13CB0-3A4B-441F-8A24-2C2C8144297B}" srcOrd="1" destOrd="0" presId="urn:microsoft.com/office/officeart/2018/2/layout/IconLabelList"/>
    <dgm:cxn modelId="{D278DA5A-2692-47CB-B245-B194D028A29C}" type="presParOf" srcId="{D0FA88FA-BDF9-4514-80FE-8B5DDB38B70A}" destId="{824246D3-760A-4759-BBBC-428FF9AAC89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332CC1-4B37-49DE-AD66-D15270BCAC97}">
      <dsp:nvSpPr>
        <dsp:cNvPr id="0" name=""/>
        <dsp:cNvSpPr/>
      </dsp:nvSpPr>
      <dsp:spPr>
        <a:xfrm>
          <a:off x="1601774" y="427400"/>
          <a:ext cx="1025430" cy="10254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599BBB-B6F2-4593-92DC-89B547D64DC2}">
      <dsp:nvSpPr>
        <dsp:cNvPr id="0" name=""/>
        <dsp:cNvSpPr/>
      </dsp:nvSpPr>
      <dsp:spPr>
        <a:xfrm>
          <a:off x="975122" y="1787967"/>
          <a:ext cx="227873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Community therapy equipment provision</a:t>
          </a:r>
          <a:endParaRPr lang="en-US" sz="2100" kern="1200"/>
        </a:p>
      </dsp:txBody>
      <dsp:txXfrm>
        <a:off x="975122" y="1787967"/>
        <a:ext cx="2278733" cy="720000"/>
      </dsp:txXfrm>
    </dsp:sp>
    <dsp:sp modelId="{97D1FC35-7002-464E-A569-2D4DBC8F1219}">
      <dsp:nvSpPr>
        <dsp:cNvPr id="0" name=""/>
        <dsp:cNvSpPr/>
      </dsp:nvSpPr>
      <dsp:spPr>
        <a:xfrm>
          <a:off x="4279286" y="427400"/>
          <a:ext cx="1025430" cy="10254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A5AF6B-D4D2-4AC7-9F80-AA7EBA9D0A16}">
      <dsp:nvSpPr>
        <dsp:cNvPr id="0" name=""/>
        <dsp:cNvSpPr/>
      </dsp:nvSpPr>
      <dsp:spPr>
        <a:xfrm>
          <a:off x="3652634" y="1787967"/>
          <a:ext cx="227873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Funding and equipment budget</a:t>
          </a:r>
          <a:endParaRPr lang="en-US" sz="2100" kern="1200"/>
        </a:p>
      </dsp:txBody>
      <dsp:txXfrm>
        <a:off x="3652634" y="1787967"/>
        <a:ext cx="2278733" cy="720000"/>
      </dsp:txXfrm>
    </dsp:sp>
    <dsp:sp modelId="{E8C903BE-FC48-476E-8715-94D68B8BEC3D}">
      <dsp:nvSpPr>
        <dsp:cNvPr id="0" name=""/>
        <dsp:cNvSpPr/>
      </dsp:nvSpPr>
      <dsp:spPr>
        <a:xfrm>
          <a:off x="2940530" y="3077651"/>
          <a:ext cx="1025430" cy="10254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246D3-760A-4759-BBBC-428FF9AAC89A}">
      <dsp:nvSpPr>
        <dsp:cNvPr id="0" name=""/>
        <dsp:cNvSpPr/>
      </dsp:nvSpPr>
      <dsp:spPr>
        <a:xfrm>
          <a:off x="2313878" y="4438218"/>
          <a:ext cx="227873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importance of patient safety</a:t>
          </a:r>
          <a:endParaRPr lang="en-US" sz="2100" kern="1200"/>
        </a:p>
      </dsp:txBody>
      <dsp:txXfrm>
        <a:off x="2313878" y="4438218"/>
        <a:ext cx="227873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F57068-80EB-46BA-B52E-915785344597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27E122-0621-4AA8-BA12-D58AF09EA5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048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7AA95-7842-CAC5-CFE9-C1BF6B2EA9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1FB80E-9B7A-0E54-415F-AFB7A46F7D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23D279-2F3B-EB59-93E7-8C65AD0F4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94F4B-1E0B-4A5F-B15D-78E7636176E3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CD3D65-E46B-4707-C4F9-08A7B4C73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A33D1C-DA38-A365-F17F-E121B7197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948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6BD33-AEDE-E502-C308-1BCAF491C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59F71-6D91-2167-4F8C-89CBA874B5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6D7AFB-7FD7-2354-15FA-BBEF18CF3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E966B-1083-436C-A538-31ED9A4671DF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395522-4007-9570-B043-0F9A3C14C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645DCB-C17F-71DE-1150-83D8565B2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544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594B5-A90D-89E7-71BB-1C441619E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E8291B-1AA9-21C4-71F7-A6B773A84C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D893E-45EF-23DA-9E9E-0E7822968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0B348-54B3-4DF1-AD6B-F5198BF8F545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BCA8C-C1CE-55AC-B402-3C1D54022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022097-6F47-6C8E-88FB-75656A87A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1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B8318-54BF-AFB7-E95A-BAD810F99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75E7D-6255-5B7D-B775-185E61FDB5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802219-A4B7-77D3-93D2-CA0F63588D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25574F-87BA-BFA2-5DC7-50C2460D0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E59DC-EEFF-42CE-8B36-08C4E74EF7D3}" type="datetime1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263A97-E642-4C07-E019-4262FE1C9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8B69F-FFCC-7A9B-76A2-DCA057FFD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917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6A36E-42A6-2637-85A4-5FFB28B8F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4E21DE-3D06-A417-3058-DF995BB640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BA9918-9A7A-4E53-3A2E-BBC9249863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237D68-8E14-9A82-3D52-A714ACF776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C98285-2E5B-6AAF-15AD-5B60ED8642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8E3010-1694-A8C9-E4A2-D67EFFDC6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FA45D-EE95-4C40-94BE-F5C627363DCF}" type="datetime1">
              <a:rPr lang="en-GB" smtClean="0"/>
              <a:t>05/02/2026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9BAE9A-A81C-07C6-2145-B663D16C1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81428B-7E93-933C-0BC7-BEEAFCB2E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767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7B58B-2125-F579-D0BD-52D703216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168599-942B-15B6-E4DA-CFB1DDB29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D1F0F-CAAA-4D26-957F-C7B017CA7BC5}" type="datetime1">
              <a:rPr lang="en-GB" smtClean="0"/>
              <a:t>05/02/2026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B0489E-4E49-D441-549D-BF6DEFA3B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E335AA-4D6E-DEDE-321E-64BAA67DE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91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990B18-9471-227A-CCBB-7143BEDFB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8C48F-C236-4F93-9436-AD12B3A27C5A}" type="datetime1">
              <a:rPr lang="en-GB" smtClean="0"/>
              <a:t>05/02/2026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C490A2-ACAE-98E1-18EE-B444C9545A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4EDD02-4DDB-83B8-F81A-D18C31A7E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706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5CF34-9CE3-8146-F966-BE05EB7F7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DD608-1ACC-7226-A3A3-EF1341A20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2D31CD-EDCC-29FE-4945-A8AE18F22E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B2B5B8-D1A0-ED92-179B-395ED5E94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F3888-A0BF-4F0C-891B-98408A17DBDB}" type="datetime1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A6A038-358B-66EB-EB0E-4031C4BDD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64104-0693-80C7-D93F-2B4C54F7D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531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9A5DF-C8DF-E14C-A85D-A9EC39DDF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083590-950A-762D-2EB0-5012204168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5A0323-6A3E-14DD-C1F4-0163F240BA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220AB0-C51E-8203-0AA2-1B63EE0AE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F033D-195A-449D-8232-896BFAA0CBC7}" type="datetime1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9EC61C-6CD8-ABE8-02BB-B4A0CAEA3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7535A4-74F1-0B2B-D78B-984F6B89E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862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86D0F-E5F8-9867-4CF5-9A3422C2D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B960F5-8F36-A377-B08D-C4C6AF44DE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23879-49B7-0A29-95D0-1B6B2C044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E08F4-7D7F-4FB7-A40A-2917336A97A8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51A46-EF45-6304-1A91-D808FB8D3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CEBF3A-C051-BC7A-588B-7F57AD2ED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822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670FF3-0639-9A52-93DA-32D98E3FA0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284AE5-5CAF-CE53-3DF3-3EAE1DC1EB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CBA54-04A1-E5D2-1DD0-AFBAF029C3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F96C8-2D85-4305-9DF8-2EB6649F1E67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C5DCC0-697F-D749-1582-6C57C417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CFF37-6092-CB62-2702-ADDC81F25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34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A19A1-0DC4-443E-BA7C-0EE1A1935206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360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160ED-0226-4EC8-BCF0-43C6D804E667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67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29D3D-CAAE-4EA9-821C-E2D5CCE51805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602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D4BB8-4463-4F5E-B365-F686C5AE6661}" type="datetime1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247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52D19-853E-41FB-B0DD-9122BE9ECC95}" type="datetime1">
              <a:rPr lang="en-GB" smtClean="0"/>
              <a:t>05/02/2026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496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9194F-C2E4-4869-BCA2-73817F282E94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145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DC5D8-FC82-4DE7-A67C-F26E32D238E6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905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45359-0F4C-4256-BA57-CFB0792494AC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23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34934-E3D2-4403-BD5B-2257953FA387}" type="datetime1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705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B05B7-B37F-4DE9-9EC5-91A1F097B1C8}" type="datetime1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32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84933-21C9-4078-BC59-BC31BE3237EC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51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9C722-0007-4637-A555-25772593CC8D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49699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77D6E-1F63-4A2D-AA74-B04F06D7A0F6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67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87C29-DCC6-438F-89E1-7A547B0D638C}" type="datetime1">
              <a:rPr lang="en-GB" smtClean="0"/>
              <a:t>05/02/2026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388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1215-5CFD-40AB-9FAF-4751921549AF}" type="datetime1">
              <a:rPr lang="en-GB" smtClean="0"/>
              <a:t>05/02/2026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882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627B8-8FA6-4723-804F-8528D9ADEDA8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877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D8800-39A5-438A-AA43-FBFE2CD79D0D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198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B9F1D9-E742-76F1-259C-569C1D4BE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3B25C8-3B9E-74B4-B816-5D7996F74A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F018BA-22B1-7F8F-DA94-A370017E53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F1D4BD-74BA-4D49-AD59-78BB03E1E27D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C4E11-03F6-DEF4-E2CB-C3455DADFF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6F359-051D-9338-18EF-857406355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716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202030E-2F56-410D-8536-9BC0A214030B}" type="datetime1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0FA5F6-E1B0-4EF1-9801-503DA31690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1943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10" Type="http://schemas.openxmlformats.org/officeDocument/2006/relationships/image" Target="../media/image23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B577FF9-3543-4875-815D-3D87BD8A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A4E517-FDD6-B0D8-FD6E-6F279219C4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0143" y="798703"/>
            <a:ext cx="3790616" cy="2630297"/>
          </a:xfrm>
          <a:solidFill>
            <a:schemeClr val="accent2"/>
          </a:solidFill>
        </p:spPr>
        <p:txBody>
          <a:bodyPr anchor="b">
            <a:normAutofit fontScale="90000"/>
          </a:bodyPr>
          <a:lstStyle/>
          <a:p>
            <a:br>
              <a:rPr lang="en-GB" sz="3300" dirty="0"/>
            </a:br>
            <a:br>
              <a:rPr lang="en-GB" sz="3300" dirty="0"/>
            </a:br>
            <a:r>
              <a:rPr lang="en-GB" sz="3300" dirty="0"/>
              <a:t> Initial Assessment Equipment checks.</a:t>
            </a:r>
            <a:br>
              <a:rPr lang="en-GB" sz="3300" dirty="0"/>
            </a:br>
            <a:r>
              <a:rPr lang="en-GB" sz="2800" dirty="0"/>
              <a:t>By Alison Evans</a:t>
            </a:r>
            <a:br>
              <a:rPr lang="en-GB" sz="3300" dirty="0"/>
            </a:br>
            <a:br>
              <a:rPr lang="en-GB" sz="3300" dirty="0"/>
            </a:br>
            <a:br>
              <a:rPr lang="en-GB" sz="3300" dirty="0"/>
            </a:br>
            <a:endParaRPr lang="en-GB" sz="33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EF9828-DBD0-5E74-2179-7B3D92CA82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0148" y="3962792"/>
            <a:ext cx="5051195" cy="1641595"/>
          </a:xfrm>
        </p:spPr>
        <p:txBody>
          <a:bodyPr anchor="t">
            <a:normAutofit/>
          </a:bodyPr>
          <a:lstStyle/>
          <a:p>
            <a:endParaRPr lang="en-GB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6" descr="Powys Teaching Health Board Annual ...">
            <a:extLst>
              <a:ext uri="{FF2B5EF4-FFF2-40B4-BE49-F238E27FC236}">
                <a16:creationId xmlns:a16="http://schemas.microsoft.com/office/drawing/2014/main" id="{FA8A600A-1279-330B-B074-6361C9BA83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51243" y="2208463"/>
            <a:ext cx="4939504" cy="2058126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" name="Picture 5" descr="A group of objects on a green background&#10;&#10;AI-generated content may be incorrect.">
            <a:extLst>
              <a:ext uri="{FF2B5EF4-FFF2-40B4-BE49-F238E27FC236}">
                <a16:creationId xmlns:a16="http://schemas.microsoft.com/office/drawing/2014/main" id="{E4503DF6-2F9E-3630-5B3D-9449081944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361" y="3962790"/>
            <a:ext cx="5059982" cy="1641597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14B6B9-1846-EB6C-8428-677EB236D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772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368EF-8B77-A90F-CA9C-2E7DE507F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43897126-8D4A-0C16-A6C7-3D9339F45B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565625"/>
              </p:ext>
            </p:extLst>
          </p:nvPr>
        </p:nvGraphicFramePr>
        <p:xfrm>
          <a:off x="4447308" y="591343"/>
          <a:ext cx="6906491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3C1413-A127-7F18-0816-F020C16F8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41564" y="6356350"/>
            <a:ext cx="181223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E0FA5F6-E1B0-4EF1-9801-503DA316900C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  <p:pic>
        <p:nvPicPr>
          <p:cNvPr id="6" name="Picture 5" descr="A blue and white walker&#10;&#10;AI-generated content may be incorrect.">
            <a:extLst>
              <a:ext uri="{FF2B5EF4-FFF2-40B4-BE49-F238E27FC236}">
                <a16:creationId xmlns:a16="http://schemas.microsoft.com/office/drawing/2014/main" id="{DD94F606-8425-C040-DDC7-F7F8A337C5A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2221" y="229395"/>
            <a:ext cx="2819794" cy="78115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9B2BD39-F740-AD12-EA1F-966B0D558211}"/>
              </a:ext>
            </a:extLst>
          </p:cNvPr>
          <p:cNvSpPr txBox="1"/>
          <p:nvPr/>
        </p:nvSpPr>
        <p:spPr>
          <a:xfrm flipH="1">
            <a:off x="4038600" y="5901717"/>
            <a:ext cx="205740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16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and Safety Executive (2026)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89012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571234-2104-F036-E3D3-080C98793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Types of equipment issued within Powys community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A3DB4DE-274F-E9BA-B931-5FA8FC34E1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62094" y="410521"/>
            <a:ext cx="1225752" cy="1610237"/>
          </a:xfrm>
          <a:prstGeom prst="rect">
            <a:avLst/>
          </a:prstGeom>
        </p:spPr>
      </p:pic>
      <p:pic>
        <p:nvPicPr>
          <p:cNvPr id="3" name="Picture 2" descr="Essex Height Adjustable Commode Chair">
            <a:extLst>
              <a:ext uri="{FF2B5EF4-FFF2-40B4-BE49-F238E27FC236}">
                <a16:creationId xmlns:a16="http://schemas.microsoft.com/office/drawing/2014/main" id="{D532B796-BD14-F512-4346-3EDA6F55B62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534" y="1338086"/>
            <a:ext cx="1656272" cy="237190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Bath Board - Savannah Slatted">
            <a:extLst>
              <a:ext uri="{FF2B5EF4-FFF2-40B4-BE49-F238E27FC236}">
                <a16:creationId xmlns:a16="http://schemas.microsoft.com/office/drawing/2014/main" id="{56EF0E77-B103-CA23-BD02-987451574A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039" y="855492"/>
            <a:ext cx="1610236" cy="161023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Malling Perching Stool 790x410x460">
            <a:extLst>
              <a:ext uri="{FF2B5EF4-FFF2-40B4-BE49-F238E27FC236}">
                <a16:creationId xmlns:a16="http://schemas.microsoft.com/office/drawing/2014/main" id="{73842041-8DCD-5374-CE14-37922DA3D64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8358" y="632459"/>
            <a:ext cx="1379220" cy="2066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A white toilet with a handle&#10;&#10;AI-generated content may be incorrect.">
            <a:extLst>
              <a:ext uri="{FF2B5EF4-FFF2-40B4-BE49-F238E27FC236}">
                <a16:creationId xmlns:a16="http://schemas.microsoft.com/office/drawing/2014/main" id="{9DF16A41-018C-BD48-46A7-C4156E52E70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4051" y="4114800"/>
            <a:ext cx="1847415" cy="219954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A blue walker with black seat&#10;&#10;AI-generated content may be incorrect.">
            <a:extLst>
              <a:ext uri="{FF2B5EF4-FFF2-40B4-BE49-F238E27FC236}">
                <a16:creationId xmlns:a16="http://schemas.microsoft.com/office/drawing/2014/main" id="{FB55D6BE-0532-4E34-549B-5ED39058189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5912" y="2099598"/>
            <a:ext cx="1702446" cy="2411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 descr="ORWOODS - adjustable, bariatric &amp; high-low bed solutions - Bed Levers ...">
            <a:extLst>
              <a:ext uri="{FF2B5EF4-FFF2-40B4-BE49-F238E27FC236}">
                <a16:creationId xmlns:a16="http://schemas.microsoft.com/office/drawing/2014/main" id="{999DBA2E-E17A-6B01-0F96-CF9F214905A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104" y="5079011"/>
            <a:ext cx="1959610" cy="1447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 descr="NRS Adjustable Height Shower Chair Image 1">
            <a:extLst>
              <a:ext uri="{FF2B5EF4-FFF2-40B4-BE49-F238E27FC236}">
                <a16:creationId xmlns:a16="http://schemas.microsoft.com/office/drawing/2014/main" id="{3088D9C3-3B70-2947-AF93-DA985DF9E29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6845" y="4383325"/>
            <a:ext cx="1130119" cy="169517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 descr="Hospital Beds For Home | NHS Approved – Opera Beds">
            <a:extLst>
              <a:ext uri="{FF2B5EF4-FFF2-40B4-BE49-F238E27FC236}">
                <a16:creationId xmlns:a16="http://schemas.microsoft.com/office/drawing/2014/main" id="{3866DF84-0FE6-1D82-18F0-FB5042C95A6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1756" y="3747583"/>
            <a:ext cx="1816100" cy="108966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5C8A3646-8D7F-3171-8A78-4D9AB07FF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50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EC18C-34AC-9EE6-5310-24A3D019E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PDSA CYCLE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7EC402-FEF8-C126-89F8-16D9A806F9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2472" y="2057400"/>
            <a:ext cx="3932237" cy="3811588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sz="2400" dirty="0">
                <a:solidFill>
                  <a:srgbClr val="00B050"/>
                </a:solidFill>
              </a:rPr>
              <a:t>P- What are we trying to    	achieve?</a:t>
            </a:r>
          </a:p>
          <a:p>
            <a:endParaRPr lang="en-GB" sz="2400" dirty="0"/>
          </a:p>
          <a:p>
            <a:r>
              <a:rPr lang="en-GB" sz="2400" dirty="0">
                <a:solidFill>
                  <a:schemeClr val="accent2"/>
                </a:solidFill>
              </a:rPr>
              <a:t>D- How will we achieve it?</a:t>
            </a:r>
          </a:p>
          <a:p>
            <a:endParaRPr lang="en-GB" sz="2400" dirty="0"/>
          </a:p>
          <a:p>
            <a:r>
              <a:rPr lang="en-GB" sz="2400" dirty="0">
                <a:solidFill>
                  <a:schemeClr val="accent1"/>
                </a:solidFill>
              </a:rPr>
              <a:t>S- What were the results?</a:t>
            </a:r>
          </a:p>
          <a:p>
            <a:endParaRPr lang="en-GB" sz="2400" dirty="0"/>
          </a:p>
          <a:p>
            <a:r>
              <a:rPr lang="en-GB" sz="2400" dirty="0">
                <a:solidFill>
                  <a:srgbClr val="7030A0"/>
                </a:solidFill>
              </a:rPr>
              <a:t>A- How can we improve, based 	on our findings?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EE4BE8-9DB9-83EC-0AC1-B34F7961B4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2" name="Picture 4" descr="PDSA – Bradford VTS">
            <a:extLst>
              <a:ext uri="{FF2B5EF4-FFF2-40B4-BE49-F238E27FC236}">
                <a16:creationId xmlns:a16="http://schemas.microsoft.com/office/drawing/2014/main" id="{4DE2A16A-978A-AECF-203E-3C07275BDD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628" y="686599"/>
            <a:ext cx="6248584" cy="5756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blue and white walker&#10;&#10;AI-generated content may be incorrect.">
            <a:extLst>
              <a:ext uri="{FF2B5EF4-FFF2-40B4-BE49-F238E27FC236}">
                <a16:creationId xmlns:a16="http://schemas.microsoft.com/office/drawing/2014/main" id="{605B70DE-F021-8554-697C-65D09BDDE1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8033" y="296019"/>
            <a:ext cx="2819794" cy="781159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CD5196-69EC-4D57-E8FA-356DB433A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683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C86119-47D2-5D8E-4C6A-DB55E342AF4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Plan- What are we trying to achieve?</a:t>
            </a:r>
            <a:b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26917-4CEF-3BFC-E544-71344B01763C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Promote person centered care </a:t>
            </a:r>
          </a:p>
          <a:p>
            <a:r>
              <a:rPr lang="en-US" dirty="0"/>
              <a:t>Improve patient safety</a:t>
            </a:r>
          </a:p>
          <a:p>
            <a:r>
              <a:rPr lang="en-US" dirty="0"/>
              <a:t>Carry out risk assessments</a:t>
            </a:r>
          </a:p>
          <a:p>
            <a:r>
              <a:rPr lang="en-US" dirty="0"/>
              <a:t>Return unused or inappropriate equipment</a:t>
            </a:r>
          </a:p>
          <a:p>
            <a:r>
              <a:rPr lang="en-US" dirty="0"/>
              <a:t>Reduce costs to the Health board</a:t>
            </a:r>
          </a:p>
          <a:p>
            <a:r>
              <a:rPr lang="en-US" dirty="0"/>
              <a:t>Accurate equipment accounts</a:t>
            </a:r>
          </a:p>
        </p:txBody>
      </p:sp>
      <p:pic>
        <p:nvPicPr>
          <p:cNvPr id="13" name="Picture 12" descr="A blue and white walker&#10;&#10;AI-generated content may be incorrect.">
            <a:extLst>
              <a:ext uri="{FF2B5EF4-FFF2-40B4-BE49-F238E27FC236}">
                <a16:creationId xmlns:a16="http://schemas.microsoft.com/office/drawing/2014/main" id="{615FFC8A-A3F0-10FC-685D-D1FE15228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0638" y="742252"/>
            <a:ext cx="2819794" cy="781159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6FCCF5-17B2-6E84-CFBF-9A00C418F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978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Freeform: Shape 4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B451B3-A1C9-EBC4-42AB-3658EC2C3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Do- How will we achieve it?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60" name="Arc 5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A2FF1DA9-12CF-EFFC-F06F-FD740E377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During initial assessment, check what equipment patient’s have in their home.</a:t>
            </a:r>
          </a:p>
          <a:p>
            <a:r>
              <a:rPr lang="en-GB" dirty="0"/>
              <a:t>Check patient’s online equipment account to see what equipment has previously been issued.</a:t>
            </a:r>
          </a:p>
          <a:p>
            <a:r>
              <a:rPr lang="en-GB" dirty="0"/>
              <a:t>On return to the office complete the online Microsoft survey, answering a set of questions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blue and white walker&#10;&#10;AI-generated content may be incorrect.">
            <a:extLst>
              <a:ext uri="{FF2B5EF4-FFF2-40B4-BE49-F238E27FC236}">
                <a16:creationId xmlns:a16="http://schemas.microsoft.com/office/drawing/2014/main" id="{5094760F-911F-46A6-F6CB-350AD1354F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4965542"/>
            <a:ext cx="2819794" cy="781159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C81F2E-02C3-6C6F-5351-D4A08D40B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24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B1487D-5709-AF15-A4A8-A6EB50585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Study- What were the results?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4EE6D-D1BC-1699-8725-34ECFB89EB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200" dirty="0"/>
              <a:t>Over a two-week period, the Occupational Therapists, Physiotherapists and Therapy Assistant practitioners completed the questionnaire.</a:t>
            </a:r>
          </a:p>
          <a:p>
            <a:r>
              <a:rPr lang="en-GB" sz="2200" dirty="0"/>
              <a:t> 28 responses were achieved.</a:t>
            </a:r>
          </a:p>
          <a:p>
            <a:r>
              <a:rPr lang="en-GB" sz="2200" dirty="0"/>
              <a:t>The following slides will look at the questions and responses.</a:t>
            </a:r>
          </a:p>
        </p:txBody>
      </p:sp>
      <p:pic>
        <p:nvPicPr>
          <p:cNvPr id="5" name="Picture 4" descr="A blue and white walker&#10;&#10;AI-generated content may be incorrect.">
            <a:extLst>
              <a:ext uri="{FF2B5EF4-FFF2-40B4-BE49-F238E27FC236}">
                <a16:creationId xmlns:a16="http://schemas.microsoft.com/office/drawing/2014/main" id="{8D369BF3-06D5-E73E-3BE8-AEAAEAFB3D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5574" y="5214088"/>
            <a:ext cx="2819794" cy="781159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D7BF6-225D-1CF7-A148-5DE950FD8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652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87C619C-EBAB-488E-96B9-153AA4C9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30DA1C1-36FD-41D8-9826-EE797BF3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5331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DB6AA-B759-7CAD-0F32-72A651E21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6081713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100" dirty="0">
                <a:solidFill>
                  <a:srgbClr val="FFFFFF"/>
                </a:solidFill>
              </a:rPr>
              <a:t>Does the patient have any equipment in their home?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475" y="4252192"/>
            <a:ext cx="4056549" cy="18288"/>
          </a:xfrm>
          <a:custGeom>
            <a:avLst/>
            <a:gdLst>
              <a:gd name="csX0" fmla="*/ 0 w 4056549"/>
              <a:gd name="csY0" fmla="*/ 0 h 18288"/>
              <a:gd name="csX1" fmla="*/ 676092 w 4056549"/>
              <a:gd name="csY1" fmla="*/ 0 h 18288"/>
              <a:gd name="csX2" fmla="*/ 1271052 w 4056549"/>
              <a:gd name="csY2" fmla="*/ 0 h 18288"/>
              <a:gd name="csX3" fmla="*/ 1947144 w 4056549"/>
              <a:gd name="csY3" fmla="*/ 0 h 18288"/>
              <a:gd name="csX4" fmla="*/ 2501539 w 4056549"/>
              <a:gd name="csY4" fmla="*/ 0 h 18288"/>
              <a:gd name="csX5" fmla="*/ 3137065 w 4056549"/>
              <a:gd name="csY5" fmla="*/ 0 h 18288"/>
              <a:gd name="csX6" fmla="*/ 4056549 w 4056549"/>
              <a:gd name="csY6" fmla="*/ 0 h 18288"/>
              <a:gd name="csX7" fmla="*/ 4056549 w 4056549"/>
              <a:gd name="csY7" fmla="*/ 18288 h 18288"/>
              <a:gd name="csX8" fmla="*/ 3380458 w 4056549"/>
              <a:gd name="csY8" fmla="*/ 18288 h 18288"/>
              <a:gd name="csX9" fmla="*/ 2663801 w 4056549"/>
              <a:gd name="csY9" fmla="*/ 18288 h 18288"/>
              <a:gd name="csX10" fmla="*/ 2068840 w 4056549"/>
              <a:gd name="csY10" fmla="*/ 18288 h 18288"/>
              <a:gd name="csX11" fmla="*/ 1311618 w 4056549"/>
              <a:gd name="csY11" fmla="*/ 18288 h 18288"/>
              <a:gd name="csX12" fmla="*/ 716657 w 4056549"/>
              <a:gd name="csY12" fmla="*/ 18288 h 18288"/>
              <a:gd name="csX13" fmla="*/ 0 w 4056549"/>
              <a:gd name="csY13" fmla="*/ 18288 h 18288"/>
              <a:gd name="csX14" fmla="*/ 0 w 4056549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056549" h="18288" fill="none" extrusionOk="0">
                <a:moveTo>
                  <a:pt x="0" y="0"/>
                </a:moveTo>
                <a:cubicBezTo>
                  <a:pt x="324395" y="-12272"/>
                  <a:pt x="437185" y="20747"/>
                  <a:pt x="676092" y="0"/>
                </a:cubicBezTo>
                <a:cubicBezTo>
                  <a:pt x="914999" y="-20747"/>
                  <a:pt x="980886" y="20074"/>
                  <a:pt x="1271052" y="0"/>
                </a:cubicBezTo>
                <a:cubicBezTo>
                  <a:pt x="1561218" y="-20074"/>
                  <a:pt x="1609815" y="19965"/>
                  <a:pt x="1947144" y="0"/>
                </a:cubicBezTo>
                <a:cubicBezTo>
                  <a:pt x="2284473" y="-19965"/>
                  <a:pt x="2317816" y="-23682"/>
                  <a:pt x="2501539" y="0"/>
                </a:cubicBezTo>
                <a:cubicBezTo>
                  <a:pt x="2685262" y="23682"/>
                  <a:pt x="2879461" y="12712"/>
                  <a:pt x="3137065" y="0"/>
                </a:cubicBezTo>
                <a:cubicBezTo>
                  <a:pt x="3394669" y="-12712"/>
                  <a:pt x="3618306" y="-41742"/>
                  <a:pt x="4056549" y="0"/>
                </a:cubicBezTo>
                <a:cubicBezTo>
                  <a:pt x="4056201" y="6465"/>
                  <a:pt x="4056979" y="10922"/>
                  <a:pt x="4056549" y="18288"/>
                </a:cubicBezTo>
                <a:cubicBezTo>
                  <a:pt x="3807729" y="-7540"/>
                  <a:pt x="3536237" y="12619"/>
                  <a:pt x="3380458" y="18288"/>
                </a:cubicBezTo>
                <a:cubicBezTo>
                  <a:pt x="3224679" y="23957"/>
                  <a:pt x="2967497" y="23368"/>
                  <a:pt x="2663801" y="18288"/>
                </a:cubicBezTo>
                <a:cubicBezTo>
                  <a:pt x="2360105" y="13208"/>
                  <a:pt x="2359716" y="-8821"/>
                  <a:pt x="2068840" y="18288"/>
                </a:cubicBezTo>
                <a:cubicBezTo>
                  <a:pt x="1777964" y="45397"/>
                  <a:pt x="1641909" y="31681"/>
                  <a:pt x="1311618" y="18288"/>
                </a:cubicBezTo>
                <a:cubicBezTo>
                  <a:pt x="981327" y="4895"/>
                  <a:pt x="990410" y="11155"/>
                  <a:pt x="716657" y="18288"/>
                </a:cubicBezTo>
                <a:cubicBezTo>
                  <a:pt x="442904" y="25421"/>
                  <a:pt x="330722" y="13665"/>
                  <a:pt x="0" y="18288"/>
                </a:cubicBezTo>
                <a:cubicBezTo>
                  <a:pt x="75" y="12069"/>
                  <a:pt x="515" y="5650"/>
                  <a:pt x="0" y="0"/>
                </a:cubicBezTo>
                <a:close/>
              </a:path>
              <a:path w="4056549" h="18288" stroke="0" extrusionOk="0">
                <a:moveTo>
                  <a:pt x="0" y="0"/>
                </a:moveTo>
                <a:cubicBezTo>
                  <a:pt x="175099" y="13469"/>
                  <a:pt x="459673" y="14529"/>
                  <a:pt x="594961" y="0"/>
                </a:cubicBezTo>
                <a:cubicBezTo>
                  <a:pt x="730249" y="-14529"/>
                  <a:pt x="873178" y="22015"/>
                  <a:pt x="1149356" y="0"/>
                </a:cubicBezTo>
                <a:cubicBezTo>
                  <a:pt x="1425534" y="-22015"/>
                  <a:pt x="1498871" y="-21513"/>
                  <a:pt x="1744316" y="0"/>
                </a:cubicBezTo>
                <a:cubicBezTo>
                  <a:pt x="1989761" y="21513"/>
                  <a:pt x="2112991" y="-46"/>
                  <a:pt x="2420408" y="0"/>
                </a:cubicBezTo>
                <a:cubicBezTo>
                  <a:pt x="2727825" y="46"/>
                  <a:pt x="2880256" y="-10040"/>
                  <a:pt x="3137065" y="0"/>
                </a:cubicBezTo>
                <a:cubicBezTo>
                  <a:pt x="3393874" y="10040"/>
                  <a:pt x="3704325" y="-6685"/>
                  <a:pt x="4056549" y="0"/>
                </a:cubicBezTo>
                <a:cubicBezTo>
                  <a:pt x="4055732" y="6895"/>
                  <a:pt x="4055770" y="11206"/>
                  <a:pt x="4056549" y="18288"/>
                </a:cubicBezTo>
                <a:cubicBezTo>
                  <a:pt x="3812770" y="11959"/>
                  <a:pt x="3533996" y="-5717"/>
                  <a:pt x="3299327" y="18288"/>
                </a:cubicBezTo>
                <a:cubicBezTo>
                  <a:pt x="3064658" y="42293"/>
                  <a:pt x="2940381" y="24492"/>
                  <a:pt x="2744931" y="18288"/>
                </a:cubicBezTo>
                <a:cubicBezTo>
                  <a:pt x="2549481" y="12084"/>
                  <a:pt x="2252169" y="51841"/>
                  <a:pt x="1987709" y="18288"/>
                </a:cubicBezTo>
                <a:cubicBezTo>
                  <a:pt x="1723249" y="-15265"/>
                  <a:pt x="1438946" y="3423"/>
                  <a:pt x="1230487" y="18288"/>
                </a:cubicBezTo>
                <a:cubicBezTo>
                  <a:pt x="1022028" y="33153"/>
                  <a:pt x="795957" y="18596"/>
                  <a:pt x="676092" y="18288"/>
                </a:cubicBezTo>
                <a:cubicBezTo>
                  <a:pt x="556227" y="17980"/>
                  <a:pt x="334853" y="39451"/>
                  <a:pt x="0" y="18288"/>
                </a:cubicBezTo>
                <a:cubicBezTo>
                  <a:pt x="95" y="14343"/>
                  <a:pt x="742" y="686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blue and white walker&#10;&#10;AI-generated content may be incorrect.">
            <a:extLst>
              <a:ext uri="{FF2B5EF4-FFF2-40B4-BE49-F238E27FC236}">
                <a16:creationId xmlns:a16="http://schemas.microsoft.com/office/drawing/2014/main" id="{D80EADF2-C6A8-E3C3-F2B3-E3FA26832F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6759" y="5592209"/>
            <a:ext cx="2819794" cy="781159"/>
          </a:xfrm>
          <a:prstGeom prst="rect">
            <a:avLst/>
          </a:prstGeom>
        </p:spPr>
      </p:pic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37F4096-B249-EB8B-BCE8-33826BA7DD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1513" y="3839285"/>
            <a:ext cx="3616008" cy="2410671"/>
          </a:xfrm>
          <a:prstGeom prst="rect">
            <a:avLst/>
          </a:prstGeom>
        </p:spPr>
      </p:pic>
      <p:pic>
        <p:nvPicPr>
          <p:cNvPr id="18" name="Picture 17" descr="A blue circle with a purple circle and numbers&#10;&#10;AI-generated content may be incorrect.">
            <a:extLst>
              <a:ext uri="{FF2B5EF4-FFF2-40B4-BE49-F238E27FC236}">
                <a16:creationId xmlns:a16="http://schemas.microsoft.com/office/drawing/2014/main" id="{92E61C53-96BE-8C25-8D5F-E053445B04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1512" y="556872"/>
            <a:ext cx="3768408" cy="306008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A62F0A-095B-517C-CC85-ED044D45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072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87C619C-EBAB-488E-96B9-153AA4C9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30DA1C1-36FD-41D8-9826-EE797BF3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5331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1574D5-7380-9F1C-DB6E-365441630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6081713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100" dirty="0">
                <a:solidFill>
                  <a:srgbClr val="FFFFFF"/>
                </a:solidFill>
              </a:rPr>
              <a:t>Has the equipment been prescribed for themselves?</a:t>
            </a:r>
          </a:p>
        </p:txBody>
      </p:sp>
      <p:pic>
        <p:nvPicPr>
          <p:cNvPr id="7" name="Picture 6" descr="A blue circle with purple and pink circles&#10;&#10;AI-generated content may be incorrect.">
            <a:extLst>
              <a:ext uri="{FF2B5EF4-FFF2-40B4-BE49-F238E27FC236}">
                <a16:creationId xmlns:a16="http://schemas.microsoft.com/office/drawing/2014/main" id="{9AA53167-8421-2F81-AD27-0752A46716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0328" y="283464"/>
            <a:ext cx="3726571" cy="2904040"/>
          </a:xfrm>
          <a:prstGeom prst="rect">
            <a:avLst/>
          </a:prstGeom>
        </p:spPr>
      </p:pic>
      <p:sp>
        <p:nvSpPr>
          <p:cNvPr id="16" name="sketch line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475" y="4252192"/>
            <a:ext cx="4056549" cy="18288"/>
          </a:xfrm>
          <a:custGeom>
            <a:avLst/>
            <a:gdLst>
              <a:gd name="csX0" fmla="*/ 0 w 4056549"/>
              <a:gd name="csY0" fmla="*/ 0 h 18288"/>
              <a:gd name="csX1" fmla="*/ 676092 w 4056549"/>
              <a:gd name="csY1" fmla="*/ 0 h 18288"/>
              <a:gd name="csX2" fmla="*/ 1271052 w 4056549"/>
              <a:gd name="csY2" fmla="*/ 0 h 18288"/>
              <a:gd name="csX3" fmla="*/ 1947144 w 4056549"/>
              <a:gd name="csY3" fmla="*/ 0 h 18288"/>
              <a:gd name="csX4" fmla="*/ 2501539 w 4056549"/>
              <a:gd name="csY4" fmla="*/ 0 h 18288"/>
              <a:gd name="csX5" fmla="*/ 3137065 w 4056549"/>
              <a:gd name="csY5" fmla="*/ 0 h 18288"/>
              <a:gd name="csX6" fmla="*/ 4056549 w 4056549"/>
              <a:gd name="csY6" fmla="*/ 0 h 18288"/>
              <a:gd name="csX7" fmla="*/ 4056549 w 4056549"/>
              <a:gd name="csY7" fmla="*/ 18288 h 18288"/>
              <a:gd name="csX8" fmla="*/ 3380458 w 4056549"/>
              <a:gd name="csY8" fmla="*/ 18288 h 18288"/>
              <a:gd name="csX9" fmla="*/ 2663801 w 4056549"/>
              <a:gd name="csY9" fmla="*/ 18288 h 18288"/>
              <a:gd name="csX10" fmla="*/ 2068840 w 4056549"/>
              <a:gd name="csY10" fmla="*/ 18288 h 18288"/>
              <a:gd name="csX11" fmla="*/ 1311618 w 4056549"/>
              <a:gd name="csY11" fmla="*/ 18288 h 18288"/>
              <a:gd name="csX12" fmla="*/ 716657 w 4056549"/>
              <a:gd name="csY12" fmla="*/ 18288 h 18288"/>
              <a:gd name="csX13" fmla="*/ 0 w 4056549"/>
              <a:gd name="csY13" fmla="*/ 18288 h 18288"/>
              <a:gd name="csX14" fmla="*/ 0 w 4056549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056549" h="18288" fill="none" extrusionOk="0">
                <a:moveTo>
                  <a:pt x="0" y="0"/>
                </a:moveTo>
                <a:cubicBezTo>
                  <a:pt x="324395" y="-12272"/>
                  <a:pt x="437185" y="20747"/>
                  <a:pt x="676092" y="0"/>
                </a:cubicBezTo>
                <a:cubicBezTo>
                  <a:pt x="914999" y="-20747"/>
                  <a:pt x="980886" y="20074"/>
                  <a:pt x="1271052" y="0"/>
                </a:cubicBezTo>
                <a:cubicBezTo>
                  <a:pt x="1561218" y="-20074"/>
                  <a:pt x="1609815" y="19965"/>
                  <a:pt x="1947144" y="0"/>
                </a:cubicBezTo>
                <a:cubicBezTo>
                  <a:pt x="2284473" y="-19965"/>
                  <a:pt x="2317816" y="-23682"/>
                  <a:pt x="2501539" y="0"/>
                </a:cubicBezTo>
                <a:cubicBezTo>
                  <a:pt x="2685262" y="23682"/>
                  <a:pt x="2879461" y="12712"/>
                  <a:pt x="3137065" y="0"/>
                </a:cubicBezTo>
                <a:cubicBezTo>
                  <a:pt x="3394669" y="-12712"/>
                  <a:pt x="3618306" y="-41742"/>
                  <a:pt x="4056549" y="0"/>
                </a:cubicBezTo>
                <a:cubicBezTo>
                  <a:pt x="4056201" y="6465"/>
                  <a:pt x="4056979" y="10922"/>
                  <a:pt x="4056549" y="18288"/>
                </a:cubicBezTo>
                <a:cubicBezTo>
                  <a:pt x="3807729" y="-7540"/>
                  <a:pt x="3536237" y="12619"/>
                  <a:pt x="3380458" y="18288"/>
                </a:cubicBezTo>
                <a:cubicBezTo>
                  <a:pt x="3224679" y="23957"/>
                  <a:pt x="2967497" y="23368"/>
                  <a:pt x="2663801" y="18288"/>
                </a:cubicBezTo>
                <a:cubicBezTo>
                  <a:pt x="2360105" y="13208"/>
                  <a:pt x="2359716" y="-8821"/>
                  <a:pt x="2068840" y="18288"/>
                </a:cubicBezTo>
                <a:cubicBezTo>
                  <a:pt x="1777964" y="45397"/>
                  <a:pt x="1641909" y="31681"/>
                  <a:pt x="1311618" y="18288"/>
                </a:cubicBezTo>
                <a:cubicBezTo>
                  <a:pt x="981327" y="4895"/>
                  <a:pt x="990410" y="11155"/>
                  <a:pt x="716657" y="18288"/>
                </a:cubicBezTo>
                <a:cubicBezTo>
                  <a:pt x="442904" y="25421"/>
                  <a:pt x="330722" y="13665"/>
                  <a:pt x="0" y="18288"/>
                </a:cubicBezTo>
                <a:cubicBezTo>
                  <a:pt x="75" y="12069"/>
                  <a:pt x="515" y="5650"/>
                  <a:pt x="0" y="0"/>
                </a:cubicBezTo>
                <a:close/>
              </a:path>
              <a:path w="4056549" h="18288" stroke="0" extrusionOk="0">
                <a:moveTo>
                  <a:pt x="0" y="0"/>
                </a:moveTo>
                <a:cubicBezTo>
                  <a:pt x="175099" y="13469"/>
                  <a:pt x="459673" y="14529"/>
                  <a:pt x="594961" y="0"/>
                </a:cubicBezTo>
                <a:cubicBezTo>
                  <a:pt x="730249" y="-14529"/>
                  <a:pt x="873178" y="22015"/>
                  <a:pt x="1149356" y="0"/>
                </a:cubicBezTo>
                <a:cubicBezTo>
                  <a:pt x="1425534" y="-22015"/>
                  <a:pt x="1498871" y="-21513"/>
                  <a:pt x="1744316" y="0"/>
                </a:cubicBezTo>
                <a:cubicBezTo>
                  <a:pt x="1989761" y="21513"/>
                  <a:pt x="2112991" y="-46"/>
                  <a:pt x="2420408" y="0"/>
                </a:cubicBezTo>
                <a:cubicBezTo>
                  <a:pt x="2727825" y="46"/>
                  <a:pt x="2880256" y="-10040"/>
                  <a:pt x="3137065" y="0"/>
                </a:cubicBezTo>
                <a:cubicBezTo>
                  <a:pt x="3393874" y="10040"/>
                  <a:pt x="3704325" y="-6685"/>
                  <a:pt x="4056549" y="0"/>
                </a:cubicBezTo>
                <a:cubicBezTo>
                  <a:pt x="4055732" y="6895"/>
                  <a:pt x="4055770" y="11206"/>
                  <a:pt x="4056549" y="18288"/>
                </a:cubicBezTo>
                <a:cubicBezTo>
                  <a:pt x="3812770" y="11959"/>
                  <a:pt x="3533996" y="-5717"/>
                  <a:pt x="3299327" y="18288"/>
                </a:cubicBezTo>
                <a:cubicBezTo>
                  <a:pt x="3064658" y="42293"/>
                  <a:pt x="2940381" y="24492"/>
                  <a:pt x="2744931" y="18288"/>
                </a:cubicBezTo>
                <a:cubicBezTo>
                  <a:pt x="2549481" y="12084"/>
                  <a:pt x="2252169" y="51841"/>
                  <a:pt x="1987709" y="18288"/>
                </a:cubicBezTo>
                <a:cubicBezTo>
                  <a:pt x="1723249" y="-15265"/>
                  <a:pt x="1438946" y="3423"/>
                  <a:pt x="1230487" y="18288"/>
                </a:cubicBezTo>
                <a:cubicBezTo>
                  <a:pt x="1022028" y="33153"/>
                  <a:pt x="795957" y="18596"/>
                  <a:pt x="676092" y="18288"/>
                </a:cubicBezTo>
                <a:cubicBezTo>
                  <a:pt x="556227" y="17980"/>
                  <a:pt x="334853" y="39451"/>
                  <a:pt x="0" y="18288"/>
                </a:cubicBezTo>
                <a:cubicBezTo>
                  <a:pt x="95" y="14343"/>
                  <a:pt x="742" y="686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E788F7A-3F36-5EB5-E359-5AF8B39DEB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81991" y="3452310"/>
            <a:ext cx="3783245" cy="2904040"/>
          </a:xfrm>
          <a:prstGeom prst="rect">
            <a:avLst/>
          </a:prstGeom>
        </p:spPr>
      </p:pic>
      <p:pic>
        <p:nvPicPr>
          <p:cNvPr id="9" name="Picture 8" descr="A blue and white walker&#10;&#10;AI-generated content may be incorrect.">
            <a:extLst>
              <a:ext uri="{FF2B5EF4-FFF2-40B4-BE49-F238E27FC236}">
                <a16:creationId xmlns:a16="http://schemas.microsoft.com/office/drawing/2014/main" id="{13DEF9A7-B29F-D9DF-3083-31B8E82983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2230" y="5457107"/>
            <a:ext cx="2819794" cy="78115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3DFAB2-BFEE-F51B-291A-8C6CC9018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038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A1A0D-0017-BC8C-A181-DDCA9F6B6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If no, who was it prescribed to?</a:t>
            </a: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836C5F3-F29F-D098-5502-B1A5533A2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US" dirty="0">
                <a:effectLst/>
              </a:rPr>
              <a:t>Previously prescribed to another family member</a:t>
            </a:r>
            <a:endParaRPr lang="en-US" dirty="0"/>
          </a:p>
          <a:p>
            <a:pPr>
              <a:spcAft>
                <a:spcPts val="800"/>
              </a:spcAft>
            </a:pPr>
            <a:r>
              <a:rPr lang="en-US" dirty="0"/>
              <a:t>Donated by</a:t>
            </a:r>
            <a:r>
              <a:rPr lang="en-US" dirty="0">
                <a:effectLst/>
              </a:rPr>
              <a:t> neighbour or friend</a:t>
            </a:r>
          </a:p>
          <a:p>
            <a:pPr>
              <a:spcAft>
                <a:spcPts val="800"/>
              </a:spcAft>
            </a:pPr>
            <a:r>
              <a:rPr lang="en-US" dirty="0">
                <a:effectLst/>
              </a:rPr>
              <a:t> Charity shop</a:t>
            </a:r>
          </a:p>
          <a:p>
            <a:pPr>
              <a:spcAft>
                <a:spcPts val="800"/>
              </a:spcAft>
            </a:pPr>
            <a:r>
              <a:rPr lang="en-US" dirty="0">
                <a:effectLst/>
              </a:rPr>
              <a:t>Recycling center</a:t>
            </a:r>
          </a:p>
        </p:txBody>
      </p:sp>
      <p:pic>
        <p:nvPicPr>
          <p:cNvPr id="10" name="Content Placeholder 4" descr="A blue and white walker&#10;&#10;AI-generated content may be incorrect.">
            <a:extLst>
              <a:ext uri="{FF2B5EF4-FFF2-40B4-BE49-F238E27FC236}">
                <a16:creationId xmlns:a16="http://schemas.microsoft.com/office/drawing/2014/main" id="{AA892AAE-AC74-5049-AEE5-2B7B5BE2BF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410" y="591344"/>
            <a:ext cx="2819794" cy="78115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037B9A-3DBC-3D54-AB30-63F9E37B0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066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65517E6-731F-4E8F-9FC3-57499CC1D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024FDB6-ADEE-441F-BE33-7FBD2998E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578600" cy="6858003"/>
          </a:xfrm>
          <a:custGeom>
            <a:avLst/>
            <a:gdLst>
              <a:gd name="connsiteX0" fmla="*/ 3840831 w 6450535"/>
              <a:gd name="connsiteY0" fmla="*/ 0 h 6858003"/>
              <a:gd name="connsiteX1" fmla="*/ 0 w 6450535"/>
              <a:gd name="connsiteY1" fmla="*/ 0 h 6858003"/>
              <a:gd name="connsiteX2" fmla="*/ 0 w 6450535"/>
              <a:gd name="connsiteY2" fmla="*/ 6858002 h 6858003"/>
              <a:gd name="connsiteX3" fmla="*/ 222478 w 6450535"/>
              <a:gd name="connsiteY3" fmla="*/ 6858002 h 6858003"/>
              <a:gd name="connsiteX4" fmla="*/ 222478 w 6450535"/>
              <a:gd name="connsiteY4" fmla="*/ 6858003 h 6858003"/>
              <a:gd name="connsiteX5" fmla="*/ 6450535 w 6450535"/>
              <a:gd name="connsiteY5" fmla="*/ 6858003 h 6858003"/>
              <a:gd name="connsiteX6" fmla="*/ 6450535 w 6450535"/>
              <a:gd name="connsiteY6" fmla="*/ 1 h 6858003"/>
              <a:gd name="connsiteX7" fmla="*/ 3840836 w 6450535"/>
              <a:gd name="connsiteY7" fmla="*/ 1 h 685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50535" h="6858003">
                <a:moveTo>
                  <a:pt x="3840831" y="0"/>
                </a:moveTo>
                <a:lnTo>
                  <a:pt x="0" y="0"/>
                </a:lnTo>
                <a:lnTo>
                  <a:pt x="0" y="6858002"/>
                </a:lnTo>
                <a:lnTo>
                  <a:pt x="222478" y="6858002"/>
                </a:lnTo>
                <a:lnTo>
                  <a:pt x="222478" y="6858003"/>
                </a:lnTo>
                <a:lnTo>
                  <a:pt x="6450535" y="6858003"/>
                </a:lnTo>
                <a:lnTo>
                  <a:pt x="6450535" y="1"/>
                </a:lnTo>
                <a:lnTo>
                  <a:pt x="3840836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2974408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D7BD8D-F299-D52E-033E-EAE10A69B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795509"/>
            <a:ext cx="5271106" cy="27986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>
                <a:solidFill>
                  <a:srgbClr val="FFFFFF"/>
                </a:solidFill>
              </a:rPr>
              <a:t>Was there any faulty equipment detected? 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5486807"/>
            <a:ext cx="491961" cy="49196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CFD70E9-31EC-C629-167B-F2B1A69B73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52987" y="3472737"/>
            <a:ext cx="3895546" cy="3143436"/>
          </a:xfrm>
          <a:custGeom>
            <a:avLst/>
            <a:gdLst/>
            <a:ahLst/>
            <a:cxnLst/>
            <a:rect l="l" t="t" r="r" b="b"/>
            <a:pathLst>
              <a:path w="5096871" h="3143436">
                <a:moveTo>
                  <a:pt x="75600" y="0"/>
                </a:moveTo>
                <a:lnTo>
                  <a:pt x="5021271" y="0"/>
                </a:lnTo>
                <a:cubicBezTo>
                  <a:pt x="5063024" y="0"/>
                  <a:pt x="5096871" y="33847"/>
                  <a:pt x="5096871" y="75600"/>
                </a:cubicBezTo>
                <a:lnTo>
                  <a:pt x="5096871" y="3067836"/>
                </a:lnTo>
                <a:cubicBezTo>
                  <a:pt x="5096871" y="3109589"/>
                  <a:pt x="5063024" y="3143436"/>
                  <a:pt x="5021271" y="3143436"/>
                </a:cubicBezTo>
                <a:lnTo>
                  <a:pt x="75600" y="3143436"/>
                </a:lnTo>
                <a:cubicBezTo>
                  <a:pt x="33847" y="3143436"/>
                  <a:pt x="0" y="3109589"/>
                  <a:pt x="0" y="3067836"/>
                </a:cubicBezTo>
                <a:lnTo>
                  <a:pt x="0" y="75600"/>
                </a:lnTo>
                <a:cubicBezTo>
                  <a:pt x="0" y="33847"/>
                  <a:pt x="33847" y="0"/>
                  <a:pt x="75600" y="0"/>
                </a:cubicBezTo>
                <a:close/>
              </a:path>
            </a:pathLst>
          </a:custGeom>
        </p:spPr>
      </p:pic>
      <p:pic>
        <p:nvPicPr>
          <p:cNvPr id="7" name="Picture 6" descr="A pink circle with numbers&#10;&#10;AI-generated content may be incorrect.">
            <a:extLst>
              <a:ext uri="{FF2B5EF4-FFF2-40B4-BE49-F238E27FC236}">
                <a16:creationId xmlns:a16="http://schemas.microsoft.com/office/drawing/2014/main" id="{BBB0A66C-E1B9-0FDA-AADF-1E3178AF3D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2987" y="142782"/>
            <a:ext cx="3612128" cy="3187173"/>
          </a:xfrm>
          <a:custGeom>
            <a:avLst/>
            <a:gdLst/>
            <a:ahLst/>
            <a:cxnLst/>
            <a:rect l="l" t="t" r="r" b="b"/>
            <a:pathLst>
              <a:path w="5096871" h="3143436">
                <a:moveTo>
                  <a:pt x="75600" y="0"/>
                </a:moveTo>
                <a:lnTo>
                  <a:pt x="5021271" y="0"/>
                </a:lnTo>
                <a:cubicBezTo>
                  <a:pt x="5063024" y="0"/>
                  <a:pt x="5096871" y="33847"/>
                  <a:pt x="5096871" y="75600"/>
                </a:cubicBezTo>
                <a:lnTo>
                  <a:pt x="5096871" y="3067836"/>
                </a:lnTo>
                <a:cubicBezTo>
                  <a:pt x="5096871" y="3109589"/>
                  <a:pt x="5063024" y="3143436"/>
                  <a:pt x="5021271" y="3143436"/>
                </a:cubicBezTo>
                <a:lnTo>
                  <a:pt x="75600" y="3143436"/>
                </a:lnTo>
                <a:cubicBezTo>
                  <a:pt x="33847" y="3143436"/>
                  <a:pt x="0" y="3109589"/>
                  <a:pt x="0" y="3067836"/>
                </a:cubicBezTo>
                <a:lnTo>
                  <a:pt x="0" y="75600"/>
                </a:lnTo>
                <a:cubicBezTo>
                  <a:pt x="0" y="33847"/>
                  <a:pt x="33847" y="0"/>
                  <a:pt x="75600" y="0"/>
                </a:cubicBezTo>
                <a:close/>
              </a:path>
            </a:pathLst>
          </a:custGeom>
        </p:spPr>
      </p:pic>
      <p:pic>
        <p:nvPicPr>
          <p:cNvPr id="8" name="Content Placeholder 4" descr="A blue and white walker&#10;&#10;AI-generated content may be incorrect.">
            <a:extLst>
              <a:ext uri="{FF2B5EF4-FFF2-40B4-BE49-F238E27FC236}">
                <a16:creationId xmlns:a16="http://schemas.microsoft.com/office/drawing/2014/main" id="{E6C61649-7AC0-C7F1-96BF-F53BC8B17F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3147" y="4555076"/>
            <a:ext cx="2819794" cy="78115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6210C2-5EA7-266B-D188-A41F2D9CD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07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87C619C-EBAB-488E-96B9-153AA4C9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30DA1C1-36FD-41D8-9826-EE797BF3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5331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6E1C5B-AE19-58B0-733F-7D4554218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6081713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>
                <a:solidFill>
                  <a:srgbClr val="FFFFFF"/>
                </a:solidFill>
              </a:rPr>
              <a:t>Does the equipment at the home match what is on their Millbrook account?</a:t>
            </a:r>
          </a:p>
        </p:txBody>
      </p:sp>
      <p:pic>
        <p:nvPicPr>
          <p:cNvPr id="7" name="Picture 6" descr="A blue and pink circle with numbers&#10;&#10;AI-generated content may be incorrect.">
            <a:extLst>
              <a:ext uri="{FF2B5EF4-FFF2-40B4-BE49-F238E27FC236}">
                <a16:creationId xmlns:a16="http://schemas.microsoft.com/office/drawing/2014/main" id="{9D9498F6-1B10-0DF9-6129-21993FE4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5012" y="283464"/>
            <a:ext cx="3437204" cy="2904040"/>
          </a:xfrm>
          <a:prstGeom prst="rect">
            <a:avLst/>
          </a:prstGeom>
        </p:spPr>
      </p:pic>
      <p:sp>
        <p:nvSpPr>
          <p:cNvPr id="16" name="sketch line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475" y="4252192"/>
            <a:ext cx="4056549" cy="18288"/>
          </a:xfrm>
          <a:custGeom>
            <a:avLst/>
            <a:gdLst>
              <a:gd name="csX0" fmla="*/ 0 w 4056549"/>
              <a:gd name="csY0" fmla="*/ 0 h 18288"/>
              <a:gd name="csX1" fmla="*/ 676092 w 4056549"/>
              <a:gd name="csY1" fmla="*/ 0 h 18288"/>
              <a:gd name="csX2" fmla="*/ 1271052 w 4056549"/>
              <a:gd name="csY2" fmla="*/ 0 h 18288"/>
              <a:gd name="csX3" fmla="*/ 1947144 w 4056549"/>
              <a:gd name="csY3" fmla="*/ 0 h 18288"/>
              <a:gd name="csX4" fmla="*/ 2501539 w 4056549"/>
              <a:gd name="csY4" fmla="*/ 0 h 18288"/>
              <a:gd name="csX5" fmla="*/ 3137065 w 4056549"/>
              <a:gd name="csY5" fmla="*/ 0 h 18288"/>
              <a:gd name="csX6" fmla="*/ 4056549 w 4056549"/>
              <a:gd name="csY6" fmla="*/ 0 h 18288"/>
              <a:gd name="csX7" fmla="*/ 4056549 w 4056549"/>
              <a:gd name="csY7" fmla="*/ 18288 h 18288"/>
              <a:gd name="csX8" fmla="*/ 3380458 w 4056549"/>
              <a:gd name="csY8" fmla="*/ 18288 h 18288"/>
              <a:gd name="csX9" fmla="*/ 2663801 w 4056549"/>
              <a:gd name="csY9" fmla="*/ 18288 h 18288"/>
              <a:gd name="csX10" fmla="*/ 2068840 w 4056549"/>
              <a:gd name="csY10" fmla="*/ 18288 h 18288"/>
              <a:gd name="csX11" fmla="*/ 1311618 w 4056549"/>
              <a:gd name="csY11" fmla="*/ 18288 h 18288"/>
              <a:gd name="csX12" fmla="*/ 716657 w 4056549"/>
              <a:gd name="csY12" fmla="*/ 18288 h 18288"/>
              <a:gd name="csX13" fmla="*/ 0 w 4056549"/>
              <a:gd name="csY13" fmla="*/ 18288 h 18288"/>
              <a:gd name="csX14" fmla="*/ 0 w 4056549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056549" h="18288" fill="none" extrusionOk="0">
                <a:moveTo>
                  <a:pt x="0" y="0"/>
                </a:moveTo>
                <a:cubicBezTo>
                  <a:pt x="324395" y="-12272"/>
                  <a:pt x="437185" y="20747"/>
                  <a:pt x="676092" y="0"/>
                </a:cubicBezTo>
                <a:cubicBezTo>
                  <a:pt x="914999" y="-20747"/>
                  <a:pt x="980886" y="20074"/>
                  <a:pt x="1271052" y="0"/>
                </a:cubicBezTo>
                <a:cubicBezTo>
                  <a:pt x="1561218" y="-20074"/>
                  <a:pt x="1609815" y="19965"/>
                  <a:pt x="1947144" y="0"/>
                </a:cubicBezTo>
                <a:cubicBezTo>
                  <a:pt x="2284473" y="-19965"/>
                  <a:pt x="2317816" y="-23682"/>
                  <a:pt x="2501539" y="0"/>
                </a:cubicBezTo>
                <a:cubicBezTo>
                  <a:pt x="2685262" y="23682"/>
                  <a:pt x="2879461" y="12712"/>
                  <a:pt x="3137065" y="0"/>
                </a:cubicBezTo>
                <a:cubicBezTo>
                  <a:pt x="3394669" y="-12712"/>
                  <a:pt x="3618306" y="-41742"/>
                  <a:pt x="4056549" y="0"/>
                </a:cubicBezTo>
                <a:cubicBezTo>
                  <a:pt x="4056201" y="6465"/>
                  <a:pt x="4056979" y="10922"/>
                  <a:pt x="4056549" y="18288"/>
                </a:cubicBezTo>
                <a:cubicBezTo>
                  <a:pt x="3807729" y="-7540"/>
                  <a:pt x="3536237" y="12619"/>
                  <a:pt x="3380458" y="18288"/>
                </a:cubicBezTo>
                <a:cubicBezTo>
                  <a:pt x="3224679" y="23957"/>
                  <a:pt x="2967497" y="23368"/>
                  <a:pt x="2663801" y="18288"/>
                </a:cubicBezTo>
                <a:cubicBezTo>
                  <a:pt x="2360105" y="13208"/>
                  <a:pt x="2359716" y="-8821"/>
                  <a:pt x="2068840" y="18288"/>
                </a:cubicBezTo>
                <a:cubicBezTo>
                  <a:pt x="1777964" y="45397"/>
                  <a:pt x="1641909" y="31681"/>
                  <a:pt x="1311618" y="18288"/>
                </a:cubicBezTo>
                <a:cubicBezTo>
                  <a:pt x="981327" y="4895"/>
                  <a:pt x="990410" y="11155"/>
                  <a:pt x="716657" y="18288"/>
                </a:cubicBezTo>
                <a:cubicBezTo>
                  <a:pt x="442904" y="25421"/>
                  <a:pt x="330722" y="13665"/>
                  <a:pt x="0" y="18288"/>
                </a:cubicBezTo>
                <a:cubicBezTo>
                  <a:pt x="75" y="12069"/>
                  <a:pt x="515" y="5650"/>
                  <a:pt x="0" y="0"/>
                </a:cubicBezTo>
                <a:close/>
              </a:path>
              <a:path w="4056549" h="18288" stroke="0" extrusionOk="0">
                <a:moveTo>
                  <a:pt x="0" y="0"/>
                </a:moveTo>
                <a:cubicBezTo>
                  <a:pt x="175099" y="13469"/>
                  <a:pt x="459673" y="14529"/>
                  <a:pt x="594961" y="0"/>
                </a:cubicBezTo>
                <a:cubicBezTo>
                  <a:pt x="730249" y="-14529"/>
                  <a:pt x="873178" y="22015"/>
                  <a:pt x="1149356" y="0"/>
                </a:cubicBezTo>
                <a:cubicBezTo>
                  <a:pt x="1425534" y="-22015"/>
                  <a:pt x="1498871" y="-21513"/>
                  <a:pt x="1744316" y="0"/>
                </a:cubicBezTo>
                <a:cubicBezTo>
                  <a:pt x="1989761" y="21513"/>
                  <a:pt x="2112991" y="-46"/>
                  <a:pt x="2420408" y="0"/>
                </a:cubicBezTo>
                <a:cubicBezTo>
                  <a:pt x="2727825" y="46"/>
                  <a:pt x="2880256" y="-10040"/>
                  <a:pt x="3137065" y="0"/>
                </a:cubicBezTo>
                <a:cubicBezTo>
                  <a:pt x="3393874" y="10040"/>
                  <a:pt x="3704325" y="-6685"/>
                  <a:pt x="4056549" y="0"/>
                </a:cubicBezTo>
                <a:cubicBezTo>
                  <a:pt x="4055732" y="6895"/>
                  <a:pt x="4055770" y="11206"/>
                  <a:pt x="4056549" y="18288"/>
                </a:cubicBezTo>
                <a:cubicBezTo>
                  <a:pt x="3812770" y="11959"/>
                  <a:pt x="3533996" y="-5717"/>
                  <a:pt x="3299327" y="18288"/>
                </a:cubicBezTo>
                <a:cubicBezTo>
                  <a:pt x="3064658" y="42293"/>
                  <a:pt x="2940381" y="24492"/>
                  <a:pt x="2744931" y="18288"/>
                </a:cubicBezTo>
                <a:cubicBezTo>
                  <a:pt x="2549481" y="12084"/>
                  <a:pt x="2252169" y="51841"/>
                  <a:pt x="1987709" y="18288"/>
                </a:cubicBezTo>
                <a:cubicBezTo>
                  <a:pt x="1723249" y="-15265"/>
                  <a:pt x="1438946" y="3423"/>
                  <a:pt x="1230487" y="18288"/>
                </a:cubicBezTo>
                <a:cubicBezTo>
                  <a:pt x="1022028" y="33153"/>
                  <a:pt x="795957" y="18596"/>
                  <a:pt x="676092" y="18288"/>
                </a:cubicBezTo>
                <a:cubicBezTo>
                  <a:pt x="556227" y="17980"/>
                  <a:pt x="334853" y="39451"/>
                  <a:pt x="0" y="18288"/>
                </a:cubicBezTo>
                <a:cubicBezTo>
                  <a:pt x="95" y="14343"/>
                  <a:pt x="742" y="686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blue and pink circles&#10;&#10;AI-generated content may be incorrect.">
            <a:extLst>
              <a:ext uri="{FF2B5EF4-FFF2-40B4-BE49-F238E27FC236}">
                <a16:creationId xmlns:a16="http://schemas.microsoft.com/office/drawing/2014/main" id="{E7BB39B4-A6B7-553A-A78A-890C80E84D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017103" y="3452310"/>
            <a:ext cx="3575113" cy="2796178"/>
          </a:xfrm>
          <a:prstGeom prst="rect">
            <a:avLst/>
          </a:prstGeom>
        </p:spPr>
      </p:pic>
      <p:pic>
        <p:nvPicPr>
          <p:cNvPr id="8" name="Content Placeholder 4" descr="A blue and white walker&#10;&#10;AI-generated content may be incorrect.">
            <a:extLst>
              <a:ext uri="{FF2B5EF4-FFF2-40B4-BE49-F238E27FC236}">
                <a16:creationId xmlns:a16="http://schemas.microsoft.com/office/drawing/2014/main" id="{13F094FD-ED0A-9CEB-607E-D545086468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7726" y="5467329"/>
            <a:ext cx="2819794" cy="78115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69202C-47F8-4F77-C6F9-DE86869BC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611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87C619C-EBAB-488E-96B9-153AA4C9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30DA1C1-36FD-41D8-9826-EE797BF3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5331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B494E6-ED14-9076-64AA-5269B75B8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6081713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>
                <a:solidFill>
                  <a:srgbClr val="FFFFFF"/>
                </a:solidFill>
              </a:rPr>
              <a:t>Can unused equipment be returned to Millbrook?</a:t>
            </a:r>
            <a:br>
              <a:rPr lang="en-US" sz="4600" dirty="0">
                <a:solidFill>
                  <a:srgbClr val="FFFFFF"/>
                </a:solidFill>
              </a:rPr>
            </a:br>
            <a:endParaRPr lang="en-US" sz="4600" dirty="0">
              <a:solidFill>
                <a:srgbClr val="FFFFFF"/>
              </a:solidFill>
            </a:endParaRPr>
          </a:p>
        </p:txBody>
      </p:sp>
      <p:pic>
        <p:nvPicPr>
          <p:cNvPr id="7" name="Picture 6" descr="A blue and pink pie chart&#10;&#10;AI-generated content may be incorrect.">
            <a:extLst>
              <a:ext uri="{FF2B5EF4-FFF2-40B4-BE49-F238E27FC236}">
                <a16:creationId xmlns:a16="http://schemas.microsoft.com/office/drawing/2014/main" id="{CDFB6176-F8D8-AAEE-3BAB-6AF06B9E1F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2132" y="306774"/>
            <a:ext cx="3808429" cy="3122226"/>
          </a:xfrm>
          <a:prstGeom prst="rect">
            <a:avLst/>
          </a:prstGeom>
        </p:spPr>
      </p:pic>
      <p:sp>
        <p:nvSpPr>
          <p:cNvPr id="16" name="sketch line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475" y="4252192"/>
            <a:ext cx="4056549" cy="18288"/>
          </a:xfrm>
          <a:custGeom>
            <a:avLst/>
            <a:gdLst>
              <a:gd name="csX0" fmla="*/ 0 w 4056549"/>
              <a:gd name="csY0" fmla="*/ 0 h 18288"/>
              <a:gd name="csX1" fmla="*/ 676092 w 4056549"/>
              <a:gd name="csY1" fmla="*/ 0 h 18288"/>
              <a:gd name="csX2" fmla="*/ 1271052 w 4056549"/>
              <a:gd name="csY2" fmla="*/ 0 h 18288"/>
              <a:gd name="csX3" fmla="*/ 1947144 w 4056549"/>
              <a:gd name="csY3" fmla="*/ 0 h 18288"/>
              <a:gd name="csX4" fmla="*/ 2501539 w 4056549"/>
              <a:gd name="csY4" fmla="*/ 0 h 18288"/>
              <a:gd name="csX5" fmla="*/ 3137065 w 4056549"/>
              <a:gd name="csY5" fmla="*/ 0 h 18288"/>
              <a:gd name="csX6" fmla="*/ 4056549 w 4056549"/>
              <a:gd name="csY6" fmla="*/ 0 h 18288"/>
              <a:gd name="csX7" fmla="*/ 4056549 w 4056549"/>
              <a:gd name="csY7" fmla="*/ 18288 h 18288"/>
              <a:gd name="csX8" fmla="*/ 3380458 w 4056549"/>
              <a:gd name="csY8" fmla="*/ 18288 h 18288"/>
              <a:gd name="csX9" fmla="*/ 2663801 w 4056549"/>
              <a:gd name="csY9" fmla="*/ 18288 h 18288"/>
              <a:gd name="csX10" fmla="*/ 2068840 w 4056549"/>
              <a:gd name="csY10" fmla="*/ 18288 h 18288"/>
              <a:gd name="csX11" fmla="*/ 1311618 w 4056549"/>
              <a:gd name="csY11" fmla="*/ 18288 h 18288"/>
              <a:gd name="csX12" fmla="*/ 716657 w 4056549"/>
              <a:gd name="csY12" fmla="*/ 18288 h 18288"/>
              <a:gd name="csX13" fmla="*/ 0 w 4056549"/>
              <a:gd name="csY13" fmla="*/ 18288 h 18288"/>
              <a:gd name="csX14" fmla="*/ 0 w 4056549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056549" h="18288" fill="none" extrusionOk="0">
                <a:moveTo>
                  <a:pt x="0" y="0"/>
                </a:moveTo>
                <a:cubicBezTo>
                  <a:pt x="324395" y="-12272"/>
                  <a:pt x="437185" y="20747"/>
                  <a:pt x="676092" y="0"/>
                </a:cubicBezTo>
                <a:cubicBezTo>
                  <a:pt x="914999" y="-20747"/>
                  <a:pt x="980886" y="20074"/>
                  <a:pt x="1271052" y="0"/>
                </a:cubicBezTo>
                <a:cubicBezTo>
                  <a:pt x="1561218" y="-20074"/>
                  <a:pt x="1609815" y="19965"/>
                  <a:pt x="1947144" y="0"/>
                </a:cubicBezTo>
                <a:cubicBezTo>
                  <a:pt x="2284473" y="-19965"/>
                  <a:pt x="2317816" y="-23682"/>
                  <a:pt x="2501539" y="0"/>
                </a:cubicBezTo>
                <a:cubicBezTo>
                  <a:pt x="2685262" y="23682"/>
                  <a:pt x="2879461" y="12712"/>
                  <a:pt x="3137065" y="0"/>
                </a:cubicBezTo>
                <a:cubicBezTo>
                  <a:pt x="3394669" y="-12712"/>
                  <a:pt x="3618306" y="-41742"/>
                  <a:pt x="4056549" y="0"/>
                </a:cubicBezTo>
                <a:cubicBezTo>
                  <a:pt x="4056201" y="6465"/>
                  <a:pt x="4056979" y="10922"/>
                  <a:pt x="4056549" y="18288"/>
                </a:cubicBezTo>
                <a:cubicBezTo>
                  <a:pt x="3807729" y="-7540"/>
                  <a:pt x="3536237" y="12619"/>
                  <a:pt x="3380458" y="18288"/>
                </a:cubicBezTo>
                <a:cubicBezTo>
                  <a:pt x="3224679" y="23957"/>
                  <a:pt x="2967497" y="23368"/>
                  <a:pt x="2663801" y="18288"/>
                </a:cubicBezTo>
                <a:cubicBezTo>
                  <a:pt x="2360105" y="13208"/>
                  <a:pt x="2359716" y="-8821"/>
                  <a:pt x="2068840" y="18288"/>
                </a:cubicBezTo>
                <a:cubicBezTo>
                  <a:pt x="1777964" y="45397"/>
                  <a:pt x="1641909" y="31681"/>
                  <a:pt x="1311618" y="18288"/>
                </a:cubicBezTo>
                <a:cubicBezTo>
                  <a:pt x="981327" y="4895"/>
                  <a:pt x="990410" y="11155"/>
                  <a:pt x="716657" y="18288"/>
                </a:cubicBezTo>
                <a:cubicBezTo>
                  <a:pt x="442904" y="25421"/>
                  <a:pt x="330722" y="13665"/>
                  <a:pt x="0" y="18288"/>
                </a:cubicBezTo>
                <a:cubicBezTo>
                  <a:pt x="75" y="12069"/>
                  <a:pt x="515" y="5650"/>
                  <a:pt x="0" y="0"/>
                </a:cubicBezTo>
                <a:close/>
              </a:path>
              <a:path w="4056549" h="18288" stroke="0" extrusionOk="0">
                <a:moveTo>
                  <a:pt x="0" y="0"/>
                </a:moveTo>
                <a:cubicBezTo>
                  <a:pt x="175099" y="13469"/>
                  <a:pt x="459673" y="14529"/>
                  <a:pt x="594961" y="0"/>
                </a:cubicBezTo>
                <a:cubicBezTo>
                  <a:pt x="730249" y="-14529"/>
                  <a:pt x="873178" y="22015"/>
                  <a:pt x="1149356" y="0"/>
                </a:cubicBezTo>
                <a:cubicBezTo>
                  <a:pt x="1425534" y="-22015"/>
                  <a:pt x="1498871" y="-21513"/>
                  <a:pt x="1744316" y="0"/>
                </a:cubicBezTo>
                <a:cubicBezTo>
                  <a:pt x="1989761" y="21513"/>
                  <a:pt x="2112991" y="-46"/>
                  <a:pt x="2420408" y="0"/>
                </a:cubicBezTo>
                <a:cubicBezTo>
                  <a:pt x="2727825" y="46"/>
                  <a:pt x="2880256" y="-10040"/>
                  <a:pt x="3137065" y="0"/>
                </a:cubicBezTo>
                <a:cubicBezTo>
                  <a:pt x="3393874" y="10040"/>
                  <a:pt x="3704325" y="-6685"/>
                  <a:pt x="4056549" y="0"/>
                </a:cubicBezTo>
                <a:cubicBezTo>
                  <a:pt x="4055732" y="6895"/>
                  <a:pt x="4055770" y="11206"/>
                  <a:pt x="4056549" y="18288"/>
                </a:cubicBezTo>
                <a:cubicBezTo>
                  <a:pt x="3812770" y="11959"/>
                  <a:pt x="3533996" y="-5717"/>
                  <a:pt x="3299327" y="18288"/>
                </a:cubicBezTo>
                <a:cubicBezTo>
                  <a:pt x="3064658" y="42293"/>
                  <a:pt x="2940381" y="24492"/>
                  <a:pt x="2744931" y="18288"/>
                </a:cubicBezTo>
                <a:cubicBezTo>
                  <a:pt x="2549481" y="12084"/>
                  <a:pt x="2252169" y="51841"/>
                  <a:pt x="1987709" y="18288"/>
                </a:cubicBezTo>
                <a:cubicBezTo>
                  <a:pt x="1723249" y="-15265"/>
                  <a:pt x="1438946" y="3423"/>
                  <a:pt x="1230487" y="18288"/>
                </a:cubicBezTo>
                <a:cubicBezTo>
                  <a:pt x="1022028" y="33153"/>
                  <a:pt x="795957" y="18596"/>
                  <a:pt x="676092" y="18288"/>
                </a:cubicBezTo>
                <a:cubicBezTo>
                  <a:pt x="556227" y="17980"/>
                  <a:pt x="334853" y="39451"/>
                  <a:pt x="0" y="18288"/>
                </a:cubicBezTo>
                <a:cubicBezTo>
                  <a:pt x="95" y="14343"/>
                  <a:pt x="742" y="686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blue and purple circles with black text&#10;&#10;AI-generated content may be incorrect.">
            <a:extLst>
              <a:ext uri="{FF2B5EF4-FFF2-40B4-BE49-F238E27FC236}">
                <a16:creationId xmlns:a16="http://schemas.microsoft.com/office/drawing/2014/main" id="{272189C9-CA97-3699-6E0A-6808FE2676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217913" y="3452311"/>
            <a:ext cx="3566138" cy="2709469"/>
          </a:xfrm>
          <a:prstGeom prst="rect">
            <a:avLst/>
          </a:prstGeom>
        </p:spPr>
      </p:pic>
      <p:pic>
        <p:nvPicPr>
          <p:cNvPr id="8" name="Content Placeholder 4" descr="A blue and white walker&#10;&#10;AI-generated content may be incorrect.">
            <a:extLst>
              <a:ext uri="{FF2B5EF4-FFF2-40B4-BE49-F238E27FC236}">
                <a16:creationId xmlns:a16="http://schemas.microsoft.com/office/drawing/2014/main" id="{9CEE1ECF-0B13-BF9B-CBDB-5D9F8F12C0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2230" y="5484914"/>
            <a:ext cx="2819794" cy="78115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11769B-0862-F50C-7952-6FF151DED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252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76A81-CCB1-6AFA-F287-59A6FA349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If no, why can’t it be returned to Millbrook?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FB0A2-9F64-2362-F06D-5D5A76185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0"/>
            <a:endParaRPr lang="en-GB" dirty="0"/>
          </a:p>
          <a:p>
            <a:pPr lvl="0"/>
            <a:r>
              <a:rPr lang="en-GB" dirty="0"/>
              <a:t>Millbrook not able to collect as equipment not issued by them.</a:t>
            </a:r>
          </a:p>
          <a:p>
            <a:pPr lvl="0"/>
            <a:r>
              <a:rPr lang="en-GB" dirty="0"/>
              <a:t>No equipment on site</a:t>
            </a:r>
          </a:p>
          <a:p>
            <a:pPr marL="0" lv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4" descr="A blue and white walker&#10;&#10;AI-generated content may be incorrect.">
            <a:extLst>
              <a:ext uri="{FF2B5EF4-FFF2-40B4-BE49-F238E27FC236}">
                <a16:creationId xmlns:a16="http://schemas.microsoft.com/office/drawing/2014/main" id="{62C50D34-7B27-D5DC-1302-1EF7342356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7460" y="837160"/>
            <a:ext cx="2819794" cy="781159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54A323-E752-F801-C4CF-35C1FF1B3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34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87C619C-EBAB-488E-96B9-153AA4C9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30DA1C1-36FD-41D8-9826-EE797BF3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5331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C9E09-8232-338B-19CE-EF77C32DC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6081713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>
                <a:solidFill>
                  <a:srgbClr val="FFFFFF"/>
                </a:solidFill>
              </a:rPr>
              <a:t>If equipment no longer needed, who arranged the collection?</a:t>
            </a:r>
            <a:br>
              <a:rPr lang="en-US" sz="4600">
                <a:solidFill>
                  <a:srgbClr val="FFFFFF"/>
                </a:solidFill>
              </a:rPr>
            </a:br>
            <a:endParaRPr lang="en-US" sz="4600">
              <a:solidFill>
                <a:srgbClr val="FFFFFF"/>
              </a:solidFill>
            </a:endParaRPr>
          </a:p>
        </p:txBody>
      </p:sp>
      <p:pic>
        <p:nvPicPr>
          <p:cNvPr id="7" name="Picture 6" descr="A circular graph with numbers and a circle&#10;&#10;AI-generated content may be incorrect.">
            <a:extLst>
              <a:ext uri="{FF2B5EF4-FFF2-40B4-BE49-F238E27FC236}">
                <a16:creationId xmlns:a16="http://schemas.microsoft.com/office/drawing/2014/main" id="{F97504B2-1245-632B-A325-157F1FD3AA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9293" y="283464"/>
            <a:ext cx="3692100" cy="3145536"/>
          </a:xfrm>
          <a:prstGeom prst="rect">
            <a:avLst/>
          </a:prstGeom>
        </p:spPr>
      </p:pic>
      <p:sp>
        <p:nvSpPr>
          <p:cNvPr id="16" name="sketch line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475" y="4252192"/>
            <a:ext cx="4056549" cy="18288"/>
          </a:xfrm>
          <a:custGeom>
            <a:avLst/>
            <a:gdLst>
              <a:gd name="csX0" fmla="*/ 0 w 4056549"/>
              <a:gd name="csY0" fmla="*/ 0 h 18288"/>
              <a:gd name="csX1" fmla="*/ 676092 w 4056549"/>
              <a:gd name="csY1" fmla="*/ 0 h 18288"/>
              <a:gd name="csX2" fmla="*/ 1271052 w 4056549"/>
              <a:gd name="csY2" fmla="*/ 0 h 18288"/>
              <a:gd name="csX3" fmla="*/ 1947144 w 4056549"/>
              <a:gd name="csY3" fmla="*/ 0 h 18288"/>
              <a:gd name="csX4" fmla="*/ 2501539 w 4056549"/>
              <a:gd name="csY4" fmla="*/ 0 h 18288"/>
              <a:gd name="csX5" fmla="*/ 3137065 w 4056549"/>
              <a:gd name="csY5" fmla="*/ 0 h 18288"/>
              <a:gd name="csX6" fmla="*/ 4056549 w 4056549"/>
              <a:gd name="csY6" fmla="*/ 0 h 18288"/>
              <a:gd name="csX7" fmla="*/ 4056549 w 4056549"/>
              <a:gd name="csY7" fmla="*/ 18288 h 18288"/>
              <a:gd name="csX8" fmla="*/ 3380458 w 4056549"/>
              <a:gd name="csY8" fmla="*/ 18288 h 18288"/>
              <a:gd name="csX9" fmla="*/ 2663801 w 4056549"/>
              <a:gd name="csY9" fmla="*/ 18288 h 18288"/>
              <a:gd name="csX10" fmla="*/ 2068840 w 4056549"/>
              <a:gd name="csY10" fmla="*/ 18288 h 18288"/>
              <a:gd name="csX11" fmla="*/ 1311618 w 4056549"/>
              <a:gd name="csY11" fmla="*/ 18288 h 18288"/>
              <a:gd name="csX12" fmla="*/ 716657 w 4056549"/>
              <a:gd name="csY12" fmla="*/ 18288 h 18288"/>
              <a:gd name="csX13" fmla="*/ 0 w 4056549"/>
              <a:gd name="csY13" fmla="*/ 18288 h 18288"/>
              <a:gd name="csX14" fmla="*/ 0 w 4056549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056549" h="18288" fill="none" extrusionOk="0">
                <a:moveTo>
                  <a:pt x="0" y="0"/>
                </a:moveTo>
                <a:cubicBezTo>
                  <a:pt x="324395" y="-12272"/>
                  <a:pt x="437185" y="20747"/>
                  <a:pt x="676092" y="0"/>
                </a:cubicBezTo>
                <a:cubicBezTo>
                  <a:pt x="914999" y="-20747"/>
                  <a:pt x="980886" y="20074"/>
                  <a:pt x="1271052" y="0"/>
                </a:cubicBezTo>
                <a:cubicBezTo>
                  <a:pt x="1561218" y="-20074"/>
                  <a:pt x="1609815" y="19965"/>
                  <a:pt x="1947144" y="0"/>
                </a:cubicBezTo>
                <a:cubicBezTo>
                  <a:pt x="2284473" y="-19965"/>
                  <a:pt x="2317816" y="-23682"/>
                  <a:pt x="2501539" y="0"/>
                </a:cubicBezTo>
                <a:cubicBezTo>
                  <a:pt x="2685262" y="23682"/>
                  <a:pt x="2879461" y="12712"/>
                  <a:pt x="3137065" y="0"/>
                </a:cubicBezTo>
                <a:cubicBezTo>
                  <a:pt x="3394669" y="-12712"/>
                  <a:pt x="3618306" y="-41742"/>
                  <a:pt x="4056549" y="0"/>
                </a:cubicBezTo>
                <a:cubicBezTo>
                  <a:pt x="4056201" y="6465"/>
                  <a:pt x="4056979" y="10922"/>
                  <a:pt x="4056549" y="18288"/>
                </a:cubicBezTo>
                <a:cubicBezTo>
                  <a:pt x="3807729" y="-7540"/>
                  <a:pt x="3536237" y="12619"/>
                  <a:pt x="3380458" y="18288"/>
                </a:cubicBezTo>
                <a:cubicBezTo>
                  <a:pt x="3224679" y="23957"/>
                  <a:pt x="2967497" y="23368"/>
                  <a:pt x="2663801" y="18288"/>
                </a:cubicBezTo>
                <a:cubicBezTo>
                  <a:pt x="2360105" y="13208"/>
                  <a:pt x="2359716" y="-8821"/>
                  <a:pt x="2068840" y="18288"/>
                </a:cubicBezTo>
                <a:cubicBezTo>
                  <a:pt x="1777964" y="45397"/>
                  <a:pt x="1641909" y="31681"/>
                  <a:pt x="1311618" y="18288"/>
                </a:cubicBezTo>
                <a:cubicBezTo>
                  <a:pt x="981327" y="4895"/>
                  <a:pt x="990410" y="11155"/>
                  <a:pt x="716657" y="18288"/>
                </a:cubicBezTo>
                <a:cubicBezTo>
                  <a:pt x="442904" y="25421"/>
                  <a:pt x="330722" y="13665"/>
                  <a:pt x="0" y="18288"/>
                </a:cubicBezTo>
                <a:cubicBezTo>
                  <a:pt x="75" y="12069"/>
                  <a:pt x="515" y="5650"/>
                  <a:pt x="0" y="0"/>
                </a:cubicBezTo>
                <a:close/>
              </a:path>
              <a:path w="4056549" h="18288" stroke="0" extrusionOk="0">
                <a:moveTo>
                  <a:pt x="0" y="0"/>
                </a:moveTo>
                <a:cubicBezTo>
                  <a:pt x="175099" y="13469"/>
                  <a:pt x="459673" y="14529"/>
                  <a:pt x="594961" y="0"/>
                </a:cubicBezTo>
                <a:cubicBezTo>
                  <a:pt x="730249" y="-14529"/>
                  <a:pt x="873178" y="22015"/>
                  <a:pt x="1149356" y="0"/>
                </a:cubicBezTo>
                <a:cubicBezTo>
                  <a:pt x="1425534" y="-22015"/>
                  <a:pt x="1498871" y="-21513"/>
                  <a:pt x="1744316" y="0"/>
                </a:cubicBezTo>
                <a:cubicBezTo>
                  <a:pt x="1989761" y="21513"/>
                  <a:pt x="2112991" y="-46"/>
                  <a:pt x="2420408" y="0"/>
                </a:cubicBezTo>
                <a:cubicBezTo>
                  <a:pt x="2727825" y="46"/>
                  <a:pt x="2880256" y="-10040"/>
                  <a:pt x="3137065" y="0"/>
                </a:cubicBezTo>
                <a:cubicBezTo>
                  <a:pt x="3393874" y="10040"/>
                  <a:pt x="3704325" y="-6685"/>
                  <a:pt x="4056549" y="0"/>
                </a:cubicBezTo>
                <a:cubicBezTo>
                  <a:pt x="4055732" y="6895"/>
                  <a:pt x="4055770" y="11206"/>
                  <a:pt x="4056549" y="18288"/>
                </a:cubicBezTo>
                <a:cubicBezTo>
                  <a:pt x="3812770" y="11959"/>
                  <a:pt x="3533996" y="-5717"/>
                  <a:pt x="3299327" y="18288"/>
                </a:cubicBezTo>
                <a:cubicBezTo>
                  <a:pt x="3064658" y="42293"/>
                  <a:pt x="2940381" y="24492"/>
                  <a:pt x="2744931" y="18288"/>
                </a:cubicBezTo>
                <a:cubicBezTo>
                  <a:pt x="2549481" y="12084"/>
                  <a:pt x="2252169" y="51841"/>
                  <a:pt x="1987709" y="18288"/>
                </a:cubicBezTo>
                <a:cubicBezTo>
                  <a:pt x="1723249" y="-15265"/>
                  <a:pt x="1438946" y="3423"/>
                  <a:pt x="1230487" y="18288"/>
                </a:cubicBezTo>
                <a:cubicBezTo>
                  <a:pt x="1022028" y="33153"/>
                  <a:pt x="795957" y="18596"/>
                  <a:pt x="676092" y="18288"/>
                </a:cubicBezTo>
                <a:cubicBezTo>
                  <a:pt x="556227" y="17980"/>
                  <a:pt x="334853" y="39451"/>
                  <a:pt x="0" y="18288"/>
                </a:cubicBezTo>
                <a:cubicBezTo>
                  <a:pt x="95" y="14343"/>
                  <a:pt x="742" y="686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medical form&#10;&#10;AI-generated content may be incorrect.">
            <a:extLst>
              <a:ext uri="{FF2B5EF4-FFF2-40B4-BE49-F238E27FC236}">
                <a16:creationId xmlns:a16="http://schemas.microsoft.com/office/drawing/2014/main" id="{038A7457-30C6-7D84-FDD5-EE15ACA15A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29473" y="3872417"/>
            <a:ext cx="3931920" cy="2368626"/>
          </a:xfrm>
          <a:prstGeom prst="rect">
            <a:avLst/>
          </a:prstGeom>
        </p:spPr>
      </p:pic>
      <p:pic>
        <p:nvPicPr>
          <p:cNvPr id="8" name="Content Placeholder 4" descr="A blue and white walker&#10;&#10;AI-generated content may be incorrect.">
            <a:extLst>
              <a:ext uri="{FF2B5EF4-FFF2-40B4-BE49-F238E27FC236}">
                <a16:creationId xmlns:a16="http://schemas.microsoft.com/office/drawing/2014/main" id="{7FF576DF-A7A8-1F47-4146-F784E292C9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0217" y="5592209"/>
            <a:ext cx="2819794" cy="78115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0D14F5-61F0-DE06-575C-97125B919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840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87C619C-EBAB-488E-96B9-153AA4C9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30DA1C1-36FD-41D8-9826-EE797BF3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5331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EDFCBC-8C2C-6C40-F7CA-DA8B9128D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6081713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If a bed lever is fitted has a risk assessment been completed or have you checked there is an up to date completed risk assessment?</a:t>
            </a:r>
            <a:br>
              <a:rPr lang="en-US" sz="3600">
                <a:solidFill>
                  <a:srgbClr val="FFFFFF"/>
                </a:solidFill>
              </a:rPr>
            </a:br>
            <a:endParaRPr lang="en-US" sz="3600">
              <a:solidFill>
                <a:srgbClr val="FFFFFF"/>
              </a:solidFill>
            </a:endParaRPr>
          </a:p>
        </p:txBody>
      </p:sp>
      <p:pic>
        <p:nvPicPr>
          <p:cNvPr id="7" name="Picture 6" descr="A colorful circle with numbers and a number of percentages&#10;&#10;AI-generated content may be incorrect.">
            <a:extLst>
              <a:ext uri="{FF2B5EF4-FFF2-40B4-BE49-F238E27FC236}">
                <a16:creationId xmlns:a16="http://schemas.microsoft.com/office/drawing/2014/main" id="{B34204A2-4883-57A9-E653-E35C6B7097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5172" y="295551"/>
            <a:ext cx="4278142" cy="3133449"/>
          </a:xfrm>
          <a:prstGeom prst="rect">
            <a:avLst/>
          </a:prstGeom>
        </p:spPr>
      </p:pic>
      <p:sp>
        <p:nvSpPr>
          <p:cNvPr id="16" name="sketch line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475" y="4252192"/>
            <a:ext cx="4056549" cy="18288"/>
          </a:xfrm>
          <a:custGeom>
            <a:avLst/>
            <a:gdLst>
              <a:gd name="csX0" fmla="*/ 0 w 4056549"/>
              <a:gd name="csY0" fmla="*/ 0 h 18288"/>
              <a:gd name="csX1" fmla="*/ 676092 w 4056549"/>
              <a:gd name="csY1" fmla="*/ 0 h 18288"/>
              <a:gd name="csX2" fmla="*/ 1271052 w 4056549"/>
              <a:gd name="csY2" fmla="*/ 0 h 18288"/>
              <a:gd name="csX3" fmla="*/ 1947144 w 4056549"/>
              <a:gd name="csY3" fmla="*/ 0 h 18288"/>
              <a:gd name="csX4" fmla="*/ 2501539 w 4056549"/>
              <a:gd name="csY4" fmla="*/ 0 h 18288"/>
              <a:gd name="csX5" fmla="*/ 3137065 w 4056549"/>
              <a:gd name="csY5" fmla="*/ 0 h 18288"/>
              <a:gd name="csX6" fmla="*/ 4056549 w 4056549"/>
              <a:gd name="csY6" fmla="*/ 0 h 18288"/>
              <a:gd name="csX7" fmla="*/ 4056549 w 4056549"/>
              <a:gd name="csY7" fmla="*/ 18288 h 18288"/>
              <a:gd name="csX8" fmla="*/ 3380458 w 4056549"/>
              <a:gd name="csY8" fmla="*/ 18288 h 18288"/>
              <a:gd name="csX9" fmla="*/ 2663801 w 4056549"/>
              <a:gd name="csY9" fmla="*/ 18288 h 18288"/>
              <a:gd name="csX10" fmla="*/ 2068840 w 4056549"/>
              <a:gd name="csY10" fmla="*/ 18288 h 18288"/>
              <a:gd name="csX11" fmla="*/ 1311618 w 4056549"/>
              <a:gd name="csY11" fmla="*/ 18288 h 18288"/>
              <a:gd name="csX12" fmla="*/ 716657 w 4056549"/>
              <a:gd name="csY12" fmla="*/ 18288 h 18288"/>
              <a:gd name="csX13" fmla="*/ 0 w 4056549"/>
              <a:gd name="csY13" fmla="*/ 18288 h 18288"/>
              <a:gd name="csX14" fmla="*/ 0 w 4056549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056549" h="18288" fill="none" extrusionOk="0">
                <a:moveTo>
                  <a:pt x="0" y="0"/>
                </a:moveTo>
                <a:cubicBezTo>
                  <a:pt x="324395" y="-12272"/>
                  <a:pt x="437185" y="20747"/>
                  <a:pt x="676092" y="0"/>
                </a:cubicBezTo>
                <a:cubicBezTo>
                  <a:pt x="914999" y="-20747"/>
                  <a:pt x="980886" y="20074"/>
                  <a:pt x="1271052" y="0"/>
                </a:cubicBezTo>
                <a:cubicBezTo>
                  <a:pt x="1561218" y="-20074"/>
                  <a:pt x="1609815" y="19965"/>
                  <a:pt x="1947144" y="0"/>
                </a:cubicBezTo>
                <a:cubicBezTo>
                  <a:pt x="2284473" y="-19965"/>
                  <a:pt x="2317816" y="-23682"/>
                  <a:pt x="2501539" y="0"/>
                </a:cubicBezTo>
                <a:cubicBezTo>
                  <a:pt x="2685262" y="23682"/>
                  <a:pt x="2879461" y="12712"/>
                  <a:pt x="3137065" y="0"/>
                </a:cubicBezTo>
                <a:cubicBezTo>
                  <a:pt x="3394669" y="-12712"/>
                  <a:pt x="3618306" y="-41742"/>
                  <a:pt x="4056549" y="0"/>
                </a:cubicBezTo>
                <a:cubicBezTo>
                  <a:pt x="4056201" y="6465"/>
                  <a:pt x="4056979" y="10922"/>
                  <a:pt x="4056549" y="18288"/>
                </a:cubicBezTo>
                <a:cubicBezTo>
                  <a:pt x="3807729" y="-7540"/>
                  <a:pt x="3536237" y="12619"/>
                  <a:pt x="3380458" y="18288"/>
                </a:cubicBezTo>
                <a:cubicBezTo>
                  <a:pt x="3224679" y="23957"/>
                  <a:pt x="2967497" y="23368"/>
                  <a:pt x="2663801" y="18288"/>
                </a:cubicBezTo>
                <a:cubicBezTo>
                  <a:pt x="2360105" y="13208"/>
                  <a:pt x="2359716" y="-8821"/>
                  <a:pt x="2068840" y="18288"/>
                </a:cubicBezTo>
                <a:cubicBezTo>
                  <a:pt x="1777964" y="45397"/>
                  <a:pt x="1641909" y="31681"/>
                  <a:pt x="1311618" y="18288"/>
                </a:cubicBezTo>
                <a:cubicBezTo>
                  <a:pt x="981327" y="4895"/>
                  <a:pt x="990410" y="11155"/>
                  <a:pt x="716657" y="18288"/>
                </a:cubicBezTo>
                <a:cubicBezTo>
                  <a:pt x="442904" y="25421"/>
                  <a:pt x="330722" y="13665"/>
                  <a:pt x="0" y="18288"/>
                </a:cubicBezTo>
                <a:cubicBezTo>
                  <a:pt x="75" y="12069"/>
                  <a:pt x="515" y="5650"/>
                  <a:pt x="0" y="0"/>
                </a:cubicBezTo>
                <a:close/>
              </a:path>
              <a:path w="4056549" h="18288" stroke="0" extrusionOk="0">
                <a:moveTo>
                  <a:pt x="0" y="0"/>
                </a:moveTo>
                <a:cubicBezTo>
                  <a:pt x="175099" y="13469"/>
                  <a:pt x="459673" y="14529"/>
                  <a:pt x="594961" y="0"/>
                </a:cubicBezTo>
                <a:cubicBezTo>
                  <a:pt x="730249" y="-14529"/>
                  <a:pt x="873178" y="22015"/>
                  <a:pt x="1149356" y="0"/>
                </a:cubicBezTo>
                <a:cubicBezTo>
                  <a:pt x="1425534" y="-22015"/>
                  <a:pt x="1498871" y="-21513"/>
                  <a:pt x="1744316" y="0"/>
                </a:cubicBezTo>
                <a:cubicBezTo>
                  <a:pt x="1989761" y="21513"/>
                  <a:pt x="2112991" y="-46"/>
                  <a:pt x="2420408" y="0"/>
                </a:cubicBezTo>
                <a:cubicBezTo>
                  <a:pt x="2727825" y="46"/>
                  <a:pt x="2880256" y="-10040"/>
                  <a:pt x="3137065" y="0"/>
                </a:cubicBezTo>
                <a:cubicBezTo>
                  <a:pt x="3393874" y="10040"/>
                  <a:pt x="3704325" y="-6685"/>
                  <a:pt x="4056549" y="0"/>
                </a:cubicBezTo>
                <a:cubicBezTo>
                  <a:pt x="4055732" y="6895"/>
                  <a:pt x="4055770" y="11206"/>
                  <a:pt x="4056549" y="18288"/>
                </a:cubicBezTo>
                <a:cubicBezTo>
                  <a:pt x="3812770" y="11959"/>
                  <a:pt x="3533996" y="-5717"/>
                  <a:pt x="3299327" y="18288"/>
                </a:cubicBezTo>
                <a:cubicBezTo>
                  <a:pt x="3064658" y="42293"/>
                  <a:pt x="2940381" y="24492"/>
                  <a:pt x="2744931" y="18288"/>
                </a:cubicBezTo>
                <a:cubicBezTo>
                  <a:pt x="2549481" y="12084"/>
                  <a:pt x="2252169" y="51841"/>
                  <a:pt x="1987709" y="18288"/>
                </a:cubicBezTo>
                <a:cubicBezTo>
                  <a:pt x="1723249" y="-15265"/>
                  <a:pt x="1438946" y="3423"/>
                  <a:pt x="1230487" y="18288"/>
                </a:cubicBezTo>
                <a:cubicBezTo>
                  <a:pt x="1022028" y="33153"/>
                  <a:pt x="795957" y="18596"/>
                  <a:pt x="676092" y="18288"/>
                </a:cubicBezTo>
                <a:cubicBezTo>
                  <a:pt x="556227" y="17980"/>
                  <a:pt x="334853" y="39451"/>
                  <a:pt x="0" y="18288"/>
                </a:cubicBezTo>
                <a:cubicBezTo>
                  <a:pt x="95" y="14343"/>
                  <a:pt x="742" y="686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27A634F-A175-9D79-724B-208A7AF664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46027" y="3550505"/>
            <a:ext cx="4187287" cy="2879864"/>
          </a:xfrm>
          <a:prstGeom prst="rect">
            <a:avLst/>
          </a:prstGeom>
        </p:spPr>
      </p:pic>
      <p:pic>
        <p:nvPicPr>
          <p:cNvPr id="8" name="Content Placeholder 4" descr="A blue and white walker&#10;&#10;AI-generated content may be incorrect.">
            <a:extLst>
              <a:ext uri="{FF2B5EF4-FFF2-40B4-BE49-F238E27FC236}">
                <a16:creationId xmlns:a16="http://schemas.microsoft.com/office/drawing/2014/main" id="{997B5A9A-CBF2-A296-6C83-5259837BC9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2230" y="5407542"/>
            <a:ext cx="2819794" cy="7811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B50AD6-B453-A3C7-0BD8-A7A810EE625E}"/>
              </a:ext>
            </a:extLst>
          </p:cNvPr>
          <p:cNvSpPr txBox="1"/>
          <p:nvPr/>
        </p:nvSpPr>
        <p:spPr>
          <a:xfrm>
            <a:off x="5162946" y="4742708"/>
            <a:ext cx="169114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MHRA (2023) &amp; Department of Health and Social Care (2023)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D012A9-8AF9-CB4C-3B37-26A692609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759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238277-4D2E-D767-FD22-2FC587D3E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Act- How can we improve, based on our findings?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BCF43-BA98-DFE0-3F02-022D77D294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021" y="591343"/>
            <a:ext cx="5731220" cy="4681697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n-GB" sz="2400" dirty="0"/>
          </a:p>
          <a:p>
            <a:pPr lvl="0"/>
            <a:r>
              <a:rPr lang="en-GB" sz="2400" dirty="0"/>
              <a:t>Check patient’s Millbrook account before carrying out the visit.</a:t>
            </a:r>
          </a:p>
          <a:p>
            <a:pPr lvl="0"/>
            <a:r>
              <a:rPr lang="en-GB" sz="2400" dirty="0"/>
              <a:t>Hand it back leaflet, hand out to every patient with equipment</a:t>
            </a:r>
          </a:p>
          <a:p>
            <a:pPr marL="0" lvl="0" indent="0">
              <a:buNone/>
            </a:pPr>
            <a:endParaRPr lang="en-GB" sz="2400" dirty="0"/>
          </a:p>
        </p:txBody>
      </p:sp>
      <p:pic>
        <p:nvPicPr>
          <p:cNvPr id="4" name="Content Placeholder 4" descr="A blue and white walker&#10;&#10;AI-generated content may be incorrect.">
            <a:extLst>
              <a:ext uri="{FF2B5EF4-FFF2-40B4-BE49-F238E27FC236}">
                <a16:creationId xmlns:a16="http://schemas.microsoft.com/office/drawing/2014/main" id="{2CF73943-CB78-E0BE-D38B-0BB4E88F5C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6734" y="5614735"/>
            <a:ext cx="2819794" cy="781159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77CC3A-6690-CE1E-19C4-48C99F178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89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/>
                    </a14:imgEffect>
                  </a14:imgLayer>
                </a14:imgProps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oster of a health care company&#10;&#10;AI-generated content may be incorrect.">
            <a:extLst>
              <a:ext uri="{FF2B5EF4-FFF2-40B4-BE49-F238E27FC236}">
                <a16:creationId xmlns:a16="http://schemas.microsoft.com/office/drawing/2014/main" id="{F8CE3CF8-93CF-2A5A-E396-EB08D293B3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3284" y="643467"/>
            <a:ext cx="4345431" cy="5571066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8AE8634-C214-D12D-12EE-16FCC05BA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96670" y="531815"/>
            <a:ext cx="49989" cy="419949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815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93D6C-1B0E-7EAD-8438-663C4AA73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Reflection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73DD7-24CF-28EB-347B-BD5D73B6F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Service improvement</a:t>
            </a:r>
          </a:p>
          <a:p>
            <a:r>
              <a:rPr lang="en-GB" dirty="0"/>
              <a:t>Costings</a:t>
            </a:r>
          </a:p>
          <a:p>
            <a:r>
              <a:rPr lang="en-GB" dirty="0"/>
              <a:t>Communication and collaboration </a:t>
            </a:r>
          </a:p>
          <a:p>
            <a:r>
              <a:rPr lang="en-GB" dirty="0"/>
              <a:t>Leadership skills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9C6C4F-E711-6060-805A-8CEA41725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41564" y="6356350"/>
            <a:ext cx="181223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E0FA5F6-E1B0-4EF1-9801-503DA316900C}" type="slidenum">
              <a:rPr lang="en-GB" smtClean="0"/>
              <a:pPr>
                <a:spcAft>
                  <a:spcPts val="600"/>
                </a:spcAft>
              </a:pPr>
              <a:t>19</a:t>
            </a:fld>
            <a:endParaRPr lang="en-GB"/>
          </a:p>
        </p:txBody>
      </p:sp>
      <p:pic>
        <p:nvPicPr>
          <p:cNvPr id="5" name="Content Placeholder 4" descr="A blue and white walker&#10;&#10;AI-generated content may be incorrect.">
            <a:extLst>
              <a:ext uri="{FF2B5EF4-FFF2-40B4-BE49-F238E27FC236}">
                <a16:creationId xmlns:a16="http://schemas.microsoft.com/office/drawing/2014/main" id="{A2142263-9A0C-0402-7AD5-19A02DBB1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6734" y="5614735"/>
            <a:ext cx="2819794" cy="781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28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D3031615-4E70-4AA1-B27C-F56E25379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32386D96-DF72-4275-B766-E00CBBFB0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32" name="Picture 8" descr="Thank You Square Art Free Stock Photo - Public Domain Pictures">
            <a:extLst>
              <a:ext uri="{FF2B5EF4-FFF2-40B4-BE49-F238E27FC236}">
                <a16:creationId xmlns:a16="http://schemas.microsoft.com/office/drawing/2014/main" id="{BC1C4143-E47E-DB24-9282-C88E047D87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367" y="716525"/>
            <a:ext cx="5201265" cy="5201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5C3BEC-AC46-0338-DF97-EE5E1CAC9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741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9C885-5F22-AA41-6840-0EFE58BDC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Reference list</a:t>
            </a:r>
          </a:p>
        </p:txBody>
      </p:sp>
      <p:pic>
        <p:nvPicPr>
          <p:cNvPr id="5" name="Content Placeholder 4" descr="A blue and white walker&#10;&#10;AI-generated content may be incorrect.">
            <a:extLst>
              <a:ext uri="{FF2B5EF4-FFF2-40B4-BE49-F238E27FC236}">
                <a16:creationId xmlns:a16="http://schemas.microsoft.com/office/drawing/2014/main" id="{D42052B8-67DC-EF5B-4920-3F056C7DCF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86103" y="5075721"/>
            <a:ext cx="2819794" cy="7811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AB6836-83A3-92AE-5FE1-99BC3404B99E}"/>
              </a:ext>
            </a:extLst>
          </p:cNvPr>
          <p:cNvSpPr txBox="1"/>
          <p:nvPr/>
        </p:nvSpPr>
        <p:spPr>
          <a:xfrm>
            <a:off x="550605" y="1536849"/>
            <a:ext cx="8318091" cy="5251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Department of Health and Social Care (2023). Bed rails</a:t>
            </a:r>
            <a:r>
              <a:rPr lang="en-GB" i="1" dirty="0"/>
              <a:t>: management and safe use</a:t>
            </a:r>
            <a:r>
              <a:rPr lang="en-GB" dirty="0"/>
              <a:t>. London: GOV.UK. Available at: https://www.gov.uk/guidance/bed -rails-management-and-safe-use (Accessed: 27 January 2026).</a:t>
            </a:r>
          </a:p>
          <a:p>
            <a:endParaRPr lang="en-GB" dirty="0"/>
          </a:p>
          <a:p>
            <a:r>
              <a:rPr lang="en-GB" dirty="0"/>
              <a:t>Health and Safety Executive (2026). Equipment safety in health and social care.</a:t>
            </a:r>
          </a:p>
          <a:p>
            <a:r>
              <a:rPr lang="en-GB" dirty="0"/>
              <a:t>Available at: https://www.hse.gov.uk/healthservices/equipment-safety.htm (Accessed: 22 January 2026).</a:t>
            </a:r>
          </a:p>
          <a:p>
            <a:endParaRPr lang="en-GB" dirty="0"/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dirty="0"/>
              <a:t>Medicine and Healthcare products Regulatory Agency (MHRA) (2023). </a:t>
            </a:r>
            <a:r>
              <a:rPr lang="en-GB" i="1" dirty="0"/>
              <a:t>Bed grab handles</a:t>
            </a:r>
            <a:r>
              <a:rPr lang="en-GB" dirty="0"/>
              <a:t>. London: MHRA. Available at: https://assets.publishing.service.gov.uk/media/64ede752da84510014632343/Bed_rails_guidance.pdf (Accessed: 27 January 2026).</a:t>
            </a: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F5EA98-D87E-FBD3-0D17-3725B898E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FA5F6-E1B0-4EF1-9801-503DA316900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382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1207</TotalTime>
  <Words>565</Words>
  <Application>Microsoft Office PowerPoint</Application>
  <PresentationFormat>Widescreen</PresentationFormat>
  <Paragraphs>85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Aptos</vt:lpstr>
      <vt:lpstr>Arial</vt:lpstr>
      <vt:lpstr>Calibri</vt:lpstr>
      <vt:lpstr>Calibri Light</vt:lpstr>
      <vt:lpstr>Century Gothic</vt:lpstr>
      <vt:lpstr>Wingdings 3</vt:lpstr>
      <vt:lpstr>Office Theme</vt:lpstr>
      <vt:lpstr>Ion</vt:lpstr>
      <vt:lpstr>   Initial Assessment Equipment checks. By Alison Evans   </vt:lpstr>
      <vt:lpstr>Introduction</vt:lpstr>
      <vt:lpstr>Types of equipment issued within Powys community</vt:lpstr>
      <vt:lpstr>PDSA CYCLE</vt:lpstr>
      <vt:lpstr>Plan- What are we trying to achieve?  </vt:lpstr>
      <vt:lpstr>Do- How will we achieve it?  </vt:lpstr>
      <vt:lpstr>Study- What were the results? </vt:lpstr>
      <vt:lpstr>Does the patient have any equipment in their home?</vt:lpstr>
      <vt:lpstr>Has the equipment been prescribed for themselves?</vt:lpstr>
      <vt:lpstr>If no, who was it prescribed to?</vt:lpstr>
      <vt:lpstr>Was there any faulty equipment detected? </vt:lpstr>
      <vt:lpstr>Does the equipment at the home match what is on their Millbrook account?</vt:lpstr>
      <vt:lpstr>Can unused equipment be returned to Millbrook? </vt:lpstr>
      <vt:lpstr> If no, why can’t it be returned to Millbrook? </vt:lpstr>
      <vt:lpstr>If equipment no longer needed, who arranged the collection? </vt:lpstr>
      <vt:lpstr>If a bed lever is fitted has a risk assessment been completed or have you checked there is an up to date completed risk assessment? </vt:lpstr>
      <vt:lpstr>Act- How can we improve, based on our findings? </vt:lpstr>
      <vt:lpstr>PowerPoint Presentation</vt:lpstr>
      <vt:lpstr>Reflection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Evans (PTHB - Welshpool Community Therapy)</dc:creator>
  <cp:lastModifiedBy>alison evans</cp:lastModifiedBy>
  <cp:revision>3</cp:revision>
  <dcterms:created xsi:type="dcterms:W3CDTF">2025-12-23T16:06:16Z</dcterms:created>
  <dcterms:modified xsi:type="dcterms:W3CDTF">2026-02-05T11:26:05Z</dcterms:modified>
</cp:coreProperties>
</file>