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9" r:id="rId2"/>
    <p:sldMasterId id="2147483657" r:id="rId3"/>
    <p:sldMasterId id="2147483653" r:id="rId4"/>
    <p:sldMasterId id="2147483661" r:id="rId5"/>
  </p:sldMasterIdLst>
  <p:notesMasterIdLst>
    <p:notesMasterId r:id="rId9"/>
  </p:notesMasterIdLst>
  <p:handoutMasterIdLst>
    <p:handoutMasterId r:id="rId10"/>
  </p:handoutMasterIdLst>
  <p:sldIdLst>
    <p:sldId id="256" r:id="rId6"/>
    <p:sldId id="261" r:id="rId7"/>
    <p:sldId id="264" r:id="rId8"/>
  </p:sldIdLst>
  <p:sldSz cx="43891200" cy="329184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9" orient="horz" pos="2898">
          <p15:clr>
            <a:srgbClr val="A4A3A4"/>
          </p15:clr>
        </p15:guide>
        <p15:guide id="10" pos="288" userDrawn="1">
          <p15:clr>
            <a:srgbClr val="A4A3A4"/>
          </p15:clr>
        </p15:guide>
        <p15:guide id="11" pos="2736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5FA"/>
    <a:srgbClr val="F1D906"/>
    <a:srgbClr val="107A74"/>
    <a:srgbClr val="143161"/>
    <a:srgbClr val="A18616"/>
    <a:srgbClr val="FCE400"/>
    <a:srgbClr val="147B5F"/>
    <a:srgbClr val="0575AC"/>
    <a:srgbClr val="0C7693"/>
    <a:srgbClr val="1430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5004A34-3272-0F4B-B62A-D415E0A7B511}" v="54" dt="2026-07-28T08:57:30.58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980" autoAdjust="0"/>
    <p:restoredTop sz="94818" autoAdjust="0"/>
  </p:normalViewPr>
  <p:slideViewPr>
    <p:cSldViewPr snapToGrid="0" snapToObjects="1" showGuides="1">
      <p:cViewPr>
        <p:scale>
          <a:sx n="28" d="100"/>
          <a:sy n="28" d="100"/>
        </p:scale>
        <p:origin x="1312" y="144"/>
      </p:cViewPr>
      <p:guideLst>
        <p:guide orient="horz" pos="2898"/>
        <p:guide pos="288"/>
        <p:guide pos="27369"/>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snapToObjects="1" showGuides="1">
      <p:cViewPr varScale="1">
        <p:scale>
          <a:sx n="92" d="100"/>
          <a:sy n="92" d="100"/>
        </p:scale>
        <p:origin x="3904" y="1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2.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Master" Target="slideMasters/slideMaster2.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commentAuthors" Target="commentAuthors.xml"/><Relationship Id="rId5" Type="http://schemas.openxmlformats.org/officeDocument/2006/relationships/slideMaster" Target="slideMasters/slideMaster5.xml"/><Relationship Id="rId15" Type="http://schemas.openxmlformats.org/officeDocument/2006/relationships/tableStyles" Target="tableStyles.xml"/><Relationship Id="rId10"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notesMaster" Target="notesMasters/notesMaster1.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borah Flores Rodrigues (2336878)" userId="f4408d1d-3f5e-4f70-bcaf-c4586843a531" providerId="ADAL" clId="{5CF56898-AC63-5428-88CE-903D751A3F95}"/>
    <pc:docChg chg="undo redo custSel addSld delSld modSld">
      <pc:chgData name="Deborah Flores Rodrigues (2336878)" userId="f4408d1d-3f5e-4f70-bcaf-c4586843a531" providerId="ADAL" clId="{5CF56898-AC63-5428-88CE-903D751A3F95}" dt="2026-07-28T08:57:30.579" v="935" actId="1076"/>
      <pc:docMkLst>
        <pc:docMk/>
      </pc:docMkLst>
      <pc:sldChg chg="addSp delSp modSp mod">
        <pc:chgData name="Deborah Flores Rodrigues (2336878)" userId="f4408d1d-3f5e-4f70-bcaf-c4586843a531" providerId="ADAL" clId="{5CF56898-AC63-5428-88CE-903D751A3F95}" dt="2026-07-28T08:50:25.604" v="900" actId="113"/>
        <pc:sldMkLst>
          <pc:docMk/>
          <pc:sldMk cId="531086080" sldId="261"/>
        </pc:sldMkLst>
        <pc:spChg chg="mod">
          <ac:chgData name="Deborah Flores Rodrigues (2336878)" userId="f4408d1d-3f5e-4f70-bcaf-c4586843a531" providerId="ADAL" clId="{5CF56898-AC63-5428-88CE-903D751A3F95}" dt="2026-07-28T08:21:03.304" v="775" actId="20577"/>
          <ac:spMkLst>
            <pc:docMk/>
            <pc:sldMk cId="531086080" sldId="261"/>
            <ac:spMk id="5" creationId="{925EA422-02CF-EC85-AE1E-9F501EE4E390}"/>
          </ac:spMkLst>
        </pc:spChg>
        <pc:spChg chg="add mod">
          <ac:chgData name="Deborah Flores Rodrigues (2336878)" userId="f4408d1d-3f5e-4f70-bcaf-c4586843a531" providerId="ADAL" clId="{5CF56898-AC63-5428-88CE-903D751A3F95}" dt="2026-07-28T08:49:47.819" v="896" actId="1076"/>
          <ac:spMkLst>
            <pc:docMk/>
            <pc:sldMk cId="531086080" sldId="261"/>
            <ac:spMk id="7" creationId="{D54E8415-54CC-F509-FBD3-AF120B835B4E}"/>
          </ac:spMkLst>
        </pc:spChg>
        <pc:spChg chg="add del mod">
          <ac:chgData name="Deborah Flores Rodrigues (2336878)" userId="f4408d1d-3f5e-4f70-bcaf-c4586843a531" providerId="ADAL" clId="{5CF56898-AC63-5428-88CE-903D751A3F95}" dt="2026-07-28T08:48:08.297" v="882"/>
          <ac:spMkLst>
            <pc:docMk/>
            <pc:sldMk cId="531086080" sldId="261"/>
            <ac:spMk id="10" creationId="{4ABB62ED-234A-7986-B198-229452017A71}"/>
          </ac:spMkLst>
        </pc:spChg>
        <pc:spChg chg="add mod">
          <ac:chgData name="Deborah Flores Rodrigues (2336878)" userId="f4408d1d-3f5e-4f70-bcaf-c4586843a531" providerId="ADAL" clId="{5CF56898-AC63-5428-88CE-903D751A3F95}" dt="2026-07-28T08:49:30.803" v="893" actId="1076"/>
          <ac:spMkLst>
            <pc:docMk/>
            <pc:sldMk cId="531086080" sldId="261"/>
            <ac:spMk id="12" creationId="{CE5076E7-CB43-A734-C4BC-DF0014849CAE}"/>
          </ac:spMkLst>
        </pc:spChg>
        <pc:spChg chg="mod">
          <ac:chgData name="Deborah Flores Rodrigues (2336878)" userId="f4408d1d-3f5e-4f70-bcaf-c4586843a531" providerId="ADAL" clId="{5CF56898-AC63-5428-88CE-903D751A3F95}" dt="2026-07-28T08:42:03.922" v="871" actId="255"/>
          <ac:spMkLst>
            <pc:docMk/>
            <pc:sldMk cId="531086080" sldId="261"/>
            <ac:spMk id="42" creationId="{0A83A2B8-ED95-E17E-BF3A-27C6A557DE96}"/>
          </ac:spMkLst>
        </pc:spChg>
        <pc:spChg chg="mod">
          <ac:chgData name="Deborah Flores Rodrigues (2336878)" userId="f4408d1d-3f5e-4f70-bcaf-c4586843a531" providerId="ADAL" clId="{5CF56898-AC63-5428-88CE-903D751A3F95}" dt="2026-07-28T08:47:14.525" v="873" actId="20577"/>
          <ac:spMkLst>
            <pc:docMk/>
            <pc:sldMk cId="531086080" sldId="261"/>
            <ac:spMk id="60" creationId="{3C18EAF2-7E76-0F81-C75D-035444F872E1}"/>
          </ac:spMkLst>
        </pc:spChg>
        <pc:spChg chg="mod">
          <ac:chgData name="Deborah Flores Rodrigues (2336878)" userId="f4408d1d-3f5e-4f70-bcaf-c4586843a531" providerId="ADAL" clId="{5CF56898-AC63-5428-88CE-903D751A3F95}" dt="2026-07-28T08:49:13.758" v="890" actId="255"/>
          <ac:spMkLst>
            <pc:docMk/>
            <pc:sldMk cId="531086080" sldId="261"/>
            <ac:spMk id="63" creationId="{3497770B-47BD-953D-910C-A9CE9D212A25}"/>
          </ac:spMkLst>
        </pc:spChg>
        <pc:spChg chg="mod">
          <ac:chgData name="Deborah Flores Rodrigues (2336878)" userId="f4408d1d-3f5e-4f70-bcaf-c4586843a531" providerId="ADAL" clId="{5CF56898-AC63-5428-88CE-903D751A3F95}" dt="2026-07-28T08:50:25.604" v="900" actId="113"/>
          <ac:spMkLst>
            <pc:docMk/>
            <pc:sldMk cId="531086080" sldId="261"/>
            <ac:spMk id="75" creationId="{7EFB190D-EB41-AC1C-C579-3F3989F9E28A}"/>
          </ac:spMkLst>
        </pc:spChg>
        <pc:picChg chg="mod">
          <ac:chgData name="Deborah Flores Rodrigues (2336878)" userId="f4408d1d-3f5e-4f70-bcaf-c4586843a531" providerId="ADAL" clId="{5CF56898-AC63-5428-88CE-903D751A3F95}" dt="2026-07-28T08:20:42.216" v="740" actId="1076"/>
          <ac:picMkLst>
            <pc:docMk/>
            <pc:sldMk cId="531086080" sldId="261"/>
            <ac:picMk id="38" creationId="{DE78A7E7-0CCC-31CB-605B-5F6DF76FD5D4}"/>
          </ac:picMkLst>
        </pc:picChg>
      </pc:sldChg>
      <pc:sldChg chg="addSp delSp modSp new mod">
        <pc:chgData name="Deborah Flores Rodrigues (2336878)" userId="f4408d1d-3f5e-4f70-bcaf-c4586843a531" providerId="ADAL" clId="{5CF56898-AC63-5428-88CE-903D751A3F95}" dt="2026-07-28T08:57:30.579" v="935" actId="1076"/>
        <pc:sldMkLst>
          <pc:docMk/>
          <pc:sldMk cId="3811098629" sldId="264"/>
        </pc:sldMkLst>
        <pc:spChg chg="add del mod">
          <ac:chgData name="Deborah Flores Rodrigues (2336878)" userId="f4408d1d-3f5e-4f70-bcaf-c4586843a531" providerId="ADAL" clId="{5CF56898-AC63-5428-88CE-903D751A3F95}" dt="2026-07-28T08:37:45.204" v="818" actId="478"/>
          <ac:spMkLst>
            <pc:docMk/>
            <pc:sldMk cId="3811098629" sldId="264"/>
            <ac:spMk id="2" creationId="{07D41871-B6C7-D03A-4A55-7A9D98935E4A}"/>
          </ac:spMkLst>
        </pc:spChg>
        <pc:spChg chg="add del mod">
          <ac:chgData name="Deborah Flores Rodrigues (2336878)" userId="f4408d1d-3f5e-4f70-bcaf-c4586843a531" providerId="ADAL" clId="{5CF56898-AC63-5428-88CE-903D751A3F95}" dt="2026-07-28T08:37:43.023" v="817" actId="478"/>
          <ac:spMkLst>
            <pc:docMk/>
            <pc:sldMk cId="3811098629" sldId="264"/>
            <ac:spMk id="3" creationId="{66640B54-5F92-6F7F-EB51-961B1E6C0084}"/>
          </ac:spMkLst>
        </pc:spChg>
        <pc:spChg chg="add del mod">
          <ac:chgData name="Deborah Flores Rodrigues (2336878)" userId="f4408d1d-3f5e-4f70-bcaf-c4586843a531" providerId="ADAL" clId="{5CF56898-AC63-5428-88CE-903D751A3F95}" dt="2026-07-28T08:40:02.961" v="843"/>
          <ac:spMkLst>
            <pc:docMk/>
            <pc:sldMk cId="3811098629" sldId="264"/>
            <ac:spMk id="4" creationId="{F56AE593-E706-3095-4672-175D2A1D0A0C}"/>
          </ac:spMkLst>
        </pc:spChg>
        <pc:spChg chg="add del mod">
          <ac:chgData name="Deborah Flores Rodrigues (2336878)" userId="f4408d1d-3f5e-4f70-bcaf-c4586843a531" providerId="ADAL" clId="{5CF56898-AC63-5428-88CE-903D751A3F95}" dt="2026-07-28T08:37:52.165" v="820" actId="478"/>
          <ac:spMkLst>
            <pc:docMk/>
            <pc:sldMk cId="3811098629" sldId="264"/>
            <ac:spMk id="5" creationId="{8AE67899-1A60-EB1B-39EC-0C023CD775E5}"/>
          </ac:spMkLst>
        </pc:spChg>
        <pc:spChg chg="add del mod">
          <ac:chgData name="Deborah Flores Rodrigues (2336878)" userId="f4408d1d-3f5e-4f70-bcaf-c4586843a531" providerId="ADAL" clId="{5CF56898-AC63-5428-88CE-903D751A3F95}" dt="2026-07-28T08:55:13.578" v="905" actId="478"/>
          <ac:spMkLst>
            <pc:docMk/>
            <pc:sldMk cId="3811098629" sldId="264"/>
            <ac:spMk id="6" creationId="{58FC0FB4-89C1-BE33-D3EE-B0D68A848DD3}"/>
          </ac:spMkLst>
        </pc:spChg>
        <pc:spChg chg="del">
          <ac:chgData name="Deborah Flores Rodrigues (2336878)" userId="f4408d1d-3f5e-4f70-bcaf-c4586843a531" providerId="ADAL" clId="{5CF56898-AC63-5428-88CE-903D751A3F95}" dt="2026-07-28T08:37:48.938" v="819" actId="478"/>
          <ac:spMkLst>
            <pc:docMk/>
            <pc:sldMk cId="3811098629" sldId="264"/>
            <ac:spMk id="7" creationId="{88E67BF2-6D05-4FB9-1E4F-5EB581A75B3C}"/>
          </ac:spMkLst>
        </pc:spChg>
        <pc:spChg chg="add mod">
          <ac:chgData name="Deborah Flores Rodrigues (2336878)" userId="f4408d1d-3f5e-4f70-bcaf-c4586843a531" providerId="ADAL" clId="{5CF56898-AC63-5428-88CE-903D751A3F95}" dt="2026-07-28T08:57:25.572" v="934" actId="1076"/>
          <ac:spMkLst>
            <pc:docMk/>
            <pc:sldMk cId="3811098629" sldId="264"/>
            <ac:spMk id="8" creationId="{C1A8F249-8178-ADCE-49F1-CCEF5A4E0F6D}"/>
          </ac:spMkLst>
        </pc:spChg>
        <pc:spChg chg="add del mod">
          <ac:chgData name="Deborah Flores Rodrigues (2336878)" userId="f4408d1d-3f5e-4f70-bcaf-c4586843a531" providerId="ADAL" clId="{5CF56898-AC63-5428-88CE-903D751A3F95}" dt="2026-07-28T08:37:57.274" v="822" actId="478"/>
          <ac:spMkLst>
            <pc:docMk/>
            <pc:sldMk cId="3811098629" sldId="264"/>
            <ac:spMk id="9" creationId="{43024EBD-BAD1-96B5-E7E4-5AA85E335DC3}"/>
          </ac:spMkLst>
        </pc:spChg>
        <pc:spChg chg="add del mod">
          <ac:chgData name="Deborah Flores Rodrigues (2336878)" userId="f4408d1d-3f5e-4f70-bcaf-c4586843a531" providerId="ADAL" clId="{5CF56898-AC63-5428-88CE-903D751A3F95}" dt="2026-07-28T08:56:56.222" v="931"/>
          <ac:spMkLst>
            <pc:docMk/>
            <pc:sldMk cId="3811098629" sldId="264"/>
            <ac:spMk id="10" creationId="{4C09032E-28F1-3C5E-AB0F-666660A01EE6}"/>
          </ac:spMkLst>
        </pc:spChg>
        <pc:spChg chg="add del mod">
          <ac:chgData name="Deborah Flores Rodrigues (2336878)" userId="f4408d1d-3f5e-4f70-bcaf-c4586843a531" providerId="ADAL" clId="{5CF56898-AC63-5428-88CE-903D751A3F95}" dt="2026-07-28T08:56:55.487" v="929"/>
          <ac:spMkLst>
            <pc:docMk/>
            <pc:sldMk cId="3811098629" sldId="264"/>
            <ac:spMk id="11" creationId="{54BBDDE5-E45D-9E54-78BD-156E296BA910}"/>
          </ac:spMkLst>
        </pc:spChg>
        <pc:spChg chg="add mod">
          <ac:chgData name="Deborah Flores Rodrigues (2336878)" userId="f4408d1d-3f5e-4f70-bcaf-c4586843a531" providerId="ADAL" clId="{5CF56898-AC63-5428-88CE-903D751A3F95}" dt="2026-07-28T08:57:30.579" v="935" actId="1076"/>
          <ac:spMkLst>
            <pc:docMk/>
            <pc:sldMk cId="3811098629" sldId="264"/>
            <ac:spMk id="12" creationId="{C24BB815-4501-7813-124D-369371821029}"/>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7/28/26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7/28/26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6A1A87D-CAF7-4BDC-A0D3-C0DBEDE81619}" type="slidenum">
              <a:rPr lang="en-US" smtClean="0"/>
              <a:pPr/>
              <a:t>2</a:t>
            </a:fld>
            <a:endParaRPr lang="en-US" dirty="0"/>
          </a:p>
        </p:txBody>
      </p:sp>
    </p:spTree>
    <p:extLst>
      <p:ext uri="{BB962C8B-B14F-4D97-AF65-F5344CB8AC3E}">
        <p14:creationId xmlns:p14="http://schemas.microsoft.com/office/powerpoint/2010/main" val="26414983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6A1A87D-CAF7-4BDC-A0D3-C0DBEDE81619}" type="slidenum">
              <a:rPr lang="en-US" smtClean="0"/>
              <a:pPr/>
              <a:t>3</a:t>
            </a:fld>
            <a:endParaRPr lang="en-US" dirty="0"/>
          </a:p>
        </p:txBody>
      </p:sp>
    </p:spTree>
    <p:extLst>
      <p:ext uri="{BB962C8B-B14F-4D97-AF65-F5344CB8AC3E}">
        <p14:creationId xmlns:p14="http://schemas.microsoft.com/office/powerpoint/2010/main" val="29056714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5503831"/>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77827"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477825" y="13337863"/>
            <a:ext cx="100386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428410"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428411"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448845"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440906" y="4674099"/>
            <a:ext cx="10058400"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422043" y="4674099"/>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422043" y="5503831"/>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422043" y="13398088"/>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422043" y="1413675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422043" y="24804751"/>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422043" y="25558796"/>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459674" y="14076902"/>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78" name="Text Placeholder 76"/>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79" name="Text Placeholder 76"/>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ithout Quick Guide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5503831"/>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77827"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477825" y="13337863"/>
            <a:ext cx="100386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428410"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428411"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448845"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440906" y="4674099"/>
            <a:ext cx="10058400"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422043" y="4674099"/>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422043" y="5503831"/>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422043" y="13398088"/>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422043" y="1413675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422043" y="24804751"/>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422043" y="25558796"/>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459674" y="14076902"/>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9" name="Text Placeholder 76">
            <a:extLst>
              <a:ext uri="{FF2B5EF4-FFF2-40B4-BE49-F238E27FC236}">
                <a16:creationId xmlns:a16="http://schemas.microsoft.com/office/drawing/2014/main" id="{76E875DB-924A-7E40-BC3B-C78A241B7941}"/>
              </a:ext>
            </a:extLst>
          </p:cNvPr>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1" name="Text Placeholder 76">
            <a:extLst>
              <a:ext uri="{FF2B5EF4-FFF2-40B4-BE49-F238E27FC236}">
                <a16:creationId xmlns:a16="http://schemas.microsoft.com/office/drawing/2014/main" id="{83D8C485-82D1-A04A-AA78-C554A9ECB43D}"/>
              </a:ext>
            </a:extLst>
          </p:cNvPr>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2" name="Text Placeholder 76">
            <a:extLst>
              <a:ext uri="{FF2B5EF4-FFF2-40B4-BE49-F238E27FC236}">
                <a16:creationId xmlns:a16="http://schemas.microsoft.com/office/drawing/2014/main" id="{CBC470FB-9A4D-1549-9DD0-8846678DDA54}"/>
              </a:ext>
            </a:extLst>
          </p:cNvPr>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extLst>
      <p:ext uri="{BB962C8B-B14F-4D97-AF65-F5344CB8AC3E}">
        <p14:creationId xmlns:p14="http://schemas.microsoft.com/office/powerpoint/2010/main" val="698419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6" y="5717837"/>
            <a:ext cx="13591277"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922338" y="4854479"/>
            <a:ext cx="13573126"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922338" y="17662962"/>
            <a:ext cx="1359286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0" name="Text Placeholder 5"/>
          <p:cNvSpPr>
            <a:spLocks noGrp="1"/>
          </p:cNvSpPr>
          <p:nvPr>
            <p:ph type="body" sz="quarter" idx="20" hasCustomPrompt="1"/>
          </p:nvPr>
        </p:nvSpPr>
        <p:spPr>
          <a:xfrm>
            <a:off x="942080" y="16831713"/>
            <a:ext cx="13573125"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5154276" y="21017567"/>
            <a:ext cx="1357153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5154276" y="20162147"/>
            <a:ext cx="13571534"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MATERIALS &amp; METHODS</a:t>
            </a:r>
          </a:p>
        </p:txBody>
      </p:sp>
      <p:sp>
        <p:nvSpPr>
          <p:cNvPr id="23" name="Text Placeholder 3"/>
          <p:cNvSpPr>
            <a:spLocks noGrp="1"/>
          </p:cNvSpPr>
          <p:nvPr>
            <p:ph type="body" sz="quarter" idx="23" hasCustomPrompt="1"/>
          </p:nvPr>
        </p:nvSpPr>
        <p:spPr>
          <a:xfrm>
            <a:off x="15162215" y="5717837"/>
            <a:ext cx="1357153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15154277" y="4854479"/>
            <a:ext cx="13579475"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29395741" y="4854479"/>
            <a:ext cx="13576029"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29395741" y="5717837"/>
            <a:ext cx="13576029"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29395741" y="16799606"/>
            <a:ext cx="13576029" cy="754045"/>
          </a:xfrm>
          <a:prstGeom prst="rect">
            <a:avLst/>
          </a:prstGeom>
          <a:noFill/>
        </p:spPr>
        <p:txBody>
          <a:bodyPr wrap="square" lIns="91436" tIns="91436" rIns="91436" bIns="91436" anchor="t" anchorCtr="0">
            <a:spAutoFit/>
          </a:bodyPr>
          <a:lstStyle>
            <a:lvl1pPr marL="0" indent="0" algn="ctr">
              <a:buNone/>
              <a:tabLst/>
              <a:defRPr sz="3700" b="1" u="sng" baseline="0">
                <a:solidFill>
                  <a:schemeClr val="tx1"/>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29390710" y="17579834"/>
            <a:ext cx="13581061"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29395741" y="25268141"/>
            <a:ext cx="13576029"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29395742" y="26048371"/>
            <a:ext cx="13581061"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37" name="Text Placeholder 76">
            <a:extLst>
              <a:ext uri="{FF2B5EF4-FFF2-40B4-BE49-F238E27FC236}">
                <a16:creationId xmlns:a16="http://schemas.microsoft.com/office/drawing/2014/main" id="{4CE62234-A8B9-5C42-BEE6-9B7A16254231}"/>
              </a:ext>
            </a:extLst>
          </p:cNvPr>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8" name="Text Placeholder 76">
            <a:extLst>
              <a:ext uri="{FF2B5EF4-FFF2-40B4-BE49-F238E27FC236}">
                <a16:creationId xmlns:a16="http://schemas.microsoft.com/office/drawing/2014/main" id="{06F7B857-2D87-4040-9ECD-A0EA5C772BFA}"/>
              </a:ext>
            </a:extLst>
          </p:cNvPr>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9" name="Text Placeholder 76">
            <a:extLst>
              <a:ext uri="{FF2B5EF4-FFF2-40B4-BE49-F238E27FC236}">
                <a16:creationId xmlns:a16="http://schemas.microsoft.com/office/drawing/2014/main" id="{DEF6F92D-C8EB-CA42-94FA-569F2966890A}"/>
              </a:ext>
            </a:extLst>
          </p:cNvPr>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rifold - Wide Center">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65276" y="5627417"/>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6" name="Text Placeholder 5"/>
          <p:cNvSpPr>
            <a:spLocks noGrp="1"/>
          </p:cNvSpPr>
          <p:nvPr>
            <p:ph type="body" sz="quarter" idx="11" hasCustomPrompt="1"/>
          </p:nvPr>
        </p:nvSpPr>
        <p:spPr>
          <a:xfrm>
            <a:off x="483429" y="476405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463686" y="14458954"/>
            <a:ext cx="1005840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0" name="Text Placeholder 5"/>
          <p:cNvSpPr>
            <a:spLocks noGrp="1"/>
          </p:cNvSpPr>
          <p:nvPr>
            <p:ph type="body" sz="quarter" idx="20" hasCustomPrompt="1"/>
          </p:nvPr>
        </p:nvSpPr>
        <p:spPr>
          <a:xfrm>
            <a:off x="483427" y="13627705"/>
            <a:ext cx="100504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1587163" y="5574635"/>
            <a:ext cx="2072004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2" name="Text Placeholder 5"/>
          <p:cNvSpPr>
            <a:spLocks noGrp="1"/>
          </p:cNvSpPr>
          <p:nvPr>
            <p:ph type="body" sz="quarter" idx="22" hasCustomPrompt="1"/>
          </p:nvPr>
        </p:nvSpPr>
        <p:spPr>
          <a:xfrm>
            <a:off x="11587164" y="4719215"/>
            <a:ext cx="20720050"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MATERIALS &amp; METHODS</a:t>
            </a:r>
          </a:p>
        </p:txBody>
      </p:sp>
      <p:sp>
        <p:nvSpPr>
          <p:cNvPr id="23" name="Text Placeholder 3"/>
          <p:cNvSpPr>
            <a:spLocks noGrp="1"/>
          </p:cNvSpPr>
          <p:nvPr>
            <p:ph type="body" sz="quarter" idx="23" hasCustomPrompt="1"/>
          </p:nvPr>
        </p:nvSpPr>
        <p:spPr>
          <a:xfrm>
            <a:off x="11587164" y="21266886"/>
            <a:ext cx="20720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4" name="Text Placeholder 5"/>
          <p:cNvSpPr>
            <a:spLocks noGrp="1"/>
          </p:cNvSpPr>
          <p:nvPr>
            <p:ph type="body" sz="quarter" idx="24" hasCustomPrompt="1"/>
          </p:nvPr>
        </p:nvSpPr>
        <p:spPr>
          <a:xfrm>
            <a:off x="11587162" y="20445094"/>
            <a:ext cx="20720050"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33355721" y="4719215"/>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33355721" y="5582573"/>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7" name="Text Placeholder 5"/>
          <p:cNvSpPr>
            <a:spLocks noGrp="1"/>
          </p:cNvSpPr>
          <p:nvPr>
            <p:ph type="body" sz="quarter" idx="27" hasCustomPrompt="1"/>
          </p:nvPr>
        </p:nvSpPr>
        <p:spPr>
          <a:xfrm>
            <a:off x="33355721" y="13643086"/>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33355721" y="14381750"/>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9" name="Text Placeholder 5"/>
          <p:cNvSpPr>
            <a:spLocks noGrp="1"/>
          </p:cNvSpPr>
          <p:nvPr>
            <p:ph type="body" sz="quarter" idx="29" hasCustomPrompt="1"/>
          </p:nvPr>
        </p:nvSpPr>
        <p:spPr>
          <a:xfrm>
            <a:off x="33355721" y="25040224"/>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33355721" y="2580712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31" name="Text Placeholder 76">
            <a:extLst>
              <a:ext uri="{FF2B5EF4-FFF2-40B4-BE49-F238E27FC236}">
                <a16:creationId xmlns:a16="http://schemas.microsoft.com/office/drawing/2014/main" id="{B6DE2136-7A06-9640-AC63-608DDA9A8053}"/>
              </a:ext>
            </a:extLst>
          </p:cNvPr>
          <p:cNvSpPr>
            <a:spLocks noGrp="1"/>
          </p:cNvSpPr>
          <p:nvPr>
            <p:ph type="body" sz="quarter" idx="150" hasCustomPrompt="1"/>
          </p:nvPr>
        </p:nvSpPr>
        <p:spPr>
          <a:xfrm>
            <a:off x="10972800" y="2998183"/>
            <a:ext cx="21945602"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2" name="Text Placeholder 76">
            <a:extLst>
              <a:ext uri="{FF2B5EF4-FFF2-40B4-BE49-F238E27FC236}">
                <a16:creationId xmlns:a16="http://schemas.microsoft.com/office/drawing/2014/main" id="{A84C77E4-7E5C-1143-834F-F3FC329197F1}"/>
              </a:ext>
            </a:extLst>
          </p:cNvPr>
          <p:cNvSpPr>
            <a:spLocks noGrp="1"/>
          </p:cNvSpPr>
          <p:nvPr>
            <p:ph type="body" sz="quarter" idx="151" hasCustomPrompt="1"/>
          </p:nvPr>
        </p:nvSpPr>
        <p:spPr>
          <a:xfrm>
            <a:off x="10972799" y="1864506"/>
            <a:ext cx="21907501"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3" name="Text Placeholder 76">
            <a:extLst>
              <a:ext uri="{FF2B5EF4-FFF2-40B4-BE49-F238E27FC236}">
                <a16:creationId xmlns:a16="http://schemas.microsoft.com/office/drawing/2014/main" id="{2FB55FAA-40D2-C542-AD36-F712E24983F2}"/>
              </a:ext>
            </a:extLst>
          </p:cNvPr>
          <p:cNvSpPr>
            <a:spLocks noGrp="1"/>
          </p:cNvSpPr>
          <p:nvPr>
            <p:ph type="body" sz="quarter" idx="153" hasCustomPrompt="1"/>
          </p:nvPr>
        </p:nvSpPr>
        <p:spPr>
          <a:xfrm>
            <a:off x="10972799" y="389601"/>
            <a:ext cx="21907501"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93176-03E2-B770-3714-233392757420}"/>
              </a:ext>
            </a:extLst>
          </p:cNvPr>
          <p:cNvSpPr>
            <a:spLocks noGrp="1"/>
          </p:cNvSpPr>
          <p:nvPr>
            <p:ph type="ctrTitle"/>
          </p:nvPr>
        </p:nvSpPr>
        <p:spPr>
          <a:xfrm>
            <a:off x="5486400" y="5387342"/>
            <a:ext cx="32918400" cy="11460480"/>
          </a:xfrm>
        </p:spPr>
        <p:txBody>
          <a:bodyPr anchor="b"/>
          <a:lstStyle>
            <a:lvl1pPr algn="ctr">
              <a:defRPr sz="21600"/>
            </a:lvl1pPr>
          </a:lstStyle>
          <a:p>
            <a:r>
              <a:rPr lang="en-US"/>
              <a:t>Click to edit Master title style</a:t>
            </a:r>
            <a:endParaRPr lang="en-GB"/>
          </a:p>
        </p:txBody>
      </p:sp>
      <p:sp>
        <p:nvSpPr>
          <p:cNvPr id="3" name="Subtitle 2">
            <a:extLst>
              <a:ext uri="{FF2B5EF4-FFF2-40B4-BE49-F238E27FC236}">
                <a16:creationId xmlns:a16="http://schemas.microsoft.com/office/drawing/2014/main" id="{07C878D1-316B-6688-5E07-D5735EA7ED52}"/>
              </a:ext>
            </a:extLst>
          </p:cNvPr>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ECB02C6-1A77-771A-95CA-7B8ABC0A5272}"/>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5" name="Footer Placeholder 4">
            <a:extLst>
              <a:ext uri="{FF2B5EF4-FFF2-40B4-BE49-F238E27FC236}">
                <a16:creationId xmlns:a16="http://schemas.microsoft.com/office/drawing/2014/main" id="{6D6888C6-FE3D-EFF1-BBDE-ED89B3DB5F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FA662F-0C23-189D-321F-918BC5740E17}"/>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3349986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B1C3A-5CF1-7C5C-6418-04F8BC81E43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0CB9F7-6A09-98DB-1FFF-61F112635F4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C3EE80-A25B-09E7-AA7D-5D0FFCC5DCB0}"/>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5" name="Footer Placeholder 4">
            <a:extLst>
              <a:ext uri="{FF2B5EF4-FFF2-40B4-BE49-F238E27FC236}">
                <a16:creationId xmlns:a16="http://schemas.microsoft.com/office/drawing/2014/main" id="{2316516F-EEAD-C9BF-B5CC-84DAFC47E2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894DE8-B77A-DD3E-EAF2-2DEF7F65FC33}"/>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8565984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7C2CAA-FB91-55AE-10FE-BC2548BB3CA5}"/>
              </a:ext>
            </a:extLst>
          </p:cNvPr>
          <p:cNvSpPr>
            <a:spLocks noGrp="1"/>
          </p:cNvSpPr>
          <p:nvPr>
            <p:ph type="title"/>
          </p:nvPr>
        </p:nvSpPr>
        <p:spPr>
          <a:xfrm>
            <a:off x="2994660" y="8206745"/>
            <a:ext cx="37856160" cy="13693138"/>
          </a:xfrm>
        </p:spPr>
        <p:txBody>
          <a:bodyPr anchor="b"/>
          <a:lstStyle>
            <a:lvl1pPr>
              <a:defRPr sz="216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25A2647-0CC9-CF18-B507-4D199349D3EF}"/>
              </a:ext>
            </a:extLst>
          </p:cNvPr>
          <p:cNvSpPr>
            <a:spLocks noGrp="1"/>
          </p:cNvSpPr>
          <p:nvPr>
            <p:ph type="body" idx="1"/>
          </p:nvPr>
        </p:nvSpPr>
        <p:spPr>
          <a:xfrm>
            <a:off x="2994660" y="22029425"/>
            <a:ext cx="37856160" cy="7200898"/>
          </a:xfrm>
        </p:spPr>
        <p:txBody>
          <a:bodyPr/>
          <a:lstStyle>
            <a:lvl1pPr marL="0" indent="0">
              <a:buNone/>
              <a:defRPr sz="8640">
                <a:solidFill>
                  <a:schemeClr val="tx1">
                    <a:tint val="82000"/>
                  </a:schemeClr>
                </a:solidFill>
              </a:defRPr>
            </a:lvl1pPr>
            <a:lvl2pPr marL="1645920" indent="0">
              <a:buNone/>
              <a:defRPr sz="7200">
                <a:solidFill>
                  <a:schemeClr val="tx1">
                    <a:tint val="82000"/>
                  </a:schemeClr>
                </a:solidFill>
              </a:defRPr>
            </a:lvl2pPr>
            <a:lvl3pPr marL="3291840" indent="0">
              <a:buNone/>
              <a:defRPr sz="6480">
                <a:solidFill>
                  <a:schemeClr val="tx1">
                    <a:tint val="82000"/>
                  </a:schemeClr>
                </a:solidFill>
              </a:defRPr>
            </a:lvl3pPr>
            <a:lvl4pPr marL="4937760" indent="0">
              <a:buNone/>
              <a:defRPr sz="5760">
                <a:solidFill>
                  <a:schemeClr val="tx1">
                    <a:tint val="82000"/>
                  </a:schemeClr>
                </a:solidFill>
              </a:defRPr>
            </a:lvl4pPr>
            <a:lvl5pPr marL="6583680" indent="0">
              <a:buNone/>
              <a:defRPr sz="5760">
                <a:solidFill>
                  <a:schemeClr val="tx1">
                    <a:tint val="82000"/>
                  </a:schemeClr>
                </a:solidFill>
              </a:defRPr>
            </a:lvl5pPr>
            <a:lvl6pPr marL="8229600" indent="0">
              <a:buNone/>
              <a:defRPr sz="5760">
                <a:solidFill>
                  <a:schemeClr val="tx1">
                    <a:tint val="82000"/>
                  </a:schemeClr>
                </a:solidFill>
              </a:defRPr>
            </a:lvl6pPr>
            <a:lvl7pPr marL="9875520" indent="0">
              <a:buNone/>
              <a:defRPr sz="5760">
                <a:solidFill>
                  <a:schemeClr val="tx1">
                    <a:tint val="82000"/>
                  </a:schemeClr>
                </a:solidFill>
              </a:defRPr>
            </a:lvl7pPr>
            <a:lvl8pPr marL="11521440" indent="0">
              <a:buNone/>
              <a:defRPr sz="5760">
                <a:solidFill>
                  <a:schemeClr val="tx1">
                    <a:tint val="82000"/>
                  </a:schemeClr>
                </a:solidFill>
              </a:defRPr>
            </a:lvl8pPr>
            <a:lvl9pPr marL="13167360" indent="0">
              <a:buNone/>
              <a:defRPr sz="576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4A97194-B66E-6432-BF96-1A40CA257662}"/>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5" name="Footer Placeholder 4">
            <a:extLst>
              <a:ext uri="{FF2B5EF4-FFF2-40B4-BE49-F238E27FC236}">
                <a16:creationId xmlns:a16="http://schemas.microsoft.com/office/drawing/2014/main" id="{67262601-56D8-C081-ACA5-0D42E2C83A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E79A68-1226-14BE-BE72-CF898B8EE16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6439009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9BCEF-F038-C657-E6C7-7A6B72B055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F182B09-A033-F141-8DEE-65641256B126}"/>
              </a:ext>
            </a:extLst>
          </p:cNvPr>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5C1850A-05E2-92E2-F539-CB4496F69A2E}"/>
              </a:ext>
            </a:extLst>
          </p:cNvPr>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358F21D-1232-6F69-5BED-B19EDADBA877}"/>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6" name="Footer Placeholder 5">
            <a:extLst>
              <a:ext uri="{FF2B5EF4-FFF2-40B4-BE49-F238E27FC236}">
                <a16:creationId xmlns:a16="http://schemas.microsoft.com/office/drawing/2014/main" id="{C6FB2998-9356-E760-DC39-ECC725AECB0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A06A341-887C-3339-574D-37BD2226211A}"/>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2649668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95425-2A8C-66C3-52EF-5277F76B5D17}"/>
              </a:ext>
            </a:extLst>
          </p:cNvPr>
          <p:cNvSpPr>
            <a:spLocks noGrp="1"/>
          </p:cNvSpPr>
          <p:nvPr>
            <p:ph type="title"/>
          </p:nvPr>
        </p:nvSpPr>
        <p:spPr>
          <a:xfrm>
            <a:off x="3023237" y="1752603"/>
            <a:ext cx="37856160" cy="6362702"/>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9F6477F-476D-EB9B-5108-7B9A35CBD2CD}"/>
              </a:ext>
            </a:extLst>
          </p:cNvPr>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4" name="Content Placeholder 3">
            <a:extLst>
              <a:ext uri="{FF2B5EF4-FFF2-40B4-BE49-F238E27FC236}">
                <a16:creationId xmlns:a16="http://schemas.microsoft.com/office/drawing/2014/main" id="{FA8CA822-4144-DE16-0457-E11E839EE5F8}"/>
              </a:ext>
            </a:extLst>
          </p:cNvPr>
          <p:cNvSpPr>
            <a:spLocks noGrp="1"/>
          </p:cNvSpPr>
          <p:nvPr>
            <p:ph sz="half" idx="2"/>
          </p:nvPr>
        </p:nvSpPr>
        <p:spPr>
          <a:xfrm>
            <a:off x="3023239" y="12024360"/>
            <a:ext cx="18568033"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04BA648-176E-30E3-54D2-CA9FB461A299}"/>
              </a:ext>
            </a:extLst>
          </p:cNvPr>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6" name="Content Placeholder 5">
            <a:extLst>
              <a:ext uri="{FF2B5EF4-FFF2-40B4-BE49-F238E27FC236}">
                <a16:creationId xmlns:a16="http://schemas.microsoft.com/office/drawing/2014/main" id="{467961D2-4707-B2F3-105C-01B337B8EC7A}"/>
              </a:ext>
            </a:extLst>
          </p:cNvPr>
          <p:cNvSpPr>
            <a:spLocks noGrp="1"/>
          </p:cNvSpPr>
          <p:nvPr>
            <p:ph sz="quarter" idx="4"/>
          </p:nvPr>
        </p:nvSpPr>
        <p:spPr>
          <a:xfrm>
            <a:off x="22219920"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477D33A-6D84-397A-BFDE-D8E85D3EF0AF}"/>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8" name="Footer Placeholder 7">
            <a:extLst>
              <a:ext uri="{FF2B5EF4-FFF2-40B4-BE49-F238E27FC236}">
                <a16:creationId xmlns:a16="http://schemas.microsoft.com/office/drawing/2014/main" id="{F8375136-8DA0-4064-A785-687D5FCF1CE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FE8FF35-661F-5295-2260-CDDA5E0BCE60}"/>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4936902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EE66E-5C02-F841-795B-3FF9ED93CFA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DD6781C-E8E5-EF75-40F1-5AB15CCD6D85}"/>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4" name="Footer Placeholder 3">
            <a:extLst>
              <a:ext uri="{FF2B5EF4-FFF2-40B4-BE49-F238E27FC236}">
                <a16:creationId xmlns:a16="http://schemas.microsoft.com/office/drawing/2014/main" id="{BB113CB6-1FD7-0B8D-A543-3CC5423C3B6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FAB3725-0F12-EE67-23BA-313B9437145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477519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8E87812-E8C5-95FF-4660-4D2BC2ECAA7C}"/>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3" name="Footer Placeholder 2">
            <a:extLst>
              <a:ext uri="{FF2B5EF4-FFF2-40B4-BE49-F238E27FC236}">
                <a16:creationId xmlns:a16="http://schemas.microsoft.com/office/drawing/2014/main" id="{09173A97-DA90-CF72-C577-BA42A05714C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39A484F-3AE4-C8D5-D9A3-D90486C31B5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4162614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73612C-60D5-19F3-7408-2798691E28AB}"/>
              </a:ext>
            </a:extLst>
          </p:cNvPr>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E02C906-D89E-F527-3C5F-7B8834E11F77}"/>
              </a:ext>
            </a:extLst>
          </p:cNvPr>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C09FD0C-ED62-C80E-9ABE-650E13DA03FD}"/>
              </a:ext>
            </a:extLst>
          </p:cNvPr>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a:extLst>
              <a:ext uri="{FF2B5EF4-FFF2-40B4-BE49-F238E27FC236}">
                <a16:creationId xmlns:a16="http://schemas.microsoft.com/office/drawing/2014/main" id="{337373E1-EAA4-A597-DA8E-DAED36876134}"/>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6" name="Footer Placeholder 5">
            <a:extLst>
              <a:ext uri="{FF2B5EF4-FFF2-40B4-BE49-F238E27FC236}">
                <a16:creationId xmlns:a16="http://schemas.microsoft.com/office/drawing/2014/main" id="{F7BC9D18-75DA-194E-93A6-35923DC5A3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985301E-B312-DA39-5B55-0BFA7D164A2A}"/>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8460869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F0412-3DE3-7901-1E38-0481C59EE729}"/>
              </a:ext>
            </a:extLst>
          </p:cNvPr>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AAB531B-FEA7-E7ED-7764-7319FADEA936}"/>
              </a:ext>
            </a:extLst>
          </p:cNvPr>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GB"/>
          </a:p>
        </p:txBody>
      </p:sp>
      <p:sp>
        <p:nvSpPr>
          <p:cNvPr id="4" name="Text Placeholder 3">
            <a:extLst>
              <a:ext uri="{FF2B5EF4-FFF2-40B4-BE49-F238E27FC236}">
                <a16:creationId xmlns:a16="http://schemas.microsoft.com/office/drawing/2014/main" id="{A6F8B57E-20A6-524A-901F-BE42AB3EAE0F}"/>
              </a:ext>
            </a:extLst>
          </p:cNvPr>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a:extLst>
              <a:ext uri="{FF2B5EF4-FFF2-40B4-BE49-F238E27FC236}">
                <a16:creationId xmlns:a16="http://schemas.microsoft.com/office/drawing/2014/main" id="{DF7704EB-C231-5372-F00B-09EBB0C19498}"/>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6" name="Footer Placeholder 5">
            <a:extLst>
              <a:ext uri="{FF2B5EF4-FFF2-40B4-BE49-F238E27FC236}">
                <a16:creationId xmlns:a16="http://schemas.microsoft.com/office/drawing/2014/main" id="{4BF9A247-8A48-D54B-4D7C-C214A71534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13C71D2-0938-C0FA-8C07-A9C219E121A2}"/>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889590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D81C34-DA69-485B-05D9-D6F9F58FC93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2E5A304-E315-FACA-1597-41BB3820A2B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95C6D3-C10D-918F-EE45-2668595E9CEF}"/>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5" name="Footer Placeholder 4">
            <a:extLst>
              <a:ext uri="{FF2B5EF4-FFF2-40B4-BE49-F238E27FC236}">
                <a16:creationId xmlns:a16="http://schemas.microsoft.com/office/drawing/2014/main" id="{06C0B5B4-2328-332A-89DA-6EABB791FF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E285B4-177F-C1B4-BDEF-C5F2AB859183}"/>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20157999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57336F5-96F0-C4CA-6F53-A18916FA6D40}"/>
              </a:ext>
            </a:extLst>
          </p:cNvPr>
          <p:cNvSpPr>
            <a:spLocks noGrp="1"/>
          </p:cNvSpPr>
          <p:nvPr>
            <p:ph type="title" orient="vert"/>
          </p:nvPr>
        </p:nvSpPr>
        <p:spPr>
          <a:xfrm>
            <a:off x="31409640" y="1752600"/>
            <a:ext cx="9464040" cy="27896822"/>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92F9E27-2A0A-87DA-4FBD-05C642DE97A0}"/>
              </a:ext>
            </a:extLst>
          </p:cNvPr>
          <p:cNvSpPr>
            <a:spLocks noGrp="1"/>
          </p:cNvSpPr>
          <p:nvPr>
            <p:ph type="body" orient="vert" idx="1"/>
          </p:nvPr>
        </p:nvSpPr>
        <p:spPr>
          <a:xfrm>
            <a:off x="3017520"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F66D68-6435-7749-8DFC-5C88D29BD4D6}"/>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5" name="Footer Placeholder 4">
            <a:extLst>
              <a:ext uri="{FF2B5EF4-FFF2-40B4-BE49-F238E27FC236}">
                <a16:creationId xmlns:a16="http://schemas.microsoft.com/office/drawing/2014/main" id="{9692D8DA-ACFD-AFB2-658A-580912FE10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DC18FF-1D5C-1FC0-7AD4-17B725143271}"/>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838443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3.xml"/><Relationship Id="rId1" Type="http://schemas.openxmlformats.org/officeDocument/2006/relationships/slideLayout" Target="../slideLayouts/slideLayout3.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4.xml"/><Relationship Id="rId1" Type="http://schemas.openxmlformats.org/officeDocument/2006/relationships/slideLayout" Target="../slideLayouts/slideLayout4.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12.xml"/><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theme" Target="../theme/theme5.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ounded Rectangle 1"/>
          <p:cNvSpPr/>
          <p:nvPr userDrawn="1"/>
        </p:nvSpPr>
        <p:spPr>
          <a:xfrm>
            <a:off x="446073" y="4639113"/>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39"/>
          <p:cNvSpPr/>
          <p:nvPr userDrawn="1"/>
        </p:nvSpPr>
        <p:spPr>
          <a:xfrm>
            <a:off x="11428937" y="4639110"/>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22411801" y="4639111"/>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p:cNvSpPr/>
          <p:nvPr userDrawn="1"/>
        </p:nvSpPr>
        <p:spPr>
          <a:xfrm>
            <a:off x="33394664" y="4639112"/>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65"/>
          <p:cNvGrpSpPr/>
          <p:nvPr userDrawn="1"/>
        </p:nvGrpSpPr>
        <p:grpSpPr>
          <a:xfrm rot="10800000">
            <a:off x="-36600" y="31404884"/>
            <a:ext cx="43927800" cy="1502229"/>
            <a:chOff x="-14192" y="1382"/>
            <a:chExt cx="27451941" cy="4572641"/>
          </a:xfrm>
        </p:grpSpPr>
        <p:sp>
          <p:nvSpPr>
            <p:cNvPr id="67"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0"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pSp>
        <p:nvGrpSpPr>
          <p:cNvPr id="6" name="Group 5">
            <a:extLst>
              <a:ext uri="{FF2B5EF4-FFF2-40B4-BE49-F238E27FC236}">
                <a16:creationId xmlns:a16="http://schemas.microsoft.com/office/drawing/2014/main" id="{D94EDD1F-4B42-4F45-B0C1-C160AF13FA7C}"/>
              </a:ext>
            </a:extLst>
          </p:cNvPr>
          <p:cNvGrpSpPr/>
          <p:nvPr userDrawn="1"/>
        </p:nvGrpSpPr>
        <p:grpSpPr>
          <a:xfrm>
            <a:off x="-43304" y="11286"/>
            <a:ext cx="43905392" cy="4120075"/>
            <a:chOff x="-43304" y="11286"/>
            <a:chExt cx="43905392" cy="4120075"/>
          </a:xfrm>
        </p:grpSpPr>
        <p:sp>
          <p:nvSpPr>
            <p:cNvPr id="5" name="Rectangle 4">
              <a:extLst>
                <a:ext uri="{FF2B5EF4-FFF2-40B4-BE49-F238E27FC236}">
                  <a16:creationId xmlns:a16="http://schemas.microsoft.com/office/drawing/2014/main" id="{97302FB6-4FEE-7344-8AB3-832C3327102F}"/>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5" name="Group 64"/>
            <p:cNvGrpSpPr/>
            <p:nvPr userDrawn="1"/>
          </p:nvGrpSpPr>
          <p:grpSpPr>
            <a:xfrm>
              <a:off x="-43304" y="11286"/>
              <a:ext cx="43905392" cy="4036528"/>
              <a:chOff x="-14192" y="1382"/>
              <a:chExt cx="27451941" cy="4572641"/>
            </a:xfrm>
          </p:grpSpPr>
          <p:sp>
            <p:nvSpPr>
              <p:cNvPr id="71" name="Rectangle 16"/>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2"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3" name="Rectangle 15"/>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graphicFrame>
        <p:nvGraphicFramePr>
          <p:cNvPr id="74" name="Table 73">
            <a:extLst>
              <a:ext uri="{FF2B5EF4-FFF2-40B4-BE49-F238E27FC236}">
                <a16:creationId xmlns:a16="http://schemas.microsoft.com/office/drawing/2014/main" id="{5F218D9D-7B98-FE45-89BA-6D5959DC2A34}"/>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7" name="Table 16">
            <a:extLst>
              <a:ext uri="{FF2B5EF4-FFF2-40B4-BE49-F238E27FC236}">
                <a16:creationId xmlns:a16="http://schemas.microsoft.com/office/drawing/2014/main" id="{73A943FF-505A-4C07-86EE-86D3E7A89CCA}"/>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spTree>
  </p:cSld>
  <p:clrMap bg1="lt1" tx1="dk1" bg2="lt2" tx2="dk2" accent1="accent1" accent2="accent2" accent3="accent3" accent4="accent4" accent5="accent5" accent6="accent6" hlink="hlink" folHlink="folHlink"/>
  <p:sldLayoutIdLst>
    <p:sldLayoutId id="2147483652"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ounded Rectangle 1"/>
          <p:cNvSpPr/>
          <p:nvPr userDrawn="1"/>
        </p:nvSpPr>
        <p:spPr>
          <a:xfrm>
            <a:off x="446073" y="4639113"/>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39"/>
          <p:cNvSpPr/>
          <p:nvPr userDrawn="1"/>
        </p:nvSpPr>
        <p:spPr>
          <a:xfrm>
            <a:off x="11428937" y="4639110"/>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22411801" y="4639111"/>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p:cNvSpPr/>
          <p:nvPr userDrawn="1"/>
        </p:nvSpPr>
        <p:spPr>
          <a:xfrm>
            <a:off x="33394664" y="4639112"/>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65"/>
          <p:cNvGrpSpPr/>
          <p:nvPr userDrawn="1"/>
        </p:nvGrpSpPr>
        <p:grpSpPr>
          <a:xfrm rot="10800000">
            <a:off x="-36600" y="31404884"/>
            <a:ext cx="43927800" cy="1502229"/>
            <a:chOff x="-14192" y="1382"/>
            <a:chExt cx="27451941" cy="4572641"/>
          </a:xfrm>
        </p:grpSpPr>
        <p:sp>
          <p:nvSpPr>
            <p:cNvPr id="67"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0"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pSp>
        <p:nvGrpSpPr>
          <p:cNvPr id="21" name="Group 20">
            <a:extLst>
              <a:ext uri="{FF2B5EF4-FFF2-40B4-BE49-F238E27FC236}">
                <a16:creationId xmlns:a16="http://schemas.microsoft.com/office/drawing/2014/main" id="{57415EED-75C2-AE43-A5EF-4E2ABB3FB76B}"/>
              </a:ext>
            </a:extLst>
          </p:cNvPr>
          <p:cNvGrpSpPr/>
          <p:nvPr userDrawn="1"/>
        </p:nvGrpSpPr>
        <p:grpSpPr>
          <a:xfrm>
            <a:off x="-43304" y="11286"/>
            <a:ext cx="43905392" cy="4120075"/>
            <a:chOff x="-43304" y="11286"/>
            <a:chExt cx="43905392" cy="4120075"/>
          </a:xfrm>
        </p:grpSpPr>
        <p:sp>
          <p:nvSpPr>
            <p:cNvPr id="22" name="Rectangle 21">
              <a:extLst>
                <a:ext uri="{FF2B5EF4-FFF2-40B4-BE49-F238E27FC236}">
                  <a16:creationId xmlns:a16="http://schemas.microsoft.com/office/drawing/2014/main" id="{406D62EB-FE0C-0140-83E4-ED5A9E10203A}"/>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8F4220B3-A831-9C4F-9226-C23361689523}"/>
                </a:ext>
              </a:extLst>
            </p:cNvPr>
            <p:cNvGrpSpPr/>
            <p:nvPr userDrawn="1"/>
          </p:nvGrpSpPr>
          <p:grpSpPr>
            <a:xfrm>
              <a:off x="-43304" y="11286"/>
              <a:ext cx="43905392" cy="4036528"/>
              <a:chOff x="-14192" y="1382"/>
              <a:chExt cx="27451941" cy="4572641"/>
            </a:xfrm>
          </p:grpSpPr>
          <p:sp>
            <p:nvSpPr>
              <p:cNvPr id="24" name="Rectangle 16">
                <a:extLst>
                  <a:ext uri="{FF2B5EF4-FFF2-40B4-BE49-F238E27FC236}">
                    <a16:creationId xmlns:a16="http://schemas.microsoft.com/office/drawing/2014/main" id="{4376B7FE-11A5-384D-A302-91A839CAE7D7}"/>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Rectangle 16">
                <a:extLst>
                  <a:ext uri="{FF2B5EF4-FFF2-40B4-BE49-F238E27FC236}">
                    <a16:creationId xmlns:a16="http://schemas.microsoft.com/office/drawing/2014/main" id="{730BC0D8-BF0E-1E48-A5BA-DBE5EFF446CB}"/>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Rectangle 15">
                <a:extLst>
                  <a:ext uri="{FF2B5EF4-FFF2-40B4-BE49-F238E27FC236}">
                    <a16:creationId xmlns:a16="http://schemas.microsoft.com/office/drawing/2014/main" id="{7CF719AE-E434-D547-8086-492C8B3F521B}"/>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extLst>
      <p:ext uri="{BB962C8B-B14F-4D97-AF65-F5344CB8AC3E}">
        <p14:creationId xmlns:p14="http://schemas.microsoft.com/office/powerpoint/2010/main" val="910171083"/>
      </p:ext>
    </p:extLst>
  </p:cSld>
  <p:clrMap bg1="lt1" tx1="dk1" bg2="lt2" tx2="dk2" accent1="accent1" accent2="accent2" accent3="accent3" accent4="accent4" accent5="accent5" accent6="accent6" hlink="hlink" folHlink="folHlink"/>
  <p:sldLayoutIdLst>
    <p:sldLayoutId id="2147483660"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cxnSp>
        <p:nvCxnSpPr>
          <p:cNvPr id="38" name="Straight Connector 37"/>
          <p:cNvCxnSpPr/>
          <p:nvPr/>
        </p:nvCxnSpPr>
        <p:spPr>
          <a:xfrm flipV="1">
            <a:off x="-13946601" y="11526118"/>
            <a:ext cx="13577436" cy="81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41" name="Rounded Rectangle 40"/>
          <p:cNvSpPr/>
          <p:nvPr userDrawn="1"/>
        </p:nvSpPr>
        <p:spPr>
          <a:xfrm>
            <a:off x="29342871" y="4770782"/>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15117125" y="4749583"/>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ounded Rectangle 42"/>
          <p:cNvSpPr/>
          <p:nvPr userDrawn="1"/>
        </p:nvSpPr>
        <p:spPr>
          <a:xfrm>
            <a:off x="891379" y="4791981"/>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4" name="Group 73"/>
          <p:cNvGrpSpPr/>
          <p:nvPr userDrawn="1"/>
        </p:nvGrpSpPr>
        <p:grpSpPr>
          <a:xfrm rot="10800000">
            <a:off x="-36600" y="31404884"/>
            <a:ext cx="43927800" cy="1502229"/>
            <a:chOff x="-14192" y="1382"/>
            <a:chExt cx="27451941" cy="4572641"/>
          </a:xfrm>
        </p:grpSpPr>
        <p:sp>
          <p:nvSpPr>
            <p:cNvPr id="75"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6"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7"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3"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aphicFrame>
        <p:nvGraphicFramePr>
          <p:cNvPr id="78" name="Table 77">
            <a:extLst>
              <a:ext uri="{FF2B5EF4-FFF2-40B4-BE49-F238E27FC236}">
                <a16:creationId xmlns:a16="http://schemas.microsoft.com/office/drawing/2014/main" id="{5373C3A2-708A-CA45-9DA9-BCEAB1E0E126}"/>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7" name="Table 16">
            <a:extLst>
              <a:ext uri="{FF2B5EF4-FFF2-40B4-BE49-F238E27FC236}">
                <a16:creationId xmlns:a16="http://schemas.microsoft.com/office/drawing/2014/main" id="{A4D0F77F-6F82-47F2-B14E-3B9B3E495843}"/>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grpSp>
        <p:nvGrpSpPr>
          <p:cNvPr id="24" name="Group 23">
            <a:extLst>
              <a:ext uri="{FF2B5EF4-FFF2-40B4-BE49-F238E27FC236}">
                <a16:creationId xmlns:a16="http://schemas.microsoft.com/office/drawing/2014/main" id="{B1E7C499-DC71-C947-A6B6-EB19BA774C6A}"/>
              </a:ext>
            </a:extLst>
          </p:cNvPr>
          <p:cNvGrpSpPr/>
          <p:nvPr userDrawn="1"/>
        </p:nvGrpSpPr>
        <p:grpSpPr>
          <a:xfrm>
            <a:off x="-43304" y="11286"/>
            <a:ext cx="43905392" cy="4120075"/>
            <a:chOff x="-43304" y="11286"/>
            <a:chExt cx="43905392" cy="4120075"/>
          </a:xfrm>
        </p:grpSpPr>
        <p:sp>
          <p:nvSpPr>
            <p:cNvPr id="25" name="Rectangle 24">
              <a:extLst>
                <a:ext uri="{FF2B5EF4-FFF2-40B4-BE49-F238E27FC236}">
                  <a16:creationId xmlns:a16="http://schemas.microsoft.com/office/drawing/2014/main" id="{6943A4C9-462C-4248-AA91-7B6B4581B716}"/>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765D9DA6-06BB-E34C-908B-960C1E52E1C3}"/>
                </a:ext>
              </a:extLst>
            </p:cNvPr>
            <p:cNvGrpSpPr/>
            <p:nvPr userDrawn="1"/>
          </p:nvGrpSpPr>
          <p:grpSpPr>
            <a:xfrm>
              <a:off x="-43304" y="11286"/>
              <a:ext cx="43905392" cy="4036528"/>
              <a:chOff x="-14192" y="1382"/>
              <a:chExt cx="27451941" cy="4572641"/>
            </a:xfrm>
          </p:grpSpPr>
          <p:sp>
            <p:nvSpPr>
              <p:cNvPr id="27" name="Rectangle 16">
                <a:extLst>
                  <a:ext uri="{FF2B5EF4-FFF2-40B4-BE49-F238E27FC236}">
                    <a16:creationId xmlns:a16="http://schemas.microsoft.com/office/drawing/2014/main" id="{EC8A9FF7-CCDD-0F43-A972-ADC3A60A8878}"/>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Rectangle 16">
                <a:extLst>
                  <a:ext uri="{FF2B5EF4-FFF2-40B4-BE49-F238E27FC236}">
                    <a16:creationId xmlns:a16="http://schemas.microsoft.com/office/drawing/2014/main" id="{2B58685C-5C24-BB42-BBEC-9D0F1A445A14}"/>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Rectangle 15">
                <a:extLst>
                  <a:ext uri="{FF2B5EF4-FFF2-40B4-BE49-F238E27FC236}">
                    <a16:creationId xmlns:a16="http://schemas.microsoft.com/office/drawing/2014/main" id="{DDBC536C-5EEE-AF48-B458-69E40A47597E}"/>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cSld>
  <p:clrMap bg1="lt1" tx1="dk1" bg2="lt2" tx2="dk2" accent1="accent1" accent2="accent2" accent3="accent3" accent4="accent4" accent5="accent5" accent6="accent6" hlink="hlink" folHlink="folHlink"/>
  <p:sldLayoutIdLst>
    <p:sldLayoutId id="2147483658"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904"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7" name="Rounded Rectangle 36"/>
          <p:cNvSpPr/>
          <p:nvPr userDrawn="1"/>
        </p:nvSpPr>
        <p:spPr>
          <a:xfrm>
            <a:off x="483426" y="4691266"/>
            <a:ext cx="10058400" cy="2651827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ounded Rectangle 37"/>
          <p:cNvSpPr/>
          <p:nvPr userDrawn="1"/>
        </p:nvSpPr>
        <p:spPr>
          <a:xfrm>
            <a:off x="33320262" y="4691266"/>
            <a:ext cx="10058400" cy="2651827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ounded Rectangle 38"/>
          <p:cNvSpPr/>
          <p:nvPr userDrawn="1"/>
        </p:nvSpPr>
        <p:spPr>
          <a:xfrm>
            <a:off x="11442847" y="4691266"/>
            <a:ext cx="20978625" cy="26518273"/>
          </a:xfrm>
          <a:prstGeom prst="roundRect">
            <a:avLst>
              <a:gd name="adj" fmla="val 957"/>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4" name="Group 73"/>
          <p:cNvGrpSpPr/>
          <p:nvPr userDrawn="1"/>
        </p:nvGrpSpPr>
        <p:grpSpPr>
          <a:xfrm rot="10800000">
            <a:off x="-36600" y="31404884"/>
            <a:ext cx="43927800" cy="1502229"/>
            <a:chOff x="-14192" y="1382"/>
            <a:chExt cx="27451941" cy="4572641"/>
          </a:xfrm>
        </p:grpSpPr>
        <p:sp>
          <p:nvSpPr>
            <p:cNvPr id="75"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8"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aphicFrame>
        <p:nvGraphicFramePr>
          <p:cNvPr id="79" name="Table 78">
            <a:extLst>
              <a:ext uri="{FF2B5EF4-FFF2-40B4-BE49-F238E27FC236}">
                <a16:creationId xmlns:a16="http://schemas.microsoft.com/office/drawing/2014/main" id="{95944D7C-C179-0F4A-B420-E9093CD11D4C}"/>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6" name="Table 15">
            <a:extLst>
              <a:ext uri="{FF2B5EF4-FFF2-40B4-BE49-F238E27FC236}">
                <a16:creationId xmlns:a16="http://schemas.microsoft.com/office/drawing/2014/main" id="{38AC10A7-F1A6-46DA-969C-3A6C399D99F4}"/>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grpSp>
        <p:nvGrpSpPr>
          <p:cNvPr id="23" name="Group 22">
            <a:extLst>
              <a:ext uri="{FF2B5EF4-FFF2-40B4-BE49-F238E27FC236}">
                <a16:creationId xmlns:a16="http://schemas.microsoft.com/office/drawing/2014/main" id="{88AEE462-59D9-BC48-B1CD-C78EEF40212C}"/>
              </a:ext>
            </a:extLst>
          </p:cNvPr>
          <p:cNvGrpSpPr/>
          <p:nvPr userDrawn="1"/>
        </p:nvGrpSpPr>
        <p:grpSpPr>
          <a:xfrm>
            <a:off x="-43304" y="11286"/>
            <a:ext cx="43905392" cy="4120075"/>
            <a:chOff x="-43304" y="11286"/>
            <a:chExt cx="43905392" cy="4120075"/>
          </a:xfrm>
        </p:grpSpPr>
        <p:sp>
          <p:nvSpPr>
            <p:cNvPr id="24" name="Rectangle 23">
              <a:extLst>
                <a:ext uri="{FF2B5EF4-FFF2-40B4-BE49-F238E27FC236}">
                  <a16:creationId xmlns:a16="http://schemas.microsoft.com/office/drawing/2014/main" id="{31DAC20A-9B7F-7A4C-88ED-929E01D223C9}"/>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B8F40EC8-624E-234C-A5E5-CC7794589EA0}"/>
                </a:ext>
              </a:extLst>
            </p:cNvPr>
            <p:cNvGrpSpPr/>
            <p:nvPr userDrawn="1"/>
          </p:nvGrpSpPr>
          <p:grpSpPr>
            <a:xfrm>
              <a:off x="-43304" y="11286"/>
              <a:ext cx="43905392" cy="4036528"/>
              <a:chOff x="-14192" y="1382"/>
              <a:chExt cx="27451941" cy="4572641"/>
            </a:xfrm>
          </p:grpSpPr>
          <p:sp>
            <p:nvSpPr>
              <p:cNvPr id="26" name="Rectangle 16">
                <a:extLst>
                  <a:ext uri="{FF2B5EF4-FFF2-40B4-BE49-F238E27FC236}">
                    <a16:creationId xmlns:a16="http://schemas.microsoft.com/office/drawing/2014/main" id="{B0D06FD9-1BB8-8649-9A78-C78934370C9B}"/>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Rectangle 16">
                <a:extLst>
                  <a:ext uri="{FF2B5EF4-FFF2-40B4-BE49-F238E27FC236}">
                    <a16:creationId xmlns:a16="http://schemas.microsoft.com/office/drawing/2014/main" id="{2F081DFA-F21A-9E41-911A-1B69711D97EE}"/>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Rectangle 15">
                <a:extLst>
                  <a:ext uri="{FF2B5EF4-FFF2-40B4-BE49-F238E27FC236}">
                    <a16:creationId xmlns:a16="http://schemas.microsoft.com/office/drawing/2014/main" id="{5425DB9E-358C-EE4C-8D75-8947C8800C66}"/>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cSld>
  <p:clrMap bg1="lt1" tx1="dk1" bg2="lt2" tx2="dk2" accent1="accent1" accent2="accent2" accent3="accent3" accent4="accent4" accent5="accent5" accent6="accent6" hlink="hlink" folHlink="folHlink"/>
  <p:sldLayoutIdLst>
    <p:sldLayoutId id="2147483654"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368" userDrawn="1">
          <p15:clr>
            <a:srgbClr val="F26B43"/>
          </p15:clr>
        </p15:guide>
        <p15:guide id="2" pos="6912" userDrawn="1">
          <p15:clr>
            <a:srgbClr val="F26B43"/>
          </p15:clr>
        </p15:guide>
        <p15:guide id="3" pos="20712"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7FAF590-F5FF-C7A7-7909-3EEC087C6F8C}"/>
              </a:ext>
            </a:extLst>
          </p:cNvPr>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0E217F5-BFA2-41B6-C399-1E81F3DB48DA}"/>
              </a:ext>
            </a:extLst>
          </p:cNvPr>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445688-6363-1D65-99E6-13B4F70DA4AD}"/>
              </a:ext>
            </a:extLst>
          </p:cNvPr>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82000"/>
                  </a:schemeClr>
                </a:solidFill>
              </a:defRPr>
            </a:lvl1pPr>
          </a:lstStyle>
          <a:p>
            <a:fld id="{5ADA74B3-1746-4D15-AA37-F1CD22847FB4}" type="datetimeFigureOut">
              <a:rPr lang="en-GB" smtClean="0"/>
              <a:t>28/07/2026</a:t>
            </a:fld>
            <a:endParaRPr lang="en-GB"/>
          </a:p>
        </p:txBody>
      </p:sp>
      <p:sp>
        <p:nvSpPr>
          <p:cNvPr id="5" name="Footer Placeholder 4">
            <a:extLst>
              <a:ext uri="{FF2B5EF4-FFF2-40B4-BE49-F238E27FC236}">
                <a16:creationId xmlns:a16="http://schemas.microsoft.com/office/drawing/2014/main" id="{8481EA19-086A-0B28-73D8-E827376058A7}"/>
              </a:ext>
            </a:extLst>
          </p:cNvPr>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9E1366B-5DB0-8F1F-900F-943D990E29CA}"/>
              </a:ext>
            </a:extLst>
          </p:cNvPr>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82000"/>
                  </a:schemeClr>
                </a:solidFill>
              </a:defRPr>
            </a:lvl1pPr>
          </a:lstStyle>
          <a:p>
            <a:fld id="{D2A36292-54F4-420C-A2F8-22794BCFB13D}" type="slidenum">
              <a:rPr lang="en-GB" smtClean="0"/>
              <a:t>‹#›</a:t>
            </a:fld>
            <a:endParaRPr lang="en-GB"/>
          </a:p>
        </p:txBody>
      </p:sp>
    </p:spTree>
    <p:extLst>
      <p:ext uri="{BB962C8B-B14F-4D97-AF65-F5344CB8AC3E}">
        <p14:creationId xmlns:p14="http://schemas.microsoft.com/office/powerpoint/2010/main" val="2818679034"/>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jpeg"/><Relationship Id="rId7"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3.xml.rels><?xml version="1.0" encoding="UTF-8" standalone="yes"?>
<Relationships xmlns="http://schemas.openxmlformats.org/package/2006/relationships"><Relationship Id="rId8" Type="http://schemas.openxmlformats.org/officeDocument/2006/relationships/hyperlink" Target="https://www.mayoclinic.org/diseases-conditions/compulsive-sexual-behavior/symptoms-causes/syc-20360434" TargetMode="External"/><Relationship Id="rId13" Type="http://schemas.openxmlformats.org/officeDocument/2006/relationships/hyperlink" Target="https://icd.who.int/" TargetMode="External"/><Relationship Id="rId3" Type="http://schemas.openxmlformats.org/officeDocument/2006/relationships/hyperlink" Target="https://doi.org/10.1556/2006.2022.00061" TargetMode="External"/><Relationship Id="rId7" Type="http://schemas.openxmlformats.org/officeDocument/2006/relationships/hyperlink" Target="https://doi.org/10.1556/2006.2022.00032" TargetMode="External"/><Relationship Id="rId12" Type="http://schemas.openxmlformats.org/officeDocument/2006/relationships/hyperlink" Target="https://link.springer.com/article/10.1007/s10508-015-0608-x" TargetMode="External"/><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hyperlink" Target="https://onlinelibrary.wiley.com/doi/10.1002/wps.20499" TargetMode="External"/><Relationship Id="rId11" Type="http://schemas.openxmlformats.org/officeDocument/2006/relationships/hyperlink" Target="https://www.ucl.ac.uk/study/support-and-wellbeing/unwanted-behaviours/compulsive-sexual-behaviours-and-sex-addiction" TargetMode="External"/><Relationship Id="rId5" Type="http://schemas.openxmlformats.org/officeDocument/2006/relationships/hyperlink" Target="https://my.clevelandclinic.org/health/diseases/22690-sex-addiction-hypersexuality-and-compulsive-sexual-behavior" TargetMode="External"/><Relationship Id="rId10" Type="http://schemas.openxmlformats.org/officeDocument/2006/relationships/hyperlink" Target="https://www.rcpsych.ac.uk/mental-health/problems-disorders/compulsive-sexual-behaviour" TargetMode="External"/><Relationship Id="rId4" Type="http://schemas.openxmlformats.org/officeDocument/2006/relationships/hyperlink" Target="https://doi.org/10.1556/2006.2022.00026" TargetMode="External"/><Relationship Id="rId9" Type="http://schemas.openxmlformats.org/officeDocument/2006/relationships/hyperlink" Target="https://www.nhs.uk/live-well/addiction-suppor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D9CAF-62E4-A56C-BC72-03583E71A03A}"/>
              </a:ext>
            </a:extLst>
          </p:cNvPr>
          <p:cNvSpPr>
            <a:spLocks noGrp="1"/>
          </p:cNvSpPr>
          <p:nvPr>
            <p:ph type="ctrTitle"/>
          </p:nvPr>
        </p:nvSpPr>
        <p:spPr>
          <a:xfrm>
            <a:off x="1652337" y="11935326"/>
            <a:ext cx="40987579" cy="4957011"/>
          </a:xfrm>
        </p:spPr>
        <p:txBody>
          <a:bodyPr>
            <a:normAutofit/>
          </a:bodyPr>
          <a:lstStyle/>
          <a:p>
            <a:pPr algn="l"/>
            <a:br>
              <a:rPr lang="en-GB" sz="3200" b="1" dirty="0">
                <a:effectLst/>
                <a:ea typeface="Aptos" panose="020B0004020202020204" pitchFamily="34" charset="0"/>
              </a:rPr>
            </a:br>
            <a:br>
              <a:rPr lang="en-GB" sz="3200" dirty="0"/>
            </a:br>
            <a:r>
              <a:rPr lang="en-GB" sz="5400" dirty="0">
                <a:latin typeface="Arial" panose="020B0604020202020204" pitchFamily="34" charset="0"/>
                <a:cs typeface="Arial" panose="020B0604020202020204" pitchFamily="34" charset="0"/>
              </a:rPr>
              <a:t>Student name :Deborah Flores Rodrigues </a:t>
            </a:r>
            <a:br>
              <a:rPr lang="en-GB" sz="5400" dirty="0">
                <a:latin typeface="Arial" panose="020B0604020202020204" pitchFamily="34" charset="0"/>
                <a:cs typeface="Arial" panose="020B0604020202020204" pitchFamily="34" charset="0"/>
              </a:rPr>
            </a:br>
            <a:r>
              <a:rPr lang="en-GB" sz="5400" dirty="0">
                <a:latin typeface="Arial" panose="020B0604020202020204" pitchFamily="34" charset="0"/>
                <a:cs typeface="Arial" panose="020B0604020202020204" pitchFamily="34" charset="0"/>
              </a:rPr>
              <a:t>Student number : 2336878</a:t>
            </a:r>
            <a:br>
              <a:rPr lang="en-GB" sz="5400" dirty="0"/>
            </a:br>
            <a:endParaRPr lang="en-GB" sz="5400" dirty="0"/>
          </a:p>
        </p:txBody>
      </p:sp>
      <p:sp>
        <p:nvSpPr>
          <p:cNvPr id="3" name="Subtitle 2">
            <a:extLst>
              <a:ext uri="{FF2B5EF4-FFF2-40B4-BE49-F238E27FC236}">
                <a16:creationId xmlns:a16="http://schemas.microsoft.com/office/drawing/2014/main" id="{8FC115E9-2559-9124-E2DA-727C7D7E63C8}"/>
              </a:ext>
            </a:extLst>
          </p:cNvPr>
          <p:cNvSpPr>
            <a:spLocks noGrp="1"/>
          </p:cNvSpPr>
          <p:nvPr>
            <p:ph type="subTitle" idx="1"/>
          </p:nvPr>
        </p:nvSpPr>
        <p:spPr>
          <a:xfrm>
            <a:off x="1828799" y="21031200"/>
            <a:ext cx="39848589" cy="5293895"/>
          </a:xfrm>
        </p:spPr>
        <p:txBody>
          <a:bodyPr>
            <a:normAutofit/>
          </a:bodyPr>
          <a:lstStyle/>
          <a:p>
            <a:pPr algn="l"/>
            <a:r>
              <a:rPr lang="en-GB" sz="4400" b="1" dirty="0">
                <a:latin typeface="Arial" panose="020B0604020202020204" pitchFamily="34" charset="0"/>
                <a:cs typeface="Arial" panose="020B0604020202020204" pitchFamily="34" charset="0"/>
              </a:rPr>
              <a:t>Acknowledgement of the use of AI tools</a:t>
            </a:r>
          </a:p>
          <a:p>
            <a:pPr algn="l"/>
            <a:r>
              <a:rPr lang="en-GB" sz="4400" dirty="0">
                <a:latin typeface="Arial" panose="020B0604020202020204" pitchFamily="34" charset="0"/>
                <a:cs typeface="Arial" panose="020B0604020202020204" pitchFamily="34" charset="0"/>
              </a:rPr>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p>
          <a:p>
            <a:pPr algn="l"/>
            <a:endParaRPr lang="en-GB" sz="4400" dirty="0">
              <a:latin typeface="Arial" panose="020B0604020202020204" pitchFamily="34" charset="0"/>
              <a:cs typeface="Arial" panose="020B0604020202020204" pitchFamily="34" charset="0"/>
            </a:endParaRPr>
          </a:p>
          <a:p>
            <a:pPr algn="l"/>
            <a:endParaRPr lang="en-GB" sz="4400" dirty="0">
              <a:solidFill>
                <a:srgbClr val="FF0000"/>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0DB5D689-0DBF-6610-F166-1771F1505D35}"/>
              </a:ext>
            </a:extLst>
          </p:cNvPr>
          <p:cNvSpPr txBox="1"/>
          <p:nvPr/>
        </p:nvSpPr>
        <p:spPr>
          <a:xfrm>
            <a:off x="7860632" y="6593305"/>
            <a:ext cx="29036209" cy="4154984"/>
          </a:xfrm>
          <a:prstGeom prst="rect">
            <a:avLst/>
          </a:prstGeom>
          <a:noFill/>
        </p:spPr>
        <p:txBody>
          <a:bodyPr wrap="square" rtlCol="0">
            <a:spAutoFit/>
          </a:bodyPr>
          <a:lstStyle/>
          <a:p>
            <a:pPr algn="ctr"/>
            <a:r>
              <a:rPr lang="en-GB" sz="8800" b="1" i="0" u="none" strike="noStrike" dirty="0">
                <a:effectLst/>
                <a:latin typeface="Arial" panose="020B0604020202020204" pitchFamily="34" charset="0"/>
                <a:cs typeface="Arial" panose="020B0604020202020204" pitchFamily="34" charset="0"/>
              </a:rPr>
              <a:t>BMHP6029</a:t>
            </a:r>
          </a:p>
          <a:p>
            <a:pPr algn="ctr"/>
            <a:r>
              <a:rPr lang="en-GB" sz="8800" b="1" i="0" u="none" strike="noStrike" dirty="0">
                <a:effectLst/>
                <a:latin typeface="Arial" panose="020B0604020202020204" pitchFamily="34" charset="0"/>
                <a:cs typeface="Arial" panose="020B0604020202020204" pitchFamily="34" charset="0"/>
              </a:rPr>
              <a:t>Psychopathological Classifications and Provisions </a:t>
            </a:r>
            <a:r>
              <a:rPr lang="en-GB" sz="8800" b="1" dirty="0">
                <a:effectLst/>
                <a:latin typeface="Arial" panose="020B0604020202020204" pitchFamily="34" charset="0"/>
                <a:ea typeface="Aptos" panose="020B0004020202020204" pitchFamily="34" charset="0"/>
                <a:cs typeface="Arial" panose="020B0604020202020204" pitchFamily="34" charset="0"/>
              </a:rPr>
              <a:t>Component</a:t>
            </a:r>
            <a:endParaRPr lang="en-GB" dirty="0">
              <a:latin typeface="Arial" panose="020B0604020202020204" pitchFamily="34" charset="0"/>
              <a:cs typeface="Arial" panose="020B0604020202020204" pitchFamily="34" charset="0"/>
            </a:endParaRPr>
          </a:p>
        </p:txBody>
      </p:sp>
      <p:pic>
        <p:nvPicPr>
          <p:cNvPr id="1026" name="Picture 2" descr="UWTSD logo | Discover Dylan Thomas">
            <a:extLst>
              <a:ext uri="{FF2B5EF4-FFF2-40B4-BE49-F238E27FC236}">
                <a16:creationId xmlns:a16="http://schemas.microsoft.com/office/drawing/2014/main" id="{DB4E5486-661A-3A58-C6BA-CF20E456C3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2337" y="-106200"/>
            <a:ext cx="15706028" cy="62824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5103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6EDE4D7-E5DB-5854-2C54-58DE17CBAE7C}"/>
              </a:ext>
            </a:extLst>
          </p:cNvPr>
          <p:cNvSpPr>
            <a:spLocks noGrp="1"/>
          </p:cNvSpPr>
          <p:nvPr>
            <p:ph type="body" sz="quarter" idx="10"/>
          </p:nvPr>
        </p:nvSpPr>
        <p:spPr>
          <a:xfrm>
            <a:off x="459674" y="5503831"/>
            <a:ext cx="10056813" cy="4479939"/>
          </a:xfrm>
        </p:spPr>
        <p:txBody>
          <a:bodyPr/>
          <a:lstStyle/>
          <a:p>
            <a:endParaRPr lang="en-GB" sz="4800" kern="100" dirty="0">
              <a:solidFill>
                <a:srgbClr val="FF0000"/>
              </a:solidFill>
              <a:effectLst/>
              <a:latin typeface="Aptos" panose="020B0004020202020204" pitchFamily="34" charset="0"/>
              <a:ea typeface="Aptos" panose="020B0004020202020204" pitchFamily="34" charset="0"/>
              <a:cs typeface="Times New Roman" panose="02020603050405020304" pitchFamily="18" charset="0"/>
            </a:endParaRPr>
          </a:p>
          <a:p>
            <a:endParaRPr lang="en-GB" sz="40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
        <p:nvSpPr>
          <p:cNvPr id="3" name="Text Placeholder 2">
            <a:extLst>
              <a:ext uri="{FF2B5EF4-FFF2-40B4-BE49-F238E27FC236}">
                <a16:creationId xmlns:a16="http://schemas.microsoft.com/office/drawing/2014/main" id="{C8B703ED-7BE7-AD1D-5C76-349AC66245A2}"/>
              </a:ext>
            </a:extLst>
          </p:cNvPr>
          <p:cNvSpPr>
            <a:spLocks noGrp="1"/>
          </p:cNvSpPr>
          <p:nvPr>
            <p:ph type="body" sz="quarter" idx="11"/>
          </p:nvPr>
        </p:nvSpPr>
        <p:spPr>
          <a:xfrm>
            <a:off x="65519" y="3373975"/>
            <a:ext cx="10048875" cy="923322"/>
          </a:xfrm>
        </p:spPr>
        <p:txBody>
          <a:bodyPr/>
          <a:lstStyle/>
          <a:p>
            <a:r>
              <a:rPr lang="en-GB" sz="4800" dirty="0">
                <a:latin typeface="Aptos" panose="020B0004020202020204" pitchFamily="34" charset="0"/>
              </a:rPr>
              <a:t>Introduction </a:t>
            </a:r>
          </a:p>
        </p:txBody>
      </p:sp>
      <p:sp>
        <p:nvSpPr>
          <p:cNvPr id="4" name="Text Placeholder 3">
            <a:extLst>
              <a:ext uri="{FF2B5EF4-FFF2-40B4-BE49-F238E27FC236}">
                <a16:creationId xmlns:a16="http://schemas.microsoft.com/office/drawing/2014/main" id="{445A24BA-23D0-389B-9C96-39883BA95D24}"/>
              </a:ext>
            </a:extLst>
          </p:cNvPr>
          <p:cNvSpPr>
            <a:spLocks noGrp="1"/>
          </p:cNvSpPr>
          <p:nvPr>
            <p:ph type="body" sz="quarter" idx="20"/>
          </p:nvPr>
        </p:nvSpPr>
        <p:spPr>
          <a:xfrm>
            <a:off x="459674" y="13558121"/>
            <a:ext cx="10038660" cy="2323705"/>
          </a:xfrm>
        </p:spPr>
        <p:txBody>
          <a:bodyPr/>
          <a:lstStyle/>
          <a:p>
            <a:endParaRPr lang="en-GB" dirty="0"/>
          </a:p>
          <a:p>
            <a:r>
              <a:rPr lang="en-GB" sz="4800" dirty="0">
                <a:latin typeface="Aptos" panose="020B0004020202020204" pitchFamily="34" charset="0"/>
              </a:rPr>
              <a:t>Causes, Symptoms, Diagnosis</a:t>
            </a:r>
          </a:p>
          <a:p>
            <a:endParaRPr lang="en-GB" dirty="0"/>
          </a:p>
        </p:txBody>
      </p:sp>
      <p:sp>
        <p:nvSpPr>
          <p:cNvPr id="5" name="Text Placeholder 4">
            <a:extLst>
              <a:ext uri="{FF2B5EF4-FFF2-40B4-BE49-F238E27FC236}">
                <a16:creationId xmlns:a16="http://schemas.microsoft.com/office/drawing/2014/main" id="{925EA422-02CF-EC85-AE1E-9F501EE4E390}"/>
              </a:ext>
            </a:extLst>
          </p:cNvPr>
          <p:cNvSpPr>
            <a:spLocks noGrp="1"/>
          </p:cNvSpPr>
          <p:nvPr>
            <p:ph type="body" sz="quarter" idx="21"/>
          </p:nvPr>
        </p:nvSpPr>
        <p:spPr>
          <a:xfrm>
            <a:off x="11413132" y="4477761"/>
            <a:ext cx="10498771" cy="27429025"/>
          </a:xfrm>
        </p:spPr>
        <p:txBody>
          <a:bodyPr/>
          <a:lstStyle/>
          <a:p>
            <a:r>
              <a:rPr lang="en-GB" sz="4800" b="1" dirty="0"/>
              <a:t>How were people viewed in the past?</a:t>
            </a:r>
            <a:endParaRPr lang="en-GB" sz="4800" dirty="0"/>
          </a:p>
          <a:p>
            <a:r>
              <a:rPr lang="en-GB" sz="4400" dirty="0"/>
              <a:t>.</a:t>
            </a:r>
            <a:r>
              <a:rPr lang="en-GB" sz="4000" dirty="0"/>
              <a:t>Seen as having poor self-control.</a:t>
            </a:r>
          </a:p>
          <a:p>
            <a:r>
              <a:rPr lang="en-GB" sz="4000" dirty="0"/>
              <a:t>.Often judged for their behaviour.</a:t>
            </a:r>
          </a:p>
          <a:p>
            <a:r>
              <a:rPr lang="en-GB" sz="4000" dirty="0"/>
              <a:t>.Received little understanding or support</a:t>
            </a:r>
            <a:r>
              <a:rPr lang="en-GB" sz="4400" dirty="0"/>
              <a:t>.</a:t>
            </a:r>
          </a:p>
          <a:p>
            <a:endParaRPr lang="en-GB" sz="4800" dirty="0"/>
          </a:p>
          <a:p>
            <a:endParaRPr lang="en-GB" sz="4800" dirty="0"/>
          </a:p>
          <a:p>
            <a:r>
              <a:rPr lang="en-GB" sz="4800" b="1" dirty="0"/>
              <a:t>How has this changed?</a:t>
            </a:r>
            <a:endParaRPr lang="en-GB" sz="4800" dirty="0"/>
          </a:p>
          <a:p>
            <a:r>
              <a:rPr lang="en-GB" sz="4800" dirty="0"/>
              <a:t>.</a:t>
            </a:r>
            <a:r>
              <a:rPr lang="en-GB" sz="4000" dirty="0"/>
              <a:t>Now recognised as a mental health condition.</a:t>
            </a:r>
          </a:p>
          <a:p>
            <a:r>
              <a:rPr lang="en-GB" sz="4000" dirty="0"/>
              <a:t>.Greater awareness and understanding.</a:t>
            </a:r>
          </a:p>
          <a:p>
            <a:r>
              <a:rPr lang="en-GB" sz="4000" dirty="0"/>
              <a:t>.Less stigma and more support available.</a:t>
            </a:r>
          </a:p>
          <a:p>
            <a:endParaRPr lang="en-GB" sz="4000" dirty="0"/>
          </a:p>
          <a:p>
            <a:endParaRPr lang="en-GB" sz="4800" dirty="0"/>
          </a:p>
          <a:p>
            <a:endParaRPr lang="en-GB" sz="4800" dirty="0"/>
          </a:p>
          <a:p>
            <a:r>
              <a:rPr lang="en-GB" sz="4800" b="1" dirty="0"/>
              <a:t>How did medical professionals view the disorder?</a:t>
            </a:r>
            <a:endParaRPr lang="en-GB" sz="4800" dirty="0"/>
          </a:p>
          <a:p>
            <a:r>
              <a:rPr lang="en-GB" sz="4800" dirty="0"/>
              <a:t>.</a:t>
            </a:r>
            <a:r>
              <a:rPr lang="en-GB" sz="4000" dirty="0"/>
              <a:t>Previously seen as a moral or behavioural problem.</a:t>
            </a:r>
          </a:p>
          <a:p>
            <a:r>
              <a:rPr lang="en-GB" sz="4000" dirty="0"/>
              <a:t>.Not widely recognised as a medical condition.</a:t>
            </a:r>
          </a:p>
          <a:p>
            <a:r>
              <a:rPr lang="en-GB" sz="4000" dirty="0"/>
              <a:t>.Today, professionals understand it can cause significant distress and affect daily life.</a:t>
            </a:r>
          </a:p>
          <a:p>
            <a:endParaRPr lang="en-GB" sz="4400" dirty="0"/>
          </a:p>
          <a:p>
            <a:endParaRPr lang="en-GB" sz="4400" dirty="0"/>
          </a:p>
          <a:p>
            <a:endParaRPr lang="en-GB" sz="4400" dirty="0"/>
          </a:p>
          <a:p>
            <a:endParaRPr lang="en-GB" sz="4400" dirty="0"/>
          </a:p>
          <a:p>
            <a:endParaRPr lang="en-GB" sz="4400" dirty="0"/>
          </a:p>
          <a:p>
            <a:r>
              <a:rPr lang="en-GB" sz="4400" b="1" dirty="0"/>
              <a:t>Current Treatments</a:t>
            </a:r>
            <a:endParaRPr lang="en-GB" sz="4400" dirty="0"/>
          </a:p>
          <a:p>
            <a:r>
              <a:rPr lang="en-GB" sz="4400" dirty="0"/>
              <a:t>.Psychological therapies (e.g., CBT).</a:t>
            </a:r>
          </a:p>
          <a:p>
            <a:r>
              <a:rPr lang="en-GB" sz="4400" dirty="0"/>
              <a:t>.Counselling and support groups.</a:t>
            </a:r>
          </a:p>
          <a:p>
            <a:r>
              <a:rPr lang="en-GB" sz="4400" dirty="0"/>
              <a:t>.Treatment for underlying mental .health conditions such as anxiety or ,depression.</a:t>
            </a:r>
          </a:p>
          <a:p>
            <a:endParaRPr lang="en-GB" sz="4800" dirty="0"/>
          </a:p>
          <a:p>
            <a:endParaRPr lang="en-GB" sz="4800" dirty="0"/>
          </a:p>
          <a:p>
            <a:endParaRPr lang="en-GB" dirty="0"/>
          </a:p>
        </p:txBody>
      </p:sp>
      <p:sp>
        <p:nvSpPr>
          <p:cNvPr id="6" name="Text Placeholder 5">
            <a:extLst>
              <a:ext uri="{FF2B5EF4-FFF2-40B4-BE49-F238E27FC236}">
                <a16:creationId xmlns:a16="http://schemas.microsoft.com/office/drawing/2014/main" id="{17D374F2-DF33-39C4-AE9E-EC19FF534CA6}"/>
              </a:ext>
            </a:extLst>
          </p:cNvPr>
          <p:cNvSpPr>
            <a:spLocks noGrp="1"/>
          </p:cNvSpPr>
          <p:nvPr>
            <p:ph type="body" sz="quarter" idx="22"/>
          </p:nvPr>
        </p:nvSpPr>
        <p:spPr>
          <a:xfrm>
            <a:off x="11393481" y="3012114"/>
            <a:ext cx="10048875" cy="1661985"/>
          </a:xfrm>
        </p:spPr>
        <p:txBody>
          <a:bodyPr/>
          <a:lstStyle/>
          <a:p>
            <a:r>
              <a:rPr lang="en-GB" sz="4800" dirty="0">
                <a:latin typeface="Aptos" panose="020B0004020202020204" pitchFamily="34" charset="0"/>
              </a:rPr>
              <a:t>Historical perspectives and treatments </a:t>
            </a:r>
          </a:p>
        </p:txBody>
      </p:sp>
      <p:sp>
        <p:nvSpPr>
          <p:cNvPr id="8" name="Text Placeholder 7">
            <a:extLst>
              <a:ext uri="{FF2B5EF4-FFF2-40B4-BE49-F238E27FC236}">
                <a16:creationId xmlns:a16="http://schemas.microsoft.com/office/drawing/2014/main" id="{F39F00D5-5C38-D6F2-6606-6A41E051B19F}"/>
              </a:ext>
            </a:extLst>
          </p:cNvPr>
          <p:cNvSpPr>
            <a:spLocks noGrp="1"/>
          </p:cNvSpPr>
          <p:nvPr>
            <p:ph type="body" sz="quarter" idx="24"/>
          </p:nvPr>
        </p:nvSpPr>
        <p:spPr>
          <a:xfrm>
            <a:off x="22578571" y="3189285"/>
            <a:ext cx="10058400" cy="1606586"/>
          </a:xfrm>
        </p:spPr>
        <p:txBody>
          <a:bodyPr/>
          <a:lstStyle/>
          <a:p>
            <a:r>
              <a:rPr lang="en-GB" sz="4800" dirty="0">
                <a:latin typeface="Aptos" panose="020B0004020202020204" pitchFamily="34" charset="0"/>
              </a:rPr>
              <a:t>Current services and treatments </a:t>
            </a:r>
          </a:p>
          <a:p>
            <a:endParaRPr lang="en-GB" dirty="0"/>
          </a:p>
        </p:txBody>
      </p:sp>
      <p:sp>
        <p:nvSpPr>
          <p:cNvPr id="9" name="Text Placeholder 8">
            <a:extLst>
              <a:ext uri="{FF2B5EF4-FFF2-40B4-BE49-F238E27FC236}">
                <a16:creationId xmlns:a16="http://schemas.microsoft.com/office/drawing/2014/main" id="{527F632F-F998-135E-0524-86D375FC5D18}"/>
              </a:ext>
            </a:extLst>
          </p:cNvPr>
          <p:cNvSpPr>
            <a:spLocks noGrp="1"/>
          </p:cNvSpPr>
          <p:nvPr>
            <p:ph type="body" sz="quarter" idx="25"/>
          </p:nvPr>
        </p:nvSpPr>
        <p:spPr>
          <a:xfrm>
            <a:off x="32908052" y="3325892"/>
            <a:ext cx="10047018" cy="1606586"/>
          </a:xfrm>
        </p:spPr>
        <p:txBody>
          <a:bodyPr/>
          <a:lstStyle/>
          <a:p>
            <a:r>
              <a:rPr lang="en-GB" sz="4800" dirty="0">
                <a:latin typeface="Aptos" panose="020B0004020202020204" pitchFamily="34" charset="0"/>
              </a:rPr>
              <a:t>Recommendations</a:t>
            </a:r>
          </a:p>
          <a:p>
            <a:endParaRPr lang="en-GB" dirty="0"/>
          </a:p>
        </p:txBody>
      </p:sp>
      <p:sp>
        <p:nvSpPr>
          <p:cNvPr id="11" name="Text Placeholder 10">
            <a:extLst>
              <a:ext uri="{FF2B5EF4-FFF2-40B4-BE49-F238E27FC236}">
                <a16:creationId xmlns:a16="http://schemas.microsoft.com/office/drawing/2014/main" id="{E623E73B-A818-ECAD-449D-B4BA29C89431}"/>
              </a:ext>
            </a:extLst>
          </p:cNvPr>
          <p:cNvSpPr>
            <a:spLocks noGrp="1"/>
          </p:cNvSpPr>
          <p:nvPr>
            <p:ph type="body" sz="quarter" idx="27"/>
          </p:nvPr>
        </p:nvSpPr>
        <p:spPr>
          <a:xfrm>
            <a:off x="33507489" y="15096747"/>
            <a:ext cx="10047018" cy="923322"/>
          </a:xfrm>
        </p:spPr>
        <p:txBody>
          <a:bodyPr/>
          <a:lstStyle/>
          <a:p>
            <a:r>
              <a:rPr lang="en-GB" sz="4800" dirty="0">
                <a:latin typeface="Aptos" panose="020B0004020202020204" pitchFamily="34" charset="0"/>
              </a:rPr>
              <a:t>Conclusions </a:t>
            </a:r>
          </a:p>
        </p:txBody>
      </p:sp>
      <p:sp>
        <p:nvSpPr>
          <p:cNvPr id="15" name="Text Placeholder 14">
            <a:extLst>
              <a:ext uri="{FF2B5EF4-FFF2-40B4-BE49-F238E27FC236}">
                <a16:creationId xmlns:a16="http://schemas.microsoft.com/office/drawing/2014/main" id="{A70C907E-7905-7BDC-E66E-90047768310D}"/>
              </a:ext>
            </a:extLst>
          </p:cNvPr>
          <p:cNvSpPr>
            <a:spLocks noGrp="1"/>
          </p:cNvSpPr>
          <p:nvPr>
            <p:ph type="body" sz="quarter" idx="96"/>
          </p:nvPr>
        </p:nvSpPr>
        <p:spPr>
          <a:xfrm>
            <a:off x="488043" y="19404377"/>
            <a:ext cx="10038659" cy="1877415"/>
          </a:xfrm>
        </p:spPr>
        <p:txBody>
          <a:bodyPr/>
          <a:lstStyle/>
          <a:p>
            <a:endParaRPr lang="en-GB" sz="4400" kern="100" dirty="0">
              <a:solidFill>
                <a:srgbClr val="FF0000"/>
              </a:solidFill>
              <a:effectLst/>
              <a:latin typeface="Aptos" panose="020B0004020202020204" pitchFamily="34" charset="0"/>
              <a:ea typeface="Aptos" panose="020B0004020202020204" pitchFamily="34" charset="0"/>
              <a:cs typeface="Times New Roman" panose="02020603050405020304" pitchFamily="18" charset="0"/>
            </a:endParaRPr>
          </a:p>
          <a:p>
            <a:endParaRPr lang="en-GB" sz="40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18" name="Text Placeholder 17">
            <a:extLst>
              <a:ext uri="{FF2B5EF4-FFF2-40B4-BE49-F238E27FC236}">
                <a16:creationId xmlns:a16="http://schemas.microsoft.com/office/drawing/2014/main" id="{9D21321E-1878-CD40-4AA6-3764E797EE11}"/>
              </a:ext>
            </a:extLst>
          </p:cNvPr>
          <p:cNvSpPr>
            <a:spLocks noGrp="1"/>
          </p:cNvSpPr>
          <p:nvPr>
            <p:ph type="body" sz="quarter" idx="153"/>
          </p:nvPr>
        </p:nvSpPr>
        <p:spPr>
          <a:xfrm>
            <a:off x="5932593" y="389601"/>
            <a:ext cx="31998968" cy="1446550"/>
          </a:xfrm>
        </p:spPr>
        <p:txBody>
          <a:bodyPr/>
          <a:lstStyle/>
          <a:p>
            <a:r>
              <a:rPr lang="en-GB" sz="8000" dirty="0"/>
              <a:t>(Title -</a:t>
            </a:r>
            <a:r>
              <a:rPr lang="en-GB" dirty="0"/>
              <a:t>6C72 Compulsive sexual behaviour disorder</a:t>
            </a:r>
            <a:r>
              <a:rPr lang="en-GB" sz="8000" dirty="0"/>
              <a:t>)  </a:t>
            </a:r>
          </a:p>
        </p:txBody>
      </p:sp>
      <p:sp>
        <p:nvSpPr>
          <p:cNvPr id="19" name="TextBox 18">
            <a:extLst>
              <a:ext uri="{FF2B5EF4-FFF2-40B4-BE49-F238E27FC236}">
                <a16:creationId xmlns:a16="http://schemas.microsoft.com/office/drawing/2014/main" id="{5875ED09-4E4A-9E07-67CF-B667B77E48B3}"/>
              </a:ext>
            </a:extLst>
          </p:cNvPr>
          <p:cNvSpPr txBox="1"/>
          <p:nvPr/>
        </p:nvSpPr>
        <p:spPr>
          <a:xfrm>
            <a:off x="34209318" y="7315200"/>
            <a:ext cx="184731" cy="1415772"/>
          </a:xfrm>
          <a:prstGeom prst="rect">
            <a:avLst/>
          </a:prstGeom>
          <a:noFill/>
        </p:spPr>
        <p:txBody>
          <a:bodyPr wrap="none" rtlCol="0">
            <a:spAutoFit/>
          </a:bodyPr>
          <a:lstStyle/>
          <a:p>
            <a:endParaRPr lang="en-GB" dirty="0"/>
          </a:p>
        </p:txBody>
      </p:sp>
      <p:sp>
        <p:nvSpPr>
          <p:cNvPr id="20" name="Text Placeholder 19">
            <a:extLst>
              <a:ext uri="{FF2B5EF4-FFF2-40B4-BE49-F238E27FC236}">
                <a16:creationId xmlns:a16="http://schemas.microsoft.com/office/drawing/2014/main" id="{54025266-3F22-FE58-A46F-CA93410CB147}"/>
              </a:ext>
            </a:extLst>
          </p:cNvPr>
          <p:cNvSpPr>
            <a:spLocks noGrp="1"/>
          </p:cNvSpPr>
          <p:nvPr>
            <p:ph type="body" sz="quarter" idx="151"/>
          </p:nvPr>
        </p:nvSpPr>
        <p:spPr>
          <a:xfrm>
            <a:off x="5932593" y="1864506"/>
            <a:ext cx="31998968" cy="1446550"/>
          </a:xfrm>
        </p:spPr>
        <p:txBody>
          <a:bodyPr/>
          <a:lstStyle/>
          <a:p>
            <a:r>
              <a:rPr lang="en-GB" sz="8800" b="0" dirty="0"/>
              <a:t>Impulse control disorders</a:t>
            </a:r>
            <a:endParaRPr lang="en-US" sz="8800" dirty="0"/>
          </a:p>
        </p:txBody>
      </p:sp>
      <p:sp>
        <p:nvSpPr>
          <p:cNvPr id="25" name="Rectangle 4">
            <a:extLst>
              <a:ext uri="{FF2B5EF4-FFF2-40B4-BE49-F238E27FC236}">
                <a16:creationId xmlns:a16="http://schemas.microsoft.com/office/drawing/2014/main" id="{5028BBC4-B774-A2D9-1CD7-0C38D5CC444D}"/>
              </a:ext>
            </a:extLst>
          </p:cNvPr>
          <p:cNvSpPr>
            <a:spLocks noChangeArrowheads="1"/>
          </p:cNvSpPr>
          <p:nvPr/>
        </p:nvSpPr>
        <p:spPr bwMode="auto">
          <a:xfrm>
            <a:off x="488044" y="5401209"/>
            <a:ext cx="9369774" cy="9510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600" b="1" i="0" u="none" strike="noStrike" cap="none" normalizeH="0" baseline="0" dirty="0">
                <a:ln>
                  <a:noFill/>
                </a:ln>
                <a:solidFill>
                  <a:srgbClr val="000000"/>
                </a:solidFill>
                <a:effectLst/>
              </a:rPr>
              <a:t>Broad category:</a:t>
            </a:r>
            <a:br>
              <a:rPr kumimoji="0" lang="en-US" altLang="en-US" sz="3600" b="0" i="0" u="none" strike="noStrike" cap="none" normalizeH="0" baseline="0" dirty="0">
                <a:ln>
                  <a:noFill/>
                </a:ln>
                <a:solidFill>
                  <a:srgbClr val="000000"/>
                </a:solidFill>
                <a:effectLst/>
              </a:rPr>
            </a:br>
            <a:r>
              <a:rPr kumimoji="0" lang="en-US" altLang="en-US" sz="36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Impulse-control / </a:t>
            </a:r>
            <a:r>
              <a:rPr kumimoji="0" lang="en-US" altLang="en-US" sz="3600" b="0" i="0" u="none" strike="noStrike" cap="none" normalizeH="0" baseline="0" dirty="0" err="1">
                <a:ln>
                  <a:noFill/>
                </a:ln>
                <a:solidFill>
                  <a:srgbClr val="000000"/>
                </a:solidFill>
                <a:effectLst/>
                <a:latin typeface="Times New Roman" panose="02020603050405020304" pitchFamily="18" charset="0"/>
                <a:cs typeface="Times New Roman" panose="02020603050405020304" pitchFamily="18" charset="0"/>
              </a:rPr>
              <a:t>behavioural</a:t>
            </a:r>
            <a:r>
              <a:rPr kumimoji="0" lang="en-US" altLang="en-US" sz="36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addiction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36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600" b="1"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Disorder + definition:</a:t>
            </a:r>
            <a:br>
              <a:rPr kumimoji="0" lang="en-US" altLang="en-US" sz="36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br>
            <a:r>
              <a:rPr kumimoji="0" lang="en-US" altLang="en-US" sz="36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Compulsive Sexual </a:t>
            </a:r>
            <a:r>
              <a:rPr kumimoji="0" lang="en-US" altLang="en-US" sz="3600" b="0" i="0" u="none" strike="noStrike" cap="none" normalizeH="0" baseline="0" dirty="0" err="1">
                <a:ln>
                  <a:noFill/>
                </a:ln>
                <a:solidFill>
                  <a:srgbClr val="000000"/>
                </a:solidFill>
                <a:effectLst/>
                <a:latin typeface="Times New Roman" panose="02020603050405020304" pitchFamily="18" charset="0"/>
                <a:cs typeface="Times New Roman" panose="02020603050405020304" pitchFamily="18" charset="0"/>
              </a:rPr>
              <a:t>Behaviour</a:t>
            </a:r>
            <a:r>
              <a:rPr kumimoji="0" lang="en-US" altLang="en-US" sz="36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Disorder (CSBD) is when a person cannot control sexual urges and behaviors, even when it causes problems in life and distress.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36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600" b="1"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How common:</a:t>
            </a:r>
            <a:br>
              <a:rPr kumimoji="0" lang="en-US" altLang="en-US" sz="36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br>
            <a:r>
              <a:rPr kumimoji="0" lang="en-US" altLang="en-US" sz="36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Estimated about 1%–6% of people.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36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600" b="1"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Diagnosed cases:</a:t>
            </a:r>
            <a:br>
              <a:rPr kumimoji="0" lang="en-US" altLang="en-US" sz="36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br>
            <a:r>
              <a:rPr kumimoji="0" lang="en-US" altLang="en-US" sz="36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Very few officially diagnosed; likely under 1% in clinical settings.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3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3600" b="0" i="0" u="none" strike="noStrike" cap="none" normalizeH="0" baseline="0" dirty="0">
              <a:ln>
                <a:noFill/>
              </a:ln>
              <a:solidFill>
                <a:schemeClr val="tx1"/>
              </a:solidFill>
              <a:effectLst/>
            </a:endParaRPr>
          </a:p>
        </p:txBody>
      </p:sp>
      <p:sp>
        <p:nvSpPr>
          <p:cNvPr id="29" name="TextBox 28">
            <a:extLst>
              <a:ext uri="{FF2B5EF4-FFF2-40B4-BE49-F238E27FC236}">
                <a16:creationId xmlns:a16="http://schemas.microsoft.com/office/drawing/2014/main" id="{0D259660-2AF9-C18E-8F28-F90E8CB3F639}"/>
              </a:ext>
            </a:extLst>
          </p:cNvPr>
          <p:cNvSpPr txBox="1"/>
          <p:nvPr/>
        </p:nvSpPr>
        <p:spPr>
          <a:xfrm>
            <a:off x="586455" y="19116780"/>
            <a:ext cx="9803249" cy="11172289"/>
          </a:xfrm>
          <a:prstGeom prst="rect">
            <a:avLst/>
          </a:prstGeom>
          <a:noFill/>
        </p:spPr>
        <p:txBody>
          <a:bodyPr wrap="square">
            <a:spAutoFit/>
          </a:bodyPr>
          <a:lstStyle/>
          <a:p>
            <a:pPr algn="l">
              <a:buNone/>
            </a:pPr>
            <a:r>
              <a:rPr lang="en-GB" sz="3600" b="1" i="0" u="none" strike="noStrike" dirty="0">
                <a:solidFill>
                  <a:srgbClr val="000000"/>
                </a:solidFill>
                <a:effectLst/>
                <a:latin typeface="Times New Roman" panose="02020603050405020304" pitchFamily="18" charset="0"/>
                <a:cs typeface="Times New Roman" panose="02020603050405020304" pitchFamily="18" charset="0"/>
              </a:rPr>
              <a:t>Causes:</a:t>
            </a:r>
            <a:br>
              <a:rPr lang="en-GB" sz="3600" b="0" i="0" u="none" strike="noStrike" dirty="0">
                <a:solidFill>
                  <a:srgbClr val="000000"/>
                </a:solidFill>
                <a:effectLst/>
                <a:latin typeface="Times New Roman" panose="02020603050405020304" pitchFamily="18" charset="0"/>
                <a:cs typeface="Times New Roman" panose="02020603050405020304" pitchFamily="18" charset="0"/>
              </a:rPr>
            </a:br>
            <a:r>
              <a:rPr lang="en-GB" sz="3600" b="0" i="0" u="none" strike="noStrike" dirty="0">
                <a:solidFill>
                  <a:srgbClr val="000000"/>
                </a:solidFill>
                <a:effectLst/>
                <a:latin typeface="Times New Roman" panose="02020603050405020304" pitchFamily="18" charset="0"/>
                <a:cs typeface="Times New Roman" panose="02020603050405020304" pitchFamily="18" charset="0"/>
              </a:rPr>
              <a:t>There is no single cause. It may be linked to stress, anxiety, depression, past trauma, brain differences, or alcohol and drug use.</a:t>
            </a:r>
            <a:br>
              <a:rPr lang="en-GB" sz="3600" b="0" i="0" u="none" strike="noStrike" dirty="0">
                <a:solidFill>
                  <a:srgbClr val="000000"/>
                </a:solidFill>
                <a:effectLst/>
                <a:latin typeface="Times New Roman" panose="02020603050405020304" pitchFamily="18" charset="0"/>
                <a:cs typeface="Times New Roman" panose="02020603050405020304" pitchFamily="18" charset="0"/>
              </a:rPr>
            </a:br>
            <a:r>
              <a:rPr lang="en-GB" sz="3600" b="1" i="0" u="none" strike="noStrike" dirty="0">
                <a:solidFill>
                  <a:srgbClr val="000000"/>
                </a:solidFill>
                <a:effectLst/>
                <a:latin typeface="Times New Roman" panose="02020603050405020304" pitchFamily="18" charset="0"/>
                <a:cs typeface="Times New Roman" panose="02020603050405020304" pitchFamily="18" charset="0"/>
              </a:rPr>
              <a:t>(NHS,2024; RCPsych</a:t>
            </a:r>
            <a:r>
              <a:rPr lang="en-GB" sz="3600" b="1" dirty="0">
                <a:solidFill>
                  <a:srgbClr val="000000"/>
                </a:solidFill>
                <a:latin typeface="Times New Roman" panose="02020603050405020304" pitchFamily="18" charset="0"/>
                <a:cs typeface="Times New Roman" panose="02020603050405020304" pitchFamily="18" charset="0"/>
              </a:rPr>
              <a:t>,2024;</a:t>
            </a:r>
            <a:r>
              <a:rPr lang="en-GB" sz="3600" b="1" i="0" u="none" strike="noStrike" dirty="0">
                <a:solidFill>
                  <a:srgbClr val="000000"/>
                </a:solidFill>
                <a:effectLst/>
                <a:latin typeface="Times New Roman" panose="02020603050405020304" pitchFamily="18" charset="0"/>
                <a:cs typeface="Times New Roman" panose="02020603050405020304" pitchFamily="18" charset="0"/>
              </a:rPr>
              <a:t> WHO2024)</a:t>
            </a:r>
          </a:p>
          <a:p>
            <a:pPr algn="l">
              <a:buNone/>
            </a:pPr>
            <a:endParaRPr lang="en-GB" sz="3600" b="0" i="0" u="none" strike="noStrike" dirty="0">
              <a:solidFill>
                <a:srgbClr val="000000"/>
              </a:solidFill>
              <a:effectLst/>
              <a:latin typeface="Times New Roman" panose="02020603050405020304" pitchFamily="18" charset="0"/>
              <a:cs typeface="Times New Roman" panose="02020603050405020304" pitchFamily="18" charset="0"/>
            </a:endParaRPr>
          </a:p>
          <a:p>
            <a:pPr algn="l">
              <a:buNone/>
            </a:pPr>
            <a:r>
              <a:rPr lang="en-GB" sz="3600" b="1" i="0" u="none" strike="noStrike" dirty="0">
                <a:solidFill>
                  <a:srgbClr val="000000"/>
                </a:solidFill>
                <a:effectLst/>
                <a:latin typeface="Times New Roman" panose="02020603050405020304" pitchFamily="18" charset="0"/>
                <a:cs typeface="Times New Roman" panose="02020603050405020304" pitchFamily="18" charset="0"/>
              </a:rPr>
              <a:t>Symptoms:</a:t>
            </a:r>
            <a:br>
              <a:rPr lang="en-GB" sz="3600" b="0" i="0" u="none" strike="noStrike" dirty="0">
                <a:solidFill>
                  <a:srgbClr val="000000"/>
                </a:solidFill>
                <a:effectLst/>
                <a:latin typeface="Times New Roman" panose="02020603050405020304" pitchFamily="18" charset="0"/>
                <a:cs typeface="Times New Roman" panose="02020603050405020304" pitchFamily="18" charset="0"/>
              </a:rPr>
            </a:br>
            <a:r>
              <a:rPr lang="en-GB" sz="3600" b="0" i="0" u="none" strike="noStrike" dirty="0">
                <a:solidFill>
                  <a:srgbClr val="000000"/>
                </a:solidFill>
                <a:effectLst/>
                <a:latin typeface="Times New Roman" panose="02020603050405020304" pitchFamily="18" charset="0"/>
                <a:cs typeface="Times New Roman" panose="02020603050405020304" pitchFamily="18" charset="0"/>
              </a:rPr>
              <a:t>Very strong sexual urges that are hard to control, repeated sexual </a:t>
            </a:r>
            <a:r>
              <a:rPr lang="en-GB" sz="3600" b="0" i="0" u="none" strike="noStrike" dirty="0" err="1">
                <a:solidFill>
                  <a:srgbClr val="000000"/>
                </a:solidFill>
                <a:effectLst/>
                <a:latin typeface="Times New Roman" panose="02020603050405020304" pitchFamily="18" charset="0"/>
                <a:cs typeface="Times New Roman" panose="02020603050405020304" pitchFamily="18" charset="0"/>
              </a:rPr>
              <a:t>behaviors</a:t>
            </a:r>
            <a:r>
              <a:rPr lang="en-GB" sz="3600" b="0" i="0" u="none" strike="noStrike" dirty="0">
                <a:solidFill>
                  <a:srgbClr val="000000"/>
                </a:solidFill>
                <a:effectLst/>
                <a:latin typeface="Times New Roman" panose="02020603050405020304" pitchFamily="18" charset="0"/>
                <a:cs typeface="Times New Roman" panose="02020603050405020304" pitchFamily="18" charset="0"/>
              </a:rPr>
              <a:t>, inability to stop, feelings of guilt or shame, and problems in school, work, or relationships.</a:t>
            </a:r>
            <a:br>
              <a:rPr lang="en-GB" sz="3600" b="0" i="0" u="none" strike="noStrike" dirty="0">
                <a:solidFill>
                  <a:srgbClr val="000000"/>
                </a:solidFill>
                <a:effectLst/>
                <a:latin typeface="Times New Roman" panose="02020603050405020304" pitchFamily="18" charset="0"/>
                <a:cs typeface="Times New Roman" panose="02020603050405020304" pitchFamily="18" charset="0"/>
              </a:rPr>
            </a:br>
            <a:r>
              <a:rPr lang="en-GB" sz="3600" b="1" i="0" u="none" strike="noStrike" dirty="0">
                <a:solidFill>
                  <a:srgbClr val="000000"/>
                </a:solidFill>
                <a:effectLst/>
                <a:latin typeface="Times New Roman" panose="02020603050405020304" pitchFamily="18" charset="0"/>
                <a:cs typeface="Times New Roman" panose="02020603050405020304" pitchFamily="18" charset="0"/>
              </a:rPr>
              <a:t>(NHS,2024; Cleveland Clinic,2024)</a:t>
            </a:r>
          </a:p>
          <a:p>
            <a:pPr algn="l">
              <a:buNone/>
            </a:pPr>
            <a:endParaRPr lang="en-GB" sz="3600" b="0" i="0" u="none" strike="noStrike" dirty="0">
              <a:solidFill>
                <a:srgbClr val="000000"/>
              </a:solidFill>
              <a:effectLst/>
              <a:latin typeface="Times New Roman" panose="02020603050405020304" pitchFamily="18" charset="0"/>
              <a:cs typeface="Times New Roman" panose="02020603050405020304" pitchFamily="18" charset="0"/>
            </a:endParaRPr>
          </a:p>
          <a:p>
            <a:pPr algn="l">
              <a:buNone/>
            </a:pPr>
            <a:r>
              <a:rPr lang="en-GB" sz="3600" b="1" i="0" u="none" strike="noStrike" dirty="0">
                <a:solidFill>
                  <a:srgbClr val="000000"/>
                </a:solidFill>
                <a:effectLst/>
                <a:latin typeface="Times New Roman" panose="02020603050405020304" pitchFamily="18" charset="0"/>
                <a:cs typeface="Times New Roman" panose="02020603050405020304" pitchFamily="18" charset="0"/>
              </a:rPr>
              <a:t>Diagnosis:</a:t>
            </a:r>
            <a:br>
              <a:rPr lang="en-GB" sz="3600" b="0" i="0" u="none" strike="noStrike" dirty="0">
                <a:solidFill>
                  <a:srgbClr val="000000"/>
                </a:solidFill>
                <a:effectLst/>
                <a:latin typeface="Times New Roman" panose="02020603050405020304" pitchFamily="18" charset="0"/>
                <a:cs typeface="Times New Roman" panose="02020603050405020304" pitchFamily="18" charset="0"/>
              </a:rPr>
            </a:br>
            <a:r>
              <a:rPr lang="en-GB" sz="3600" b="0" i="0" u="none" strike="noStrike" dirty="0">
                <a:solidFill>
                  <a:srgbClr val="000000"/>
                </a:solidFill>
                <a:effectLst/>
                <a:latin typeface="Times New Roman" panose="02020603050405020304" pitchFamily="18" charset="0"/>
                <a:cs typeface="Times New Roman" panose="02020603050405020304" pitchFamily="18" charset="0"/>
              </a:rPr>
              <a:t>A mental health professional diagnoses it through questions and </a:t>
            </a:r>
            <a:r>
              <a:rPr lang="en-GB" sz="3600" b="0" i="0" u="none" strike="noStrike" dirty="0" err="1">
                <a:solidFill>
                  <a:srgbClr val="000000"/>
                </a:solidFill>
                <a:effectLst/>
                <a:latin typeface="Times New Roman" panose="02020603050405020304" pitchFamily="18" charset="0"/>
                <a:cs typeface="Times New Roman" panose="02020603050405020304" pitchFamily="18" charset="0"/>
              </a:rPr>
              <a:t>behavior</a:t>
            </a:r>
            <a:r>
              <a:rPr lang="en-GB" sz="3600" b="0" i="0" u="none" strike="noStrike" dirty="0">
                <a:solidFill>
                  <a:srgbClr val="000000"/>
                </a:solidFill>
                <a:effectLst/>
                <a:latin typeface="Times New Roman" panose="02020603050405020304" pitchFamily="18" charset="0"/>
                <a:cs typeface="Times New Roman" panose="02020603050405020304" pitchFamily="18" charset="0"/>
              </a:rPr>
              <a:t> assessment. It is diagnosed when a person repeatedly cannot control sexual urges and this causes significant problems or distress over time.</a:t>
            </a:r>
            <a:br>
              <a:rPr lang="en-GB" sz="3600" b="0" i="0" u="none" strike="noStrike" dirty="0">
                <a:solidFill>
                  <a:srgbClr val="000000"/>
                </a:solidFill>
                <a:effectLst/>
                <a:latin typeface="Times New Roman" panose="02020603050405020304" pitchFamily="18" charset="0"/>
                <a:cs typeface="Times New Roman" panose="02020603050405020304" pitchFamily="18" charset="0"/>
              </a:rPr>
            </a:br>
            <a:r>
              <a:rPr lang="en-GB" sz="3600" b="1" i="0" u="none" strike="noStrike" dirty="0">
                <a:solidFill>
                  <a:srgbClr val="000000"/>
                </a:solidFill>
                <a:effectLst/>
                <a:latin typeface="Times New Roman" panose="02020603050405020304" pitchFamily="18" charset="0"/>
                <a:cs typeface="Times New Roman" panose="02020603050405020304" pitchFamily="18" charset="0"/>
              </a:rPr>
              <a:t>(WHO ,2024 ICD-11; RCPsych,2024)</a:t>
            </a:r>
            <a:endParaRPr lang="en-GB" sz="3600" b="0" i="0" u="none" strike="noStrike" dirty="0">
              <a:solidFill>
                <a:srgbClr val="000000"/>
              </a:solidFill>
              <a:effectLst/>
              <a:latin typeface="Times New Roman" panose="02020603050405020304" pitchFamily="18" charset="0"/>
              <a:cs typeface="Times New Roman" panose="02020603050405020304" pitchFamily="18" charset="0"/>
            </a:endParaRPr>
          </a:p>
        </p:txBody>
      </p:sp>
      <p:pic>
        <p:nvPicPr>
          <p:cNvPr id="31" name="Picture 30">
            <a:extLst>
              <a:ext uri="{FF2B5EF4-FFF2-40B4-BE49-F238E27FC236}">
                <a16:creationId xmlns:a16="http://schemas.microsoft.com/office/drawing/2014/main" id="{EDC44DFE-804F-B6DF-19F1-8A6E51E61C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73473" y="7729774"/>
            <a:ext cx="5469594" cy="2022868"/>
          </a:xfrm>
          <a:prstGeom prst="rect">
            <a:avLst/>
          </a:prstGeom>
        </p:spPr>
      </p:pic>
      <p:pic>
        <p:nvPicPr>
          <p:cNvPr id="33" name="Picture 32" descr="A group of people sitting in chairs&#10;&#10;AI-generated content may be incorrect.">
            <a:extLst>
              <a:ext uri="{FF2B5EF4-FFF2-40B4-BE49-F238E27FC236}">
                <a16:creationId xmlns:a16="http://schemas.microsoft.com/office/drawing/2014/main" id="{CBDB35F3-DB37-9649-E808-2F8F3651AE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344339" y="12808317"/>
            <a:ext cx="5469594" cy="2467834"/>
          </a:xfrm>
          <a:prstGeom prst="rect">
            <a:avLst/>
          </a:prstGeom>
        </p:spPr>
      </p:pic>
      <p:pic>
        <p:nvPicPr>
          <p:cNvPr id="35" name="Picture 34">
            <a:extLst>
              <a:ext uri="{FF2B5EF4-FFF2-40B4-BE49-F238E27FC236}">
                <a16:creationId xmlns:a16="http://schemas.microsoft.com/office/drawing/2014/main" id="{2C5B35EC-3D28-1971-9A08-DE77765424C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002174" y="20340564"/>
            <a:ext cx="4142599" cy="3124137"/>
          </a:xfrm>
          <a:prstGeom prst="rect">
            <a:avLst/>
          </a:prstGeom>
        </p:spPr>
      </p:pic>
      <p:pic>
        <p:nvPicPr>
          <p:cNvPr id="38" name="Picture 37" descr="A map of a road with text&#10;&#10;AI-generated content may be incorrect.">
            <a:extLst>
              <a:ext uri="{FF2B5EF4-FFF2-40B4-BE49-F238E27FC236}">
                <a16:creationId xmlns:a16="http://schemas.microsoft.com/office/drawing/2014/main" id="{DE78A7E7-0CCC-31CB-605B-5F6DF76FD5D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806395" y="28371935"/>
            <a:ext cx="5681134" cy="2681959"/>
          </a:xfrm>
          <a:prstGeom prst="rect">
            <a:avLst/>
          </a:prstGeom>
        </p:spPr>
      </p:pic>
      <p:sp>
        <p:nvSpPr>
          <p:cNvPr id="42" name="TextBox 41">
            <a:extLst>
              <a:ext uri="{FF2B5EF4-FFF2-40B4-BE49-F238E27FC236}">
                <a16:creationId xmlns:a16="http://schemas.microsoft.com/office/drawing/2014/main" id="{0A83A2B8-ED95-E17E-BF3A-27C6A557DE96}"/>
              </a:ext>
            </a:extLst>
          </p:cNvPr>
          <p:cNvSpPr txBox="1"/>
          <p:nvPr/>
        </p:nvSpPr>
        <p:spPr>
          <a:xfrm>
            <a:off x="11517776" y="29906286"/>
            <a:ext cx="3373821" cy="1231106"/>
          </a:xfrm>
          <a:prstGeom prst="rect">
            <a:avLst/>
          </a:prstGeom>
          <a:noFill/>
        </p:spPr>
        <p:txBody>
          <a:bodyPr wrap="square" rtlCol="0">
            <a:spAutoFit/>
          </a:bodyPr>
          <a:lstStyle/>
          <a:p>
            <a:r>
              <a:rPr lang="en-GB" sz="1400" dirty="0">
                <a:latin typeface="Times New Roman" panose="02020603050405020304" pitchFamily="18" charset="0"/>
                <a:cs typeface="Times New Roman" panose="02020603050405020304" pitchFamily="18" charset="0"/>
              </a:rPr>
              <a:t> </a:t>
            </a:r>
            <a:r>
              <a:rPr lang="en-GB" sz="1400" b="1" dirty="0">
                <a:latin typeface="Times New Roman" panose="02020603050405020304" pitchFamily="18" charset="0"/>
                <a:cs typeface="Times New Roman" panose="02020603050405020304" pitchFamily="18" charset="0"/>
              </a:rPr>
              <a:t>World Health Organization, n.d.; Royal College of Psychiatrists, n.d.; Clinic, 2023)</a:t>
            </a:r>
          </a:p>
          <a:p>
            <a:r>
              <a:rPr lang="en-GB" sz="1400" b="1" dirty="0">
                <a:latin typeface="Times New Roman" panose="02020603050405020304" pitchFamily="18" charset="0"/>
                <a:cs typeface="Times New Roman" panose="02020603050405020304" pitchFamily="18" charset="0"/>
              </a:rPr>
              <a:t>(Lew-Starowicz and Coleman, 2022).</a:t>
            </a:r>
          </a:p>
          <a:p>
            <a:endParaRPr lang="en-GB" sz="1800" b="1" kern="100" dirty="0">
              <a:solidFill>
                <a:srgbClr val="FF0000"/>
              </a:solidFill>
              <a:latin typeface="Aptos" panose="020B0004020202020204" pitchFamily="34" charset="0"/>
              <a:ea typeface="Aptos" panose="020B0004020202020204" pitchFamily="34" charset="0"/>
            </a:endParaRPr>
          </a:p>
        </p:txBody>
      </p:sp>
      <p:pic>
        <p:nvPicPr>
          <p:cNvPr id="49" name="Picture 48" descr="A collage of a person with his hands on his face&#10;&#10;AI-generated content may be incorrect.">
            <a:extLst>
              <a:ext uri="{FF2B5EF4-FFF2-40B4-BE49-F238E27FC236}">
                <a16:creationId xmlns:a16="http://schemas.microsoft.com/office/drawing/2014/main" id="{2C648CC0-D8DE-12A8-C907-03A14AA0ECB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712547" y="15409746"/>
            <a:ext cx="7532913" cy="3578676"/>
          </a:xfrm>
          <a:prstGeom prst="rect">
            <a:avLst/>
          </a:prstGeom>
        </p:spPr>
      </p:pic>
      <p:sp>
        <p:nvSpPr>
          <p:cNvPr id="60" name="TextBox 59">
            <a:extLst>
              <a:ext uri="{FF2B5EF4-FFF2-40B4-BE49-F238E27FC236}">
                <a16:creationId xmlns:a16="http://schemas.microsoft.com/office/drawing/2014/main" id="{3C18EAF2-7E76-0F81-C75D-035444F872E1}"/>
              </a:ext>
            </a:extLst>
          </p:cNvPr>
          <p:cNvSpPr txBox="1"/>
          <p:nvPr/>
        </p:nvSpPr>
        <p:spPr>
          <a:xfrm>
            <a:off x="22578571" y="6393528"/>
            <a:ext cx="8823245" cy="23114020"/>
          </a:xfrm>
          <a:prstGeom prst="rect">
            <a:avLst/>
          </a:prstGeom>
          <a:noFill/>
        </p:spPr>
        <p:txBody>
          <a:bodyPr wrap="square">
            <a:spAutoFit/>
          </a:bodyPr>
          <a:lstStyle/>
          <a:p>
            <a:pPr algn="l">
              <a:buNone/>
            </a:pPr>
            <a:r>
              <a:rPr lang="en-GB" sz="4400" b="1" i="0" u="none" strike="noStrike" dirty="0">
                <a:solidFill>
                  <a:srgbClr val="000000"/>
                </a:solidFill>
                <a:effectLst/>
                <a:latin typeface="Times New Roman" panose="02020603050405020304" pitchFamily="18" charset="0"/>
                <a:cs typeface="Times New Roman" panose="02020603050405020304" pitchFamily="18" charset="0"/>
              </a:rPr>
              <a:t>Psychological Treatments</a:t>
            </a:r>
          </a:p>
          <a:p>
            <a:pPr algn="l">
              <a:buFont typeface="Arial" panose="020B0604020202020204" pitchFamily="34" charset="0"/>
              <a:buChar char="•"/>
            </a:pPr>
            <a:r>
              <a:rPr lang="en-GB" sz="4400" b="0" i="0" u="none" strike="noStrike" dirty="0">
                <a:solidFill>
                  <a:srgbClr val="000000"/>
                </a:solidFill>
                <a:effectLst/>
                <a:latin typeface="Times New Roman" panose="02020603050405020304" pitchFamily="18" charset="0"/>
                <a:cs typeface="Times New Roman" panose="02020603050405020304" pitchFamily="18" charset="0"/>
              </a:rPr>
              <a:t>Cognitive Behavioural Therapy (CBT)</a:t>
            </a:r>
          </a:p>
          <a:p>
            <a:pPr algn="l">
              <a:buFont typeface="Arial" panose="020B0604020202020204" pitchFamily="34" charset="0"/>
              <a:buChar char="•"/>
            </a:pPr>
            <a:r>
              <a:rPr lang="en-GB" sz="4400" b="0" i="0" u="none" strike="noStrike" dirty="0">
                <a:solidFill>
                  <a:srgbClr val="000000"/>
                </a:solidFill>
                <a:effectLst/>
                <a:latin typeface="Times New Roman" panose="02020603050405020304" pitchFamily="18" charset="0"/>
                <a:cs typeface="Times New Roman" panose="02020603050405020304" pitchFamily="18" charset="0"/>
              </a:rPr>
              <a:t>Mindfulness-Based Therapy</a:t>
            </a:r>
          </a:p>
          <a:p>
            <a:pPr algn="l">
              <a:buFont typeface="Arial" panose="020B0604020202020204" pitchFamily="34" charset="0"/>
              <a:buChar char="•"/>
            </a:pPr>
            <a:r>
              <a:rPr lang="en-GB" sz="4400" b="0" i="0" u="none" strike="noStrike" dirty="0">
                <a:solidFill>
                  <a:srgbClr val="000000"/>
                </a:solidFill>
                <a:effectLst/>
                <a:latin typeface="Times New Roman" panose="02020603050405020304" pitchFamily="18" charset="0"/>
                <a:cs typeface="Times New Roman" panose="02020603050405020304" pitchFamily="18" charset="0"/>
              </a:rPr>
              <a:t>Sex Therapy</a:t>
            </a:r>
          </a:p>
          <a:p>
            <a:pPr algn="l">
              <a:buFont typeface="Arial" panose="020B0604020202020204" pitchFamily="34" charset="0"/>
              <a:buChar char="•"/>
            </a:pPr>
            <a:r>
              <a:rPr lang="en-GB" sz="4400" b="0" i="0" u="none" strike="noStrike" dirty="0">
                <a:solidFill>
                  <a:srgbClr val="000000"/>
                </a:solidFill>
                <a:effectLst/>
                <a:latin typeface="Times New Roman" panose="02020603050405020304" pitchFamily="18" charset="0"/>
                <a:cs typeface="Times New Roman" panose="02020603050405020304" pitchFamily="18" charset="0"/>
              </a:rPr>
              <a:t>Trauma-Informed Therapy</a:t>
            </a:r>
          </a:p>
          <a:p>
            <a:pPr algn="l"/>
            <a:endParaRPr lang="en-GB" sz="4400" dirty="0">
              <a:solidFill>
                <a:srgbClr val="000000"/>
              </a:solidFill>
              <a:latin typeface="Times New Roman" panose="02020603050405020304" pitchFamily="18" charset="0"/>
              <a:cs typeface="Times New Roman" panose="02020603050405020304" pitchFamily="18" charset="0"/>
            </a:endParaRPr>
          </a:p>
          <a:p>
            <a:pPr algn="l"/>
            <a:endParaRPr lang="en-GB" sz="4400" b="0" i="0" u="none" strike="noStrike" dirty="0">
              <a:solidFill>
                <a:srgbClr val="000000"/>
              </a:solidFill>
              <a:effectLst/>
              <a:latin typeface="Times New Roman" panose="02020603050405020304" pitchFamily="18" charset="0"/>
              <a:cs typeface="Times New Roman" panose="02020603050405020304" pitchFamily="18" charset="0"/>
            </a:endParaRPr>
          </a:p>
          <a:p>
            <a:pPr algn="l">
              <a:buNone/>
            </a:pPr>
            <a:r>
              <a:rPr lang="en-GB" sz="4400" b="1" i="0" u="none" strike="noStrike" dirty="0">
                <a:solidFill>
                  <a:srgbClr val="000000"/>
                </a:solidFill>
                <a:effectLst/>
                <a:latin typeface="Times New Roman" panose="02020603050405020304" pitchFamily="18" charset="0"/>
                <a:cs typeface="Times New Roman" panose="02020603050405020304" pitchFamily="18" charset="0"/>
              </a:rPr>
              <a:t>Medications (When Needed)</a:t>
            </a:r>
          </a:p>
          <a:p>
            <a:pPr algn="l">
              <a:buFont typeface="Arial" panose="020B0604020202020204" pitchFamily="34" charset="0"/>
              <a:buChar char="•"/>
            </a:pPr>
            <a:r>
              <a:rPr lang="en-GB" sz="4400" b="0" i="0" u="none" strike="noStrike" dirty="0">
                <a:solidFill>
                  <a:srgbClr val="000000"/>
                </a:solidFill>
                <a:effectLst/>
                <a:latin typeface="Times New Roman" panose="02020603050405020304" pitchFamily="18" charset="0"/>
                <a:cs typeface="Times New Roman" panose="02020603050405020304" pitchFamily="18" charset="0"/>
              </a:rPr>
              <a:t>SSRIs</a:t>
            </a:r>
          </a:p>
          <a:p>
            <a:pPr algn="l">
              <a:buFont typeface="Arial" panose="020B0604020202020204" pitchFamily="34" charset="0"/>
              <a:buChar char="•"/>
            </a:pPr>
            <a:r>
              <a:rPr lang="en-GB" sz="4400" b="0" i="0" u="none" strike="noStrike" dirty="0">
                <a:solidFill>
                  <a:srgbClr val="000000"/>
                </a:solidFill>
                <a:effectLst/>
                <a:latin typeface="Times New Roman" panose="02020603050405020304" pitchFamily="18" charset="0"/>
                <a:cs typeface="Times New Roman" panose="02020603050405020304" pitchFamily="18" charset="0"/>
              </a:rPr>
              <a:t>Naltrexone</a:t>
            </a:r>
          </a:p>
          <a:p>
            <a:pPr algn="l">
              <a:buFont typeface="Arial" panose="020B0604020202020204" pitchFamily="34" charset="0"/>
              <a:buChar char="•"/>
            </a:pPr>
            <a:r>
              <a:rPr lang="en-GB" sz="4400" b="0" i="0" u="none" strike="noStrike" dirty="0">
                <a:solidFill>
                  <a:srgbClr val="000000"/>
                </a:solidFill>
                <a:effectLst/>
                <a:latin typeface="Times New Roman" panose="02020603050405020304" pitchFamily="18" charset="0"/>
                <a:cs typeface="Times New Roman" panose="02020603050405020304" pitchFamily="18" charset="0"/>
              </a:rPr>
              <a:t>Mood Stabilizers</a:t>
            </a:r>
          </a:p>
          <a:p>
            <a:pPr algn="l">
              <a:buFont typeface="Arial" panose="020B0604020202020204" pitchFamily="34" charset="0"/>
              <a:buChar char="•"/>
            </a:pPr>
            <a:endParaRPr lang="en-GB" sz="4400" dirty="0">
              <a:solidFill>
                <a:srgbClr val="000000"/>
              </a:solidFill>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endParaRPr lang="en-GB" sz="4400" b="0" i="0" u="none" strike="noStrike" dirty="0">
              <a:solidFill>
                <a:srgbClr val="000000"/>
              </a:solidFill>
              <a:effectLst/>
              <a:latin typeface="Times New Roman" panose="02020603050405020304" pitchFamily="18" charset="0"/>
              <a:cs typeface="Times New Roman" panose="02020603050405020304" pitchFamily="18" charset="0"/>
            </a:endParaRPr>
          </a:p>
          <a:p>
            <a:pPr algn="l">
              <a:buNone/>
            </a:pPr>
            <a:r>
              <a:rPr lang="en-GB" sz="4400" b="1" i="0" u="none" strike="noStrike" dirty="0">
                <a:solidFill>
                  <a:srgbClr val="000000"/>
                </a:solidFill>
                <a:effectLst/>
                <a:latin typeface="Times New Roman" panose="02020603050405020304" pitchFamily="18" charset="0"/>
                <a:cs typeface="Times New Roman" panose="02020603050405020304" pitchFamily="18" charset="0"/>
              </a:rPr>
              <a:t>Support Services</a:t>
            </a:r>
          </a:p>
          <a:p>
            <a:pPr algn="l">
              <a:buFont typeface="Arial" panose="020B0604020202020204" pitchFamily="34" charset="0"/>
              <a:buChar char="•"/>
            </a:pPr>
            <a:r>
              <a:rPr lang="en-GB" sz="4400" b="0" i="0" u="none" strike="noStrike" dirty="0">
                <a:solidFill>
                  <a:srgbClr val="000000"/>
                </a:solidFill>
                <a:effectLst/>
                <a:latin typeface="Times New Roman" panose="02020603050405020304" pitchFamily="18" charset="0"/>
                <a:cs typeface="Times New Roman" panose="02020603050405020304" pitchFamily="18" charset="0"/>
              </a:rPr>
              <a:t>Support Groups</a:t>
            </a:r>
          </a:p>
          <a:p>
            <a:pPr algn="l">
              <a:buFont typeface="Arial" panose="020B0604020202020204" pitchFamily="34" charset="0"/>
              <a:buChar char="•"/>
            </a:pPr>
            <a:r>
              <a:rPr lang="en-GB" sz="4400" b="0" i="0" u="none" strike="noStrike" dirty="0">
                <a:solidFill>
                  <a:srgbClr val="000000"/>
                </a:solidFill>
                <a:effectLst/>
                <a:latin typeface="Times New Roman" panose="02020603050405020304" pitchFamily="18" charset="0"/>
                <a:cs typeface="Times New Roman" panose="02020603050405020304" pitchFamily="18" charset="0"/>
              </a:rPr>
              <a:t>Group Therapy</a:t>
            </a:r>
          </a:p>
          <a:p>
            <a:pPr algn="l">
              <a:buFont typeface="Arial" panose="020B0604020202020204" pitchFamily="34" charset="0"/>
              <a:buChar char="•"/>
            </a:pPr>
            <a:endParaRPr lang="en-GB" sz="4400" dirty="0">
              <a:solidFill>
                <a:srgbClr val="000000"/>
              </a:solidFill>
              <a:latin typeface="Times New Roman" panose="02020603050405020304" pitchFamily="18" charset="0"/>
              <a:cs typeface="Times New Roman" panose="02020603050405020304" pitchFamily="18" charset="0"/>
            </a:endParaRPr>
          </a:p>
          <a:p>
            <a:pPr algn="l"/>
            <a:endParaRPr lang="en-GB" sz="4400" b="0" i="0" u="none" strike="noStrike" dirty="0">
              <a:solidFill>
                <a:srgbClr val="000000"/>
              </a:solidFill>
              <a:effectLst/>
              <a:latin typeface="Times New Roman" panose="02020603050405020304" pitchFamily="18" charset="0"/>
              <a:cs typeface="Times New Roman" panose="02020603050405020304" pitchFamily="18" charset="0"/>
            </a:endParaRPr>
          </a:p>
          <a:p>
            <a:pPr algn="l">
              <a:buNone/>
            </a:pPr>
            <a:r>
              <a:rPr lang="en-GB" sz="4400" b="1" i="0" u="none" strike="noStrike" dirty="0">
                <a:solidFill>
                  <a:srgbClr val="000000"/>
                </a:solidFill>
                <a:effectLst/>
                <a:latin typeface="Times New Roman" panose="02020603050405020304" pitchFamily="18" charset="0"/>
                <a:cs typeface="Times New Roman" panose="02020603050405020304" pitchFamily="18" charset="0"/>
              </a:rPr>
              <a:t>Self-Management Strategies</a:t>
            </a:r>
          </a:p>
          <a:p>
            <a:pPr algn="l">
              <a:buFont typeface="Arial" panose="020B0604020202020204" pitchFamily="34" charset="0"/>
              <a:buChar char="•"/>
            </a:pPr>
            <a:r>
              <a:rPr lang="en-GB" sz="4400" b="0" i="0" u="none" strike="noStrike" dirty="0">
                <a:solidFill>
                  <a:srgbClr val="000000"/>
                </a:solidFill>
                <a:effectLst/>
                <a:latin typeface="Times New Roman" panose="02020603050405020304" pitchFamily="18" charset="0"/>
                <a:cs typeface="Times New Roman" panose="02020603050405020304" pitchFamily="18" charset="0"/>
              </a:rPr>
              <a:t>Avoid triggers and high-risk situations</a:t>
            </a:r>
          </a:p>
          <a:p>
            <a:pPr algn="l">
              <a:buFont typeface="Arial" panose="020B0604020202020204" pitchFamily="34" charset="0"/>
              <a:buChar char="•"/>
            </a:pPr>
            <a:r>
              <a:rPr lang="en-GB" sz="4400" b="0" i="0" u="none" strike="noStrike" dirty="0">
                <a:solidFill>
                  <a:srgbClr val="000000"/>
                </a:solidFill>
                <a:effectLst/>
                <a:latin typeface="Times New Roman" panose="02020603050405020304" pitchFamily="18" charset="0"/>
                <a:cs typeface="Times New Roman" panose="02020603050405020304" pitchFamily="18" charset="0"/>
              </a:rPr>
              <a:t>Build healthy daily routines</a:t>
            </a:r>
          </a:p>
          <a:p>
            <a:pPr algn="l">
              <a:buFont typeface="Arial" panose="020B0604020202020204" pitchFamily="34" charset="0"/>
              <a:buChar char="•"/>
            </a:pPr>
            <a:r>
              <a:rPr lang="en-GB" sz="4400" b="0" i="0" u="none" strike="noStrike" dirty="0">
                <a:solidFill>
                  <a:srgbClr val="000000"/>
                </a:solidFill>
                <a:effectLst/>
                <a:latin typeface="Times New Roman" panose="02020603050405020304" pitchFamily="18" charset="0"/>
                <a:cs typeface="Times New Roman" panose="02020603050405020304" pitchFamily="18" charset="0"/>
              </a:rPr>
              <a:t>Practice stress-management techniques</a:t>
            </a:r>
          </a:p>
          <a:p>
            <a:pPr algn="l">
              <a:buFont typeface="Arial" panose="020B0604020202020204" pitchFamily="34" charset="0"/>
              <a:buChar char="•"/>
            </a:pPr>
            <a:r>
              <a:rPr lang="en-GB" sz="4400" b="0" i="0" u="none" strike="noStrike" dirty="0">
                <a:solidFill>
                  <a:srgbClr val="000000"/>
                </a:solidFill>
                <a:effectLst/>
                <a:latin typeface="Times New Roman" panose="02020603050405020304" pitchFamily="18" charset="0"/>
                <a:cs typeface="Times New Roman" panose="02020603050405020304" pitchFamily="18" charset="0"/>
              </a:rPr>
              <a:t>Develop a strong support network</a:t>
            </a:r>
          </a:p>
          <a:p>
            <a:pPr algn="l"/>
            <a:endParaRPr lang="en-GB" sz="4400" b="0" i="0" u="none" strike="noStrike" dirty="0">
              <a:solidFill>
                <a:srgbClr val="000000"/>
              </a:solidFill>
              <a:effectLst/>
              <a:latin typeface="Times New Roman" panose="02020603050405020304" pitchFamily="18" charset="0"/>
              <a:cs typeface="Times New Roman" panose="02020603050405020304" pitchFamily="18" charset="0"/>
            </a:endParaRPr>
          </a:p>
          <a:p>
            <a:pPr algn="l">
              <a:buNone/>
            </a:pPr>
            <a:r>
              <a:rPr lang="en-GB" sz="4400" b="1" i="0" u="none" strike="noStrike" dirty="0">
                <a:solidFill>
                  <a:srgbClr val="000000"/>
                </a:solidFill>
                <a:effectLst/>
                <a:latin typeface="Times New Roman" panose="02020603050405020304" pitchFamily="18" charset="0"/>
                <a:cs typeface="Times New Roman" panose="02020603050405020304" pitchFamily="18" charset="0"/>
              </a:rPr>
              <a:t>Professional Services</a:t>
            </a:r>
          </a:p>
          <a:p>
            <a:pPr algn="l">
              <a:buFont typeface="Arial" panose="020B0604020202020204" pitchFamily="34" charset="0"/>
              <a:buChar char="•"/>
            </a:pPr>
            <a:r>
              <a:rPr lang="en-GB" sz="4400" b="0" i="0" u="none" strike="noStrike" dirty="0">
                <a:solidFill>
                  <a:srgbClr val="000000"/>
                </a:solidFill>
                <a:effectLst/>
                <a:latin typeface="Times New Roman" panose="02020603050405020304" pitchFamily="18" charset="0"/>
                <a:cs typeface="Times New Roman" panose="02020603050405020304" pitchFamily="18" charset="0"/>
              </a:rPr>
              <a:t>Psychologists</a:t>
            </a:r>
          </a:p>
          <a:p>
            <a:pPr algn="l">
              <a:buFont typeface="Arial" panose="020B0604020202020204" pitchFamily="34" charset="0"/>
              <a:buChar char="•"/>
            </a:pPr>
            <a:r>
              <a:rPr lang="en-GB" sz="4400" b="0" i="0" u="none" strike="noStrike" dirty="0">
                <a:solidFill>
                  <a:srgbClr val="000000"/>
                </a:solidFill>
                <a:effectLst/>
                <a:latin typeface="Times New Roman" panose="02020603050405020304" pitchFamily="18" charset="0"/>
                <a:cs typeface="Times New Roman" panose="02020603050405020304" pitchFamily="18" charset="0"/>
              </a:rPr>
              <a:t>Psychiatrists</a:t>
            </a:r>
          </a:p>
          <a:p>
            <a:pPr algn="l">
              <a:buFont typeface="Arial" panose="020B0604020202020204" pitchFamily="34" charset="0"/>
              <a:buChar char="•"/>
            </a:pPr>
            <a:r>
              <a:rPr lang="en-GB" sz="4400" b="0" i="0" u="none" strike="noStrike" dirty="0">
                <a:solidFill>
                  <a:srgbClr val="000000"/>
                </a:solidFill>
                <a:effectLst/>
                <a:latin typeface="Times New Roman" panose="02020603050405020304" pitchFamily="18" charset="0"/>
                <a:cs typeface="Times New Roman" panose="02020603050405020304" pitchFamily="18" charset="0"/>
              </a:rPr>
              <a:t>Sexual Health Services</a:t>
            </a:r>
          </a:p>
          <a:p>
            <a:pPr algn="l">
              <a:buFont typeface="Arial" panose="020B0604020202020204" pitchFamily="34" charset="0"/>
              <a:buChar char="•"/>
            </a:pPr>
            <a:r>
              <a:rPr lang="en-GB" sz="4400" b="0" i="0" u="none" strike="noStrike" dirty="0">
                <a:solidFill>
                  <a:srgbClr val="000000"/>
                </a:solidFill>
                <a:effectLst/>
                <a:latin typeface="Times New Roman" panose="02020603050405020304" pitchFamily="18" charset="0"/>
                <a:cs typeface="Times New Roman" panose="02020603050405020304" pitchFamily="18" charset="0"/>
              </a:rPr>
              <a:t>Social Support and Case Management</a:t>
            </a:r>
            <a:endParaRPr lang="en-GB" sz="4400" dirty="0">
              <a:solidFill>
                <a:srgbClr val="000000"/>
              </a:solidFill>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endParaRPr lang="en-GB" sz="4400" b="0" i="0" u="none" strike="noStrike" dirty="0">
              <a:solidFill>
                <a:srgbClr val="000000"/>
              </a:solidFill>
              <a:effectLst/>
              <a:latin typeface="Times New Roman" panose="02020603050405020304" pitchFamily="18" charset="0"/>
              <a:cs typeface="Times New Roman" panose="02020603050405020304" pitchFamily="18" charset="0"/>
            </a:endParaRPr>
          </a:p>
        </p:txBody>
      </p:sp>
      <p:sp>
        <p:nvSpPr>
          <p:cNvPr id="63" name="Rectangle 8">
            <a:extLst>
              <a:ext uri="{FF2B5EF4-FFF2-40B4-BE49-F238E27FC236}">
                <a16:creationId xmlns:a16="http://schemas.microsoft.com/office/drawing/2014/main" id="{3497770B-47BD-953D-910C-A9CE9D212A25}"/>
              </a:ext>
            </a:extLst>
          </p:cNvPr>
          <p:cNvSpPr>
            <a:spLocks noChangeArrowheads="1"/>
          </p:cNvSpPr>
          <p:nvPr/>
        </p:nvSpPr>
        <p:spPr bwMode="auto">
          <a:xfrm>
            <a:off x="22402327" y="29763434"/>
            <a:ext cx="366386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n-US" altLang="en-US" sz="1400" b="1"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(World Health Organization, 2022)</a:t>
            </a:r>
            <a:endParaRPr kumimoji="0" lang="en-US" altLang="en-US" sz="14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1400" b="1"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(Kraus et al., 2018)</a:t>
            </a:r>
            <a:endParaRPr kumimoji="0" lang="en-US" altLang="en-US" sz="14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1400" b="1"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(Walton, Cantor and Lykins, 2017)</a:t>
            </a:r>
          </a:p>
          <a:p>
            <a:pPr marL="0" marR="0" lvl="0" indent="0" algn="l" defTabSz="914400" rtl="0" eaLnBrk="0" fontAlgn="base" latinLnBrk="0" hangingPunct="0">
              <a:lnSpc>
                <a:spcPct val="100000"/>
              </a:lnSpc>
              <a:spcBef>
                <a:spcPct val="0"/>
              </a:spcBef>
              <a:spcAft>
                <a:spcPct val="0"/>
              </a:spcAft>
              <a:buClrTx/>
              <a:buSzTx/>
              <a:tabLst/>
            </a:pPr>
            <a:endPar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pic>
        <p:nvPicPr>
          <p:cNvPr id="64" name="Picture 63">
            <a:extLst>
              <a:ext uri="{FF2B5EF4-FFF2-40B4-BE49-F238E27FC236}">
                <a16:creationId xmlns:a16="http://schemas.microsoft.com/office/drawing/2014/main" id="{245DF74A-F805-F6C0-D33F-0F4FF064D58A}"/>
              </a:ext>
            </a:extLst>
          </p:cNvPr>
          <p:cNvPicPr>
            <a:picLocks noChangeAspect="1"/>
          </p:cNvPicPr>
          <p:nvPr/>
        </p:nvPicPr>
        <p:blipFill rotWithShape="1">
          <a:blip r:embed="rId8"/>
          <a:srcRect l="76945" t="1758" r="1108" b="72282"/>
          <a:stretch>
            <a:fillRect/>
          </a:stretch>
        </p:blipFill>
        <p:spPr>
          <a:xfrm>
            <a:off x="29095781" y="4574763"/>
            <a:ext cx="3415558" cy="2693424"/>
          </a:xfrm>
          <a:prstGeom prst="rect">
            <a:avLst/>
          </a:prstGeom>
        </p:spPr>
      </p:pic>
      <p:sp>
        <p:nvSpPr>
          <p:cNvPr id="71" name="Rectangle 12">
            <a:extLst>
              <a:ext uri="{FF2B5EF4-FFF2-40B4-BE49-F238E27FC236}">
                <a16:creationId xmlns:a16="http://schemas.microsoft.com/office/drawing/2014/main" id="{3B48C893-A37B-18AC-DFAB-A228EA9B180E}"/>
              </a:ext>
            </a:extLst>
          </p:cNvPr>
          <p:cNvSpPr>
            <a:spLocks noChangeArrowheads="1"/>
          </p:cNvSpPr>
          <p:nvPr/>
        </p:nvSpPr>
        <p:spPr bwMode="auto">
          <a:xfrm>
            <a:off x="33502457" y="3924224"/>
            <a:ext cx="9981113" cy="105567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4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4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Increase awareness and education about CSBD.</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4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4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Promote early intervention and treatment.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4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Improve access to psychological therapies, especially CBT.</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4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4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Encourage participation in support groups.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4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Address co-occurring mental health issues (e.g., anxiety, depression, trauma).</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4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4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Reduce stigma and encourage help-seeking.</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4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4000" b="1"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Citations:</a:t>
            </a:r>
            <a:r>
              <a:rPr kumimoji="0" lang="en-US" altLang="en-US" sz="4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(World Health Organization, 2022; Kraus et al., 2018; Walton, Cantor and Lykins, 2017)</a:t>
            </a:r>
            <a:endParaRPr kumimoji="0" lang="en-US" altLang="en-US" sz="4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
        <p:nvSpPr>
          <p:cNvPr id="73" name="Rectangle 13">
            <a:extLst>
              <a:ext uri="{FF2B5EF4-FFF2-40B4-BE49-F238E27FC236}">
                <a16:creationId xmlns:a16="http://schemas.microsoft.com/office/drawing/2014/main" id="{8E968B94-6261-0ABC-4EF9-8CF4146D9508}"/>
              </a:ext>
            </a:extLst>
          </p:cNvPr>
          <p:cNvSpPr>
            <a:spLocks noChangeArrowheads="1"/>
          </p:cNvSpPr>
          <p:nvPr/>
        </p:nvSpPr>
        <p:spPr bwMode="auto">
          <a:xfrm>
            <a:off x="41930840" y="13891160"/>
            <a:ext cx="9017599"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1800" b="1"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(UCL, 2025)</a:t>
            </a:r>
          </a:p>
          <a:p>
            <a:pPr marL="0" marR="0" lvl="0" indent="0" algn="l" defTabSz="914400" rtl="0" eaLnBrk="0" fontAlgn="base" latinLnBrk="0" hangingPunct="0">
              <a:lnSpc>
                <a:spcPct val="100000"/>
              </a:lnSpc>
              <a:spcBef>
                <a:spcPct val="0"/>
              </a:spcBef>
              <a:spcAft>
                <a:spcPct val="0"/>
              </a:spcAft>
              <a:buClrTx/>
              <a:buSzTx/>
              <a:tabLst/>
            </a:pPr>
            <a:r>
              <a:rPr kumimoji="0" lang="en-US" altLang="en-US" sz="1800" b="1"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(NHS, 2025)</a:t>
            </a:r>
            <a:endPar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
        <p:nvSpPr>
          <p:cNvPr id="75" name="Text Placeholder 74">
            <a:extLst>
              <a:ext uri="{FF2B5EF4-FFF2-40B4-BE49-F238E27FC236}">
                <a16:creationId xmlns:a16="http://schemas.microsoft.com/office/drawing/2014/main" id="{7EFB190D-EB41-AC1C-C579-3F3989F9E28A}"/>
              </a:ext>
            </a:extLst>
          </p:cNvPr>
          <p:cNvSpPr>
            <a:spLocks noGrp="1"/>
          </p:cNvSpPr>
          <p:nvPr>
            <p:ph type="body" sz="quarter" idx="30"/>
          </p:nvPr>
        </p:nvSpPr>
        <p:spPr>
          <a:xfrm>
            <a:off x="33502457" y="17689654"/>
            <a:ext cx="10052050" cy="12661906"/>
          </a:xfrm>
        </p:spPr>
        <p:txBody>
          <a:bodyPr/>
          <a:lstStyle/>
          <a:p>
            <a:r>
              <a:rPr lang="en-GB" sz="4000" dirty="0"/>
              <a:t>Compulsive Sexual Behaviour Disorder (CSBD) is a recognised mental health condition that can have a significant impact on an individual's wellbeing and relationships. Evidence suggests that early intervention, psychological therapies, and access to appropriate support services can improve recovery outcomes. Continued awareness, research, and reduction of stigma are important to ensure effective treatment and support for those affected</a:t>
            </a:r>
          </a:p>
          <a:p>
            <a:endParaRPr lang="en-GB" sz="4000" dirty="0"/>
          </a:p>
          <a:p>
            <a:endParaRPr lang="en-GB" sz="4000" dirty="0"/>
          </a:p>
          <a:p>
            <a:endParaRPr lang="en-GB" sz="4000" dirty="0"/>
          </a:p>
          <a:p>
            <a:endParaRPr lang="en-GB" sz="4000" dirty="0"/>
          </a:p>
          <a:p>
            <a:endParaRPr lang="en-GB" sz="4000" dirty="0"/>
          </a:p>
          <a:p>
            <a:endParaRPr lang="en-GB" sz="4000" dirty="0"/>
          </a:p>
          <a:p>
            <a:endParaRPr lang="en-GB" sz="4000" dirty="0"/>
          </a:p>
          <a:p>
            <a:r>
              <a:rPr lang="en-GB" sz="1400" b="1" dirty="0"/>
              <a:t> (World Health Organization, 2022; Kraus et al., 2018; UCL, 2025).</a:t>
            </a:r>
            <a:endParaRPr lang="en-US" sz="1400" b="1" dirty="0"/>
          </a:p>
        </p:txBody>
      </p:sp>
      <p:pic>
        <p:nvPicPr>
          <p:cNvPr id="78" name="Picture 77">
            <a:extLst>
              <a:ext uri="{FF2B5EF4-FFF2-40B4-BE49-F238E27FC236}">
                <a16:creationId xmlns:a16="http://schemas.microsoft.com/office/drawing/2014/main" id="{2176DD02-457F-33A2-C5DE-9168C0433478}"/>
              </a:ext>
            </a:extLst>
          </p:cNvPr>
          <p:cNvPicPr>
            <a:picLocks noChangeAspect="1"/>
          </p:cNvPicPr>
          <p:nvPr/>
        </p:nvPicPr>
        <p:blipFill rotWithShape="1">
          <a:blip r:embed="rId8"/>
          <a:srcRect l="77455" t="50000" r="1224" b="26253"/>
          <a:stretch>
            <a:fillRect/>
          </a:stretch>
        </p:blipFill>
        <p:spPr>
          <a:xfrm>
            <a:off x="33733068" y="15925501"/>
            <a:ext cx="3242982" cy="1945661"/>
          </a:xfrm>
          <a:prstGeom prst="rect">
            <a:avLst/>
          </a:prstGeom>
        </p:spPr>
      </p:pic>
      <p:sp>
        <p:nvSpPr>
          <p:cNvPr id="7" name="TextBox 6">
            <a:extLst>
              <a:ext uri="{FF2B5EF4-FFF2-40B4-BE49-F238E27FC236}">
                <a16:creationId xmlns:a16="http://schemas.microsoft.com/office/drawing/2014/main" id="{D54E8415-54CC-F509-FBD3-AF120B835B4E}"/>
              </a:ext>
            </a:extLst>
          </p:cNvPr>
          <p:cNvSpPr txBox="1"/>
          <p:nvPr/>
        </p:nvSpPr>
        <p:spPr>
          <a:xfrm>
            <a:off x="22439988" y="30646689"/>
            <a:ext cx="1988045" cy="307777"/>
          </a:xfrm>
          <a:prstGeom prst="rect">
            <a:avLst/>
          </a:prstGeom>
          <a:noFill/>
        </p:spPr>
        <p:txBody>
          <a:bodyPr wrap="square" rtlCol="0">
            <a:spAutoFit/>
          </a:bodyPr>
          <a:lstStyle/>
          <a:p>
            <a:r>
              <a:rPr lang="en-GB" sz="1400" b="1" dirty="0">
                <a:latin typeface="Times New Roman" panose="02020603050405020304" pitchFamily="18" charset="0"/>
                <a:cs typeface="Times New Roman" panose="02020603050405020304" pitchFamily="18" charset="0"/>
              </a:rPr>
              <a:t>(Antons et al., 2022).</a:t>
            </a:r>
            <a:endParaRPr lang="en-US" sz="1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CE5076E7-CB43-A734-C4BC-DF0014849CAE}"/>
              </a:ext>
            </a:extLst>
          </p:cNvPr>
          <p:cNvSpPr txBox="1"/>
          <p:nvPr/>
        </p:nvSpPr>
        <p:spPr>
          <a:xfrm>
            <a:off x="22402327" y="30428359"/>
            <a:ext cx="5463250" cy="307777"/>
          </a:xfrm>
          <a:prstGeom prst="rect">
            <a:avLst/>
          </a:prstGeom>
          <a:noFill/>
        </p:spPr>
        <p:txBody>
          <a:bodyPr wrap="square" rtlCol="0">
            <a:spAutoFit/>
          </a:bodyPr>
          <a:lstStyle/>
          <a:p>
            <a:r>
              <a:rPr lang="en-GB" sz="1400" b="1" dirty="0">
                <a:latin typeface="Times New Roman" panose="02020603050405020304" pitchFamily="18" charset="0"/>
                <a:cs typeface="Times New Roman" panose="02020603050405020304" pitchFamily="18" charset="0"/>
              </a:rPr>
              <a:t>(Briken and Turner, 2022)</a:t>
            </a:r>
            <a:endParaRPr lang="en-US" sz="1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10860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1A8F249-8178-ADCE-49F1-CCEF5A4E0F6D}"/>
              </a:ext>
            </a:extLst>
          </p:cNvPr>
          <p:cNvSpPr txBox="1"/>
          <p:nvPr/>
        </p:nvSpPr>
        <p:spPr>
          <a:xfrm>
            <a:off x="548640" y="0"/>
            <a:ext cx="5562613" cy="2739211"/>
          </a:xfrm>
          <a:prstGeom prst="rect">
            <a:avLst/>
          </a:prstGeom>
          <a:noFill/>
        </p:spPr>
        <p:txBody>
          <a:bodyPr wrap="none" rtlCol="0">
            <a:spAutoFit/>
          </a:bodyPr>
          <a:lstStyle/>
          <a:p>
            <a:r>
              <a:rPr lang="en-US" b="1" dirty="0"/>
              <a:t>Reference</a:t>
            </a:r>
            <a:r>
              <a:rPr lang="en-US" dirty="0"/>
              <a:t> </a:t>
            </a:r>
          </a:p>
          <a:p>
            <a:endParaRPr lang="en-US" dirty="0"/>
          </a:p>
        </p:txBody>
      </p:sp>
      <p:sp>
        <p:nvSpPr>
          <p:cNvPr id="12" name="Rectangle 3">
            <a:extLst>
              <a:ext uri="{FF2B5EF4-FFF2-40B4-BE49-F238E27FC236}">
                <a16:creationId xmlns:a16="http://schemas.microsoft.com/office/drawing/2014/main" id="{C24BB815-4501-7813-124D-369371821029}"/>
              </a:ext>
            </a:extLst>
          </p:cNvPr>
          <p:cNvSpPr>
            <a:spLocks noChangeArrowheads="1"/>
          </p:cNvSpPr>
          <p:nvPr/>
        </p:nvSpPr>
        <p:spPr bwMode="auto">
          <a:xfrm>
            <a:off x="548640" y="2739211"/>
            <a:ext cx="41100430" cy="19174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4000" b="0" i="0" u="none" strike="noStrike" cap="none" normalizeH="0" baseline="0" dirty="0">
                <a:ln>
                  <a:noFill/>
                </a:ln>
                <a:solidFill>
                  <a:srgbClr val="000000"/>
                </a:solidFill>
                <a:effectLst/>
                <a:latin typeface="Arial" panose="020B0604020202020204" pitchFamily="34" charset="0"/>
              </a:rPr>
              <a:t>Antons, S. </a:t>
            </a:r>
            <a:r>
              <a:rPr kumimoji="0" lang="en-US" altLang="en-US" sz="4000" b="0" i="1" u="none" strike="noStrike" cap="none" normalizeH="0" baseline="0" dirty="0">
                <a:ln>
                  <a:noFill/>
                </a:ln>
                <a:solidFill>
                  <a:srgbClr val="000000"/>
                </a:solidFill>
                <a:effectLst/>
                <a:latin typeface="Arial" panose="020B0604020202020204" pitchFamily="34" charset="0"/>
              </a:rPr>
              <a:t>et al.</a:t>
            </a:r>
            <a:r>
              <a:rPr kumimoji="0" lang="en-US" altLang="en-US" sz="4000" b="0" i="0" u="none" strike="noStrike" cap="none" normalizeH="0" baseline="0" dirty="0">
                <a:ln>
                  <a:noFill/>
                </a:ln>
                <a:solidFill>
                  <a:srgbClr val="000000"/>
                </a:solidFill>
                <a:effectLst/>
                <a:latin typeface="Arial" panose="020B0604020202020204" pitchFamily="34" charset="0"/>
              </a:rPr>
              <a:t> (2022) ‘Treatments and interventions for compulsive sexual behavior disorder with a focus on problematic pornography use: A preregistered systematic review’, </a:t>
            </a:r>
            <a:r>
              <a:rPr kumimoji="0" lang="en-US" altLang="en-US" sz="4000" b="0" i="1" u="none" strike="noStrike" cap="none" normalizeH="0" baseline="0" dirty="0">
                <a:ln>
                  <a:noFill/>
                </a:ln>
                <a:solidFill>
                  <a:srgbClr val="000000"/>
                </a:solidFill>
                <a:effectLst/>
                <a:latin typeface="Arial" panose="020B0604020202020204" pitchFamily="34" charset="0"/>
              </a:rPr>
              <a:t>Journal of Behavioral Addictions</a:t>
            </a:r>
            <a:r>
              <a:rPr kumimoji="0" lang="en-US" altLang="en-US" sz="4000" b="0" i="0" u="none" strike="noStrike" cap="none" normalizeH="0" baseline="0" dirty="0">
                <a:ln>
                  <a:noFill/>
                </a:ln>
                <a:solidFill>
                  <a:srgbClr val="000000"/>
                </a:solidFill>
                <a:effectLst/>
                <a:latin typeface="Arial" panose="020B0604020202020204" pitchFamily="34" charset="0"/>
              </a:rPr>
              <a:t>, 11(3), pp. 643–666. Available at: </a:t>
            </a:r>
            <a:r>
              <a:rPr kumimoji="0" lang="en-US" altLang="en-US" sz="4000" b="0" i="0" u="none" strike="noStrike" cap="none" normalizeH="0" baseline="0" dirty="0">
                <a:ln>
                  <a:noFill/>
                </a:ln>
                <a:solidFill>
                  <a:srgbClr val="000000"/>
                </a:solidFill>
                <a:effectLst/>
                <a:latin typeface="Arial" panose="020B0604020202020204" pitchFamily="34" charset="0"/>
                <a:hlinkClick r:id="rId3"/>
              </a:rPr>
              <a:t>https://doi.org/10.1556/2006.2022.00061</a:t>
            </a:r>
            <a:r>
              <a:rPr kumimoji="0" lang="en-US" altLang="en-US" sz="4000" b="0" i="0" u="none" strike="noStrike" cap="none" normalizeH="0" baseline="0" dirty="0">
                <a:ln>
                  <a:noFill/>
                </a:ln>
                <a:solidFill>
                  <a:srgbClr val="000000"/>
                </a:solidFill>
                <a:effectLst/>
                <a:latin typeface="Arial" panose="020B0604020202020204" pitchFamily="34" charset="0"/>
              </a:rPr>
              <a:t> (Accessed: 7 July 2026).</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4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4000" b="0" i="0" u="none" strike="noStrike" cap="none" normalizeH="0" baseline="0" dirty="0">
                <a:ln>
                  <a:noFill/>
                </a:ln>
                <a:solidFill>
                  <a:srgbClr val="000000"/>
                </a:solidFill>
                <a:effectLst/>
                <a:latin typeface="Arial" panose="020B0604020202020204" pitchFamily="34" charset="0"/>
              </a:rPr>
              <a:t>Briken, P. and Turner, D. (2022) ‘What does “Sexual” mean in compulsive sexual behavior disorder? Commentary to the debate: “Behavioral addictions in the ICD-11”’, </a:t>
            </a:r>
            <a:r>
              <a:rPr kumimoji="0" lang="en-US" altLang="en-US" sz="4000" b="0" i="1" u="none" strike="noStrike" cap="none" normalizeH="0" baseline="0" dirty="0">
                <a:ln>
                  <a:noFill/>
                </a:ln>
                <a:solidFill>
                  <a:srgbClr val="000000"/>
                </a:solidFill>
                <a:effectLst/>
                <a:latin typeface="Arial" panose="020B0604020202020204" pitchFamily="34" charset="0"/>
              </a:rPr>
              <a:t>Journal of Behavioral Addictions</a:t>
            </a:r>
            <a:r>
              <a:rPr kumimoji="0" lang="en-US" altLang="en-US" sz="4000" b="0" i="0" u="none" strike="noStrike" cap="none" normalizeH="0" baseline="0" dirty="0">
                <a:ln>
                  <a:noFill/>
                </a:ln>
                <a:solidFill>
                  <a:srgbClr val="000000"/>
                </a:solidFill>
                <a:effectLst/>
                <a:latin typeface="Arial" panose="020B0604020202020204" pitchFamily="34" charset="0"/>
              </a:rPr>
              <a:t>, 11(2), pp. 222–225. Available at: </a:t>
            </a:r>
            <a:r>
              <a:rPr kumimoji="0" lang="en-US" altLang="en-US" sz="4000" b="0" i="0" u="none" strike="noStrike" cap="none" normalizeH="0" baseline="0" dirty="0">
                <a:ln>
                  <a:noFill/>
                </a:ln>
                <a:solidFill>
                  <a:srgbClr val="000000"/>
                </a:solidFill>
                <a:effectLst/>
                <a:latin typeface="Arial" panose="020B0604020202020204" pitchFamily="34" charset="0"/>
                <a:hlinkClick r:id="rId4"/>
              </a:rPr>
              <a:t>https://doi.org/10.1556/2006.2022.00026</a:t>
            </a:r>
            <a:r>
              <a:rPr kumimoji="0" lang="en-US" altLang="en-US" sz="4000" b="0" i="0" u="none" strike="noStrike" cap="none" normalizeH="0" baseline="0" dirty="0">
                <a:ln>
                  <a:noFill/>
                </a:ln>
                <a:solidFill>
                  <a:srgbClr val="000000"/>
                </a:solidFill>
                <a:effectLst/>
                <a:latin typeface="Arial" panose="020B0604020202020204" pitchFamily="34" charset="0"/>
              </a:rPr>
              <a:t> (Accessed: 9 July 2026).</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4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4000" b="0" i="0" u="none" strike="noStrike" cap="none" normalizeH="0" baseline="0" dirty="0">
                <a:ln>
                  <a:noFill/>
                </a:ln>
                <a:solidFill>
                  <a:srgbClr val="000000"/>
                </a:solidFill>
                <a:effectLst/>
                <a:latin typeface="Arial" panose="020B0604020202020204" pitchFamily="34" charset="0"/>
              </a:rPr>
              <a:t>Cleveland Clinic (n.d.) </a:t>
            </a:r>
            <a:r>
              <a:rPr kumimoji="0" lang="en-US" altLang="en-US" sz="4000" b="0" i="1" u="none" strike="noStrike" cap="none" normalizeH="0" baseline="0" dirty="0">
                <a:ln>
                  <a:noFill/>
                </a:ln>
                <a:solidFill>
                  <a:srgbClr val="000000"/>
                </a:solidFill>
                <a:effectLst/>
                <a:latin typeface="Arial" panose="020B0604020202020204" pitchFamily="34" charset="0"/>
              </a:rPr>
              <a:t>Compulsive Sexual Behavior Disorder (Hypersexuality)</a:t>
            </a:r>
            <a:r>
              <a:rPr kumimoji="0" lang="en-US" altLang="en-US" sz="4000" b="0" i="0" u="none" strike="noStrike" cap="none" normalizeH="0" baseline="0" dirty="0">
                <a:ln>
                  <a:noFill/>
                </a:ln>
                <a:solidFill>
                  <a:srgbClr val="000000"/>
                </a:solidFill>
                <a:effectLst/>
                <a:latin typeface="Arial" panose="020B0604020202020204" pitchFamily="34" charset="0"/>
              </a:rPr>
              <a:t>. Available at: </a:t>
            </a:r>
            <a:r>
              <a:rPr kumimoji="0" lang="en-US" altLang="en-US" sz="4000" b="0" i="0" u="none" strike="noStrike" cap="none" normalizeH="0" baseline="0" dirty="0">
                <a:ln>
                  <a:noFill/>
                </a:ln>
                <a:solidFill>
                  <a:srgbClr val="000000"/>
                </a:solidFill>
                <a:effectLst/>
                <a:latin typeface="Arial" panose="020B0604020202020204" pitchFamily="34" charset="0"/>
                <a:hlinkClick r:id="rId5"/>
              </a:rPr>
              <a:t>https://my.clevelandclinic.org/health/diseases/22690-sex-addiction-hypersexuality-and-compulsive-sexual-behavior</a:t>
            </a:r>
            <a:r>
              <a:rPr kumimoji="0" lang="en-US" altLang="en-US" sz="4000" b="0" i="0" u="none" strike="noStrike" cap="none" normalizeH="0" baseline="0" dirty="0">
                <a:ln>
                  <a:noFill/>
                </a:ln>
                <a:solidFill>
                  <a:srgbClr val="000000"/>
                </a:solidFill>
                <a:effectLst/>
                <a:latin typeface="Arial" panose="020B0604020202020204" pitchFamily="34" charset="0"/>
              </a:rPr>
              <a:t>(Accessed: 10 July 2026).</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4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4000" b="0" i="0" u="none" strike="noStrike" cap="none" normalizeH="0" baseline="0" dirty="0">
                <a:ln>
                  <a:noFill/>
                </a:ln>
                <a:solidFill>
                  <a:srgbClr val="000000"/>
                </a:solidFill>
                <a:effectLst/>
                <a:latin typeface="Arial" panose="020B0604020202020204" pitchFamily="34" charset="0"/>
              </a:rPr>
              <a:t>Kraus, S.W., Krueger, R.B., Briken, P., First, M.B., Stein, D.J., Kaplan, M.S., Voon, V., Abdo, C.H.N., Grant, J.E., Atalla, E. and Reed, G.M. (2018) ‘Compulsive sexual behavior disorder in the ICD-11’, </a:t>
            </a:r>
            <a:r>
              <a:rPr kumimoji="0" lang="en-US" altLang="en-US" sz="4000" b="0" i="1" u="none" strike="noStrike" cap="none" normalizeH="0" baseline="0" dirty="0">
                <a:ln>
                  <a:noFill/>
                </a:ln>
                <a:solidFill>
                  <a:srgbClr val="000000"/>
                </a:solidFill>
                <a:effectLst/>
                <a:latin typeface="Arial" panose="020B0604020202020204" pitchFamily="34" charset="0"/>
              </a:rPr>
              <a:t>World Psychiatry</a:t>
            </a:r>
            <a:r>
              <a:rPr kumimoji="0" lang="en-US" altLang="en-US" sz="4000" b="0" i="0" u="none" strike="noStrike" cap="none" normalizeH="0" baseline="0" dirty="0">
                <a:ln>
                  <a:noFill/>
                </a:ln>
                <a:solidFill>
                  <a:srgbClr val="000000"/>
                </a:solidFill>
                <a:effectLst/>
                <a:latin typeface="Arial" panose="020B0604020202020204" pitchFamily="34" charset="0"/>
              </a:rPr>
              <a:t>, 17(1), pp. 109–110. Available at: </a:t>
            </a:r>
            <a:r>
              <a:rPr kumimoji="0" lang="en-US" altLang="en-US" sz="4000" b="0" i="0" u="none" strike="noStrike" cap="none" normalizeH="0" baseline="0" dirty="0">
                <a:ln>
                  <a:noFill/>
                </a:ln>
                <a:solidFill>
                  <a:srgbClr val="000000"/>
                </a:solidFill>
                <a:effectLst/>
                <a:latin typeface="Arial" panose="020B0604020202020204" pitchFamily="34" charset="0"/>
                <a:hlinkClick r:id="rId6"/>
              </a:rPr>
              <a:t>https://onlinelibrary.wiley.com/doi/10.1002/wps.20499</a:t>
            </a:r>
            <a:r>
              <a:rPr kumimoji="0" lang="en-US" altLang="en-US" sz="4000" b="0" i="0" u="none" strike="noStrike" cap="none" normalizeH="0" baseline="0" dirty="0">
                <a:ln>
                  <a:noFill/>
                </a:ln>
                <a:solidFill>
                  <a:srgbClr val="000000"/>
                </a:solidFill>
                <a:effectLst/>
                <a:latin typeface="Arial" panose="020B0604020202020204" pitchFamily="34" charset="0"/>
              </a:rPr>
              <a:t> (Accessed: 12 July 2026).</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4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4000" b="0" i="0" u="none" strike="noStrike" cap="none" normalizeH="0" baseline="0" dirty="0">
                <a:ln>
                  <a:noFill/>
                </a:ln>
                <a:solidFill>
                  <a:srgbClr val="000000"/>
                </a:solidFill>
                <a:effectLst/>
                <a:latin typeface="Arial" panose="020B0604020202020204" pitchFamily="34" charset="0"/>
              </a:rPr>
              <a:t>Lew-Starowicz, M. and Coleman, E. (2022) ‘Mental and sexual health perspectives of the International Classification of Diseases (ICD-11) Compulsive Sexual Behavior Disorder: Commentary to the debate “Behavioral addictions in the ICD-11”’, </a:t>
            </a:r>
            <a:r>
              <a:rPr kumimoji="0" lang="en-US" altLang="en-US" sz="4000" b="0" i="1" u="none" strike="noStrike" cap="none" normalizeH="0" baseline="0" dirty="0">
                <a:ln>
                  <a:noFill/>
                </a:ln>
                <a:solidFill>
                  <a:srgbClr val="000000"/>
                </a:solidFill>
                <a:effectLst/>
                <a:latin typeface="Arial" panose="020B0604020202020204" pitchFamily="34" charset="0"/>
              </a:rPr>
              <a:t>Journal of Behavioral Addictions</a:t>
            </a:r>
            <a:r>
              <a:rPr kumimoji="0" lang="en-US" altLang="en-US" sz="4000" b="0" i="0" u="none" strike="noStrike" cap="none" normalizeH="0" baseline="0" dirty="0">
                <a:ln>
                  <a:noFill/>
                </a:ln>
                <a:solidFill>
                  <a:srgbClr val="000000"/>
                </a:solidFill>
                <a:effectLst/>
                <a:latin typeface="Arial" panose="020B0604020202020204" pitchFamily="34" charset="0"/>
              </a:rPr>
              <a:t>, 11(2), pp. 226–229. Available at: </a:t>
            </a:r>
            <a:r>
              <a:rPr kumimoji="0" lang="en-US" altLang="en-US" sz="4000" b="0" i="0" u="none" strike="noStrike" cap="none" normalizeH="0" baseline="0" dirty="0">
                <a:ln>
                  <a:noFill/>
                </a:ln>
                <a:solidFill>
                  <a:srgbClr val="000000"/>
                </a:solidFill>
                <a:effectLst/>
                <a:latin typeface="Arial" panose="020B0604020202020204" pitchFamily="34" charset="0"/>
                <a:hlinkClick r:id="rId7"/>
              </a:rPr>
              <a:t>https://doi.org/10.1556/2006.2022.00032</a:t>
            </a:r>
            <a:r>
              <a:rPr kumimoji="0" lang="en-US" altLang="en-US" sz="4000" b="0" i="0" u="none" strike="noStrike" cap="none" normalizeH="0" baseline="0" dirty="0">
                <a:ln>
                  <a:noFill/>
                </a:ln>
                <a:solidFill>
                  <a:srgbClr val="000000"/>
                </a:solidFill>
                <a:effectLst/>
                <a:latin typeface="Arial" panose="020B0604020202020204" pitchFamily="34" charset="0"/>
              </a:rPr>
              <a:t>(Accessed: 15 July 2026).</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4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4000" b="0" i="0" u="none" strike="noStrike" cap="none" normalizeH="0" baseline="0" dirty="0">
                <a:ln>
                  <a:noFill/>
                </a:ln>
                <a:solidFill>
                  <a:srgbClr val="000000"/>
                </a:solidFill>
                <a:effectLst/>
                <a:latin typeface="Arial" panose="020B0604020202020204" pitchFamily="34" charset="0"/>
              </a:rPr>
              <a:t>Mayo Clinic (2023) </a:t>
            </a:r>
            <a:r>
              <a:rPr kumimoji="0" lang="en-US" altLang="en-US" sz="4000" b="0" i="1" u="none" strike="noStrike" cap="none" normalizeH="0" baseline="0" dirty="0">
                <a:ln>
                  <a:noFill/>
                </a:ln>
                <a:solidFill>
                  <a:srgbClr val="000000"/>
                </a:solidFill>
                <a:effectLst/>
                <a:latin typeface="Arial" panose="020B0604020202020204" pitchFamily="34" charset="0"/>
              </a:rPr>
              <a:t>Compulsive sexual behavior – Symptoms and causes</a:t>
            </a:r>
            <a:r>
              <a:rPr kumimoji="0" lang="en-US" altLang="en-US" sz="4000" b="0" i="0" u="none" strike="noStrike" cap="none" normalizeH="0" baseline="0" dirty="0">
                <a:ln>
                  <a:noFill/>
                </a:ln>
                <a:solidFill>
                  <a:srgbClr val="000000"/>
                </a:solidFill>
                <a:effectLst/>
                <a:latin typeface="Arial" panose="020B0604020202020204" pitchFamily="34" charset="0"/>
              </a:rPr>
              <a:t>. Available at: </a:t>
            </a:r>
            <a:r>
              <a:rPr kumimoji="0" lang="en-US" altLang="en-US" sz="4000" b="0" i="0" u="none" strike="noStrike" cap="none" normalizeH="0" baseline="0" dirty="0">
                <a:ln>
                  <a:noFill/>
                </a:ln>
                <a:solidFill>
                  <a:srgbClr val="000000"/>
                </a:solidFill>
                <a:effectLst/>
                <a:latin typeface="Arial" panose="020B0604020202020204" pitchFamily="34" charset="0"/>
                <a:hlinkClick r:id="rId8"/>
              </a:rPr>
              <a:t>https://www.mayoclinic.org/diseases-conditions/compulsive-sexual-behavior/symptoms-causes/syc-20360434</a:t>
            </a:r>
            <a:r>
              <a:rPr kumimoji="0" lang="en-US" altLang="en-US" sz="4000" b="0" i="0" u="none" strike="noStrike" cap="none" normalizeH="0" baseline="0" dirty="0">
                <a:ln>
                  <a:noFill/>
                </a:ln>
                <a:solidFill>
                  <a:srgbClr val="000000"/>
                </a:solidFill>
                <a:effectLst/>
                <a:latin typeface="Arial" panose="020B0604020202020204" pitchFamily="34" charset="0"/>
              </a:rPr>
              <a:t> (Accessed: 18 July 2026).</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4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4000" b="0" i="0" u="none" strike="noStrike" cap="none" normalizeH="0" baseline="0" dirty="0">
                <a:ln>
                  <a:noFill/>
                </a:ln>
                <a:solidFill>
                  <a:srgbClr val="000000"/>
                </a:solidFill>
                <a:effectLst/>
                <a:latin typeface="Arial" panose="020B0604020202020204" pitchFamily="34" charset="0"/>
              </a:rPr>
              <a:t>National Health Service (NHS) (2025) </a:t>
            </a:r>
            <a:r>
              <a:rPr kumimoji="0" lang="en-US" altLang="en-US" sz="4000" b="0" i="1" u="none" strike="noStrike" cap="none" normalizeH="0" baseline="0" dirty="0">
                <a:ln>
                  <a:noFill/>
                </a:ln>
                <a:solidFill>
                  <a:srgbClr val="000000"/>
                </a:solidFill>
                <a:effectLst/>
                <a:latin typeface="Arial" panose="020B0604020202020204" pitchFamily="34" charset="0"/>
              </a:rPr>
              <a:t>Addiction support</a:t>
            </a:r>
            <a:r>
              <a:rPr kumimoji="0" lang="en-US" altLang="en-US" sz="4000" b="0" i="0" u="none" strike="noStrike" cap="none" normalizeH="0" baseline="0" dirty="0">
                <a:ln>
                  <a:noFill/>
                </a:ln>
                <a:solidFill>
                  <a:srgbClr val="000000"/>
                </a:solidFill>
                <a:effectLst/>
                <a:latin typeface="Arial" panose="020B0604020202020204" pitchFamily="34" charset="0"/>
              </a:rPr>
              <a:t>. Available at: </a:t>
            </a:r>
            <a:r>
              <a:rPr kumimoji="0" lang="en-US" altLang="en-US" sz="4000" b="0" i="0" u="none" strike="noStrike" cap="none" normalizeH="0" baseline="0" dirty="0">
                <a:ln>
                  <a:noFill/>
                </a:ln>
                <a:solidFill>
                  <a:srgbClr val="000000"/>
                </a:solidFill>
                <a:effectLst/>
                <a:latin typeface="Arial" panose="020B0604020202020204" pitchFamily="34" charset="0"/>
                <a:hlinkClick r:id="rId9"/>
              </a:rPr>
              <a:t>https://www.nhs.uk/live-well/addiction-support/</a:t>
            </a:r>
            <a:r>
              <a:rPr kumimoji="0" lang="en-US" altLang="en-US" sz="4000" b="0" i="0" u="none" strike="noStrike" cap="none" normalizeH="0" baseline="0" dirty="0">
                <a:ln>
                  <a:noFill/>
                </a:ln>
                <a:solidFill>
                  <a:srgbClr val="000000"/>
                </a:solidFill>
                <a:effectLst/>
                <a:latin typeface="Arial" panose="020B0604020202020204" pitchFamily="34" charset="0"/>
              </a:rPr>
              <a:t>(Accessed: 20 July 2026).</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4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4000" b="0" i="0" u="none" strike="noStrike" cap="none" normalizeH="0" baseline="0" dirty="0">
                <a:ln>
                  <a:noFill/>
                </a:ln>
                <a:solidFill>
                  <a:srgbClr val="000000"/>
                </a:solidFill>
                <a:effectLst/>
                <a:latin typeface="Arial" panose="020B0604020202020204" pitchFamily="34" charset="0"/>
              </a:rPr>
              <a:t>Royal College of Psychiatrists (n.d.) </a:t>
            </a:r>
            <a:r>
              <a:rPr kumimoji="0" lang="en-US" altLang="en-US" sz="4000" b="0" i="1" u="none" strike="noStrike" cap="none" normalizeH="0" baseline="0" dirty="0">
                <a:ln>
                  <a:noFill/>
                </a:ln>
                <a:solidFill>
                  <a:srgbClr val="000000"/>
                </a:solidFill>
                <a:effectLst/>
                <a:latin typeface="Arial" panose="020B0604020202020204" pitchFamily="34" charset="0"/>
              </a:rPr>
              <a:t>Compulsive sexual </a:t>
            </a:r>
            <a:r>
              <a:rPr kumimoji="0" lang="en-US" altLang="en-US" sz="4000" b="0" i="1" u="none" strike="noStrike" cap="none" normalizeH="0" baseline="0" dirty="0" err="1">
                <a:ln>
                  <a:noFill/>
                </a:ln>
                <a:solidFill>
                  <a:srgbClr val="000000"/>
                </a:solidFill>
                <a:effectLst/>
                <a:latin typeface="Arial" panose="020B0604020202020204" pitchFamily="34" charset="0"/>
              </a:rPr>
              <a:t>behaviour</a:t>
            </a:r>
            <a:r>
              <a:rPr kumimoji="0" lang="en-US" altLang="en-US" sz="4000" b="0" i="0" u="none" strike="noStrike" cap="none" normalizeH="0" baseline="0" dirty="0">
                <a:ln>
                  <a:noFill/>
                </a:ln>
                <a:solidFill>
                  <a:srgbClr val="000000"/>
                </a:solidFill>
                <a:effectLst/>
                <a:latin typeface="Arial" panose="020B0604020202020204" pitchFamily="34" charset="0"/>
              </a:rPr>
              <a:t>. Available at: </a:t>
            </a:r>
            <a:r>
              <a:rPr kumimoji="0" lang="en-US" altLang="en-US" sz="4000" b="0" i="0" u="none" strike="noStrike" cap="none" normalizeH="0" baseline="0" dirty="0">
                <a:ln>
                  <a:noFill/>
                </a:ln>
                <a:solidFill>
                  <a:srgbClr val="000000"/>
                </a:solidFill>
                <a:effectLst/>
                <a:latin typeface="Arial" panose="020B0604020202020204" pitchFamily="34" charset="0"/>
                <a:hlinkClick r:id="rId10"/>
              </a:rPr>
              <a:t>https://www.rcpsych.ac.uk/mental-health/problems-disorders/compulsive-sexual-behaviour</a:t>
            </a:r>
            <a:r>
              <a:rPr kumimoji="0" lang="en-US" altLang="en-US" sz="4000" b="0" i="0" u="none" strike="noStrike" cap="none" normalizeH="0" baseline="0" dirty="0">
                <a:ln>
                  <a:noFill/>
                </a:ln>
                <a:solidFill>
                  <a:srgbClr val="000000"/>
                </a:solidFill>
                <a:effectLst/>
                <a:latin typeface="Arial" panose="020B0604020202020204" pitchFamily="34" charset="0"/>
              </a:rPr>
              <a:t> (Accessed: 22 July 2026).</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4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4000" b="0" i="0" u="none" strike="noStrike" cap="none" normalizeH="0" baseline="0" dirty="0">
                <a:ln>
                  <a:noFill/>
                </a:ln>
                <a:solidFill>
                  <a:srgbClr val="000000"/>
                </a:solidFill>
                <a:effectLst/>
                <a:latin typeface="Arial" panose="020B0604020202020204" pitchFamily="34" charset="0"/>
              </a:rPr>
              <a:t>University College London (UCL) (2025) </a:t>
            </a:r>
            <a:r>
              <a:rPr kumimoji="0" lang="en-US" altLang="en-US" sz="4000" b="0" i="1" u="none" strike="noStrike" cap="none" normalizeH="0" baseline="0" dirty="0">
                <a:ln>
                  <a:noFill/>
                </a:ln>
                <a:solidFill>
                  <a:srgbClr val="000000"/>
                </a:solidFill>
                <a:effectLst/>
                <a:latin typeface="Arial" panose="020B0604020202020204" pitchFamily="34" charset="0"/>
              </a:rPr>
              <a:t>Compulsive sexual </a:t>
            </a:r>
            <a:r>
              <a:rPr kumimoji="0" lang="en-US" altLang="en-US" sz="4000" b="0" i="1" u="none" strike="noStrike" cap="none" normalizeH="0" baseline="0" dirty="0" err="1">
                <a:ln>
                  <a:noFill/>
                </a:ln>
                <a:solidFill>
                  <a:srgbClr val="000000"/>
                </a:solidFill>
                <a:effectLst/>
                <a:latin typeface="Arial" panose="020B0604020202020204" pitchFamily="34" charset="0"/>
              </a:rPr>
              <a:t>behaviours</a:t>
            </a:r>
            <a:r>
              <a:rPr kumimoji="0" lang="en-US" altLang="en-US" sz="4000" b="0" i="1" u="none" strike="noStrike" cap="none" normalizeH="0" baseline="0" dirty="0">
                <a:ln>
                  <a:noFill/>
                </a:ln>
                <a:solidFill>
                  <a:srgbClr val="000000"/>
                </a:solidFill>
                <a:effectLst/>
                <a:latin typeface="Arial" panose="020B0604020202020204" pitchFamily="34" charset="0"/>
              </a:rPr>
              <a:t> and sex addiction</a:t>
            </a:r>
            <a:r>
              <a:rPr kumimoji="0" lang="en-US" altLang="en-US" sz="4000" b="0" i="0" u="none" strike="noStrike" cap="none" normalizeH="0" baseline="0" dirty="0">
                <a:ln>
                  <a:noFill/>
                </a:ln>
                <a:solidFill>
                  <a:srgbClr val="000000"/>
                </a:solidFill>
                <a:effectLst/>
                <a:latin typeface="Arial" panose="020B0604020202020204" pitchFamily="34" charset="0"/>
              </a:rPr>
              <a:t>. Available at: </a:t>
            </a:r>
            <a:r>
              <a:rPr kumimoji="0" lang="en-US" altLang="en-US" sz="4000" b="0" i="0" u="none" strike="noStrike" cap="none" normalizeH="0" baseline="0" dirty="0">
                <a:ln>
                  <a:noFill/>
                </a:ln>
                <a:solidFill>
                  <a:srgbClr val="000000"/>
                </a:solidFill>
                <a:effectLst/>
                <a:latin typeface="Arial" panose="020B0604020202020204" pitchFamily="34" charset="0"/>
                <a:hlinkClick r:id="rId11"/>
              </a:rPr>
              <a:t>https://www.ucl.ac.uk/study/support-and-wellbeing/unwanted-behaviours/compulsive-sexual-behaviours-and-sex-addiction</a:t>
            </a:r>
            <a:r>
              <a:rPr kumimoji="0" lang="en-US" altLang="en-US" sz="4000" b="0" i="0" u="none" strike="noStrike" cap="none" normalizeH="0" baseline="0" dirty="0">
                <a:ln>
                  <a:noFill/>
                </a:ln>
                <a:solidFill>
                  <a:srgbClr val="000000"/>
                </a:solidFill>
                <a:effectLst/>
                <a:latin typeface="Arial" panose="020B0604020202020204" pitchFamily="34" charset="0"/>
              </a:rPr>
              <a:t> (Accessed: 25 July 2026).</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4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4000" b="0" i="0" u="none" strike="noStrike" cap="none" normalizeH="0" baseline="0" dirty="0">
                <a:ln>
                  <a:noFill/>
                </a:ln>
                <a:solidFill>
                  <a:srgbClr val="000000"/>
                </a:solidFill>
                <a:effectLst/>
                <a:latin typeface="Arial" panose="020B0604020202020204" pitchFamily="34" charset="0"/>
              </a:rPr>
              <a:t>Walton, M.T., Cantor, J.M. and Lykins, A.D. (2017) ‘An online assessment of personality, psychological, and sexuality variables associated with hypersexual behavior’, </a:t>
            </a:r>
            <a:r>
              <a:rPr kumimoji="0" lang="en-US" altLang="en-US" sz="4000" b="0" i="1" u="none" strike="noStrike" cap="none" normalizeH="0" baseline="0" dirty="0">
                <a:ln>
                  <a:noFill/>
                </a:ln>
                <a:solidFill>
                  <a:srgbClr val="000000"/>
                </a:solidFill>
                <a:effectLst/>
                <a:latin typeface="Arial" panose="020B0604020202020204" pitchFamily="34" charset="0"/>
              </a:rPr>
              <a:t>Archives of Sexual Behavior</a:t>
            </a:r>
            <a:r>
              <a:rPr kumimoji="0" lang="en-US" altLang="en-US" sz="4000" b="0" i="0" u="none" strike="noStrike" cap="none" normalizeH="0" baseline="0" dirty="0">
                <a:ln>
                  <a:noFill/>
                </a:ln>
                <a:solidFill>
                  <a:srgbClr val="000000"/>
                </a:solidFill>
                <a:effectLst/>
                <a:latin typeface="Arial" panose="020B0604020202020204" pitchFamily="34" charset="0"/>
              </a:rPr>
              <a:t>, 46(3), pp. 721–733. Available at: </a:t>
            </a:r>
            <a:r>
              <a:rPr kumimoji="0" lang="en-US" altLang="en-US" sz="4000" b="0" i="0" u="none" strike="noStrike" cap="none" normalizeH="0" baseline="0" dirty="0">
                <a:ln>
                  <a:noFill/>
                </a:ln>
                <a:solidFill>
                  <a:srgbClr val="000000"/>
                </a:solidFill>
                <a:effectLst/>
                <a:latin typeface="Arial" panose="020B0604020202020204" pitchFamily="34" charset="0"/>
                <a:hlinkClick r:id="rId12"/>
              </a:rPr>
              <a:t>https://link.springer.com/article/10.1007/s10508-015-0608-x</a:t>
            </a:r>
            <a:r>
              <a:rPr kumimoji="0" lang="en-US" altLang="en-US" sz="4000" b="0" i="0" u="none" strike="noStrike" cap="none" normalizeH="0" baseline="0" dirty="0">
                <a:ln>
                  <a:noFill/>
                </a:ln>
                <a:solidFill>
                  <a:srgbClr val="000000"/>
                </a:solidFill>
                <a:effectLst/>
                <a:latin typeface="Arial" panose="020B0604020202020204" pitchFamily="34" charset="0"/>
              </a:rPr>
              <a:t> (Accessed: 26 July 2026).</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4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4000" b="0" i="0" u="none" strike="noStrike" cap="none" normalizeH="0" baseline="0" dirty="0">
                <a:ln>
                  <a:noFill/>
                </a:ln>
                <a:solidFill>
                  <a:srgbClr val="000000"/>
                </a:solidFill>
                <a:effectLst/>
                <a:latin typeface="Arial" panose="020B0604020202020204" pitchFamily="34" charset="0"/>
              </a:rPr>
              <a:t>World Health Organization (2022) </a:t>
            </a:r>
            <a:r>
              <a:rPr kumimoji="0" lang="en-US" altLang="en-US" sz="4000" b="0" i="1" u="none" strike="noStrike" cap="none" normalizeH="0" baseline="0" dirty="0">
                <a:ln>
                  <a:noFill/>
                </a:ln>
                <a:solidFill>
                  <a:srgbClr val="000000"/>
                </a:solidFill>
                <a:effectLst/>
                <a:latin typeface="Arial" panose="020B0604020202020204" pitchFamily="34" charset="0"/>
              </a:rPr>
              <a:t>International Classification of Diseases (ICD-11): Compulsive Sexual </a:t>
            </a:r>
            <a:r>
              <a:rPr kumimoji="0" lang="en-US" altLang="en-US" sz="4000" b="0" i="1" u="none" strike="noStrike" cap="none" normalizeH="0" baseline="0" dirty="0" err="1">
                <a:ln>
                  <a:noFill/>
                </a:ln>
                <a:solidFill>
                  <a:srgbClr val="000000"/>
                </a:solidFill>
                <a:effectLst/>
                <a:latin typeface="Arial" panose="020B0604020202020204" pitchFamily="34" charset="0"/>
              </a:rPr>
              <a:t>Behaviour</a:t>
            </a:r>
            <a:r>
              <a:rPr kumimoji="0" lang="en-US" altLang="en-US" sz="4000" b="0" i="1" u="none" strike="noStrike" cap="none" normalizeH="0" baseline="0" dirty="0">
                <a:ln>
                  <a:noFill/>
                </a:ln>
                <a:solidFill>
                  <a:srgbClr val="000000"/>
                </a:solidFill>
                <a:effectLst/>
                <a:latin typeface="Arial" panose="020B0604020202020204" pitchFamily="34" charset="0"/>
              </a:rPr>
              <a:t> Disorder</a:t>
            </a:r>
            <a:r>
              <a:rPr kumimoji="0" lang="en-US" altLang="en-US" sz="4000" b="0" i="0" u="none" strike="noStrike" cap="none" normalizeH="0" baseline="0" dirty="0">
                <a:ln>
                  <a:noFill/>
                </a:ln>
                <a:solidFill>
                  <a:srgbClr val="000000"/>
                </a:solidFill>
                <a:effectLst/>
                <a:latin typeface="Arial" panose="020B0604020202020204" pitchFamily="34" charset="0"/>
              </a:rPr>
              <a:t>. Available at: </a:t>
            </a:r>
            <a:r>
              <a:rPr kumimoji="0" lang="en-US" altLang="en-US" sz="4000" b="0" i="0" u="none" strike="noStrike" cap="none" normalizeH="0" baseline="0" dirty="0">
                <a:ln>
                  <a:noFill/>
                </a:ln>
                <a:solidFill>
                  <a:srgbClr val="000000"/>
                </a:solidFill>
                <a:effectLst/>
                <a:latin typeface="Arial" panose="020B0604020202020204" pitchFamily="34" charset="0"/>
                <a:hlinkClick r:id="rId13"/>
              </a:rPr>
              <a:t>https://icd.who.int/</a:t>
            </a:r>
            <a:r>
              <a:rPr kumimoji="0" lang="en-US" altLang="en-US" sz="4000" b="0" i="0" u="none" strike="noStrike" cap="none" normalizeH="0" baseline="0" dirty="0">
                <a:ln>
                  <a:noFill/>
                </a:ln>
                <a:solidFill>
                  <a:srgbClr val="000000"/>
                </a:solidFill>
                <a:effectLst/>
                <a:latin typeface="Arial" panose="020B0604020202020204" pitchFamily="34" charset="0"/>
              </a:rPr>
              <a:t> (Accessed: 28 July 2026).</a:t>
            </a:r>
            <a:endParaRPr kumimoji="0" lang="en-US" altLang="en-US" sz="40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11098629"/>
      </p:ext>
    </p:extLst>
  </p:cSld>
  <p:clrMapOvr>
    <a:masterClrMapping/>
  </p:clrMapOvr>
</p:sld>
</file>

<file path=ppt/theme/theme1.xml><?xml version="1.0" encoding="utf-8"?>
<a:theme xmlns:a="http://schemas.openxmlformats.org/drawingml/2006/main" name="36x48-Template-V2b">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Without Quick Guide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3 Column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rifold - Wide Center">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36x48-Template-V2b</Template>
  <TotalTime>13350</TotalTime>
  <Words>1357</Words>
  <Application>Microsoft Macintosh PowerPoint</Application>
  <PresentationFormat>Custom</PresentationFormat>
  <Paragraphs>138</Paragraphs>
  <Slides>3</Slides>
  <Notes>2</Notes>
  <HiddenSlides>0</HiddenSlides>
  <MMClips>0</MMClips>
  <ScaleCrop>false</ScaleCrop>
  <HeadingPairs>
    <vt:vector size="6" baseType="variant">
      <vt:variant>
        <vt:lpstr>Fonts Used</vt:lpstr>
      </vt:variant>
      <vt:variant>
        <vt:i4>7</vt:i4>
      </vt:variant>
      <vt:variant>
        <vt:lpstr>Theme</vt:lpstr>
      </vt:variant>
      <vt:variant>
        <vt:i4>5</vt:i4>
      </vt:variant>
      <vt:variant>
        <vt:lpstr>Slide Titles</vt:lpstr>
      </vt:variant>
      <vt:variant>
        <vt:i4>3</vt:i4>
      </vt:variant>
    </vt:vector>
  </HeadingPairs>
  <TitlesOfParts>
    <vt:vector size="15" baseType="lpstr">
      <vt:lpstr>Aptos</vt:lpstr>
      <vt:lpstr>Aptos Display</vt:lpstr>
      <vt:lpstr>Arial</vt:lpstr>
      <vt:lpstr>Arial Black</vt:lpstr>
      <vt:lpstr>Calibri</vt:lpstr>
      <vt:lpstr>Times New Roman</vt:lpstr>
      <vt:lpstr>Trebuchet MS</vt:lpstr>
      <vt:lpstr>36x48-Template-V2b</vt:lpstr>
      <vt:lpstr>Without Quick Guides</vt:lpstr>
      <vt:lpstr>Classic 3 Columns</vt:lpstr>
      <vt:lpstr>Trifold - Wide Center</vt:lpstr>
      <vt:lpstr>Office Theme</vt:lpstr>
      <vt:lpstr>  Student name :Deborah Flores Rodrigues  Student number : 2336878 </vt:lpstr>
      <vt:lpstr>PowerPoint Presentation</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Deborah Flores Rodrigues (2336878)</cp:lastModifiedBy>
  <cp:revision>87</cp:revision>
  <cp:lastPrinted>2015-06-29T17:31:11Z</cp:lastPrinted>
  <dcterms:created xsi:type="dcterms:W3CDTF">2012-02-03T19:11:35Z</dcterms:created>
  <dcterms:modified xsi:type="dcterms:W3CDTF">2026-07-28T08:57:35Z</dcterms:modified>
</cp:coreProperties>
</file>