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>
        <p:scale>
          <a:sx n="60" d="100"/>
          <a:sy n="60" d="100"/>
        </p:scale>
        <p:origin x="50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8406" y="4512376"/>
            <a:ext cx="8639776" cy="900190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8406" y="1720884"/>
            <a:ext cx="8639775" cy="2734693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63546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717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0CFA-45ED-71B0-EE3E-CCE6D5C19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474" y="2413788"/>
            <a:ext cx="8085116" cy="2737521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7BECA-A01D-7D7A-F2A6-891EC9D2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2474" y="1351721"/>
            <a:ext cx="8085118" cy="99391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6478-6FAF-D420-0B87-6EABB81E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289B-CB0D-8AFC-7C02-F755C0DCC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971E4-8A9E-2A30-D7FE-B3505124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429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F941-C3A7-545F-8046-C7A9AC803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5817" y="1272209"/>
            <a:ext cx="9164725" cy="103367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4277-CFAE-EEF6-3346-61F06D5A3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15817" y="2425148"/>
            <a:ext cx="4188635" cy="316064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384-699D-84FC-C8B5-7BDE49BB4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1355" y="2425148"/>
            <a:ext cx="4188635" cy="316064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9386-AFC8-03DA-4563-07B0A011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ED60A-7704-31D9-7D4D-65C635ED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927DA-3B5E-13B8-0BA8-5DCFF001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672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B55A-280B-BDCB-F966-8578DD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442" y="600817"/>
            <a:ext cx="10079497" cy="1168706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6EA03-7008-14AB-547B-E66EA4EC9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17442" y="1798488"/>
            <a:ext cx="4599587" cy="668492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629F56-D2C8-71FE-FA59-002819D51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7442" y="2777279"/>
            <a:ext cx="4599587" cy="327693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524D2-CA8D-75F3-D089-C2F0E20D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7352" y="1798488"/>
            <a:ext cx="4599588" cy="668492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B0E3-5AE5-0516-27BF-9F246137F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7352" y="2777279"/>
            <a:ext cx="4599588" cy="327693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319A7-6048-4735-B2AC-6D6043F1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5F875-F23E-D0D2-9115-CD494FDA0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4F88F-F488-D9D5-CF99-AA1750AAF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94593-EFC2-EEEF-74CD-BD00F4132A94}"/>
              </a:ext>
            </a:extLst>
          </p:cNvPr>
          <p:cNvCxnSpPr>
            <a:cxnSpLocks/>
          </p:cNvCxnSpPr>
          <p:nvPr/>
        </p:nvCxnSpPr>
        <p:spPr>
          <a:xfrm>
            <a:off x="6571185" y="2593591"/>
            <a:ext cx="452575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851F6D-436C-FA47-8CD1-2C10E735764A}"/>
              </a:ext>
            </a:extLst>
          </p:cNvPr>
          <p:cNvCxnSpPr>
            <a:cxnSpLocks/>
          </p:cNvCxnSpPr>
          <p:nvPr/>
        </p:nvCxnSpPr>
        <p:spPr>
          <a:xfrm>
            <a:off x="1107503" y="2593591"/>
            <a:ext cx="4509526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7899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1B86-9261-4E82-EF65-30F78154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A5E84-E43B-20AE-E80D-47CB0B07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F5797-14F1-9FEB-247C-0E325AF7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5D7AF-1489-8F93-4828-0AE784B8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386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CAF1C-8901-AE05-E52C-D5B95941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D4F90-2973-4FE2-6C2C-5C2AC5C5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0414B-A7EC-0C14-EFD2-29C5582C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855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78C7-A764-C5E4-A6A4-DC5B1B35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121" y="1391478"/>
            <a:ext cx="3288432" cy="195141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E178-4B5D-413B-6583-AB81E8D0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3235" y="920080"/>
            <a:ext cx="5312467" cy="502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92F6D-71AB-9630-9DBE-46041C50C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80121" y="3566727"/>
            <a:ext cx="3288432" cy="1766325"/>
          </a:xfrm>
        </p:spPr>
        <p:txBody>
          <a:bodyPr anchor="b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EAAD1-C919-6E2E-32D2-E199025F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8B5D8-E15B-BE38-2A89-BD0F02E1A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ECC26-B78C-4CBD-6883-97E80D3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AAC029-BE5C-900C-E7D2-DE6E31789D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4305523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799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4EAA-30F7-390A-C77C-2E5BD821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120" y="1391478"/>
            <a:ext cx="3322510" cy="2037522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 useBgFill="1">
        <p:nvSpPr>
          <p:cNvPr id="3" name="Picture Placeholder 2">
            <a:extLst>
              <a:ext uri="{FF2B5EF4-FFF2-40B4-BE49-F238E27FC236}">
                <a16:creationId xmlns:a16="http://schemas.microsoft.com/office/drawing/2014/main" id="{513A1C34-81AC-D534-67B1-427212289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907143" y="931857"/>
            <a:ext cx="5351659" cy="499630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1012D-3524-26C6-64C1-8CE6E7A9A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80120" y="3742792"/>
            <a:ext cx="3322510" cy="1590261"/>
          </a:xfrm>
        </p:spPr>
        <p:txBody>
          <a:bodyPr anchor="b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FA6D7-1BE0-F14D-A2F7-4836180BC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6B5AC-3F20-FDC1-D579-7C4C6B4ED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4ACA-1D54-81FA-70B1-31AB3011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D8EE65-D4F9-418A-1628-F5DFD3DBA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4305523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950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2C3AB-851A-0D2F-B3AE-5B161CFFC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4338" y="1255172"/>
            <a:ext cx="9297346" cy="1050707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89FD6B-3621-3904-7878-A2825C692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24338" y="2419468"/>
            <a:ext cx="9297346" cy="32543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08AE9-D8ED-ED5D-D7B0-A4381177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F98B-AC81-D122-3D05-9C4E2FE4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FB543-B138-6627-3714-12105D1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912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DE16D-F1A0-DDB5-A98C-A9055C93D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26961" y="1414196"/>
            <a:ext cx="1817441" cy="410060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A548F-8DA7-C53C-1BFE-7C720CB20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346042" y="1414196"/>
            <a:ext cx="7780919" cy="410060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A2C8-1C90-25D0-8B0A-30B73CFD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F1A4-0404-DA2D-1EA4-828091C0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57155-0F4A-F7B7-C4A8-755572E98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358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442" y="1233199"/>
            <a:ext cx="8977511" cy="107382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0444" y="2419639"/>
            <a:ext cx="8977509" cy="31417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fld id="{E7736193-EDE3-4BB5-AE5F-E6E5472AB8BE}" type="datetimeFigureOut">
              <a:rPr lang="en-US" smtClean="0"/>
              <a:t>12/4/2024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9657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272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12CB9FF-7D0E-C6EE-FD1E-5414C1C2F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4AF4B06-53F0-C847-8C21-2E98F1814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using a computer&#10;&#10;Description automatically generated">
            <a:extLst>
              <a:ext uri="{FF2B5EF4-FFF2-40B4-BE49-F238E27FC236}">
                <a16:creationId xmlns:a16="http://schemas.microsoft.com/office/drawing/2014/main" id="{0BB22F3B-D0B6-ED39-3AEA-8EE35240DF4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3424" b="2621"/>
          <a:stretch/>
        </p:blipFill>
        <p:spPr>
          <a:xfrm>
            <a:off x="-6057" y="10"/>
            <a:ext cx="12192000" cy="6857990"/>
          </a:xfrm>
          <a:prstGeom prst="rect">
            <a:avLst/>
          </a:prstGeom>
        </p:spPr>
      </p:pic>
      <p:sp>
        <p:nvSpPr>
          <p:cNvPr id="17" name="Freeform: Shape 12">
            <a:extLst>
              <a:ext uri="{FF2B5EF4-FFF2-40B4-BE49-F238E27FC236}">
                <a16:creationId xmlns:a16="http://schemas.microsoft.com/office/drawing/2014/main" id="{141773DC-FA35-0DC3-E6BA-EB1DBCE7E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05349" y="938623"/>
            <a:ext cx="10372250" cy="4987842"/>
          </a:xfrm>
          <a:custGeom>
            <a:avLst/>
            <a:gdLst>
              <a:gd name="connsiteX0" fmla="*/ 0 w 4116027"/>
              <a:gd name="connsiteY0" fmla="*/ 0 h 5058263"/>
              <a:gd name="connsiteX1" fmla="*/ 3203647 w 4116027"/>
              <a:gd name="connsiteY1" fmla="*/ 0 h 5058263"/>
              <a:gd name="connsiteX2" fmla="*/ 3203647 w 4116027"/>
              <a:gd name="connsiteY2" fmla="*/ 1439014 h 5058263"/>
              <a:gd name="connsiteX3" fmla="*/ 4116027 w 4116027"/>
              <a:gd name="connsiteY3" fmla="*/ 1439014 h 5058263"/>
              <a:gd name="connsiteX4" fmla="*/ 4116027 w 4116027"/>
              <a:gd name="connsiteY4" fmla="*/ 5058263 h 5058263"/>
              <a:gd name="connsiteX5" fmla="*/ 0 w 4116027"/>
              <a:gd name="connsiteY5" fmla="*/ 5058263 h 5058263"/>
              <a:gd name="connsiteX0" fmla="*/ 3203647 w 4116027"/>
              <a:gd name="connsiteY0" fmla="*/ 1439014 h 5058263"/>
              <a:gd name="connsiteX1" fmla="*/ 4116027 w 4116027"/>
              <a:gd name="connsiteY1" fmla="*/ 1439014 h 5058263"/>
              <a:gd name="connsiteX2" fmla="*/ 4116027 w 4116027"/>
              <a:gd name="connsiteY2" fmla="*/ 5058263 h 5058263"/>
              <a:gd name="connsiteX3" fmla="*/ 0 w 4116027"/>
              <a:gd name="connsiteY3" fmla="*/ 5058263 h 5058263"/>
              <a:gd name="connsiteX4" fmla="*/ 0 w 4116027"/>
              <a:gd name="connsiteY4" fmla="*/ 0 h 5058263"/>
              <a:gd name="connsiteX5" fmla="*/ 3203647 w 4116027"/>
              <a:gd name="connsiteY5" fmla="*/ 0 h 5058263"/>
              <a:gd name="connsiteX6" fmla="*/ 3295087 w 4116027"/>
              <a:gd name="connsiteY6" fmla="*/ 1530454 h 5058263"/>
              <a:gd name="connsiteX0" fmla="*/ 3203647 w 4116027"/>
              <a:gd name="connsiteY0" fmla="*/ 1439014 h 5058263"/>
              <a:gd name="connsiteX1" fmla="*/ 4116027 w 4116027"/>
              <a:gd name="connsiteY1" fmla="*/ 1439014 h 5058263"/>
              <a:gd name="connsiteX2" fmla="*/ 4116027 w 4116027"/>
              <a:gd name="connsiteY2" fmla="*/ 5058263 h 5058263"/>
              <a:gd name="connsiteX3" fmla="*/ 0 w 4116027"/>
              <a:gd name="connsiteY3" fmla="*/ 5058263 h 5058263"/>
              <a:gd name="connsiteX4" fmla="*/ 0 w 4116027"/>
              <a:gd name="connsiteY4" fmla="*/ 0 h 5058263"/>
              <a:gd name="connsiteX5" fmla="*/ 3203647 w 4116027"/>
              <a:gd name="connsiteY5" fmla="*/ 0 h 5058263"/>
              <a:gd name="connsiteX0" fmla="*/ 4116027 w 4116027"/>
              <a:gd name="connsiteY0" fmla="*/ 1439014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3203647 w 4116027"/>
              <a:gd name="connsiteY4" fmla="*/ 0 h 5058263"/>
              <a:gd name="connsiteX0" fmla="*/ 4110211 w 4116027"/>
              <a:gd name="connsiteY0" fmla="*/ 154939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3203647 w 4116027"/>
              <a:gd name="connsiteY4" fmla="*/ 0 h 5058263"/>
              <a:gd name="connsiteX0" fmla="*/ 4110211 w 4116027"/>
              <a:gd name="connsiteY0" fmla="*/ 154939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858576 w 4116027"/>
              <a:gd name="connsiteY4" fmla="*/ 0 h 5058263"/>
              <a:gd name="connsiteX0" fmla="*/ 4110211 w 4116027"/>
              <a:gd name="connsiteY0" fmla="*/ 175176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858576 w 4116027"/>
              <a:gd name="connsiteY4" fmla="*/ 0 h 5058263"/>
              <a:gd name="connsiteX0" fmla="*/ 4110211 w 4116027"/>
              <a:gd name="connsiteY0" fmla="*/ 175176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556812 w 4116027"/>
              <a:gd name="connsiteY4" fmla="*/ 6142 h 5058263"/>
              <a:gd name="connsiteX0" fmla="*/ 4110211 w 4116027"/>
              <a:gd name="connsiteY0" fmla="*/ 175176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470533 w 4116027"/>
              <a:gd name="connsiteY4" fmla="*/ 1434 h 5058263"/>
              <a:gd name="connsiteX0" fmla="*/ 4109005 w 4116027"/>
              <a:gd name="connsiteY0" fmla="*/ 1610052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470533 w 4116027"/>
              <a:gd name="connsiteY4" fmla="*/ 1434 h 5058263"/>
              <a:gd name="connsiteX0" fmla="*/ 4109005 w 4116027"/>
              <a:gd name="connsiteY0" fmla="*/ 1610052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304495 w 4116027"/>
              <a:gd name="connsiteY4" fmla="*/ 1434 h 5058263"/>
              <a:gd name="connsiteX0" fmla="*/ 4107074 w 4116027"/>
              <a:gd name="connsiteY0" fmla="*/ 1393022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304495 w 4116027"/>
              <a:gd name="connsiteY4" fmla="*/ 1434 h 5058263"/>
              <a:gd name="connsiteX0" fmla="*/ 4110935 w 4116027"/>
              <a:gd name="connsiteY0" fmla="*/ 140288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304495 w 4116027"/>
              <a:gd name="connsiteY4" fmla="*/ 1434 h 5058263"/>
              <a:gd name="connsiteX0" fmla="*/ 4111900 w 4116027"/>
              <a:gd name="connsiteY0" fmla="*/ 1496605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304495 w 4116027"/>
              <a:gd name="connsiteY4" fmla="*/ 1434 h 5058263"/>
              <a:gd name="connsiteX0" fmla="*/ 4111900 w 4116027"/>
              <a:gd name="connsiteY0" fmla="*/ 150153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304495 w 4116027"/>
              <a:gd name="connsiteY4" fmla="*/ 1434 h 5058263"/>
              <a:gd name="connsiteX0" fmla="*/ 4116727 w 4117216"/>
              <a:gd name="connsiteY0" fmla="*/ 1511402 h 5058263"/>
              <a:gd name="connsiteX1" fmla="*/ 4116027 w 4117216"/>
              <a:gd name="connsiteY1" fmla="*/ 5058263 h 5058263"/>
              <a:gd name="connsiteX2" fmla="*/ 0 w 4117216"/>
              <a:gd name="connsiteY2" fmla="*/ 5058263 h 5058263"/>
              <a:gd name="connsiteX3" fmla="*/ 0 w 4117216"/>
              <a:gd name="connsiteY3" fmla="*/ 0 h 5058263"/>
              <a:gd name="connsiteX4" fmla="*/ 2304495 w 4117216"/>
              <a:gd name="connsiteY4" fmla="*/ 1434 h 5058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7216" h="5058263">
                <a:moveTo>
                  <a:pt x="4116727" y="1511402"/>
                </a:moveTo>
                <a:cubicBezTo>
                  <a:pt x="4118666" y="2681024"/>
                  <a:pt x="4114088" y="3888641"/>
                  <a:pt x="4116027" y="5058263"/>
                </a:cubicBezTo>
                <a:lnTo>
                  <a:pt x="0" y="5058263"/>
                </a:lnTo>
                <a:lnTo>
                  <a:pt x="0" y="0"/>
                </a:lnTo>
                <a:lnTo>
                  <a:pt x="2304495" y="1434"/>
                </a:ln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688F1A-C238-D8A1-7FF3-424BAFDB08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396" y="4675128"/>
            <a:ext cx="4894258" cy="1459941"/>
          </a:xfrm>
          <a:noFill/>
        </p:spPr>
        <p:txBody>
          <a:bodyPr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GB" sz="4000" u="sng" dirty="0">
                <a:solidFill>
                  <a:schemeClr val="accent1">
                    <a:lumMod val="60000"/>
                    <a:lumOff val="40000"/>
                  </a:schemeClr>
                </a:solidFill>
                <a:latin typeface="Amasis MT Pro Medium" panose="020F0502020204030204" pitchFamily="18" charset="0"/>
              </a:rPr>
              <a:t>Basic digital safety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62AF59-E66F-A89C-FFF2-DD3C68C82A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223784" y="4675128"/>
            <a:ext cx="577515" cy="433754"/>
          </a:xfrm>
        </p:spPr>
        <p:txBody>
          <a:bodyPr anchor="ctr">
            <a:normAutofit/>
          </a:bodyPr>
          <a:lstStyle/>
          <a:p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3BD242-DEEA-EB1D-0F66-864122D9AFD7}"/>
              </a:ext>
            </a:extLst>
          </p:cNvPr>
          <p:cNvSpPr txBox="1"/>
          <p:nvPr/>
        </p:nvSpPr>
        <p:spPr>
          <a:xfrm>
            <a:off x="2890283" y="1520457"/>
            <a:ext cx="641143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highlight>
                  <a:srgbClr val="FFFF00"/>
                </a:highlight>
              </a:rPr>
              <a:t>Adriana Chiran</a:t>
            </a:r>
          </a:p>
          <a:p>
            <a:pPr algn="ctr"/>
            <a:endParaRPr lang="en-GB" sz="2400" b="1" dirty="0">
              <a:highlight>
                <a:srgbClr val="FFFF00"/>
              </a:highlight>
            </a:endParaRPr>
          </a:p>
          <a:p>
            <a:pPr algn="ctr"/>
            <a:r>
              <a:rPr lang="en-GB" sz="2400" b="1" dirty="0">
                <a:highlight>
                  <a:srgbClr val="FFFF00"/>
                </a:highlight>
              </a:rPr>
              <a:t>MODULE:  DIGITAL SKILLS</a:t>
            </a:r>
          </a:p>
          <a:p>
            <a:pPr algn="ctr"/>
            <a:endParaRPr lang="en-GB" sz="2400" b="1" dirty="0">
              <a:highlight>
                <a:srgbClr val="FFFF00"/>
              </a:highlight>
            </a:endParaRPr>
          </a:p>
          <a:p>
            <a:pPr algn="ctr"/>
            <a:r>
              <a:rPr lang="en-GB" sz="2400" b="1" dirty="0">
                <a:highlight>
                  <a:srgbClr val="FFFF00"/>
                </a:highlight>
              </a:rPr>
              <a:t>MODULE CODE:  LCLM4002</a:t>
            </a:r>
          </a:p>
          <a:p>
            <a:pPr algn="ctr"/>
            <a:endParaRPr lang="en-GB" sz="2400" b="1" dirty="0">
              <a:highlight>
                <a:srgbClr val="FFFF00"/>
              </a:highlight>
            </a:endParaRPr>
          </a:p>
          <a:p>
            <a:pPr algn="ctr"/>
            <a:r>
              <a:rPr lang="en-GB" sz="2400" b="1" dirty="0">
                <a:highlight>
                  <a:srgbClr val="FFFF00"/>
                </a:highlight>
              </a:rPr>
              <a:t>LECTURER:  KOUHIK MODAK</a:t>
            </a:r>
          </a:p>
        </p:txBody>
      </p:sp>
    </p:spTree>
    <p:extLst>
      <p:ext uri="{BB962C8B-B14F-4D97-AF65-F5344CB8AC3E}">
        <p14:creationId xmlns:p14="http://schemas.microsoft.com/office/powerpoint/2010/main" val="799792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9140F-83B5-3F15-D683-5E9B1350A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6" y="71718"/>
            <a:ext cx="9599833" cy="986117"/>
          </a:xfrm>
        </p:spPr>
        <p:txBody>
          <a:bodyPr/>
          <a:lstStyle/>
          <a:p>
            <a:r>
              <a:rPr lang="en-GB" u="sng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Rules for using the internet safely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04BC59C-5CCB-EA93-F469-50BF477674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3496236"/>
            <a:ext cx="3518741" cy="3953436"/>
          </a:xfrm>
        </p:spPr>
        <p:txBody>
          <a:bodyPr>
            <a:normAutofit fontScale="85000" lnSpcReduction="10000"/>
          </a:bodyPr>
          <a:lstStyle/>
          <a:p>
            <a:pPr marL="342900" indent="-342900">
              <a:buFontTx/>
              <a:buChar char="-"/>
            </a:pPr>
            <a:r>
              <a:rPr lang="en-GB" dirty="0"/>
              <a:t>Don’t share your personal information.</a:t>
            </a:r>
          </a:p>
          <a:p>
            <a:pPr marL="342900" indent="-342900">
              <a:buFontTx/>
              <a:buChar char="-"/>
            </a:pPr>
            <a:r>
              <a:rPr lang="en-GB" dirty="0">
                <a:solidFill>
                  <a:srgbClr val="C00000"/>
                </a:solidFill>
              </a:rPr>
              <a:t>Only talk to people that you know.</a:t>
            </a:r>
          </a:p>
          <a:p>
            <a:pPr marL="342900" indent="-342900">
              <a:buFontTx/>
              <a:buChar char="-"/>
            </a:pPr>
            <a:r>
              <a:rPr lang="en-GB" dirty="0"/>
              <a:t>Don’t meet up with anyone you have only met online.</a:t>
            </a:r>
          </a:p>
          <a:p>
            <a:pPr marL="342900" indent="-342900">
              <a:buFontTx/>
              <a:buChar char="-"/>
            </a:pPr>
            <a:r>
              <a:rPr lang="en-GB" dirty="0">
                <a:solidFill>
                  <a:srgbClr val="C00000"/>
                </a:solidFill>
              </a:rPr>
              <a:t>Always think carefully about what you post!!!</a:t>
            </a:r>
          </a:p>
          <a:p>
            <a:pPr marL="342900" indent="-342900">
              <a:buFontTx/>
              <a:buChar char="-"/>
            </a:pPr>
            <a:r>
              <a:rPr lang="en-GB" dirty="0"/>
              <a:t>Remember to not trust anyone online.</a:t>
            </a:r>
          </a:p>
          <a:p>
            <a:pPr marL="342900" indent="-342900">
              <a:buFontTx/>
              <a:buChar char="-"/>
            </a:pPr>
            <a:endParaRPr lang="en-GB" dirty="0"/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5D1AFDE-3278-8871-6109-33CD80B8E9B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518741" y="2495945"/>
            <a:ext cx="4598987" cy="3161803"/>
          </a:xfrm>
          <a:prstGeom prst="rect">
            <a:avLst/>
          </a:prstGeo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5E12573-C501-97D2-9C5B-E6CF9CF52F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673258" y="2689413"/>
            <a:ext cx="3518742" cy="1873622"/>
          </a:xfrm>
        </p:spPr>
        <p:txBody>
          <a:bodyPr>
            <a:normAutofit fontScale="85000" lnSpcReduction="10000"/>
          </a:bodyPr>
          <a:lstStyle/>
          <a:p>
            <a:pPr marL="342900" indent="-342900">
              <a:buFontTx/>
              <a:buChar char="-"/>
            </a:pPr>
            <a:r>
              <a:rPr lang="en-GB" dirty="0">
                <a:solidFill>
                  <a:srgbClr val="C00000"/>
                </a:solidFill>
              </a:rPr>
              <a:t>Do not accept emails or friend requests from someone unknown.</a:t>
            </a:r>
          </a:p>
          <a:p>
            <a:pPr marL="342900" indent="-342900">
              <a:buFontTx/>
              <a:buChar char="-"/>
            </a:pPr>
            <a:r>
              <a:rPr lang="en-GB" dirty="0"/>
              <a:t>Keep your passwords hard to guess and private!!!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918D954-434C-E80A-84BF-4C90205BB3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6214" y="4995328"/>
            <a:ext cx="2414511" cy="160967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8BD4A93-9673-F86E-8CF5-C37A187ABA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47" y="1244214"/>
            <a:ext cx="2742726" cy="162782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92F5C34-0B57-883E-7AE3-377E39E78E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73257" y="1057835"/>
            <a:ext cx="3238075" cy="1956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466661"/>
      </p:ext>
    </p:extLst>
  </p:cSld>
  <p:clrMapOvr>
    <a:masterClrMapping/>
  </p:clrMapOvr>
</p:sld>
</file>

<file path=ppt/theme/theme1.xml><?xml version="1.0" encoding="utf-8"?>
<a:theme xmlns:a="http://schemas.openxmlformats.org/drawingml/2006/main" name="LimelightVTI">
  <a:themeElements>
    <a:clrScheme name="Limelight">
      <a:dk1>
        <a:sysClr val="windowText" lastClr="000000"/>
      </a:dk1>
      <a:lt1>
        <a:sysClr val="window" lastClr="FFFFFF"/>
      </a:lt1>
      <a:dk2>
        <a:srgbClr val="23353B"/>
      </a:dk2>
      <a:lt2>
        <a:srgbClr val="E0DDD8"/>
      </a:lt2>
      <a:accent1>
        <a:srgbClr val="90A208"/>
      </a:accent1>
      <a:accent2>
        <a:srgbClr val="6A8755"/>
      </a:accent2>
      <a:accent3>
        <a:srgbClr val="49716B"/>
      </a:accent3>
      <a:accent4>
        <a:srgbClr val="A16F7C"/>
      </a:accent4>
      <a:accent5>
        <a:srgbClr val="B16455"/>
      </a:accent5>
      <a:accent6>
        <a:srgbClr val="E08350"/>
      </a:accent6>
      <a:hlink>
        <a:srgbClr val="5F864B"/>
      </a:hlink>
      <a:folHlink>
        <a:srgbClr val="3F877D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imelightVTI" id="{7936DCFD-B587-41FD-9126-64F2709ED40B}" vid="{74F41540-78F1-4C56-9EAA-6FA6E9F1D77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Amasis MT Pro Medium</vt:lpstr>
      <vt:lpstr>Arial</vt:lpstr>
      <vt:lpstr>Trade Gothic Next Cond</vt:lpstr>
      <vt:lpstr>Trade Gothic Next Light</vt:lpstr>
      <vt:lpstr>LimelightVTI</vt:lpstr>
      <vt:lpstr>Basic digital safety</vt:lpstr>
      <vt:lpstr>Rules for using the internet safely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Adriana Chiran</dc:creator>
  <cp:lastModifiedBy>Adriana Chiran</cp:lastModifiedBy>
  <cp:revision>3</cp:revision>
  <dcterms:created xsi:type="dcterms:W3CDTF">2024-11-25T16:24:36Z</dcterms:created>
  <dcterms:modified xsi:type="dcterms:W3CDTF">2024-12-04T20:50:50Z</dcterms:modified>
</cp:coreProperties>
</file>