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55B0F-703B-452F-85FD-2678D1E02D61}" v="6" dt="2026-02-25T12:51:56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oob" userId="e5845bba-b7e6-4723-87cc-41c708177aa7" providerId="ADAL" clId="{46B55B0F-703B-452F-85FD-2678D1E02D61}"/>
    <pc:docChg chg="undo custSel modSld">
      <pc:chgData name="Ayoob" userId="e5845bba-b7e6-4723-87cc-41c708177aa7" providerId="ADAL" clId="{46B55B0F-703B-452F-85FD-2678D1E02D61}" dt="2026-02-25T12:52:51.850" v="36" actId="11529"/>
      <pc:docMkLst>
        <pc:docMk/>
      </pc:docMkLst>
      <pc:sldChg chg="addSp modSp mod">
        <pc:chgData name="Ayoob" userId="e5845bba-b7e6-4723-87cc-41c708177aa7" providerId="ADAL" clId="{46B55B0F-703B-452F-85FD-2678D1E02D61}" dt="2026-02-25T12:52:51.850" v="36" actId="11529"/>
        <pc:sldMkLst>
          <pc:docMk/>
          <pc:sldMk cId="4002223597" sldId="257"/>
        </pc:sldMkLst>
        <pc:spChg chg="mod">
          <ac:chgData name="Ayoob" userId="e5845bba-b7e6-4723-87cc-41c708177aa7" providerId="ADAL" clId="{46B55B0F-703B-452F-85FD-2678D1E02D61}" dt="2026-02-25T12:51:40.046" v="17" actId="1076"/>
          <ac:spMkLst>
            <pc:docMk/>
            <pc:sldMk cId="4002223597" sldId="257"/>
            <ac:spMk id="26" creationId="{6AFF5158-7F40-41B9-B5AB-F86B24B78AA1}"/>
          </ac:spMkLst>
        </pc:spChg>
        <pc:spChg chg="mod">
          <ac:chgData name="Ayoob" userId="e5845bba-b7e6-4723-87cc-41c708177aa7" providerId="ADAL" clId="{46B55B0F-703B-452F-85FD-2678D1E02D61}" dt="2026-02-25T12:51:55.519" v="21" actId="1076"/>
          <ac:spMkLst>
            <pc:docMk/>
            <pc:sldMk cId="4002223597" sldId="257"/>
            <ac:spMk id="28" creationId="{EF28F6EF-E48B-4819-A320-34ED36EF5BBF}"/>
          </ac:spMkLst>
        </pc:spChg>
        <pc:cxnChg chg="add mod">
          <ac:chgData name="Ayoob" userId="e5845bba-b7e6-4723-87cc-41c708177aa7" providerId="ADAL" clId="{46B55B0F-703B-452F-85FD-2678D1E02D61}" dt="2026-02-25T12:51:08.239" v="3" actId="1076"/>
          <ac:cxnSpMkLst>
            <pc:docMk/>
            <pc:sldMk cId="4002223597" sldId="257"/>
            <ac:cxnSpMk id="33" creationId="{0BB5D69F-F94F-45C8-A8BE-F6F618AA089B}"/>
          </ac:cxnSpMkLst>
        </pc:cxnChg>
        <pc:cxnChg chg="add mod">
          <ac:chgData name="Ayoob" userId="e5845bba-b7e6-4723-87cc-41c708177aa7" providerId="ADAL" clId="{46B55B0F-703B-452F-85FD-2678D1E02D61}" dt="2026-02-25T12:51:12.607" v="5" actId="1076"/>
          <ac:cxnSpMkLst>
            <pc:docMk/>
            <pc:sldMk cId="4002223597" sldId="257"/>
            <ac:cxnSpMk id="35" creationId="{A854A3C5-C2A1-4271-8D1F-9DA5B06CE294}"/>
          </ac:cxnSpMkLst>
        </pc:cxnChg>
        <pc:cxnChg chg="add mod">
          <ac:chgData name="Ayoob" userId="e5845bba-b7e6-4723-87cc-41c708177aa7" providerId="ADAL" clId="{46B55B0F-703B-452F-85FD-2678D1E02D61}" dt="2026-02-25T12:51:18.573" v="7" actId="1076"/>
          <ac:cxnSpMkLst>
            <pc:docMk/>
            <pc:sldMk cId="4002223597" sldId="257"/>
            <ac:cxnSpMk id="36" creationId="{47F33149-658A-4B98-90A3-8AC9C079727E}"/>
          </ac:cxnSpMkLst>
        </pc:cxnChg>
        <pc:cxnChg chg="add mod">
          <ac:chgData name="Ayoob" userId="e5845bba-b7e6-4723-87cc-41c708177aa7" providerId="ADAL" clId="{46B55B0F-703B-452F-85FD-2678D1E02D61}" dt="2026-02-25T12:51:26.911" v="12" actId="14100"/>
          <ac:cxnSpMkLst>
            <pc:docMk/>
            <pc:sldMk cId="4002223597" sldId="257"/>
            <ac:cxnSpMk id="37" creationId="{AB7AAE9A-2D8A-40CF-9CC0-C4CF298B82B2}"/>
          </ac:cxnSpMkLst>
        </pc:cxnChg>
        <pc:cxnChg chg="add mod">
          <ac:chgData name="Ayoob" userId="e5845bba-b7e6-4723-87cc-41c708177aa7" providerId="ADAL" clId="{46B55B0F-703B-452F-85FD-2678D1E02D61}" dt="2026-02-25T12:51:42.615" v="18" actId="1076"/>
          <ac:cxnSpMkLst>
            <pc:docMk/>
            <pc:sldMk cId="4002223597" sldId="257"/>
            <ac:cxnSpMk id="40" creationId="{AD514A02-283C-42EE-B807-EEB42CBD308E}"/>
          </ac:cxnSpMkLst>
        </pc:cxnChg>
        <pc:cxnChg chg="add mod">
          <ac:chgData name="Ayoob" userId="e5845bba-b7e6-4723-87cc-41c708177aa7" providerId="ADAL" clId="{46B55B0F-703B-452F-85FD-2678D1E02D61}" dt="2026-02-25T12:51:52.943" v="20" actId="1076"/>
          <ac:cxnSpMkLst>
            <pc:docMk/>
            <pc:sldMk cId="4002223597" sldId="257"/>
            <ac:cxnSpMk id="42" creationId="{3319E9A5-208B-4A2B-A950-FB8A1F349EE9}"/>
          </ac:cxnSpMkLst>
        </pc:cxnChg>
        <pc:cxnChg chg="add mod">
          <ac:chgData name="Ayoob" userId="e5845bba-b7e6-4723-87cc-41c708177aa7" providerId="ADAL" clId="{46B55B0F-703B-452F-85FD-2678D1E02D61}" dt="2026-02-25T12:52:35.439" v="34" actId="14100"/>
          <ac:cxnSpMkLst>
            <pc:docMk/>
            <pc:sldMk cId="4002223597" sldId="257"/>
            <ac:cxnSpMk id="43" creationId="{C6521A05-9499-4201-BE71-2E8DB9707484}"/>
          </ac:cxnSpMkLst>
        </pc:cxnChg>
        <pc:cxnChg chg="add mod">
          <ac:chgData name="Ayoob" userId="e5845bba-b7e6-4723-87cc-41c708177aa7" providerId="ADAL" clId="{46B55B0F-703B-452F-85FD-2678D1E02D61}" dt="2026-02-25T12:52:32.831" v="33" actId="14100"/>
          <ac:cxnSpMkLst>
            <pc:docMk/>
            <pc:sldMk cId="4002223597" sldId="257"/>
            <ac:cxnSpMk id="45" creationId="{7D30611D-B58E-481F-941A-7FDA7C06FAC4}"/>
          </ac:cxnSpMkLst>
        </pc:cxnChg>
        <pc:cxnChg chg="add">
          <ac:chgData name="Ayoob" userId="e5845bba-b7e6-4723-87cc-41c708177aa7" providerId="ADAL" clId="{46B55B0F-703B-452F-85FD-2678D1E02D61}" dt="2026-02-25T12:52:23.314" v="31" actId="11529"/>
          <ac:cxnSpMkLst>
            <pc:docMk/>
            <pc:sldMk cId="4002223597" sldId="257"/>
            <ac:cxnSpMk id="51" creationId="{86D67069-ED38-44C0-B6A6-15020DC7F8EB}"/>
          </ac:cxnSpMkLst>
        </pc:cxnChg>
        <pc:cxnChg chg="add">
          <ac:chgData name="Ayoob" userId="e5845bba-b7e6-4723-87cc-41c708177aa7" providerId="ADAL" clId="{46B55B0F-703B-452F-85FD-2678D1E02D61}" dt="2026-02-25T12:52:29.863" v="32" actId="11529"/>
          <ac:cxnSpMkLst>
            <pc:docMk/>
            <pc:sldMk cId="4002223597" sldId="257"/>
            <ac:cxnSpMk id="53" creationId="{B36DFD9F-5934-46BC-9437-E17A94D5B92C}"/>
          </ac:cxnSpMkLst>
        </pc:cxnChg>
        <pc:cxnChg chg="add">
          <ac:chgData name="Ayoob" userId="e5845bba-b7e6-4723-87cc-41c708177aa7" providerId="ADAL" clId="{46B55B0F-703B-452F-85FD-2678D1E02D61}" dt="2026-02-25T12:52:44.065" v="35" actId="11529"/>
          <ac:cxnSpMkLst>
            <pc:docMk/>
            <pc:sldMk cId="4002223597" sldId="257"/>
            <ac:cxnSpMk id="57" creationId="{161E246F-43D2-4428-B6A3-A564AA901A7D}"/>
          </ac:cxnSpMkLst>
        </pc:cxnChg>
        <pc:cxnChg chg="add">
          <ac:chgData name="Ayoob" userId="e5845bba-b7e6-4723-87cc-41c708177aa7" providerId="ADAL" clId="{46B55B0F-703B-452F-85FD-2678D1E02D61}" dt="2026-02-25T12:52:51.850" v="36" actId="11529"/>
          <ac:cxnSpMkLst>
            <pc:docMk/>
            <pc:sldMk cId="4002223597" sldId="257"/>
            <ac:cxnSpMk id="59" creationId="{E745FAF9-B7BD-4D65-9D21-D6F89FDEB826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B1A7-3879-4FAC-B2A0-305496C1A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D50F49-0917-45AF-8D95-C9C8D4AD0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9EE31-39D7-4919-8A3A-3ED69AD0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24F93-9947-4F3F-B8D3-FABB5C7A0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5F27-46B2-4599-8CE3-0119CABBA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005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FE5F7-4162-4254-8C01-EE5CBE270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FE8EC-F4C3-4045-B63F-310687F14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AC7D7-B6A7-42AE-B733-6FB22AC01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4E329-449A-46EC-B77C-564D3D42B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4372F-8DB9-46DD-A6A9-2BD6836A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5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A48F4-EF68-48D6-9865-0596F2DED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1B47D-B9F9-4517-89B6-3ACD791FA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3D136-4B7A-4F4F-820B-840A97E53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AA545-6839-40A0-A581-0D26F0920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89093-9E4C-4A2D-B5B2-3A7F732F2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96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037C9-467A-4C4C-91EF-2F2A8EE51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B8942-E289-48C5-A2EB-BB845292EA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4CF89-15FB-4280-B2CA-6F7DF0E772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9CB03-8403-49A5-AF28-673A2EB64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5C24C-DD77-4440-BAC1-B3090070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D2949-DF0A-4C7D-96FC-E5CCA0587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421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5FCA9-5361-471E-98CC-5D78C5FD8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928DD-F3A8-475E-8930-051EAD1DDB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DD4C6-6A90-415A-B3A3-FB0D95022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363055-1F57-4742-A33A-B1290FC7F0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FD14F0-1991-4A0A-96F4-76E21A5573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A2FC39-7AA4-4BD2-AD37-1C8632834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5E361E-F7F5-4A00-B708-BA3636D0A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BADBB0-B013-4DD9-9C38-9F18211A4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649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AA643-EEF4-46E8-BBFF-6984BBD5E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D3327A-BF10-4E56-8038-32CB28273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B7FF0D-D218-472B-8D8B-36F074529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6763E9-AEA1-46C5-A34A-00870AF01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02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FEF51-0C42-400C-AD8B-9F74F73BD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89D1AC-5FDF-42FB-9EBD-E7489C3BA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CFDC36-2C53-4B52-9569-71191E67B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60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6A3FF-26D0-4FFB-B5A0-2FB6B7672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94DC1-19BB-44B0-BF51-B5EF0CC22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FEAF4-2256-412E-B854-A8DE5786C1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0E967-3A38-4360-BA0F-986C3F3F8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872375-9D84-4CE7-A91D-586000DC5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AB89D6-D095-4028-865B-E8A07E27B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741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572AA-3901-4F37-9008-05FB77A8A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0C0CB9-C936-4DC3-8632-6AF5C47775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A3B85-038D-48E8-89EC-BA5B284C3B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DFC42-A2CF-4AEC-A664-5DB33BE77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BCC8B-E43E-4AD5-86A7-069BE6CF4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FF381-9EDE-44AC-81A7-CEC60DCFD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53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B550B-D949-422D-B0B4-595070F1F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86F478-2ED9-4ACC-9928-ED6BF2BC6A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7BAE7-5820-41BF-80F8-C5D7DC78C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CFC1A-FAD5-45E4-A7CC-2AC0CC6F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5F287-5054-40AE-A687-1C88C0A0B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591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09DA85-4C77-410C-97A6-816BBCAE82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C837C8-B3C9-43E2-9126-93611D34E9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0DDCF-F7AF-4546-9053-84193B9EC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F1CBA-BB60-465F-A7C7-F980395F4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02F97-02E7-4ABD-84C6-EAFEAFD3C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8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3F336-C5D2-4EDA-9A1F-6CA3D8A95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5D041-A001-471D-AF3F-0495256C1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7CCD1-2D46-4DBE-ACC0-043BBC4905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CC460-D840-4695-AF47-5FB42E259FE6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373C1-A95C-4BAB-932C-3BEED09706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F52A3-C403-4699-813E-32EAA4445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4A8FE-64C9-439A-9E4A-2401F976B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32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3F5C1-0492-406C-BFEF-01059116F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path analysis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38B3DB3-A32F-40E8-8395-ABEEFB1B8471}"/>
              </a:ext>
            </a:extLst>
          </p:cNvPr>
          <p:cNvSpPr/>
          <p:nvPr/>
        </p:nvSpPr>
        <p:spPr>
          <a:xfrm>
            <a:off x="10546081" y="3342844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FE58DC7-399A-41C9-8D5A-62E86ADD33AB}"/>
              </a:ext>
            </a:extLst>
          </p:cNvPr>
          <p:cNvSpPr/>
          <p:nvPr/>
        </p:nvSpPr>
        <p:spPr>
          <a:xfrm>
            <a:off x="683084" y="3335383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7E42F5A-9E8E-4F60-88E7-9DBEEC6FA88A}"/>
              </a:ext>
            </a:extLst>
          </p:cNvPr>
          <p:cNvSpPr/>
          <p:nvPr/>
        </p:nvSpPr>
        <p:spPr>
          <a:xfrm>
            <a:off x="1867977" y="3341237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2.1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D555170-F995-4F1C-9A75-5E0CC08B5FBD}"/>
              </a:ext>
            </a:extLst>
          </p:cNvPr>
          <p:cNvSpPr/>
          <p:nvPr/>
        </p:nvSpPr>
        <p:spPr>
          <a:xfrm>
            <a:off x="3030166" y="3342844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2.2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DE5AEAAE-11B9-4B4A-9EB7-43FA6FCEA120}"/>
              </a:ext>
            </a:extLst>
          </p:cNvPr>
          <p:cNvSpPr/>
          <p:nvPr/>
        </p:nvSpPr>
        <p:spPr>
          <a:xfrm>
            <a:off x="4192356" y="3335383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3.1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2B17AD6-9B72-4D7D-A2F3-8329D58558BF}"/>
              </a:ext>
            </a:extLst>
          </p:cNvPr>
          <p:cNvSpPr/>
          <p:nvPr/>
        </p:nvSpPr>
        <p:spPr>
          <a:xfrm>
            <a:off x="5057503" y="2432481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3.2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6AFF5158-7F40-41B9-B5AB-F86B24B78AA1}"/>
              </a:ext>
            </a:extLst>
          </p:cNvPr>
          <p:cNvSpPr/>
          <p:nvPr/>
        </p:nvSpPr>
        <p:spPr>
          <a:xfrm>
            <a:off x="6201859" y="2432481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3.3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526D06C-7934-4889-B479-484B13A89E2F}"/>
              </a:ext>
            </a:extLst>
          </p:cNvPr>
          <p:cNvSpPr/>
          <p:nvPr/>
        </p:nvSpPr>
        <p:spPr>
          <a:xfrm>
            <a:off x="7223761" y="3342844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3.4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F28F6EF-E48B-4819-A320-34ED36EF5BBF}"/>
              </a:ext>
            </a:extLst>
          </p:cNvPr>
          <p:cNvSpPr/>
          <p:nvPr/>
        </p:nvSpPr>
        <p:spPr>
          <a:xfrm>
            <a:off x="8340238" y="3329529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B4291D6-61B4-4A2F-8AF3-89740315F4BD}"/>
              </a:ext>
            </a:extLst>
          </p:cNvPr>
          <p:cNvSpPr/>
          <p:nvPr/>
        </p:nvSpPr>
        <p:spPr>
          <a:xfrm>
            <a:off x="9384581" y="4028348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5.2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0D7A354D-9E39-45DE-B633-918095D55E9C}"/>
              </a:ext>
            </a:extLst>
          </p:cNvPr>
          <p:cNvSpPr/>
          <p:nvPr/>
        </p:nvSpPr>
        <p:spPr>
          <a:xfrm>
            <a:off x="9364439" y="2537301"/>
            <a:ext cx="670560" cy="6444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5.1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BB5D69F-F94F-45C8-A8BE-F6F618AA089B}"/>
              </a:ext>
            </a:extLst>
          </p:cNvPr>
          <p:cNvCxnSpPr>
            <a:cxnSpLocks/>
            <a:stCxn id="14" idx="6"/>
            <a:endCxn id="20" idx="2"/>
          </p:cNvCxnSpPr>
          <p:nvPr/>
        </p:nvCxnSpPr>
        <p:spPr>
          <a:xfrm>
            <a:off x="1353644" y="3657600"/>
            <a:ext cx="514333" cy="5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854A3C5-C2A1-4271-8D1F-9DA5B06CE294}"/>
              </a:ext>
            </a:extLst>
          </p:cNvPr>
          <p:cNvCxnSpPr>
            <a:cxnSpLocks/>
          </p:cNvCxnSpPr>
          <p:nvPr/>
        </p:nvCxnSpPr>
        <p:spPr>
          <a:xfrm>
            <a:off x="2543759" y="3651746"/>
            <a:ext cx="514333" cy="5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47F33149-658A-4B98-90A3-8AC9C079727E}"/>
              </a:ext>
            </a:extLst>
          </p:cNvPr>
          <p:cNvCxnSpPr>
            <a:cxnSpLocks/>
          </p:cNvCxnSpPr>
          <p:nvPr/>
        </p:nvCxnSpPr>
        <p:spPr>
          <a:xfrm>
            <a:off x="3663816" y="3660527"/>
            <a:ext cx="514333" cy="5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B7AAE9A-2D8A-40CF-9CC0-C4CF298B82B2}"/>
              </a:ext>
            </a:extLst>
          </p:cNvPr>
          <p:cNvCxnSpPr>
            <a:cxnSpLocks/>
          </p:cNvCxnSpPr>
          <p:nvPr/>
        </p:nvCxnSpPr>
        <p:spPr>
          <a:xfrm flipV="1">
            <a:off x="4767525" y="2977423"/>
            <a:ext cx="283435" cy="3579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AD514A02-283C-42EE-B807-EEB42CBD308E}"/>
              </a:ext>
            </a:extLst>
          </p:cNvPr>
          <p:cNvCxnSpPr>
            <a:cxnSpLocks/>
          </p:cNvCxnSpPr>
          <p:nvPr/>
        </p:nvCxnSpPr>
        <p:spPr>
          <a:xfrm>
            <a:off x="5728063" y="2678815"/>
            <a:ext cx="50965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319E9A5-208B-4A2B-A950-FB8A1F349EE9}"/>
              </a:ext>
            </a:extLst>
          </p:cNvPr>
          <p:cNvCxnSpPr>
            <a:cxnSpLocks/>
          </p:cNvCxnSpPr>
          <p:nvPr/>
        </p:nvCxnSpPr>
        <p:spPr>
          <a:xfrm>
            <a:off x="7798793" y="3635756"/>
            <a:ext cx="514333" cy="5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C6521A05-9499-4201-BE71-2E8DB9707484}"/>
              </a:ext>
            </a:extLst>
          </p:cNvPr>
          <p:cNvCxnSpPr>
            <a:cxnSpLocks/>
            <a:stCxn id="30" idx="6"/>
          </p:cNvCxnSpPr>
          <p:nvPr/>
        </p:nvCxnSpPr>
        <p:spPr>
          <a:xfrm>
            <a:off x="10034999" y="2859518"/>
            <a:ext cx="514333" cy="748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7D30611D-B58E-481F-941A-7FDA7C06FAC4}"/>
              </a:ext>
            </a:extLst>
          </p:cNvPr>
          <p:cNvCxnSpPr>
            <a:cxnSpLocks/>
            <a:endCxn id="30" idx="2"/>
          </p:cNvCxnSpPr>
          <p:nvPr/>
        </p:nvCxnSpPr>
        <p:spPr>
          <a:xfrm flipV="1">
            <a:off x="8861263" y="2859518"/>
            <a:ext cx="503176" cy="5694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6D67069-ED38-44C0-B6A6-15020DC7F8EB}"/>
              </a:ext>
            </a:extLst>
          </p:cNvPr>
          <p:cNvCxnSpPr>
            <a:endCxn id="27" idx="2"/>
          </p:cNvCxnSpPr>
          <p:nvPr/>
        </p:nvCxnSpPr>
        <p:spPr>
          <a:xfrm flipV="1">
            <a:off x="4909242" y="3665061"/>
            <a:ext cx="2314519" cy="112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B36DFD9F-5934-46BC-9437-E17A94D5B92C}"/>
              </a:ext>
            </a:extLst>
          </p:cNvPr>
          <p:cNvCxnSpPr>
            <a:stCxn id="26" idx="6"/>
            <a:endCxn id="27" idx="1"/>
          </p:cNvCxnSpPr>
          <p:nvPr/>
        </p:nvCxnSpPr>
        <p:spPr>
          <a:xfrm>
            <a:off x="6872419" y="2754698"/>
            <a:ext cx="449543" cy="682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161E246F-43D2-4428-B6A3-A564AA901A7D}"/>
              </a:ext>
            </a:extLst>
          </p:cNvPr>
          <p:cNvCxnSpPr>
            <a:stCxn id="28" idx="5"/>
            <a:endCxn id="29" idx="2"/>
          </p:cNvCxnSpPr>
          <p:nvPr/>
        </p:nvCxnSpPr>
        <p:spPr>
          <a:xfrm>
            <a:off x="8912597" y="3879588"/>
            <a:ext cx="471984" cy="4709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E745FAF9-B7BD-4D65-9D21-D6F89FDEB826}"/>
              </a:ext>
            </a:extLst>
          </p:cNvPr>
          <p:cNvCxnSpPr>
            <a:stCxn id="29" idx="6"/>
            <a:endCxn id="4" idx="3"/>
          </p:cNvCxnSpPr>
          <p:nvPr/>
        </p:nvCxnSpPr>
        <p:spPr>
          <a:xfrm flipV="1">
            <a:off x="10055141" y="3892903"/>
            <a:ext cx="589141" cy="4576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22235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1" ma:contentTypeDescription="Create a new document." ma:contentTypeScope="" ma:versionID="e71640ed0b2ef534a8ba526ea4f31da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487e787845c8ffe5f05842a7ebc8b02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4EB0B918-AEC8-4756-9D76-8AAC1BE9F1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1F768C-D6BA-4652-80D7-0B68E9852B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F6ECA5-6501-4C2F-9CA0-4CF585FC9471}">
  <ds:schemaRefs>
    <ds:schemaRef ds:uri="0085e1a2-9cbf-4b92-866b-21f3c89040b6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Critical path analysis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path analysis </dc:title>
  <dc:creator>Ayoob</dc:creator>
  <cp:lastModifiedBy>Ayoob</cp:lastModifiedBy>
  <cp:revision>1</cp:revision>
  <dcterms:created xsi:type="dcterms:W3CDTF">2026-02-25T12:18:46Z</dcterms:created>
  <dcterms:modified xsi:type="dcterms:W3CDTF">2026-02-25T12:52:52Z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