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6" r:id="rId1"/>
  </p:sldMasterIdLst>
  <p:notesMasterIdLst>
    <p:notesMasterId r:id="rId3"/>
  </p:notesMasterIdLst>
  <p:sldIdLst>
    <p:sldId id="258" r:id="rId2"/>
  </p:sldIdLst>
  <p:sldSz cx="42803763" cy="3027521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7CBB"/>
    <a:srgbClr val="D10111"/>
    <a:srgbClr val="FF7213"/>
    <a:srgbClr val="FFF380"/>
    <a:srgbClr val="F5747C"/>
    <a:srgbClr val="7558F5"/>
    <a:srgbClr val="978DF5"/>
    <a:srgbClr val="2E386F"/>
    <a:srgbClr val="FFEA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–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/>
    <p:restoredTop sz="94747"/>
  </p:normalViewPr>
  <p:slideViewPr>
    <p:cSldViewPr snapToGrid="0" snapToObjects="1">
      <p:cViewPr>
        <p:scale>
          <a:sx n="19" d="100"/>
          <a:sy n="19" d="100"/>
        </p:scale>
        <p:origin x="944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264663-9012-4A42-9E72-A3EA37B4AF3D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A8C8E-A502-4141-BEE2-F87CE2E3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19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175882" rtl="0" eaLnBrk="1" latinLnBrk="0" hangingPunct="1">
      <a:defRPr sz="5480" kern="1200">
        <a:solidFill>
          <a:schemeClr val="tx1"/>
        </a:solidFill>
        <a:latin typeface="+mn-lt"/>
        <a:ea typeface="+mn-ea"/>
        <a:cs typeface="+mn-cs"/>
      </a:defRPr>
    </a:lvl1pPr>
    <a:lvl2pPr marL="2087941" algn="l" defTabSz="4175882" rtl="0" eaLnBrk="1" latinLnBrk="0" hangingPunct="1">
      <a:defRPr sz="5480" kern="1200">
        <a:solidFill>
          <a:schemeClr val="tx1"/>
        </a:solidFill>
        <a:latin typeface="+mn-lt"/>
        <a:ea typeface="+mn-ea"/>
        <a:cs typeface="+mn-cs"/>
      </a:defRPr>
    </a:lvl2pPr>
    <a:lvl3pPr marL="4175882" algn="l" defTabSz="4175882" rtl="0" eaLnBrk="1" latinLnBrk="0" hangingPunct="1">
      <a:defRPr sz="5480" kern="1200">
        <a:solidFill>
          <a:schemeClr val="tx1"/>
        </a:solidFill>
        <a:latin typeface="+mn-lt"/>
        <a:ea typeface="+mn-ea"/>
        <a:cs typeface="+mn-cs"/>
      </a:defRPr>
    </a:lvl3pPr>
    <a:lvl4pPr marL="6263823" algn="l" defTabSz="4175882" rtl="0" eaLnBrk="1" latinLnBrk="0" hangingPunct="1">
      <a:defRPr sz="5480" kern="1200">
        <a:solidFill>
          <a:schemeClr val="tx1"/>
        </a:solidFill>
        <a:latin typeface="+mn-lt"/>
        <a:ea typeface="+mn-ea"/>
        <a:cs typeface="+mn-cs"/>
      </a:defRPr>
    </a:lvl4pPr>
    <a:lvl5pPr marL="8351764" algn="l" defTabSz="4175882" rtl="0" eaLnBrk="1" latinLnBrk="0" hangingPunct="1">
      <a:defRPr sz="5480" kern="1200">
        <a:solidFill>
          <a:schemeClr val="tx1"/>
        </a:solidFill>
        <a:latin typeface="+mn-lt"/>
        <a:ea typeface="+mn-ea"/>
        <a:cs typeface="+mn-cs"/>
      </a:defRPr>
    </a:lvl5pPr>
    <a:lvl6pPr marL="10439705" algn="l" defTabSz="4175882" rtl="0" eaLnBrk="1" latinLnBrk="0" hangingPunct="1">
      <a:defRPr sz="5480" kern="1200">
        <a:solidFill>
          <a:schemeClr val="tx1"/>
        </a:solidFill>
        <a:latin typeface="+mn-lt"/>
        <a:ea typeface="+mn-ea"/>
        <a:cs typeface="+mn-cs"/>
      </a:defRPr>
    </a:lvl6pPr>
    <a:lvl7pPr marL="12527646" algn="l" defTabSz="4175882" rtl="0" eaLnBrk="1" latinLnBrk="0" hangingPunct="1">
      <a:defRPr sz="5480" kern="1200">
        <a:solidFill>
          <a:schemeClr val="tx1"/>
        </a:solidFill>
        <a:latin typeface="+mn-lt"/>
        <a:ea typeface="+mn-ea"/>
        <a:cs typeface="+mn-cs"/>
      </a:defRPr>
    </a:lvl7pPr>
    <a:lvl8pPr marL="14615587" algn="l" defTabSz="4175882" rtl="0" eaLnBrk="1" latinLnBrk="0" hangingPunct="1">
      <a:defRPr sz="5480" kern="1200">
        <a:solidFill>
          <a:schemeClr val="tx1"/>
        </a:solidFill>
        <a:latin typeface="+mn-lt"/>
        <a:ea typeface="+mn-ea"/>
        <a:cs typeface="+mn-cs"/>
      </a:defRPr>
    </a:lvl8pPr>
    <a:lvl9pPr marL="16703528" algn="l" defTabSz="4175882" rtl="0" eaLnBrk="1" latinLnBrk="0" hangingPunct="1">
      <a:defRPr sz="548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10282" y="4954765"/>
            <a:ext cx="36383199" cy="10540259"/>
          </a:xfrm>
        </p:spPr>
        <p:txBody>
          <a:bodyPr anchor="b"/>
          <a:lstStyle>
            <a:lvl1pPr algn="ctr">
              <a:defRPr sz="26488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50471" y="15901497"/>
            <a:ext cx="32102822" cy="7309499"/>
          </a:xfrm>
        </p:spPr>
        <p:txBody>
          <a:bodyPr/>
          <a:lstStyle>
            <a:lvl1pPr marL="0" indent="0" algn="ctr">
              <a:buNone/>
              <a:defRPr sz="10595"/>
            </a:lvl1pPr>
            <a:lvl2pPr marL="2018355" indent="0" algn="ctr">
              <a:buNone/>
              <a:defRPr sz="8829"/>
            </a:lvl2pPr>
            <a:lvl3pPr marL="4036710" indent="0" algn="ctr">
              <a:buNone/>
              <a:defRPr sz="7946"/>
            </a:lvl3pPr>
            <a:lvl4pPr marL="6055065" indent="0" algn="ctr">
              <a:buNone/>
              <a:defRPr sz="7063"/>
            </a:lvl4pPr>
            <a:lvl5pPr marL="8073420" indent="0" algn="ctr">
              <a:buNone/>
              <a:defRPr sz="7063"/>
            </a:lvl5pPr>
            <a:lvl6pPr marL="10091776" indent="0" algn="ctr">
              <a:buNone/>
              <a:defRPr sz="7063"/>
            </a:lvl6pPr>
            <a:lvl7pPr marL="12110131" indent="0" algn="ctr">
              <a:buNone/>
              <a:defRPr sz="7063"/>
            </a:lvl7pPr>
            <a:lvl8pPr marL="14128486" indent="0" algn="ctr">
              <a:buNone/>
              <a:defRPr sz="7063"/>
            </a:lvl8pPr>
            <a:lvl9pPr marL="16146841" indent="0" algn="ctr">
              <a:buNone/>
              <a:defRPr sz="706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79C5-473A-1A42-BE50-AC96CF162FB5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61BA8-351E-6840-97C8-DE95081B23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17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79C5-473A-1A42-BE50-AC96CF162FB5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61BA8-351E-6840-97C8-DE95081B23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555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0467" y="7547788"/>
            <a:ext cx="36918246" cy="12593645"/>
          </a:xfrm>
        </p:spPr>
        <p:txBody>
          <a:bodyPr anchor="b"/>
          <a:lstStyle>
            <a:lvl1pPr>
              <a:defRPr sz="26488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0467" y="20260574"/>
            <a:ext cx="36918246" cy="6622701"/>
          </a:xfrm>
        </p:spPr>
        <p:txBody>
          <a:bodyPr/>
          <a:lstStyle>
            <a:lvl1pPr marL="0" indent="0">
              <a:buNone/>
              <a:defRPr sz="10595">
                <a:solidFill>
                  <a:schemeClr val="tx1"/>
                </a:solidFill>
              </a:defRPr>
            </a:lvl1pPr>
            <a:lvl2pPr marL="2018355" indent="0">
              <a:buNone/>
              <a:defRPr sz="8829">
                <a:solidFill>
                  <a:schemeClr val="tx1">
                    <a:tint val="75000"/>
                  </a:schemeClr>
                </a:solidFill>
              </a:defRPr>
            </a:lvl2pPr>
            <a:lvl3pPr marL="4036710" indent="0">
              <a:buNone/>
              <a:defRPr sz="7946">
                <a:solidFill>
                  <a:schemeClr val="tx1">
                    <a:tint val="75000"/>
                  </a:schemeClr>
                </a:solidFill>
              </a:defRPr>
            </a:lvl3pPr>
            <a:lvl4pPr marL="6055065" indent="0">
              <a:buNone/>
              <a:defRPr sz="7063">
                <a:solidFill>
                  <a:schemeClr val="tx1">
                    <a:tint val="75000"/>
                  </a:schemeClr>
                </a:solidFill>
              </a:defRPr>
            </a:lvl4pPr>
            <a:lvl5pPr marL="8073420" indent="0">
              <a:buNone/>
              <a:defRPr sz="7063">
                <a:solidFill>
                  <a:schemeClr val="tx1">
                    <a:tint val="75000"/>
                  </a:schemeClr>
                </a:solidFill>
              </a:defRPr>
            </a:lvl5pPr>
            <a:lvl6pPr marL="10091776" indent="0">
              <a:buNone/>
              <a:defRPr sz="7063">
                <a:solidFill>
                  <a:schemeClr val="tx1">
                    <a:tint val="75000"/>
                  </a:schemeClr>
                </a:solidFill>
              </a:defRPr>
            </a:lvl6pPr>
            <a:lvl7pPr marL="12110131" indent="0">
              <a:buNone/>
              <a:defRPr sz="7063">
                <a:solidFill>
                  <a:schemeClr val="tx1">
                    <a:tint val="75000"/>
                  </a:schemeClr>
                </a:solidFill>
              </a:defRPr>
            </a:lvl7pPr>
            <a:lvl8pPr marL="14128486" indent="0">
              <a:buNone/>
              <a:defRPr sz="7063">
                <a:solidFill>
                  <a:schemeClr val="tx1">
                    <a:tint val="75000"/>
                  </a:schemeClr>
                </a:solidFill>
              </a:defRPr>
            </a:lvl8pPr>
            <a:lvl9pPr marL="16146841" indent="0">
              <a:buNone/>
              <a:defRPr sz="706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79C5-473A-1A42-BE50-AC96CF162FB5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61BA8-351E-6840-97C8-DE95081B23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036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42759" y="8059374"/>
            <a:ext cx="18191599" cy="1920934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669405" y="8059374"/>
            <a:ext cx="18191599" cy="1920934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79C5-473A-1A42-BE50-AC96CF162FB5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61BA8-351E-6840-97C8-DE95081B23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42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34" y="1611882"/>
            <a:ext cx="36918246" cy="585180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8339" y="7421634"/>
            <a:ext cx="18107995" cy="3637228"/>
          </a:xfrm>
        </p:spPr>
        <p:txBody>
          <a:bodyPr anchor="b"/>
          <a:lstStyle>
            <a:lvl1pPr marL="0" indent="0">
              <a:buNone/>
              <a:defRPr sz="10595" b="1"/>
            </a:lvl1pPr>
            <a:lvl2pPr marL="2018355" indent="0">
              <a:buNone/>
              <a:defRPr sz="8829" b="1"/>
            </a:lvl2pPr>
            <a:lvl3pPr marL="4036710" indent="0">
              <a:buNone/>
              <a:defRPr sz="7946" b="1"/>
            </a:lvl3pPr>
            <a:lvl4pPr marL="6055065" indent="0">
              <a:buNone/>
              <a:defRPr sz="7063" b="1"/>
            </a:lvl4pPr>
            <a:lvl5pPr marL="8073420" indent="0">
              <a:buNone/>
              <a:defRPr sz="7063" b="1"/>
            </a:lvl5pPr>
            <a:lvl6pPr marL="10091776" indent="0">
              <a:buNone/>
              <a:defRPr sz="7063" b="1"/>
            </a:lvl6pPr>
            <a:lvl7pPr marL="12110131" indent="0">
              <a:buNone/>
              <a:defRPr sz="7063" b="1"/>
            </a:lvl7pPr>
            <a:lvl8pPr marL="14128486" indent="0">
              <a:buNone/>
              <a:defRPr sz="7063" b="1"/>
            </a:lvl8pPr>
            <a:lvl9pPr marL="16146841" indent="0">
              <a:buNone/>
              <a:defRPr sz="706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48339" y="11058863"/>
            <a:ext cx="18107995" cy="162659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669408" y="7421634"/>
            <a:ext cx="18197174" cy="3637228"/>
          </a:xfrm>
        </p:spPr>
        <p:txBody>
          <a:bodyPr anchor="b"/>
          <a:lstStyle>
            <a:lvl1pPr marL="0" indent="0">
              <a:buNone/>
              <a:defRPr sz="10595" b="1"/>
            </a:lvl1pPr>
            <a:lvl2pPr marL="2018355" indent="0">
              <a:buNone/>
              <a:defRPr sz="8829" b="1"/>
            </a:lvl2pPr>
            <a:lvl3pPr marL="4036710" indent="0">
              <a:buNone/>
              <a:defRPr sz="7946" b="1"/>
            </a:lvl3pPr>
            <a:lvl4pPr marL="6055065" indent="0">
              <a:buNone/>
              <a:defRPr sz="7063" b="1"/>
            </a:lvl4pPr>
            <a:lvl5pPr marL="8073420" indent="0">
              <a:buNone/>
              <a:defRPr sz="7063" b="1"/>
            </a:lvl5pPr>
            <a:lvl6pPr marL="10091776" indent="0">
              <a:buNone/>
              <a:defRPr sz="7063" b="1"/>
            </a:lvl6pPr>
            <a:lvl7pPr marL="12110131" indent="0">
              <a:buNone/>
              <a:defRPr sz="7063" b="1"/>
            </a:lvl7pPr>
            <a:lvl8pPr marL="14128486" indent="0">
              <a:buNone/>
              <a:defRPr sz="7063" b="1"/>
            </a:lvl8pPr>
            <a:lvl9pPr marL="16146841" indent="0">
              <a:buNone/>
              <a:defRPr sz="706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1669408" y="11058863"/>
            <a:ext cx="18197174" cy="162659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79C5-473A-1A42-BE50-AC96CF162FB5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61BA8-351E-6840-97C8-DE95081B23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098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79C5-473A-1A42-BE50-AC96CF162FB5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61BA8-351E-6840-97C8-DE95081B23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250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79C5-473A-1A42-BE50-AC96CF162FB5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61BA8-351E-6840-97C8-DE95081B23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91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34" y="2018348"/>
            <a:ext cx="13805328" cy="7064216"/>
          </a:xfrm>
        </p:spPr>
        <p:txBody>
          <a:bodyPr anchor="b"/>
          <a:lstStyle>
            <a:lvl1pPr>
              <a:defRPr sz="141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97174" y="4359077"/>
            <a:ext cx="21669405" cy="21515024"/>
          </a:xfrm>
        </p:spPr>
        <p:txBody>
          <a:bodyPr/>
          <a:lstStyle>
            <a:lvl1pPr>
              <a:defRPr sz="14127"/>
            </a:lvl1pPr>
            <a:lvl2pPr>
              <a:defRPr sz="12361"/>
            </a:lvl2pPr>
            <a:lvl3pPr>
              <a:defRPr sz="10595"/>
            </a:lvl3pPr>
            <a:lvl4pPr>
              <a:defRPr sz="8829"/>
            </a:lvl4pPr>
            <a:lvl5pPr>
              <a:defRPr sz="8829"/>
            </a:lvl5pPr>
            <a:lvl6pPr>
              <a:defRPr sz="8829"/>
            </a:lvl6pPr>
            <a:lvl7pPr>
              <a:defRPr sz="8829"/>
            </a:lvl7pPr>
            <a:lvl8pPr>
              <a:defRPr sz="8829"/>
            </a:lvl8pPr>
            <a:lvl9pPr>
              <a:defRPr sz="8829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8334" y="9082564"/>
            <a:ext cx="13805328" cy="16826573"/>
          </a:xfrm>
        </p:spPr>
        <p:txBody>
          <a:bodyPr/>
          <a:lstStyle>
            <a:lvl1pPr marL="0" indent="0">
              <a:buNone/>
              <a:defRPr sz="7063"/>
            </a:lvl1pPr>
            <a:lvl2pPr marL="2018355" indent="0">
              <a:buNone/>
              <a:defRPr sz="6180"/>
            </a:lvl2pPr>
            <a:lvl3pPr marL="4036710" indent="0">
              <a:buNone/>
              <a:defRPr sz="5298"/>
            </a:lvl3pPr>
            <a:lvl4pPr marL="6055065" indent="0">
              <a:buNone/>
              <a:defRPr sz="4415"/>
            </a:lvl4pPr>
            <a:lvl5pPr marL="8073420" indent="0">
              <a:buNone/>
              <a:defRPr sz="4415"/>
            </a:lvl5pPr>
            <a:lvl6pPr marL="10091776" indent="0">
              <a:buNone/>
              <a:defRPr sz="4415"/>
            </a:lvl6pPr>
            <a:lvl7pPr marL="12110131" indent="0">
              <a:buNone/>
              <a:defRPr sz="4415"/>
            </a:lvl7pPr>
            <a:lvl8pPr marL="14128486" indent="0">
              <a:buNone/>
              <a:defRPr sz="4415"/>
            </a:lvl8pPr>
            <a:lvl9pPr marL="16146841" indent="0">
              <a:buNone/>
              <a:defRPr sz="441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79C5-473A-1A42-BE50-AC96CF162FB5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61BA8-351E-6840-97C8-DE95081B23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101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34" y="2018348"/>
            <a:ext cx="13805328" cy="7064216"/>
          </a:xfrm>
        </p:spPr>
        <p:txBody>
          <a:bodyPr anchor="b"/>
          <a:lstStyle>
            <a:lvl1pPr>
              <a:defRPr sz="141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197174" y="4359077"/>
            <a:ext cx="21669405" cy="21515024"/>
          </a:xfrm>
        </p:spPr>
        <p:txBody>
          <a:bodyPr anchor="t"/>
          <a:lstStyle>
            <a:lvl1pPr marL="0" indent="0">
              <a:buNone/>
              <a:defRPr sz="14127"/>
            </a:lvl1pPr>
            <a:lvl2pPr marL="2018355" indent="0">
              <a:buNone/>
              <a:defRPr sz="12361"/>
            </a:lvl2pPr>
            <a:lvl3pPr marL="4036710" indent="0">
              <a:buNone/>
              <a:defRPr sz="10595"/>
            </a:lvl3pPr>
            <a:lvl4pPr marL="6055065" indent="0">
              <a:buNone/>
              <a:defRPr sz="8829"/>
            </a:lvl4pPr>
            <a:lvl5pPr marL="8073420" indent="0">
              <a:buNone/>
              <a:defRPr sz="8829"/>
            </a:lvl5pPr>
            <a:lvl6pPr marL="10091776" indent="0">
              <a:buNone/>
              <a:defRPr sz="8829"/>
            </a:lvl6pPr>
            <a:lvl7pPr marL="12110131" indent="0">
              <a:buNone/>
              <a:defRPr sz="8829"/>
            </a:lvl7pPr>
            <a:lvl8pPr marL="14128486" indent="0">
              <a:buNone/>
              <a:defRPr sz="8829"/>
            </a:lvl8pPr>
            <a:lvl9pPr marL="16146841" indent="0">
              <a:buNone/>
              <a:defRPr sz="8829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8334" y="9082564"/>
            <a:ext cx="13805328" cy="16826573"/>
          </a:xfrm>
        </p:spPr>
        <p:txBody>
          <a:bodyPr/>
          <a:lstStyle>
            <a:lvl1pPr marL="0" indent="0">
              <a:buNone/>
              <a:defRPr sz="7063"/>
            </a:lvl1pPr>
            <a:lvl2pPr marL="2018355" indent="0">
              <a:buNone/>
              <a:defRPr sz="6180"/>
            </a:lvl2pPr>
            <a:lvl3pPr marL="4036710" indent="0">
              <a:buNone/>
              <a:defRPr sz="5298"/>
            </a:lvl3pPr>
            <a:lvl4pPr marL="6055065" indent="0">
              <a:buNone/>
              <a:defRPr sz="4415"/>
            </a:lvl4pPr>
            <a:lvl5pPr marL="8073420" indent="0">
              <a:buNone/>
              <a:defRPr sz="4415"/>
            </a:lvl5pPr>
            <a:lvl6pPr marL="10091776" indent="0">
              <a:buNone/>
              <a:defRPr sz="4415"/>
            </a:lvl6pPr>
            <a:lvl7pPr marL="12110131" indent="0">
              <a:buNone/>
              <a:defRPr sz="4415"/>
            </a:lvl7pPr>
            <a:lvl8pPr marL="14128486" indent="0">
              <a:buNone/>
              <a:defRPr sz="4415"/>
            </a:lvl8pPr>
            <a:lvl9pPr marL="16146841" indent="0">
              <a:buNone/>
              <a:defRPr sz="441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79C5-473A-1A42-BE50-AC96CF162FB5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61BA8-351E-6840-97C8-DE95081B23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06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79C5-473A-1A42-BE50-AC96CF162FB5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61BA8-351E-6840-97C8-DE95081B23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862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0631445" y="1611875"/>
            <a:ext cx="9229561" cy="256568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42761" y="1611875"/>
            <a:ext cx="27153637" cy="256568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79C5-473A-1A42-BE50-AC96CF162FB5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61BA8-351E-6840-97C8-DE95081B23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54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42759" y="1611882"/>
            <a:ext cx="36918246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2759" y="8059374"/>
            <a:ext cx="36918246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42759" y="28060644"/>
            <a:ext cx="9630847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879C5-473A-1A42-BE50-AC96CF162FB5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178747" y="28060644"/>
            <a:ext cx="14446270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230157" y="28060644"/>
            <a:ext cx="9630847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61BA8-351E-6840-97C8-DE95081B23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371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4036710" rtl="0" eaLnBrk="1" latinLnBrk="0" hangingPunct="1">
        <a:lnSpc>
          <a:spcPct val="90000"/>
        </a:lnSpc>
        <a:spcBef>
          <a:spcPct val="0"/>
        </a:spcBef>
        <a:buNone/>
        <a:defRPr sz="1942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9178" indent="-1009178" algn="l" defTabSz="4036710" rtl="0" eaLnBrk="1" latinLnBrk="0" hangingPunct="1">
        <a:lnSpc>
          <a:spcPct val="90000"/>
        </a:lnSpc>
        <a:spcBef>
          <a:spcPts val="4415"/>
        </a:spcBef>
        <a:buFont typeface="Arial" panose="020B0604020202020204" pitchFamily="34" charset="0"/>
        <a:buChar char="•"/>
        <a:defRPr sz="12361" kern="1200">
          <a:solidFill>
            <a:schemeClr val="tx1"/>
          </a:solidFill>
          <a:latin typeface="+mn-lt"/>
          <a:ea typeface="+mn-ea"/>
          <a:cs typeface="+mn-cs"/>
        </a:defRPr>
      </a:lvl1pPr>
      <a:lvl2pPr marL="3027533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10595" kern="1200">
          <a:solidFill>
            <a:schemeClr val="tx1"/>
          </a:solidFill>
          <a:latin typeface="+mn-lt"/>
          <a:ea typeface="+mn-ea"/>
          <a:cs typeface="+mn-cs"/>
        </a:defRPr>
      </a:lvl2pPr>
      <a:lvl3pPr marL="5045888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8829" kern="1200">
          <a:solidFill>
            <a:schemeClr val="tx1"/>
          </a:solidFill>
          <a:latin typeface="+mn-lt"/>
          <a:ea typeface="+mn-ea"/>
          <a:cs typeface="+mn-cs"/>
        </a:defRPr>
      </a:lvl3pPr>
      <a:lvl4pPr marL="7064243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4pPr>
      <a:lvl5pPr marL="9082598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5pPr>
      <a:lvl6pPr marL="11100953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6pPr>
      <a:lvl7pPr marL="13119308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7pPr>
      <a:lvl8pPr marL="15137663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8pPr>
      <a:lvl9pPr marL="17156019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1pPr>
      <a:lvl2pPr marL="2018355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4036710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3pPr>
      <a:lvl4pPr marL="6055065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4pPr>
      <a:lvl5pPr marL="8073420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5pPr>
      <a:lvl6pPr marL="10091776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6pPr>
      <a:lvl7pPr marL="12110131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7pPr>
      <a:lvl8pPr marL="14128486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8pPr>
      <a:lvl9pPr marL="16146841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file:////var/folders/tv/jxm5ck2j5335r8rqf4wzyv7w0000gn/T/com.microsoft.Word/WebArchiveCopyPasteTempFiles/images%3fq=tbn%253AANd9GcSx1Iumu3pT1HHF9aQLwVldgxDAYwaKFRaaVuBmaVT-7DPsH_QE&amp;usqp=CAU" TargetMode="External"/><Relationship Id="rId13" Type="http://schemas.openxmlformats.org/officeDocument/2006/relationships/image" Target="../media/image7.png"/><Relationship Id="rId1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file:////var/folders/tv/jxm5ck2j5335r8rqf4wzyv7w0000gn/T/com.microsoft.Word/WebArchiveCopyPasteTempFiles/orange-police-man-reading-book-while-sitting-down-P69YY8.jpg" TargetMode="External"/><Relationship Id="rId17" Type="http://schemas.openxmlformats.org/officeDocument/2006/relationships/image" Target="../media/image11.png"/><Relationship Id="rId2" Type="http://schemas.openxmlformats.org/officeDocument/2006/relationships/hyperlink" Target="http://thewaleswewant.co.uk/sites/default/files/Goals_E.png" TargetMode="Externa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tiff"/><Relationship Id="rId11" Type="http://schemas.openxmlformats.org/officeDocument/2006/relationships/image" Target="../media/image6.png"/><Relationship Id="rId5" Type="http://schemas.openxmlformats.org/officeDocument/2006/relationships/image" Target="file:////var/folders/tv/jxm5ck2j5335r8rqf4wzyv7w0000gn/T/com.microsoft.Word/WebArchiveCopyPasteTempFiles/157-1572633_change-ahead-sign-change-ahead.png" TargetMode="External"/><Relationship Id="rId15" Type="http://schemas.openxmlformats.org/officeDocument/2006/relationships/image" Target="../media/image9.png"/><Relationship Id="rId10" Type="http://schemas.openxmlformats.org/officeDocument/2006/relationships/image" Target="file:////var/folders/tv/jxm5ck2j5335r8rqf4wzyv7w0000gn/T/com.microsoft.Word/WebArchiveCopyPasteTempFiles/Blog-10-of-the-Best-Ways-to-Make-an-Impact-at-Work.jpg" TargetMode="External"/><Relationship Id="rId19" Type="http://schemas.openxmlformats.org/officeDocument/2006/relationships/image" Target="file:////var/folders/tv/jxm5ck2j5335r8rqf4wzyv7w0000gn/T/com.microsoft.Word/WebArchiveCopyPasteTempFiles/IHlWm_3TC4nhwv4c6-nHFaayay4YODU6oguhUPCYPEpv_6t44dqjKl81rMVxn3CylhX7UGZPOWKxuX1UymNo4QWGwlGvtIVsz2EkDC-WGuUbsaKasqTpt7JEWE5QQQaRY0MkzryS0oSVScsGI4Liyy8u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6B223A0-2CE4-B14A-8BD0-075F419C671D}"/>
              </a:ext>
            </a:extLst>
          </p:cNvPr>
          <p:cNvCxnSpPr>
            <a:cxnSpLocks/>
          </p:cNvCxnSpPr>
          <p:nvPr/>
        </p:nvCxnSpPr>
        <p:spPr>
          <a:xfrm>
            <a:off x="28651200" y="0"/>
            <a:ext cx="0" cy="30275213"/>
          </a:xfrm>
          <a:prstGeom prst="line">
            <a:avLst/>
          </a:prstGeom>
          <a:ln cmpd="sng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DC1B7F41-5FF8-8F4E-83DF-FCEBDCE7E72C}"/>
              </a:ext>
            </a:extLst>
          </p:cNvPr>
          <p:cNvSpPr/>
          <p:nvPr/>
        </p:nvSpPr>
        <p:spPr>
          <a:xfrm>
            <a:off x="10702131" y="1460445"/>
            <a:ext cx="213995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400" dirty="0">
                <a:latin typeface="Helvetica Neue Medium" panose="02000503000000020004" pitchFamily="2" charset="0"/>
                <a:ea typeface="Helvetica Neue Medium" panose="02000503000000020004" pitchFamily="2" charset="0"/>
                <a:cs typeface="Helvetica Neue Medium" panose="02000503000000020004" pitchFamily="2" charset="0"/>
              </a:rPr>
              <a:t>How the Well-Being of </a:t>
            </a:r>
            <a:br>
              <a:rPr lang="en-GB" sz="5400" dirty="0">
                <a:latin typeface="Helvetica Neue Medium" panose="02000503000000020004" pitchFamily="2" charset="0"/>
                <a:ea typeface="Helvetica Neue Medium" panose="02000503000000020004" pitchFamily="2" charset="0"/>
                <a:cs typeface="Helvetica Neue Medium" panose="02000503000000020004" pitchFamily="2" charset="0"/>
              </a:rPr>
            </a:br>
            <a:r>
              <a:rPr lang="en-GB" sz="5400" dirty="0">
                <a:latin typeface="Helvetica Neue Medium" panose="02000503000000020004" pitchFamily="2" charset="0"/>
                <a:ea typeface="Helvetica Neue Medium" panose="02000503000000020004" pitchFamily="2" charset="0"/>
                <a:cs typeface="Helvetica Neue Medium" panose="02000503000000020004" pitchFamily="2" charset="0"/>
              </a:rPr>
              <a:t>Future Generations Act of Wales 2015 </a:t>
            </a:r>
            <a:br>
              <a:rPr lang="en-GB" sz="5400" dirty="0">
                <a:latin typeface="Helvetica Neue Medium" panose="02000503000000020004" pitchFamily="2" charset="0"/>
                <a:ea typeface="Helvetica Neue Medium" panose="02000503000000020004" pitchFamily="2" charset="0"/>
                <a:cs typeface="Helvetica Neue Medium" panose="02000503000000020004" pitchFamily="2" charset="0"/>
              </a:rPr>
            </a:br>
            <a:r>
              <a:rPr lang="en-GB" sz="5400" dirty="0">
                <a:latin typeface="Helvetica Neue Medium" panose="02000503000000020004" pitchFamily="2" charset="0"/>
                <a:ea typeface="Helvetica Neue Medium" panose="02000503000000020004" pitchFamily="2" charset="0"/>
                <a:cs typeface="Helvetica Neue Medium" panose="02000503000000020004" pitchFamily="2" charset="0"/>
              </a:rPr>
              <a:t>is impacting the provisions of </a:t>
            </a:r>
            <a:br>
              <a:rPr lang="en-GB" sz="5400" dirty="0">
                <a:latin typeface="Helvetica Neue Medium" panose="02000503000000020004" pitchFamily="2" charset="0"/>
                <a:ea typeface="Helvetica Neue Medium" panose="02000503000000020004" pitchFamily="2" charset="0"/>
                <a:cs typeface="Helvetica Neue Medium" panose="02000503000000020004" pitchFamily="2" charset="0"/>
              </a:rPr>
            </a:br>
            <a:r>
              <a:rPr lang="en-GB" sz="5400" dirty="0">
                <a:latin typeface="Helvetica Neue Medium" panose="02000503000000020004" pitchFamily="2" charset="0"/>
                <a:ea typeface="Helvetica Neue Medium" panose="02000503000000020004" pitchFamily="2" charset="0"/>
                <a:cs typeface="Helvetica Neue Medium" panose="02000503000000020004" pitchFamily="2" charset="0"/>
              </a:rPr>
              <a:t>Dyfed-Powys Police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42FC8A6-D310-6248-BF14-E6D6BB268D2D}"/>
              </a:ext>
            </a:extLst>
          </p:cNvPr>
          <p:cNvSpPr/>
          <p:nvPr/>
        </p:nvSpPr>
        <p:spPr>
          <a:xfrm>
            <a:off x="14427200" y="5471712"/>
            <a:ext cx="1387432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i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In a world where knowledge of world issues are at the forefront of public consciousness, with the new influx </a:t>
            </a:r>
            <a:r>
              <a:rPr lang="en-GB" sz="4000" i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of</a:t>
            </a:r>
            <a:r>
              <a:rPr lang="en-GB" sz="4400" i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legislation, how exactly is the Well-being of Future Generations Act 2015 impacting Dyfed-Powys Police?</a:t>
            </a:r>
            <a:endParaRPr lang="en-GB" sz="440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E002170E-DDB5-2442-97D6-E2F4A15F4132}"/>
              </a:ext>
            </a:extLst>
          </p:cNvPr>
          <p:cNvCxnSpPr/>
          <p:nvPr/>
        </p:nvCxnSpPr>
        <p:spPr>
          <a:xfrm flipV="1">
            <a:off x="15193574" y="5041210"/>
            <a:ext cx="11500271" cy="119240"/>
          </a:xfrm>
          <a:prstGeom prst="line">
            <a:avLst/>
          </a:prstGeom>
          <a:ln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F41FFF31-643A-AD4A-AF76-50FDAE3EFDB7}"/>
              </a:ext>
            </a:extLst>
          </p:cNvPr>
          <p:cNvSpPr/>
          <p:nvPr/>
        </p:nvSpPr>
        <p:spPr>
          <a:xfrm rot="19281612">
            <a:off x="27712501" y="1270870"/>
            <a:ext cx="60840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Recommendations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7BE5636-CFD6-A64A-AE62-BDD8DEE37FF7}"/>
              </a:ext>
            </a:extLst>
          </p:cNvPr>
          <p:cNvSpPr/>
          <p:nvPr/>
        </p:nvSpPr>
        <p:spPr>
          <a:xfrm>
            <a:off x="11577630" y="9592153"/>
            <a:ext cx="30890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Literature </a:t>
            </a:r>
          </a:p>
          <a:p>
            <a:pPr algn="ctr"/>
            <a:r>
              <a:rPr lang="en-GB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Review 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5EE279-7EC9-5248-87EB-E9A181C91CD4}"/>
              </a:ext>
            </a:extLst>
          </p:cNvPr>
          <p:cNvSpPr/>
          <p:nvPr/>
        </p:nvSpPr>
        <p:spPr>
          <a:xfrm>
            <a:off x="14540210" y="28864056"/>
            <a:ext cx="1443542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Welsh Government . (2020, January 24).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Wellbeing of Future Generations Act 2015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WCMA :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http://thewaleswewant.co.uk/sites/default/files/Goals_E.png</a:t>
            </a:r>
            <a:endParaRPr lang="en-GB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/>
              <a:t>Government, W. (2015). </a:t>
            </a:r>
            <a:r>
              <a:rPr lang="en-GB" i="1" dirty="0"/>
              <a:t>Wellbeing of Future Generations Act 2015- The Essentials .</a:t>
            </a:r>
            <a:r>
              <a:rPr lang="en-GB" dirty="0"/>
              <a:t> Wales: Crown Copyright .</a:t>
            </a:r>
            <a:endParaRPr lang="en-GB" sz="4000" dirty="0"/>
          </a:p>
          <a:p>
            <a:r>
              <a:rPr lang="en-GB" dirty="0"/>
              <a:t>Dyfed-Powys Police . (2020, April 27). </a:t>
            </a:r>
            <a:r>
              <a:rPr lang="en-GB" i="1" dirty="0"/>
              <a:t>Dyfed-Powys Police</a:t>
            </a:r>
            <a:r>
              <a:rPr lang="en-GB" dirty="0"/>
              <a:t>. Retrieved from </a:t>
            </a:r>
            <a:r>
              <a:rPr lang="en-GB" dirty="0" err="1"/>
              <a:t>DYfed</a:t>
            </a:r>
            <a:r>
              <a:rPr lang="en-GB" dirty="0"/>
              <a:t>-Powys Police: https://</a:t>
            </a:r>
            <a:r>
              <a:rPr lang="en-GB" dirty="0" err="1"/>
              <a:t>www.dyfed-powys.police.uk</a:t>
            </a:r>
            <a:endParaRPr lang="en-GB" dirty="0"/>
          </a:p>
          <a:p>
            <a:endParaRPr lang="en-GB" sz="4000" dirty="0"/>
          </a:p>
        </p:txBody>
      </p:sp>
      <p:pic>
        <p:nvPicPr>
          <p:cNvPr id="48" name="Picture 47" descr="A picture containing device&#10;&#10;Description automatically generated">
            <a:extLst>
              <a:ext uri="{FF2B5EF4-FFF2-40B4-BE49-F238E27FC236}">
                <a16:creationId xmlns:a16="http://schemas.microsoft.com/office/drawing/2014/main" id="{177D0259-3D3D-2C47-92B6-082BE8CA6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2714" y="0"/>
            <a:ext cx="12154894" cy="11512479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ADD037E-8244-864B-89EF-0DCCC2A088E1}"/>
              </a:ext>
            </a:extLst>
          </p:cNvPr>
          <p:cNvCxnSpPr>
            <a:cxnSpLocks/>
          </p:cNvCxnSpPr>
          <p:nvPr/>
        </p:nvCxnSpPr>
        <p:spPr>
          <a:xfrm>
            <a:off x="14427200" y="0"/>
            <a:ext cx="0" cy="30275213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Rectangle 2">
            <a:extLst>
              <a:ext uri="{FF2B5EF4-FFF2-40B4-BE49-F238E27FC236}">
                <a16:creationId xmlns:a16="http://schemas.microsoft.com/office/drawing/2014/main" id="{D71BBEF0-7289-7F4A-8334-50B39216C0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1192" y="10969815"/>
            <a:ext cx="943877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6564F8B-EFEA-7D42-9DC9-F16E1FBA5735}"/>
              </a:ext>
            </a:extLst>
          </p:cNvPr>
          <p:cNvSpPr/>
          <p:nvPr/>
        </p:nvSpPr>
        <p:spPr>
          <a:xfrm rot="19913095">
            <a:off x="13554606" y="8632974"/>
            <a:ext cx="498014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Research Objectives</a:t>
            </a:r>
          </a:p>
        </p:txBody>
      </p:sp>
      <p:pic>
        <p:nvPicPr>
          <p:cNvPr id="103" name="Picture 102" descr="Change Ahead Sign - Change Ahead - Free Transparent PNG Clipart ...">
            <a:extLst>
              <a:ext uri="{FF2B5EF4-FFF2-40B4-BE49-F238E27FC236}">
                <a16:creationId xmlns:a16="http://schemas.microsoft.com/office/drawing/2014/main" id="{DB7DA149-8A8A-0449-B0B2-A537D40CEDD4}"/>
              </a:ext>
            </a:extLst>
          </p:cNvPr>
          <p:cNvPicPr/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1627" y="25983952"/>
            <a:ext cx="3086100" cy="3493770"/>
          </a:xfrm>
          <a:prstGeom prst="rect">
            <a:avLst/>
          </a:prstGeom>
          <a:noFill/>
        </p:spPr>
      </p:pic>
      <p:pic>
        <p:nvPicPr>
          <p:cNvPr id="104" name="Picture 103" descr="A picture containing sitting, light, dark, laptop&#10;&#10;Description automatically generated">
            <a:extLst>
              <a:ext uri="{FF2B5EF4-FFF2-40B4-BE49-F238E27FC236}">
                <a16:creationId xmlns:a16="http://schemas.microsoft.com/office/drawing/2014/main" id="{735A8622-A677-0C4B-AD40-1BE0255AE598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17861133" y="26072889"/>
            <a:ext cx="2675890" cy="2903855"/>
          </a:xfrm>
          <a:prstGeom prst="rect">
            <a:avLst/>
          </a:prstGeom>
        </p:spPr>
      </p:pic>
      <p:pic>
        <p:nvPicPr>
          <p:cNvPr id="105" name="Picture 4" descr="Person Cartoon 768*768 transprent Png Free Download - Point, Line ...">
            <a:extLst>
              <a:ext uri="{FF2B5EF4-FFF2-40B4-BE49-F238E27FC236}">
                <a16:creationId xmlns:a16="http://schemas.microsoft.com/office/drawing/2014/main" id="{21279D9E-79D5-3348-BE18-2B4831401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072" y="26341311"/>
            <a:ext cx="2433808" cy="243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4" descr="10 of the Best Ways to Make an Impact at Work - iConnectEngineers">
            <a:extLst>
              <a:ext uri="{FF2B5EF4-FFF2-40B4-BE49-F238E27FC236}">
                <a16:creationId xmlns:a16="http://schemas.microsoft.com/office/drawing/2014/main" id="{5A9B4628-8C68-E04D-84E0-649FD38B5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r:link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7368" y="25713587"/>
            <a:ext cx="3921650" cy="2208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>
            <a:extLst>
              <a:ext uri="{FF2B5EF4-FFF2-40B4-BE49-F238E27FC236}">
                <a16:creationId xmlns:a16="http://schemas.microsoft.com/office/drawing/2014/main" id="{AD4D5F88-70AB-ED42-8AAB-C0A0B22270A4}"/>
              </a:ext>
            </a:extLst>
          </p:cNvPr>
          <p:cNvSpPr txBox="1"/>
          <p:nvPr/>
        </p:nvSpPr>
        <p:spPr>
          <a:xfrm>
            <a:off x="30034523" y="341141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12" name="Picture 2" descr="Orange police man reading book while sitting down Stock Photo ...">
            <a:extLst>
              <a:ext uri="{FF2B5EF4-FFF2-40B4-BE49-F238E27FC236}">
                <a16:creationId xmlns:a16="http://schemas.microsoft.com/office/drawing/2014/main" id="{53D29BA2-1585-D749-A943-FB16700FF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40" y="16354914"/>
            <a:ext cx="3159427" cy="4098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00D811D4-143A-3740-BA31-A98EA9B0AAB8}"/>
              </a:ext>
            </a:extLst>
          </p:cNvPr>
          <p:cNvSpPr/>
          <p:nvPr/>
        </p:nvSpPr>
        <p:spPr>
          <a:xfrm>
            <a:off x="347268" y="84146"/>
            <a:ext cx="3671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Background </a:t>
            </a:r>
            <a:endParaRPr lang="en-GB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26BDB37-8815-504E-B025-AB952A3DE1F1}"/>
              </a:ext>
            </a:extLst>
          </p:cNvPr>
          <p:cNvSpPr/>
          <p:nvPr/>
        </p:nvSpPr>
        <p:spPr>
          <a:xfrm>
            <a:off x="-240447" y="20613628"/>
            <a:ext cx="39720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Methodology</a:t>
            </a:r>
          </a:p>
        </p:txBody>
      </p:sp>
      <p:sp>
        <p:nvSpPr>
          <p:cNvPr id="96" name="Rounded Rectangle 95">
            <a:extLst>
              <a:ext uri="{FF2B5EF4-FFF2-40B4-BE49-F238E27FC236}">
                <a16:creationId xmlns:a16="http://schemas.microsoft.com/office/drawing/2014/main" id="{37326D3C-4EEE-C04D-B82A-4D71C101E5A0}"/>
              </a:ext>
            </a:extLst>
          </p:cNvPr>
          <p:cNvSpPr/>
          <p:nvPr/>
        </p:nvSpPr>
        <p:spPr>
          <a:xfrm>
            <a:off x="28861918" y="27176903"/>
            <a:ext cx="13476599" cy="243248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86BA0871-0876-A44D-A175-BE628C67C652}"/>
              </a:ext>
            </a:extLst>
          </p:cNvPr>
          <p:cNvSpPr txBox="1"/>
          <p:nvPr/>
        </p:nvSpPr>
        <p:spPr>
          <a:xfrm>
            <a:off x="13852431" y="138791"/>
            <a:ext cx="155198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Author- Rebecca Aston /Student number- 1802671</a:t>
            </a:r>
          </a:p>
        </p:txBody>
      </p:sp>
      <p:pic>
        <p:nvPicPr>
          <p:cNvPr id="109" name="Picture 108" descr="A screenshot of a cell phone&#10;&#10;Description automatically generated">
            <a:extLst>
              <a:ext uri="{FF2B5EF4-FFF2-40B4-BE49-F238E27FC236}">
                <a16:creationId xmlns:a16="http://schemas.microsoft.com/office/drawing/2014/main" id="{35BA98AF-7BE3-4D4D-8DC9-09777403CFB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612159" y="11383343"/>
            <a:ext cx="14427200" cy="18542000"/>
          </a:xfrm>
          <a:prstGeom prst="rect">
            <a:avLst/>
          </a:prstGeom>
        </p:spPr>
      </p:pic>
      <p:pic>
        <p:nvPicPr>
          <p:cNvPr id="111" name="Picture 1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CF46BC73-540D-804B-B83F-394BB14AB79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5862945" y="9825454"/>
            <a:ext cx="14340121" cy="16744380"/>
          </a:xfrm>
          <a:prstGeom prst="rect">
            <a:avLst/>
          </a:prstGeom>
        </p:spPr>
      </p:pic>
      <p:pic>
        <p:nvPicPr>
          <p:cNvPr id="113" name="Picture 112" descr="A white sign with black text&#10;&#10;Description automatically generated">
            <a:extLst>
              <a:ext uri="{FF2B5EF4-FFF2-40B4-BE49-F238E27FC236}">
                <a16:creationId xmlns:a16="http://schemas.microsoft.com/office/drawing/2014/main" id="{E4AD577B-3ED6-3B4B-8227-F3CEE5A7FA0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53510" y="1081329"/>
            <a:ext cx="11404600" cy="10375900"/>
          </a:xfrm>
          <a:prstGeom prst="rect">
            <a:avLst/>
          </a:prstGeom>
        </p:spPr>
      </p:pic>
      <p:pic>
        <p:nvPicPr>
          <p:cNvPr id="115" name="Picture 114" descr="A black sign with white text&#10;&#10;Description automatically generated">
            <a:extLst>
              <a:ext uri="{FF2B5EF4-FFF2-40B4-BE49-F238E27FC236}">
                <a16:creationId xmlns:a16="http://schemas.microsoft.com/office/drawing/2014/main" id="{D305F5A3-56DD-B747-9735-226BFD884BE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928437" y="11411861"/>
            <a:ext cx="11480800" cy="9588500"/>
          </a:xfrm>
          <a:prstGeom prst="rect">
            <a:avLst/>
          </a:prstGeom>
        </p:spPr>
      </p:pic>
      <p:pic>
        <p:nvPicPr>
          <p:cNvPr id="117" name="Picture 116" descr="A screenshot of a cell phone&#10;&#10;Description automatically generated">
            <a:extLst>
              <a:ext uri="{FF2B5EF4-FFF2-40B4-BE49-F238E27FC236}">
                <a16:creationId xmlns:a16="http://schemas.microsoft.com/office/drawing/2014/main" id="{35E2307C-9FFB-A44F-ADA3-A9D97407EC8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67319" y="21503846"/>
            <a:ext cx="11798300" cy="8788400"/>
          </a:xfrm>
          <a:prstGeom prst="rect">
            <a:avLst/>
          </a:prstGeom>
        </p:spPr>
      </p:pic>
      <p:pic>
        <p:nvPicPr>
          <p:cNvPr id="10" name="Picture 5" descr="Free Fingerprint Transparent, Download Free Clip Art, Free Clip ...">
            <a:extLst>
              <a:ext uri="{FF2B5EF4-FFF2-40B4-BE49-F238E27FC236}">
                <a16:creationId xmlns:a16="http://schemas.microsoft.com/office/drawing/2014/main" id="{3110AC57-6CC2-AA4A-A344-CC50330A68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r:link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0506">
            <a:off x="9367608" y="599741"/>
            <a:ext cx="3670711" cy="293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791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3426</TotalTime>
  <Words>158</Words>
  <Application>Microsoft Macintosh PowerPoint</Application>
  <PresentationFormat>Custom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Helvetica Neue</vt:lpstr>
      <vt:lpstr>Helvetica Neue 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Aston (1802671)</dc:creator>
  <cp:lastModifiedBy>Rebecca Aston (1802671)</cp:lastModifiedBy>
  <cp:revision>56</cp:revision>
  <dcterms:created xsi:type="dcterms:W3CDTF">2020-05-18T08:49:54Z</dcterms:created>
  <dcterms:modified xsi:type="dcterms:W3CDTF">2020-05-22T14:14:20Z</dcterms:modified>
</cp:coreProperties>
</file>