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charts/chart1.xml" ContentType="application/vnd.openxmlformats-officedocument.drawingml.chart+xml"/>
  <Override PartName="/word/charts/style1.xml" ContentType="application/vnd.ms-office.chartstyle+xml"/>
  <Override PartName="/word/charts/colors1.xml" ContentType="application/vnd.ms-office.chartcolorstyle+xml"/>
  <Override PartName="/word/charts/chart2.xml" ContentType="application/vnd.openxmlformats-officedocument.drawingml.chart+xml"/>
  <Override PartName="/word/charts/style2.xml" ContentType="application/vnd.ms-office.chartstyle+xml"/>
  <Override PartName="/word/charts/colors2.xml" ContentType="application/vnd.ms-office.chartcolorstyle+xml"/>
  <Override PartName="/word/charts/chart3.xml" ContentType="application/vnd.openxmlformats-officedocument.drawingml.chart+xml"/>
  <Override PartName="/word/charts/style3.xml" ContentType="application/vnd.ms-office.chartstyle+xml"/>
  <Override PartName="/word/charts/colors3.xml" ContentType="application/vnd.ms-office.chartcolorstyle+xml"/>
  <Override PartName="/word/charts/chart4.xml" ContentType="application/vnd.openxmlformats-officedocument.drawingml.chart+xml"/>
  <Override PartName="/word/charts/style4.xml" ContentType="application/vnd.ms-office.chartstyle+xml"/>
  <Override PartName="/word/charts/colors4.xml" ContentType="application/vnd.ms-office.chartcolorstyle+xml"/>
  <Override PartName="/word/charts/chart5.xml" ContentType="application/vnd.openxmlformats-officedocument.drawingml.chart+xml"/>
  <Override PartName="/word/charts/style5.xml" ContentType="application/vnd.ms-office.chartstyle+xml"/>
  <Override PartName="/word/charts/colors5.xml" ContentType="application/vnd.ms-office.chartcolorstyle+xml"/>
  <Override PartName="/word/header1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body>
    <w:p w14:paraId="25BD4621" w14:textId="05720245" w:rsidR="000B31CA" w:rsidRPr="00FB719F" w:rsidRDefault="00A63C96" w:rsidP="000B31CA">
      <w:pPr>
        <w:rPr>
          <w:rFonts w:ascii="Arial" w:hAnsi="Arial" w:cs="Arial"/>
        </w:rPr>
      </w:pPr>
      <w:r>
        <w:rPr>
          <w:rFonts w:ascii="Arial" w:hAnsi="Arial" w:cs="Arial"/>
        </w:rPr>
        <w:br w:type="textWrapping" w:clear="all"/>
      </w:r>
    </w:p>
    <w:p w14:paraId="28ED7B48" w14:textId="77777777" w:rsidR="000B31CA" w:rsidRPr="00FB719F" w:rsidRDefault="000B31CA" w:rsidP="000B31CA">
      <w:pPr>
        <w:rPr>
          <w:rFonts w:ascii="Arial" w:hAnsi="Arial" w:cs="Arial"/>
        </w:rPr>
      </w:pPr>
    </w:p>
    <w:p w14:paraId="2D7CB220" w14:textId="77777777" w:rsidR="000B31CA" w:rsidRPr="00FB719F" w:rsidRDefault="000B31CA" w:rsidP="000B31CA">
      <w:pPr>
        <w:rPr>
          <w:rFonts w:ascii="Arial" w:hAnsi="Arial" w:cs="Arial"/>
        </w:rPr>
      </w:pPr>
    </w:p>
    <w:p w14:paraId="1FF900B4" w14:textId="77777777" w:rsidR="000B31CA" w:rsidRPr="00FB719F" w:rsidRDefault="000B31CA" w:rsidP="000B31CA">
      <w:pPr>
        <w:rPr>
          <w:rFonts w:ascii="Arial" w:hAnsi="Arial" w:cs="Arial"/>
        </w:rPr>
      </w:pPr>
    </w:p>
    <w:p w14:paraId="4CDCC418" w14:textId="77777777" w:rsidR="000B31CA" w:rsidRPr="00FB719F" w:rsidRDefault="000B31CA" w:rsidP="000B31CA">
      <w:pPr>
        <w:rPr>
          <w:rFonts w:ascii="Arial" w:hAnsi="Arial" w:cs="Arial"/>
        </w:rPr>
      </w:pPr>
    </w:p>
    <w:p w14:paraId="740E823D" w14:textId="77777777" w:rsidR="000B31CA" w:rsidRPr="00FB719F" w:rsidRDefault="000B31CA" w:rsidP="000B31CA">
      <w:pPr>
        <w:rPr>
          <w:rFonts w:ascii="Arial" w:hAnsi="Arial" w:cs="Arial"/>
        </w:rPr>
      </w:pPr>
    </w:p>
    <w:p w14:paraId="0C2FC651" w14:textId="77777777" w:rsidR="000B31CA" w:rsidRPr="00FB719F" w:rsidRDefault="000B31CA" w:rsidP="000B31CA">
      <w:pPr>
        <w:rPr>
          <w:rFonts w:ascii="Arial" w:hAnsi="Arial" w:cs="Arial"/>
        </w:rPr>
      </w:pPr>
    </w:p>
    <w:p w14:paraId="4E3A3B7A" w14:textId="17D6FB33" w:rsidR="00564DED" w:rsidRPr="00FB719F" w:rsidRDefault="00C1554D" w:rsidP="000B31CA">
      <w:pPr>
        <w:jc w:val="center"/>
        <w:rPr>
          <w:rFonts w:ascii="Arial" w:hAnsi="Arial" w:cs="Arial"/>
          <w:b/>
          <w:bCs/>
        </w:rPr>
      </w:pPr>
      <w:r w:rsidRPr="00FB719F">
        <w:rPr>
          <w:rFonts w:ascii="Arial" w:hAnsi="Arial" w:cs="Arial"/>
          <w:b/>
          <w:bCs/>
        </w:rPr>
        <w:t xml:space="preserve">Component 2 - </w:t>
      </w:r>
      <w:r w:rsidR="000B31CA" w:rsidRPr="00FB719F">
        <w:rPr>
          <w:rFonts w:ascii="Arial" w:hAnsi="Arial" w:cs="Arial"/>
          <w:b/>
          <w:bCs/>
        </w:rPr>
        <w:t>Research Report</w:t>
      </w:r>
    </w:p>
    <w:p w14:paraId="151504F2" w14:textId="05BED0F6" w:rsidR="000B31CA" w:rsidRPr="00FB719F" w:rsidRDefault="000B31CA" w:rsidP="000B31CA">
      <w:pPr>
        <w:jc w:val="center"/>
        <w:rPr>
          <w:rFonts w:ascii="Arial" w:hAnsi="Arial" w:cs="Arial"/>
        </w:rPr>
      </w:pPr>
      <w:r w:rsidRPr="00FB719F">
        <w:rPr>
          <w:rFonts w:ascii="Arial" w:hAnsi="Arial" w:cs="Arial"/>
        </w:rPr>
        <w:t>Student Name:</w:t>
      </w:r>
      <w:r w:rsidR="005E6A57">
        <w:rPr>
          <w:rFonts w:ascii="Arial" w:hAnsi="Arial" w:cs="Arial"/>
        </w:rPr>
        <w:t xml:space="preserve"> Malieka Brown</w:t>
      </w:r>
    </w:p>
    <w:p w14:paraId="0F8646DB" w14:textId="24239FF0" w:rsidR="000B31CA" w:rsidRPr="00FB719F" w:rsidRDefault="000B31CA" w:rsidP="000B31CA">
      <w:pPr>
        <w:jc w:val="center"/>
        <w:rPr>
          <w:rFonts w:ascii="Arial" w:hAnsi="Arial" w:cs="Arial"/>
        </w:rPr>
      </w:pPr>
      <w:r w:rsidRPr="00FB719F">
        <w:rPr>
          <w:rFonts w:ascii="Arial" w:hAnsi="Arial" w:cs="Arial"/>
        </w:rPr>
        <w:t>Student Number:</w:t>
      </w:r>
      <w:r w:rsidR="000653FA">
        <w:rPr>
          <w:rFonts w:ascii="Arial" w:hAnsi="Arial" w:cs="Arial"/>
        </w:rPr>
        <w:t>22193382</w:t>
      </w:r>
    </w:p>
    <w:p w14:paraId="6BAB90F0" w14:textId="16C73B1C" w:rsidR="000B31CA" w:rsidRPr="00FB719F" w:rsidRDefault="000B31CA" w:rsidP="000B31CA">
      <w:pPr>
        <w:jc w:val="center"/>
        <w:rPr>
          <w:rFonts w:ascii="Arial" w:hAnsi="Arial" w:cs="Arial"/>
        </w:rPr>
      </w:pPr>
      <w:r w:rsidRPr="00FB719F">
        <w:rPr>
          <w:rFonts w:ascii="Arial" w:hAnsi="Arial" w:cs="Arial"/>
        </w:rPr>
        <w:t xml:space="preserve">Lecturer Name: </w:t>
      </w:r>
    </w:p>
    <w:p w14:paraId="29151C78" w14:textId="0708A95F" w:rsidR="000B31CA" w:rsidRPr="00FB719F" w:rsidRDefault="004C32C5" w:rsidP="000B31CA">
      <w:pPr>
        <w:jc w:val="center"/>
        <w:rPr>
          <w:rFonts w:ascii="Arial" w:hAnsi="Arial" w:cs="Arial"/>
          <w:b/>
          <w:bCs/>
        </w:rPr>
      </w:pPr>
      <w:r>
        <w:rPr>
          <w:rFonts w:ascii="Arial" w:hAnsi="Arial" w:cs="Arial"/>
          <w:b/>
          <w:bCs/>
        </w:rPr>
        <w:t>LCHS4002</w:t>
      </w:r>
      <w:r w:rsidR="000B31CA" w:rsidRPr="00FB719F">
        <w:rPr>
          <w:rFonts w:ascii="Arial" w:hAnsi="Arial" w:cs="Arial"/>
          <w:b/>
          <w:bCs/>
        </w:rPr>
        <w:t>_BIRM</w:t>
      </w:r>
    </w:p>
    <w:p w14:paraId="2E8EAAA3" w14:textId="322874EC" w:rsidR="000B31CA" w:rsidRPr="00FB719F" w:rsidRDefault="000B31CA" w:rsidP="000B31CA">
      <w:pPr>
        <w:jc w:val="center"/>
        <w:rPr>
          <w:rFonts w:ascii="Arial" w:hAnsi="Arial" w:cs="Arial"/>
          <w:b/>
          <w:bCs/>
        </w:rPr>
      </w:pPr>
      <w:r w:rsidRPr="00FB719F">
        <w:rPr>
          <w:rFonts w:ascii="Arial" w:hAnsi="Arial" w:cs="Arial"/>
          <w:b/>
          <w:bCs/>
        </w:rPr>
        <w:t>Digital Skills and Research Methods.</w:t>
      </w:r>
    </w:p>
    <w:p w14:paraId="325A42CC" w14:textId="7210C87B" w:rsidR="000B31CA" w:rsidRPr="00FB719F" w:rsidRDefault="000B31CA">
      <w:pPr>
        <w:rPr>
          <w:rFonts w:ascii="Arial" w:hAnsi="Arial" w:cs="Arial"/>
        </w:rPr>
      </w:pPr>
    </w:p>
    <w:p w14:paraId="68C1C117" w14:textId="2D6F831C" w:rsidR="000B31CA" w:rsidRPr="00FB719F" w:rsidRDefault="000B31CA">
      <w:pPr>
        <w:rPr>
          <w:rFonts w:ascii="Arial" w:hAnsi="Arial" w:cs="Arial"/>
        </w:rPr>
      </w:pPr>
    </w:p>
    <w:p w14:paraId="2A0589C3" w14:textId="3182C759" w:rsidR="00C1554D" w:rsidRPr="00FB719F" w:rsidRDefault="00C1554D">
      <w:pPr>
        <w:rPr>
          <w:rFonts w:ascii="Arial" w:hAnsi="Arial" w:cs="Arial"/>
        </w:rPr>
      </w:pPr>
    </w:p>
    <w:p w14:paraId="01265C14" w14:textId="37A72E54" w:rsidR="00C1554D" w:rsidRPr="00FB719F" w:rsidRDefault="00C1554D">
      <w:pPr>
        <w:rPr>
          <w:rFonts w:ascii="Arial" w:hAnsi="Arial" w:cs="Arial"/>
        </w:rPr>
      </w:pPr>
    </w:p>
    <w:p w14:paraId="23A915CC" w14:textId="28B60AC7" w:rsidR="00C1554D" w:rsidRPr="00FB719F" w:rsidRDefault="00C1554D">
      <w:pPr>
        <w:rPr>
          <w:rFonts w:ascii="Arial" w:hAnsi="Arial" w:cs="Arial"/>
        </w:rPr>
      </w:pPr>
    </w:p>
    <w:p w14:paraId="6AC83BB3" w14:textId="1EA71FD7" w:rsidR="00C1554D" w:rsidRPr="00FB719F" w:rsidRDefault="00C1554D">
      <w:pPr>
        <w:rPr>
          <w:rFonts w:ascii="Arial" w:hAnsi="Arial" w:cs="Arial"/>
        </w:rPr>
      </w:pPr>
    </w:p>
    <w:p w14:paraId="0C7D3E78" w14:textId="3BD24062" w:rsidR="00C1554D" w:rsidRPr="00FB719F" w:rsidRDefault="00C1554D">
      <w:pPr>
        <w:rPr>
          <w:rFonts w:ascii="Arial" w:hAnsi="Arial" w:cs="Arial"/>
        </w:rPr>
      </w:pPr>
    </w:p>
    <w:p w14:paraId="0BFCD1B0" w14:textId="7D04F77E" w:rsidR="00C1554D" w:rsidRPr="00FB719F" w:rsidRDefault="00C1554D">
      <w:pPr>
        <w:rPr>
          <w:rFonts w:ascii="Arial" w:hAnsi="Arial" w:cs="Arial"/>
        </w:rPr>
      </w:pPr>
    </w:p>
    <w:p w14:paraId="4297A392" w14:textId="4E6AE930" w:rsidR="00C1554D" w:rsidRPr="00FB719F" w:rsidRDefault="00C1554D">
      <w:pPr>
        <w:rPr>
          <w:rFonts w:ascii="Arial" w:hAnsi="Arial" w:cs="Arial"/>
        </w:rPr>
      </w:pPr>
    </w:p>
    <w:p w14:paraId="7680A569" w14:textId="40569838" w:rsidR="00C1554D" w:rsidRPr="00FB719F" w:rsidRDefault="00C1554D">
      <w:pPr>
        <w:rPr>
          <w:rFonts w:ascii="Arial" w:hAnsi="Arial" w:cs="Arial"/>
        </w:rPr>
      </w:pPr>
    </w:p>
    <w:p w14:paraId="551A658C" w14:textId="70B69774" w:rsidR="00C1554D" w:rsidRPr="00FB719F" w:rsidRDefault="00C1554D">
      <w:pPr>
        <w:rPr>
          <w:rFonts w:ascii="Arial" w:hAnsi="Arial" w:cs="Arial"/>
        </w:rPr>
      </w:pPr>
    </w:p>
    <w:p w14:paraId="27DD370D" w14:textId="6C95B594" w:rsidR="00C1554D" w:rsidRPr="00FB719F" w:rsidRDefault="00C1554D">
      <w:pPr>
        <w:rPr>
          <w:rFonts w:ascii="Arial" w:hAnsi="Arial" w:cs="Arial"/>
        </w:rPr>
      </w:pPr>
    </w:p>
    <w:p w14:paraId="4663D006" w14:textId="7E304753" w:rsidR="00C1554D" w:rsidRPr="00FB719F" w:rsidRDefault="00C1554D">
      <w:pPr>
        <w:rPr>
          <w:rFonts w:ascii="Arial" w:hAnsi="Arial" w:cs="Arial"/>
        </w:rPr>
      </w:pPr>
    </w:p>
    <w:p w14:paraId="1D2D307E" w14:textId="69AA16A1" w:rsidR="00C1554D" w:rsidRPr="00FB719F" w:rsidRDefault="00C1554D">
      <w:pPr>
        <w:rPr>
          <w:rFonts w:ascii="Arial" w:hAnsi="Arial" w:cs="Arial"/>
        </w:rPr>
      </w:pPr>
    </w:p>
    <w:p w14:paraId="3D331BEB" w14:textId="6CC2E2C1" w:rsidR="00C1554D" w:rsidRPr="00FB719F" w:rsidRDefault="00C1554D">
      <w:pPr>
        <w:rPr>
          <w:rFonts w:ascii="Arial" w:hAnsi="Arial" w:cs="Arial"/>
        </w:rPr>
      </w:pPr>
    </w:p>
    <w:p w14:paraId="0B8204E5" w14:textId="1602858F" w:rsidR="00C1554D" w:rsidRPr="00FB719F" w:rsidRDefault="00C1554D">
      <w:pPr>
        <w:rPr>
          <w:rFonts w:ascii="Arial" w:hAnsi="Arial" w:cs="Arial"/>
        </w:rPr>
      </w:pPr>
    </w:p>
    <w:p w14:paraId="79CA738C" w14:textId="66BFAF54" w:rsidR="00C1554D" w:rsidRPr="00FB719F" w:rsidRDefault="00C1554D">
      <w:pPr>
        <w:rPr>
          <w:rFonts w:ascii="Arial" w:hAnsi="Arial" w:cs="Arial"/>
        </w:rPr>
      </w:pPr>
    </w:p>
    <w:p w14:paraId="10789D1D" w14:textId="4E77DD49" w:rsidR="00C1554D" w:rsidRDefault="00C1554D">
      <w:pPr>
        <w:rPr>
          <w:rFonts w:ascii="Arial" w:hAnsi="Arial" w:cs="Arial"/>
        </w:rPr>
      </w:pPr>
    </w:p>
    <w:p w14:paraId="5FB1E5A5" w14:textId="46C3E693" w:rsidR="004C6602" w:rsidRDefault="004C6602">
      <w:pPr>
        <w:rPr>
          <w:rFonts w:ascii="Arial" w:hAnsi="Arial" w:cs="Arial"/>
        </w:rPr>
      </w:pPr>
    </w:p>
    <w:p w14:paraId="64716400" w14:textId="6D164297" w:rsidR="004C6602" w:rsidRDefault="004C6602">
      <w:pPr>
        <w:rPr>
          <w:rFonts w:ascii="Arial" w:hAnsi="Arial" w:cs="Arial"/>
        </w:rPr>
      </w:pPr>
    </w:p>
    <w:p w14:paraId="25AB4491" w14:textId="36722334" w:rsidR="004C6602" w:rsidRDefault="004C6602">
      <w:pPr>
        <w:rPr>
          <w:rFonts w:ascii="Arial" w:hAnsi="Arial" w:cs="Arial"/>
        </w:rPr>
      </w:pPr>
    </w:p>
    <w:sdt>
      <w:sdtPr>
        <w:rPr>
          <w:rFonts w:ascii="Arial" w:eastAsiaTheme="minorHAnsi" w:hAnsi="Arial" w:cs="Arial"/>
          <w:color w:val="auto"/>
          <w:sz w:val="22"/>
          <w:szCs w:val="22"/>
          <w:lang w:val="en-GB"/>
        </w:rPr>
        <w:id w:val="-2141098255"/>
        <w:docPartObj>
          <w:docPartGallery w:val="Table of Contents"/>
          <w:docPartUnique/>
        </w:docPartObj>
      </w:sdtPr>
      <w:sdtEndPr>
        <w:rPr>
          <w:b/>
          <w:bCs/>
          <w:noProof/>
        </w:rPr>
      </w:sdtEndPr>
      <w:sdtContent>
        <w:p w14:paraId="63DC040C" w14:textId="702E6DA4" w:rsidR="00164B3B" w:rsidRPr="00FB719F" w:rsidRDefault="00164B3B">
          <w:pPr>
            <w:pStyle w:val="TOCHeading"/>
            <w:rPr>
              <w:rFonts w:ascii="Arial" w:hAnsi="Arial" w:cs="Arial"/>
              <w:sz w:val="22"/>
              <w:szCs w:val="22"/>
            </w:rPr>
          </w:pPr>
          <w:r w:rsidRPr="00FB719F">
            <w:rPr>
              <w:rFonts w:ascii="Arial" w:hAnsi="Arial" w:cs="Arial"/>
              <w:sz w:val="22"/>
              <w:szCs w:val="22"/>
            </w:rPr>
            <w:t>Contents</w:t>
          </w:r>
        </w:p>
        <w:p w14:paraId="0FED1D0E" w14:textId="1A628925" w:rsidR="00812EB2" w:rsidRDefault="00164B3B">
          <w:pPr>
            <w:pStyle w:val="TOC1"/>
            <w:rPr>
              <w:rFonts w:asciiTheme="minorHAnsi" w:eastAsiaTheme="minorEastAsia" w:hAnsiTheme="minorHAnsi" w:cstheme="minorBidi"/>
              <w:b w:val="0"/>
              <w:bCs w:val="0"/>
              <w:lang w:eastAsia="en-GB"/>
            </w:rPr>
          </w:pPr>
          <w:r w:rsidRPr="00FB719F">
            <w:rPr>
              <w:noProof w:val="0"/>
            </w:rPr>
            <w:fldChar w:fldCharType="begin"/>
          </w:r>
          <w:r w:rsidRPr="00FB719F">
            <w:instrText xml:space="preserve"> TOC \o "1-3" \h \z \u </w:instrText>
          </w:r>
          <w:r w:rsidRPr="00FB719F">
            <w:rPr>
              <w:noProof w:val="0"/>
            </w:rPr>
            <w:fldChar w:fldCharType="separate"/>
          </w:r>
          <w:hyperlink w:anchor="_Toc107777505" w:history="1">
            <w:r w:rsidR="00812EB2" w:rsidRPr="008B5B9A">
              <w:rPr>
                <w:rStyle w:val="Hyperlink"/>
              </w:rPr>
              <w:t>1.</w:t>
            </w:r>
            <w:r w:rsidR="00812EB2">
              <w:rPr>
                <w:rFonts w:asciiTheme="minorHAnsi" w:eastAsiaTheme="minorEastAsia" w:hAnsiTheme="minorHAnsi" w:cstheme="minorBidi"/>
                <w:b w:val="0"/>
                <w:bCs w:val="0"/>
                <w:lang w:eastAsia="en-GB"/>
              </w:rPr>
              <w:tab/>
            </w:r>
            <w:r w:rsidR="00812EB2" w:rsidRPr="008B5B9A">
              <w:rPr>
                <w:rStyle w:val="Hyperlink"/>
              </w:rPr>
              <w:t>Introduction</w:t>
            </w:r>
            <w:r w:rsidR="00812EB2">
              <w:rPr>
                <w:webHidden/>
              </w:rPr>
              <w:tab/>
            </w:r>
            <w:r w:rsidR="00812EB2">
              <w:rPr>
                <w:webHidden/>
              </w:rPr>
              <w:fldChar w:fldCharType="begin"/>
            </w:r>
            <w:r w:rsidR="00812EB2">
              <w:rPr>
                <w:webHidden/>
              </w:rPr>
              <w:instrText xml:space="preserve"> PAGEREF _Toc107777505 \h </w:instrText>
            </w:r>
            <w:r w:rsidR="00812EB2">
              <w:rPr>
                <w:webHidden/>
              </w:rPr>
            </w:r>
            <w:r w:rsidR="00812EB2">
              <w:rPr>
                <w:webHidden/>
              </w:rPr>
              <w:fldChar w:fldCharType="separate"/>
            </w:r>
            <w:r w:rsidR="00812EB2">
              <w:rPr>
                <w:webHidden/>
              </w:rPr>
              <w:t>3</w:t>
            </w:r>
            <w:r w:rsidR="00812EB2">
              <w:rPr>
                <w:webHidden/>
              </w:rPr>
              <w:fldChar w:fldCharType="end"/>
            </w:r>
          </w:hyperlink>
        </w:p>
        <w:p w14:paraId="16805557" w14:textId="44ED5BD4" w:rsidR="00812EB2" w:rsidRDefault="00000000">
          <w:pPr>
            <w:pStyle w:val="TOC1"/>
            <w:rPr>
              <w:rFonts w:asciiTheme="minorHAnsi" w:eastAsiaTheme="minorEastAsia" w:hAnsiTheme="minorHAnsi" w:cstheme="minorBidi"/>
              <w:b w:val="0"/>
              <w:bCs w:val="0"/>
              <w:lang w:eastAsia="en-GB"/>
            </w:rPr>
          </w:pPr>
          <w:hyperlink w:anchor="_Toc107777506" w:history="1">
            <w:r w:rsidR="00812EB2" w:rsidRPr="008B5B9A">
              <w:rPr>
                <w:rStyle w:val="Hyperlink"/>
              </w:rPr>
              <w:t>2.</w:t>
            </w:r>
            <w:r w:rsidR="00812EB2">
              <w:rPr>
                <w:rFonts w:asciiTheme="minorHAnsi" w:eastAsiaTheme="minorEastAsia" w:hAnsiTheme="minorHAnsi" w:cstheme="minorBidi"/>
                <w:b w:val="0"/>
                <w:bCs w:val="0"/>
                <w:lang w:eastAsia="en-GB"/>
              </w:rPr>
              <w:tab/>
            </w:r>
            <w:r w:rsidR="00812EB2" w:rsidRPr="008B5B9A">
              <w:rPr>
                <w:rStyle w:val="Hyperlink"/>
              </w:rPr>
              <w:t>Research design</w:t>
            </w:r>
            <w:r w:rsidR="00812EB2">
              <w:rPr>
                <w:webHidden/>
              </w:rPr>
              <w:tab/>
            </w:r>
            <w:r w:rsidR="00812EB2">
              <w:rPr>
                <w:webHidden/>
              </w:rPr>
              <w:fldChar w:fldCharType="begin"/>
            </w:r>
            <w:r w:rsidR="00812EB2">
              <w:rPr>
                <w:webHidden/>
              </w:rPr>
              <w:instrText xml:space="preserve"> PAGEREF _Toc107777506 \h </w:instrText>
            </w:r>
            <w:r w:rsidR="00812EB2">
              <w:rPr>
                <w:webHidden/>
              </w:rPr>
            </w:r>
            <w:r w:rsidR="00812EB2">
              <w:rPr>
                <w:webHidden/>
              </w:rPr>
              <w:fldChar w:fldCharType="separate"/>
            </w:r>
            <w:r w:rsidR="00812EB2">
              <w:rPr>
                <w:webHidden/>
              </w:rPr>
              <w:t>3</w:t>
            </w:r>
            <w:r w:rsidR="00812EB2">
              <w:rPr>
                <w:webHidden/>
              </w:rPr>
              <w:fldChar w:fldCharType="end"/>
            </w:r>
          </w:hyperlink>
        </w:p>
        <w:p w14:paraId="5456A75F" w14:textId="06C95A82" w:rsidR="00812EB2" w:rsidRDefault="00000000">
          <w:pPr>
            <w:pStyle w:val="TOC2"/>
            <w:tabs>
              <w:tab w:val="left" w:pos="880"/>
              <w:tab w:val="right" w:leader="dot" w:pos="9016"/>
            </w:tabs>
            <w:rPr>
              <w:rFonts w:eastAsiaTheme="minorEastAsia"/>
              <w:noProof/>
              <w:lang w:eastAsia="en-GB"/>
            </w:rPr>
          </w:pPr>
          <w:hyperlink w:anchor="_Toc107777507" w:history="1">
            <w:r w:rsidR="00812EB2" w:rsidRPr="008B5B9A">
              <w:rPr>
                <w:rStyle w:val="Hyperlink"/>
                <w:rFonts w:ascii="Arial" w:hAnsi="Arial" w:cs="Arial"/>
                <w:b/>
                <w:bCs/>
                <w:noProof/>
              </w:rPr>
              <w:t>2.1.</w:t>
            </w:r>
            <w:r w:rsidR="00812EB2">
              <w:rPr>
                <w:rFonts w:eastAsiaTheme="minorEastAsia"/>
                <w:noProof/>
                <w:lang w:eastAsia="en-GB"/>
              </w:rPr>
              <w:tab/>
            </w:r>
            <w:r w:rsidR="00812EB2" w:rsidRPr="008B5B9A">
              <w:rPr>
                <w:rStyle w:val="Hyperlink"/>
                <w:rFonts w:ascii="Arial" w:hAnsi="Arial" w:cs="Arial"/>
                <w:b/>
                <w:bCs/>
                <w:noProof/>
              </w:rPr>
              <w:t>Research Question</w:t>
            </w:r>
            <w:r w:rsidR="00812EB2">
              <w:rPr>
                <w:noProof/>
                <w:webHidden/>
              </w:rPr>
              <w:tab/>
            </w:r>
            <w:r w:rsidR="00812EB2">
              <w:rPr>
                <w:noProof/>
                <w:webHidden/>
              </w:rPr>
              <w:fldChar w:fldCharType="begin"/>
            </w:r>
            <w:r w:rsidR="00812EB2">
              <w:rPr>
                <w:noProof/>
                <w:webHidden/>
              </w:rPr>
              <w:instrText xml:space="preserve"> PAGEREF _Toc107777507 \h </w:instrText>
            </w:r>
            <w:r w:rsidR="00812EB2">
              <w:rPr>
                <w:noProof/>
                <w:webHidden/>
              </w:rPr>
            </w:r>
            <w:r w:rsidR="00812EB2">
              <w:rPr>
                <w:noProof/>
                <w:webHidden/>
              </w:rPr>
              <w:fldChar w:fldCharType="separate"/>
            </w:r>
            <w:r w:rsidR="00812EB2">
              <w:rPr>
                <w:noProof/>
                <w:webHidden/>
              </w:rPr>
              <w:t>3</w:t>
            </w:r>
            <w:r w:rsidR="00812EB2">
              <w:rPr>
                <w:noProof/>
                <w:webHidden/>
              </w:rPr>
              <w:fldChar w:fldCharType="end"/>
            </w:r>
          </w:hyperlink>
        </w:p>
        <w:p w14:paraId="1B5FCD44" w14:textId="688762B2" w:rsidR="00812EB2" w:rsidRDefault="00000000">
          <w:pPr>
            <w:pStyle w:val="TOC2"/>
            <w:tabs>
              <w:tab w:val="left" w:pos="880"/>
              <w:tab w:val="right" w:leader="dot" w:pos="9016"/>
            </w:tabs>
            <w:rPr>
              <w:rFonts w:eastAsiaTheme="minorEastAsia"/>
              <w:noProof/>
              <w:lang w:eastAsia="en-GB"/>
            </w:rPr>
          </w:pPr>
          <w:hyperlink w:anchor="_Toc107777508" w:history="1">
            <w:r w:rsidR="00812EB2" w:rsidRPr="008B5B9A">
              <w:rPr>
                <w:rStyle w:val="Hyperlink"/>
                <w:rFonts w:ascii="Arial" w:hAnsi="Arial" w:cs="Arial"/>
                <w:b/>
                <w:bCs/>
                <w:noProof/>
              </w:rPr>
              <w:t>2.2.</w:t>
            </w:r>
            <w:r w:rsidR="00812EB2">
              <w:rPr>
                <w:rFonts w:eastAsiaTheme="minorEastAsia"/>
                <w:noProof/>
                <w:lang w:eastAsia="en-GB"/>
              </w:rPr>
              <w:tab/>
            </w:r>
            <w:r w:rsidR="00812EB2" w:rsidRPr="008B5B9A">
              <w:rPr>
                <w:rStyle w:val="Hyperlink"/>
                <w:rFonts w:ascii="Arial" w:hAnsi="Arial" w:cs="Arial"/>
                <w:b/>
                <w:bCs/>
                <w:noProof/>
              </w:rPr>
              <w:t>Method</w:t>
            </w:r>
            <w:r w:rsidR="00812EB2">
              <w:rPr>
                <w:noProof/>
                <w:webHidden/>
              </w:rPr>
              <w:tab/>
            </w:r>
            <w:r w:rsidR="00812EB2">
              <w:rPr>
                <w:noProof/>
                <w:webHidden/>
              </w:rPr>
              <w:fldChar w:fldCharType="begin"/>
            </w:r>
            <w:r w:rsidR="00812EB2">
              <w:rPr>
                <w:noProof/>
                <w:webHidden/>
              </w:rPr>
              <w:instrText xml:space="preserve"> PAGEREF _Toc107777508 \h </w:instrText>
            </w:r>
            <w:r w:rsidR="00812EB2">
              <w:rPr>
                <w:noProof/>
                <w:webHidden/>
              </w:rPr>
            </w:r>
            <w:r w:rsidR="00812EB2">
              <w:rPr>
                <w:noProof/>
                <w:webHidden/>
              </w:rPr>
              <w:fldChar w:fldCharType="separate"/>
            </w:r>
            <w:r w:rsidR="00812EB2">
              <w:rPr>
                <w:noProof/>
                <w:webHidden/>
              </w:rPr>
              <w:t>3</w:t>
            </w:r>
            <w:r w:rsidR="00812EB2">
              <w:rPr>
                <w:noProof/>
                <w:webHidden/>
              </w:rPr>
              <w:fldChar w:fldCharType="end"/>
            </w:r>
          </w:hyperlink>
        </w:p>
        <w:p w14:paraId="455276CE" w14:textId="16149B31" w:rsidR="00812EB2" w:rsidRDefault="00000000">
          <w:pPr>
            <w:pStyle w:val="TOC2"/>
            <w:tabs>
              <w:tab w:val="left" w:pos="880"/>
              <w:tab w:val="right" w:leader="dot" w:pos="9016"/>
            </w:tabs>
            <w:rPr>
              <w:rFonts w:eastAsiaTheme="minorEastAsia"/>
              <w:noProof/>
              <w:lang w:eastAsia="en-GB"/>
            </w:rPr>
          </w:pPr>
          <w:hyperlink w:anchor="_Toc107777509" w:history="1">
            <w:r w:rsidR="00812EB2" w:rsidRPr="008B5B9A">
              <w:rPr>
                <w:rStyle w:val="Hyperlink"/>
                <w:rFonts w:ascii="Arial" w:hAnsi="Arial" w:cs="Arial"/>
                <w:b/>
                <w:bCs/>
                <w:noProof/>
              </w:rPr>
              <w:t>2.3.</w:t>
            </w:r>
            <w:r w:rsidR="00812EB2">
              <w:rPr>
                <w:rFonts w:eastAsiaTheme="minorEastAsia"/>
                <w:noProof/>
                <w:lang w:eastAsia="en-GB"/>
              </w:rPr>
              <w:tab/>
            </w:r>
            <w:r w:rsidR="00812EB2" w:rsidRPr="008B5B9A">
              <w:rPr>
                <w:rStyle w:val="Hyperlink"/>
                <w:rFonts w:ascii="Arial" w:hAnsi="Arial" w:cs="Arial"/>
                <w:b/>
                <w:bCs/>
                <w:noProof/>
              </w:rPr>
              <w:t>Ethical Considerations</w:t>
            </w:r>
            <w:r w:rsidR="00812EB2">
              <w:rPr>
                <w:noProof/>
                <w:webHidden/>
              </w:rPr>
              <w:tab/>
            </w:r>
            <w:r w:rsidR="00812EB2">
              <w:rPr>
                <w:noProof/>
                <w:webHidden/>
              </w:rPr>
              <w:fldChar w:fldCharType="begin"/>
            </w:r>
            <w:r w:rsidR="00812EB2">
              <w:rPr>
                <w:noProof/>
                <w:webHidden/>
              </w:rPr>
              <w:instrText xml:space="preserve"> PAGEREF _Toc107777509 \h </w:instrText>
            </w:r>
            <w:r w:rsidR="00812EB2">
              <w:rPr>
                <w:noProof/>
                <w:webHidden/>
              </w:rPr>
            </w:r>
            <w:r w:rsidR="00812EB2">
              <w:rPr>
                <w:noProof/>
                <w:webHidden/>
              </w:rPr>
              <w:fldChar w:fldCharType="separate"/>
            </w:r>
            <w:r w:rsidR="00812EB2">
              <w:rPr>
                <w:noProof/>
                <w:webHidden/>
              </w:rPr>
              <w:t>3</w:t>
            </w:r>
            <w:r w:rsidR="00812EB2">
              <w:rPr>
                <w:noProof/>
                <w:webHidden/>
              </w:rPr>
              <w:fldChar w:fldCharType="end"/>
            </w:r>
          </w:hyperlink>
        </w:p>
        <w:p w14:paraId="07A49328" w14:textId="1757A3DE" w:rsidR="00812EB2" w:rsidRDefault="00000000">
          <w:pPr>
            <w:pStyle w:val="TOC1"/>
            <w:rPr>
              <w:rFonts w:asciiTheme="minorHAnsi" w:eastAsiaTheme="minorEastAsia" w:hAnsiTheme="minorHAnsi" w:cstheme="minorBidi"/>
              <w:b w:val="0"/>
              <w:bCs w:val="0"/>
              <w:lang w:eastAsia="en-GB"/>
            </w:rPr>
          </w:pPr>
          <w:hyperlink w:anchor="_Toc107777510" w:history="1">
            <w:r w:rsidR="00812EB2" w:rsidRPr="008B5B9A">
              <w:rPr>
                <w:rStyle w:val="Hyperlink"/>
              </w:rPr>
              <w:t>3.</w:t>
            </w:r>
            <w:r w:rsidR="00812EB2">
              <w:rPr>
                <w:rFonts w:asciiTheme="minorHAnsi" w:eastAsiaTheme="minorEastAsia" w:hAnsiTheme="minorHAnsi" w:cstheme="minorBidi"/>
                <w:b w:val="0"/>
                <w:bCs w:val="0"/>
                <w:lang w:eastAsia="en-GB"/>
              </w:rPr>
              <w:tab/>
            </w:r>
            <w:r w:rsidR="00812EB2" w:rsidRPr="008B5B9A">
              <w:rPr>
                <w:rStyle w:val="Hyperlink"/>
              </w:rPr>
              <w:t>Results</w:t>
            </w:r>
            <w:r w:rsidR="00812EB2">
              <w:rPr>
                <w:webHidden/>
              </w:rPr>
              <w:tab/>
            </w:r>
            <w:r w:rsidR="00812EB2">
              <w:rPr>
                <w:webHidden/>
              </w:rPr>
              <w:fldChar w:fldCharType="begin"/>
            </w:r>
            <w:r w:rsidR="00812EB2">
              <w:rPr>
                <w:webHidden/>
              </w:rPr>
              <w:instrText xml:space="preserve"> PAGEREF _Toc107777510 \h </w:instrText>
            </w:r>
            <w:r w:rsidR="00812EB2">
              <w:rPr>
                <w:webHidden/>
              </w:rPr>
            </w:r>
            <w:r w:rsidR="00812EB2">
              <w:rPr>
                <w:webHidden/>
              </w:rPr>
              <w:fldChar w:fldCharType="separate"/>
            </w:r>
            <w:r w:rsidR="00812EB2">
              <w:rPr>
                <w:webHidden/>
              </w:rPr>
              <w:t>3</w:t>
            </w:r>
            <w:r w:rsidR="00812EB2">
              <w:rPr>
                <w:webHidden/>
              </w:rPr>
              <w:fldChar w:fldCharType="end"/>
            </w:r>
          </w:hyperlink>
        </w:p>
        <w:p w14:paraId="4FAE2299" w14:textId="61550F08" w:rsidR="00812EB2" w:rsidRDefault="00000000">
          <w:pPr>
            <w:pStyle w:val="TOC1"/>
            <w:rPr>
              <w:rFonts w:asciiTheme="minorHAnsi" w:eastAsiaTheme="minorEastAsia" w:hAnsiTheme="minorHAnsi" w:cstheme="minorBidi"/>
              <w:b w:val="0"/>
              <w:bCs w:val="0"/>
              <w:lang w:eastAsia="en-GB"/>
            </w:rPr>
          </w:pPr>
          <w:hyperlink w:anchor="_Toc107777511" w:history="1">
            <w:r w:rsidR="00812EB2" w:rsidRPr="008B5B9A">
              <w:rPr>
                <w:rStyle w:val="Hyperlink"/>
              </w:rPr>
              <w:t>4.</w:t>
            </w:r>
            <w:r w:rsidR="00812EB2">
              <w:rPr>
                <w:rFonts w:asciiTheme="minorHAnsi" w:eastAsiaTheme="minorEastAsia" w:hAnsiTheme="minorHAnsi" w:cstheme="minorBidi"/>
                <w:b w:val="0"/>
                <w:bCs w:val="0"/>
                <w:lang w:eastAsia="en-GB"/>
              </w:rPr>
              <w:tab/>
            </w:r>
            <w:r w:rsidR="00812EB2" w:rsidRPr="008B5B9A">
              <w:rPr>
                <w:rStyle w:val="Hyperlink"/>
              </w:rPr>
              <w:t>Discussion</w:t>
            </w:r>
            <w:r w:rsidR="00812EB2">
              <w:rPr>
                <w:webHidden/>
              </w:rPr>
              <w:tab/>
            </w:r>
            <w:r w:rsidR="00812EB2">
              <w:rPr>
                <w:webHidden/>
              </w:rPr>
              <w:fldChar w:fldCharType="begin"/>
            </w:r>
            <w:r w:rsidR="00812EB2">
              <w:rPr>
                <w:webHidden/>
              </w:rPr>
              <w:instrText xml:space="preserve"> PAGEREF _Toc107777511 \h </w:instrText>
            </w:r>
            <w:r w:rsidR="00812EB2">
              <w:rPr>
                <w:webHidden/>
              </w:rPr>
            </w:r>
            <w:r w:rsidR="00812EB2">
              <w:rPr>
                <w:webHidden/>
              </w:rPr>
              <w:fldChar w:fldCharType="separate"/>
            </w:r>
            <w:r w:rsidR="00812EB2">
              <w:rPr>
                <w:webHidden/>
              </w:rPr>
              <w:t>3</w:t>
            </w:r>
            <w:r w:rsidR="00812EB2">
              <w:rPr>
                <w:webHidden/>
              </w:rPr>
              <w:fldChar w:fldCharType="end"/>
            </w:r>
          </w:hyperlink>
        </w:p>
        <w:p w14:paraId="667222D8" w14:textId="310DF683" w:rsidR="00812EB2" w:rsidRDefault="00000000">
          <w:pPr>
            <w:pStyle w:val="TOC1"/>
            <w:rPr>
              <w:rFonts w:asciiTheme="minorHAnsi" w:eastAsiaTheme="minorEastAsia" w:hAnsiTheme="minorHAnsi" w:cstheme="minorBidi"/>
              <w:b w:val="0"/>
              <w:bCs w:val="0"/>
              <w:lang w:eastAsia="en-GB"/>
            </w:rPr>
          </w:pPr>
          <w:hyperlink w:anchor="_Toc107777512" w:history="1">
            <w:r w:rsidR="00812EB2" w:rsidRPr="008B5B9A">
              <w:rPr>
                <w:rStyle w:val="Hyperlink"/>
              </w:rPr>
              <w:t>5.</w:t>
            </w:r>
            <w:r w:rsidR="00812EB2">
              <w:rPr>
                <w:rFonts w:asciiTheme="minorHAnsi" w:eastAsiaTheme="minorEastAsia" w:hAnsiTheme="minorHAnsi" w:cstheme="minorBidi"/>
                <w:b w:val="0"/>
                <w:bCs w:val="0"/>
                <w:lang w:eastAsia="en-GB"/>
              </w:rPr>
              <w:tab/>
            </w:r>
            <w:r w:rsidR="00812EB2" w:rsidRPr="008B5B9A">
              <w:rPr>
                <w:rStyle w:val="Hyperlink"/>
              </w:rPr>
              <w:t>Conclusion</w:t>
            </w:r>
            <w:r w:rsidR="00812EB2">
              <w:rPr>
                <w:webHidden/>
              </w:rPr>
              <w:tab/>
            </w:r>
            <w:r w:rsidR="00812EB2">
              <w:rPr>
                <w:webHidden/>
              </w:rPr>
              <w:fldChar w:fldCharType="begin"/>
            </w:r>
            <w:r w:rsidR="00812EB2">
              <w:rPr>
                <w:webHidden/>
              </w:rPr>
              <w:instrText xml:space="preserve"> PAGEREF _Toc107777512 \h </w:instrText>
            </w:r>
            <w:r w:rsidR="00812EB2">
              <w:rPr>
                <w:webHidden/>
              </w:rPr>
            </w:r>
            <w:r w:rsidR="00812EB2">
              <w:rPr>
                <w:webHidden/>
              </w:rPr>
              <w:fldChar w:fldCharType="separate"/>
            </w:r>
            <w:r w:rsidR="00812EB2">
              <w:rPr>
                <w:webHidden/>
              </w:rPr>
              <w:t>3</w:t>
            </w:r>
            <w:r w:rsidR="00812EB2">
              <w:rPr>
                <w:webHidden/>
              </w:rPr>
              <w:fldChar w:fldCharType="end"/>
            </w:r>
          </w:hyperlink>
        </w:p>
        <w:p w14:paraId="43AF9B73" w14:textId="2E7B4738" w:rsidR="00812EB2" w:rsidRDefault="00000000">
          <w:pPr>
            <w:pStyle w:val="TOC1"/>
            <w:rPr>
              <w:rFonts w:asciiTheme="minorHAnsi" w:eastAsiaTheme="minorEastAsia" w:hAnsiTheme="minorHAnsi" w:cstheme="minorBidi"/>
              <w:b w:val="0"/>
              <w:bCs w:val="0"/>
              <w:lang w:eastAsia="en-GB"/>
            </w:rPr>
          </w:pPr>
          <w:hyperlink w:anchor="_Toc107777513" w:history="1">
            <w:r w:rsidR="00812EB2" w:rsidRPr="008B5B9A">
              <w:rPr>
                <w:rStyle w:val="Hyperlink"/>
              </w:rPr>
              <w:t>6.</w:t>
            </w:r>
            <w:r w:rsidR="00812EB2">
              <w:rPr>
                <w:rFonts w:asciiTheme="minorHAnsi" w:eastAsiaTheme="minorEastAsia" w:hAnsiTheme="minorHAnsi" w:cstheme="minorBidi"/>
                <w:b w:val="0"/>
                <w:bCs w:val="0"/>
                <w:lang w:eastAsia="en-GB"/>
              </w:rPr>
              <w:tab/>
            </w:r>
            <w:r w:rsidR="00812EB2" w:rsidRPr="008B5B9A">
              <w:rPr>
                <w:rStyle w:val="Hyperlink"/>
              </w:rPr>
              <w:t>Reference List</w:t>
            </w:r>
            <w:r w:rsidR="00812EB2">
              <w:rPr>
                <w:webHidden/>
              </w:rPr>
              <w:tab/>
            </w:r>
            <w:r w:rsidR="00812EB2">
              <w:rPr>
                <w:webHidden/>
              </w:rPr>
              <w:fldChar w:fldCharType="begin"/>
            </w:r>
            <w:r w:rsidR="00812EB2">
              <w:rPr>
                <w:webHidden/>
              </w:rPr>
              <w:instrText xml:space="preserve"> PAGEREF _Toc107777513 \h </w:instrText>
            </w:r>
            <w:r w:rsidR="00812EB2">
              <w:rPr>
                <w:webHidden/>
              </w:rPr>
            </w:r>
            <w:r w:rsidR="00812EB2">
              <w:rPr>
                <w:webHidden/>
              </w:rPr>
              <w:fldChar w:fldCharType="separate"/>
            </w:r>
            <w:r w:rsidR="00812EB2">
              <w:rPr>
                <w:webHidden/>
              </w:rPr>
              <w:t>3</w:t>
            </w:r>
            <w:r w:rsidR="00812EB2">
              <w:rPr>
                <w:webHidden/>
              </w:rPr>
              <w:fldChar w:fldCharType="end"/>
            </w:r>
          </w:hyperlink>
        </w:p>
        <w:p w14:paraId="42EB6298" w14:textId="39BF180B" w:rsidR="00812EB2" w:rsidRDefault="00000000">
          <w:pPr>
            <w:pStyle w:val="TOC1"/>
            <w:rPr>
              <w:rFonts w:asciiTheme="minorHAnsi" w:eastAsiaTheme="minorEastAsia" w:hAnsiTheme="minorHAnsi" w:cstheme="minorBidi"/>
              <w:b w:val="0"/>
              <w:bCs w:val="0"/>
              <w:lang w:eastAsia="en-GB"/>
            </w:rPr>
          </w:pPr>
          <w:hyperlink w:anchor="_Toc107777514" w:history="1">
            <w:r w:rsidR="00812EB2" w:rsidRPr="008B5B9A">
              <w:rPr>
                <w:rStyle w:val="Hyperlink"/>
              </w:rPr>
              <w:t>7.</w:t>
            </w:r>
            <w:r w:rsidR="00812EB2">
              <w:rPr>
                <w:rFonts w:asciiTheme="minorHAnsi" w:eastAsiaTheme="minorEastAsia" w:hAnsiTheme="minorHAnsi" w:cstheme="minorBidi"/>
                <w:b w:val="0"/>
                <w:bCs w:val="0"/>
                <w:lang w:eastAsia="en-GB"/>
              </w:rPr>
              <w:tab/>
            </w:r>
            <w:r w:rsidR="00812EB2" w:rsidRPr="008B5B9A">
              <w:rPr>
                <w:rStyle w:val="Hyperlink"/>
              </w:rPr>
              <w:t>Appendix A – A blank copy questionnaire.</w:t>
            </w:r>
            <w:r w:rsidR="00812EB2">
              <w:rPr>
                <w:webHidden/>
              </w:rPr>
              <w:tab/>
            </w:r>
            <w:r w:rsidR="00812EB2">
              <w:rPr>
                <w:webHidden/>
              </w:rPr>
              <w:fldChar w:fldCharType="begin"/>
            </w:r>
            <w:r w:rsidR="00812EB2">
              <w:rPr>
                <w:webHidden/>
              </w:rPr>
              <w:instrText xml:space="preserve"> PAGEREF _Toc107777514 \h </w:instrText>
            </w:r>
            <w:r w:rsidR="00812EB2">
              <w:rPr>
                <w:webHidden/>
              </w:rPr>
            </w:r>
            <w:r w:rsidR="00812EB2">
              <w:rPr>
                <w:webHidden/>
              </w:rPr>
              <w:fldChar w:fldCharType="separate"/>
            </w:r>
            <w:r w:rsidR="00812EB2">
              <w:rPr>
                <w:webHidden/>
              </w:rPr>
              <w:t>3</w:t>
            </w:r>
            <w:r w:rsidR="00812EB2">
              <w:rPr>
                <w:webHidden/>
              </w:rPr>
              <w:fldChar w:fldCharType="end"/>
            </w:r>
          </w:hyperlink>
        </w:p>
        <w:p w14:paraId="0A943A67" w14:textId="5B323690" w:rsidR="00164B3B" w:rsidRPr="00FB719F" w:rsidRDefault="00164B3B">
          <w:pPr>
            <w:rPr>
              <w:rFonts w:ascii="Arial" w:hAnsi="Arial" w:cs="Arial"/>
            </w:rPr>
          </w:pPr>
          <w:r w:rsidRPr="00FB719F">
            <w:rPr>
              <w:rFonts w:ascii="Arial" w:hAnsi="Arial" w:cs="Arial"/>
              <w:b/>
              <w:bCs/>
              <w:noProof/>
            </w:rPr>
            <w:fldChar w:fldCharType="end"/>
          </w:r>
        </w:p>
      </w:sdtContent>
    </w:sdt>
    <w:p w14:paraId="190CBE73" w14:textId="40EE2B8D" w:rsidR="00C1554D" w:rsidRPr="00FB719F" w:rsidRDefault="00C1554D">
      <w:pPr>
        <w:rPr>
          <w:rFonts w:ascii="Arial" w:hAnsi="Arial" w:cs="Arial"/>
        </w:rPr>
      </w:pPr>
    </w:p>
    <w:p w14:paraId="0C0984EF" w14:textId="643D8DF4" w:rsidR="00164B3B" w:rsidRPr="00FB719F" w:rsidRDefault="00164B3B">
      <w:pPr>
        <w:rPr>
          <w:rFonts w:ascii="Arial" w:hAnsi="Arial" w:cs="Arial"/>
        </w:rPr>
      </w:pPr>
    </w:p>
    <w:p w14:paraId="287BAE45" w14:textId="2BD964BC" w:rsidR="00164B3B" w:rsidRPr="00FB719F" w:rsidRDefault="00164B3B">
      <w:pPr>
        <w:rPr>
          <w:rFonts w:ascii="Arial" w:hAnsi="Arial" w:cs="Arial"/>
        </w:rPr>
      </w:pPr>
    </w:p>
    <w:p w14:paraId="4DFA47B4" w14:textId="159DA234" w:rsidR="00164B3B" w:rsidRPr="00FB719F" w:rsidRDefault="00164B3B">
      <w:pPr>
        <w:rPr>
          <w:rFonts w:ascii="Arial" w:hAnsi="Arial" w:cs="Arial"/>
        </w:rPr>
      </w:pPr>
    </w:p>
    <w:p w14:paraId="5B646840" w14:textId="36004467" w:rsidR="00164B3B" w:rsidRPr="00FB719F" w:rsidRDefault="00164B3B">
      <w:pPr>
        <w:rPr>
          <w:rFonts w:ascii="Arial" w:hAnsi="Arial" w:cs="Arial"/>
        </w:rPr>
      </w:pPr>
    </w:p>
    <w:p w14:paraId="434D0580" w14:textId="7CD8D06B" w:rsidR="00164B3B" w:rsidRPr="00FB719F" w:rsidRDefault="00164B3B">
      <w:pPr>
        <w:rPr>
          <w:rFonts w:ascii="Arial" w:hAnsi="Arial" w:cs="Arial"/>
        </w:rPr>
      </w:pPr>
    </w:p>
    <w:p w14:paraId="24C09FAB" w14:textId="0CBA3446" w:rsidR="00164B3B" w:rsidRPr="00FB719F" w:rsidRDefault="00164B3B">
      <w:pPr>
        <w:rPr>
          <w:rFonts w:ascii="Arial" w:hAnsi="Arial" w:cs="Arial"/>
        </w:rPr>
      </w:pPr>
    </w:p>
    <w:p w14:paraId="5E740A0A" w14:textId="24B20CB5" w:rsidR="00164B3B" w:rsidRPr="00FB719F" w:rsidRDefault="00164B3B">
      <w:pPr>
        <w:rPr>
          <w:rFonts w:ascii="Arial" w:hAnsi="Arial" w:cs="Arial"/>
        </w:rPr>
      </w:pPr>
    </w:p>
    <w:p w14:paraId="5D9E44E2" w14:textId="1BC576BC" w:rsidR="00164B3B" w:rsidRPr="00FB719F" w:rsidRDefault="00164B3B">
      <w:pPr>
        <w:rPr>
          <w:rFonts w:ascii="Arial" w:hAnsi="Arial" w:cs="Arial"/>
        </w:rPr>
      </w:pPr>
    </w:p>
    <w:p w14:paraId="0168BB9B" w14:textId="29F1CA5B" w:rsidR="00164B3B" w:rsidRPr="00FB719F" w:rsidRDefault="00164B3B">
      <w:pPr>
        <w:rPr>
          <w:rFonts w:ascii="Arial" w:hAnsi="Arial" w:cs="Arial"/>
        </w:rPr>
      </w:pPr>
    </w:p>
    <w:p w14:paraId="3BECBC82" w14:textId="04089618" w:rsidR="00164B3B" w:rsidRPr="00FB719F" w:rsidRDefault="00164B3B">
      <w:pPr>
        <w:rPr>
          <w:rFonts w:ascii="Arial" w:hAnsi="Arial" w:cs="Arial"/>
        </w:rPr>
      </w:pPr>
    </w:p>
    <w:p w14:paraId="5872BDD5" w14:textId="44E9672D" w:rsidR="00164B3B" w:rsidRPr="00FB719F" w:rsidRDefault="00164B3B">
      <w:pPr>
        <w:rPr>
          <w:rFonts w:ascii="Arial" w:hAnsi="Arial" w:cs="Arial"/>
        </w:rPr>
      </w:pPr>
    </w:p>
    <w:p w14:paraId="4927F82C" w14:textId="1D688D1F" w:rsidR="00164B3B" w:rsidRPr="00FB719F" w:rsidRDefault="00164B3B">
      <w:pPr>
        <w:rPr>
          <w:rFonts w:ascii="Arial" w:hAnsi="Arial" w:cs="Arial"/>
        </w:rPr>
      </w:pPr>
    </w:p>
    <w:p w14:paraId="4EFAAFA2" w14:textId="0230BDBC" w:rsidR="00164B3B" w:rsidRPr="00FB719F" w:rsidRDefault="00164B3B">
      <w:pPr>
        <w:rPr>
          <w:rFonts w:ascii="Arial" w:hAnsi="Arial" w:cs="Arial"/>
        </w:rPr>
      </w:pPr>
    </w:p>
    <w:p w14:paraId="22EB8DA5" w14:textId="41A5BD33" w:rsidR="00164B3B" w:rsidRPr="00FB719F" w:rsidRDefault="00164B3B">
      <w:pPr>
        <w:rPr>
          <w:rFonts w:ascii="Arial" w:hAnsi="Arial" w:cs="Arial"/>
        </w:rPr>
      </w:pPr>
    </w:p>
    <w:p w14:paraId="0E58183C" w14:textId="64A66CF1" w:rsidR="00164B3B" w:rsidRPr="00FB719F" w:rsidRDefault="00164B3B">
      <w:pPr>
        <w:rPr>
          <w:rFonts w:ascii="Arial" w:hAnsi="Arial" w:cs="Arial"/>
        </w:rPr>
      </w:pPr>
    </w:p>
    <w:p w14:paraId="5FAE4DC3" w14:textId="3CEA277A" w:rsidR="00164B3B" w:rsidRPr="00FB719F" w:rsidRDefault="00164B3B">
      <w:pPr>
        <w:rPr>
          <w:rFonts w:ascii="Arial" w:hAnsi="Arial" w:cs="Arial"/>
        </w:rPr>
      </w:pPr>
    </w:p>
    <w:p w14:paraId="7DF953E6" w14:textId="6114A3ED" w:rsidR="00164B3B" w:rsidRPr="00FB719F" w:rsidRDefault="00164B3B">
      <w:pPr>
        <w:rPr>
          <w:rFonts w:ascii="Arial" w:hAnsi="Arial" w:cs="Arial"/>
        </w:rPr>
      </w:pPr>
    </w:p>
    <w:p w14:paraId="6FE1A139" w14:textId="3DF2F7A6" w:rsidR="00164B3B" w:rsidRPr="00FB719F" w:rsidRDefault="00164B3B">
      <w:pPr>
        <w:rPr>
          <w:rFonts w:ascii="Arial" w:hAnsi="Arial" w:cs="Arial"/>
        </w:rPr>
      </w:pPr>
    </w:p>
    <w:p w14:paraId="3937F0CD" w14:textId="77777777" w:rsidR="00F15E9E" w:rsidRPr="00FB719F" w:rsidRDefault="00F15E9E">
      <w:pPr>
        <w:rPr>
          <w:rFonts w:ascii="Arial" w:hAnsi="Arial" w:cs="Arial"/>
        </w:rPr>
      </w:pPr>
    </w:p>
    <w:p w14:paraId="32C04D09" w14:textId="457F0520" w:rsidR="00164B3B" w:rsidRPr="00FB719F" w:rsidRDefault="00164B3B" w:rsidP="001C2CA9">
      <w:pPr>
        <w:pStyle w:val="Heading1"/>
        <w:numPr>
          <w:ilvl w:val="0"/>
          <w:numId w:val="1"/>
        </w:numPr>
        <w:rPr>
          <w:rFonts w:ascii="Arial" w:hAnsi="Arial" w:cs="Arial"/>
          <w:b/>
          <w:bCs/>
          <w:sz w:val="22"/>
          <w:szCs w:val="22"/>
        </w:rPr>
      </w:pPr>
      <w:bookmarkStart w:id="0" w:name="_Toc107777505"/>
      <w:r w:rsidRPr="00FB719F">
        <w:rPr>
          <w:rFonts w:ascii="Arial" w:hAnsi="Arial" w:cs="Arial"/>
          <w:b/>
          <w:bCs/>
          <w:sz w:val="22"/>
          <w:szCs w:val="22"/>
        </w:rPr>
        <w:lastRenderedPageBreak/>
        <w:t>Introduction</w:t>
      </w:r>
      <w:bookmarkEnd w:id="0"/>
    </w:p>
    <w:p w14:paraId="2BE56298" w14:textId="19D53F59" w:rsidR="001C2CA9" w:rsidRPr="00AA042E" w:rsidRDefault="00524FF6" w:rsidP="00A306E2">
      <w:pPr>
        <w:rPr>
          <w:rFonts w:ascii="Arial" w:hAnsi="Arial" w:cs="Arial"/>
          <w:color w:val="FFFFFF" w:themeColor="background1"/>
        </w:rPr>
      </w:pPr>
      <w:r w:rsidRPr="00F12048">
        <w:rPr>
          <w:rFonts w:ascii="Arial" w:hAnsi="Arial" w:cs="Arial"/>
        </w:rPr>
        <w:t>My</w:t>
      </w:r>
      <w:r w:rsidR="00366646" w:rsidRPr="00F12048">
        <w:rPr>
          <w:rFonts w:ascii="Arial" w:hAnsi="Arial" w:cs="Arial"/>
        </w:rPr>
        <w:t xml:space="preserve"> </w:t>
      </w:r>
      <w:r w:rsidR="00123464" w:rsidRPr="00F12048">
        <w:rPr>
          <w:rFonts w:ascii="Arial" w:hAnsi="Arial" w:cs="Arial"/>
        </w:rPr>
        <w:t>introduction I will be</w:t>
      </w:r>
      <w:r w:rsidR="00DB3DAF">
        <w:rPr>
          <w:rFonts w:ascii="Arial" w:hAnsi="Arial" w:cs="Arial"/>
        </w:rPr>
        <w:t xml:space="preserve"> dissing on the </w:t>
      </w:r>
      <w:r w:rsidR="006E37CA" w:rsidRPr="00F12048">
        <w:rPr>
          <w:rFonts w:ascii="Arial" w:hAnsi="Arial" w:cs="Arial"/>
        </w:rPr>
        <w:t>impo</w:t>
      </w:r>
      <w:r w:rsidR="006E37CA">
        <w:rPr>
          <w:rFonts w:ascii="Arial" w:hAnsi="Arial" w:cs="Arial"/>
        </w:rPr>
        <w:t xml:space="preserve">rtunacy of </w:t>
      </w:r>
      <w:r w:rsidR="00771764" w:rsidRPr="00F12048">
        <w:rPr>
          <w:rFonts w:ascii="Arial" w:hAnsi="Arial" w:cs="Arial"/>
        </w:rPr>
        <w:t>hav</w:t>
      </w:r>
      <w:r w:rsidR="006E37CA">
        <w:rPr>
          <w:rFonts w:ascii="Arial" w:hAnsi="Arial" w:cs="Arial"/>
        </w:rPr>
        <w:t xml:space="preserve">ing </w:t>
      </w:r>
      <w:r w:rsidR="00771764" w:rsidRPr="00F12048">
        <w:rPr>
          <w:rFonts w:ascii="Arial" w:hAnsi="Arial" w:cs="Arial"/>
        </w:rPr>
        <w:t>digital</w:t>
      </w:r>
      <w:r w:rsidR="00D931D3" w:rsidRPr="00F12048">
        <w:rPr>
          <w:rFonts w:ascii="Arial" w:hAnsi="Arial" w:cs="Arial"/>
        </w:rPr>
        <w:t xml:space="preserve"> skill</w:t>
      </w:r>
      <w:r w:rsidR="006E37CA">
        <w:rPr>
          <w:rFonts w:ascii="Arial" w:hAnsi="Arial" w:cs="Arial"/>
        </w:rPr>
        <w:t>,</w:t>
      </w:r>
      <w:r w:rsidR="00D931D3" w:rsidRPr="00F12048">
        <w:rPr>
          <w:rFonts w:ascii="Arial" w:hAnsi="Arial" w:cs="Arial"/>
        </w:rPr>
        <w:t xml:space="preserve"> is one of a life </w:t>
      </w:r>
      <w:r w:rsidR="006E37CA">
        <w:rPr>
          <w:rFonts w:ascii="Arial" w:hAnsi="Arial" w:cs="Arial"/>
        </w:rPr>
        <w:t xml:space="preserve">time </w:t>
      </w:r>
      <w:r w:rsidR="00D931D3" w:rsidRPr="00F12048">
        <w:rPr>
          <w:rFonts w:ascii="Arial" w:hAnsi="Arial" w:cs="Arial"/>
        </w:rPr>
        <w:t>skill you can</w:t>
      </w:r>
      <w:r w:rsidR="006E37CA">
        <w:rPr>
          <w:rFonts w:ascii="Arial" w:hAnsi="Arial" w:cs="Arial"/>
        </w:rPr>
        <w:t xml:space="preserve"> gain </w:t>
      </w:r>
      <w:r w:rsidR="00952C78" w:rsidRPr="00F12048">
        <w:rPr>
          <w:rFonts w:ascii="Arial" w:hAnsi="Arial" w:cs="Arial"/>
        </w:rPr>
        <w:t xml:space="preserve">weather </w:t>
      </w:r>
      <w:r w:rsidR="006E37CA" w:rsidRPr="00F12048">
        <w:rPr>
          <w:rFonts w:ascii="Arial" w:hAnsi="Arial" w:cs="Arial"/>
        </w:rPr>
        <w:t>it’s</w:t>
      </w:r>
      <w:r w:rsidR="00952C78" w:rsidRPr="00F12048">
        <w:rPr>
          <w:rFonts w:ascii="Arial" w:hAnsi="Arial" w:cs="Arial"/>
        </w:rPr>
        <w:t xml:space="preserve"> going to school, </w:t>
      </w:r>
      <w:r w:rsidR="007D429C" w:rsidRPr="00F12048">
        <w:rPr>
          <w:rFonts w:ascii="Arial" w:hAnsi="Arial" w:cs="Arial"/>
        </w:rPr>
        <w:t>college,</w:t>
      </w:r>
      <w:r w:rsidR="00952C78" w:rsidRPr="00F12048">
        <w:rPr>
          <w:rFonts w:ascii="Arial" w:hAnsi="Arial" w:cs="Arial"/>
        </w:rPr>
        <w:t xml:space="preserve"> or even </w:t>
      </w:r>
      <w:r w:rsidR="00266555" w:rsidRPr="00F12048">
        <w:rPr>
          <w:rFonts w:ascii="Arial" w:hAnsi="Arial" w:cs="Arial"/>
        </w:rPr>
        <w:t>higher</w:t>
      </w:r>
      <w:r w:rsidR="00952C78" w:rsidRPr="00F12048">
        <w:rPr>
          <w:rFonts w:ascii="Arial" w:hAnsi="Arial" w:cs="Arial"/>
        </w:rPr>
        <w:t xml:space="preserve"> ed</w:t>
      </w:r>
      <w:r w:rsidR="00266555" w:rsidRPr="00F12048">
        <w:rPr>
          <w:rFonts w:ascii="Arial" w:hAnsi="Arial" w:cs="Arial"/>
        </w:rPr>
        <w:t xml:space="preserve">ucation. </w:t>
      </w:r>
      <w:r w:rsidR="006E37CA">
        <w:rPr>
          <w:rFonts w:ascii="Arial" w:hAnsi="Arial" w:cs="Arial"/>
        </w:rPr>
        <w:t xml:space="preserve">One of </w:t>
      </w:r>
      <w:r w:rsidR="00266555" w:rsidRPr="00F12048">
        <w:rPr>
          <w:rFonts w:ascii="Arial" w:hAnsi="Arial" w:cs="Arial"/>
        </w:rPr>
        <w:t xml:space="preserve">The most </w:t>
      </w:r>
      <w:r w:rsidR="00EA47D3">
        <w:rPr>
          <w:rFonts w:ascii="Arial" w:hAnsi="Arial" w:cs="Arial"/>
        </w:rPr>
        <w:t xml:space="preserve">important </w:t>
      </w:r>
      <w:r w:rsidR="00266555" w:rsidRPr="00F12048">
        <w:rPr>
          <w:rFonts w:ascii="Arial" w:hAnsi="Arial" w:cs="Arial"/>
        </w:rPr>
        <w:t>thing to have</w:t>
      </w:r>
      <w:r w:rsidR="006E37CA">
        <w:rPr>
          <w:rFonts w:ascii="Arial" w:hAnsi="Arial" w:cs="Arial"/>
        </w:rPr>
        <w:t xml:space="preserve"> in </w:t>
      </w:r>
      <w:r w:rsidR="007050E8">
        <w:rPr>
          <w:rFonts w:ascii="Arial" w:hAnsi="Arial" w:cs="Arial"/>
        </w:rPr>
        <w:t>adult</w:t>
      </w:r>
      <w:r w:rsidR="006E37CA">
        <w:rPr>
          <w:rFonts w:ascii="Arial" w:hAnsi="Arial" w:cs="Arial"/>
        </w:rPr>
        <w:t xml:space="preserve"> life</w:t>
      </w:r>
      <w:r w:rsidR="007050E8">
        <w:rPr>
          <w:rFonts w:ascii="Arial" w:hAnsi="Arial" w:cs="Arial"/>
        </w:rPr>
        <w:t xml:space="preserve"> </w:t>
      </w:r>
      <w:r w:rsidR="005A3A52" w:rsidRPr="00F12048">
        <w:rPr>
          <w:rFonts w:ascii="Arial" w:hAnsi="Arial" w:cs="Arial"/>
        </w:rPr>
        <w:t xml:space="preserve">because sometimes you can feel </w:t>
      </w:r>
      <w:r w:rsidR="0050141C" w:rsidRPr="00F12048">
        <w:rPr>
          <w:rFonts w:ascii="Arial" w:hAnsi="Arial" w:cs="Arial"/>
        </w:rPr>
        <w:t>anx</w:t>
      </w:r>
      <w:r w:rsidR="006D689E" w:rsidRPr="00F12048">
        <w:rPr>
          <w:rFonts w:ascii="Arial" w:hAnsi="Arial" w:cs="Arial"/>
        </w:rPr>
        <w:t>ious about using things like computers</w:t>
      </w:r>
      <w:r w:rsidR="005042FD" w:rsidRPr="00F12048">
        <w:rPr>
          <w:rFonts w:ascii="Arial" w:hAnsi="Arial" w:cs="Arial"/>
        </w:rPr>
        <w:t xml:space="preserve">, </w:t>
      </w:r>
      <w:r w:rsidR="006D689E" w:rsidRPr="00F12048">
        <w:rPr>
          <w:rFonts w:ascii="Arial" w:hAnsi="Arial" w:cs="Arial"/>
        </w:rPr>
        <w:t xml:space="preserve">mobile </w:t>
      </w:r>
      <w:r w:rsidR="007C04C0" w:rsidRPr="00F12048">
        <w:rPr>
          <w:rFonts w:ascii="Arial" w:hAnsi="Arial" w:cs="Arial"/>
        </w:rPr>
        <w:t>phones, or even</w:t>
      </w:r>
      <w:r w:rsidR="00CE6150">
        <w:rPr>
          <w:rFonts w:ascii="Arial" w:hAnsi="Arial" w:cs="Arial"/>
        </w:rPr>
        <w:t xml:space="preserve"> just</w:t>
      </w:r>
      <w:r w:rsidR="007050E8">
        <w:rPr>
          <w:rFonts w:ascii="Arial" w:hAnsi="Arial" w:cs="Arial"/>
        </w:rPr>
        <w:t xml:space="preserve"> </w:t>
      </w:r>
      <w:r w:rsidR="005042FD" w:rsidRPr="00F12048">
        <w:rPr>
          <w:rFonts w:ascii="Arial" w:hAnsi="Arial" w:cs="Arial"/>
        </w:rPr>
        <w:t xml:space="preserve">by using the internet </w:t>
      </w:r>
      <w:r w:rsidR="007C04C0" w:rsidRPr="00F12048">
        <w:rPr>
          <w:rFonts w:ascii="Arial" w:hAnsi="Arial" w:cs="Arial"/>
        </w:rPr>
        <w:t>or</w:t>
      </w:r>
      <w:r w:rsidR="005042FD" w:rsidRPr="00F12048">
        <w:rPr>
          <w:rFonts w:ascii="Arial" w:hAnsi="Arial" w:cs="Arial"/>
        </w:rPr>
        <w:t xml:space="preserve"> </w:t>
      </w:r>
      <w:r w:rsidR="007C04C0" w:rsidRPr="00F12048">
        <w:rPr>
          <w:rFonts w:ascii="Arial" w:hAnsi="Arial" w:cs="Arial"/>
        </w:rPr>
        <w:t xml:space="preserve">other digital technology </w:t>
      </w:r>
      <w:r w:rsidR="005042FD" w:rsidRPr="00F12048">
        <w:rPr>
          <w:rFonts w:ascii="Arial" w:hAnsi="Arial" w:cs="Arial"/>
        </w:rPr>
        <w:t xml:space="preserve">tools, </w:t>
      </w:r>
      <w:r w:rsidR="005C0357" w:rsidRPr="00F12048">
        <w:rPr>
          <w:rFonts w:ascii="Arial" w:hAnsi="Arial" w:cs="Arial"/>
        </w:rPr>
        <w:t>and it</w:t>
      </w:r>
      <w:r w:rsidR="00EA47D3">
        <w:rPr>
          <w:rFonts w:ascii="Arial" w:hAnsi="Arial" w:cs="Arial"/>
        </w:rPr>
        <w:t xml:space="preserve"> </w:t>
      </w:r>
      <w:r w:rsidR="005C0357" w:rsidRPr="00F12048">
        <w:rPr>
          <w:rFonts w:ascii="Arial" w:hAnsi="Arial" w:cs="Arial"/>
        </w:rPr>
        <w:t xml:space="preserve">can </w:t>
      </w:r>
      <w:r w:rsidR="00EA47D3">
        <w:rPr>
          <w:rFonts w:ascii="Arial" w:hAnsi="Arial" w:cs="Arial"/>
        </w:rPr>
        <w:t xml:space="preserve">also </w:t>
      </w:r>
      <w:r w:rsidR="005C0357" w:rsidRPr="00F12048">
        <w:rPr>
          <w:rFonts w:ascii="Arial" w:hAnsi="Arial" w:cs="Arial"/>
        </w:rPr>
        <w:t xml:space="preserve">help you to improve your </w:t>
      </w:r>
      <w:r w:rsidR="00745938" w:rsidRPr="00F12048">
        <w:rPr>
          <w:rFonts w:ascii="Arial" w:hAnsi="Arial" w:cs="Arial"/>
        </w:rPr>
        <w:t>workload</w:t>
      </w:r>
      <w:r w:rsidR="00CC7404" w:rsidRPr="00F12048">
        <w:rPr>
          <w:rFonts w:ascii="Arial" w:hAnsi="Arial" w:cs="Arial"/>
        </w:rPr>
        <w:t xml:space="preserve"> so you </w:t>
      </w:r>
      <w:r w:rsidR="00745938" w:rsidRPr="00F12048">
        <w:rPr>
          <w:rFonts w:ascii="Arial" w:hAnsi="Arial" w:cs="Arial"/>
        </w:rPr>
        <w:t>won’t</w:t>
      </w:r>
      <w:r w:rsidR="00CC7404" w:rsidRPr="00F12048">
        <w:rPr>
          <w:rFonts w:ascii="Arial" w:hAnsi="Arial" w:cs="Arial"/>
        </w:rPr>
        <w:t xml:space="preserve"> have feel that you</w:t>
      </w:r>
      <w:r w:rsidR="00FB1370">
        <w:rPr>
          <w:rFonts w:ascii="Arial" w:hAnsi="Arial" w:cs="Arial"/>
        </w:rPr>
        <w:t xml:space="preserve"> got to </w:t>
      </w:r>
      <w:r w:rsidR="00CC7404" w:rsidRPr="00F12048">
        <w:rPr>
          <w:rFonts w:ascii="Arial" w:hAnsi="Arial" w:cs="Arial"/>
        </w:rPr>
        <w:t>avoid using any form o</w:t>
      </w:r>
      <w:r w:rsidR="00745938" w:rsidRPr="00F12048">
        <w:rPr>
          <w:rFonts w:ascii="Arial" w:hAnsi="Arial" w:cs="Arial"/>
        </w:rPr>
        <w:t xml:space="preserve">f </w:t>
      </w:r>
      <w:r w:rsidR="009F67EC" w:rsidRPr="00F12048">
        <w:rPr>
          <w:rFonts w:ascii="Arial" w:hAnsi="Arial" w:cs="Arial"/>
        </w:rPr>
        <w:t>technology</w:t>
      </w:r>
      <w:r w:rsidR="009F67EC">
        <w:rPr>
          <w:rFonts w:ascii="Arial" w:hAnsi="Arial" w:cs="Arial"/>
        </w:rPr>
        <w:t>, then</w:t>
      </w:r>
      <w:r w:rsidR="0086575B">
        <w:rPr>
          <w:rFonts w:ascii="Arial" w:hAnsi="Arial" w:cs="Arial"/>
        </w:rPr>
        <w:t xml:space="preserve"> more you</w:t>
      </w:r>
      <w:r w:rsidR="009F4C13">
        <w:rPr>
          <w:rFonts w:ascii="Arial" w:hAnsi="Arial" w:cs="Arial"/>
        </w:rPr>
        <w:t xml:space="preserve"> start</w:t>
      </w:r>
      <w:r w:rsidR="0086575B">
        <w:rPr>
          <w:rFonts w:ascii="Arial" w:hAnsi="Arial" w:cs="Arial"/>
        </w:rPr>
        <w:t xml:space="preserve"> using things like </w:t>
      </w:r>
      <w:r w:rsidR="009F67EC">
        <w:rPr>
          <w:rFonts w:ascii="Arial" w:hAnsi="Arial" w:cs="Arial"/>
        </w:rPr>
        <w:t>Ms teams, one dive, word</w:t>
      </w:r>
      <w:r w:rsidR="00A03C5E">
        <w:rPr>
          <w:rFonts w:ascii="Arial" w:hAnsi="Arial" w:cs="Arial"/>
        </w:rPr>
        <w:t xml:space="preserve">, </w:t>
      </w:r>
      <w:r w:rsidR="009F4C13">
        <w:rPr>
          <w:rFonts w:ascii="Arial" w:hAnsi="Arial" w:cs="Arial"/>
        </w:rPr>
        <w:t>PowerPoint, even thing</w:t>
      </w:r>
      <w:r w:rsidR="00EA47D3">
        <w:rPr>
          <w:rFonts w:ascii="Arial" w:hAnsi="Arial" w:cs="Arial"/>
        </w:rPr>
        <w:t>s</w:t>
      </w:r>
      <w:r w:rsidR="009F4C13">
        <w:rPr>
          <w:rFonts w:ascii="Arial" w:hAnsi="Arial" w:cs="Arial"/>
        </w:rPr>
        <w:t xml:space="preserve"> like app</w:t>
      </w:r>
      <w:r w:rsidR="00264861">
        <w:rPr>
          <w:rFonts w:ascii="Arial" w:hAnsi="Arial" w:cs="Arial"/>
        </w:rPr>
        <w:t>s</w:t>
      </w:r>
      <w:r w:rsidR="009F4C13">
        <w:rPr>
          <w:rFonts w:ascii="Arial" w:hAnsi="Arial" w:cs="Arial"/>
        </w:rPr>
        <w:t xml:space="preserve"> on any form of dives</w:t>
      </w:r>
      <w:r w:rsidR="00A03C5E">
        <w:rPr>
          <w:rFonts w:ascii="Arial" w:hAnsi="Arial" w:cs="Arial"/>
        </w:rPr>
        <w:t xml:space="preserve"> that you own, it will also stop you feeling so</w:t>
      </w:r>
      <w:r w:rsidR="00264861">
        <w:rPr>
          <w:rFonts w:ascii="Arial" w:hAnsi="Arial" w:cs="Arial"/>
        </w:rPr>
        <w:t>me</w:t>
      </w:r>
      <w:r w:rsidR="00A03C5E">
        <w:rPr>
          <w:rFonts w:ascii="Arial" w:hAnsi="Arial" w:cs="Arial"/>
        </w:rPr>
        <w:t xml:space="preserve"> type of way when it comes to </w:t>
      </w:r>
      <w:r w:rsidR="007A2700">
        <w:rPr>
          <w:rFonts w:ascii="Arial" w:hAnsi="Arial" w:cs="Arial"/>
        </w:rPr>
        <w:t>using digital technology</w:t>
      </w:r>
      <w:r w:rsidR="00DA55F9">
        <w:rPr>
          <w:rFonts w:ascii="Arial" w:hAnsi="Arial" w:cs="Arial"/>
        </w:rPr>
        <w:t xml:space="preserve"> it can also improve</w:t>
      </w:r>
      <w:r w:rsidR="006126EC">
        <w:rPr>
          <w:rFonts w:ascii="Arial" w:hAnsi="Arial" w:cs="Arial"/>
        </w:rPr>
        <w:t xml:space="preserve"> on your </w:t>
      </w:r>
      <w:r w:rsidR="00F02094">
        <w:rPr>
          <w:rFonts w:ascii="Arial" w:hAnsi="Arial" w:cs="Arial"/>
        </w:rPr>
        <w:t>commutation</w:t>
      </w:r>
      <w:r w:rsidR="006126EC">
        <w:rPr>
          <w:rFonts w:ascii="Arial" w:hAnsi="Arial" w:cs="Arial"/>
        </w:rPr>
        <w:t xml:space="preserve"> collab</w:t>
      </w:r>
      <w:r w:rsidR="00631F3B">
        <w:rPr>
          <w:rFonts w:ascii="Arial" w:hAnsi="Arial" w:cs="Arial"/>
        </w:rPr>
        <w:t xml:space="preserve">oration and even your </w:t>
      </w:r>
      <w:r w:rsidR="00F02094">
        <w:rPr>
          <w:rFonts w:ascii="Arial" w:hAnsi="Arial" w:cs="Arial"/>
        </w:rPr>
        <w:t>social</w:t>
      </w:r>
      <w:r w:rsidR="00631F3B">
        <w:rPr>
          <w:rFonts w:ascii="Arial" w:hAnsi="Arial" w:cs="Arial"/>
        </w:rPr>
        <w:t xml:space="preserve"> </w:t>
      </w:r>
      <w:r w:rsidR="00472759">
        <w:rPr>
          <w:rFonts w:ascii="Arial" w:hAnsi="Arial" w:cs="Arial"/>
        </w:rPr>
        <w:t>networking, such</w:t>
      </w:r>
      <w:r w:rsidR="001B6565">
        <w:rPr>
          <w:rFonts w:ascii="Arial" w:hAnsi="Arial" w:cs="Arial"/>
        </w:rPr>
        <w:t xml:space="preserve"> as online</w:t>
      </w:r>
      <w:r w:rsidR="00472759">
        <w:rPr>
          <w:rFonts w:ascii="Arial" w:hAnsi="Arial" w:cs="Arial"/>
        </w:rPr>
        <w:t xml:space="preserve"> </w:t>
      </w:r>
      <w:r w:rsidR="001B6565">
        <w:rPr>
          <w:rFonts w:ascii="Arial" w:hAnsi="Arial" w:cs="Arial"/>
        </w:rPr>
        <w:t xml:space="preserve"> games,</w:t>
      </w:r>
      <w:r w:rsidR="007A2700">
        <w:rPr>
          <w:rFonts w:ascii="Arial" w:hAnsi="Arial" w:cs="Arial"/>
        </w:rPr>
        <w:t xml:space="preserve"> </w:t>
      </w:r>
      <w:r w:rsidR="00AF02EB">
        <w:rPr>
          <w:rFonts w:ascii="Arial" w:hAnsi="Arial" w:cs="Arial"/>
        </w:rPr>
        <w:t xml:space="preserve">talking to </w:t>
      </w:r>
      <w:r w:rsidR="00950C67">
        <w:rPr>
          <w:rFonts w:ascii="Arial" w:hAnsi="Arial" w:cs="Arial"/>
        </w:rPr>
        <w:t xml:space="preserve">friends, </w:t>
      </w:r>
      <w:r w:rsidR="00AF02EB">
        <w:rPr>
          <w:rFonts w:ascii="Arial" w:hAnsi="Arial" w:cs="Arial"/>
        </w:rPr>
        <w:t xml:space="preserve">family </w:t>
      </w:r>
      <w:r w:rsidR="00950C67">
        <w:rPr>
          <w:rFonts w:ascii="Arial" w:hAnsi="Arial" w:cs="Arial"/>
        </w:rPr>
        <w:t xml:space="preserve">and parents </w:t>
      </w:r>
      <w:r w:rsidR="00AF02EB">
        <w:rPr>
          <w:rFonts w:ascii="Arial" w:hAnsi="Arial" w:cs="Arial"/>
        </w:rPr>
        <w:t>who may</w:t>
      </w:r>
      <w:r w:rsidR="00950C67">
        <w:rPr>
          <w:rFonts w:ascii="Arial" w:hAnsi="Arial" w:cs="Arial"/>
        </w:rPr>
        <w:t xml:space="preserve"> live abord</w:t>
      </w:r>
      <w:r w:rsidR="00EA47D3">
        <w:rPr>
          <w:rFonts w:ascii="Arial" w:hAnsi="Arial" w:cs="Arial"/>
        </w:rPr>
        <w:t xml:space="preserve"> using video links</w:t>
      </w:r>
      <w:r w:rsidR="00FF7E05">
        <w:rPr>
          <w:rFonts w:ascii="Arial" w:hAnsi="Arial" w:cs="Arial"/>
        </w:rPr>
        <w:t xml:space="preserve"> and once you have </w:t>
      </w:r>
      <w:r w:rsidR="00C810D3">
        <w:rPr>
          <w:rFonts w:ascii="Arial" w:hAnsi="Arial" w:cs="Arial"/>
        </w:rPr>
        <w:t xml:space="preserve">the confident in using all </w:t>
      </w:r>
      <w:r w:rsidR="00C04C33">
        <w:rPr>
          <w:rFonts w:ascii="Arial" w:hAnsi="Arial" w:cs="Arial"/>
        </w:rPr>
        <w:t>type</w:t>
      </w:r>
      <w:r w:rsidR="00C810D3">
        <w:rPr>
          <w:rFonts w:ascii="Arial" w:hAnsi="Arial" w:cs="Arial"/>
        </w:rPr>
        <w:t xml:space="preserve"> of digital skills tools</w:t>
      </w:r>
      <w:r w:rsidR="00C04C33">
        <w:rPr>
          <w:rFonts w:ascii="Arial" w:hAnsi="Arial" w:cs="Arial"/>
        </w:rPr>
        <w:t xml:space="preserve"> you</w:t>
      </w:r>
      <w:r w:rsidR="007E4E24">
        <w:rPr>
          <w:rFonts w:ascii="Arial" w:hAnsi="Arial" w:cs="Arial"/>
        </w:rPr>
        <w:t xml:space="preserve"> </w:t>
      </w:r>
      <w:r w:rsidR="000E5E14">
        <w:rPr>
          <w:rFonts w:ascii="Arial" w:hAnsi="Arial" w:cs="Arial"/>
        </w:rPr>
        <w:t>won’t</w:t>
      </w:r>
      <w:r w:rsidR="007E4E24">
        <w:rPr>
          <w:rFonts w:ascii="Arial" w:hAnsi="Arial" w:cs="Arial"/>
        </w:rPr>
        <w:t xml:space="preserve"> </w:t>
      </w:r>
      <w:r w:rsidR="00C04C33">
        <w:rPr>
          <w:rFonts w:ascii="Arial" w:hAnsi="Arial" w:cs="Arial"/>
        </w:rPr>
        <w:t xml:space="preserve">have </w:t>
      </w:r>
      <w:r w:rsidR="000E5E14">
        <w:rPr>
          <w:rFonts w:ascii="Arial" w:hAnsi="Arial" w:cs="Arial"/>
        </w:rPr>
        <w:t xml:space="preserve">to </w:t>
      </w:r>
      <w:r w:rsidR="00C04C33">
        <w:rPr>
          <w:rFonts w:ascii="Arial" w:hAnsi="Arial" w:cs="Arial"/>
        </w:rPr>
        <w:t>worr</w:t>
      </w:r>
      <w:r w:rsidR="000E5E14">
        <w:rPr>
          <w:rFonts w:ascii="Arial" w:hAnsi="Arial" w:cs="Arial"/>
        </w:rPr>
        <w:t xml:space="preserve">y </w:t>
      </w:r>
      <w:r w:rsidR="00C04C33">
        <w:rPr>
          <w:rFonts w:ascii="Arial" w:hAnsi="Arial" w:cs="Arial"/>
        </w:rPr>
        <w:t xml:space="preserve">about </w:t>
      </w:r>
      <w:r w:rsidR="000E5E14">
        <w:rPr>
          <w:rFonts w:ascii="Arial" w:hAnsi="Arial" w:cs="Arial"/>
        </w:rPr>
        <w:t xml:space="preserve">using </w:t>
      </w:r>
      <w:r w:rsidR="007E4E24">
        <w:rPr>
          <w:rFonts w:ascii="Arial" w:hAnsi="Arial" w:cs="Arial"/>
        </w:rPr>
        <w:t>technology</w:t>
      </w:r>
      <w:r w:rsidR="000E5E14">
        <w:rPr>
          <w:rFonts w:ascii="Arial" w:hAnsi="Arial" w:cs="Arial"/>
        </w:rPr>
        <w:t xml:space="preserve"> skills in the near further</w:t>
      </w:r>
      <w:r w:rsidR="00EA320F">
        <w:rPr>
          <w:rFonts w:ascii="Arial" w:hAnsi="Arial" w:cs="Arial"/>
        </w:rPr>
        <w:t xml:space="preserve"> and you will </w:t>
      </w:r>
      <w:r w:rsidR="003B08C9">
        <w:rPr>
          <w:rFonts w:ascii="Arial" w:hAnsi="Arial" w:cs="Arial"/>
        </w:rPr>
        <w:t>feel more at ease.</w:t>
      </w:r>
    </w:p>
    <w:p w14:paraId="2BDF6837" w14:textId="77777777" w:rsidR="001C2CA9" w:rsidRPr="00FB719F" w:rsidRDefault="001C2CA9" w:rsidP="00A306E2">
      <w:pPr>
        <w:rPr>
          <w:rFonts w:ascii="Arial" w:hAnsi="Arial" w:cs="Arial"/>
        </w:rPr>
      </w:pPr>
    </w:p>
    <w:p w14:paraId="73174D2C" w14:textId="77777777" w:rsidR="00F15E9E" w:rsidRPr="00FB719F" w:rsidRDefault="00F15E9E" w:rsidP="00A306E2">
      <w:pPr>
        <w:rPr>
          <w:rFonts w:ascii="Arial" w:hAnsi="Arial" w:cs="Arial"/>
        </w:rPr>
      </w:pPr>
    </w:p>
    <w:p w14:paraId="0959FC0A" w14:textId="69F93366" w:rsidR="001C2CA9" w:rsidRPr="00366646" w:rsidRDefault="00A306E2" w:rsidP="001C2CA9">
      <w:pPr>
        <w:pStyle w:val="Heading1"/>
        <w:numPr>
          <w:ilvl w:val="0"/>
          <w:numId w:val="1"/>
        </w:numPr>
        <w:rPr>
          <w:rFonts w:ascii="Arial" w:hAnsi="Arial" w:cs="Arial"/>
          <w:b/>
          <w:bCs/>
          <w:sz w:val="22"/>
          <w:szCs w:val="22"/>
        </w:rPr>
      </w:pPr>
      <w:bookmarkStart w:id="1" w:name="_Toc107777506"/>
      <w:r w:rsidRPr="00FB719F">
        <w:rPr>
          <w:rStyle w:val="Heading1Char"/>
          <w:rFonts w:ascii="Arial" w:hAnsi="Arial" w:cs="Arial"/>
          <w:b/>
          <w:bCs/>
          <w:sz w:val="22"/>
          <w:szCs w:val="22"/>
        </w:rPr>
        <w:t>Research design</w:t>
      </w:r>
      <w:bookmarkEnd w:id="1"/>
    </w:p>
    <w:p w14:paraId="7E6BF097" w14:textId="1835B62F" w:rsidR="005F6BED" w:rsidRPr="00FB719F" w:rsidRDefault="00366646" w:rsidP="005F6BED">
      <w:pPr>
        <w:rPr>
          <w:rFonts w:ascii="Arial" w:hAnsi="Arial" w:cs="Arial"/>
        </w:rPr>
      </w:pPr>
      <w:r>
        <w:rPr>
          <w:rFonts w:ascii="Arial" w:hAnsi="Arial" w:cs="Arial"/>
        </w:rPr>
        <w:t xml:space="preserve"> </w:t>
      </w:r>
    </w:p>
    <w:p w14:paraId="7882334F" w14:textId="247846C4" w:rsidR="005950F1" w:rsidRPr="00051F6C" w:rsidRDefault="00A306E2" w:rsidP="001C2CA9">
      <w:pPr>
        <w:pStyle w:val="Heading2"/>
        <w:numPr>
          <w:ilvl w:val="1"/>
          <w:numId w:val="1"/>
        </w:numPr>
        <w:rPr>
          <w:rFonts w:ascii="Arial" w:hAnsi="Arial" w:cs="Arial"/>
          <w:b/>
          <w:bCs/>
          <w:sz w:val="22"/>
          <w:szCs w:val="22"/>
        </w:rPr>
      </w:pPr>
      <w:bookmarkStart w:id="2" w:name="_Toc107777507"/>
      <w:r w:rsidRPr="00316792">
        <w:rPr>
          <w:rFonts w:ascii="Arial" w:hAnsi="Arial" w:cs="Arial"/>
          <w:b/>
          <w:bCs/>
          <w:sz w:val="22"/>
          <w:szCs w:val="22"/>
        </w:rPr>
        <w:t>Research Question</w:t>
      </w:r>
      <w:bookmarkEnd w:id="2"/>
    </w:p>
    <w:p w14:paraId="64E8912A" w14:textId="630CAE29" w:rsidR="001C2CA9" w:rsidRPr="003A5284" w:rsidRDefault="00143171" w:rsidP="001C2CA9">
      <w:pPr>
        <w:rPr>
          <w:rFonts w:ascii="Arial" w:hAnsi="Arial" w:cs="Arial"/>
        </w:rPr>
      </w:pPr>
      <w:r w:rsidRPr="003A5284">
        <w:rPr>
          <w:rFonts w:ascii="Arial" w:hAnsi="Arial" w:cs="Arial"/>
        </w:rPr>
        <w:t xml:space="preserve">Using technology is </w:t>
      </w:r>
      <w:r w:rsidR="008D211A" w:rsidRPr="003A5284">
        <w:rPr>
          <w:rFonts w:ascii="Arial" w:hAnsi="Arial" w:cs="Arial"/>
        </w:rPr>
        <w:t>a</w:t>
      </w:r>
      <w:r w:rsidRPr="003A5284">
        <w:rPr>
          <w:rFonts w:ascii="Arial" w:hAnsi="Arial" w:cs="Arial"/>
        </w:rPr>
        <w:t xml:space="preserve"> </w:t>
      </w:r>
      <w:r w:rsidR="00736FE6" w:rsidRPr="003A5284">
        <w:rPr>
          <w:rFonts w:ascii="Arial" w:hAnsi="Arial" w:cs="Arial"/>
        </w:rPr>
        <w:t>long-life</w:t>
      </w:r>
      <w:r w:rsidRPr="003A5284">
        <w:rPr>
          <w:rFonts w:ascii="Arial" w:hAnsi="Arial" w:cs="Arial"/>
        </w:rPr>
        <w:t xml:space="preserve"> thing that we need to </w:t>
      </w:r>
      <w:r w:rsidR="00873FFE" w:rsidRPr="003A5284">
        <w:rPr>
          <w:rFonts w:ascii="Arial" w:hAnsi="Arial" w:cs="Arial"/>
        </w:rPr>
        <w:t>be using</w:t>
      </w:r>
      <w:r w:rsidRPr="003A5284">
        <w:rPr>
          <w:rFonts w:ascii="Arial" w:hAnsi="Arial" w:cs="Arial"/>
        </w:rPr>
        <w:t xml:space="preserve"> in day to day life, it will help us with a lot of things </w:t>
      </w:r>
      <w:r w:rsidR="00535C39" w:rsidRPr="003A5284">
        <w:rPr>
          <w:rFonts w:ascii="Arial" w:hAnsi="Arial" w:cs="Arial"/>
        </w:rPr>
        <w:t xml:space="preserve">such as </w:t>
      </w:r>
      <w:r w:rsidR="000007FC" w:rsidRPr="003A5284">
        <w:rPr>
          <w:rFonts w:ascii="Arial" w:hAnsi="Arial" w:cs="Arial"/>
        </w:rPr>
        <w:t xml:space="preserve">computers, </w:t>
      </w:r>
      <w:r w:rsidR="00C832AC" w:rsidRPr="003A5284">
        <w:rPr>
          <w:rFonts w:ascii="Arial" w:hAnsi="Arial" w:cs="Arial"/>
        </w:rPr>
        <w:t>laptop, cash</w:t>
      </w:r>
      <w:r w:rsidR="006F4BFE" w:rsidRPr="003A5284">
        <w:rPr>
          <w:rFonts w:ascii="Arial" w:hAnsi="Arial" w:cs="Arial"/>
        </w:rPr>
        <w:t xml:space="preserve"> point </w:t>
      </w:r>
      <w:r w:rsidR="00C832AC" w:rsidRPr="003A5284">
        <w:rPr>
          <w:rFonts w:ascii="Arial" w:hAnsi="Arial" w:cs="Arial"/>
        </w:rPr>
        <w:t>mechanics</w:t>
      </w:r>
      <w:r w:rsidR="008D211A" w:rsidRPr="003A5284">
        <w:rPr>
          <w:rFonts w:ascii="Arial" w:hAnsi="Arial" w:cs="Arial"/>
        </w:rPr>
        <w:t xml:space="preserve"> and all the main te</w:t>
      </w:r>
      <w:r w:rsidR="007F0608" w:rsidRPr="003A5284">
        <w:rPr>
          <w:rFonts w:ascii="Arial" w:hAnsi="Arial" w:cs="Arial"/>
        </w:rPr>
        <w:t>chnology dives like mobile phones</w:t>
      </w:r>
      <w:r w:rsidR="00907B4A" w:rsidRPr="003A5284">
        <w:rPr>
          <w:rFonts w:ascii="Arial" w:hAnsi="Arial" w:cs="Arial"/>
        </w:rPr>
        <w:t xml:space="preserve"> with different type of app which includes </w:t>
      </w:r>
      <w:r w:rsidR="00736FE6" w:rsidRPr="003A5284">
        <w:rPr>
          <w:rFonts w:ascii="Arial" w:hAnsi="Arial" w:cs="Arial"/>
        </w:rPr>
        <w:t>WhatsApp</w:t>
      </w:r>
      <w:r w:rsidR="00907B4A" w:rsidRPr="003A5284">
        <w:rPr>
          <w:rFonts w:ascii="Arial" w:hAnsi="Arial" w:cs="Arial"/>
        </w:rPr>
        <w:t xml:space="preserve"> </w:t>
      </w:r>
      <w:r w:rsidR="00736FE6" w:rsidRPr="003A5284">
        <w:rPr>
          <w:rFonts w:ascii="Arial" w:hAnsi="Arial" w:cs="Arial"/>
        </w:rPr>
        <w:t>Instagram</w:t>
      </w:r>
      <w:r w:rsidR="008034BB" w:rsidRPr="003A5284">
        <w:rPr>
          <w:rFonts w:ascii="Arial" w:hAnsi="Arial" w:cs="Arial"/>
        </w:rPr>
        <w:t xml:space="preserve">, </w:t>
      </w:r>
      <w:r w:rsidR="00736FE6" w:rsidRPr="003A5284">
        <w:rPr>
          <w:rFonts w:ascii="Arial" w:hAnsi="Arial" w:cs="Arial"/>
        </w:rPr>
        <w:t>Facebook, TikTok</w:t>
      </w:r>
      <w:r w:rsidR="0096262E" w:rsidRPr="003A5284">
        <w:rPr>
          <w:rFonts w:ascii="Arial" w:hAnsi="Arial" w:cs="Arial"/>
        </w:rPr>
        <w:t xml:space="preserve"> even dating </w:t>
      </w:r>
      <w:r w:rsidR="00391E85" w:rsidRPr="003A5284">
        <w:rPr>
          <w:rFonts w:ascii="Arial" w:hAnsi="Arial" w:cs="Arial"/>
        </w:rPr>
        <w:t>app</w:t>
      </w:r>
      <w:r w:rsidR="00CD558D" w:rsidRPr="003A5284">
        <w:rPr>
          <w:rFonts w:ascii="Arial" w:hAnsi="Arial" w:cs="Arial"/>
        </w:rPr>
        <w:t>, many of the</w:t>
      </w:r>
      <w:r w:rsidR="00941F4A" w:rsidRPr="003A5284">
        <w:rPr>
          <w:rFonts w:ascii="Arial" w:hAnsi="Arial" w:cs="Arial"/>
        </w:rPr>
        <w:t>m</w:t>
      </w:r>
      <w:r w:rsidR="00CD558D" w:rsidRPr="003A5284">
        <w:rPr>
          <w:rFonts w:ascii="Arial" w:hAnsi="Arial" w:cs="Arial"/>
        </w:rPr>
        <w:t xml:space="preserve"> are imp</w:t>
      </w:r>
      <w:r w:rsidR="00941F4A" w:rsidRPr="003A5284">
        <w:rPr>
          <w:rFonts w:ascii="Arial" w:hAnsi="Arial" w:cs="Arial"/>
        </w:rPr>
        <w:t>ortant ways to connect with family love ones and friends around the world</w:t>
      </w:r>
      <w:r w:rsidR="00C72D8F" w:rsidRPr="003A5284">
        <w:rPr>
          <w:rFonts w:ascii="Arial" w:hAnsi="Arial" w:cs="Arial"/>
        </w:rPr>
        <w:t xml:space="preserve">, just like you can use </w:t>
      </w:r>
      <w:r w:rsidR="003C495C" w:rsidRPr="003A5284">
        <w:rPr>
          <w:rFonts w:ascii="Arial" w:hAnsi="Arial" w:cs="Arial"/>
        </w:rPr>
        <w:t>Ms</w:t>
      </w:r>
      <w:r w:rsidR="00C72D8F" w:rsidRPr="003A5284">
        <w:rPr>
          <w:rFonts w:ascii="Arial" w:hAnsi="Arial" w:cs="Arial"/>
        </w:rPr>
        <w:t xml:space="preserve"> team</w:t>
      </w:r>
      <w:r w:rsidR="003C495C" w:rsidRPr="003A5284">
        <w:rPr>
          <w:rFonts w:ascii="Arial" w:hAnsi="Arial" w:cs="Arial"/>
        </w:rPr>
        <w:t>s one drive and word to support you with work life or even when you are studying</w:t>
      </w:r>
      <w:r w:rsidR="00DB6C27" w:rsidRPr="003A5284">
        <w:rPr>
          <w:rFonts w:ascii="Arial" w:hAnsi="Arial" w:cs="Arial"/>
        </w:rPr>
        <w:t xml:space="preserve"> in school, college and higher education</w:t>
      </w:r>
      <w:r w:rsidR="00B43C7A" w:rsidRPr="003A5284">
        <w:rPr>
          <w:rFonts w:ascii="Arial" w:hAnsi="Arial" w:cs="Arial"/>
        </w:rPr>
        <w:t>.</w:t>
      </w:r>
    </w:p>
    <w:p w14:paraId="04EF1DF3" w14:textId="77777777" w:rsidR="00316792" w:rsidRPr="00316792" w:rsidRDefault="00316792" w:rsidP="00316792">
      <w:pPr>
        <w:rPr>
          <w:rFonts w:ascii="Arial" w:hAnsi="Arial" w:cs="Arial"/>
        </w:rPr>
      </w:pPr>
    </w:p>
    <w:p w14:paraId="6A08E4A2" w14:textId="35A07059" w:rsidR="005950F1" w:rsidRPr="00FF08E9" w:rsidRDefault="00A306E2" w:rsidP="001C2CA9">
      <w:pPr>
        <w:pStyle w:val="Heading2"/>
        <w:numPr>
          <w:ilvl w:val="1"/>
          <w:numId w:val="1"/>
        </w:numPr>
        <w:rPr>
          <w:rFonts w:ascii="Arial" w:hAnsi="Arial" w:cs="Arial"/>
          <w:b/>
          <w:bCs/>
          <w:sz w:val="22"/>
          <w:szCs w:val="22"/>
        </w:rPr>
      </w:pPr>
      <w:bookmarkStart w:id="3" w:name="_Toc107777508"/>
      <w:r w:rsidRPr="00316792">
        <w:rPr>
          <w:rFonts w:ascii="Arial" w:hAnsi="Arial" w:cs="Arial"/>
          <w:b/>
          <w:bCs/>
          <w:sz w:val="22"/>
          <w:szCs w:val="22"/>
        </w:rPr>
        <w:t>Method</w:t>
      </w:r>
      <w:bookmarkEnd w:id="3"/>
    </w:p>
    <w:p w14:paraId="4B44E6DD" w14:textId="1C8D0225" w:rsidR="001034F3" w:rsidRPr="00FF08E9" w:rsidRDefault="00702331" w:rsidP="001C2CA9">
      <w:pPr>
        <w:rPr>
          <w:rFonts w:ascii="Arial" w:hAnsi="Arial" w:cs="Arial"/>
        </w:rPr>
      </w:pPr>
      <w:r w:rsidRPr="00FF08E9">
        <w:rPr>
          <w:rFonts w:ascii="Arial" w:hAnsi="Arial" w:cs="Arial"/>
        </w:rPr>
        <w:t xml:space="preserve">using </w:t>
      </w:r>
      <w:r w:rsidR="00B11E3F" w:rsidRPr="00FF08E9">
        <w:rPr>
          <w:rFonts w:ascii="Arial" w:hAnsi="Arial" w:cs="Arial"/>
        </w:rPr>
        <w:t xml:space="preserve">WhatsApp I asked different type of age group also </w:t>
      </w:r>
      <w:r w:rsidR="00F6243A" w:rsidRPr="00FF08E9">
        <w:rPr>
          <w:rFonts w:ascii="Arial" w:hAnsi="Arial" w:cs="Arial"/>
        </w:rPr>
        <w:t>which most of them are in there late 30</w:t>
      </w:r>
      <w:r w:rsidR="004C5E31" w:rsidRPr="00FF08E9">
        <w:rPr>
          <w:rFonts w:ascii="Arial" w:hAnsi="Arial" w:cs="Arial"/>
        </w:rPr>
        <w:t>s and early 50s</w:t>
      </w:r>
      <w:r w:rsidR="00B55D5A" w:rsidRPr="00FF08E9">
        <w:rPr>
          <w:rFonts w:ascii="Arial" w:hAnsi="Arial" w:cs="Arial"/>
        </w:rPr>
        <w:t xml:space="preserve"> and I also ask </w:t>
      </w:r>
      <w:r w:rsidR="005953A2" w:rsidRPr="00FF08E9">
        <w:rPr>
          <w:rFonts w:ascii="Arial" w:hAnsi="Arial" w:cs="Arial"/>
        </w:rPr>
        <w:t>what key digital tools do the use more</w:t>
      </w:r>
      <w:r w:rsidR="00623665" w:rsidRPr="00FF08E9">
        <w:rPr>
          <w:rFonts w:ascii="Arial" w:hAnsi="Arial" w:cs="Arial"/>
        </w:rPr>
        <w:t xml:space="preserve"> which the </w:t>
      </w:r>
      <w:r w:rsidR="0058527B" w:rsidRPr="00FF08E9">
        <w:rPr>
          <w:rFonts w:ascii="Arial" w:hAnsi="Arial" w:cs="Arial"/>
        </w:rPr>
        <w:t>popular</w:t>
      </w:r>
      <w:r w:rsidR="00623665" w:rsidRPr="00FF08E9">
        <w:rPr>
          <w:rFonts w:ascii="Arial" w:hAnsi="Arial" w:cs="Arial"/>
        </w:rPr>
        <w:t xml:space="preserve"> an</w:t>
      </w:r>
      <w:r w:rsidR="0058527B" w:rsidRPr="00FF08E9">
        <w:rPr>
          <w:rFonts w:ascii="Arial" w:hAnsi="Arial" w:cs="Arial"/>
        </w:rPr>
        <w:t>swer</w:t>
      </w:r>
      <w:r w:rsidR="00773572" w:rsidRPr="00FF08E9">
        <w:rPr>
          <w:rFonts w:ascii="Arial" w:hAnsi="Arial" w:cs="Arial"/>
        </w:rPr>
        <w:t xml:space="preserve"> is </w:t>
      </w:r>
      <w:r w:rsidR="0058527B" w:rsidRPr="00FF08E9">
        <w:rPr>
          <w:rFonts w:ascii="Arial" w:hAnsi="Arial" w:cs="Arial"/>
        </w:rPr>
        <w:t>Instagram</w:t>
      </w:r>
      <w:r w:rsidR="00F11B74" w:rsidRPr="00FF08E9">
        <w:rPr>
          <w:rFonts w:ascii="Arial" w:hAnsi="Arial" w:cs="Arial"/>
        </w:rPr>
        <w:t>,</w:t>
      </w:r>
      <w:r w:rsidR="003A4166" w:rsidRPr="00FF08E9">
        <w:rPr>
          <w:rFonts w:ascii="Arial" w:hAnsi="Arial" w:cs="Arial"/>
        </w:rPr>
        <w:t xml:space="preserve"> the reason why I choses the </w:t>
      </w:r>
      <w:r w:rsidR="00261843" w:rsidRPr="00FF08E9">
        <w:rPr>
          <w:rFonts w:ascii="Arial" w:hAnsi="Arial" w:cs="Arial"/>
        </w:rPr>
        <w:t>university</w:t>
      </w:r>
      <w:r w:rsidR="00302B55" w:rsidRPr="00FF08E9">
        <w:rPr>
          <w:rFonts w:ascii="Arial" w:hAnsi="Arial" w:cs="Arial"/>
        </w:rPr>
        <w:t xml:space="preserve"> students</w:t>
      </w:r>
      <w:r w:rsidR="007B4318" w:rsidRPr="00FF08E9">
        <w:rPr>
          <w:rFonts w:ascii="Arial" w:hAnsi="Arial" w:cs="Arial"/>
        </w:rPr>
        <w:t>,</w:t>
      </w:r>
      <w:r w:rsidR="007B11F5" w:rsidRPr="00FF08E9">
        <w:rPr>
          <w:rFonts w:ascii="Arial" w:hAnsi="Arial" w:cs="Arial"/>
        </w:rPr>
        <w:t xml:space="preserve"> because the re</w:t>
      </w:r>
      <w:r w:rsidR="007B790E" w:rsidRPr="00FF08E9">
        <w:rPr>
          <w:rFonts w:ascii="Arial" w:hAnsi="Arial" w:cs="Arial"/>
        </w:rPr>
        <w:t xml:space="preserve">search </w:t>
      </w:r>
      <w:r w:rsidR="000E47E0" w:rsidRPr="00FF08E9">
        <w:rPr>
          <w:rFonts w:ascii="Arial" w:hAnsi="Arial" w:cs="Arial"/>
        </w:rPr>
        <w:t xml:space="preserve">base on </w:t>
      </w:r>
      <w:r w:rsidR="007B790E" w:rsidRPr="00FF08E9">
        <w:rPr>
          <w:rFonts w:ascii="Arial" w:hAnsi="Arial" w:cs="Arial"/>
        </w:rPr>
        <w:t xml:space="preserve">how does digital work for them, which </w:t>
      </w:r>
      <w:r w:rsidR="00B268E9" w:rsidRPr="00FF08E9">
        <w:rPr>
          <w:rFonts w:ascii="Arial" w:hAnsi="Arial" w:cs="Arial"/>
        </w:rPr>
        <w:t>the different</w:t>
      </w:r>
      <w:r w:rsidR="007B790E" w:rsidRPr="00FF08E9">
        <w:rPr>
          <w:rFonts w:ascii="Arial" w:hAnsi="Arial" w:cs="Arial"/>
        </w:rPr>
        <w:t xml:space="preserve"> type of information works </w:t>
      </w:r>
      <w:r w:rsidR="002A60A5" w:rsidRPr="00FF08E9">
        <w:rPr>
          <w:rFonts w:ascii="Arial" w:hAnsi="Arial" w:cs="Arial"/>
        </w:rPr>
        <w:t>for the rec</w:t>
      </w:r>
      <w:r w:rsidR="00B268E9" w:rsidRPr="00FF08E9">
        <w:rPr>
          <w:rFonts w:ascii="Arial" w:hAnsi="Arial" w:cs="Arial"/>
        </w:rPr>
        <w:t>ruited participants</w:t>
      </w:r>
      <w:r w:rsidR="00001C14" w:rsidRPr="00FF08E9">
        <w:rPr>
          <w:rFonts w:ascii="Arial" w:hAnsi="Arial" w:cs="Arial"/>
        </w:rPr>
        <w:t xml:space="preserve">. </w:t>
      </w:r>
      <w:r w:rsidR="00BA452D" w:rsidRPr="00FF08E9">
        <w:rPr>
          <w:rFonts w:ascii="Arial" w:hAnsi="Arial" w:cs="Arial"/>
        </w:rPr>
        <w:t>Its also good to have</w:t>
      </w:r>
      <w:r w:rsidR="00265029" w:rsidRPr="00FF08E9">
        <w:rPr>
          <w:rFonts w:ascii="Arial" w:hAnsi="Arial" w:cs="Arial"/>
        </w:rPr>
        <w:t xml:space="preserve"> social connectivity, </w:t>
      </w:r>
      <w:r w:rsidR="00D226B5" w:rsidRPr="00FF08E9">
        <w:rPr>
          <w:rFonts w:ascii="Arial" w:hAnsi="Arial" w:cs="Arial"/>
        </w:rPr>
        <w:t>commutations</w:t>
      </w:r>
      <w:r w:rsidR="00265029" w:rsidRPr="00FF08E9">
        <w:rPr>
          <w:rFonts w:ascii="Arial" w:hAnsi="Arial" w:cs="Arial"/>
        </w:rPr>
        <w:t xml:space="preserve"> speed</w:t>
      </w:r>
      <w:r w:rsidR="00326119" w:rsidRPr="00FF08E9">
        <w:rPr>
          <w:rFonts w:ascii="Arial" w:hAnsi="Arial" w:cs="Arial"/>
        </w:rPr>
        <w:t xml:space="preserve">. </w:t>
      </w:r>
      <w:r w:rsidR="003259D2" w:rsidRPr="00FF08E9">
        <w:rPr>
          <w:rFonts w:ascii="Arial" w:hAnsi="Arial" w:cs="Arial"/>
        </w:rPr>
        <w:t>Also,</w:t>
      </w:r>
      <w:r w:rsidR="00F820B7" w:rsidRPr="00FF08E9">
        <w:rPr>
          <w:rFonts w:ascii="Arial" w:hAnsi="Arial" w:cs="Arial"/>
        </w:rPr>
        <w:t xml:space="preserve"> digital technologies are </w:t>
      </w:r>
      <w:r w:rsidR="00333FCE" w:rsidRPr="00FF08E9">
        <w:rPr>
          <w:rFonts w:ascii="Arial" w:hAnsi="Arial" w:cs="Arial"/>
        </w:rPr>
        <w:t>electronic tools, systems, devices and resources that gen</w:t>
      </w:r>
      <w:r w:rsidR="003107F1" w:rsidRPr="00FF08E9">
        <w:rPr>
          <w:rFonts w:ascii="Arial" w:hAnsi="Arial" w:cs="Arial"/>
        </w:rPr>
        <w:t>erate, store or process data. Well know examples include social me</w:t>
      </w:r>
      <w:r w:rsidR="00F64192" w:rsidRPr="00FF08E9">
        <w:rPr>
          <w:rFonts w:ascii="Arial" w:hAnsi="Arial" w:cs="Arial"/>
        </w:rPr>
        <w:t xml:space="preserve">dia, online games, </w:t>
      </w:r>
      <w:r w:rsidR="003259D2" w:rsidRPr="00FF08E9">
        <w:rPr>
          <w:rFonts w:ascii="Arial" w:hAnsi="Arial" w:cs="Arial"/>
        </w:rPr>
        <w:t xml:space="preserve">multimedia, and mobile phones. Digital </w:t>
      </w:r>
      <w:r w:rsidR="004E536F" w:rsidRPr="00FF08E9">
        <w:rPr>
          <w:rFonts w:ascii="Arial" w:hAnsi="Arial" w:cs="Arial"/>
        </w:rPr>
        <w:t>learning</w:t>
      </w:r>
      <w:r w:rsidR="003259D2" w:rsidRPr="00FF08E9">
        <w:rPr>
          <w:rFonts w:ascii="Arial" w:hAnsi="Arial" w:cs="Arial"/>
        </w:rPr>
        <w:t xml:space="preserve"> is any</w:t>
      </w:r>
      <w:r w:rsidR="00FC087F" w:rsidRPr="00FF08E9">
        <w:rPr>
          <w:rFonts w:ascii="Arial" w:hAnsi="Arial" w:cs="Arial"/>
        </w:rPr>
        <w:t xml:space="preserve"> type of learning that use technology.it can happen a</w:t>
      </w:r>
      <w:r w:rsidR="00F318E0" w:rsidRPr="00FF08E9">
        <w:rPr>
          <w:rFonts w:ascii="Arial" w:hAnsi="Arial" w:cs="Arial"/>
        </w:rPr>
        <w:t xml:space="preserve">cross all </w:t>
      </w:r>
      <w:r w:rsidR="004E536F" w:rsidRPr="00FF08E9">
        <w:rPr>
          <w:rFonts w:ascii="Arial" w:hAnsi="Arial" w:cs="Arial"/>
        </w:rPr>
        <w:t>curriculum</w:t>
      </w:r>
      <w:r w:rsidR="00F318E0" w:rsidRPr="00FF08E9">
        <w:rPr>
          <w:rFonts w:ascii="Arial" w:hAnsi="Arial" w:cs="Arial"/>
        </w:rPr>
        <w:t xml:space="preserve"> </w:t>
      </w:r>
      <w:r w:rsidR="004E536F" w:rsidRPr="00FF08E9">
        <w:rPr>
          <w:rFonts w:ascii="Arial" w:hAnsi="Arial" w:cs="Arial"/>
        </w:rPr>
        <w:t>learning</w:t>
      </w:r>
      <w:r w:rsidR="00F318E0" w:rsidRPr="00FF08E9">
        <w:rPr>
          <w:rFonts w:ascii="Arial" w:hAnsi="Arial" w:cs="Arial"/>
        </w:rPr>
        <w:t xml:space="preserve"> areas</w:t>
      </w:r>
      <w:r w:rsidR="004E536F" w:rsidRPr="00FF08E9">
        <w:rPr>
          <w:rFonts w:ascii="Arial" w:hAnsi="Arial" w:cs="Arial"/>
        </w:rPr>
        <w:t>.</w:t>
      </w:r>
      <w:r w:rsidR="00D338BE" w:rsidRPr="00FF08E9">
        <w:rPr>
          <w:rFonts w:ascii="Arial" w:hAnsi="Arial" w:cs="Arial"/>
        </w:rPr>
        <w:t xml:space="preserve"> V</w:t>
      </w:r>
      <w:r w:rsidR="00B36164" w:rsidRPr="00FF08E9">
        <w:rPr>
          <w:rFonts w:ascii="Arial" w:hAnsi="Arial" w:cs="Arial"/>
        </w:rPr>
        <w:t xml:space="preserve">.S </w:t>
      </w:r>
      <w:r w:rsidR="00D20B79" w:rsidRPr="00FF08E9">
        <w:rPr>
          <w:rFonts w:ascii="Arial" w:hAnsi="Arial" w:cs="Arial"/>
        </w:rPr>
        <w:t>Government</w:t>
      </w:r>
      <w:r w:rsidR="004E536F" w:rsidRPr="00FF08E9">
        <w:rPr>
          <w:rFonts w:ascii="Arial" w:hAnsi="Arial" w:cs="Arial"/>
        </w:rPr>
        <w:t xml:space="preserve"> </w:t>
      </w:r>
      <w:r w:rsidR="001034F3" w:rsidRPr="00FF08E9">
        <w:rPr>
          <w:rFonts w:ascii="Arial" w:hAnsi="Arial" w:cs="Arial"/>
        </w:rPr>
        <w:t>(2019)</w:t>
      </w:r>
      <w:r w:rsidR="0063586D" w:rsidRPr="00FF08E9">
        <w:rPr>
          <w:rFonts w:ascii="Arial" w:hAnsi="Arial" w:cs="Arial"/>
        </w:rPr>
        <w:t xml:space="preserve"> In this research I done a question air on how do university student use digital technology, which I got the consent from student at UWTSD, I ask a number of students on which plat form of technology they use, with anonymous feedback I got back from them with a lot of students using different type of digital technology most of the will use word,  and a lot feel confident in</w:t>
      </w:r>
    </w:p>
    <w:p w14:paraId="1171B05B" w14:textId="77777777" w:rsidR="005F6BED" w:rsidRPr="00316792" w:rsidRDefault="005F6BED" w:rsidP="005F6BED">
      <w:pPr>
        <w:rPr>
          <w:rFonts w:ascii="Arial" w:hAnsi="Arial" w:cs="Arial"/>
        </w:rPr>
      </w:pPr>
    </w:p>
    <w:p w14:paraId="038CFC7B" w14:textId="09042AE1" w:rsidR="00867B3B" w:rsidRPr="004C1EC1" w:rsidRDefault="00A306E2" w:rsidP="00867B3B">
      <w:pPr>
        <w:pStyle w:val="Heading2"/>
        <w:numPr>
          <w:ilvl w:val="1"/>
          <w:numId w:val="1"/>
        </w:numPr>
        <w:rPr>
          <w:rFonts w:ascii="Arial" w:hAnsi="Arial" w:cs="Arial"/>
          <w:b/>
          <w:bCs/>
          <w:sz w:val="22"/>
          <w:szCs w:val="22"/>
        </w:rPr>
      </w:pPr>
      <w:bookmarkStart w:id="4" w:name="_Toc107777509"/>
      <w:r w:rsidRPr="00316792">
        <w:rPr>
          <w:rFonts w:ascii="Arial" w:hAnsi="Arial" w:cs="Arial"/>
          <w:b/>
          <w:bCs/>
          <w:sz w:val="22"/>
          <w:szCs w:val="22"/>
        </w:rPr>
        <w:t>Ethical Considerations</w:t>
      </w:r>
      <w:bookmarkEnd w:id="4"/>
    </w:p>
    <w:p w14:paraId="60528BDC" w14:textId="72380F4A" w:rsidR="00867B3B" w:rsidRPr="00867B3B" w:rsidRDefault="00867B3B" w:rsidP="00867B3B">
      <w:r w:rsidRPr="00FF08E9">
        <w:rPr>
          <w:rFonts w:ascii="Arial" w:hAnsi="Arial" w:cs="Arial"/>
        </w:rPr>
        <w:t>In</w:t>
      </w:r>
      <w:r w:rsidR="00CC0BD3" w:rsidRPr="00FF08E9">
        <w:rPr>
          <w:rFonts w:ascii="Arial" w:hAnsi="Arial" w:cs="Arial"/>
        </w:rPr>
        <w:t xml:space="preserve"> the research question </w:t>
      </w:r>
      <w:r w:rsidR="00B50BFF" w:rsidRPr="00FF08E9">
        <w:rPr>
          <w:rFonts w:ascii="Arial" w:hAnsi="Arial" w:cs="Arial"/>
        </w:rPr>
        <w:t>air,</w:t>
      </w:r>
      <w:r w:rsidR="00021CAC" w:rsidRPr="00FF08E9">
        <w:rPr>
          <w:rFonts w:ascii="Arial" w:hAnsi="Arial" w:cs="Arial"/>
        </w:rPr>
        <w:t xml:space="preserve"> I</w:t>
      </w:r>
      <w:r w:rsidR="003A2F95" w:rsidRPr="00FF08E9">
        <w:rPr>
          <w:rFonts w:ascii="Arial" w:hAnsi="Arial" w:cs="Arial"/>
        </w:rPr>
        <w:t xml:space="preserve"> felt that my type of question was a </w:t>
      </w:r>
      <w:r w:rsidR="00747B60" w:rsidRPr="00FF08E9">
        <w:rPr>
          <w:rFonts w:ascii="Arial" w:hAnsi="Arial" w:cs="Arial"/>
        </w:rPr>
        <w:t xml:space="preserve">reasonable </w:t>
      </w:r>
      <w:r w:rsidR="004C1EC1" w:rsidRPr="00FF08E9">
        <w:rPr>
          <w:rFonts w:ascii="Arial" w:hAnsi="Arial" w:cs="Arial"/>
        </w:rPr>
        <w:t>for the student to answer there was nothing</w:t>
      </w:r>
      <w:r w:rsidR="00B50BFF" w:rsidRPr="00FF08E9">
        <w:rPr>
          <w:rFonts w:ascii="Arial" w:hAnsi="Arial" w:cs="Arial"/>
        </w:rPr>
        <w:t xml:space="preserve"> </w:t>
      </w:r>
      <w:r w:rsidR="00B053B6" w:rsidRPr="00FF08E9">
        <w:rPr>
          <w:rFonts w:ascii="Arial" w:hAnsi="Arial" w:cs="Arial"/>
        </w:rPr>
        <w:t>uncomfortable</w:t>
      </w:r>
      <w:r w:rsidR="00994D8A" w:rsidRPr="00FF08E9">
        <w:rPr>
          <w:rFonts w:ascii="Arial" w:hAnsi="Arial" w:cs="Arial"/>
        </w:rPr>
        <w:t xml:space="preserve"> for them to take part in there was very </w:t>
      </w:r>
      <w:r w:rsidR="00DE16E6" w:rsidRPr="00FF08E9">
        <w:rPr>
          <w:rFonts w:ascii="Arial" w:hAnsi="Arial" w:cs="Arial"/>
        </w:rPr>
        <w:t xml:space="preserve">nice when I ask if </w:t>
      </w:r>
      <w:r w:rsidR="007232EC" w:rsidRPr="00FF08E9">
        <w:rPr>
          <w:rFonts w:ascii="Arial" w:hAnsi="Arial" w:cs="Arial"/>
        </w:rPr>
        <w:t>they</w:t>
      </w:r>
      <w:r w:rsidR="00DE16E6" w:rsidRPr="00FF08E9">
        <w:rPr>
          <w:rFonts w:ascii="Arial" w:hAnsi="Arial" w:cs="Arial"/>
        </w:rPr>
        <w:t xml:space="preserve"> will take </w:t>
      </w:r>
      <w:r w:rsidR="00B41A11" w:rsidRPr="00FF08E9">
        <w:rPr>
          <w:rFonts w:ascii="Arial" w:hAnsi="Arial" w:cs="Arial"/>
        </w:rPr>
        <w:t xml:space="preserve">in </w:t>
      </w:r>
      <w:r w:rsidR="00DE16E6" w:rsidRPr="00FF08E9">
        <w:rPr>
          <w:rFonts w:ascii="Arial" w:hAnsi="Arial" w:cs="Arial"/>
        </w:rPr>
        <w:t>my question air,</w:t>
      </w:r>
      <w:r w:rsidR="003C276C" w:rsidRPr="00FF08E9">
        <w:rPr>
          <w:rFonts w:ascii="Arial" w:hAnsi="Arial" w:cs="Arial"/>
        </w:rPr>
        <w:t xml:space="preserve"> yes I ask for there consent and it was agreed </w:t>
      </w:r>
      <w:r w:rsidR="00305D05" w:rsidRPr="00FF08E9">
        <w:rPr>
          <w:rFonts w:ascii="Arial" w:hAnsi="Arial" w:cs="Arial"/>
        </w:rPr>
        <w:t>with</w:t>
      </w:r>
      <w:r w:rsidR="007232EC" w:rsidRPr="00FF08E9">
        <w:rPr>
          <w:rFonts w:ascii="Arial" w:hAnsi="Arial" w:cs="Arial"/>
        </w:rPr>
        <w:t>out</w:t>
      </w:r>
      <w:r w:rsidR="00305D05" w:rsidRPr="00FF08E9">
        <w:rPr>
          <w:rFonts w:ascii="Arial" w:hAnsi="Arial" w:cs="Arial"/>
        </w:rPr>
        <w:t xml:space="preserve"> </w:t>
      </w:r>
      <w:r w:rsidR="007232EC" w:rsidRPr="00FF08E9">
        <w:rPr>
          <w:rFonts w:ascii="Arial" w:hAnsi="Arial" w:cs="Arial"/>
        </w:rPr>
        <w:t>anybody</w:t>
      </w:r>
      <w:r w:rsidR="00305D05" w:rsidRPr="00FF08E9">
        <w:rPr>
          <w:rFonts w:ascii="Arial" w:hAnsi="Arial" w:cs="Arial"/>
        </w:rPr>
        <w:t xml:space="preserve"> being </w:t>
      </w:r>
      <w:r w:rsidR="008360C8" w:rsidRPr="00FF08E9">
        <w:rPr>
          <w:rFonts w:ascii="Arial" w:hAnsi="Arial" w:cs="Arial"/>
        </w:rPr>
        <w:t>force</w:t>
      </w:r>
      <w:r w:rsidR="007232EC" w:rsidRPr="00FF08E9">
        <w:rPr>
          <w:rFonts w:ascii="Arial" w:hAnsi="Arial" w:cs="Arial"/>
        </w:rPr>
        <w:t xml:space="preserve">d </w:t>
      </w:r>
      <w:r w:rsidR="00305D05" w:rsidRPr="00FF08E9">
        <w:rPr>
          <w:rFonts w:ascii="Arial" w:hAnsi="Arial" w:cs="Arial"/>
        </w:rPr>
        <w:t xml:space="preserve">in to </w:t>
      </w:r>
      <w:r w:rsidR="008360C8" w:rsidRPr="00FF08E9">
        <w:rPr>
          <w:rFonts w:ascii="Arial" w:hAnsi="Arial" w:cs="Arial"/>
        </w:rPr>
        <w:t>something</w:t>
      </w:r>
      <w:r w:rsidR="00305D05" w:rsidRPr="00FF08E9">
        <w:rPr>
          <w:rFonts w:ascii="Arial" w:hAnsi="Arial" w:cs="Arial"/>
        </w:rPr>
        <w:t xml:space="preserve"> that they didn’t </w:t>
      </w:r>
      <w:r w:rsidR="007232EC" w:rsidRPr="00FF08E9">
        <w:rPr>
          <w:rFonts w:ascii="Arial" w:hAnsi="Arial" w:cs="Arial"/>
        </w:rPr>
        <w:t>want to</w:t>
      </w:r>
      <w:r w:rsidR="00305D05" w:rsidRPr="00FF08E9">
        <w:rPr>
          <w:rFonts w:ascii="Arial" w:hAnsi="Arial" w:cs="Arial"/>
        </w:rPr>
        <w:t xml:space="preserve"> do</w:t>
      </w:r>
      <w:r w:rsidR="007232EC" w:rsidRPr="00FF08E9">
        <w:rPr>
          <w:rFonts w:ascii="Arial" w:hAnsi="Arial" w:cs="Arial"/>
        </w:rPr>
        <w:t>,</w:t>
      </w:r>
      <w:r w:rsidR="000F5AA6" w:rsidRPr="00FF08E9">
        <w:rPr>
          <w:rFonts w:ascii="Arial" w:hAnsi="Arial" w:cs="Arial"/>
        </w:rPr>
        <w:t xml:space="preserve"> and I can </w:t>
      </w:r>
      <w:r w:rsidR="000B0A25" w:rsidRPr="00FF08E9">
        <w:rPr>
          <w:rFonts w:ascii="Arial" w:hAnsi="Arial" w:cs="Arial"/>
        </w:rPr>
        <w:t xml:space="preserve">confidentiality </w:t>
      </w:r>
      <w:r w:rsidR="000B0A25" w:rsidRPr="00FF08E9">
        <w:rPr>
          <w:rFonts w:ascii="Arial" w:hAnsi="Arial" w:cs="Arial"/>
        </w:rPr>
        <w:lastRenderedPageBreak/>
        <w:t>say there was</w:t>
      </w:r>
      <w:r w:rsidR="000B0A25">
        <w:t xml:space="preserve"> </w:t>
      </w:r>
      <w:r w:rsidR="000B0A25" w:rsidRPr="00FF08E9">
        <w:rPr>
          <w:rFonts w:ascii="Arial" w:hAnsi="Arial" w:cs="Arial"/>
        </w:rPr>
        <w:t xml:space="preserve">a results of good </w:t>
      </w:r>
      <w:r w:rsidR="00525D54" w:rsidRPr="00FF08E9">
        <w:rPr>
          <w:rFonts w:ascii="Arial" w:hAnsi="Arial" w:cs="Arial"/>
        </w:rPr>
        <w:t>commination was g</w:t>
      </w:r>
      <w:r w:rsidR="00EC0890" w:rsidRPr="00FF08E9">
        <w:rPr>
          <w:rFonts w:ascii="Arial" w:hAnsi="Arial" w:cs="Arial"/>
        </w:rPr>
        <w:t>iven by the students at</w:t>
      </w:r>
      <w:r w:rsidR="00E9777D" w:rsidRPr="00FF08E9">
        <w:rPr>
          <w:rFonts w:ascii="Arial" w:hAnsi="Arial" w:cs="Arial"/>
        </w:rPr>
        <w:t xml:space="preserve"> university of wale trinity sain</w:t>
      </w:r>
      <w:r w:rsidR="00793448" w:rsidRPr="00FF08E9">
        <w:rPr>
          <w:rFonts w:ascii="Arial" w:hAnsi="Arial" w:cs="Arial"/>
        </w:rPr>
        <w:t>t David Birmingham</w:t>
      </w:r>
      <w:r w:rsidR="002D7291" w:rsidRPr="00FF08E9">
        <w:rPr>
          <w:rFonts w:ascii="Arial" w:hAnsi="Arial" w:cs="Arial"/>
        </w:rPr>
        <w:t>,</w:t>
      </w:r>
      <w:r w:rsidR="00D0327C" w:rsidRPr="00FF08E9">
        <w:rPr>
          <w:rFonts w:ascii="Arial" w:hAnsi="Arial" w:cs="Arial"/>
        </w:rPr>
        <w:t xml:space="preserve"> </w:t>
      </w:r>
      <w:r w:rsidR="00D42B54" w:rsidRPr="00FF08E9">
        <w:rPr>
          <w:rFonts w:ascii="Arial" w:hAnsi="Arial" w:cs="Arial"/>
        </w:rPr>
        <w:t xml:space="preserve">and I was happy with the </w:t>
      </w:r>
      <w:r w:rsidR="00A31522" w:rsidRPr="00FF08E9">
        <w:rPr>
          <w:rFonts w:ascii="Arial" w:hAnsi="Arial" w:cs="Arial"/>
        </w:rPr>
        <w:t>organisations decision making</w:t>
      </w:r>
      <w:r w:rsidR="00A31522">
        <w:t>.</w:t>
      </w:r>
    </w:p>
    <w:p w14:paraId="4C313862" w14:textId="77777777" w:rsidR="005F6BED" w:rsidRPr="00FB719F" w:rsidRDefault="005F6BED" w:rsidP="005F6BED">
      <w:pPr>
        <w:rPr>
          <w:rFonts w:ascii="Arial" w:hAnsi="Arial" w:cs="Arial"/>
        </w:rPr>
      </w:pPr>
    </w:p>
    <w:p w14:paraId="0CC474F6" w14:textId="3099C656" w:rsidR="00A306E2" w:rsidRDefault="00AD3672" w:rsidP="001C2CA9">
      <w:pPr>
        <w:pStyle w:val="ListParagraph"/>
        <w:numPr>
          <w:ilvl w:val="0"/>
          <w:numId w:val="1"/>
        </w:numPr>
        <w:rPr>
          <w:rStyle w:val="Heading1Char"/>
          <w:rFonts w:ascii="Arial" w:hAnsi="Arial" w:cs="Arial"/>
          <w:b/>
          <w:bCs/>
          <w:sz w:val="22"/>
          <w:szCs w:val="22"/>
        </w:rPr>
      </w:pPr>
      <w:bookmarkStart w:id="5" w:name="_Toc107777510"/>
      <w:r w:rsidRPr="001C2CA9">
        <w:rPr>
          <w:rStyle w:val="Heading1Char"/>
          <w:rFonts w:ascii="Arial" w:hAnsi="Arial" w:cs="Arial"/>
          <w:b/>
          <w:bCs/>
          <w:sz w:val="22"/>
          <w:szCs w:val="22"/>
        </w:rPr>
        <w:t>Results</w:t>
      </w:r>
      <w:bookmarkEnd w:id="5"/>
    </w:p>
    <w:p w14:paraId="5CB1241E" w14:textId="1F8C7934" w:rsidR="001802D2" w:rsidRDefault="006C15C7" w:rsidP="003E7420">
      <w:pPr>
        <w:pStyle w:val="ListParagraph"/>
        <w:rPr>
          <w:rStyle w:val="Heading1Char"/>
          <w:rFonts w:ascii="Arial" w:hAnsi="Arial" w:cs="Arial"/>
          <w:b/>
          <w:bCs/>
          <w:sz w:val="22"/>
          <w:szCs w:val="22"/>
        </w:rPr>
      </w:pPr>
      <w:r>
        <w:rPr>
          <w:rStyle w:val="Heading1Char"/>
          <w:rFonts w:ascii="Arial" w:hAnsi="Arial" w:cs="Arial"/>
          <w:b/>
          <w:bCs/>
          <w:sz w:val="22"/>
          <w:szCs w:val="22"/>
        </w:rPr>
        <w:t>In the res</w:t>
      </w:r>
      <w:r w:rsidR="00DA10AD">
        <w:rPr>
          <w:rStyle w:val="Heading1Char"/>
          <w:rFonts w:ascii="Arial" w:hAnsi="Arial" w:cs="Arial"/>
          <w:b/>
          <w:bCs/>
          <w:sz w:val="22"/>
          <w:szCs w:val="22"/>
        </w:rPr>
        <w:t>ults the</w:t>
      </w:r>
      <w:r w:rsidR="00D30946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CD64D1">
        <w:rPr>
          <w:rStyle w:val="Heading1Char"/>
          <w:rFonts w:ascii="Arial" w:hAnsi="Arial" w:cs="Arial"/>
          <w:b/>
          <w:bCs/>
          <w:sz w:val="22"/>
          <w:szCs w:val="22"/>
        </w:rPr>
        <w:t xml:space="preserve">charts </w:t>
      </w:r>
      <w:r w:rsidR="002B37F5">
        <w:rPr>
          <w:rStyle w:val="Heading1Char"/>
          <w:rFonts w:ascii="Arial" w:hAnsi="Arial" w:cs="Arial"/>
          <w:b/>
          <w:bCs/>
          <w:sz w:val="22"/>
          <w:szCs w:val="22"/>
        </w:rPr>
        <w:t>show</w:t>
      </w:r>
      <w:r w:rsidR="00DA10AD">
        <w:rPr>
          <w:rStyle w:val="Heading1Char"/>
          <w:rFonts w:ascii="Arial" w:hAnsi="Arial" w:cs="Arial"/>
          <w:b/>
          <w:bCs/>
          <w:sz w:val="22"/>
          <w:szCs w:val="22"/>
        </w:rPr>
        <w:t xml:space="preserve"> below information</w:t>
      </w:r>
      <w:r w:rsidR="00A14042">
        <w:rPr>
          <w:rStyle w:val="Heading1Char"/>
          <w:rFonts w:ascii="Arial" w:hAnsi="Arial" w:cs="Arial"/>
          <w:b/>
          <w:bCs/>
          <w:sz w:val="22"/>
          <w:szCs w:val="22"/>
        </w:rPr>
        <w:t xml:space="preserve"> that I </w:t>
      </w:r>
      <w:r w:rsidR="00CD64D1">
        <w:rPr>
          <w:rStyle w:val="Heading1Char"/>
          <w:rFonts w:ascii="Arial" w:hAnsi="Arial" w:cs="Arial"/>
          <w:b/>
          <w:bCs/>
          <w:sz w:val="22"/>
          <w:szCs w:val="22"/>
        </w:rPr>
        <w:t>received</w:t>
      </w:r>
      <w:r w:rsidR="00A14042">
        <w:rPr>
          <w:rStyle w:val="Heading1Char"/>
          <w:rFonts w:ascii="Arial" w:hAnsi="Arial" w:cs="Arial"/>
          <w:b/>
          <w:bCs/>
          <w:sz w:val="22"/>
          <w:szCs w:val="22"/>
        </w:rPr>
        <w:t xml:space="preserve"> from the </w:t>
      </w:r>
      <w:r w:rsidR="009E765B">
        <w:rPr>
          <w:rStyle w:val="Heading1Char"/>
          <w:rFonts w:ascii="Arial" w:hAnsi="Arial" w:cs="Arial"/>
          <w:b/>
          <w:bCs/>
          <w:sz w:val="22"/>
          <w:szCs w:val="22"/>
        </w:rPr>
        <w:t xml:space="preserve">participant </w:t>
      </w:r>
      <w:r w:rsidR="001878E0">
        <w:rPr>
          <w:rStyle w:val="Heading1Char"/>
          <w:rFonts w:ascii="Arial" w:hAnsi="Arial" w:cs="Arial"/>
          <w:b/>
          <w:bCs/>
          <w:sz w:val="22"/>
          <w:szCs w:val="22"/>
        </w:rPr>
        <w:t xml:space="preserve">show that </w:t>
      </w:r>
      <w:r w:rsidR="005B0B25">
        <w:rPr>
          <w:rStyle w:val="Heading1Char"/>
          <w:rFonts w:ascii="Arial" w:hAnsi="Arial" w:cs="Arial"/>
          <w:b/>
          <w:bCs/>
          <w:sz w:val="22"/>
          <w:szCs w:val="22"/>
        </w:rPr>
        <w:t xml:space="preserve">Word </w:t>
      </w:r>
      <w:r w:rsidR="001878E0">
        <w:rPr>
          <w:rStyle w:val="Heading1Char"/>
          <w:rFonts w:ascii="Arial" w:hAnsi="Arial" w:cs="Arial"/>
          <w:b/>
          <w:bCs/>
          <w:sz w:val="22"/>
          <w:szCs w:val="22"/>
        </w:rPr>
        <w:t xml:space="preserve">is more popular </w:t>
      </w:r>
      <w:r w:rsidR="001368D7">
        <w:rPr>
          <w:rStyle w:val="Heading1Char"/>
          <w:rFonts w:ascii="Arial" w:hAnsi="Arial" w:cs="Arial"/>
          <w:b/>
          <w:bCs/>
          <w:sz w:val="22"/>
          <w:szCs w:val="22"/>
        </w:rPr>
        <w:t>than</w:t>
      </w:r>
      <w:r w:rsidR="001878E0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B83FB6">
        <w:rPr>
          <w:rStyle w:val="Heading1Char"/>
          <w:rFonts w:ascii="Arial" w:hAnsi="Arial" w:cs="Arial"/>
          <w:b/>
          <w:bCs/>
          <w:sz w:val="22"/>
          <w:szCs w:val="22"/>
        </w:rPr>
        <w:t>OneDrive</w:t>
      </w:r>
      <w:r w:rsidR="001878E0">
        <w:rPr>
          <w:rStyle w:val="Heading1Char"/>
          <w:rFonts w:ascii="Arial" w:hAnsi="Arial" w:cs="Arial"/>
          <w:b/>
          <w:bCs/>
          <w:sz w:val="22"/>
          <w:szCs w:val="22"/>
        </w:rPr>
        <w:t xml:space="preserve"> and </w:t>
      </w:r>
      <w:r w:rsidR="001A010C">
        <w:rPr>
          <w:rStyle w:val="Heading1Char"/>
          <w:rFonts w:ascii="Arial" w:hAnsi="Arial" w:cs="Arial"/>
          <w:b/>
          <w:bCs/>
          <w:sz w:val="22"/>
          <w:szCs w:val="22"/>
        </w:rPr>
        <w:t>T</w:t>
      </w:r>
      <w:r w:rsidR="001878E0">
        <w:rPr>
          <w:rStyle w:val="Heading1Char"/>
          <w:rFonts w:ascii="Arial" w:hAnsi="Arial" w:cs="Arial"/>
          <w:b/>
          <w:bCs/>
          <w:sz w:val="22"/>
          <w:szCs w:val="22"/>
        </w:rPr>
        <w:t>eams</w:t>
      </w:r>
      <w:r w:rsidR="001368D7">
        <w:rPr>
          <w:rStyle w:val="Heading1Char"/>
          <w:rFonts w:ascii="Arial" w:hAnsi="Arial" w:cs="Arial"/>
          <w:b/>
          <w:bCs/>
          <w:sz w:val="22"/>
          <w:szCs w:val="22"/>
        </w:rPr>
        <w:t>, it also</w:t>
      </w:r>
      <w:r w:rsidR="004677AA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5B0B25">
        <w:rPr>
          <w:rStyle w:val="Heading1Char"/>
          <w:rFonts w:ascii="Arial" w:hAnsi="Arial" w:cs="Arial"/>
          <w:b/>
          <w:bCs/>
          <w:sz w:val="22"/>
          <w:szCs w:val="22"/>
        </w:rPr>
        <w:t>gives</w:t>
      </w:r>
      <w:r w:rsidR="004677AA">
        <w:rPr>
          <w:rStyle w:val="Heading1Char"/>
          <w:rFonts w:ascii="Arial" w:hAnsi="Arial" w:cs="Arial"/>
          <w:b/>
          <w:bCs/>
          <w:sz w:val="22"/>
          <w:szCs w:val="22"/>
        </w:rPr>
        <w:t xml:space="preserve"> you beneficial </w:t>
      </w:r>
      <w:r w:rsidR="00E92411">
        <w:rPr>
          <w:rStyle w:val="Heading1Char"/>
          <w:rFonts w:ascii="Arial" w:hAnsi="Arial" w:cs="Arial"/>
          <w:b/>
          <w:bCs/>
          <w:sz w:val="22"/>
          <w:szCs w:val="22"/>
        </w:rPr>
        <w:t>evidence that the un</w:t>
      </w:r>
      <w:r w:rsidR="007E631E">
        <w:rPr>
          <w:rStyle w:val="Heading1Char"/>
          <w:rFonts w:ascii="Arial" w:hAnsi="Arial" w:cs="Arial"/>
          <w:b/>
          <w:bCs/>
          <w:sz w:val="22"/>
          <w:szCs w:val="22"/>
        </w:rPr>
        <w:t xml:space="preserve">iversity students was </w:t>
      </w:r>
      <w:r w:rsidR="003A6987">
        <w:rPr>
          <w:rStyle w:val="Heading1Char"/>
          <w:rFonts w:ascii="Arial" w:hAnsi="Arial" w:cs="Arial"/>
          <w:b/>
          <w:bCs/>
          <w:sz w:val="22"/>
          <w:szCs w:val="22"/>
        </w:rPr>
        <w:t>comfortable with using WhatsApp</w:t>
      </w:r>
      <w:r w:rsidR="005D2EA0">
        <w:rPr>
          <w:rStyle w:val="Heading1Char"/>
          <w:rFonts w:ascii="Arial" w:hAnsi="Arial" w:cs="Arial"/>
          <w:b/>
          <w:bCs/>
          <w:sz w:val="22"/>
          <w:szCs w:val="22"/>
        </w:rPr>
        <w:t>.</w:t>
      </w:r>
      <w:r w:rsidR="00AB46DB">
        <w:rPr>
          <w:rStyle w:val="Heading1Char"/>
          <w:rFonts w:ascii="Arial" w:hAnsi="Arial" w:cs="Arial"/>
          <w:b/>
          <w:bCs/>
          <w:sz w:val="22"/>
          <w:szCs w:val="22"/>
        </w:rPr>
        <w:t xml:space="preserve"> Also now I</w:t>
      </w:r>
      <w:r w:rsidR="006A4222">
        <w:rPr>
          <w:rStyle w:val="Heading1Char"/>
          <w:rFonts w:ascii="Arial" w:hAnsi="Arial" w:cs="Arial"/>
          <w:b/>
          <w:bCs/>
          <w:sz w:val="22"/>
          <w:szCs w:val="22"/>
        </w:rPr>
        <w:t>nstagram</w:t>
      </w:r>
      <w:r w:rsidR="00AB3B75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C364F9">
        <w:rPr>
          <w:rStyle w:val="Heading1Char"/>
          <w:rFonts w:ascii="Arial" w:hAnsi="Arial" w:cs="Arial"/>
          <w:b/>
          <w:bCs/>
          <w:sz w:val="22"/>
          <w:szCs w:val="22"/>
        </w:rPr>
        <w:t>is more adventurous</w:t>
      </w:r>
      <w:r w:rsidR="00F26345">
        <w:rPr>
          <w:rStyle w:val="Heading1Char"/>
          <w:rFonts w:ascii="Arial" w:hAnsi="Arial" w:cs="Arial"/>
          <w:b/>
          <w:bCs/>
          <w:sz w:val="22"/>
          <w:szCs w:val="22"/>
        </w:rPr>
        <w:t xml:space="preserve"> to use </w:t>
      </w:r>
      <w:r w:rsidR="002E44DA">
        <w:rPr>
          <w:rStyle w:val="Heading1Char"/>
          <w:rFonts w:ascii="Arial" w:hAnsi="Arial" w:cs="Arial"/>
          <w:b/>
          <w:bCs/>
          <w:sz w:val="22"/>
          <w:szCs w:val="22"/>
        </w:rPr>
        <w:t>more than Facebook</w:t>
      </w:r>
      <w:r w:rsidR="00AB3B75">
        <w:rPr>
          <w:rStyle w:val="Heading1Char"/>
          <w:rFonts w:ascii="Arial" w:hAnsi="Arial" w:cs="Arial"/>
          <w:b/>
          <w:bCs/>
          <w:sz w:val="22"/>
          <w:szCs w:val="22"/>
        </w:rPr>
        <w:t>,</w:t>
      </w:r>
      <w:r w:rsidR="00C364F9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2B37F5">
        <w:rPr>
          <w:rStyle w:val="Heading1Char"/>
          <w:rFonts w:ascii="Arial" w:hAnsi="Arial" w:cs="Arial"/>
          <w:b/>
          <w:bCs/>
          <w:sz w:val="22"/>
          <w:szCs w:val="22"/>
        </w:rPr>
        <w:t>TikTok</w:t>
      </w:r>
      <w:r w:rsidR="00F26345">
        <w:rPr>
          <w:rStyle w:val="Heading1Char"/>
          <w:rFonts w:ascii="Arial" w:hAnsi="Arial" w:cs="Arial"/>
          <w:b/>
          <w:bCs/>
          <w:sz w:val="22"/>
          <w:szCs w:val="22"/>
        </w:rPr>
        <w:t xml:space="preserve"> and None of them</w:t>
      </w:r>
      <w:r w:rsidR="000A0B9D">
        <w:rPr>
          <w:rStyle w:val="Heading1Char"/>
          <w:rFonts w:ascii="Arial" w:hAnsi="Arial" w:cs="Arial"/>
          <w:b/>
          <w:bCs/>
          <w:sz w:val="22"/>
          <w:szCs w:val="22"/>
        </w:rPr>
        <w:t xml:space="preserve">, and on this </w:t>
      </w:r>
      <w:r w:rsidR="00244C9F">
        <w:rPr>
          <w:rStyle w:val="Heading1Char"/>
          <w:rFonts w:ascii="Arial" w:hAnsi="Arial" w:cs="Arial"/>
          <w:b/>
          <w:bCs/>
          <w:sz w:val="22"/>
          <w:szCs w:val="22"/>
        </w:rPr>
        <w:t xml:space="preserve">particular </w:t>
      </w:r>
      <w:r w:rsidR="00C71627">
        <w:rPr>
          <w:rStyle w:val="Heading1Char"/>
          <w:rFonts w:ascii="Arial" w:hAnsi="Arial" w:cs="Arial"/>
          <w:b/>
          <w:bCs/>
          <w:sz w:val="22"/>
          <w:szCs w:val="22"/>
        </w:rPr>
        <w:t xml:space="preserve">question air I </w:t>
      </w:r>
      <w:r w:rsidR="008B6148">
        <w:rPr>
          <w:rStyle w:val="Heading1Char"/>
          <w:rFonts w:ascii="Arial" w:hAnsi="Arial" w:cs="Arial"/>
          <w:b/>
          <w:bCs/>
          <w:sz w:val="22"/>
          <w:szCs w:val="22"/>
        </w:rPr>
        <w:t xml:space="preserve">realised </w:t>
      </w:r>
      <w:r w:rsidR="00C71627">
        <w:rPr>
          <w:rStyle w:val="Heading1Char"/>
          <w:rFonts w:ascii="Arial" w:hAnsi="Arial" w:cs="Arial"/>
          <w:b/>
          <w:bCs/>
          <w:sz w:val="22"/>
          <w:szCs w:val="22"/>
        </w:rPr>
        <w:t xml:space="preserve">that </w:t>
      </w:r>
      <w:r w:rsidR="00B37E12">
        <w:rPr>
          <w:rStyle w:val="Heading1Char"/>
          <w:rFonts w:ascii="Arial" w:hAnsi="Arial" w:cs="Arial"/>
          <w:b/>
          <w:bCs/>
          <w:sz w:val="22"/>
          <w:szCs w:val="22"/>
        </w:rPr>
        <w:t xml:space="preserve">there are more age group students </w:t>
      </w:r>
      <w:r w:rsidR="008B6148">
        <w:rPr>
          <w:rStyle w:val="Heading1Char"/>
          <w:rFonts w:ascii="Arial" w:hAnsi="Arial" w:cs="Arial"/>
          <w:b/>
          <w:bCs/>
          <w:sz w:val="22"/>
          <w:szCs w:val="22"/>
        </w:rPr>
        <w:t xml:space="preserve">who </w:t>
      </w:r>
      <w:r w:rsidR="00B37E12">
        <w:rPr>
          <w:rStyle w:val="Heading1Char"/>
          <w:rFonts w:ascii="Arial" w:hAnsi="Arial" w:cs="Arial"/>
          <w:b/>
          <w:bCs/>
          <w:sz w:val="22"/>
          <w:szCs w:val="22"/>
        </w:rPr>
        <w:t>are late30s and early50s</w:t>
      </w:r>
      <w:r w:rsidR="008B6148">
        <w:rPr>
          <w:rStyle w:val="Heading1Char"/>
          <w:rFonts w:ascii="Arial" w:hAnsi="Arial" w:cs="Arial"/>
          <w:b/>
          <w:bCs/>
          <w:sz w:val="22"/>
          <w:szCs w:val="22"/>
        </w:rPr>
        <w:t xml:space="preserve">, also I had a lot more female </w:t>
      </w:r>
      <w:r w:rsidR="00FE46B6">
        <w:rPr>
          <w:rStyle w:val="Heading1Char"/>
          <w:rFonts w:ascii="Arial" w:hAnsi="Arial" w:cs="Arial"/>
          <w:b/>
          <w:bCs/>
          <w:sz w:val="22"/>
          <w:szCs w:val="22"/>
        </w:rPr>
        <w:t>answers my survey then male did, this sum up all the</w:t>
      </w:r>
      <w:r w:rsidR="00D31CA3">
        <w:rPr>
          <w:rStyle w:val="Heading1Char"/>
          <w:rFonts w:ascii="Arial" w:hAnsi="Arial" w:cs="Arial"/>
          <w:b/>
          <w:bCs/>
          <w:sz w:val="22"/>
          <w:szCs w:val="22"/>
        </w:rPr>
        <w:t xml:space="preserve"> below information I had</w:t>
      </w:r>
      <w:r w:rsidR="00724DD2">
        <w:rPr>
          <w:rStyle w:val="Heading1Char"/>
          <w:rFonts w:ascii="Arial" w:hAnsi="Arial" w:cs="Arial"/>
          <w:b/>
          <w:bCs/>
          <w:sz w:val="22"/>
          <w:szCs w:val="22"/>
        </w:rPr>
        <w:t xml:space="preserve"> then I put my question air together</w:t>
      </w:r>
      <w:r w:rsidR="00592BF6">
        <w:rPr>
          <w:rStyle w:val="Heading1Char"/>
          <w:rFonts w:ascii="Arial" w:hAnsi="Arial" w:cs="Arial"/>
          <w:b/>
          <w:bCs/>
          <w:sz w:val="22"/>
          <w:szCs w:val="22"/>
        </w:rPr>
        <w:t xml:space="preserve"> in an </w:t>
      </w:r>
      <w:r w:rsidR="00724DD2">
        <w:rPr>
          <w:rStyle w:val="Heading1Char"/>
          <w:rFonts w:ascii="Arial" w:hAnsi="Arial" w:cs="Arial"/>
          <w:b/>
          <w:bCs/>
          <w:sz w:val="22"/>
          <w:szCs w:val="22"/>
        </w:rPr>
        <w:t>charts</w:t>
      </w:r>
      <w:r w:rsidR="00592BF6">
        <w:rPr>
          <w:rStyle w:val="Heading1Char"/>
          <w:rFonts w:ascii="Arial" w:hAnsi="Arial" w:cs="Arial"/>
          <w:b/>
          <w:bCs/>
          <w:sz w:val="22"/>
          <w:szCs w:val="22"/>
        </w:rPr>
        <w:t xml:space="preserve"> form way </w:t>
      </w:r>
      <w:r w:rsidR="00724DD2">
        <w:rPr>
          <w:rStyle w:val="Heading1Char"/>
          <w:rFonts w:ascii="Arial" w:hAnsi="Arial" w:cs="Arial"/>
          <w:b/>
          <w:bCs/>
          <w:sz w:val="22"/>
          <w:szCs w:val="22"/>
        </w:rPr>
        <w:t>in</w:t>
      </w:r>
      <w:r w:rsidR="00592BF6">
        <w:rPr>
          <w:rStyle w:val="Heading1Char"/>
          <w:rFonts w:ascii="Arial" w:hAnsi="Arial" w:cs="Arial"/>
          <w:b/>
          <w:bCs/>
          <w:sz w:val="22"/>
          <w:szCs w:val="22"/>
        </w:rPr>
        <w:t xml:space="preserve">to </w:t>
      </w:r>
      <w:r w:rsidR="00724DD2">
        <w:rPr>
          <w:rStyle w:val="Heading1Char"/>
          <w:rFonts w:ascii="Arial" w:hAnsi="Arial" w:cs="Arial"/>
          <w:b/>
          <w:bCs/>
          <w:sz w:val="22"/>
          <w:szCs w:val="22"/>
        </w:rPr>
        <w:t>different</w:t>
      </w:r>
      <w:r w:rsidR="008C22C1">
        <w:rPr>
          <w:rStyle w:val="Heading1Char"/>
          <w:rFonts w:ascii="Arial" w:hAnsi="Arial" w:cs="Arial"/>
          <w:b/>
          <w:bCs/>
          <w:sz w:val="22"/>
          <w:szCs w:val="22"/>
        </w:rPr>
        <w:t xml:space="preserve"> ways so that you can see my end</w:t>
      </w:r>
      <w:r w:rsidR="00592BF6">
        <w:rPr>
          <w:rStyle w:val="Heading1Char"/>
          <w:rFonts w:ascii="Arial" w:hAnsi="Arial" w:cs="Arial"/>
          <w:b/>
          <w:bCs/>
          <w:sz w:val="22"/>
          <w:szCs w:val="22"/>
        </w:rPr>
        <w:t xml:space="preserve"> work on </w:t>
      </w:r>
      <w:r w:rsidR="008C61B1">
        <w:rPr>
          <w:rStyle w:val="Heading1Char"/>
          <w:rFonts w:ascii="Arial" w:hAnsi="Arial" w:cs="Arial"/>
          <w:b/>
          <w:bCs/>
          <w:sz w:val="22"/>
          <w:szCs w:val="22"/>
        </w:rPr>
        <w:t>how I put</w:t>
      </w:r>
      <w:r w:rsidR="00592BF6">
        <w:rPr>
          <w:rStyle w:val="Heading1Char"/>
          <w:rFonts w:ascii="Arial" w:hAnsi="Arial" w:cs="Arial"/>
          <w:b/>
          <w:bCs/>
          <w:sz w:val="22"/>
          <w:szCs w:val="22"/>
        </w:rPr>
        <w:t xml:space="preserve"> them </w:t>
      </w:r>
      <w:r w:rsidR="008C61B1">
        <w:rPr>
          <w:rStyle w:val="Heading1Char"/>
          <w:rFonts w:ascii="Arial" w:hAnsi="Arial" w:cs="Arial"/>
          <w:b/>
          <w:bCs/>
          <w:sz w:val="22"/>
          <w:szCs w:val="22"/>
        </w:rPr>
        <w:t xml:space="preserve">together the </w:t>
      </w:r>
      <w:r w:rsidR="009E1BC9">
        <w:rPr>
          <w:rStyle w:val="Heading1Char"/>
          <w:rFonts w:ascii="Arial" w:hAnsi="Arial" w:cs="Arial"/>
          <w:b/>
          <w:bCs/>
          <w:sz w:val="22"/>
          <w:szCs w:val="22"/>
        </w:rPr>
        <w:t>charts</w:t>
      </w:r>
      <w:r w:rsidR="007F590C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9E1BC9">
        <w:rPr>
          <w:rStyle w:val="Heading1Char"/>
          <w:rFonts w:ascii="Arial" w:hAnsi="Arial" w:cs="Arial"/>
          <w:b/>
          <w:bCs/>
          <w:sz w:val="22"/>
          <w:szCs w:val="22"/>
        </w:rPr>
        <w:t xml:space="preserve">its </w:t>
      </w:r>
      <w:r w:rsidR="007F590C">
        <w:rPr>
          <w:rStyle w:val="Heading1Char"/>
          <w:rFonts w:ascii="Arial" w:hAnsi="Arial" w:cs="Arial"/>
          <w:b/>
          <w:bCs/>
          <w:sz w:val="22"/>
          <w:szCs w:val="22"/>
        </w:rPr>
        <w:t>self-dated</w:t>
      </w:r>
      <w:r w:rsidR="00DE28DB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7F590C">
        <w:rPr>
          <w:rStyle w:val="Heading1Char"/>
          <w:rFonts w:ascii="Arial" w:hAnsi="Arial" w:cs="Arial"/>
          <w:b/>
          <w:bCs/>
          <w:sz w:val="22"/>
          <w:szCs w:val="22"/>
        </w:rPr>
        <w:t xml:space="preserve">with all </w:t>
      </w:r>
      <w:r w:rsidR="00DE28DB">
        <w:rPr>
          <w:rStyle w:val="Heading1Char"/>
          <w:rFonts w:ascii="Arial" w:hAnsi="Arial" w:cs="Arial"/>
          <w:b/>
          <w:bCs/>
          <w:sz w:val="22"/>
          <w:szCs w:val="22"/>
        </w:rPr>
        <w:t>the explication to</w:t>
      </w:r>
      <w:r w:rsidR="006E75EE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7F590C">
        <w:rPr>
          <w:rStyle w:val="Heading1Char"/>
          <w:rFonts w:ascii="Arial" w:hAnsi="Arial" w:cs="Arial"/>
          <w:b/>
          <w:bCs/>
          <w:sz w:val="22"/>
          <w:szCs w:val="22"/>
        </w:rPr>
        <w:t xml:space="preserve">how I got my end </w:t>
      </w:r>
      <w:r w:rsidR="006E75EE">
        <w:rPr>
          <w:rStyle w:val="Heading1Char"/>
          <w:rFonts w:ascii="Arial" w:hAnsi="Arial" w:cs="Arial"/>
          <w:b/>
          <w:bCs/>
          <w:sz w:val="22"/>
          <w:szCs w:val="22"/>
        </w:rPr>
        <w:t>results</w:t>
      </w:r>
      <w:r w:rsidR="00DE28DB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6E75EE">
        <w:rPr>
          <w:rStyle w:val="Heading1Char"/>
          <w:rFonts w:ascii="Arial" w:hAnsi="Arial" w:cs="Arial"/>
          <w:b/>
          <w:bCs/>
          <w:sz w:val="22"/>
          <w:szCs w:val="22"/>
        </w:rPr>
        <w:t xml:space="preserve"> on</w:t>
      </w:r>
      <w:r w:rsidR="00B000E8">
        <w:rPr>
          <w:rStyle w:val="Heading1Char"/>
          <w:rFonts w:ascii="Arial" w:hAnsi="Arial" w:cs="Arial"/>
          <w:b/>
          <w:bCs/>
          <w:sz w:val="22"/>
          <w:szCs w:val="22"/>
        </w:rPr>
        <w:t xml:space="preserve"> how </w:t>
      </w:r>
      <w:r w:rsidR="006E75EE">
        <w:rPr>
          <w:rStyle w:val="Heading1Char"/>
          <w:rFonts w:ascii="Arial" w:hAnsi="Arial" w:cs="Arial"/>
          <w:b/>
          <w:bCs/>
          <w:sz w:val="22"/>
          <w:szCs w:val="22"/>
        </w:rPr>
        <w:t>students use</w:t>
      </w:r>
      <w:r w:rsidR="00B000E8">
        <w:rPr>
          <w:rStyle w:val="Heading1Char"/>
          <w:rFonts w:ascii="Arial" w:hAnsi="Arial" w:cs="Arial"/>
          <w:b/>
          <w:bCs/>
          <w:sz w:val="22"/>
          <w:szCs w:val="22"/>
        </w:rPr>
        <w:t xml:space="preserve"> different type of technology tools</w:t>
      </w:r>
      <w:r w:rsidR="006E6147">
        <w:rPr>
          <w:rStyle w:val="Heading1Char"/>
          <w:rFonts w:ascii="Arial" w:hAnsi="Arial" w:cs="Arial"/>
          <w:b/>
          <w:bCs/>
          <w:sz w:val="22"/>
          <w:szCs w:val="22"/>
        </w:rPr>
        <w:t>.</w:t>
      </w:r>
      <w:r w:rsidR="00166318">
        <w:rPr>
          <w:rStyle w:val="Heading1Char"/>
          <w:rFonts w:ascii="Arial" w:hAnsi="Arial" w:cs="Arial"/>
          <w:b/>
          <w:bCs/>
          <w:sz w:val="22"/>
          <w:szCs w:val="22"/>
        </w:rPr>
        <w:t xml:space="preserve"> It also </w:t>
      </w:r>
      <w:r w:rsidR="00170992">
        <w:rPr>
          <w:rStyle w:val="Heading1Char"/>
          <w:rFonts w:ascii="Arial" w:hAnsi="Arial" w:cs="Arial"/>
          <w:b/>
          <w:bCs/>
          <w:sz w:val="22"/>
          <w:szCs w:val="22"/>
        </w:rPr>
        <w:t>shows how</w:t>
      </w:r>
      <w:r w:rsidR="00AE73F0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166318">
        <w:rPr>
          <w:rStyle w:val="Heading1Char"/>
          <w:rFonts w:ascii="Arial" w:hAnsi="Arial" w:cs="Arial"/>
          <w:b/>
          <w:bCs/>
          <w:sz w:val="22"/>
          <w:szCs w:val="22"/>
        </w:rPr>
        <w:t>many differ</w:t>
      </w:r>
      <w:r w:rsidR="00AE73F0">
        <w:rPr>
          <w:rStyle w:val="Heading1Char"/>
          <w:rFonts w:ascii="Arial" w:hAnsi="Arial" w:cs="Arial"/>
          <w:b/>
          <w:bCs/>
          <w:sz w:val="22"/>
          <w:szCs w:val="22"/>
        </w:rPr>
        <w:t>ent people use so much tech</w:t>
      </w:r>
      <w:r w:rsidR="00A41FFB">
        <w:rPr>
          <w:rStyle w:val="Heading1Char"/>
          <w:rFonts w:ascii="Arial" w:hAnsi="Arial" w:cs="Arial"/>
          <w:b/>
          <w:bCs/>
          <w:sz w:val="22"/>
          <w:szCs w:val="22"/>
        </w:rPr>
        <w:t>nology in the world we live in, and that its part of our lif</w:t>
      </w:r>
      <w:r w:rsidR="00B77E62">
        <w:rPr>
          <w:rStyle w:val="Heading1Char"/>
          <w:rFonts w:ascii="Arial" w:hAnsi="Arial" w:cs="Arial"/>
          <w:b/>
          <w:bCs/>
          <w:sz w:val="22"/>
          <w:szCs w:val="22"/>
        </w:rPr>
        <w:t xml:space="preserve">e now even we </w:t>
      </w:r>
      <w:r w:rsidR="00796166">
        <w:rPr>
          <w:rStyle w:val="Heading1Char"/>
          <w:rFonts w:ascii="Arial" w:hAnsi="Arial" w:cs="Arial"/>
          <w:b/>
          <w:bCs/>
          <w:sz w:val="22"/>
          <w:szCs w:val="22"/>
        </w:rPr>
        <w:t>must</w:t>
      </w:r>
      <w:r w:rsidR="000E4D6F">
        <w:rPr>
          <w:rStyle w:val="Heading1Char"/>
          <w:rFonts w:ascii="Arial" w:hAnsi="Arial" w:cs="Arial"/>
          <w:b/>
          <w:bCs/>
          <w:sz w:val="22"/>
          <w:szCs w:val="22"/>
        </w:rPr>
        <w:t xml:space="preserve"> use it lots of ways by commutating, video cal</w:t>
      </w:r>
      <w:r w:rsidR="00821254">
        <w:rPr>
          <w:rStyle w:val="Heading1Char"/>
          <w:rFonts w:ascii="Arial" w:hAnsi="Arial" w:cs="Arial"/>
          <w:b/>
          <w:bCs/>
          <w:sz w:val="22"/>
          <w:szCs w:val="22"/>
        </w:rPr>
        <w:t>ls,</w:t>
      </w:r>
      <w:r w:rsidR="00C43BBE">
        <w:rPr>
          <w:rStyle w:val="Heading1Char"/>
          <w:rFonts w:ascii="Arial" w:hAnsi="Arial" w:cs="Arial"/>
          <w:b/>
          <w:bCs/>
          <w:sz w:val="22"/>
          <w:szCs w:val="22"/>
        </w:rPr>
        <w:t xml:space="preserve"> to exchange information</w:t>
      </w:r>
      <w:r w:rsidR="006E077E">
        <w:rPr>
          <w:rStyle w:val="Heading1Char"/>
          <w:rFonts w:ascii="Arial" w:hAnsi="Arial" w:cs="Arial"/>
          <w:b/>
          <w:bCs/>
          <w:sz w:val="22"/>
          <w:szCs w:val="22"/>
        </w:rPr>
        <w:t xml:space="preserve"> with</w:t>
      </w:r>
      <w:r w:rsidR="0039725C">
        <w:rPr>
          <w:rStyle w:val="Heading1Char"/>
          <w:rFonts w:ascii="Arial" w:hAnsi="Arial" w:cs="Arial"/>
          <w:b/>
          <w:bCs/>
          <w:sz w:val="22"/>
          <w:szCs w:val="22"/>
        </w:rPr>
        <w:t xml:space="preserve"> different ways of connecting</w:t>
      </w:r>
      <w:r w:rsidR="0040495D">
        <w:rPr>
          <w:rStyle w:val="Heading1Char"/>
          <w:rFonts w:ascii="Arial" w:hAnsi="Arial" w:cs="Arial"/>
          <w:b/>
          <w:bCs/>
          <w:sz w:val="22"/>
          <w:szCs w:val="22"/>
        </w:rPr>
        <w:t>,</w:t>
      </w:r>
      <w:r w:rsidR="00080BA2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B90F28">
        <w:rPr>
          <w:rStyle w:val="Heading1Char"/>
          <w:rFonts w:ascii="Arial" w:hAnsi="Arial" w:cs="Arial"/>
          <w:b/>
          <w:bCs/>
          <w:sz w:val="22"/>
          <w:szCs w:val="22"/>
        </w:rPr>
        <w:t>especially</w:t>
      </w:r>
      <w:r w:rsidR="00080BA2">
        <w:rPr>
          <w:rStyle w:val="Heading1Char"/>
          <w:rFonts w:ascii="Arial" w:hAnsi="Arial" w:cs="Arial"/>
          <w:b/>
          <w:bCs/>
          <w:sz w:val="22"/>
          <w:szCs w:val="22"/>
        </w:rPr>
        <w:t xml:space="preserve"> with lots of more </w:t>
      </w:r>
      <w:r w:rsidR="00B90F28">
        <w:rPr>
          <w:rStyle w:val="Heading1Char"/>
          <w:rFonts w:ascii="Arial" w:hAnsi="Arial" w:cs="Arial"/>
          <w:b/>
          <w:bCs/>
          <w:sz w:val="22"/>
          <w:szCs w:val="22"/>
        </w:rPr>
        <w:t>digital</w:t>
      </w:r>
      <w:r w:rsidR="00080BA2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B90F28">
        <w:rPr>
          <w:rStyle w:val="Heading1Char"/>
          <w:rFonts w:ascii="Arial" w:hAnsi="Arial" w:cs="Arial"/>
          <w:b/>
          <w:bCs/>
          <w:sz w:val="22"/>
          <w:szCs w:val="22"/>
        </w:rPr>
        <w:t>way of skills.</w:t>
      </w:r>
      <w:r w:rsidR="00EE34BF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E82388">
        <w:rPr>
          <w:rStyle w:val="Heading1Char"/>
          <w:rFonts w:ascii="Arial" w:hAnsi="Arial" w:cs="Arial"/>
          <w:b/>
          <w:bCs/>
          <w:sz w:val="22"/>
          <w:szCs w:val="22"/>
        </w:rPr>
        <w:t>But at the same time having all the above skill is very important</w:t>
      </w:r>
      <w:r w:rsidR="00FA6394">
        <w:rPr>
          <w:rStyle w:val="Heading1Char"/>
          <w:rFonts w:ascii="Arial" w:hAnsi="Arial" w:cs="Arial"/>
          <w:b/>
          <w:bCs/>
          <w:sz w:val="22"/>
          <w:szCs w:val="22"/>
        </w:rPr>
        <w:t>,</w:t>
      </w:r>
      <w:r w:rsidR="00546DEE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</w:p>
    <w:p w14:paraId="7BCA99B6" w14:textId="13685F64" w:rsidR="005F6BED" w:rsidRPr="00FB719F" w:rsidRDefault="0BD38C76" w:rsidP="001C2CA9">
      <w:pPr>
        <w:rPr>
          <w:rStyle w:val="Heading1Char"/>
          <w:rFonts w:ascii="Arial" w:hAnsi="Arial" w:cs="Arial"/>
          <w:sz w:val="22"/>
          <w:szCs w:val="22"/>
        </w:rPr>
      </w:pPr>
      <w:r w:rsidRPr="18C5FB9D">
        <w:rPr>
          <w:rStyle w:val="Heading1Char"/>
          <w:rFonts w:ascii="Arial" w:hAnsi="Arial" w:cs="Arial"/>
          <w:sz w:val="22"/>
          <w:szCs w:val="22"/>
        </w:rPr>
        <w:t xml:space="preserve"> </w:t>
      </w:r>
      <w:r w:rsidR="00254B70">
        <w:rPr>
          <w:rFonts w:ascii="Arial" w:eastAsiaTheme="majorEastAsia" w:hAnsi="Arial" w:cs="Arial"/>
          <w:noProof/>
          <w:color w:val="2F5496" w:themeColor="accent1" w:themeShade="BF"/>
        </w:rPr>
        <w:drawing>
          <wp:inline distT="0" distB="0" distL="0" distR="0" wp14:anchorId="26202EC2" wp14:editId="4C4C17B7">
            <wp:extent cx="5486400" cy="3200400"/>
            <wp:effectExtent l="0" t="0" r="0" b="0"/>
            <wp:docPr id="1" name="Chart 1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1"/>
              </a:graphicData>
            </a:graphic>
          </wp:inline>
        </w:drawing>
      </w:r>
    </w:p>
    <w:p w14:paraId="7024EDB0" w14:textId="2A7D6139" w:rsidR="18C5FB9D" w:rsidRDefault="18C5FB9D" w:rsidP="18C5FB9D">
      <w:pPr>
        <w:rPr>
          <w:rStyle w:val="Heading1Char"/>
          <w:rFonts w:ascii="Arial" w:hAnsi="Arial" w:cs="Arial"/>
          <w:sz w:val="22"/>
          <w:szCs w:val="22"/>
        </w:rPr>
      </w:pPr>
    </w:p>
    <w:p w14:paraId="27078107" w14:textId="0178A0E2" w:rsidR="00254B70" w:rsidRDefault="00254B70" w:rsidP="18C5FB9D">
      <w:pPr>
        <w:rPr>
          <w:rStyle w:val="Heading1Char"/>
          <w:rFonts w:ascii="Arial" w:hAnsi="Arial" w:cs="Arial"/>
          <w:sz w:val="22"/>
          <w:szCs w:val="22"/>
        </w:rPr>
      </w:pPr>
      <w:r>
        <w:rPr>
          <w:rFonts w:ascii="Arial" w:eastAsiaTheme="majorEastAsia" w:hAnsi="Arial" w:cs="Arial"/>
          <w:noProof/>
          <w:color w:val="2F5496" w:themeColor="accent1" w:themeShade="BF"/>
        </w:rPr>
        <w:lastRenderedPageBreak/>
        <w:drawing>
          <wp:inline distT="0" distB="0" distL="0" distR="0" wp14:anchorId="2E8CCB56" wp14:editId="5EF24A3F">
            <wp:extent cx="5486400" cy="3200400"/>
            <wp:effectExtent l="0" t="0" r="0" b="0"/>
            <wp:docPr id="2" name="Chart 2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2"/>
              </a:graphicData>
            </a:graphic>
          </wp:inline>
        </w:drawing>
      </w:r>
    </w:p>
    <w:p w14:paraId="0BC09E79" w14:textId="778C4D6A" w:rsidR="00342FD7" w:rsidRDefault="00342FD7" w:rsidP="18C5FB9D">
      <w:pPr>
        <w:rPr>
          <w:rStyle w:val="Heading1Char"/>
          <w:rFonts w:ascii="Arial" w:hAnsi="Arial" w:cs="Arial"/>
          <w:sz w:val="22"/>
          <w:szCs w:val="22"/>
        </w:rPr>
      </w:pPr>
    </w:p>
    <w:p w14:paraId="5C82CF75" w14:textId="77777777" w:rsidR="00342FD7" w:rsidRDefault="00342FD7" w:rsidP="18C5FB9D">
      <w:pPr>
        <w:rPr>
          <w:rStyle w:val="Heading1Char"/>
          <w:rFonts w:ascii="Arial" w:hAnsi="Arial" w:cs="Arial"/>
          <w:sz w:val="22"/>
          <w:szCs w:val="22"/>
        </w:rPr>
      </w:pPr>
    </w:p>
    <w:p w14:paraId="2CE06790" w14:textId="2337B247" w:rsidR="18C5FB9D" w:rsidRDefault="00AD5671" w:rsidP="18C5FB9D">
      <w:pPr>
        <w:rPr>
          <w:rStyle w:val="Heading1Char"/>
          <w:rFonts w:ascii="Arial" w:hAnsi="Arial" w:cs="Arial"/>
          <w:sz w:val="22"/>
          <w:szCs w:val="22"/>
        </w:rPr>
      </w:pPr>
      <w:r>
        <w:rPr>
          <w:rFonts w:ascii="Arial" w:eastAsiaTheme="majorEastAsia" w:hAnsi="Arial" w:cs="Arial"/>
          <w:noProof/>
          <w:color w:val="2F5496" w:themeColor="accent1" w:themeShade="BF"/>
        </w:rPr>
        <w:drawing>
          <wp:inline distT="0" distB="0" distL="0" distR="0" wp14:anchorId="2ABF1653" wp14:editId="7F5DA62B">
            <wp:extent cx="5486400" cy="3200400"/>
            <wp:effectExtent l="0" t="0" r="0" b="0"/>
            <wp:docPr id="4" name="Chart 4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3"/>
              </a:graphicData>
            </a:graphic>
          </wp:inline>
        </w:drawing>
      </w:r>
    </w:p>
    <w:p w14:paraId="57447DA7" w14:textId="3B28986E" w:rsidR="18C5FB9D" w:rsidRDefault="18C5FB9D" w:rsidP="18C5FB9D">
      <w:pPr>
        <w:rPr>
          <w:rStyle w:val="Heading1Char"/>
          <w:rFonts w:ascii="Arial" w:hAnsi="Arial" w:cs="Arial"/>
          <w:sz w:val="22"/>
          <w:szCs w:val="22"/>
        </w:rPr>
      </w:pPr>
    </w:p>
    <w:p w14:paraId="79BF2375" w14:textId="46CFC70A" w:rsidR="005F6BED" w:rsidRPr="00DB0F30" w:rsidRDefault="00DE43B7" w:rsidP="00DB0F30">
      <w:pPr>
        <w:rPr>
          <w:rFonts w:ascii="Arial" w:eastAsiaTheme="majorEastAsia" w:hAnsi="Arial" w:cs="Arial"/>
          <w:color w:val="2F5496" w:themeColor="accent1" w:themeShade="BF"/>
        </w:rPr>
      </w:pPr>
      <w:r>
        <w:rPr>
          <w:rFonts w:ascii="Arial" w:eastAsiaTheme="majorEastAsia" w:hAnsi="Arial" w:cs="Arial"/>
          <w:noProof/>
          <w:color w:val="2F5496" w:themeColor="accent1" w:themeShade="BF"/>
        </w:rPr>
        <w:lastRenderedPageBreak/>
        <w:drawing>
          <wp:inline distT="0" distB="0" distL="0" distR="0" wp14:anchorId="2C1E3A97" wp14:editId="42A90195">
            <wp:extent cx="5486400" cy="3200400"/>
            <wp:effectExtent l="0" t="0" r="0" b="0"/>
            <wp:docPr id="6" name="Chart 6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4"/>
              </a:graphicData>
            </a:graphic>
          </wp:inline>
        </w:drawing>
      </w:r>
    </w:p>
    <w:p w14:paraId="36DE4831" w14:textId="798CD6CC" w:rsidR="00F15E9E" w:rsidRPr="001C2CA9" w:rsidRDefault="00DB0F30" w:rsidP="001C2CA9">
      <w:r>
        <w:rPr>
          <w:noProof/>
        </w:rPr>
        <w:drawing>
          <wp:inline distT="0" distB="0" distL="0" distR="0" wp14:anchorId="2B1941A1" wp14:editId="36F1CF97">
            <wp:extent cx="5486400" cy="3200400"/>
            <wp:effectExtent l="0" t="0" r="0" b="0"/>
            <wp:docPr id="8" name="Chart 8"/>
            <wp:cNvGraphicFramePr/>
            <a:graphic xmlns:a="http://schemas.openxmlformats.org/drawingml/2006/main">
              <a:graphicData uri="http://schemas.openxmlformats.org/drawingml/2006/chart">
                <c:chart xmlns:c="http://schemas.openxmlformats.org/drawingml/2006/chart" xmlns:r="http://schemas.openxmlformats.org/officeDocument/2006/relationships" r:id="rId15"/>
              </a:graphicData>
            </a:graphic>
          </wp:inline>
        </w:drawing>
      </w:r>
    </w:p>
    <w:p w14:paraId="458FF868" w14:textId="03C49DBD" w:rsidR="005F6BED" w:rsidRPr="003E7420" w:rsidRDefault="00567351" w:rsidP="001C2CA9">
      <w:pPr>
        <w:pStyle w:val="Heading1"/>
        <w:numPr>
          <w:ilvl w:val="0"/>
          <w:numId w:val="1"/>
        </w:numPr>
        <w:spacing w:line="256" w:lineRule="auto"/>
        <w:rPr>
          <w:rFonts w:ascii="Arial" w:hAnsi="Arial" w:cs="Arial"/>
          <w:b/>
          <w:bCs/>
          <w:sz w:val="22"/>
          <w:szCs w:val="22"/>
        </w:rPr>
      </w:pPr>
      <w:bookmarkStart w:id="6" w:name="_Toc107777511"/>
      <w:r>
        <w:rPr>
          <w:rFonts w:ascii="Arial" w:hAnsi="Arial" w:cs="Arial"/>
          <w:b/>
          <w:bCs/>
          <w:sz w:val="22"/>
          <w:szCs w:val="22"/>
        </w:rPr>
        <w:t>Discussion</w:t>
      </w:r>
      <w:bookmarkEnd w:id="6"/>
    </w:p>
    <w:p w14:paraId="27B63C18" w14:textId="6ABA9FC6" w:rsidR="00A73188" w:rsidRPr="004812F6" w:rsidRDefault="00D16E62" w:rsidP="001C2CA9">
      <w:pPr>
        <w:rPr>
          <w:rFonts w:ascii="Arial" w:hAnsi="Arial" w:cs="Arial"/>
        </w:rPr>
      </w:pPr>
      <w:r w:rsidRPr="004812F6">
        <w:rPr>
          <w:rFonts w:ascii="Arial" w:hAnsi="Arial" w:cs="Arial"/>
        </w:rPr>
        <w:t xml:space="preserve">So far in </w:t>
      </w:r>
      <w:r w:rsidR="00FF6138" w:rsidRPr="004812F6">
        <w:rPr>
          <w:rFonts w:ascii="Arial" w:hAnsi="Arial" w:cs="Arial"/>
        </w:rPr>
        <w:t xml:space="preserve">this </w:t>
      </w:r>
      <w:r w:rsidRPr="004812F6">
        <w:rPr>
          <w:rFonts w:ascii="Arial" w:hAnsi="Arial" w:cs="Arial"/>
        </w:rPr>
        <w:t>dis</w:t>
      </w:r>
      <w:r w:rsidR="00B17C00" w:rsidRPr="004812F6">
        <w:rPr>
          <w:rFonts w:ascii="Arial" w:hAnsi="Arial" w:cs="Arial"/>
        </w:rPr>
        <w:t xml:space="preserve">cussion I will taking about how I put my </w:t>
      </w:r>
      <w:r w:rsidR="000A0BAF" w:rsidRPr="004812F6">
        <w:rPr>
          <w:rFonts w:ascii="Arial" w:hAnsi="Arial" w:cs="Arial"/>
        </w:rPr>
        <w:t xml:space="preserve">research </w:t>
      </w:r>
      <w:r w:rsidR="00B17C00" w:rsidRPr="004812F6">
        <w:rPr>
          <w:rFonts w:ascii="Arial" w:hAnsi="Arial" w:cs="Arial"/>
        </w:rPr>
        <w:t xml:space="preserve">together </w:t>
      </w:r>
      <w:r w:rsidR="00434B8D" w:rsidRPr="004812F6">
        <w:rPr>
          <w:rFonts w:ascii="Arial" w:hAnsi="Arial" w:cs="Arial"/>
        </w:rPr>
        <w:t xml:space="preserve">it will </w:t>
      </w:r>
      <w:r w:rsidR="00B17C00" w:rsidRPr="004812F6">
        <w:rPr>
          <w:rFonts w:ascii="Arial" w:hAnsi="Arial" w:cs="Arial"/>
        </w:rPr>
        <w:t>also</w:t>
      </w:r>
      <w:r w:rsidR="00434B8D" w:rsidRPr="004812F6">
        <w:rPr>
          <w:rFonts w:ascii="Arial" w:hAnsi="Arial" w:cs="Arial"/>
        </w:rPr>
        <w:t xml:space="preserve"> show the </w:t>
      </w:r>
      <w:r w:rsidR="00DD34B3" w:rsidRPr="004812F6">
        <w:rPr>
          <w:rFonts w:ascii="Arial" w:hAnsi="Arial" w:cs="Arial"/>
        </w:rPr>
        <w:t>information</w:t>
      </w:r>
      <w:r w:rsidR="00434B8D" w:rsidRPr="004812F6">
        <w:rPr>
          <w:rFonts w:ascii="Arial" w:hAnsi="Arial" w:cs="Arial"/>
        </w:rPr>
        <w:t xml:space="preserve"> al</w:t>
      </w:r>
      <w:r w:rsidR="00DD34B3" w:rsidRPr="004812F6">
        <w:rPr>
          <w:rFonts w:ascii="Arial" w:hAnsi="Arial" w:cs="Arial"/>
        </w:rPr>
        <w:t>ongside</w:t>
      </w:r>
      <w:r w:rsidR="00434B8D" w:rsidRPr="004812F6">
        <w:rPr>
          <w:rFonts w:ascii="Arial" w:hAnsi="Arial" w:cs="Arial"/>
        </w:rPr>
        <w:t xml:space="preserve"> </w:t>
      </w:r>
      <w:r w:rsidR="00B17C00" w:rsidRPr="004812F6">
        <w:rPr>
          <w:rFonts w:ascii="Arial" w:hAnsi="Arial" w:cs="Arial"/>
        </w:rPr>
        <w:t xml:space="preserve">the </w:t>
      </w:r>
      <w:r w:rsidR="000F6F9D" w:rsidRPr="004812F6">
        <w:rPr>
          <w:rFonts w:ascii="Arial" w:hAnsi="Arial" w:cs="Arial"/>
        </w:rPr>
        <w:t>picture of my pie chart</w:t>
      </w:r>
      <w:r w:rsidR="000A0BAF" w:rsidRPr="004812F6">
        <w:rPr>
          <w:rFonts w:ascii="Arial" w:hAnsi="Arial" w:cs="Arial"/>
        </w:rPr>
        <w:t xml:space="preserve"> and </w:t>
      </w:r>
      <w:r w:rsidR="00246D38" w:rsidRPr="004812F6">
        <w:rPr>
          <w:rFonts w:ascii="Arial" w:hAnsi="Arial" w:cs="Arial"/>
        </w:rPr>
        <w:t>chart w</w:t>
      </w:r>
      <w:r w:rsidR="009E6088" w:rsidRPr="004812F6">
        <w:rPr>
          <w:rFonts w:ascii="Arial" w:hAnsi="Arial" w:cs="Arial"/>
        </w:rPr>
        <w:t>hich will</w:t>
      </w:r>
      <w:r w:rsidR="00DD34B3" w:rsidRPr="004812F6">
        <w:rPr>
          <w:rFonts w:ascii="Arial" w:hAnsi="Arial" w:cs="Arial"/>
        </w:rPr>
        <w:t xml:space="preserve"> give </w:t>
      </w:r>
      <w:r w:rsidR="009E6088" w:rsidRPr="004812F6">
        <w:rPr>
          <w:rFonts w:ascii="Arial" w:hAnsi="Arial" w:cs="Arial"/>
        </w:rPr>
        <w:t>you the result of my question air on how does st</w:t>
      </w:r>
      <w:r w:rsidR="00994347" w:rsidRPr="004812F6">
        <w:rPr>
          <w:rFonts w:ascii="Arial" w:hAnsi="Arial" w:cs="Arial"/>
        </w:rPr>
        <w:t xml:space="preserve">udent use </w:t>
      </w:r>
      <w:r w:rsidR="006E4FA6" w:rsidRPr="004812F6">
        <w:rPr>
          <w:rFonts w:ascii="Arial" w:hAnsi="Arial" w:cs="Arial"/>
        </w:rPr>
        <w:t xml:space="preserve">different type </w:t>
      </w:r>
      <w:r w:rsidR="00994347" w:rsidRPr="004812F6">
        <w:rPr>
          <w:rFonts w:ascii="Arial" w:hAnsi="Arial" w:cs="Arial"/>
        </w:rPr>
        <w:t xml:space="preserve">digital </w:t>
      </w:r>
      <w:r w:rsidR="00EC2F05" w:rsidRPr="004812F6">
        <w:rPr>
          <w:rFonts w:ascii="Arial" w:hAnsi="Arial" w:cs="Arial"/>
        </w:rPr>
        <w:t>technology</w:t>
      </w:r>
      <w:r w:rsidR="006E4FA6" w:rsidRPr="004812F6">
        <w:rPr>
          <w:rFonts w:ascii="Arial" w:hAnsi="Arial" w:cs="Arial"/>
        </w:rPr>
        <w:t>, most of my student</w:t>
      </w:r>
      <w:r w:rsidR="00170D38" w:rsidRPr="004812F6">
        <w:rPr>
          <w:rFonts w:ascii="Arial" w:hAnsi="Arial" w:cs="Arial"/>
        </w:rPr>
        <w:t xml:space="preserve"> are </w:t>
      </w:r>
      <w:r w:rsidR="00B7793A" w:rsidRPr="004812F6">
        <w:rPr>
          <w:rFonts w:ascii="Arial" w:hAnsi="Arial" w:cs="Arial"/>
        </w:rPr>
        <w:t>late 30s and early 50s</w:t>
      </w:r>
      <w:r w:rsidR="0069783B" w:rsidRPr="004812F6">
        <w:rPr>
          <w:rFonts w:ascii="Arial" w:hAnsi="Arial" w:cs="Arial"/>
        </w:rPr>
        <w:t>.</w:t>
      </w:r>
      <w:r w:rsidR="00724406" w:rsidRPr="004812F6">
        <w:rPr>
          <w:rFonts w:ascii="Arial" w:hAnsi="Arial" w:cs="Arial"/>
        </w:rPr>
        <w:t xml:space="preserve"> </w:t>
      </w:r>
      <w:r w:rsidR="003413B3" w:rsidRPr="004812F6">
        <w:rPr>
          <w:rFonts w:ascii="Arial" w:hAnsi="Arial" w:cs="Arial"/>
        </w:rPr>
        <w:t>(</w:t>
      </w:r>
      <w:r w:rsidR="00724406" w:rsidRPr="004812F6">
        <w:rPr>
          <w:rFonts w:ascii="Arial" w:hAnsi="Arial" w:cs="Arial"/>
        </w:rPr>
        <w:t>more people</w:t>
      </w:r>
      <w:r w:rsidR="0069783B" w:rsidRPr="004812F6">
        <w:rPr>
          <w:rFonts w:ascii="Arial" w:hAnsi="Arial" w:cs="Arial"/>
        </w:rPr>
        <w:t xml:space="preserve"> say that it</w:t>
      </w:r>
      <w:r w:rsidR="00652DA8" w:rsidRPr="004812F6">
        <w:rPr>
          <w:rFonts w:ascii="Arial" w:hAnsi="Arial" w:cs="Arial"/>
        </w:rPr>
        <w:t xml:space="preserve"> easier to</w:t>
      </w:r>
      <w:r w:rsidR="00724406" w:rsidRPr="004812F6">
        <w:rPr>
          <w:rFonts w:ascii="Arial" w:hAnsi="Arial" w:cs="Arial"/>
        </w:rPr>
        <w:t xml:space="preserve"> </w:t>
      </w:r>
      <w:r w:rsidR="00C97608" w:rsidRPr="004812F6">
        <w:rPr>
          <w:rFonts w:ascii="Arial" w:hAnsi="Arial" w:cs="Arial"/>
        </w:rPr>
        <w:t>use words in this</w:t>
      </w:r>
      <w:r w:rsidR="00663899" w:rsidRPr="004812F6">
        <w:rPr>
          <w:rFonts w:ascii="Arial" w:hAnsi="Arial" w:cs="Arial"/>
        </w:rPr>
        <w:t xml:space="preserve"> generation</w:t>
      </w:r>
      <w:r w:rsidR="006736E6" w:rsidRPr="004812F6">
        <w:rPr>
          <w:rFonts w:ascii="Arial" w:hAnsi="Arial" w:cs="Arial"/>
        </w:rPr>
        <w:t xml:space="preserve"> </w:t>
      </w:r>
      <w:r w:rsidR="00CE1122" w:rsidRPr="004812F6">
        <w:rPr>
          <w:rFonts w:ascii="Arial" w:hAnsi="Arial" w:cs="Arial"/>
        </w:rPr>
        <w:t>plus the fact that it can</w:t>
      </w:r>
      <w:r w:rsidR="00022856" w:rsidRPr="004812F6">
        <w:rPr>
          <w:rFonts w:ascii="Arial" w:hAnsi="Arial" w:cs="Arial"/>
        </w:rPr>
        <w:t xml:space="preserve"> be used on different operating sy</w:t>
      </w:r>
      <w:r w:rsidR="007214E7" w:rsidRPr="004812F6">
        <w:rPr>
          <w:rFonts w:ascii="Arial" w:hAnsi="Arial" w:cs="Arial"/>
        </w:rPr>
        <w:t xml:space="preserve">stems including </w:t>
      </w:r>
      <w:r w:rsidR="009B11C1" w:rsidRPr="004812F6">
        <w:rPr>
          <w:rFonts w:ascii="Arial" w:hAnsi="Arial" w:cs="Arial"/>
        </w:rPr>
        <w:t>Macintosh</w:t>
      </w:r>
      <w:r w:rsidR="007214E7" w:rsidRPr="004812F6">
        <w:rPr>
          <w:rFonts w:ascii="Arial" w:hAnsi="Arial" w:cs="Arial"/>
        </w:rPr>
        <w:t xml:space="preserve"> and of course windows</w:t>
      </w:r>
      <w:r w:rsidR="003413B3" w:rsidRPr="004812F6">
        <w:rPr>
          <w:rFonts w:ascii="Arial" w:hAnsi="Arial" w:cs="Arial"/>
        </w:rPr>
        <w:t>.</w:t>
      </w:r>
      <w:r w:rsidR="0046077B" w:rsidRPr="004812F6">
        <w:rPr>
          <w:rFonts w:ascii="Arial" w:hAnsi="Arial" w:cs="Arial"/>
        </w:rPr>
        <w:t xml:space="preserve">) </w:t>
      </w:r>
      <w:r w:rsidR="008851ED" w:rsidRPr="004812F6">
        <w:rPr>
          <w:rFonts w:ascii="Arial" w:hAnsi="Arial" w:cs="Arial"/>
        </w:rPr>
        <w:t xml:space="preserve"> </w:t>
      </w:r>
      <w:r w:rsidR="00652DA8" w:rsidRPr="004812F6">
        <w:rPr>
          <w:rFonts w:ascii="Arial" w:hAnsi="Arial" w:cs="Arial"/>
        </w:rPr>
        <w:t>because</w:t>
      </w:r>
      <w:r w:rsidR="00FB126C" w:rsidRPr="004812F6">
        <w:rPr>
          <w:rFonts w:ascii="Arial" w:hAnsi="Arial" w:cs="Arial"/>
        </w:rPr>
        <w:t xml:space="preserve"> it one of the</w:t>
      </w:r>
      <w:r w:rsidR="00666407" w:rsidRPr="004812F6">
        <w:rPr>
          <w:rFonts w:ascii="Arial" w:hAnsi="Arial" w:cs="Arial"/>
        </w:rPr>
        <w:t xml:space="preserve"> technology </w:t>
      </w:r>
      <w:r w:rsidR="00454865" w:rsidRPr="004812F6">
        <w:rPr>
          <w:rFonts w:ascii="Arial" w:hAnsi="Arial" w:cs="Arial"/>
        </w:rPr>
        <w:t xml:space="preserve">tools </w:t>
      </w:r>
      <w:r w:rsidR="00666407" w:rsidRPr="004812F6">
        <w:rPr>
          <w:rFonts w:ascii="Arial" w:hAnsi="Arial" w:cs="Arial"/>
        </w:rPr>
        <w:t>to use</w:t>
      </w:r>
      <w:r w:rsidR="00454865" w:rsidRPr="004812F6">
        <w:rPr>
          <w:rFonts w:ascii="Arial" w:hAnsi="Arial" w:cs="Arial"/>
        </w:rPr>
        <w:t xml:space="preserve"> just</w:t>
      </w:r>
      <w:r w:rsidR="00C22A9D" w:rsidRPr="004812F6">
        <w:rPr>
          <w:rFonts w:ascii="Arial" w:hAnsi="Arial" w:cs="Arial"/>
        </w:rPr>
        <w:t>. When it come to using other</w:t>
      </w:r>
      <w:r w:rsidR="0003791A" w:rsidRPr="004812F6">
        <w:rPr>
          <w:rFonts w:ascii="Arial" w:hAnsi="Arial" w:cs="Arial"/>
        </w:rPr>
        <w:t xml:space="preserve"> form of app like </w:t>
      </w:r>
      <w:r w:rsidR="00A63546" w:rsidRPr="004812F6">
        <w:rPr>
          <w:rFonts w:ascii="Arial" w:hAnsi="Arial" w:cs="Arial"/>
        </w:rPr>
        <w:t>WhatsApp, Facebook, Instagram and TikTok</w:t>
      </w:r>
      <w:r w:rsidR="009936C9" w:rsidRPr="004812F6">
        <w:rPr>
          <w:rFonts w:ascii="Arial" w:hAnsi="Arial" w:cs="Arial"/>
        </w:rPr>
        <w:t xml:space="preserve"> most of my students per to use </w:t>
      </w:r>
      <w:r w:rsidR="00DC6D9A" w:rsidRPr="004812F6">
        <w:rPr>
          <w:rFonts w:ascii="Arial" w:hAnsi="Arial" w:cs="Arial"/>
        </w:rPr>
        <w:t xml:space="preserve">Instagram which I think that it’s a more update </w:t>
      </w:r>
      <w:r w:rsidR="00F15ACF" w:rsidRPr="004812F6">
        <w:rPr>
          <w:rFonts w:ascii="Arial" w:hAnsi="Arial" w:cs="Arial"/>
        </w:rPr>
        <w:t>technology</w:t>
      </w:r>
      <w:r w:rsidR="003A77C4" w:rsidRPr="004812F6">
        <w:rPr>
          <w:rFonts w:ascii="Arial" w:hAnsi="Arial" w:cs="Arial"/>
        </w:rPr>
        <w:t xml:space="preserve"> because </w:t>
      </w:r>
      <w:r w:rsidR="00973B18" w:rsidRPr="004812F6">
        <w:rPr>
          <w:rFonts w:ascii="Arial" w:hAnsi="Arial" w:cs="Arial"/>
        </w:rPr>
        <w:t>Instagram’s</w:t>
      </w:r>
      <w:r w:rsidR="003A77C4" w:rsidRPr="004812F6">
        <w:rPr>
          <w:rFonts w:ascii="Arial" w:hAnsi="Arial" w:cs="Arial"/>
        </w:rPr>
        <w:t xml:space="preserve"> conte</w:t>
      </w:r>
      <w:r w:rsidR="00973B18" w:rsidRPr="004812F6">
        <w:rPr>
          <w:rFonts w:ascii="Arial" w:hAnsi="Arial" w:cs="Arial"/>
        </w:rPr>
        <w:t xml:space="preserve">nt is more engaging </w:t>
      </w:r>
      <w:r w:rsidR="00541D33" w:rsidRPr="004812F6">
        <w:rPr>
          <w:rFonts w:ascii="Arial" w:hAnsi="Arial" w:cs="Arial"/>
        </w:rPr>
        <w:t>than</w:t>
      </w:r>
      <w:r w:rsidR="00973B18" w:rsidRPr="004812F6">
        <w:rPr>
          <w:rFonts w:ascii="Arial" w:hAnsi="Arial" w:cs="Arial"/>
        </w:rPr>
        <w:t xml:space="preserve"> other platforms, which</w:t>
      </w:r>
      <w:r w:rsidR="00675E9F" w:rsidRPr="004812F6">
        <w:rPr>
          <w:rFonts w:ascii="Arial" w:hAnsi="Arial" w:cs="Arial"/>
        </w:rPr>
        <w:t xml:space="preserve"> hundreds of millions of daily active user</w:t>
      </w:r>
      <w:r w:rsidR="00A6008A" w:rsidRPr="004812F6">
        <w:rPr>
          <w:rFonts w:ascii="Arial" w:hAnsi="Arial" w:cs="Arial"/>
        </w:rPr>
        <w:t>s</w:t>
      </w:r>
      <w:r w:rsidR="00675E9F" w:rsidRPr="004812F6">
        <w:rPr>
          <w:rFonts w:ascii="Arial" w:hAnsi="Arial" w:cs="Arial"/>
        </w:rPr>
        <w:t>, it is the most</w:t>
      </w:r>
      <w:r w:rsidR="00307720" w:rsidRPr="004812F6">
        <w:rPr>
          <w:rFonts w:ascii="Arial" w:hAnsi="Arial" w:cs="Arial"/>
        </w:rPr>
        <w:t xml:space="preserve"> </w:t>
      </w:r>
      <w:r w:rsidR="00A6008A" w:rsidRPr="004812F6">
        <w:rPr>
          <w:rFonts w:ascii="Arial" w:hAnsi="Arial" w:cs="Arial"/>
        </w:rPr>
        <w:t>effective</w:t>
      </w:r>
      <w:r w:rsidR="00DD7515" w:rsidRPr="004812F6">
        <w:rPr>
          <w:rFonts w:ascii="Arial" w:hAnsi="Arial" w:cs="Arial"/>
        </w:rPr>
        <w:t xml:space="preserve"> platform for en</w:t>
      </w:r>
      <w:r w:rsidR="00981D58" w:rsidRPr="004812F6">
        <w:rPr>
          <w:rFonts w:ascii="Arial" w:hAnsi="Arial" w:cs="Arial"/>
        </w:rPr>
        <w:t xml:space="preserve">gaging audience. This </w:t>
      </w:r>
      <w:r w:rsidR="001F7006" w:rsidRPr="004812F6">
        <w:rPr>
          <w:rFonts w:ascii="Arial" w:hAnsi="Arial" w:cs="Arial"/>
        </w:rPr>
        <w:t>high</w:t>
      </w:r>
      <w:r w:rsidR="00981D58" w:rsidRPr="004812F6">
        <w:rPr>
          <w:rFonts w:ascii="Arial" w:hAnsi="Arial" w:cs="Arial"/>
        </w:rPr>
        <w:t xml:space="preserve"> engagement rate </w:t>
      </w:r>
      <w:r w:rsidR="001F7006" w:rsidRPr="004812F6">
        <w:rPr>
          <w:rFonts w:ascii="Arial" w:hAnsi="Arial" w:cs="Arial"/>
        </w:rPr>
        <w:t>makes</w:t>
      </w:r>
      <w:r w:rsidR="00981D58" w:rsidRPr="004812F6">
        <w:rPr>
          <w:rFonts w:ascii="Arial" w:hAnsi="Arial" w:cs="Arial"/>
        </w:rPr>
        <w:t xml:space="preserve"> </w:t>
      </w:r>
      <w:r w:rsidR="001F7006" w:rsidRPr="004812F6">
        <w:rPr>
          <w:rFonts w:ascii="Arial" w:hAnsi="Arial" w:cs="Arial"/>
        </w:rPr>
        <w:t>Instagram</w:t>
      </w:r>
      <w:r w:rsidR="006F12CA" w:rsidRPr="004812F6">
        <w:rPr>
          <w:rFonts w:ascii="Arial" w:hAnsi="Arial" w:cs="Arial"/>
        </w:rPr>
        <w:t xml:space="preserve"> a top choice among both ordinary users and in</w:t>
      </w:r>
      <w:r w:rsidR="001F7006" w:rsidRPr="004812F6">
        <w:rPr>
          <w:rFonts w:ascii="Arial" w:hAnsi="Arial" w:cs="Arial"/>
        </w:rPr>
        <w:t>fluencers.</w:t>
      </w:r>
      <w:r w:rsidR="00FB68C1" w:rsidRPr="004812F6">
        <w:rPr>
          <w:rFonts w:ascii="Arial" w:hAnsi="Arial" w:cs="Arial"/>
        </w:rPr>
        <w:t xml:space="preserve"> </w:t>
      </w:r>
      <w:proofErr w:type="spellStart"/>
      <w:proofErr w:type="gramStart"/>
      <w:r w:rsidR="00FB68C1" w:rsidRPr="004812F6">
        <w:rPr>
          <w:rFonts w:ascii="Arial" w:hAnsi="Arial" w:cs="Arial"/>
        </w:rPr>
        <w:lastRenderedPageBreak/>
        <w:t>K.K</w:t>
      </w:r>
      <w:r w:rsidR="00103313" w:rsidRPr="004812F6">
        <w:rPr>
          <w:rFonts w:ascii="Arial" w:hAnsi="Arial" w:cs="Arial"/>
        </w:rPr>
        <w:t>aleem</w:t>
      </w:r>
      <w:proofErr w:type="spellEnd"/>
      <w:proofErr w:type="gramEnd"/>
      <w:r w:rsidR="00103313" w:rsidRPr="004812F6">
        <w:rPr>
          <w:rFonts w:ascii="Arial" w:hAnsi="Arial" w:cs="Arial"/>
        </w:rPr>
        <w:t xml:space="preserve"> </w:t>
      </w:r>
      <w:r w:rsidR="00A73188" w:rsidRPr="004812F6">
        <w:rPr>
          <w:rFonts w:ascii="Arial" w:hAnsi="Arial" w:cs="Arial"/>
        </w:rPr>
        <w:t xml:space="preserve"> </w:t>
      </w:r>
      <w:r w:rsidR="00E9686C" w:rsidRPr="004812F6">
        <w:rPr>
          <w:rFonts w:ascii="Arial" w:hAnsi="Arial" w:cs="Arial"/>
        </w:rPr>
        <w:t>(</w:t>
      </w:r>
      <w:r w:rsidR="00103313" w:rsidRPr="004812F6">
        <w:rPr>
          <w:rFonts w:ascii="Arial" w:hAnsi="Arial" w:cs="Arial"/>
        </w:rPr>
        <w:t>2002</w:t>
      </w:r>
      <w:r w:rsidR="00A73188" w:rsidRPr="004812F6">
        <w:rPr>
          <w:rFonts w:ascii="Arial" w:hAnsi="Arial" w:cs="Arial"/>
        </w:rPr>
        <w:t>)</w:t>
      </w:r>
      <w:r w:rsidR="009B7382" w:rsidRPr="004812F6">
        <w:rPr>
          <w:rFonts w:ascii="Arial" w:hAnsi="Arial" w:cs="Arial"/>
        </w:rPr>
        <w:t xml:space="preserve">. In </w:t>
      </w:r>
      <w:r w:rsidR="00C62D4C" w:rsidRPr="004812F6">
        <w:rPr>
          <w:rFonts w:ascii="Arial" w:hAnsi="Arial" w:cs="Arial"/>
        </w:rPr>
        <w:t xml:space="preserve">my first chart </w:t>
      </w:r>
      <w:r w:rsidR="00B54E67" w:rsidRPr="004812F6">
        <w:rPr>
          <w:rFonts w:ascii="Arial" w:hAnsi="Arial" w:cs="Arial"/>
        </w:rPr>
        <w:t>p</w:t>
      </w:r>
      <w:r w:rsidR="00550158" w:rsidRPr="004812F6">
        <w:rPr>
          <w:rFonts w:ascii="Arial" w:hAnsi="Arial" w:cs="Arial"/>
        </w:rPr>
        <w:t xml:space="preserve">articipants </w:t>
      </w:r>
      <w:r w:rsidR="0040259F" w:rsidRPr="004812F6">
        <w:rPr>
          <w:rFonts w:ascii="Arial" w:hAnsi="Arial" w:cs="Arial"/>
        </w:rPr>
        <w:t>per to use</w:t>
      </w:r>
      <w:r w:rsidR="00CE638C" w:rsidRPr="004812F6">
        <w:rPr>
          <w:rFonts w:ascii="Arial" w:hAnsi="Arial" w:cs="Arial"/>
        </w:rPr>
        <w:t xml:space="preserve"> word</w:t>
      </w:r>
      <w:r w:rsidR="009B7382" w:rsidRPr="004812F6">
        <w:rPr>
          <w:rFonts w:ascii="Arial" w:hAnsi="Arial" w:cs="Arial"/>
        </w:rPr>
        <w:t xml:space="preserve"> more then would use Ms teams</w:t>
      </w:r>
      <w:r w:rsidR="00176BEF" w:rsidRPr="004812F6">
        <w:rPr>
          <w:rFonts w:ascii="Arial" w:hAnsi="Arial" w:cs="Arial"/>
        </w:rPr>
        <w:t xml:space="preserve"> or even one drive, then as you can </w:t>
      </w:r>
      <w:r w:rsidR="00B34DD9" w:rsidRPr="004812F6">
        <w:rPr>
          <w:rFonts w:ascii="Arial" w:hAnsi="Arial" w:cs="Arial"/>
        </w:rPr>
        <w:t>see I go on by asking how confident</w:t>
      </w:r>
      <w:r w:rsidR="006B15B9" w:rsidRPr="004812F6">
        <w:rPr>
          <w:rFonts w:ascii="Arial" w:hAnsi="Arial" w:cs="Arial"/>
        </w:rPr>
        <w:t xml:space="preserve"> are t</w:t>
      </w:r>
      <w:r w:rsidR="00B34DD9" w:rsidRPr="004812F6">
        <w:rPr>
          <w:rFonts w:ascii="Arial" w:hAnsi="Arial" w:cs="Arial"/>
        </w:rPr>
        <w:t xml:space="preserve">he student </w:t>
      </w:r>
      <w:r w:rsidR="007D456A" w:rsidRPr="004812F6">
        <w:rPr>
          <w:rFonts w:ascii="Arial" w:hAnsi="Arial" w:cs="Arial"/>
        </w:rPr>
        <w:t>using WhatsApp</w:t>
      </w:r>
      <w:r w:rsidR="004E649F" w:rsidRPr="004812F6">
        <w:rPr>
          <w:rFonts w:ascii="Arial" w:hAnsi="Arial" w:cs="Arial"/>
        </w:rPr>
        <w:t xml:space="preserve"> all the above said yes</w:t>
      </w:r>
      <w:r w:rsidR="00234C94" w:rsidRPr="004812F6">
        <w:rPr>
          <w:rFonts w:ascii="Arial" w:hAnsi="Arial" w:cs="Arial"/>
        </w:rPr>
        <w:t>, then I go on asking how old are my</w:t>
      </w:r>
      <w:r w:rsidR="003C1FB1" w:rsidRPr="004812F6">
        <w:rPr>
          <w:rFonts w:ascii="Arial" w:hAnsi="Arial" w:cs="Arial"/>
        </w:rPr>
        <w:t xml:space="preserve"> student that took part in answering my question air</w:t>
      </w:r>
      <w:r w:rsidR="00C950A8" w:rsidRPr="004812F6">
        <w:rPr>
          <w:rFonts w:ascii="Arial" w:hAnsi="Arial" w:cs="Arial"/>
        </w:rPr>
        <w:t>, which the age r</w:t>
      </w:r>
      <w:r w:rsidR="00DF7FC7" w:rsidRPr="004812F6">
        <w:rPr>
          <w:rFonts w:ascii="Arial" w:hAnsi="Arial" w:cs="Arial"/>
        </w:rPr>
        <w:t>ang are between 36-50</w:t>
      </w:r>
      <w:r w:rsidR="00145876" w:rsidRPr="004812F6">
        <w:rPr>
          <w:rFonts w:ascii="Arial" w:hAnsi="Arial" w:cs="Arial"/>
        </w:rPr>
        <w:t>=</w:t>
      </w:r>
      <w:r w:rsidR="00EF5DF2" w:rsidRPr="004812F6">
        <w:rPr>
          <w:rFonts w:ascii="Arial" w:hAnsi="Arial" w:cs="Arial"/>
        </w:rPr>
        <w:t xml:space="preserve">3 </w:t>
      </w:r>
      <w:r w:rsidR="00145876" w:rsidRPr="004812F6">
        <w:rPr>
          <w:rFonts w:ascii="Arial" w:hAnsi="Arial" w:cs="Arial"/>
        </w:rPr>
        <w:t xml:space="preserve"> and 51-60</w:t>
      </w:r>
      <w:r w:rsidR="00EF5DF2" w:rsidRPr="004812F6">
        <w:rPr>
          <w:rFonts w:ascii="Arial" w:hAnsi="Arial" w:cs="Arial"/>
        </w:rPr>
        <w:t>=2</w:t>
      </w:r>
      <w:r w:rsidR="00F57E87" w:rsidRPr="004812F6">
        <w:rPr>
          <w:rFonts w:ascii="Arial" w:hAnsi="Arial" w:cs="Arial"/>
        </w:rPr>
        <w:t>. Then will go on talking about</w:t>
      </w:r>
      <w:r w:rsidR="009E5B37" w:rsidRPr="004812F6">
        <w:rPr>
          <w:rFonts w:ascii="Arial" w:hAnsi="Arial" w:cs="Arial"/>
        </w:rPr>
        <w:t xml:space="preserve"> what kind of digita</w:t>
      </w:r>
      <w:r w:rsidR="005D03F4" w:rsidRPr="004812F6">
        <w:rPr>
          <w:rFonts w:ascii="Arial" w:hAnsi="Arial" w:cs="Arial"/>
        </w:rPr>
        <w:t xml:space="preserve">l tools </w:t>
      </w:r>
      <w:r w:rsidR="009E5B37" w:rsidRPr="004812F6">
        <w:rPr>
          <w:rFonts w:ascii="Arial" w:hAnsi="Arial" w:cs="Arial"/>
        </w:rPr>
        <w:t xml:space="preserve">skill do my </w:t>
      </w:r>
      <w:r w:rsidR="004C63D4" w:rsidRPr="004812F6">
        <w:rPr>
          <w:rFonts w:ascii="Arial" w:hAnsi="Arial" w:cs="Arial"/>
        </w:rPr>
        <w:t>participants</w:t>
      </w:r>
      <w:r w:rsidR="005D03F4" w:rsidRPr="004812F6">
        <w:rPr>
          <w:rFonts w:ascii="Arial" w:hAnsi="Arial" w:cs="Arial"/>
        </w:rPr>
        <w:t xml:space="preserve"> use more</w:t>
      </w:r>
      <w:r w:rsidR="00715CC9" w:rsidRPr="004812F6">
        <w:rPr>
          <w:rFonts w:ascii="Arial" w:hAnsi="Arial" w:cs="Arial"/>
        </w:rPr>
        <w:t xml:space="preserve"> of, which the chart</w:t>
      </w:r>
      <w:r w:rsidR="00E43949" w:rsidRPr="004812F6">
        <w:rPr>
          <w:rFonts w:ascii="Arial" w:hAnsi="Arial" w:cs="Arial"/>
        </w:rPr>
        <w:t xml:space="preserve"> will </w:t>
      </w:r>
      <w:r w:rsidR="00614CB6" w:rsidRPr="004812F6">
        <w:rPr>
          <w:rFonts w:ascii="Arial" w:hAnsi="Arial" w:cs="Arial"/>
        </w:rPr>
        <w:t>ident</w:t>
      </w:r>
      <w:r w:rsidR="00605832" w:rsidRPr="004812F6">
        <w:rPr>
          <w:rFonts w:ascii="Arial" w:hAnsi="Arial" w:cs="Arial"/>
        </w:rPr>
        <w:t>ify</w:t>
      </w:r>
      <w:r w:rsidR="00A32DF5" w:rsidRPr="004812F6">
        <w:rPr>
          <w:rFonts w:ascii="Arial" w:hAnsi="Arial" w:cs="Arial"/>
        </w:rPr>
        <w:t xml:space="preserve"> </w:t>
      </w:r>
      <w:r w:rsidR="006F7370" w:rsidRPr="004812F6">
        <w:rPr>
          <w:rFonts w:ascii="Arial" w:hAnsi="Arial" w:cs="Arial"/>
        </w:rPr>
        <w:t xml:space="preserve">Instagram and other </w:t>
      </w:r>
      <w:r w:rsidR="00A32DF5" w:rsidRPr="004812F6">
        <w:rPr>
          <w:rFonts w:ascii="Arial" w:hAnsi="Arial" w:cs="Arial"/>
        </w:rPr>
        <w:t>is more popular to use the Facebook, Ti</w:t>
      </w:r>
      <w:r w:rsidR="006F7370" w:rsidRPr="004812F6">
        <w:rPr>
          <w:rFonts w:ascii="Arial" w:hAnsi="Arial" w:cs="Arial"/>
        </w:rPr>
        <w:t>kTok</w:t>
      </w:r>
      <w:r w:rsidR="00296F81" w:rsidRPr="004812F6">
        <w:rPr>
          <w:rFonts w:ascii="Arial" w:hAnsi="Arial" w:cs="Arial"/>
        </w:rPr>
        <w:t xml:space="preserve"> or None of them</w:t>
      </w:r>
      <w:r w:rsidR="00605832" w:rsidRPr="004812F6">
        <w:rPr>
          <w:rFonts w:ascii="Arial" w:hAnsi="Arial" w:cs="Arial"/>
        </w:rPr>
        <w:t xml:space="preserve">, when I was asking my </w:t>
      </w:r>
      <w:r w:rsidR="00C42593" w:rsidRPr="004812F6">
        <w:rPr>
          <w:rFonts w:ascii="Arial" w:hAnsi="Arial" w:cs="Arial"/>
        </w:rPr>
        <w:t>question</w:t>
      </w:r>
      <w:r w:rsidR="00605832" w:rsidRPr="004812F6">
        <w:rPr>
          <w:rFonts w:ascii="Arial" w:hAnsi="Arial" w:cs="Arial"/>
        </w:rPr>
        <w:t xml:space="preserve"> to the student I had</w:t>
      </w:r>
      <w:r w:rsidR="00C42593" w:rsidRPr="004812F6">
        <w:rPr>
          <w:rFonts w:ascii="Arial" w:hAnsi="Arial" w:cs="Arial"/>
        </w:rPr>
        <w:t xml:space="preserve"> </w:t>
      </w:r>
      <w:r w:rsidR="00605832" w:rsidRPr="004812F6">
        <w:rPr>
          <w:rFonts w:ascii="Arial" w:hAnsi="Arial" w:cs="Arial"/>
        </w:rPr>
        <w:t xml:space="preserve">more </w:t>
      </w:r>
      <w:r w:rsidR="00C42593" w:rsidRPr="004812F6">
        <w:rPr>
          <w:rFonts w:ascii="Arial" w:hAnsi="Arial" w:cs="Arial"/>
        </w:rPr>
        <w:t>fe</w:t>
      </w:r>
      <w:r w:rsidR="009B299E" w:rsidRPr="004812F6">
        <w:rPr>
          <w:rFonts w:ascii="Arial" w:hAnsi="Arial" w:cs="Arial"/>
        </w:rPr>
        <w:t>male</w:t>
      </w:r>
      <w:r w:rsidR="00172660" w:rsidRPr="004812F6">
        <w:rPr>
          <w:rFonts w:ascii="Arial" w:hAnsi="Arial" w:cs="Arial"/>
        </w:rPr>
        <w:t xml:space="preserve"> </w:t>
      </w:r>
      <w:r w:rsidR="00CC1E3F" w:rsidRPr="004812F6">
        <w:rPr>
          <w:rFonts w:ascii="Arial" w:hAnsi="Arial" w:cs="Arial"/>
        </w:rPr>
        <w:t>than</w:t>
      </w:r>
      <w:r w:rsidR="00172660" w:rsidRPr="004812F6">
        <w:rPr>
          <w:rFonts w:ascii="Arial" w:hAnsi="Arial" w:cs="Arial"/>
        </w:rPr>
        <w:t xml:space="preserve"> male who took part in the </w:t>
      </w:r>
      <w:r w:rsidR="00CC1E3F" w:rsidRPr="004812F6">
        <w:rPr>
          <w:rFonts w:ascii="Arial" w:hAnsi="Arial" w:cs="Arial"/>
        </w:rPr>
        <w:t>survey which the results</w:t>
      </w:r>
      <w:r w:rsidR="00497BE0" w:rsidRPr="004812F6">
        <w:rPr>
          <w:rFonts w:ascii="Arial" w:hAnsi="Arial" w:cs="Arial"/>
        </w:rPr>
        <w:t xml:space="preserve"> can been see above</w:t>
      </w:r>
      <w:r w:rsidR="00621971" w:rsidRPr="004812F6">
        <w:rPr>
          <w:rFonts w:ascii="Arial" w:hAnsi="Arial" w:cs="Arial"/>
        </w:rPr>
        <w:t>,</w:t>
      </w:r>
      <w:r w:rsidR="0018786D" w:rsidRPr="004812F6">
        <w:rPr>
          <w:rFonts w:ascii="Arial" w:hAnsi="Arial" w:cs="Arial"/>
        </w:rPr>
        <w:t xml:space="preserve"> it goes to show that in the world of </w:t>
      </w:r>
      <w:r w:rsidR="00942CEC" w:rsidRPr="004812F6">
        <w:rPr>
          <w:rFonts w:ascii="Arial" w:hAnsi="Arial" w:cs="Arial"/>
        </w:rPr>
        <w:t>using technology</w:t>
      </w:r>
      <w:r w:rsidR="0018786D" w:rsidRPr="004812F6">
        <w:rPr>
          <w:rFonts w:ascii="Arial" w:hAnsi="Arial" w:cs="Arial"/>
        </w:rPr>
        <w:t xml:space="preserve"> </w:t>
      </w:r>
      <w:r w:rsidR="00922CAF" w:rsidRPr="004812F6">
        <w:rPr>
          <w:rFonts w:ascii="Arial" w:hAnsi="Arial" w:cs="Arial"/>
        </w:rPr>
        <w:t>item</w:t>
      </w:r>
      <w:r w:rsidR="00AE55F7" w:rsidRPr="004812F6">
        <w:rPr>
          <w:rFonts w:ascii="Arial" w:hAnsi="Arial" w:cs="Arial"/>
        </w:rPr>
        <w:t>s</w:t>
      </w:r>
      <w:r w:rsidR="00942CEC" w:rsidRPr="004812F6">
        <w:rPr>
          <w:rFonts w:ascii="Arial" w:hAnsi="Arial" w:cs="Arial"/>
        </w:rPr>
        <w:t xml:space="preserve"> is </w:t>
      </w:r>
      <w:r w:rsidR="00AE55F7" w:rsidRPr="004812F6">
        <w:rPr>
          <w:rFonts w:ascii="Arial" w:hAnsi="Arial" w:cs="Arial"/>
        </w:rPr>
        <w:t xml:space="preserve">such </w:t>
      </w:r>
      <w:r w:rsidR="00942CEC" w:rsidRPr="004812F6">
        <w:rPr>
          <w:rFonts w:ascii="Arial" w:hAnsi="Arial" w:cs="Arial"/>
        </w:rPr>
        <w:t xml:space="preserve">an skill </w:t>
      </w:r>
      <w:r w:rsidR="00922CAF" w:rsidRPr="004812F6">
        <w:rPr>
          <w:rFonts w:ascii="Arial" w:hAnsi="Arial" w:cs="Arial"/>
        </w:rPr>
        <w:t>that</w:t>
      </w:r>
      <w:r w:rsidR="00942CEC" w:rsidRPr="004812F6">
        <w:rPr>
          <w:rFonts w:ascii="Arial" w:hAnsi="Arial" w:cs="Arial"/>
        </w:rPr>
        <w:t xml:space="preserve"> you need to have because</w:t>
      </w:r>
      <w:r w:rsidR="00922CAF" w:rsidRPr="004812F6">
        <w:rPr>
          <w:rFonts w:ascii="Arial" w:hAnsi="Arial" w:cs="Arial"/>
        </w:rPr>
        <w:t xml:space="preserve"> every where you go its all about computer, laptops mobile phone</w:t>
      </w:r>
      <w:r w:rsidR="00C9523C" w:rsidRPr="004812F6">
        <w:rPr>
          <w:rFonts w:ascii="Arial" w:hAnsi="Arial" w:cs="Arial"/>
        </w:rPr>
        <w:t xml:space="preserve">, </w:t>
      </w:r>
      <w:r w:rsidR="000D197E" w:rsidRPr="004812F6">
        <w:rPr>
          <w:rFonts w:ascii="Arial" w:hAnsi="Arial" w:cs="Arial"/>
        </w:rPr>
        <w:t>ta</w:t>
      </w:r>
      <w:r w:rsidR="00FA60F3" w:rsidRPr="004812F6">
        <w:rPr>
          <w:rFonts w:ascii="Arial" w:hAnsi="Arial" w:cs="Arial"/>
        </w:rPr>
        <w:t>blets, such as c</w:t>
      </w:r>
      <w:r w:rsidR="00E55FB6" w:rsidRPr="004812F6">
        <w:rPr>
          <w:rFonts w:ascii="Arial" w:hAnsi="Arial" w:cs="Arial"/>
        </w:rPr>
        <w:t xml:space="preserve">ameras, </w:t>
      </w:r>
      <w:r w:rsidR="009D6664" w:rsidRPr="004812F6">
        <w:rPr>
          <w:rFonts w:ascii="Arial" w:hAnsi="Arial" w:cs="Arial"/>
        </w:rPr>
        <w:t xml:space="preserve">calculators and </w:t>
      </w:r>
      <w:r w:rsidR="00C9523C" w:rsidRPr="004812F6">
        <w:rPr>
          <w:rFonts w:ascii="Arial" w:hAnsi="Arial" w:cs="Arial"/>
        </w:rPr>
        <w:t>app</w:t>
      </w:r>
      <w:r w:rsidR="009D6664" w:rsidRPr="004812F6">
        <w:rPr>
          <w:rFonts w:ascii="Arial" w:hAnsi="Arial" w:cs="Arial"/>
        </w:rPr>
        <w:t>, even as a child you have to have digital skills</w:t>
      </w:r>
      <w:r w:rsidR="00E357CD" w:rsidRPr="004812F6">
        <w:rPr>
          <w:rFonts w:ascii="Arial" w:hAnsi="Arial" w:cs="Arial"/>
        </w:rPr>
        <w:t xml:space="preserve"> its apart of learning in education</w:t>
      </w:r>
      <w:r w:rsidR="00DD1D13" w:rsidRPr="004812F6">
        <w:rPr>
          <w:rFonts w:ascii="Arial" w:hAnsi="Arial" w:cs="Arial"/>
        </w:rPr>
        <w:t xml:space="preserve">. </w:t>
      </w:r>
      <w:r w:rsidR="00E95767" w:rsidRPr="004812F6">
        <w:rPr>
          <w:rFonts w:ascii="Arial" w:hAnsi="Arial" w:cs="Arial"/>
        </w:rPr>
        <w:t xml:space="preserve">And </w:t>
      </w:r>
      <w:r w:rsidR="00090089" w:rsidRPr="004812F6">
        <w:rPr>
          <w:rFonts w:ascii="Arial" w:hAnsi="Arial" w:cs="Arial"/>
        </w:rPr>
        <w:t>technology</w:t>
      </w:r>
      <w:r w:rsidR="00E95767" w:rsidRPr="004812F6">
        <w:rPr>
          <w:rFonts w:ascii="Arial" w:hAnsi="Arial" w:cs="Arial"/>
        </w:rPr>
        <w:t xml:space="preserve"> is also </w:t>
      </w:r>
      <w:r w:rsidR="00023A5B" w:rsidRPr="004812F6">
        <w:rPr>
          <w:rFonts w:ascii="Arial" w:hAnsi="Arial" w:cs="Arial"/>
        </w:rPr>
        <w:t>a part</w:t>
      </w:r>
      <w:r w:rsidR="00E95767" w:rsidRPr="004812F6">
        <w:rPr>
          <w:rFonts w:ascii="Arial" w:hAnsi="Arial" w:cs="Arial"/>
        </w:rPr>
        <w:t xml:space="preserve"> of</w:t>
      </w:r>
      <w:r w:rsidR="00023A5B" w:rsidRPr="004812F6">
        <w:rPr>
          <w:rFonts w:ascii="Arial" w:hAnsi="Arial" w:cs="Arial"/>
        </w:rPr>
        <w:t xml:space="preserve"> commutation skill</w:t>
      </w:r>
      <w:r w:rsidR="00E95767" w:rsidRPr="004812F6">
        <w:rPr>
          <w:rFonts w:ascii="Arial" w:hAnsi="Arial" w:cs="Arial"/>
        </w:rPr>
        <w:t xml:space="preserve"> </w:t>
      </w:r>
      <w:r w:rsidR="00DA521C" w:rsidRPr="004812F6">
        <w:rPr>
          <w:rFonts w:ascii="Arial" w:hAnsi="Arial" w:cs="Arial"/>
        </w:rPr>
        <w:t>its necessar</w:t>
      </w:r>
      <w:r w:rsidR="00BF2FCB" w:rsidRPr="004812F6">
        <w:rPr>
          <w:rFonts w:ascii="Arial" w:hAnsi="Arial" w:cs="Arial"/>
        </w:rPr>
        <w:t>y</w:t>
      </w:r>
      <w:r w:rsidR="002F6EF0" w:rsidRPr="004812F6">
        <w:rPr>
          <w:rFonts w:ascii="Arial" w:hAnsi="Arial" w:cs="Arial"/>
        </w:rPr>
        <w:t xml:space="preserve"> thing to have </w:t>
      </w:r>
      <w:r w:rsidR="00957066" w:rsidRPr="004812F6">
        <w:rPr>
          <w:rFonts w:ascii="Arial" w:hAnsi="Arial" w:cs="Arial"/>
        </w:rPr>
        <w:t>into</w:t>
      </w:r>
      <w:r w:rsidR="002F6EF0" w:rsidRPr="004812F6">
        <w:rPr>
          <w:rFonts w:ascii="Arial" w:hAnsi="Arial" w:cs="Arial"/>
        </w:rPr>
        <w:t xml:space="preserve"> day living of the world</w:t>
      </w:r>
      <w:r w:rsidR="00513F04" w:rsidRPr="004812F6">
        <w:rPr>
          <w:rFonts w:ascii="Arial" w:hAnsi="Arial" w:cs="Arial"/>
        </w:rPr>
        <w:t xml:space="preserve"> it will also </w:t>
      </w:r>
      <w:r w:rsidR="00202BB4" w:rsidRPr="004812F6">
        <w:rPr>
          <w:rFonts w:ascii="Arial" w:hAnsi="Arial" w:cs="Arial"/>
        </w:rPr>
        <w:t>benefits you in</w:t>
      </w:r>
      <w:r w:rsidR="000C076F" w:rsidRPr="004812F6">
        <w:rPr>
          <w:rFonts w:ascii="Arial" w:hAnsi="Arial" w:cs="Arial"/>
        </w:rPr>
        <w:t xml:space="preserve"> </w:t>
      </w:r>
      <w:r w:rsidR="00202BB4" w:rsidRPr="004812F6">
        <w:rPr>
          <w:rFonts w:ascii="Arial" w:hAnsi="Arial" w:cs="Arial"/>
        </w:rPr>
        <w:t>different</w:t>
      </w:r>
      <w:r w:rsidR="000C076F" w:rsidRPr="004812F6">
        <w:rPr>
          <w:rFonts w:ascii="Arial" w:hAnsi="Arial" w:cs="Arial"/>
        </w:rPr>
        <w:t xml:space="preserve"> </w:t>
      </w:r>
      <w:r w:rsidR="00207C92" w:rsidRPr="004812F6">
        <w:rPr>
          <w:rFonts w:ascii="Arial" w:hAnsi="Arial" w:cs="Arial"/>
        </w:rPr>
        <w:t xml:space="preserve">type of ways you will have to know how to use them </w:t>
      </w:r>
      <w:r w:rsidR="007930C0" w:rsidRPr="004812F6">
        <w:rPr>
          <w:rFonts w:ascii="Arial" w:hAnsi="Arial" w:cs="Arial"/>
        </w:rPr>
        <w:t>properly in your life</w:t>
      </w:r>
      <w:r w:rsidR="002B62E7" w:rsidRPr="004812F6">
        <w:rPr>
          <w:rFonts w:ascii="Arial" w:hAnsi="Arial" w:cs="Arial"/>
        </w:rPr>
        <w:t xml:space="preserve"> it can help you </w:t>
      </w:r>
      <w:r w:rsidR="00A535AF" w:rsidRPr="004812F6">
        <w:rPr>
          <w:rFonts w:ascii="Arial" w:hAnsi="Arial" w:cs="Arial"/>
        </w:rPr>
        <w:t xml:space="preserve">achieve goals, especially </w:t>
      </w:r>
      <w:r w:rsidR="00784CEE" w:rsidRPr="004812F6">
        <w:rPr>
          <w:rFonts w:ascii="Arial" w:hAnsi="Arial" w:cs="Arial"/>
        </w:rPr>
        <w:t>working in an organization</w:t>
      </w:r>
      <w:r w:rsidR="00691BF7" w:rsidRPr="004812F6">
        <w:rPr>
          <w:rFonts w:ascii="Arial" w:hAnsi="Arial" w:cs="Arial"/>
        </w:rPr>
        <w:t xml:space="preserve">, then technology will do major wonder </w:t>
      </w:r>
      <w:r w:rsidR="003802A1" w:rsidRPr="004812F6">
        <w:rPr>
          <w:rFonts w:ascii="Arial" w:hAnsi="Arial" w:cs="Arial"/>
        </w:rPr>
        <w:t xml:space="preserve">and have </w:t>
      </w:r>
      <w:r w:rsidR="002D1A36" w:rsidRPr="004812F6">
        <w:rPr>
          <w:rFonts w:ascii="Arial" w:hAnsi="Arial" w:cs="Arial"/>
        </w:rPr>
        <w:t>a</w:t>
      </w:r>
      <w:r w:rsidR="00F9608A" w:rsidRPr="004812F6">
        <w:rPr>
          <w:rFonts w:ascii="Arial" w:hAnsi="Arial" w:cs="Arial"/>
        </w:rPr>
        <w:t xml:space="preserve"> positive</w:t>
      </w:r>
      <w:r w:rsidR="003802A1" w:rsidRPr="004812F6">
        <w:rPr>
          <w:rFonts w:ascii="Arial" w:hAnsi="Arial" w:cs="Arial"/>
        </w:rPr>
        <w:t xml:space="preserve"> </w:t>
      </w:r>
      <w:r w:rsidR="00F9608A" w:rsidRPr="004812F6">
        <w:rPr>
          <w:rFonts w:ascii="Arial" w:hAnsi="Arial" w:cs="Arial"/>
        </w:rPr>
        <w:t>impact on your life</w:t>
      </w:r>
      <w:r w:rsidR="004E544A" w:rsidRPr="004812F6">
        <w:rPr>
          <w:rFonts w:ascii="Arial" w:hAnsi="Arial" w:cs="Arial"/>
        </w:rPr>
        <w:t xml:space="preserve">. </w:t>
      </w:r>
      <w:r w:rsidR="0046768A" w:rsidRPr="004812F6">
        <w:rPr>
          <w:rFonts w:ascii="Arial" w:hAnsi="Arial" w:cs="Arial"/>
        </w:rPr>
        <w:t xml:space="preserve">Even when it come to having a </w:t>
      </w:r>
      <w:r w:rsidR="002D1A36" w:rsidRPr="004812F6">
        <w:rPr>
          <w:rFonts w:ascii="Arial" w:hAnsi="Arial" w:cs="Arial"/>
        </w:rPr>
        <w:t>job digital skill</w:t>
      </w:r>
      <w:r w:rsidR="0046768A" w:rsidRPr="004812F6">
        <w:rPr>
          <w:rFonts w:ascii="Arial" w:hAnsi="Arial" w:cs="Arial"/>
        </w:rPr>
        <w:t xml:space="preserve"> can</w:t>
      </w:r>
      <w:r w:rsidR="00125EF2" w:rsidRPr="004812F6">
        <w:rPr>
          <w:rFonts w:ascii="Arial" w:hAnsi="Arial" w:cs="Arial"/>
        </w:rPr>
        <w:t xml:space="preserve"> have a </w:t>
      </w:r>
      <w:r w:rsidR="002D1A36" w:rsidRPr="004812F6">
        <w:rPr>
          <w:rFonts w:ascii="Arial" w:hAnsi="Arial" w:cs="Arial"/>
        </w:rPr>
        <w:t>different</w:t>
      </w:r>
      <w:r w:rsidR="00125EF2" w:rsidRPr="004812F6">
        <w:rPr>
          <w:rFonts w:ascii="Arial" w:hAnsi="Arial" w:cs="Arial"/>
        </w:rPr>
        <w:t xml:space="preserve"> </w:t>
      </w:r>
      <w:r w:rsidR="002D1A36" w:rsidRPr="004812F6">
        <w:rPr>
          <w:rFonts w:ascii="Arial" w:hAnsi="Arial" w:cs="Arial"/>
        </w:rPr>
        <w:t>effect</w:t>
      </w:r>
      <w:r w:rsidR="00125EF2" w:rsidRPr="004812F6">
        <w:rPr>
          <w:rFonts w:ascii="Arial" w:hAnsi="Arial" w:cs="Arial"/>
        </w:rPr>
        <w:t xml:space="preserve"> on how you can </w:t>
      </w:r>
      <w:r w:rsidR="002D1A36" w:rsidRPr="004812F6">
        <w:rPr>
          <w:rFonts w:ascii="Arial" w:hAnsi="Arial" w:cs="Arial"/>
        </w:rPr>
        <w:t>continue</w:t>
      </w:r>
      <w:r w:rsidR="00125EF2" w:rsidRPr="004812F6">
        <w:rPr>
          <w:rFonts w:ascii="Arial" w:hAnsi="Arial" w:cs="Arial"/>
        </w:rPr>
        <w:t xml:space="preserve"> with work </w:t>
      </w:r>
      <w:r w:rsidR="002D1A36" w:rsidRPr="004812F6">
        <w:rPr>
          <w:rFonts w:ascii="Arial" w:hAnsi="Arial" w:cs="Arial"/>
        </w:rPr>
        <w:t>imagine</w:t>
      </w:r>
      <w:r w:rsidR="00125EF2" w:rsidRPr="004812F6">
        <w:rPr>
          <w:rFonts w:ascii="Arial" w:hAnsi="Arial" w:cs="Arial"/>
        </w:rPr>
        <w:t xml:space="preserve"> you </w:t>
      </w:r>
      <w:r w:rsidR="002D1A36" w:rsidRPr="004812F6">
        <w:rPr>
          <w:rFonts w:ascii="Arial" w:hAnsi="Arial" w:cs="Arial"/>
        </w:rPr>
        <w:t xml:space="preserve">didn’t know how to use different type of tools such as office, </w:t>
      </w:r>
      <w:r w:rsidR="007658C4" w:rsidRPr="004812F6">
        <w:rPr>
          <w:rFonts w:ascii="Arial" w:hAnsi="Arial" w:cs="Arial"/>
        </w:rPr>
        <w:t>Ms</w:t>
      </w:r>
      <w:r w:rsidR="00C63952" w:rsidRPr="004812F6">
        <w:rPr>
          <w:rFonts w:ascii="Arial" w:hAnsi="Arial" w:cs="Arial"/>
        </w:rPr>
        <w:t xml:space="preserve"> </w:t>
      </w:r>
      <w:r w:rsidR="00512617" w:rsidRPr="004812F6">
        <w:rPr>
          <w:rFonts w:ascii="Arial" w:hAnsi="Arial" w:cs="Arial"/>
        </w:rPr>
        <w:t>excels</w:t>
      </w:r>
      <w:r w:rsidR="00C63952" w:rsidRPr="004812F6">
        <w:rPr>
          <w:rFonts w:ascii="Arial" w:hAnsi="Arial" w:cs="Arial"/>
        </w:rPr>
        <w:t xml:space="preserve"> spreads sheet</w:t>
      </w:r>
      <w:r w:rsidR="007658C4" w:rsidRPr="004812F6">
        <w:rPr>
          <w:rFonts w:ascii="Arial" w:hAnsi="Arial" w:cs="Arial"/>
        </w:rPr>
        <w:t>, even doing a PowerPoint</w:t>
      </w:r>
      <w:r w:rsidR="00973644" w:rsidRPr="004812F6">
        <w:rPr>
          <w:rFonts w:ascii="Arial" w:hAnsi="Arial" w:cs="Arial"/>
        </w:rPr>
        <w:t xml:space="preserve"> </w:t>
      </w:r>
      <w:r w:rsidR="007658C4" w:rsidRPr="004812F6">
        <w:rPr>
          <w:rFonts w:ascii="Arial" w:hAnsi="Arial" w:cs="Arial"/>
        </w:rPr>
        <w:t>theses</w:t>
      </w:r>
      <w:r w:rsidR="0084460C" w:rsidRPr="004812F6">
        <w:rPr>
          <w:rFonts w:ascii="Arial" w:hAnsi="Arial" w:cs="Arial"/>
        </w:rPr>
        <w:t xml:space="preserve"> skills </w:t>
      </w:r>
      <w:r w:rsidR="00E576B1" w:rsidRPr="004812F6">
        <w:rPr>
          <w:rFonts w:ascii="Arial" w:hAnsi="Arial" w:cs="Arial"/>
        </w:rPr>
        <w:t>determinate</w:t>
      </w:r>
      <w:r w:rsidR="005F4F73" w:rsidRPr="004812F6">
        <w:rPr>
          <w:rFonts w:ascii="Arial" w:hAnsi="Arial" w:cs="Arial"/>
        </w:rPr>
        <w:t xml:space="preserve"> improving on</w:t>
      </w:r>
      <w:r w:rsidR="00036A60" w:rsidRPr="004812F6">
        <w:rPr>
          <w:rFonts w:ascii="Arial" w:hAnsi="Arial" w:cs="Arial"/>
        </w:rPr>
        <w:t xml:space="preserve"> when it comes to life </w:t>
      </w:r>
      <w:r w:rsidR="00C3490C" w:rsidRPr="004812F6">
        <w:rPr>
          <w:rFonts w:ascii="Arial" w:hAnsi="Arial" w:cs="Arial"/>
        </w:rPr>
        <w:t>skill.</w:t>
      </w:r>
      <w:r w:rsidR="001A4BF0" w:rsidRPr="004812F6">
        <w:rPr>
          <w:rFonts w:ascii="Arial" w:hAnsi="Arial" w:cs="Arial"/>
        </w:rPr>
        <w:t xml:space="preserve"> </w:t>
      </w:r>
      <w:r w:rsidR="00C3490C" w:rsidRPr="004812F6">
        <w:rPr>
          <w:rFonts w:ascii="Arial" w:hAnsi="Arial" w:cs="Arial"/>
        </w:rPr>
        <w:t>H</w:t>
      </w:r>
      <w:r w:rsidR="00973644" w:rsidRPr="004812F6">
        <w:rPr>
          <w:rFonts w:ascii="Arial" w:hAnsi="Arial" w:cs="Arial"/>
        </w:rPr>
        <w:t>aving a mobile phone knowing how</w:t>
      </w:r>
      <w:r w:rsidR="00C3490C" w:rsidRPr="004812F6">
        <w:rPr>
          <w:rFonts w:ascii="Arial" w:hAnsi="Arial" w:cs="Arial"/>
        </w:rPr>
        <w:t xml:space="preserve"> </w:t>
      </w:r>
      <w:r w:rsidR="005B3289" w:rsidRPr="004812F6">
        <w:rPr>
          <w:rFonts w:ascii="Arial" w:hAnsi="Arial" w:cs="Arial"/>
        </w:rPr>
        <w:t>use</w:t>
      </w:r>
      <w:r w:rsidR="00C3490C" w:rsidRPr="004812F6">
        <w:rPr>
          <w:rFonts w:ascii="Arial" w:hAnsi="Arial" w:cs="Arial"/>
        </w:rPr>
        <w:t xml:space="preserve"> different app on them or </w:t>
      </w:r>
      <w:r w:rsidR="005B3289" w:rsidRPr="004812F6">
        <w:rPr>
          <w:rFonts w:ascii="Arial" w:hAnsi="Arial" w:cs="Arial"/>
        </w:rPr>
        <w:t>be able</w:t>
      </w:r>
      <w:r w:rsidR="00C3490C" w:rsidRPr="004812F6">
        <w:rPr>
          <w:rFonts w:ascii="Arial" w:hAnsi="Arial" w:cs="Arial"/>
        </w:rPr>
        <w:t xml:space="preserve"> to download</w:t>
      </w:r>
      <w:r w:rsidR="005B3289" w:rsidRPr="004812F6">
        <w:rPr>
          <w:rFonts w:ascii="Arial" w:hAnsi="Arial" w:cs="Arial"/>
        </w:rPr>
        <w:t xml:space="preserve"> apps is another from of skill to </w:t>
      </w:r>
      <w:r w:rsidR="001846F0" w:rsidRPr="004812F6">
        <w:rPr>
          <w:rFonts w:ascii="Arial" w:hAnsi="Arial" w:cs="Arial"/>
        </w:rPr>
        <w:t>learn, the more you</w:t>
      </w:r>
      <w:r w:rsidR="00512617" w:rsidRPr="004812F6">
        <w:rPr>
          <w:rFonts w:ascii="Arial" w:hAnsi="Arial" w:cs="Arial"/>
        </w:rPr>
        <w:t xml:space="preserve"> practice </w:t>
      </w:r>
      <w:r w:rsidR="002909DF" w:rsidRPr="004812F6">
        <w:rPr>
          <w:rFonts w:ascii="Arial" w:hAnsi="Arial" w:cs="Arial"/>
        </w:rPr>
        <w:t>the better and easer it will be for you</w:t>
      </w:r>
      <w:r w:rsidR="003A1B97" w:rsidRPr="004812F6">
        <w:rPr>
          <w:rFonts w:ascii="Arial" w:hAnsi="Arial" w:cs="Arial"/>
        </w:rPr>
        <w:t xml:space="preserve">, I do believe when </w:t>
      </w:r>
      <w:r w:rsidR="00DD55A7" w:rsidRPr="004812F6">
        <w:rPr>
          <w:rFonts w:ascii="Arial" w:hAnsi="Arial" w:cs="Arial"/>
        </w:rPr>
        <w:t xml:space="preserve">it comes </w:t>
      </w:r>
      <w:r w:rsidR="009648A5" w:rsidRPr="004812F6">
        <w:rPr>
          <w:rFonts w:ascii="Arial" w:hAnsi="Arial" w:cs="Arial"/>
        </w:rPr>
        <w:t xml:space="preserve">to </w:t>
      </w:r>
      <w:r w:rsidR="003A1B97" w:rsidRPr="004812F6">
        <w:rPr>
          <w:rFonts w:ascii="Arial" w:hAnsi="Arial" w:cs="Arial"/>
        </w:rPr>
        <w:t>you</w:t>
      </w:r>
      <w:r w:rsidR="009648A5" w:rsidRPr="004812F6">
        <w:rPr>
          <w:rFonts w:ascii="Arial" w:hAnsi="Arial" w:cs="Arial"/>
        </w:rPr>
        <w:t xml:space="preserve">r age </w:t>
      </w:r>
      <w:r w:rsidR="00225A19" w:rsidRPr="004812F6">
        <w:rPr>
          <w:rFonts w:ascii="Arial" w:hAnsi="Arial" w:cs="Arial"/>
        </w:rPr>
        <w:t xml:space="preserve">you tend </w:t>
      </w:r>
      <w:r w:rsidR="009B5CAC" w:rsidRPr="004812F6">
        <w:rPr>
          <w:rFonts w:ascii="Arial" w:hAnsi="Arial" w:cs="Arial"/>
        </w:rPr>
        <w:t>to f</w:t>
      </w:r>
      <w:r w:rsidR="00225A19" w:rsidRPr="004812F6">
        <w:rPr>
          <w:rFonts w:ascii="Arial" w:hAnsi="Arial" w:cs="Arial"/>
        </w:rPr>
        <w:t>orget more t</w:t>
      </w:r>
      <w:r w:rsidR="003A1B97" w:rsidRPr="004812F6">
        <w:rPr>
          <w:rFonts w:ascii="Arial" w:hAnsi="Arial" w:cs="Arial"/>
        </w:rPr>
        <w:t>hings</w:t>
      </w:r>
      <w:r w:rsidR="00521DC4" w:rsidRPr="004812F6">
        <w:rPr>
          <w:rFonts w:ascii="Arial" w:hAnsi="Arial" w:cs="Arial"/>
        </w:rPr>
        <w:t xml:space="preserve"> which make it very </w:t>
      </w:r>
      <w:r w:rsidR="003A1B97" w:rsidRPr="004812F6">
        <w:rPr>
          <w:rFonts w:ascii="Arial" w:hAnsi="Arial" w:cs="Arial"/>
        </w:rPr>
        <w:t xml:space="preserve">difficult, this why </w:t>
      </w:r>
      <w:r w:rsidR="00DD55A7" w:rsidRPr="004812F6">
        <w:rPr>
          <w:rFonts w:ascii="Arial" w:hAnsi="Arial" w:cs="Arial"/>
        </w:rPr>
        <w:t>it’s</w:t>
      </w:r>
      <w:r w:rsidR="003A1B97" w:rsidRPr="004812F6">
        <w:rPr>
          <w:rFonts w:ascii="Arial" w:hAnsi="Arial" w:cs="Arial"/>
        </w:rPr>
        <w:t xml:space="preserve"> very </w:t>
      </w:r>
      <w:r w:rsidR="00DD55A7" w:rsidRPr="004812F6">
        <w:rPr>
          <w:rFonts w:ascii="Arial" w:hAnsi="Arial" w:cs="Arial"/>
        </w:rPr>
        <w:t>important</w:t>
      </w:r>
      <w:r w:rsidR="003A1B97" w:rsidRPr="004812F6">
        <w:rPr>
          <w:rFonts w:ascii="Arial" w:hAnsi="Arial" w:cs="Arial"/>
        </w:rPr>
        <w:t xml:space="preserve"> to keep</w:t>
      </w:r>
      <w:r w:rsidR="00521DC4" w:rsidRPr="004812F6">
        <w:rPr>
          <w:rFonts w:ascii="Arial" w:hAnsi="Arial" w:cs="Arial"/>
        </w:rPr>
        <w:t xml:space="preserve"> up with </w:t>
      </w:r>
      <w:r w:rsidR="00DD55A7" w:rsidRPr="004812F6">
        <w:rPr>
          <w:rFonts w:ascii="Arial" w:hAnsi="Arial" w:cs="Arial"/>
        </w:rPr>
        <w:t>refresh us</w:t>
      </w:r>
      <w:r w:rsidR="00831E44" w:rsidRPr="004812F6">
        <w:rPr>
          <w:rFonts w:ascii="Arial" w:hAnsi="Arial" w:cs="Arial"/>
        </w:rPr>
        <w:t>ing lots of deferent type of technology tools</w:t>
      </w:r>
      <w:r w:rsidR="003A1B97" w:rsidRPr="004812F6">
        <w:rPr>
          <w:rFonts w:ascii="Arial" w:hAnsi="Arial" w:cs="Arial"/>
        </w:rPr>
        <w:t xml:space="preserve"> this why you should always try and keep these skill</w:t>
      </w:r>
      <w:r w:rsidR="0006284C" w:rsidRPr="004812F6">
        <w:rPr>
          <w:rFonts w:ascii="Arial" w:hAnsi="Arial" w:cs="Arial"/>
        </w:rPr>
        <w:t>, even if you try and do some bas</w:t>
      </w:r>
      <w:r w:rsidR="004D393B" w:rsidRPr="004812F6">
        <w:rPr>
          <w:rFonts w:ascii="Arial" w:hAnsi="Arial" w:cs="Arial"/>
        </w:rPr>
        <w:t>ic course that will help you along the way</w:t>
      </w:r>
      <w:r w:rsidR="00672325" w:rsidRPr="004812F6">
        <w:rPr>
          <w:rFonts w:ascii="Arial" w:hAnsi="Arial" w:cs="Arial"/>
        </w:rPr>
        <w:t xml:space="preserve"> in the near </w:t>
      </w:r>
      <w:r w:rsidR="00DA47F5" w:rsidRPr="004812F6">
        <w:rPr>
          <w:rFonts w:ascii="Arial" w:hAnsi="Arial" w:cs="Arial"/>
        </w:rPr>
        <w:t>further.</w:t>
      </w:r>
      <w:r w:rsidR="00DA47F5">
        <w:rPr>
          <w:rFonts w:ascii="Arial" w:hAnsi="Arial" w:cs="Arial"/>
        </w:rPr>
        <w:t xml:space="preserve"> And</w:t>
      </w:r>
      <w:r w:rsidR="0016709D">
        <w:rPr>
          <w:rFonts w:ascii="Arial" w:hAnsi="Arial" w:cs="Arial"/>
        </w:rPr>
        <w:t xml:space="preserve"> it will make you feel</w:t>
      </w:r>
      <w:r w:rsidR="00DA47F5">
        <w:rPr>
          <w:rFonts w:ascii="Arial" w:hAnsi="Arial" w:cs="Arial"/>
        </w:rPr>
        <w:t xml:space="preserve"> more at easy with living life</w:t>
      </w:r>
      <w:r w:rsidR="00F40EF7">
        <w:rPr>
          <w:rFonts w:ascii="Arial" w:hAnsi="Arial" w:cs="Arial"/>
        </w:rPr>
        <w:t xml:space="preserve"> then you will see the value of using tech</w:t>
      </w:r>
      <w:r w:rsidR="00BF03AE">
        <w:rPr>
          <w:rFonts w:ascii="Arial" w:hAnsi="Arial" w:cs="Arial"/>
        </w:rPr>
        <w:t>nology</w:t>
      </w:r>
      <w:r w:rsidR="00BA4AF0">
        <w:rPr>
          <w:rFonts w:ascii="Arial" w:hAnsi="Arial" w:cs="Arial"/>
        </w:rPr>
        <w:t xml:space="preserve"> tools and if there a time that you might for get how to use </w:t>
      </w:r>
      <w:r w:rsidR="00615DDE">
        <w:rPr>
          <w:rFonts w:ascii="Arial" w:hAnsi="Arial" w:cs="Arial"/>
        </w:rPr>
        <w:t>digital</w:t>
      </w:r>
      <w:r w:rsidR="00BA4AF0">
        <w:rPr>
          <w:rFonts w:ascii="Arial" w:hAnsi="Arial" w:cs="Arial"/>
        </w:rPr>
        <w:t xml:space="preserve"> skill keep them </w:t>
      </w:r>
      <w:r w:rsidR="00615DDE">
        <w:rPr>
          <w:rFonts w:ascii="Arial" w:hAnsi="Arial" w:cs="Arial"/>
        </w:rPr>
        <w:t>written down and then at least you can go back</w:t>
      </w:r>
      <w:r w:rsidR="00130D88">
        <w:rPr>
          <w:rFonts w:ascii="Arial" w:hAnsi="Arial" w:cs="Arial"/>
        </w:rPr>
        <w:t xml:space="preserve"> and a view of the notes</w:t>
      </w:r>
      <w:r w:rsidR="000268D8">
        <w:rPr>
          <w:rFonts w:ascii="Arial" w:hAnsi="Arial" w:cs="Arial"/>
        </w:rPr>
        <w:t xml:space="preserve"> and most it all balls down to </w:t>
      </w:r>
      <w:r w:rsidR="00052769">
        <w:rPr>
          <w:rFonts w:ascii="Arial" w:hAnsi="Arial" w:cs="Arial"/>
        </w:rPr>
        <w:t xml:space="preserve">making sure you have the understanding what </w:t>
      </w:r>
      <w:r w:rsidR="00177202">
        <w:rPr>
          <w:rFonts w:ascii="Arial" w:hAnsi="Arial" w:cs="Arial"/>
        </w:rPr>
        <w:t>technology tools and the skills</w:t>
      </w:r>
      <w:r w:rsidR="00936459">
        <w:rPr>
          <w:rFonts w:ascii="Arial" w:hAnsi="Arial" w:cs="Arial"/>
        </w:rPr>
        <w:t>.</w:t>
      </w:r>
    </w:p>
    <w:p w14:paraId="268CFC94" w14:textId="77777777" w:rsidR="0042269A" w:rsidRPr="004812F6" w:rsidRDefault="0042269A" w:rsidP="001C2CA9">
      <w:pPr>
        <w:rPr>
          <w:rFonts w:ascii="Arial" w:hAnsi="Arial" w:cs="Arial"/>
        </w:rPr>
      </w:pPr>
    </w:p>
    <w:p w14:paraId="1547C0B8" w14:textId="445E919F" w:rsidR="005F6BED" w:rsidRDefault="00AD3672" w:rsidP="001C2CA9">
      <w:pPr>
        <w:pStyle w:val="ListParagraph"/>
        <w:numPr>
          <w:ilvl w:val="0"/>
          <w:numId w:val="1"/>
        </w:numPr>
        <w:rPr>
          <w:rStyle w:val="Heading1Char"/>
          <w:rFonts w:ascii="Arial" w:hAnsi="Arial" w:cs="Arial"/>
          <w:b/>
          <w:bCs/>
          <w:sz w:val="22"/>
          <w:szCs w:val="22"/>
        </w:rPr>
      </w:pPr>
      <w:bookmarkStart w:id="7" w:name="_Toc107777512"/>
      <w:r w:rsidRPr="001C2CA9">
        <w:rPr>
          <w:rStyle w:val="Heading1Char"/>
          <w:rFonts w:ascii="Arial" w:hAnsi="Arial" w:cs="Arial"/>
          <w:b/>
          <w:bCs/>
          <w:sz w:val="22"/>
          <w:szCs w:val="22"/>
        </w:rPr>
        <w:t>Conclusion</w:t>
      </w:r>
      <w:bookmarkEnd w:id="7"/>
    </w:p>
    <w:p w14:paraId="20561D41" w14:textId="1DF40B9C" w:rsidR="006651E6" w:rsidRPr="006651E6" w:rsidRDefault="00AD4D7E" w:rsidP="00571537">
      <w:pPr>
        <w:rPr>
          <w:rStyle w:val="Heading1Char"/>
          <w:rFonts w:ascii="Arial" w:hAnsi="Arial" w:cs="Arial"/>
          <w:b/>
          <w:bCs/>
          <w:sz w:val="22"/>
          <w:szCs w:val="22"/>
        </w:rPr>
      </w:pPr>
      <w:r>
        <w:rPr>
          <w:rStyle w:val="Heading1Char"/>
          <w:rFonts w:ascii="Arial" w:hAnsi="Arial" w:cs="Arial"/>
          <w:b/>
          <w:bCs/>
          <w:sz w:val="22"/>
          <w:szCs w:val="22"/>
        </w:rPr>
        <w:t>In my co</w:t>
      </w:r>
      <w:r w:rsidR="00C9207A">
        <w:rPr>
          <w:rStyle w:val="Heading1Char"/>
          <w:rFonts w:ascii="Arial" w:hAnsi="Arial" w:cs="Arial"/>
          <w:b/>
          <w:bCs/>
          <w:sz w:val="22"/>
          <w:szCs w:val="22"/>
        </w:rPr>
        <w:t xml:space="preserve">nclusion I will be explaining </w:t>
      </w:r>
      <w:r w:rsidR="00182859">
        <w:rPr>
          <w:rStyle w:val="Heading1Char"/>
          <w:rFonts w:ascii="Arial" w:hAnsi="Arial" w:cs="Arial"/>
          <w:b/>
          <w:bCs/>
          <w:sz w:val="22"/>
          <w:szCs w:val="22"/>
        </w:rPr>
        <w:t xml:space="preserve">how its important to have </w:t>
      </w:r>
      <w:r w:rsidR="00362E18">
        <w:rPr>
          <w:rStyle w:val="Heading1Char"/>
          <w:rFonts w:ascii="Arial" w:hAnsi="Arial" w:cs="Arial"/>
          <w:b/>
          <w:bCs/>
          <w:sz w:val="22"/>
          <w:szCs w:val="22"/>
        </w:rPr>
        <w:t>dig</w:t>
      </w:r>
      <w:r w:rsidR="003D4B71">
        <w:rPr>
          <w:rStyle w:val="Heading1Char"/>
          <w:rFonts w:ascii="Arial" w:hAnsi="Arial" w:cs="Arial"/>
          <w:b/>
          <w:bCs/>
          <w:sz w:val="22"/>
          <w:szCs w:val="22"/>
        </w:rPr>
        <w:t xml:space="preserve">ital </w:t>
      </w:r>
      <w:r w:rsidR="00182859">
        <w:rPr>
          <w:rStyle w:val="Heading1Char"/>
          <w:rFonts w:ascii="Arial" w:hAnsi="Arial" w:cs="Arial"/>
          <w:b/>
          <w:bCs/>
          <w:sz w:val="22"/>
          <w:szCs w:val="22"/>
        </w:rPr>
        <w:t>technology</w:t>
      </w:r>
      <w:r w:rsidR="003D4B71">
        <w:rPr>
          <w:rStyle w:val="Heading1Char"/>
          <w:rFonts w:ascii="Arial" w:hAnsi="Arial" w:cs="Arial"/>
          <w:b/>
          <w:bCs/>
          <w:sz w:val="22"/>
          <w:szCs w:val="22"/>
        </w:rPr>
        <w:t xml:space="preserve"> it makes it easy to keep in touch with family </w:t>
      </w:r>
      <w:r w:rsidR="00F84169">
        <w:rPr>
          <w:rStyle w:val="Heading1Char"/>
          <w:rFonts w:ascii="Arial" w:hAnsi="Arial" w:cs="Arial"/>
          <w:b/>
          <w:bCs/>
          <w:sz w:val="22"/>
          <w:szCs w:val="22"/>
        </w:rPr>
        <w:t>and it also give you</w:t>
      </w:r>
      <w:r w:rsidR="00247F2C">
        <w:rPr>
          <w:rStyle w:val="Heading1Char"/>
          <w:rFonts w:ascii="Arial" w:hAnsi="Arial" w:cs="Arial"/>
          <w:b/>
          <w:bCs/>
          <w:sz w:val="22"/>
          <w:szCs w:val="22"/>
        </w:rPr>
        <w:t xml:space="preserve"> experience </w:t>
      </w:r>
      <w:r w:rsidR="00B83558">
        <w:rPr>
          <w:rStyle w:val="Heading1Char"/>
          <w:rFonts w:ascii="Arial" w:hAnsi="Arial" w:cs="Arial"/>
          <w:b/>
          <w:bCs/>
          <w:sz w:val="22"/>
          <w:szCs w:val="22"/>
        </w:rPr>
        <w:t xml:space="preserve">in life </w:t>
      </w:r>
      <w:r w:rsidR="00B54096">
        <w:rPr>
          <w:rStyle w:val="Heading1Char"/>
          <w:rFonts w:ascii="Arial" w:hAnsi="Arial" w:cs="Arial"/>
          <w:b/>
          <w:bCs/>
          <w:sz w:val="22"/>
          <w:szCs w:val="22"/>
        </w:rPr>
        <w:t>that</w:t>
      </w:r>
      <w:r w:rsidR="00B83558">
        <w:rPr>
          <w:rStyle w:val="Heading1Char"/>
          <w:rFonts w:ascii="Arial" w:hAnsi="Arial" w:cs="Arial"/>
          <w:b/>
          <w:bCs/>
          <w:sz w:val="22"/>
          <w:szCs w:val="22"/>
        </w:rPr>
        <w:t xml:space="preserve"> we need to</w:t>
      </w:r>
      <w:r w:rsidR="00B54096">
        <w:rPr>
          <w:rStyle w:val="Heading1Char"/>
          <w:rFonts w:ascii="Arial" w:hAnsi="Arial" w:cs="Arial"/>
          <w:b/>
          <w:bCs/>
          <w:sz w:val="22"/>
          <w:szCs w:val="22"/>
        </w:rPr>
        <w:t xml:space="preserve"> learn to have </w:t>
      </w:r>
      <w:r w:rsidR="00552559">
        <w:rPr>
          <w:rStyle w:val="Heading1Char"/>
          <w:rFonts w:ascii="Arial" w:hAnsi="Arial" w:cs="Arial"/>
          <w:b/>
          <w:bCs/>
          <w:sz w:val="22"/>
          <w:szCs w:val="22"/>
        </w:rPr>
        <w:t>technology</w:t>
      </w:r>
      <w:r w:rsidR="00B54096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552559">
        <w:rPr>
          <w:rStyle w:val="Heading1Char"/>
          <w:rFonts w:ascii="Arial" w:hAnsi="Arial" w:cs="Arial"/>
          <w:b/>
          <w:bCs/>
          <w:sz w:val="22"/>
          <w:szCs w:val="22"/>
        </w:rPr>
        <w:t>skills</w:t>
      </w:r>
      <w:r w:rsidR="005D71F4">
        <w:rPr>
          <w:rStyle w:val="Heading1Char"/>
          <w:rFonts w:ascii="Arial" w:hAnsi="Arial" w:cs="Arial"/>
          <w:b/>
          <w:bCs/>
          <w:sz w:val="22"/>
          <w:szCs w:val="22"/>
        </w:rPr>
        <w:t xml:space="preserve"> such as how to use a </w:t>
      </w:r>
      <w:r w:rsidR="00E75BEF">
        <w:rPr>
          <w:rStyle w:val="Heading1Char"/>
          <w:rFonts w:ascii="Arial" w:hAnsi="Arial" w:cs="Arial"/>
          <w:b/>
          <w:bCs/>
          <w:sz w:val="22"/>
          <w:szCs w:val="22"/>
        </w:rPr>
        <w:t xml:space="preserve">mobile </w:t>
      </w:r>
      <w:r w:rsidR="005D71F4">
        <w:rPr>
          <w:rStyle w:val="Heading1Char"/>
          <w:rFonts w:ascii="Arial" w:hAnsi="Arial" w:cs="Arial"/>
          <w:b/>
          <w:bCs/>
          <w:sz w:val="22"/>
          <w:szCs w:val="22"/>
        </w:rPr>
        <w:t xml:space="preserve">phone </w:t>
      </w:r>
      <w:r w:rsidR="00E75BEF">
        <w:rPr>
          <w:rStyle w:val="Heading1Char"/>
          <w:rFonts w:ascii="Arial" w:hAnsi="Arial" w:cs="Arial"/>
          <w:b/>
          <w:bCs/>
          <w:sz w:val="22"/>
          <w:szCs w:val="22"/>
        </w:rPr>
        <w:t>computer</w:t>
      </w:r>
      <w:r w:rsidR="003F4B65">
        <w:rPr>
          <w:rStyle w:val="Heading1Char"/>
          <w:rFonts w:ascii="Arial" w:hAnsi="Arial" w:cs="Arial"/>
          <w:b/>
          <w:bCs/>
          <w:sz w:val="22"/>
          <w:szCs w:val="22"/>
        </w:rPr>
        <w:t xml:space="preserve">. Digital </w:t>
      </w:r>
      <w:r w:rsidR="00A13495">
        <w:rPr>
          <w:rStyle w:val="Heading1Char"/>
          <w:rFonts w:ascii="Arial" w:hAnsi="Arial" w:cs="Arial"/>
          <w:b/>
          <w:bCs/>
          <w:sz w:val="22"/>
          <w:szCs w:val="22"/>
        </w:rPr>
        <w:t>technology</w:t>
      </w:r>
      <w:r w:rsidR="00E75BEF">
        <w:rPr>
          <w:rStyle w:val="Heading1Char"/>
          <w:rFonts w:ascii="Arial" w:hAnsi="Arial" w:cs="Arial"/>
          <w:b/>
          <w:bCs/>
          <w:sz w:val="22"/>
          <w:szCs w:val="22"/>
        </w:rPr>
        <w:t xml:space="preserve"> work for when </w:t>
      </w:r>
      <w:r w:rsidR="00335BEF">
        <w:rPr>
          <w:rStyle w:val="Heading1Char"/>
          <w:rFonts w:ascii="Arial" w:hAnsi="Arial" w:cs="Arial"/>
          <w:b/>
          <w:bCs/>
          <w:sz w:val="22"/>
          <w:szCs w:val="22"/>
        </w:rPr>
        <w:t xml:space="preserve">work remotely, even if you are in another part of the world. You can express </w:t>
      </w:r>
      <w:r w:rsidR="007B204A">
        <w:rPr>
          <w:rStyle w:val="Heading1Char"/>
          <w:rFonts w:ascii="Arial" w:hAnsi="Arial" w:cs="Arial"/>
          <w:b/>
          <w:bCs/>
          <w:sz w:val="22"/>
          <w:szCs w:val="22"/>
        </w:rPr>
        <w:t xml:space="preserve">thorough words, video audio and </w:t>
      </w:r>
      <w:r w:rsidR="00896519">
        <w:rPr>
          <w:rStyle w:val="Heading1Char"/>
          <w:rFonts w:ascii="Arial" w:hAnsi="Arial" w:cs="Arial"/>
          <w:b/>
          <w:bCs/>
          <w:sz w:val="22"/>
          <w:szCs w:val="22"/>
        </w:rPr>
        <w:t xml:space="preserve">exchanges other media. Websites, </w:t>
      </w:r>
      <w:r w:rsidR="00D33D88">
        <w:rPr>
          <w:rStyle w:val="Heading1Char"/>
          <w:rFonts w:ascii="Arial" w:hAnsi="Arial" w:cs="Arial"/>
          <w:b/>
          <w:bCs/>
          <w:sz w:val="22"/>
          <w:szCs w:val="22"/>
        </w:rPr>
        <w:t>apps,</w:t>
      </w:r>
      <w:r w:rsidR="00896519">
        <w:rPr>
          <w:rStyle w:val="Heading1Char"/>
          <w:rFonts w:ascii="Arial" w:hAnsi="Arial" w:cs="Arial"/>
          <w:b/>
          <w:bCs/>
          <w:sz w:val="22"/>
          <w:szCs w:val="22"/>
        </w:rPr>
        <w:t xml:space="preserve"> and software h</w:t>
      </w:r>
      <w:r w:rsidR="00CE629F">
        <w:rPr>
          <w:rStyle w:val="Heading1Char"/>
          <w:rFonts w:ascii="Arial" w:hAnsi="Arial" w:cs="Arial"/>
          <w:b/>
          <w:bCs/>
          <w:sz w:val="22"/>
          <w:szCs w:val="22"/>
        </w:rPr>
        <w:t xml:space="preserve">ave all been designed to help </w:t>
      </w:r>
      <w:r w:rsidR="00FF4AAA">
        <w:rPr>
          <w:rStyle w:val="Heading1Char"/>
          <w:rFonts w:ascii="Arial" w:hAnsi="Arial" w:cs="Arial"/>
          <w:b/>
          <w:bCs/>
          <w:sz w:val="22"/>
          <w:szCs w:val="22"/>
        </w:rPr>
        <w:t>users to socialize.</w:t>
      </w:r>
      <w:r w:rsidR="007B204A">
        <w:rPr>
          <w:rStyle w:val="Heading1Char"/>
          <w:rFonts w:ascii="Arial" w:hAnsi="Arial" w:cs="Arial"/>
          <w:b/>
          <w:bCs/>
          <w:sz w:val="22"/>
          <w:szCs w:val="22"/>
        </w:rPr>
        <w:t xml:space="preserve"> </w:t>
      </w:r>
      <w:r w:rsidR="00D33D88">
        <w:rPr>
          <w:rStyle w:val="Heading1Char"/>
          <w:rFonts w:ascii="Arial" w:hAnsi="Arial" w:cs="Arial"/>
          <w:b/>
          <w:bCs/>
          <w:sz w:val="22"/>
          <w:szCs w:val="22"/>
        </w:rPr>
        <w:t xml:space="preserve">And its also good when you have job like using teams PowerPoint OneDrive and word also other social media, </w:t>
      </w:r>
      <w:r w:rsidR="00FE27D3">
        <w:rPr>
          <w:rStyle w:val="Heading1Char"/>
          <w:rFonts w:ascii="Arial" w:hAnsi="Arial" w:cs="Arial"/>
          <w:b/>
          <w:bCs/>
          <w:sz w:val="22"/>
          <w:szCs w:val="22"/>
        </w:rPr>
        <w:t xml:space="preserve">like using </w:t>
      </w:r>
      <w:r w:rsidR="003F334E">
        <w:rPr>
          <w:rStyle w:val="Heading1Char"/>
          <w:rFonts w:ascii="Arial" w:hAnsi="Arial" w:cs="Arial"/>
          <w:b/>
          <w:bCs/>
          <w:sz w:val="22"/>
          <w:szCs w:val="22"/>
        </w:rPr>
        <w:t xml:space="preserve">Facebook, TikTok </w:t>
      </w:r>
      <w:r w:rsidR="00CC7865">
        <w:rPr>
          <w:rStyle w:val="Heading1Char"/>
          <w:rFonts w:ascii="Arial" w:hAnsi="Arial" w:cs="Arial"/>
          <w:b/>
          <w:bCs/>
          <w:sz w:val="22"/>
          <w:szCs w:val="22"/>
        </w:rPr>
        <w:t>Instagram, surfing the internet</w:t>
      </w:r>
      <w:r w:rsidR="00727692">
        <w:rPr>
          <w:rStyle w:val="Heading1Char"/>
          <w:rFonts w:ascii="Arial" w:hAnsi="Arial" w:cs="Arial"/>
          <w:b/>
          <w:bCs/>
          <w:sz w:val="22"/>
          <w:szCs w:val="22"/>
        </w:rPr>
        <w:t xml:space="preserve"> maybe using twitter long side all the digital </w:t>
      </w:r>
      <w:r w:rsidR="004D099F">
        <w:rPr>
          <w:rStyle w:val="Heading1Char"/>
          <w:rFonts w:ascii="Arial" w:hAnsi="Arial" w:cs="Arial"/>
          <w:b/>
          <w:bCs/>
          <w:sz w:val="22"/>
          <w:szCs w:val="22"/>
        </w:rPr>
        <w:t>tools</w:t>
      </w:r>
      <w:r w:rsidR="00FB0477">
        <w:rPr>
          <w:rStyle w:val="Heading1Char"/>
          <w:rFonts w:ascii="Arial" w:hAnsi="Arial" w:cs="Arial"/>
          <w:b/>
          <w:bCs/>
          <w:sz w:val="22"/>
          <w:szCs w:val="22"/>
        </w:rPr>
        <w:t xml:space="preserve"> V.S </w:t>
      </w:r>
      <w:r w:rsidR="00FB562E">
        <w:rPr>
          <w:rStyle w:val="Heading1Char"/>
          <w:rFonts w:ascii="Arial" w:hAnsi="Arial" w:cs="Arial"/>
          <w:b/>
          <w:bCs/>
          <w:sz w:val="22"/>
          <w:szCs w:val="22"/>
        </w:rPr>
        <w:t>Government (2019)</w:t>
      </w:r>
    </w:p>
    <w:p w14:paraId="574C3F19" w14:textId="77777777" w:rsidR="00AD3672" w:rsidRPr="001C2CA9" w:rsidRDefault="00AD3672" w:rsidP="001C2CA9">
      <w:pPr>
        <w:pStyle w:val="ListParagraph"/>
        <w:numPr>
          <w:ilvl w:val="0"/>
          <w:numId w:val="1"/>
        </w:numPr>
        <w:rPr>
          <w:rStyle w:val="Heading1Char"/>
          <w:rFonts w:ascii="Arial" w:hAnsi="Arial" w:cs="Arial"/>
          <w:b/>
          <w:bCs/>
          <w:sz w:val="22"/>
          <w:szCs w:val="22"/>
        </w:rPr>
      </w:pPr>
      <w:bookmarkStart w:id="8" w:name="_Toc107777513"/>
      <w:r w:rsidRPr="001C2CA9">
        <w:rPr>
          <w:rStyle w:val="Heading1Char"/>
          <w:rFonts w:ascii="Arial" w:hAnsi="Arial" w:cs="Arial"/>
          <w:b/>
          <w:bCs/>
          <w:sz w:val="22"/>
          <w:szCs w:val="22"/>
        </w:rPr>
        <w:t>Reference List</w:t>
      </w:r>
      <w:bookmarkEnd w:id="8"/>
    </w:p>
    <w:p w14:paraId="1E651CCC" w14:textId="77777777" w:rsidR="00832BA1" w:rsidRDefault="00B81EE8" w:rsidP="00832BA1">
      <w:pPr>
        <w:pStyle w:val="NormalWeb"/>
        <w:rPr>
          <w:color w:val="000000"/>
          <w:sz w:val="27"/>
          <w:szCs w:val="27"/>
        </w:rPr>
      </w:pPr>
      <w:r>
        <w:rPr>
          <w:rStyle w:val="Heading1Char"/>
          <w:rFonts w:ascii="Arial" w:hAnsi="Arial" w:cs="Arial"/>
          <w:sz w:val="22"/>
          <w:szCs w:val="22"/>
        </w:rPr>
        <w:t xml:space="preserve"> </w:t>
      </w:r>
      <w:r w:rsidR="00832BA1">
        <w:rPr>
          <w:color w:val="000000"/>
          <w:sz w:val="27"/>
          <w:szCs w:val="27"/>
        </w:rPr>
        <w:t>admin. “7 Advantages of Digital Technology in Today’s Time.” Universal Business School, 11 Jan. 2020, blog.universalbusinessschool.com/advantages-of-digital-technology/.</w:t>
      </w:r>
    </w:p>
    <w:p w14:paraId="280E9255" w14:textId="77777777" w:rsidR="00832BA1" w:rsidRDefault="00832BA1" w:rsidP="00832BA1">
      <w:pPr>
        <w:pStyle w:val="NormalWeb"/>
        <w:rPr>
          <w:color w:val="000000"/>
          <w:sz w:val="27"/>
          <w:szCs w:val="27"/>
        </w:rPr>
      </w:pPr>
      <w:r>
        <w:rPr>
          <w:color w:val="000000"/>
          <w:sz w:val="27"/>
          <w:szCs w:val="27"/>
        </w:rPr>
        <w:lastRenderedPageBreak/>
        <w:t xml:space="preserve">Kaleem, </w:t>
      </w:r>
      <w:proofErr w:type="spellStart"/>
      <w:r>
        <w:rPr>
          <w:color w:val="000000"/>
          <w:sz w:val="27"/>
          <w:szCs w:val="27"/>
        </w:rPr>
        <w:t>Khizer</w:t>
      </w:r>
      <w:proofErr w:type="spellEnd"/>
      <w:r>
        <w:rPr>
          <w:color w:val="000000"/>
          <w:sz w:val="27"/>
          <w:szCs w:val="27"/>
        </w:rPr>
        <w:t>. “7 Reasons Why Instagram Is the Best Social Media App to Use.” MUO, 4 Feb. 2022, www.makeuseof.com/reasons-why-instagram-best-social-media-app/.</w:t>
      </w:r>
    </w:p>
    <w:p w14:paraId="521080A6" w14:textId="77777777" w:rsidR="00832BA1" w:rsidRDefault="00832BA1" w:rsidP="00832BA1">
      <w:pPr>
        <w:pStyle w:val="NormalWeb"/>
        <w:rPr>
          <w:color w:val="000000"/>
          <w:sz w:val="27"/>
          <w:szCs w:val="27"/>
        </w:rPr>
      </w:pPr>
      <w:r>
        <w:rPr>
          <w:color w:val="000000"/>
          <w:sz w:val="27"/>
          <w:szCs w:val="27"/>
        </w:rPr>
        <w:t>Victoria State Government. “Teach with Digital Technologies.” Vic.gov.au, Education and Training, 25 Sept. 2019, www.education.vic.gov.au/school/teachers/teachingresources/digital/Pages/teach.aspx.</w:t>
      </w:r>
    </w:p>
    <w:p w14:paraId="1A4610C5" w14:textId="5E243BDE" w:rsidR="005F6BED" w:rsidRPr="00FB719F" w:rsidRDefault="005F6BED" w:rsidP="00FB719F">
      <w:pPr>
        <w:rPr>
          <w:rStyle w:val="Heading1Char"/>
          <w:rFonts w:ascii="Arial" w:hAnsi="Arial" w:cs="Arial"/>
          <w:sz w:val="22"/>
          <w:szCs w:val="22"/>
        </w:rPr>
      </w:pPr>
    </w:p>
    <w:p w14:paraId="552B3FE2" w14:textId="7A181AF3" w:rsidR="00F15E9E" w:rsidRPr="00FB719F" w:rsidRDefault="00F15E9E" w:rsidP="005F6BED">
      <w:pPr>
        <w:jc w:val="center"/>
        <w:rPr>
          <w:rStyle w:val="Heading1Char"/>
          <w:rFonts w:ascii="Arial" w:hAnsi="Arial" w:cs="Arial"/>
          <w:sz w:val="22"/>
          <w:szCs w:val="22"/>
        </w:rPr>
      </w:pPr>
    </w:p>
    <w:p w14:paraId="713982C8" w14:textId="5C46C418" w:rsidR="00AD3672" w:rsidRPr="00017C8F" w:rsidRDefault="00EF38ED" w:rsidP="00A306E2">
      <w:pPr>
        <w:pStyle w:val="ListParagraph"/>
        <w:numPr>
          <w:ilvl w:val="0"/>
          <w:numId w:val="1"/>
        </w:numPr>
        <w:rPr>
          <w:rStyle w:val="Heading1Char"/>
          <w:rFonts w:ascii="Arial" w:eastAsiaTheme="minorHAnsi" w:hAnsi="Arial" w:cs="Arial"/>
          <w:color w:val="auto"/>
          <w:sz w:val="22"/>
          <w:szCs w:val="22"/>
        </w:rPr>
      </w:pPr>
      <w:bookmarkStart w:id="9" w:name="_Toc107777514"/>
      <w:r w:rsidRPr="001C2CA9">
        <w:rPr>
          <w:rStyle w:val="Heading1Char"/>
          <w:rFonts w:ascii="Arial" w:hAnsi="Arial" w:cs="Arial"/>
          <w:b/>
          <w:bCs/>
          <w:sz w:val="22"/>
          <w:szCs w:val="22"/>
        </w:rPr>
        <w:t>Appendix A</w:t>
      </w:r>
      <w:r w:rsidRPr="001C2CA9">
        <w:rPr>
          <w:rStyle w:val="Heading1Char"/>
          <w:rFonts w:ascii="Arial" w:hAnsi="Arial" w:cs="Arial"/>
          <w:sz w:val="22"/>
          <w:szCs w:val="22"/>
        </w:rPr>
        <w:t xml:space="preserve"> – A blank copy questionnaire.</w:t>
      </w:r>
      <w:bookmarkEnd w:id="9"/>
    </w:p>
    <w:p w14:paraId="39097D28" w14:textId="77777777" w:rsidR="00FB562E" w:rsidRDefault="00FB562E" w:rsidP="00017C8F">
      <w:pPr>
        <w:rPr>
          <w:rFonts w:ascii="Arial" w:hAnsi="Arial" w:cs="Arial"/>
        </w:rPr>
      </w:pPr>
    </w:p>
    <w:p w14:paraId="45460307" w14:textId="366E1ADE" w:rsidR="00017C8F" w:rsidRDefault="00017C8F" w:rsidP="00017C8F">
      <w:pPr>
        <w:rPr>
          <w:rFonts w:ascii="Arial" w:hAnsi="Arial" w:cs="Arial"/>
        </w:rPr>
      </w:pPr>
      <w:r>
        <w:rPr>
          <w:rFonts w:ascii="Arial" w:hAnsi="Arial" w:cs="Arial"/>
        </w:rPr>
        <w:t>Question: Do you give</w:t>
      </w:r>
      <w:r w:rsidR="00AB4A16">
        <w:rPr>
          <w:rFonts w:ascii="Arial" w:hAnsi="Arial" w:cs="Arial"/>
        </w:rPr>
        <w:t xml:space="preserve"> consent?</w:t>
      </w:r>
    </w:p>
    <w:p w14:paraId="235CE4B1" w14:textId="0BDEC051" w:rsidR="00AB4A16" w:rsidRDefault="00AB4A16" w:rsidP="00017C8F">
      <w:pPr>
        <w:rPr>
          <w:rFonts w:ascii="Arial" w:hAnsi="Arial" w:cs="Arial"/>
        </w:rPr>
      </w:pPr>
      <w:r>
        <w:rPr>
          <w:rFonts w:ascii="Arial" w:hAnsi="Arial" w:cs="Arial"/>
        </w:rPr>
        <w:t xml:space="preserve">Yes </w:t>
      </w:r>
      <w:r>
        <w:rPr>
          <w:rFonts w:ascii="Arial" w:hAnsi="Arial" w:cs="Arial"/>
        </w:rPr>
        <w:tab/>
      </w:r>
      <w:r>
        <w:rPr>
          <w:rFonts w:ascii="Arial" w:hAnsi="Arial" w:cs="Arial"/>
        </w:rPr>
        <w:tab/>
        <w:t>No</w:t>
      </w:r>
    </w:p>
    <w:p w14:paraId="55493950" w14:textId="77777777" w:rsidR="00295C97" w:rsidRDefault="00295C97" w:rsidP="00017C8F">
      <w:pPr>
        <w:rPr>
          <w:rFonts w:ascii="Arial" w:hAnsi="Arial" w:cs="Arial"/>
        </w:rPr>
      </w:pPr>
    </w:p>
    <w:p w14:paraId="30ED7EAF" w14:textId="22530C7B" w:rsidR="00295C97" w:rsidRDefault="00295C97" w:rsidP="00017C8F">
      <w:pPr>
        <w:rPr>
          <w:rFonts w:ascii="Arial" w:hAnsi="Arial" w:cs="Arial"/>
        </w:rPr>
      </w:pPr>
      <w:r>
        <w:rPr>
          <w:rFonts w:ascii="Arial" w:hAnsi="Arial" w:cs="Arial"/>
        </w:rPr>
        <w:t xml:space="preserve">Question: 1 What </w:t>
      </w:r>
      <w:r w:rsidR="00167D57">
        <w:rPr>
          <w:rFonts w:ascii="Arial" w:hAnsi="Arial" w:cs="Arial"/>
        </w:rPr>
        <w:t>technology</w:t>
      </w:r>
      <w:r w:rsidR="00313985">
        <w:rPr>
          <w:rFonts w:ascii="Arial" w:hAnsi="Arial" w:cs="Arial"/>
        </w:rPr>
        <w:t xml:space="preserve"> do you prefer to use</w:t>
      </w:r>
      <w:r w:rsidR="00167D57">
        <w:rPr>
          <w:rFonts w:ascii="Arial" w:hAnsi="Arial" w:cs="Arial"/>
        </w:rPr>
        <w:t>?</w:t>
      </w:r>
    </w:p>
    <w:p w14:paraId="504FE516" w14:textId="77777777" w:rsidR="00167D57" w:rsidRDefault="00167D57" w:rsidP="00017C8F">
      <w:pPr>
        <w:rPr>
          <w:rFonts w:ascii="Arial" w:hAnsi="Arial" w:cs="Arial"/>
        </w:rPr>
      </w:pPr>
    </w:p>
    <w:p w14:paraId="3AC72163" w14:textId="51BF7C3A" w:rsidR="00167D57" w:rsidRDefault="00167D57" w:rsidP="00017C8F">
      <w:pPr>
        <w:rPr>
          <w:rFonts w:ascii="Arial" w:hAnsi="Arial" w:cs="Arial"/>
        </w:rPr>
      </w:pPr>
      <w:r>
        <w:rPr>
          <w:rFonts w:ascii="Arial" w:hAnsi="Arial" w:cs="Arial"/>
        </w:rPr>
        <w:t>Ms Teams</w:t>
      </w:r>
      <w:r>
        <w:rPr>
          <w:rFonts w:ascii="Arial" w:hAnsi="Arial" w:cs="Arial"/>
        </w:rPr>
        <w:tab/>
      </w:r>
      <w:r>
        <w:rPr>
          <w:rFonts w:ascii="Arial" w:hAnsi="Arial" w:cs="Arial"/>
        </w:rPr>
        <w:tab/>
        <w:t xml:space="preserve">OneDrive </w:t>
      </w:r>
      <w:r>
        <w:rPr>
          <w:rFonts w:ascii="Arial" w:hAnsi="Arial" w:cs="Arial"/>
        </w:rPr>
        <w:tab/>
      </w:r>
      <w:r>
        <w:rPr>
          <w:rFonts w:ascii="Arial" w:hAnsi="Arial" w:cs="Arial"/>
        </w:rPr>
        <w:tab/>
      </w:r>
      <w:r w:rsidR="00E65FF8">
        <w:rPr>
          <w:rFonts w:ascii="Arial" w:hAnsi="Arial" w:cs="Arial"/>
        </w:rPr>
        <w:t>Word</w:t>
      </w:r>
    </w:p>
    <w:p w14:paraId="3896A0F8" w14:textId="15011FD9" w:rsidR="00E65FF8" w:rsidRDefault="00E65FF8" w:rsidP="00017C8F">
      <w:pPr>
        <w:rPr>
          <w:rFonts w:ascii="Arial" w:hAnsi="Arial" w:cs="Arial"/>
        </w:rPr>
      </w:pPr>
      <w:r>
        <w:rPr>
          <w:rFonts w:ascii="Arial" w:hAnsi="Arial" w:cs="Arial"/>
        </w:rPr>
        <w:t xml:space="preserve">Question: 2 Do you </w:t>
      </w:r>
      <w:r w:rsidR="0087178D">
        <w:rPr>
          <w:rFonts w:ascii="Arial" w:hAnsi="Arial" w:cs="Arial"/>
        </w:rPr>
        <w:t>feel confident using WhatsApp?</w:t>
      </w:r>
    </w:p>
    <w:p w14:paraId="25A85FB5" w14:textId="77777777" w:rsidR="0087178D" w:rsidRDefault="0087178D" w:rsidP="00017C8F">
      <w:pPr>
        <w:rPr>
          <w:rFonts w:ascii="Arial" w:hAnsi="Arial" w:cs="Arial"/>
        </w:rPr>
      </w:pPr>
    </w:p>
    <w:p w14:paraId="241AB140" w14:textId="277B30B7" w:rsidR="0087178D" w:rsidRDefault="00DE3EC1" w:rsidP="00017C8F">
      <w:pPr>
        <w:rPr>
          <w:rFonts w:ascii="Arial" w:hAnsi="Arial" w:cs="Arial"/>
        </w:rPr>
      </w:pPr>
      <w:r>
        <w:rPr>
          <w:rFonts w:ascii="Arial" w:hAnsi="Arial" w:cs="Arial"/>
        </w:rPr>
        <w:t xml:space="preserve">Yes </w:t>
      </w:r>
      <w:r>
        <w:rPr>
          <w:rFonts w:ascii="Arial" w:hAnsi="Arial" w:cs="Arial"/>
        </w:rPr>
        <w:tab/>
        <w:t xml:space="preserve">or </w:t>
      </w:r>
      <w:r>
        <w:rPr>
          <w:rFonts w:ascii="Arial" w:hAnsi="Arial" w:cs="Arial"/>
        </w:rPr>
        <w:tab/>
      </w:r>
      <w:proofErr w:type="gramStart"/>
      <w:r>
        <w:rPr>
          <w:rFonts w:ascii="Arial" w:hAnsi="Arial" w:cs="Arial"/>
        </w:rPr>
        <w:t>No</w:t>
      </w:r>
      <w:proofErr w:type="gramEnd"/>
    </w:p>
    <w:p w14:paraId="790AB061" w14:textId="77777777" w:rsidR="00DE3EC1" w:rsidRDefault="00DE3EC1" w:rsidP="00017C8F">
      <w:pPr>
        <w:rPr>
          <w:rFonts w:ascii="Arial" w:hAnsi="Arial" w:cs="Arial"/>
        </w:rPr>
      </w:pPr>
    </w:p>
    <w:p w14:paraId="45C06D48" w14:textId="3C08A4B6" w:rsidR="00DE3EC1" w:rsidRDefault="00DE3EC1" w:rsidP="00017C8F">
      <w:pPr>
        <w:rPr>
          <w:rFonts w:ascii="Arial" w:hAnsi="Arial" w:cs="Arial"/>
        </w:rPr>
      </w:pPr>
      <w:r>
        <w:rPr>
          <w:rFonts w:ascii="Arial" w:hAnsi="Arial" w:cs="Arial"/>
        </w:rPr>
        <w:t>Question:3 What is your age group</w:t>
      </w:r>
      <w:r w:rsidR="008652D3">
        <w:rPr>
          <w:rFonts w:ascii="Arial" w:hAnsi="Arial" w:cs="Arial"/>
        </w:rPr>
        <w:t>?</w:t>
      </w:r>
    </w:p>
    <w:p w14:paraId="4DD108F3" w14:textId="77777777" w:rsidR="008652D3" w:rsidRDefault="008652D3" w:rsidP="00017C8F">
      <w:pPr>
        <w:rPr>
          <w:rFonts w:ascii="Arial" w:hAnsi="Arial" w:cs="Arial"/>
        </w:rPr>
      </w:pPr>
    </w:p>
    <w:p w14:paraId="326671EE" w14:textId="5D8A8480" w:rsidR="008652D3" w:rsidRDefault="008652D3" w:rsidP="00017C8F">
      <w:pPr>
        <w:rPr>
          <w:rFonts w:ascii="Arial" w:hAnsi="Arial" w:cs="Arial"/>
        </w:rPr>
      </w:pPr>
      <w:r>
        <w:rPr>
          <w:rFonts w:ascii="Arial" w:hAnsi="Arial" w:cs="Arial"/>
        </w:rPr>
        <w:t>18-25</w:t>
      </w:r>
      <w:r>
        <w:rPr>
          <w:rFonts w:ascii="Arial" w:hAnsi="Arial" w:cs="Arial"/>
        </w:rPr>
        <w:tab/>
        <w:t>26-</w:t>
      </w:r>
      <w:r w:rsidR="008F5241">
        <w:rPr>
          <w:rFonts w:ascii="Arial" w:hAnsi="Arial" w:cs="Arial"/>
        </w:rPr>
        <w:t>35</w:t>
      </w:r>
      <w:r w:rsidR="008F5241">
        <w:rPr>
          <w:rFonts w:ascii="Arial" w:hAnsi="Arial" w:cs="Arial"/>
        </w:rPr>
        <w:tab/>
        <w:t>36-50</w:t>
      </w:r>
      <w:r w:rsidR="008F5241">
        <w:rPr>
          <w:rFonts w:ascii="Arial" w:hAnsi="Arial" w:cs="Arial"/>
        </w:rPr>
        <w:tab/>
        <w:t>51-60</w:t>
      </w:r>
      <w:r w:rsidR="008F5241">
        <w:rPr>
          <w:rFonts w:ascii="Arial" w:hAnsi="Arial" w:cs="Arial"/>
        </w:rPr>
        <w:tab/>
        <w:t>60+</w:t>
      </w:r>
    </w:p>
    <w:p w14:paraId="6A52EE0E" w14:textId="77777777" w:rsidR="008F5241" w:rsidRDefault="008F5241" w:rsidP="00017C8F">
      <w:pPr>
        <w:rPr>
          <w:rFonts w:ascii="Arial" w:hAnsi="Arial" w:cs="Arial"/>
        </w:rPr>
      </w:pPr>
    </w:p>
    <w:p w14:paraId="745938D6" w14:textId="40A8607E" w:rsidR="008F5241" w:rsidRDefault="008F5241" w:rsidP="00017C8F">
      <w:pPr>
        <w:rPr>
          <w:rFonts w:ascii="Arial" w:hAnsi="Arial" w:cs="Arial"/>
        </w:rPr>
      </w:pPr>
      <w:r>
        <w:rPr>
          <w:rFonts w:ascii="Arial" w:hAnsi="Arial" w:cs="Arial"/>
        </w:rPr>
        <w:t>Question</w:t>
      </w:r>
      <w:r w:rsidR="0016101F">
        <w:rPr>
          <w:rFonts w:ascii="Arial" w:hAnsi="Arial" w:cs="Arial"/>
        </w:rPr>
        <w:t>:4 What key digital tools do you use more</w:t>
      </w:r>
      <w:r w:rsidR="009927A8">
        <w:rPr>
          <w:rFonts w:ascii="Arial" w:hAnsi="Arial" w:cs="Arial"/>
        </w:rPr>
        <w:t>?</w:t>
      </w:r>
    </w:p>
    <w:p w14:paraId="18603624" w14:textId="77777777" w:rsidR="0016101F" w:rsidRDefault="0016101F" w:rsidP="00017C8F">
      <w:pPr>
        <w:rPr>
          <w:rFonts w:ascii="Arial" w:hAnsi="Arial" w:cs="Arial"/>
        </w:rPr>
      </w:pPr>
    </w:p>
    <w:p w14:paraId="175F43BB" w14:textId="4BB382A9" w:rsidR="0016101F" w:rsidRDefault="00553CE7" w:rsidP="00017C8F">
      <w:pPr>
        <w:rPr>
          <w:rFonts w:ascii="Arial" w:hAnsi="Arial" w:cs="Arial"/>
        </w:rPr>
      </w:pPr>
      <w:r>
        <w:rPr>
          <w:rFonts w:ascii="Arial" w:hAnsi="Arial" w:cs="Arial"/>
        </w:rPr>
        <w:t>Facebook</w:t>
      </w:r>
      <w:r w:rsidR="00071FF4">
        <w:rPr>
          <w:rFonts w:ascii="Arial" w:hAnsi="Arial" w:cs="Arial"/>
        </w:rPr>
        <w:tab/>
        <w:t>Instagram</w:t>
      </w:r>
      <w:r w:rsidR="00071FF4">
        <w:rPr>
          <w:rFonts w:ascii="Arial" w:hAnsi="Arial" w:cs="Arial"/>
        </w:rPr>
        <w:tab/>
        <w:t>TikTok</w:t>
      </w:r>
      <w:r w:rsidR="00071FF4">
        <w:rPr>
          <w:rFonts w:ascii="Arial" w:hAnsi="Arial" w:cs="Arial"/>
        </w:rPr>
        <w:tab/>
      </w:r>
      <w:r w:rsidR="009927A8">
        <w:rPr>
          <w:rFonts w:ascii="Arial" w:hAnsi="Arial" w:cs="Arial"/>
        </w:rPr>
        <w:tab/>
      </w:r>
      <w:r>
        <w:rPr>
          <w:rFonts w:ascii="Arial" w:hAnsi="Arial" w:cs="Arial"/>
        </w:rPr>
        <w:t>None of them</w:t>
      </w:r>
      <w:r>
        <w:rPr>
          <w:rFonts w:ascii="Arial" w:hAnsi="Arial" w:cs="Arial"/>
        </w:rPr>
        <w:tab/>
        <w:t xml:space="preserve"> Other</w:t>
      </w:r>
    </w:p>
    <w:p w14:paraId="5EBA251E" w14:textId="77777777" w:rsidR="009927A8" w:rsidRDefault="009927A8" w:rsidP="00017C8F">
      <w:pPr>
        <w:rPr>
          <w:rFonts w:ascii="Arial" w:hAnsi="Arial" w:cs="Arial"/>
        </w:rPr>
      </w:pPr>
    </w:p>
    <w:p w14:paraId="70D231B8" w14:textId="5655DB04" w:rsidR="009927A8" w:rsidRDefault="009927A8" w:rsidP="00017C8F">
      <w:pPr>
        <w:rPr>
          <w:rFonts w:ascii="Arial" w:hAnsi="Arial" w:cs="Arial"/>
        </w:rPr>
      </w:pPr>
      <w:r>
        <w:rPr>
          <w:rFonts w:ascii="Arial" w:hAnsi="Arial" w:cs="Arial"/>
        </w:rPr>
        <w:t xml:space="preserve">Question: 5 </w:t>
      </w:r>
      <w:r w:rsidR="00800DE0">
        <w:rPr>
          <w:rFonts w:ascii="Arial" w:hAnsi="Arial" w:cs="Arial"/>
        </w:rPr>
        <w:t>What is your Gender</w:t>
      </w:r>
      <w:r w:rsidR="003D6168">
        <w:rPr>
          <w:rFonts w:ascii="Arial" w:hAnsi="Arial" w:cs="Arial"/>
        </w:rPr>
        <w:t>?</w:t>
      </w:r>
    </w:p>
    <w:p w14:paraId="02CB67AB" w14:textId="77777777" w:rsidR="00800DE0" w:rsidRDefault="00800DE0" w:rsidP="00017C8F">
      <w:pPr>
        <w:rPr>
          <w:rFonts w:ascii="Arial" w:hAnsi="Arial" w:cs="Arial"/>
        </w:rPr>
      </w:pPr>
    </w:p>
    <w:p w14:paraId="5C241324" w14:textId="0932083E" w:rsidR="00800DE0" w:rsidRPr="00017C8F" w:rsidRDefault="00800DE0" w:rsidP="00017C8F">
      <w:pPr>
        <w:rPr>
          <w:rFonts w:ascii="Arial" w:hAnsi="Arial" w:cs="Arial"/>
        </w:rPr>
      </w:pPr>
      <w:r>
        <w:rPr>
          <w:rFonts w:ascii="Arial" w:hAnsi="Arial" w:cs="Arial"/>
        </w:rPr>
        <w:t>Female</w:t>
      </w:r>
      <w:r>
        <w:rPr>
          <w:rFonts w:ascii="Arial" w:hAnsi="Arial" w:cs="Arial"/>
        </w:rPr>
        <w:tab/>
        <w:t xml:space="preserve">Male or </w:t>
      </w:r>
      <w:r>
        <w:rPr>
          <w:rFonts w:ascii="Arial" w:hAnsi="Arial" w:cs="Arial"/>
        </w:rPr>
        <w:tab/>
        <w:t>P</w:t>
      </w:r>
      <w:r w:rsidR="003D6168">
        <w:rPr>
          <w:rFonts w:ascii="Arial" w:hAnsi="Arial" w:cs="Arial"/>
        </w:rPr>
        <w:t>refer not to say.</w:t>
      </w:r>
    </w:p>
    <w:sectPr w:rsidR="00800DE0" w:rsidRPr="00017C8F">
      <w:headerReference w:type="default" r:id="rId16"/>
      <w:pgSz w:w="11906" w:h="16838"/>
      <w:pgMar w:top="1440" w:right="1440" w:bottom="1440" w:left="1440" w:header="708" w:footer="708" w:gutter="0"/>
      <w:cols w:space="708"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endnote w:type="separator" w:id="-1">
    <w:p w14:paraId="01E1F599" w14:textId="77777777" w:rsidR="00DB7764" w:rsidRDefault="00DB7764" w:rsidP="00C1554D">
      <w:pPr>
        <w:spacing w:after="0" w:line="240" w:lineRule="auto"/>
      </w:pPr>
      <w:r>
        <w:separator/>
      </w:r>
    </w:p>
  </w:endnote>
  <w:endnote w:type="continuationSeparator" w:id="0">
    <w:p w14:paraId="56877E43" w14:textId="77777777" w:rsidR="00DB7764" w:rsidRDefault="00DB7764" w:rsidP="00C1554D">
      <w:pPr>
        <w:spacing w:after="0" w:line="240" w:lineRule="auto"/>
      </w:pPr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4002EFF" w:usb1="C200247B" w:usb2="00000009" w:usb3="00000000" w:csb0="000001FF" w:csb1="00000000"/>
  </w:font>
  <w:font w:name="Calibri Light">
    <w:panose1 w:val="020F0302020204030204"/>
    <w:charset w:val="00"/>
    <w:family w:val="swiss"/>
    <w:pitch w:val="variable"/>
    <w:sig w:usb0="E4002EFF" w:usb1="C200247B" w:usb2="00000009" w:usb3="00000000" w:csb0="000001FF" w:csb1="00000000"/>
  </w:font>
  <w:font w:name="DengXian Light">
    <w:altName w:val="等线 Light"/>
    <w:charset w:val="86"/>
    <w:family w:val="auto"/>
    <w:pitch w:val="variable"/>
    <w:sig w:usb0="A00002BF" w:usb1="38CF7CFA" w:usb2="00000016" w:usb3="00000000" w:csb0="0004000F" w:csb1="00000000"/>
  </w:font>
  <w:font w:name="Arial">
    <w:panose1 w:val="020B0604020202020204"/>
    <w:charset w:val="00"/>
    <w:family w:val="swiss"/>
    <w:pitch w:val="variable"/>
    <w:sig w:usb0="E0002EFF" w:usb1="C000785B" w:usb2="00000009" w:usb3="00000000" w:csb0="000001FF" w:csb1="00000000"/>
  </w:font>
  <w:font w:name="DengXian">
    <w:altName w:val="等线"/>
    <w:panose1 w:val="02010600030101010101"/>
    <w:charset w:val="86"/>
    <w:family w:val="auto"/>
    <w:pitch w:val="variable"/>
    <w:sig w:usb0="A00002BF" w:usb1="38CF7CFA" w:usb2="00000016" w:usb3="00000000" w:csb0="0004000F" w:csb1="00000000"/>
  </w:font>
</w:fonts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footnote w:type="separator" w:id="-1">
    <w:p w14:paraId="062D2434" w14:textId="77777777" w:rsidR="00DB7764" w:rsidRDefault="00DB7764" w:rsidP="00C1554D">
      <w:pPr>
        <w:spacing w:after="0" w:line="240" w:lineRule="auto"/>
      </w:pPr>
      <w:r>
        <w:separator/>
      </w:r>
    </w:p>
  </w:footnote>
  <w:footnote w:type="continuationSeparator" w:id="0">
    <w:p w14:paraId="0448FD34" w14:textId="77777777" w:rsidR="00DB7764" w:rsidRDefault="00DB7764" w:rsidP="00C1554D">
      <w:pPr>
        <w:spacing w:after="0" w:line="240" w:lineRule="auto"/>
      </w:pPr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sdt>
    <w:sdtPr>
      <w:id w:val="-20554102"/>
      <w:docPartObj>
        <w:docPartGallery w:val="Page Numbers (Top of Page)"/>
        <w:docPartUnique/>
      </w:docPartObj>
    </w:sdtPr>
    <w:sdtEndPr>
      <w:rPr>
        <w:noProof/>
      </w:rPr>
    </w:sdtEndPr>
    <w:sdtContent>
      <w:p w14:paraId="19F2B2F9" w14:textId="479C8F44" w:rsidR="00C1554D" w:rsidRDefault="00C1554D">
        <w:pPr>
          <w:pStyle w:val="Header"/>
          <w:jc w:val="right"/>
        </w:pPr>
        <w:r>
          <w:fldChar w:fldCharType="begin"/>
        </w:r>
        <w:r>
          <w:instrText xml:space="preserve"> PAGE   \* MERGEFORMAT </w:instrText>
        </w:r>
        <w:r>
          <w:fldChar w:fldCharType="separate"/>
        </w:r>
        <w:r>
          <w:rPr>
            <w:noProof/>
          </w:rPr>
          <w:t>2</w:t>
        </w:r>
        <w:r>
          <w:rPr>
            <w:noProof/>
          </w:rPr>
          <w:fldChar w:fldCharType="end"/>
        </w:r>
      </w:p>
    </w:sdtContent>
  </w:sdt>
  <w:p w14:paraId="3CE79734" w14:textId="77777777" w:rsidR="00C1554D" w:rsidRDefault="00C1554D">
    <w:pPr>
      <w:pStyle w:val="Header"/>
    </w:pP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16 w16cex w16sdtdh wp14">
  <w:abstractNum w:abstractNumId="0" w15:restartNumberingAfterBreak="0">
    <w:nsid w:val="06173F73"/>
    <w:multiLevelType w:val="hybridMultilevel"/>
    <w:tmpl w:val="CDC20A12"/>
    <w:lvl w:ilvl="0" w:tplc="43FA2EC6">
      <w:start w:val="4"/>
      <w:numFmt w:val="decimal"/>
      <w:lvlText w:val="%1"/>
      <w:lvlJc w:val="left"/>
      <w:pPr>
        <w:ind w:left="720" w:hanging="360"/>
      </w:pPr>
      <w:rPr>
        <w:rFonts w:hint="default"/>
      </w:rPr>
    </w:lvl>
    <w:lvl w:ilvl="1" w:tplc="08090019" w:tentative="1">
      <w:start w:val="1"/>
      <w:numFmt w:val="lowerLetter"/>
      <w:lvlText w:val="%2."/>
      <w:lvlJc w:val="left"/>
      <w:pPr>
        <w:ind w:left="1440" w:hanging="360"/>
      </w:pPr>
    </w:lvl>
    <w:lvl w:ilvl="2" w:tplc="0809001B" w:tentative="1">
      <w:start w:val="1"/>
      <w:numFmt w:val="lowerRoman"/>
      <w:lvlText w:val="%3."/>
      <w:lvlJc w:val="right"/>
      <w:pPr>
        <w:ind w:left="2160" w:hanging="180"/>
      </w:pPr>
    </w:lvl>
    <w:lvl w:ilvl="3" w:tplc="0809000F" w:tentative="1">
      <w:start w:val="1"/>
      <w:numFmt w:val="decimal"/>
      <w:lvlText w:val="%4."/>
      <w:lvlJc w:val="left"/>
      <w:pPr>
        <w:ind w:left="2880" w:hanging="360"/>
      </w:pPr>
    </w:lvl>
    <w:lvl w:ilvl="4" w:tplc="08090019" w:tentative="1">
      <w:start w:val="1"/>
      <w:numFmt w:val="lowerLetter"/>
      <w:lvlText w:val="%5."/>
      <w:lvlJc w:val="left"/>
      <w:pPr>
        <w:ind w:left="3600" w:hanging="360"/>
      </w:pPr>
    </w:lvl>
    <w:lvl w:ilvl="5" w:tplc="0809001B" w:tentative="1">
      <w:start w:val="1"/>
      <w:numFmt w:val="lowerRoman"/>
      <w:lvlText w:val="%6."/>
      <w:lvlJc w:val="right"/>
      <w:pPr>
        <w:ind w:left="4320" w:hanging="180"/>
      </w:pPr>
    </w:lvl>
    <w:lvl w:ilvl="6" w:tplc="0809000F" w:tentative="1">
      <w:start w:val="1"/>
      <w:numFmt w:val="decimal"/>
      <w:lvlText w:val="%7."/>
      <w:lvlJc w:val="left"/>
      <w:pPr>
        <w:ind w:left="5040" w:hanging="360"/>
      </w:pPr>
    </w:lvl>
    <w:lvl w:ilvl="7" w:tplc="08090019" w:tentative="1">
      <w:start w:val="1"/>
      <w:numFmt w:val="lowerLetter"/>
      <w:lvlText w:val="%8."/>
      <w:lvlJc w:val="left"/>
      <w:pPr>
        <w:ind w:left="5760" w:hanging="360"/>
      </w:pPr>
    </w:lvl>
    <w:lvl w:ilvl="8" w:tplc="0809001B" w:tentative="1">
      <w:start w:val="1"/>
      <w:numFmt w:val="lowerRoman"/>
      <w:lvlText w:val="%9."/>
      <w:lvlJc w:val="right"/>
      <w:pPr>
        <w:ind w:left="6480" w:hanging="180"/>
      </w:pPr>
    </w:lvl>
  </w:abstractNum>
  <w:abstractNum w:abstractNumId="1" w15:restartNumberingAfterBreak="0">
    <w:nsid w:val="09ED6BD7"/>
    <w:multiLevelType w:val="multilevel"/>
    <w:tmpl w:val="D352AF64"/>
    <w:lvl w:ilvl="0">
      <w:start w:val="1"/>
      <w:numFmt w:val="decimal"/>
      <w:lvlText w:val="%1."/>
      <w:lvlJc w:val="left"/>
      <w:pPr>
        <w:ind w:left="720" w:hanging="360"/>
      </w:pPr>
      <w:rPr>
        <w:rFonts w:hint="default"/>
      </w:rPr>
    </w:lvl>
    <w:lvl w:ilvl="1">
      <w:start w:val="1"/>
      <w:numFmt w:val="decimal"/>
      <w:isLgl/>
      <w:lvlText w:val="%1.%2."/>
      <w:lvlJc w:val="left"/>
      <w:pPr>
        <w:ind w:left="1080" w:hanging="720"/>
      </w:pPr>
      <w:rPr>
        <w:rFonts w:hint="default"/>
      </w:rPr>
    </w:lvl>
    <w:lvl w:ilvl="2">
      <w:start w:val="1"/>
      <w:numFmt w:val="decimal"/>
      <w:isLgl/>
      <w:lvlText w:val="%1.%2.%3."/>
      <w:lvlJc w:val="left"/>
      <w:pPr>
        <w:ind w:left="1080" w:hanging="720"/>
      </w:pPr>
      <w:rPr>
        <w:rFonts w:hint="default"/>
      </w:rPr>
    </w:lvl>
    <w:lvl w:ilvl="3">
      <w:start w:val="1"/>
      <w:numFmt w:val="decimal"/>
      <w:isLgl/>
      <w:lvlText w:val="%1.%2.%3.%4."/>
      <w:lvlJc w:val="left"/>
      <w:pPr>
        <w:ind w:left="1440" w:hanging="1080"/>
      </w:pPr>
      <w:rPr>
        <w:rFonts w:hint="default"/>
      </w:rPr>
    </w:lvl>
    <w:lvl w:ilvl="4">
      <w:start w:val="1"/>
      <w:numFmt w:val="decimal"/>
      <w:isLgl/>
      <w:lvlText w:val="%1.%2.%3.%4.%5."/>
      <w:lvlJc w:val="left"/>
      <w:pPr>
        <w:ind w:left="1440" w:hanging="1080"/>
      </w:pPr>
      <w:rPr>
        <w:rFonts w:hint="default"/>
      </w:rPr>
    </w:lvl>
    <w:lvl w:ilvl="5">
      <w:start w:val="1"/>
      <w:numFmt w:val="decimal"/>
      <w:isLgl/>
      <w:lvlText w:val="%1.%2.%3.%4.%5.%6."/>
      <w:lvlJc w:val="left"/>
      <w:pPr>
        <w:ind w:left="1800" w:hanging="1440"/>
      </w:pPr>
      <w:rPr>
        <w:rFonts w:hint="default"/>
      </w:rPr>
    </w:lvl>
    <w:lvl w:ilvl="6">
      <w:start w:val="1"/>
      <w:numFmt w:val="decimal"/>
      <w:isLgl/>
      <w:lvlText w:val="%1.%2.%3.%4.%5.%6.%7."/>
      <w:lvlJc w:val="left"/>
      <w:pPr>
        <w:ind w:left="1800" w:hanging="1440"/>
      </w:pPr>
      <w:rPr>
        <w:rFonts w:hint="default"/>
      </w:rPr>
    </w:lvl>
    <w:lvl w:ilvl="7">
      <w:start w:val="1"/>
      <w:numFmt w:val="decimal"/>
      <w:isLgl/>
      <w:lvlText w:val="%1.%2.%3.%4.%5.%6.%7.%8."/>
      <w:lvlJc w:val="left"/>
      <w:pPr>
        <w:ind w:left="2160" w:hanging="1800"/>
      </w:pPr>
      <w:rPr>
        <w:rFonts w:hint="default"/>
      </w:rPr>
    </w:lvl>
    <w:lvl w:ilvl="8">
      <w:start w:val="1"/>
      <w:numFmt w:val="decimal"/>
      <w:isLgl/>
      <w:lvlText w:val="%1.%2.%3.%4.%5.%6.%7.%8.%9."/>
      <w:lvlJc w:val="left"/>
      <w:pPr>
        <w:ind w:left="2160" w:hanging="1800"/>
      </w:pPr>
      <w:rPr>
        <w:rFonts w:hint="default"/>
      </w:rPr>
    </w:lvl>
  </w:abstractNum>
  <w:num w:numId="1" w16cid:durableId="117071818">
    <w:abstractNumId w:val="1"/>
  </w:num>
  <w:num w:numId="2" w16cid:durableId="1320309728">
    <w:abstractNumId w:val="1"/>
    <w:lvlOverride w:ilvl="0">
      <w:startOverride w:val="1"/>
    </w:lvlOverride>
    <w:lvlOverride w:ilvl="1">
      <w:startOverride w:val="1"/>
    </w:lvlOverride>
    <w:lvlOverride w:ilvl="2">
      <w:startOverride w:val="1"/>
    </w:lvlOverride>
    <w:lvlOverride w:ilvl="3">
      <w:startOverride w:val="1"/>
    </w:lvlOverride>
    <w:lvlOverride w:ilvl="4">
      <w:startOverride w:val="1"/>
    </w:lvlOverride>
    <w:lvlOverride w:ilvl="5">
      <w:startOverride w:val="1"/>
    </w:lvlOverride>
    <w:lvlOverride w:ilvl="6">
      <w:startOverride w:val="1"/>
    </w:lvlOverride>
    <w:lvlOverride w:ilvl="7">
      <w:startOverride w:val="1"/>
    </w:lvlOverride>
    <w:lvlOverride w:ilvl="8">
      <w:startOverride w:val="1"/>
    </w:lvlOverride>
  </w:num>
  <w:num w:numId="3" w16cid:durableId="742528712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sl="http://schemas.openxmlformats.org/schemaLibrary/2006/main" mc:Ignorable="w14 w15 w16se w16cid w16 w16cex w16sdtdh">
  <w:zoom w:percent="100"/>
  <w:proofState w:spelling="clean" w:grammar="clean"/>
  <w:defaultTabStop w:val="720"/>
  <w:characterSpacingControl w:val="doNotCompress"/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0B31CA"/>
    <w:rsid w:val="000007FC"/>
    <w:rsid w:val="00001C14"/>
    <w:rsid w:val="000102F1"/>
    <w:rsid w:val="00017C8F"/>
    <w:rsid w:val="00021CAC"/>
    <w:rsid w:val="00021CE6"/>
    <w:rsid w:val="00022856"/>
    <w:rsid w:val="00023A5B"/>
    <w:rsid w:val="000268D8"/>
    <w:rsid w:val="00036A60"/>
    <w:rsid w:val="0003791A"/>
    <w:rsid w:val="00051F6C"/>
    <w:rsid w:val="00052769"/>
    <w:rsid w:val="0006284C"/>
    <w:rsid w:val="000653FA"/>
    <w:rsid w:val="00071FF4"/>
    <w:rsid w:val="00080BA2"/>
    <w:rsid w:val="00090089"/>
    <w:rsid w:val="000A0B9D"/>
    <w:rsid w:val="000A0BAF"/>
    <w:rsid w:val="000A2407"/>
    <w:rsid w:val="000B0A25"/>
    <w:rsid w:val="000B31CA"/>
    <w:rsid w:val="000B7641"/>
    <w:rsid w:val="000C076F"/>
    <w:rsid w:val="000C4B08"/>
    <w:rsid w:val="000D197E"/>
    <w:rsid w:val="000E47E0"/>
    <w:rsid w:val="000E4D6F"/>
    <w:rsid w:val="000E5E14"/>
    <w:rsid w:val="000F5AA6"/>
    <w:rsid w:val="000F6F9D"/>
    <w:rsid w:val="00103047"/>
    <w:rsid w:val="00103313"/>
    <w:rsid w:val="001034F3"/>
    <w:rsid w:val="00117FCB"/>
    <w:rsid w:val="00123464"/>
    <w:rsid w:val="00125EF2"/>
    <w:rsid w:val="00130672"/>
    <w:rsid w:val="00130D88"/>
    <w:rsid w:val="001358E4"/>
    <w:rsid w:val="001368D7"/>
    <w:rsid w:val="00143171"/>
    <w:rsid w:val="00145876"/>
    <w:rsid w:val="0016101F"/>
    <w:rsid w:val="00164B3B"/>
    <w:rsid w:val="00166318"/>
    <w:rsid w:val="0016709D"/>
    <w:rsid w:val="00167D57"/>
    <w:rsid w:val="00170992"/>
    <w:rsid w:val="00170D38"/>
    <w:rsid w:val="00172660"/>
    <w:rsid w:val="00176BEF"/>
    <w:rsid w:val="00177202"/>
    <w:rsid w:val="001802D2"/>
    <w:rsid w:val="00182859"/>
    <w:rsid w:val="001846F0"/>
    <w:rsid w:val="0018520F"/>
    <w:rsid w:val="0018786D"/>
    <w:rsid w:val="001878E0"/>
    <w:rsid w:val="001974F7"/>
    <w:rsid w:val="001A010C"/>
    <w:rsid w:val="001A4BF0"/>
    <w:rsid w:val="001B6565"/>
    <w:rsid w:val="001C11A1"/>
    <w:rsid w:val="001C2CA9"/>
    <w:rsid w:val="001E0B7E"/>
    <w:rsid w:val="001E2A01"/>
    <w:rsid w:val="001E30CE"/>
    <w:rsid w:val="001F7006"/>
    <w:rsid w:val="00201681"/>
    <w:rsid w:val="00202BB4"/>
    <w:rsid w:val="00207C92"/>
    <w:rsid w:val="00225A19"/>
    <w:rsid w:val="00234C94"/>
    <w:rsid w:val="00241508"/>
    <w:rsid w:val="00244C9F"/>
    <w:rsid w:val="002463D4"/>
    <w:rsid w:val="00246D38"/>
    <w:rsid w:val="00247F2C"/>
    <w:rsid w:val="00254B70"/>
    <w:rsid w:val="00261843"/>
    <w:rsid w:val="00264861"/>
    <w:rsid w:val="00265029"/>
    <w:rsid w:val="00266555"/>
    <w:rsid w:val="002909DF"/>
    <w:rsid w:val="002932DD"/>
    <w:rsid w:val="002949C5"/>
    <w:rsid w:val="00295C97"/>
    <w:rsid w:val="00296F81"/>
    <w:rsid w:val="002A60A5"/>
    <w:rsid w:val="002B37F5"/>
    <w:rsid w:val="002B62E7"/>
    <w:rsid w:val="002D1A36"/>
    <w:rsid w:val="002D44DB"/>
    <w:rsid w:val="002D7291"/>
    <w:rsid w:val="002E44DA"/>
    <w:rsid w:val="002F37B3"/>
    <w:rsid w:val="002F6EF0"/>
    <w:rsid w:val="002F7314"/>
    <w:rsid w:val="002F794A"/>
    <w:rsid w:val="00302B55"/>
    <w:rsid w:val="00305D05"/>
    <w:rsid w:val="00307720"/>
    <w:rsid w:val="003107F1"/>
    <w:rsid w:val="00313985"/>
    <w:rsid w:val="00316792"/>
    <w:rsid w:val="003259D2"/>
    <w:rsid w:val="00326119"/>
    <w:rsid w:val="00333FCE"/>
    <w:rsid w:val="00335BEF"/>
    <w:rsid w:val="003413B3"/>
    <w:rsid w:val="00342FD7"/>
    <w:rsid w:val="00351691"/>
    <w:rsid w:val="0035331A"/>
    <w:rsid w:val="00362E18"/>
    <w:rsid w:val="00364A96"/>
    <w:rsid w:val="00366646"/>
    <w:rsid w:val="00375EDF"/>
    <w:rsid w:val="003802A1"/>
    <w:rsid w:val="00391E85"/>
    <w:rsid w:val="0039725C"/>
    <w:rsid w:val="003A1B97"/>
    <w:rsid w:val="003A2F95"/>
    <w:rsid w:val="003A4166"/>
    <w:rsid w:val="003A5284"/>
    <w:rsid w:val="003A6987"/>
    <w:rsid w:val="003A77C4"/>
    <w:rsid w:val="003B08C9"/>
    <w:rsid w:val="003B0FCC"/>
    <w:rsid w:val="003C1FB1"/>
    <w:rsid w:val="003C276C"/>
    <w:rsid w:val="003C495C"/>
    <w:rsid w:val="003D4B71"/>
    <w:rsid w:val="003D6168"/>
    <w:rsid w:val="003E7420"/>
    <w:rsid w:val="003F334E"/>
    <w:rsid w:val="003F4B65"/>
    <w:rsid w:val="0040259F"/>
    <w:rsid w:val="0040495D"/>
    <w:rsid w:val="0042269A"/>
    <w:rsid w:val="004303D9"/>
    <w:rsid w:val="00434B8D"/>
    <w:rsid w:val="00454865"/>
    <w:rsid w:val="0046077B"/>
    <w:rsid w:val="0046768A"/>
    <w:rsid w:val="004677AA"/>
    <w:rsid w:val="00472759"/>
    <w:rsid w:val="004812F6"/>
    <w:rsid w:val="00481BF5"/>
    <w:rsid w:val="00485DBA"/>
    <w:rsid w:val="00497BE0"/>
    <w:rsid w:val="004B25FD"/>
    <w:rsid w:val="004B2DDA"/>
    <w:rsid w:val="004C06AA"/>
    <w:rsid w:val="004C1EC1"/>
    <w:rsid w:val="004C24AA"/>
    <w:rsid w:val="004C32C5"/>
    <w:rsid w:val="004C52D2"/>
    <w:rsid w:val="004C5E31"/>
    <w:rsid w:val="004C63D4"/>
    <w:rsid w:val="004C6602"/>
    <w:rsid w:val="004D099F"/>
    <w:rsid w:val="004D393B"/>
    <w:rsid w:val="004E536F"/>
    <w:rsid w:val="004E544A"/>
    <w:rsid w:val="004E649F"/>
    <w:rsid w:val="0050141C"/>
    <w:rsid w:val="005042FD"/>
    <w:rsid w:val="005107FC"/>
    <w:rsid w:val="00512617"/>
    <w:rsid w:val="00513F04"/>
    <w:rsid w:val="00521DC4"/>
    <w:rsid w:val="00524FF6"/>
    <w:rsid w:val="00525D54"/>
    <w:rsid w:val="00535C39"/>
    <w:rsid w:val="00541D33"/>
    <w:rsid w:val="00546DEE"/>
    <w:rsid w:val="00550158"/>
    <w:rsid w:val="00552559"/>
    <w:rsid w:val="00552BC6"/>
    <w:rsid w:val="00553CE7"/>
    <w:rsid w:val="00567351"/>
    <w:rsid w:val="00571537"/>
    <w:rsid w:val="0058527B"/>
    <w:rsid w:val="00592BF6"/>
    <w:rsid w:val="005950F1"/>
    <w:rsid w:val="005953A2"/>
    <w:rsid w:val="00596E88"/>
    <w:rsid w:val="005A3A52"/>
    <w:rsid w:val="005B0B25"/>
    <w:rsid w:val="005B3289"/>
    <w:rsid w:val="005C0357"/>
    <w:rsid w:val="005D03F4"/>
    <w:rsid w:val="005D2EA0"/>
    <w:rsid w:val="005D71F4"/>
    <w:rsid w:val="005E6A57"/>
    <w:rsid w:val="005F4B8C"/>
    <w:rsid w:val="005F4F73"/>
    <w:rsid w:val="005F6BED"/>
    <w:rsid w:val="00605832"/>
    <w:rsid w:val="006126EC"/>
    <w:rsid w:val="00614CB6"/>
    <w:rsid w:val="00615DDE"/>
    <w:rsid w:val="00621971"/>
    <w:rsid w:val="00623665"/>
    <w:rsid w:val="00631F3B"/>
    <w:rsid w:val="0063586D"/>
    <w:rsid w:val="006362AE"/>
    <w:rsid w:val="0063780B"/>
    <w:rsid w:val="00652DA8"/>
    <w:rsid w:val="00663899"/>
    <w:rsid w:val="006651E6"/>
    <w:rsid w:val="00666407"/>
    <w:rsid w:val="00672325"/>
    <w:rsid w:val="006736E6"/>
    <w:rsid w:val="00675E9F"/>
    <w:rsid w:val="00691BF7"/>
    <w:rsid w:val="0069783B"/>
    <w:rsid w:val="006A334A"/>
    <w:rsid w:val="006A4222"/>
    <w:rsid w:val="006B15B9"/>
    <w:rsid w:val="006B7E82"/>
    <w:rsid w:val="006C15C7"/>
    <w:rsid w:val="006D02D0"/>
    <w:rsid w:val="006D689E"/>
    <w:rsid w:val="006D78C7"/>
    <w:rsid w:val="006E077E"/>
    <w:rsid w:val="006E37CA"/>
    <w:rsid w:val="006E4FA6"/>
    <w:rsid w:val="006E5A21"/>
    <w:rsid w:val="006E6147"/>
    <w:rsid w:val="006E75EE"/>
    <w:rsid w:val="006F12CA"/>
    <w:rsid w:val="006F4BFE"/>
    <w:rsid w:val="006F7370"/>
    <w:rsid w:val="00702331"/>
    <w:rsid w:val="007050E8"/>
    <w:rsid w:val="00712459"/>
    <w:rsid w:val="00715CC9"/>
    <w:rsid w:val="007214E7"/>
    <w:rsid w:val="007232EC"/>
    <w:rsid w:val="007242FC"/>
    <w:rsid w:val="00724406"/>
    <w:rsid w:val="00724DD2"/>
    <w:rsid w:val="00727077"/>
    <w:rsid w:val="00727692"/>
    <w:rsid w:val="00736FE6"/>
    <w:rsid w:val="007373F7"/>
    <w:rsid w:val="00745938"/>
    <w:rsid w:val="00747B60"/>
    <w:rsid w:val="00755FF7"/>
    <w:rsid w:val="007658C4"/>
    <w:rsid w:val="00771764"/>
    <w:rsid w:val="00773572"/>
    <w:rsid w:val="00775244"/>
    <w:rsid w:val="00784CEE"/>
    <w:rsid w:val="0078744B"/>
    <w:rsid w:val="007930C0"/>
    <w:rsid w:val="00793448"/>
    <w:rsid w:val="00796166"/>
    <w:rsid w:val="007A2700"/>
    <w:rsid w:val="007A3E71"/>
    <w:rsid w:val="007B11F5"/>
    <w:rsid w:val="007B204A"/>
    <w:rsid w:val="007B4318"/>
    <w:rsid w:val="007B790E"/>
    <w:rsid w:val="007C04C0"/>
    <w:rsid w:val="007C080E"/>
    <w:rsid w:val="007C2A1A"/>
    <w:rsid w:val="007C49E0"/>
    <w:rsid w:val="007C65D3"/>
    <w:rsid w:val="007D429C"/>
    <w:rsid w:val="007D456A"/>
    <w:rsid w:val="007E3A72"/>
    <w:rsid w:val="007E4E24"/>
    <w:rsid w:val="007E631E"/>
    <w:rsid w:val="007F0608"/>
    <w:rsid w:val="007F590C"/>
    <w:rsid w:val="00800DE0"/>
    <w:rsid w:val="008034BB"/>
    <w:rsid w:val="00804831"/>
    <w:rsid w:val="00812EB2"/>
    <w:rsid w:val="00821254"/>
    <w:rsid w:val="00831E44"/>
    <w:rsid w:val="00832BA1"/>
    <w:rsid w:val="008360C8"/>
    <w:rsid w:val="008378EC"/>
    <w:rsid w:val="0084460C"/>
    <w:rsid w:val="008652D3"/>
    <w:rsid w:val="0086575B"/>
    <w:rsid w:val="00867B3B"/>
    <w:rsid w:val="0087178D"/>
    <w:rsid w:val="00871A59"/>
    <w:rsid w:val="00873FFE"/>
    <w:rsid w:val="008851ED"/>
    <w:rsid w:val="00896519"/>
    <w:rsid w:val="00897E55"/>
    <w:rsid w:val="008B6148"/>
    <w:rsid w:val="008C0417"/>
    <w:rsid w:val="008C22C1"/>
    <w:rsid w:val="008C61B1"/>
    <w:rsid w:val="008D0B6E"/>
    <w:rsid w:val="008D211A"/>
    <w:rsid w:val="008D2F97"/>
    <w:rsid w:val="008F3961"/>
    <w:rsid w:val="008F5241"/>
    <w:rsid w:val="00907B4A"/>
    <w:rsid w:val="009146C9"/>
    <w:rsid w:val="00922CAF"/>
    <w:rsid w:val="00936459"/>
    <w:rsid w:val="00941F4A"/>
    <w:rsid w:val="00942CEC"/>
    <w:rsid w:val="00950C67"/>
    <w:rsid w:val="00952C78"/>
    <w:rsid w:val="00957066"/>
    <w:rsid w:val="0096262E"/>
    <w:rsid w:val="009648A5"/>
    <w:rsid w:val="009704D2"/>
    <w:rsid w:val="00973644"/>
    <w:rsid w:val="00973B18"/>
    <w:rsid w:val="00981D58"/>
    <w:rsid w:val="009927A8"/>
    <w:rsid w:val="009936C9"/>
    <w:rsid w:val="00994347"/>
    <w:rsid w:val="00994D8A"/>
    <w:rsid w:val="009B11C1"/>
    <w:rsid w:val="009B299E"/>
    <w:rsid w:val="009B5CAC"/>
    <w:rsid w:val="009B7382"/>
    <w:rsid w:val="009D6664"/>
    <w:rsid w:val="009D69D6"/>
    <w:rsid w:val="009E1BC9"/>
    <w:rsid w:val="009E5B37"/>
    <w:rsid w:val="009E6088"/>
    <w:rsid w:val="009E765B"/>
    <w:rsid w:val="009F4C13"/>
    <w:rsid w:val="009F67EC"/>
    <w:rsid w:val="00A03C5E"/>
    <w:rsid w:val="00A13495"/>
    <w:rsid w:val="00A14042"/>
    <w:rsid w:val="00A306E2"/>
    <w:rsid w:val="00A31522"/>
    <w:rsid w:val="00A32DF5"/>
    <w:rsid w:val="00A40C0F"/>
    <w:rsid w:val="00A41FFB"/>
    <w:rsid w:val="00A535AF"/>
    <w:rsid w:val="00A6008A"/>
    <w:rsid w:val="00A627DE"/>
    <w:rsid w:val="00A63546"/>
    <w:rsid w:val="00A63C96"/>
    <w:rsid w:val="00A73188"/>
    <w:rsid w:val="00A82180"/>
    <w:rsid w:val="00AA042E"/>
    <w:rsid w:val="00AB0D70"/>
    <w:rsid w:val="00AB3B75"/>
    <w:rsid w:val="00AB46DB"/>
    <w:rsid w:val="00AB4A16"/>
    <w:rsid w:val="00AC3D4D"/>
    <w:rsid w:val="00AD3672"/>
    <w:rsid w:val="00AD4D7E"/>
    <w:rsid w:val="00AD4E1F"/>
    <w:rsid w:val="00AD5671"/>
    <w:rsid w:val="00AE55F7"/>
    <w:rsid w:val="00AE73F0"/>
    <w:rsid w:val="00AF02EB"/>
    <w:rsid w:val="00AF6202"/>
    <w:rsid w:val="00B000E8"/>
    <w:rsid w:val="00B053B6"/>
    <w:rsid w:val="00B11E3F"/>
    <w:rsid w:val="00B1579F"/>
    <w:rsid w:val="00B17C00"/>
    <w:rsid w:val="00B268E9"/>
    <w:rsid w:val="00B311AF"/>
    <w:rsid w:val="00B34DD9"/>
    <w:rsid w:val="00B36164"/>
    <w:rsid w:val="00B37E12"/>
    <w:rsid w:val="00B41A11"/>
    <w:rsid w:val="00B43C7A"/>
    <w:rsid w:val="00B50BFF"/>
    <w:rsid w:val="00B54096"/>
    <w:rsid w:val="00B54E67"/>
    <w:rsid w:val="00B55D5A"/>
    <w:rsid w:val="00B718CF"/>
    <w:rsid w:val="00B7793A"/>
    <w:rsid w:val="00B77E62"/>
    <w:rsid w:val="00B81EE8"/>
    <w:rsid w:val="00B83558"/>
    <w:rsid w:val="00B83FB6"/>
    <w:rsid w:val="00B90F28"/>
    <w:rsid w:val="00BA38F5"/>
    <w:rsid w:val="00BA452D"/>
    <w:rsid w:val="00BA4AF0"/>
    <w:rsid w:val="00BA4E2F"/>
    <w:rsid w:val="00BA7849"/>
    <w:rsid w:val="00BB7782"/>
    <w:rsid w:val="00BD0A03"/>
    <w:rsid w:val="00BD2E54"/>
    <w:rsid w:val="00BE69C9"/>
    <w:rsid w:val="00BF03AE"/>
    <w:rsid w:val="00BF2FCB"/>
    <w:rsid w:val="00C01C6A"/>
    <w:rsid w:val="00C04C33"/>
    <w:rsid w:val="00C07EE1"/>
    <w:rsid w:val="00C1554D"/>
    <w:rsid w:val="00C20495"/>
    <w:rsid w:val="00C22A9D"/>
    <w:rsid w:val="00C304C9"/>
    <w:rsid w:val="00C3490C"/>
    <w:rsid w:val="00C364F9"/>
    <w:rsid w:val="00C42593"/>
    <w:rsid w:val="00C43BBE"/>
    <w:rsid w:val="00C44ABC"/>
    <w:rsid w:val="00C47EB7"/>
    <w:rsid w:val="00C54782"/>
    <w:rsid w:val="00C62D4C"/>
    <w:rsid w:val="00C63952"/>
    <w:rsid w:val="00C71627"/>
    <w:rsid w:val="00C72D8F"/>
    <w:rsid w:val="00C810D3"/>
    <w:rsid w:val="00C8249B"/>
    <w:rsid w:val="00C832AC"/>
    <w:rsid w:val="00C9207A"/>
    <w:rsid w:val="00C950A8"/>
    <w:rsid w:val="00C950B2"/>
    <w:rsid w:val="00C9523C"/>
    <w:rsid w:val="00C97608"/>
    <w:rsid w:val="00CB4DEE"/>
    <w:rsid w:val="00CC0BD3"/>
    <w:rsid w:val="00CC1E3F"/>
    <w:rsid w:val="00CC4569"/>
    <w:rsid w:val="00CC5013"/>
    <w:rsid w:val="00CC7404"/>
    <w:rsid w:val="00CC7865"/>
    <w:rsid w:val="00CD558D"/>
    <w:rsid w:val="00CD5EF0"/>
    <w:rsid w:val="00CD64D1"/>
    <w:rsid w:val="00CE1122"/>
    <w:rsid w:val="00CE6150"/>
    <w:rsid w:val="00CE629F"/>
    <w:rsid w:val="00CE638C"/>
    <w:rsid w:val="00CF3E6C"/>
    <w:rsid w:val="00D0327C"/>
    <w:rsid w:val="00D11BD7"/>
    <w:rsid w:val="00D11D1D"/>
    <w:rsid w:val="00D16E62"/>
    <w:rsid w:val="00D20B79"/>
    <w:rsid w:val="00D226B5"/>
    <w:rsid w:val="00D24271"/>
    <w:rsid w:val="00D30946"/>
    <w:rsid w:val="00D31CA3"/>
    <w:rsid w:val="00D338BE"/>
    <w:rsid w:val="00D33D88"/>
    <w:rsid w:val="00D42B54"/>
    <w:rsid w:val="00D47E59"/>
    <w:rsid w:val="00D931D3"/>
    <w:rsid w:val="00DA10AD"/>
    <w:rsid w:val="00DA47F5"/>
    <w:rsid w:val="00DA521C"/>
    <w:rsid w:val="00DA55F9"/>
    <w:rsid w:val="00DB0F30"/>
    <w:rsid w:val="00DB3DAF"/>
    <w:rsid w:val="00DB6C27"/>
    <w:rsid w:val="00DB7764"/>
    <w:rsid w:val="00DC5B66"/>
    <w:rsid w:val="00DC6D9A"/>
    <w:rsid w:val="00DD1D13"/>
    <w:rsid w:val="00DD34B3"/>
    <w:rsid w:val="00DD4F08"/>
    <w:rsid w:val="00DD55A7"/>
    <w:rsid w:val="00DD7515"/>
    <w:rsid w:val="00DE16E6"/>
    <w:rsid w:val="00DE28DB"/>
    <w:rsid w:val="00DE3EC1"/>
    <w:rsid w:val="00DE43B7"/>
    <w:rsid w:val="00DE5F55"/>
    <w:rsid w:val="00DF7FC7"/>
    <w:rsid w:val="00E00E9B"/>
    <w:rsid w:val="00E357CD"/>
    <w:rsid w:val="00E43949"/>
    <w:rsid w:val="00E46515"/>
    <w:rsid w:val="00E55FB6"/>
    <w:rsid w:val="00E576B1"/>
    <w:rsid w:val="00E65FF8"/>
    <w:rsid w:val="00E75BEF"/>
    <w:rsid w:val="00E77FCE"/>
    <w:rsid w:val="00E82388"/>
    <w:rsid w:val="00E92411"/>
    <w:rsid w:val="00E95767"/>
    <w:rsid w:val="00E9686C"/>
    <w:rsid w:val="00E9777D"/>
    <w:rsid w:val="00EA320F"/>
    <w:rsid w:val="00EA47D3"/>
    <w:rsid w:val="00EC0890"/>
    <w:rsid w:val="00EC13AA"/>
    <w:rsid w:val="00EC2F05"/>
    <w:rsid w:val="00ED1260"/>
    <w:rsid w:val="00EE34BF"/>
    <w:rsid w:val="00EF38ED"/>
    <w:rsid w:val="00EF5DF2"/>
    <w:rsid w:val="00F02094"/>
    <w:rsid w:val="00F11B74"/>
    <w:rsid w:val="00F12048"/>
    <w:rsid w:val="00F15ACF"/>
    <w:rsid w:val="00F15E9E"/>
    <w:rsid w:val="00F26345"/>
    <w:rsid w:val="00F318E0"/>
    <w:rsid w:val="00F40EF7"/>
    <w:rsid w:val="00F57E87"/>
    <w:rsid w:val="00F6243A"/>
    <w:rsid w:val="00F64192"/>
    <w:rsid w:val="00F73D0F"/>
    <w:rsid w:val="00F75B0C"/>
    <w:rsid w:val="00F820B7"/>
    <w:rsid w:val="00F833A8"/>
    <w:rsid w:val="00F84169"/>
    <w:rsid w:val="00F9608A"/>
    <w:rsid w:val="00FA360D"/>
    <w:rsid w:val="00FA60F3"/>
    <w:rsid w:val="00FA6394"/>
    <w:rsid w:val="00FB0477"/>
    <w:rsid w:val="00FB126C"/>
    <w:rsid w:val="00FB1370"/>
    <w:rsid w:val="00FB562E"/>
    <w:rsid w:val="00FB68C1"/>
    <w:rsid w:val="00FB719F"/>
    <w:rsid w:val="00FC087F"/>
    <w:rsid w:val="00FC3ECE"/>
    <w:rsid w:val="00FC57B9"/>
    <w:rsid w:val="00FD511D"/>
    <w:rsid w:val="00FE27D3"/>
    <w:rsid w:val="00FE46B6"/>
    <w:rsid w:val="00FF08E9"/>
    <w:rsid w:val="00FF4AAA"/>
    <w:rsid w:val="00FF6138"/>
    <w:rsid w:val="00FF7E05"/>
    <w:rsid w:val="0BD38C76"/>
    <w:rsid w:val="18C5FB9D"/>
    <w:rsid w:val="5785C41D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 w:eastAsia="zh-CN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026"/>
    <o:shapelayout v:ext="edit">
      <o:idmap v:ext="edit" data="1"/>
    </o:shapelayout>
  </w:shapeDefaults>
  <w:decimalSymbol w:val="."/>
  <w:listSeparator w:val=","/>
  <w14:docId w14:val="0436D23E"/>
  <w15:chartTrackingRefBased/>
  <w15:docId w15:val="{DC5D256C-A57B-4052-95BE-F1993FA9A5EC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160" w:line="259" w:lineRule="auto"/>
      </w:pPr>
    </w:pPrDefault>
  </w:docDefaults>
  <w:latentStyles w:defLockedState="0" w:defUIPriority="99" w:defSemiHidden="0" w:defUnhideWhenUsed="0" w:defQFormat="0" w:count="376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9" w:unhideWhenUsed="1" w:qFormat="1"/>
    <w:lsdException w:name="heading 4" w:semiHidden="1" w:uiPriority="9" w:unhideWhenUsed="1" w:qFormat="1"/>
    <w:lsdException w:name="heading 5" w:semiHidden="1" w:uiPriority="9" w:unhideWhenUsed="1" w:qFormat="1"/>
    <w:lsdException w:name="heading 6" w:semiHidden="1" w:uiPriority="9" w:unhideWhenUsed="1" w:qFormat="1"/>
    <w:lsdException w:name="heading 7" w:semiHidden="1" w:uiPriority="9" w:unhideWhenUsed="1" w:qFormat="1"/>
    <w:lsdException w:name="heading 8" w:semiHidden="1" w:uiPriority="9" w:unhideWhenUsed="1" w:qFormat="1"/>
    <w:lsdException w:name="heading 9" w:semiHidden="1" w:uiPriority="9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3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  <w:lsdException w:name="Smart Link" w:semiHidden="1" w:unhideWhenUsed="1"/>
  </w:latentStyles>
  <w:style w:type="paragraph" w:default="1" w:styleId="Normal">
    <w:name w:val="Normal"/>
    <w:qFormat/>
  </w:style>
  <w:style w:type="paragraph" w:styleId="Heading1">
    <w:name w:val="heading 1"/>
    <w:basedOn w:val="Normal"/>
    <w:next w:val="Normal"/>
    <w:link w:val="Heading1Char"/>
    <w:uiPriority w:val="9"/>
    <w:qFormat/>
    <w:rsid w:val="00164B3B"/>
    <w:pPr>
      <w:keepNext/>
      <w:keepLines/>
      <w:spacing w:before="240" w:after="0"/>
      <w:outlineLvl w:val="0"/>
    </w:pPr>
    <w:rPr>
      <w:rFonts w:asciiTheme="majorHAnsi" w:eastAsiaTheme="majorEastAsia" w:hAnsiTheme="majorHAnsi" w:cstheme="majorBidi"/>
      <w:color w:val="2F5496" w:themeColor="accent1" w:themeShade="BF"/>
      <w:sz w:val="32"/>
      <w:szCs w:val="32"/>
    </w:rPr>
  </w:style>
  <w:style w:type="paragraph" w:styleId="Heading2">
    <w:name w:val="heading 2"/>
    <w:basedOn w:val="Normal"/>
    <w:next w:val="Normal"/>
    <w:link w:val="Heading2Char"/>
    <w:uiPriority w:val="9"/>
    <w:unhideWhenUsed/>
    <w:qFormat/>
    <w:rsid w:val="00A306E2"/>
    <w:pPr>
      <w:keepNext/>
      <w:keepLines/>
      <w:spacing w:before="40" w:after="0"/>
      <w:outlineLvl w:val="1"/>
    </w:pPr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paragraph" w:styleId="Header">
    <w:name w:val="header"/>
    <w:basedOn w:val="Normal"/>
    <w:link w:val="HeaderChar"/>
    <w:uiPriority w:val="99"/>
    <w:unhideWhenUsed/>
    <w:rsid w:val="00C1554D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HeaderChar">
    <w:name w:val="Header Char"/>
    <w:basedOn w:val="DefaultParagraphFont"/>
    <w:link w:val="Header"/>
    <w:uiPriority w:val="99"/>
    <w:rsid w:val="00C1554D"/>
  </w:style>
  <w:style w:type="paragraph" w:styleId="Footer">
    <w:name w:val="footer"/>
    <w:basedOn w:val="Normal"/>
    <w:link w:val="FooterChar"/>
    <w:uiPriority w:val="99"/>
    <w:unhideWhenUsed/>
    <w:rsid w:val="00C1554D"/>
    <w:pPr>
      <w:tabs>
        <w:tab w:val="center" w:pos="4513"/>
        <w:tab w:val="right" w:pos="9026"/>
      </w:tabs>
      <w:spacing w:after="0" w:line="240" w:lineRule="auto"/>
    </w:pPr>
  </w:style>
  <w:style w:type="character" w:customStyle="1" w:styleId="FooterChar">
    <w:name w:val="Footer Char"/>
    <w:basedOn w:val="DefaultParagraphFont"/>
    <w:link w:val="Footer"/>
    <w:uiPriority w:val="99"/>
    <w:rsid w:val="00C1554D"/>
  </w:style>
  <w:style w:type="character" w:customStyle="1" w:styleId="Heading1Char">
    <w:name w:val="Heading 1 Char"/>
    <w:basedOn w:val="DefaultParagraphFont"/>
    <w:link w:val="Heading1"/>
    <w:uiPriority w:val="9"/>
    <w:rsid w:val="00164B3B"/>
    <w:rPr>
      <w:rFonts w:asciiTheme="majorHAnsi" w:eastAsiaTheme="majorEastAsia" w:hAnsiTheme="majorHAnsi" w:cstheme="majorBidi"/>
      <w:color w:val="2F5496" w:themeColor="accent1" w:themeShade="BF"/>
      <w:sz w:val="32"/>
      <w:szCs w:val="32"/>
    </w:rPr>
  </w:style>
  <w:style w:type="paragraph" w:styleId="TOCHeading">
    <w:name w:val="TOC Heading"/>
    <w:basedOn w:val="Heading1"/>
    <w:next w:val="Normal"/>
    <w:uiPriority w:val="39"/>
    <w:unhideWhenUsed/>
    <w:qFormat/>
    <w:rsid w:val="00164B3B"/>
    <w:pPr>
      <w:outlineLvl w:val="9"/>
    </w:pPr>
    <w:rPr>
      <w:lang w:val="en-US"/>
    </w:rPr>
  </w:style>
  <w:style w:type="paragraph" w:styleId="TOC1">
    <w:name w:val="toc 1"/>
    <w:basedOn w:val="Normal"/>
    <w:next w:val="Normal"/>
    <w:autoRedefine/>
    <w:uiPriority w:val="39"/>
    <w:unhideWhenUsed/>
    <w:rsid w:val="000C4B08"/>
    <w:pPr>
      <w:tabs>
        <w:tab w:val="left" w:pos="440"/>
        <w:tab w:val="right" w:leader="dot" w:pos="9016"/>
      </w:tabs>
      <w:spacing w:after="100"/>
    </w:pPr>
    <w:rPr>
      <w:rFonts w:ascii="Arial" w:hAnsi="Arial" w:cs="Arial"/>
      <w:b/>
      <w:bCs/>
      <w:noProof/>
    </w:rPr>
  </w:style>
  <w:style w:type="character" w:styleId="Hyperlink">
    <w:name w:val="Hyperlink"/>
    <w:basedOn w:val="DefaultParagraphFont"/>
    <w:uiPriority w:val="99"/>
    <w:unhideWhenUsed/>
    <w:rsid w:val="00164B3B"/>
    <w:rPr>
      <w:color w:val="0563C1" w:themeColor="hyperlink"/>
      <w:u w:val="single"/>
    </w:rPr>
  </w:style>
  <w:style w:type="character" w:customStyle="1" w:styleId="Heading2Char">
    <w:name w:val="Heading 2 Char"/>
    <w:basedOn w:val="DefaultParagraphFont"/>
    <w:link w:val="Heading2"/>
    <w:uiPriority w:val="9"/>
    <w:rsid w:val="00A306E2"/>
    <w:rPr>
      <w:rFonts w:asciiTheme="majorHAnsi" w:eastAsiaTheme="majorEastAsia" w:hAnsiTheme="majorHAnsi" w:cstheme="majorBidi"/>
      <w:color w:val="2F5496" w:themeColor="accent1" w:themeShade="BF"/>
      <w:sz w:val="26"/>
      <w:szCs w:val="26"/>
    </w:rPr>
  </w:style>
  <w:style w:type="paragraph" w:styleId="TOC2">
    <w:name w:val="toc 2"/>
    <w:basedOn w:val="Normal"/>
    <w:next w:val="Normal"/>
    <w:autoRedefine/>
    <w:uiPriority w:val="39"/>
    <w:unhideWhenUsed/>
    <w:rsid w:val="00EF38ED"/>
    <w:pPr>
      <w:spacing w:after="100"/>
      <w:ind w:left="220"/>
    </w:pPr>
  </w:style>
  <w:style w:type="paragraph" w:styleId="TOC3">
    <w:name w:val="toc 3"/>
    <w:basedOn w:val="Normal"/>
    <w:next w:val="Normal"/>
    <w:autoRedefine/>
    <w:uiPriority w:val="39"/>
    <w:unhideWhenUsed/>
    <w:rsid w:val="005F6BED"/>
    <w:pPr>
      <w:spacing w:after="100"/>
      <w:ind w:left="440"/>
    </w:pPr>
    <w:rPr>
      <w:rFonts w:eastAsiaTheme="minorEastAsia" w:cs="Times New Roman"/>
      <w:lang w:val="en-US"/>
    </w:rPr>
  </w:style>
  <w:style w:type="paragraph" w:styleId="ListParagraph">
    <w:name w:val="List Paragraph"/>
    <w:basedOn w:val="Normal"/>
    <w:uiPriority w:val="34"/>
    <w:qFormat/>
    <w:rsid w:val="001C2CA9"/>
    <w:pPr>
      <w:ind w:left="720"/>
      <w:contextualSpacing/>
    </w:pPr>
  </w:style>
  <w:style w:type="paragraph" w:styleId="NoSpacing">
    <w:name w:val="No Spacing"/>
    <w:uiPriority w:val="1"/>
    <w:qFormat/>
    <w:rsid w:val="00DB0F30"/>
    <w:pPr>
      <w:spacing w:after="0" w:line="240" w:lineRule="auto"/>
    </w:pPr>
  </w:style>
  <w:style w:type="paragraph" w:styleId="NormalWeb">
    <w:name w:val="Normal (Web)"/>
    <w:basedOn w:val="Normal"/>
    <w:uiPriority w:val="99"/>
    <w:semiHidden/>
    <w:unhideWhenUsed/>
    <w:rsid w:val="00832BA1"/>
    <w:pPr>
      <w:spacing w:before="100" w:beforeAutospacing="1" w:after="100" w:afterAutospacing="1" w:line="240" w:lineRule="auto"/>
    </w:pPr>
    <w:rPr>
      <w:rFonts w:ascii="Times New Roman" w:eastAsia="Times New Roman" w:hAnsi="Times New Roman" w:cs="Times New Roman"/>
      <w:sz w:val="24"/>
      <w:szCs w:val="24"/>
      <w:lang w:eastAsia="en-GB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mc:Ignorable="w14 w15 w16se w16cid w16 w16cex w16sdtdh">
  <w:divs>
    <w:div w:id="207688944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  <w:div w:id="1985154276">
      <w:bodyDiv w:val="1"/>
      <w:marLeft w:val="0"/>
      <w:marRight w:val="0"/>
      <w:marTop w:val="0"/>
      <w:marBottom w:val="0"/>
      <w:divBdr>
        <w:top w:val="none" w:sz="0" w:space="0" w:color="auto"/>
        <w:left w:val="none" w:sz="0" w:space="0" w:color="auto"/>
        <w:bottom w:val="none" w:sz="0" w:space="0" w:color="auto"/>
        <w:right w:val="none" w:sz="0" w:space="0" w:color="auto"/>
      </w:divBdr>
    </w:div>
  </w:divs>
  <w:optimizeForBrowser/>
  <w:allowPNG/>
</w:webSettings>
</file>

<file path=word/_rels/document.xml.rels><?xml version="1.0" encoding="UTF-8" standalone="yes"?>
<Relationships xmlns="http://schemas.openxmlformats.org/package/2006/relationships"><Relationship Id="rId8" Type="http://schemas.openxmlformats.org/officeDocument/2006/relationships/webSettings" Target="webSettings.xml"/><Relationship Id="rId13" Type="http://schemas.openxmlformats.org/officeDocument/2006/relationships/chart" Target="charts/chart3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ettings" Target="settings.xml"/><Relationship Id="rId12" Type="http://schemas.openxmlformats.org/officeDocument/2006/relationships/chart" Target="charts/chart2.xml"/><Relationship Id="rId17" Type="http://schemas.openxmlformats.org/officeDocument/2006/relationships/fontTable" Target="fontTable.xml"/><Relationship Id="rId2" Type="http://schemas.openxmlformats.org/officeDocument/2006/relationships/customXml" Target="../customXml/item2.xml"/><Relationship Id="rId16" Type="http://schemas.openxmlformats.org/officeDocument/2006/relationships/header" Target="header1.xml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chart" Target="charts/chart1.xml"/><Relationship Id="rId5" Type="http://schemas.openxmlformats.org/officeDocument/2006/relationships/numbering" Target="numbering.xml"/><Relationship Id="rId15" Type="http://schemas.openxmlformats.org/officeDocument/2006/relationships/chart" Target="charts/chart5.xml"/><Relationship Id="rId10" Type="http://schemas.openxmlformats.org/officeDocument/2006/relationships/endnotes" Target="endnotes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chart" Target="charts/chart4.xml"/></Relationships>
</file>

<file path=word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word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word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word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word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word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Ms Teams</c:v>
                </c:pt>
                <c:pt idx="1">
                  <c:v>One Drive</c:v>
                </c:pt>
                <c:pt idx="2">
                  <c:v>Word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</c:v>
                </c:pt>
                <c:pt idx="1">
                  <c:v>1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792-4214-9572-FD433ACE327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911367935"/>
        <c:axId val="717036207"/>
      </c:barChart>
      <c:catAx>
        <c:axId val="91136793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7036207"/>
        <c:crosses val="autoZero"/>
        <c:auto val="1"/>
        <c:lblAlgn val="ctr"/>
        <c:lblOffset val="100"/>
        <c:noMultiLvlLbl val="0"/>
      </c:catAx>
      <c:valAx>
        <c:axId val="71703620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1136793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FA1-454B-9650-235F38DC0B2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FA1-454B-9650-235F38DC0B2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FA1-454B-9650-235F38DC0B2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FA1-454B-9650-235F38DC0B22}"/>
              </c:ext>
            </c:extLst>
          </c:dPt>
          <c:cat>
            <c:strRef>
              <c:f>Sheet1!$A$2:$A$5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</c:v>
                </c:pt>
                <c:pt idx="1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36F-4244-A422-15F3CF7F1C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6.5368365412656754E-2"/>
          <c:y val="0.19480158730158731"/>
          <c:w val="0.91379830125400996"/>
          <c:h val="0.6699865641794775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 1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cat>
            <c:strRef>
              <c:f>Sheet1!$A$2:$A$6</c:f>
              <c:strCache>
                <c:ptCount val="5"/>
                <c:pt idx="0">
                  <c:v>18-25</c:v>
                </c:pt>
                <c:pt idx="1">
                  <c:v>26-35</c:v>
                </c:pt>
                <c:pt idx="2">
                  <c:v>36-50</c:v>
                </c:pt>
                <c:pt idx="3">
                  <c:v>51-60</c:v>
                </c:pt>
                <c:pt idx="4">
                  <c:v>60+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0</c:v>
                </c:pt>
                <c:pt idx="1">
                  <c:v>0</c:v>
                </c:pt>
                <c:pt idx="2">
                  <c:v>3</c:v>
                </c:pt>
                <c:pt idx="3">
                  <c:v>2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0B5-48C4-8277-E04DB44058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672203599"/>
        <c:axId val="33274255"/>
      </c:barChart>
      <c:valAx>
        <c:axId val="33274255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2203599"/>
        <c:crosses val="autoZero"/>
        <c:crossBetween val="between"/>
      </c:valAx>
      <c:catAx>
        <c:axId val="67220359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274255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>
              <a:outerShdw blurRad="254000" sx="102000" sy="102000" algn="ctr" rotWithShape="0">
                <a:prstClr val="black">
                  <a:alpha val="20000"/>
                </a:prstClr>
              </a:outerShdw>
            </a:effectLst>
          </c:spPr>
          <c:invertIfNegative val="0"/>
          <c:dPt>
            <c:idx val="0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3ED2-40D1-AEB9-EED08D0DB1F9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3ED2-40D1-AEB9-EED08D0DB1F9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3ED2-40D1-AEB9-EED08D0DB1F9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3ED2-40D1-AEB9-EED08D0DB1F9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3ED2-40D1-AEB9-EED08D0DB1F9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 Facebook</c:v>
                </c:pt>
                <c:pt idx="1">
                  <c:v>Instagram</c:v>
                </c:pt>
                <c:pt idx="2">
                  <c:v>TikTok</c:v>
                </c:pt>
                <c:pt idx="3">
                  <c:v>None of them</c:v>
                </c:pt>
                <c:pt idx="4">
                  <c:v>Other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0</c:v>
                </c:pt>
                <c:pt idx="1">
                  <c:v>3</c:v>
                </c:pt>
                <c:pt idx="2">
                  <c:v>0</c:v>
                </c:pt>
                <c:pt idx="3">
                  <c:v>0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F9A-4830-9594-7919765F755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axId val="2025107087"/>
        <c:axId val="1764696543"/>
      </c:barChart>
      <c:catAx>
        <c:axId val="2025107087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64696543"/>
        <c:crosses val="autoZero"/>
        <c:auto val="1"/>
        <c:lblAlgn val="ctr"/>
        <c:lblOffset val="100"/>
        <c:noMultiLvlLbl val="0"/>
      </c:catAx>
      <c:valAx>
        <c:axId val="1764696543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251070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0"/>
      <c:rotY val="0"/>
      <c:depthPercent val="60"/>
      <c:rAngAx val="0"/>
      <c:perspective val="100"/>
    </c:view3D>
    <c:floor>
      <c:thickness val="0"/>
      <c:spPr>
        <a:solidFill>
          <a:schemeClr val="lt1">
            <a:lumMod val="95000"/>
          </a:schemeClr>
        </a:solidFill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dk1">
                <a:tint val="88500"/>
                <a:alpha val="85000"/>
              </a:schemeClr>
            </a:solidFill>
            <a:ln w="9525" cap="flat" cmpd="sng" algn="ctr">
              <a:solidFill>
                <a:schemeClr val="dk1">
                  <a:tint val="88500"/>
                  <a:lumMod val="75000"/>
                </a:schemeClr>
              </a:solidFill>
              <a:round/>
            </a:ln>
            <a:effectLst/>
            <a:sp3d contourW="9525">
              <a:contourClr>
                <a:schemeClr val="dk1">
                  <a:tint val="88500"/>
                  <a:lumMod val="75000"/>
                </a:schemeClr>
              </a:contourClr>
            </a:sp3d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3"/>
                <c:pt idx="0">
                  <c:v>Female</c:v>
                </c:pt>
                <c:pt idx="1">
                  <c:v>Male</c:v>
                </c:pt>
                <c:pt idx="2">
                  <c:v>Prefer not to say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</c:v>
                </c:pt>
                <c:pt idx="1">
                  <c:v>1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DBD-423B-A06C-C6A6B2B41E25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65"/>
        <c:shape val="box"/>
        <c:axId val="1322819087"/>
        <c:axId val="1231347007"/>
        <c:axId val="726643247"/>
      </c:bar3DChart>
      <c:catAx>
        <c:axId val="13228190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31347007"/>
        <c:crosses val="autoZero"/>
        <c:auto val="1"/>
        <c:lblAlgn val="ctr"/>
        <c:lblOffset val="100"/>
        <c:noMultiLvlLbl val="0"/>
      </c:catAx>
      <c:valAx>
        <c:axId val="123134700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22819087"/>
        <c:crosses val="autoZero"/>
        <c:crossBetween val="between"/>
      </c:valAx>
      <c:serAx>
        <c:axId val="726643247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31347007"/>
        <c:crosses val="autoZero"/>
      </c:serAx>
      <c:spPr>
        <a:noFill/>
        <a:ln>
          <a:noFill/>
        </a:ln>
        <a:effectLst/>
      </c:spPr>
    </c:plotArea>
    <c:legend>
      <c:legendPos val="b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word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3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4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word/charts/colors5.xml><?xml version="1.0" encoding="utf-8"?>
<cs:colorStyle xmlns:cs="http://schemas.microsoft.com/office/drawing/2012/chartStyle" xmlns:a="http://schemas.openxmlformats.org/drawingml/2006/main" meth="cycle" id="20">
  <a:schemeClr val="dk1"/>
  <cs:variation>
    <a:tint val="88500"/>
  </cs:variation>
  <cs:variation>
    <a:tint val="55000"/>
  </cs:variation>
  <cs:variation>
    <a:tint val="75000"/>
  </cs:variation>
  <cs:variation>
    <a:tint val="98500"/>
  </cs:variation>
  <cs:variation>
    <a:tint val="30000"/>
  </cs:variation>
  <cs:variation>
    <a:tint val="60000"/>
  </cs:variation>
  <cs:variation>
    <a:tint val="80000"/>
  </cs:variation>
</cs:colorStyle>
</file>

<file path=word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word/charts/style3.xml><?xml version="1.0" encoding="utf-8"?>
<cs:chartStyle xmlns:cs="http://schemas.microsoft.com/office/drawing/2012/chartStyle" xmlns:a="http://schemas.openxmlformats.org/drawingml/2006/main" id="34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word/charts/style4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charts/style5.xml><?xml version="1.0" encoding="utf-8"?>
<cs:chartStyle xmlns:cs="http://schemas.microsoft.com/office/drawing/2012/chartStyle" xmlns:a="http://schemas.openxmlformats.org/drawingml/2006/main" id="288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9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phClr">
            <a:lumMod val="75000"/>
          </a:schemeClr>
        </a:solidFill>
        <a:round/>
      </a:ln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phClr">
            <a:lumMod val="75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sp3d/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/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明朝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4389832cb550c94e80461b069cdeaa1d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220bbd4979a46377ec9cb5b8e8d8f75b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b:Sources xmlns:b="http://schemas.openxmlformats.org/officeDocument/2006/bibliography" xmlns="http://schemas.openxmlformats.org/officeDocument/2006/bibliography" SelectedStyle="\APASixthEditionOfficeOnline.xsl" StyleName="APA" Version="6"/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005C149F-F6AD-468B-AC93-9E863A7695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547278-82BD-4A6B-89F5-AF91751521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2900EF2-0518-44A3-991C-57E4DF56B5A4}">
  <ds:schemaRefs>
    <ds:schemaRef ds:uri="http://schemas.openxmlformats.org/officeDocument/2006/bibliography"/>
  </ds:schemaRefs>
</ds:datastoreItem>
</file>

<file path=customXml/itemProps4.xml><?xml version="1.0" encoding="utf-8"?>
<ds:datastoreItem xmlns:ds="http://schemas.openxmlformats.org/officeDocument/2006/customXml" ds:itemID="{44127083-53AB-48B3-8168-EE09BA9218E7}">
  <ds:schemaRefs>
    <ds:schemaRef ds:uri="http://schemas.microsoft.com/office/2006/metadata/properties"/>
    <ds:schemaRef ds:uri="http://schemas.microsoft.com/office/infopath/2007/PartnerControls"/>
    <ds:schemaRef ds:uri="d8e79d84-78fb-44a9-92e9-d04bdd8f035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Normal</Template>
  <TotalTime>607</TotalTime>
  <Pages>8</Pages>
  <Words>1659</Words>
  <Characters>9462</Characters>
  <Application>Microsoft Office Word</Application>
  <DocSecurity>0</DocSecurity>
  <Lines>78</Lines>
  <Paragraphs>22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/>
    </vt:vector>
  </TitlesOfParts>
  <Company/>
  <LinksUpToDate>false</LinksUpToDate>
  <CharactersWithSpaces>11099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Rebecca Kavanagh</dc:creator>
  <cp:keywords/>
  <dc:description/>
  <cp:lastModifiedBy>Malieka Brown</cp:lastModifiedBy>
  <cp:revision>498</cp:revision>
  <dcterms:created xsi:type="dcterms:W3CDTF">2023-03-30T21:17:00Z</dcterms:created>
  <dcterms:modified xsi:type="dcterms:W3CDTF">2023-03-31T06:47:00Z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