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77" r:id="rId5"/>
    <p:sldId id="257" r:id="rId6"/>
    <p:sldId id="259" r:id="rId7"/>
    <p:sldId id="264" r:id="rId8"/>
    <p:sldId id="263" r:id="rId9"/>
    <p:sldId id="278" r:id="rId10"/>
    <p:sldId id="276" r:id="rId11"/>
    <p:sldId id="265" r:id="rId12"/>
    <p:sldId id="279" r:id="rId13"/>
    <p:sldId id="282" r:id="rId14"/>
    <p:sldId id="280" r:id="rId15"/>
    <p:sldId id="283" r:id="rId16"/>
    <p:sldId id="258" r:id="rId17"/>
    <p:sldId id="268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304" autoAdjust="0"/>
  </p:normalViewPr>
  <p:slideViewPr>
    <p:cSldViewPr snapToGrid="0">
      <p:cViewPr varScale="1">
        <p:scale>
          <a:sx n="47" d="100"/>
          <a:sy n="47" d="100"/>
        </p:scale>
        <p:origin x="52" y="224"/>
      </p:cViewPr>
      <p:guideLst/>
    </p:cSldViewPr>
  </p:slideViewPr>
  <p:outlineViewPr>
    <p:cViewPr>
      <p:scale>
        <a:sx n="33" d="100"/>
        <a:sy n="33" d="100"/>
      </p:scale>
      <p:origin x="0" y="-21869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271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M Jouault" userId="d6dcddb1-165a-421e-bb4b-f64ee731e692" providerId="ADAL" clId="{AC491A45-CD13-44E5-A894-85608FE4F7B6}"/>
    <pc:docChg chg="undo custSel addSld modSld sldOrd">
      <pc:chgData name="Lucy M Jouault" userId="d6dcddb1-165a-421e-bb4b-f64ee731e692" providerId="ADAL" clId="{AC491A45-CD13-44E5-A894-85608FE4F7B6}" dt="2023-12-06T09:46:56" v="4091" actId="20577"/>
      <pc:docMkLst>
        <pc:docMk/>
      </pc:docMkLst>
      <pc:sldChg chg="addSp delSp modSp mod">
        <pc:chgData name="Lucy M Jouault" userId="d6dcddb1-165a-421e-bb4b-f64ee731e692" providerId="ADAL" clId="{AC491A45-CD13-44E5-A894-85608FE4F7B6}" dt="2023-12-06T09:46:56" v="4091" actId="20577"/>
        <pc:sldMkLst>
          <pc:docMk/>
          <pc:sldMk cId="2815339507" sldId="257"/>
        </pc:sldMkLst>
        <pc:spChg chg="mod">
          <ac:chgData name="Lucy M Jouault" userId="d6dcddb1-165a-421e-bb4b-f64ee731e692" providerId="ADAL" clId="{AC491A45-CD13-44E5-A894-85608FE4F7B6}" dt="2023-12-06T08:24:01.608" v="4089" actId="20577"/>
          <ac:spMkLst>
            <pc:docMk/>
            <pc:sldMk cId="2815339507" sldId="257"/>
            <ac:spMk id="3" creationId="{65A25FA4-A288-4460-BF12-637E077953CB}"/>
          </ac:spMkLst>
        </pc:spChg>
        <pc:spChg chg="add del mod">
          <ac:chgData name="Lucy M Jouault" userId="d6dcddb1-165a-421e-bb4b-f64ee731e692" providerId="ADAL" clId="{AC491A45-CD13-44E5-A894-85608FE4F7B6}" dt="2023-12-04T12:49:12.347" v="9" actId="478"/>
          <ac:spMkLst>
            <pc:docMk/>
            <pc:sldMk cId="2815339507" sldId="257"/>
            <ac:spMk id="4" creationId="{4B862E27-88EB-3D81-0687-BD3C83F87BD8}"/>
          </ac:spMkLst>
        </pc:spChg>
        <pc:spChg chg="mod">
          <ac:chgData name="Lucy M Jouault" userId="d6dcddb1-165a-421e-bb4b-f64ee731e692" providerId="ADAL" clId="{AC491A45-CD13-44E5-A894-85608FE4F7B6}" dt="2023-12-06T09:46:56" v="4091" actId="20577"/>
          <ac:spMkLst>
            <pc:docMk/>
            <pc:sldMk cId="2815339507" sldId="257"/>
            <ac:spMk id="7" creationId="{91C52C13-996F-4CF8-BBA5-F6CC233475A7}"/>
          </ac:spMkLst>
        </pc:spChg>
        <pc:spChg chg="del">
          <ac:chgData name="Lucy M Jouault" userId="d6dcddb1-165a-421e-bb4b-f64ee731e692" providerId="ADAL" clId="{AC491A45-CD13-44E5-A894-85608FE4F7B6}" dt="2023-12-04T12:49:18.985" v="11" actId="478"/>
          <ac:spMkLst>
            <pc:docMk/>
            <pc:sldMk cId="2815339507" sldId="257"/>
            <ac:spMk id="57" creationId="{653BB8CA-23AF-4226-9FB3-FA1964EBA661}"/>
          </ac:spMkLst>
        </pc:spChg>
        <pc:spChg chg="del">
          <ac:chgData name="Lucy M Jouault" userId="d6dcddb1-165a-421e-bb4b-f64ee731e692" providerId="ADAL" clId="{AC491A45-CD13-44E5-A894-85608FE4F7B6}" dt="2023-12-04T12:49:14.788" v="10" actId="478"/>
          <ac:spMkLst>
            <pc:docMk/>
            <pc:sldMk cId="2815339507" sldId="257"/>
            <ac:spMk id="58" creationId="{4DDD181B-D1CF-4E5A-B354-DE584F3F2B23}"/>
          </ac:spMkLst>
        </pc:spChg>
        <pc:picChg chg="add del mod">
          <ac:chgData name="Lucy M Jouault" userId="d6dcddb1-165a-421e-bb4b-f64ee731e692" providerId="ADAL" clId="{AC491A45-CD13-44E5-A894-85608FE4F7B6}" dt="2023-12-04T12:49:12.347" v="9" actId="478"/>
          <ac:picMkLst>
            <pc:docMk/>
            <pc:sldMk cId="2815339507" sldId="257"/>
            <ac:picMk id="15" creationId="{8A312F11-75CA-44C5-8937-46152AD55204}"/>
          </ac:picMkLst>
        </pc:picChg>
      </pc:sldChg>
      <pc:sldChg chg="addSp delSp modSp mod ord">
        <pc:chgData name="Lucy M Jouault" userId="d6dcddb1-165a-421e-bb4b-f64ee731e692" providerId="ADAL" clId="{AC491A45-CD13-44E5-A894-85608FE4F7B6}" dt="2023-12-05T11:02:50.972" v="3244" actId="20577"/>
        <pc:sldMkLst>
          <pc:docMk/>
          <pc:sldMk cId="1094308873" sldId="259"/>
        </pc:sldMkLst>
        <pc:spChg chg="mod">
          <ac:chgData name="Lucy M Jouault" userId="d6dcddb1-165a-421e-bb4b-f64ee731e692" providerId="ADAL" clId="{AC491A45-CD13-44E5-A894-85608FE4F7B6}" dt="2023-12-04T16:09:08.201" v="950" actId="14100"/>
          <ac:spMkLst>
            <pc:docMk/>
            <pc:sldMk cId="1094308873" sldId="259"/>
            <ac:spMk id="3" creationId="{43F20131-2E66-4147-85FF-C0F1FCA97231}"/>
          </ac:spMkLst>
        </pc:spChg>
        <pc:spChg chg="add del mod">
          <ac:chgData name="Lucy M Jouault" userId="d6dcddb1-165a-421e-bb4b-f64ee731e692" providerId="ADAL" clId="{AC491A45-CD13-44E5-A894-85608FE4F7B6}" dt="2023-12-04T16:11:49.762" v="1023" actId="478"/>
          <ac:spMkLst>
            <pc:docMk/>
            <pc:sldMk cId="1094308873" sldId="259"/>
            <ac:spMk id="4" creationId="{07B730B8-21A7-F03A-EEA2-E9A5BD74C117}"/>
          </ac:spMkLst>
        </pc:spChg>
        <pc:spChg chg="add del mod">
          <ac:chgData name="Lucy M Jouault" userId="d6dcddb1-165a-421e-bb4b-f64ee731e692" providerId="ADAL" clId="{AC491A45-CD13-44E5-A894-85608FE4F7B6}" dt="2023-12-04T16:11:50.450" v="1024" actId="478"/>
          <ac:spMkLst>
            <pc:docMk/>
            <pc:sldMk cId="1094308873" sldId="259"/>
            <ac:spMk id="6" creationId="{9B7DAF48-A274-6DBC-5F8F-0651E0686C33}"/>
          </ac:spMkLst>
        </pc:spChg>
        <pc:spChg chg="mod">
          <ac:chgData name="Lucy M Jouault" userId="d6dcddb1-165a-421e-bb4b-f64ee731e692" providerId="ADAL" clId="{AC491A45-CD13-44E5-A894-85608FE4F7B6}" dt="2023-12-05T10:35:04.682" v="3229" actId="207"/>
          <ac:spMkLst>
            <pc:docMk/>
            <pc:sldMk cId="1094308873" sldId="259"/>
            <ac:spMk id="10" creationId="{00E7F2B6-10A7-477E-B377-78173351CB9B}"/>
          </ac:spMkLst>
        </pc:spChg>
        <pc:spChg chg="mod">
          <ac:chgData name="Lucy M Jouault" userId="d6dcddb1-165a-421e-bb4b-f64ee731e692" providerId="ADAL" clId="{AC491A45-CD13-44E5-A894-85608FE4F7B6}" dt="2023-12-05T10:17:35.177" v="3151" actId="1037"/>
          <ac:spMkLst>
            <pc:docMk/>
            <pc:sldMk cId="1094308873" sldId="259"/>
            <ac:spMk id="19" creationId="{59BCB765-3776-41F5-B6B8-6208678A046A}"/>
          </ac:spMkLst>
        </pc:spChg>
        <pc:spChg chg="mod">
          <ac:chgData name="Lucy M Jouault" userId="d6dcddb1-165a-421e-bb4b-f64ee731e692" providerId="ADAL" clId="{AC491A45-CD13-44E5-A894-85608FE4F7B6}" dt="2023-12-05T11:02:48.271" v="3241" actId="20577"/>
          <ac:spMkLst>
            <pc:docMk/>
            <pc:sldMk cId="1094308873" sldId="259"/>
            <ac:spMk id="23" creationId="{D2EE4141-AD91-4E47-B788-C5EA3ACC61A0}"/>
          </ac:spMkLst>
        </pc:spChg>
        <pc:spChg chg="del">
          <ac:chgData name="Lucy M Jouault" userId="d6dcddb1-165a-421e-bb4b-f64ee731e692" providerId="ADAL" clId="{AC491A45-CD13-44E5-A894-85608FE4F7B6}" dt="2023-12-04T16:11:47.290" v="1021" actId="478"/>
          <ac:spMkLst>
            <pc:docMk/>
            <pc:sldMk cId="1094308873" sldId="259"/>
            <ac:spMk id="24" creationId="{106F3974-4943-47E8-A433-5C64B36E9463}"/>
          </ac:spMkLst>
        </pc:spChg>
        <pc:spChg chg="mod">
          <ac:chgData name="Lucy M Jouault" userId="d6dcddb1-165a-421e-bb4b-f64ee731e692" providerId="ADAL" clId="{AC491A45-CD13-44E5-A894-85608FE4F7B6}" dt="2023-12-05T10:35:09.193" v="3230" actId="207"/>
          <ac:spMkLst>
            <pc:docMk/>
            <pc:sldMk cId="1094308873" sldId="259"/>
            <ac:spMk id="25" creationId="{28950946-2F58-45BE-8886-7AC0149D69EA}"/>
          </ac:spMkLst>
        </pc:spChg>
        <pc:spChg chg="mod">
          <ac:chgData name="Lucy M Jouault" userId="d6dcddb1-165a-421e-bb4b-f64ee731e692" providerId="ADAL" clId="{AC491A45-CD13-44E5-A894-85608FE4F7B6}" dt="2023-12-05T10:32:14.787" v="3195" actId="14100"/>
          <ac:spMkLst>
            <pc:docMk/>
            <pc:sldMk cId="1094308873" sldId="259"/>
            <ac:spMk id="33" creationId="{1ACF41D3-2AFC-49DB-9DF0-E2ECA29FB165}"/>
          </ac:spMkLst>
        </pc:spChg>
        <pc:spChg chg="del">
          <ac:chgData name="Lucy M Jouault" userId="d6dcddb1-165a-421e-bb4b-f64ee731e692" providerId="ADAL" clId="{AC491A45-CD13-44E5-A894-85608FE4F7B6}" dt="2023-12-04T16:11:49.035" v="1022" actId="478"/>
          <ac:spMkLst>
            <pc:docMk/>
            <pc:sldMk cId="1094308873" sldId="259"/>
            <ac:spMk id="34" creationId="{3643E873-8912-4B68-8719-1C569341D6FD}"/>
          </ac:spMkLst>
        </pc:spChg>
        <pc:spChg chg="mod">
          <ac:chgData name="Lucy M Jouault" userId="d6dcddb1-165a-421e-bb4b-f64ee731e692" providerId="ADAL" clId="{AC491A45-CD13-44E5-A894-85608FE4F7B6}" dt="2023-12-05T11:02:50.972" v="3244" actId="20577"/>
          <ac:spMkLst>
            <pc:docMk/>
            <pc:sldMk cId="1094308873" sldId="259"/>
            <ac:spMk id="35" creationId="{B56B6F3A-5C12-4500-AD07-4FCE61526A57}"/>
          </ac:spMkLst>
        </pc:spChg>
        <pc:spChg chg="del">
          <ac:chgData name="Lucy M Jouault" userId="d6dcddb1-165a-421e-bb4b-f64ee731e692" providerId="ADAL" clId="{AC491A45-CD13-44E5-A894-85608FE4F7B6}" dt="2023-12-05T10:13:55.447" v="3120" actId="478"/>
          <ac:spMkLst>
            <pc:docMk/>
            <pc:sldMk cId="1094308873" sldId="259"/>
            <ac:spMk id="256" creationId="{A111CCC7-FCBE-479D-A98A-3FF0FC4C6D9D}"/>
          </ac:spMkLst>
        </pc:spChg>
        <pc:spChg chg="del">
          <ac:chgData name="Lucy M Jouault" userId="d6dcddb1-165a-421e-bb4b-f64ee731e692" providerId="ADAL" clId="{AC491A45-CD13-44E5-A894-85608FE4F7B6}" dt="2023-12-05T10:13:51.488" v="3119" actId="478"/>
          <ac:spMkLst>
            <pc:docMk/>
            <pc:sldMk cId="1094308873" sldId="259"/>
            <ac:spMk id="257" creationId="{8DBC7823-0B82-44CB-B937-1DAF28C165B4}"/>
          </ac:spMkLst>
        </pc:spChg>
        <pc:picChg chg="mod modCrop">
          <ac:chgData name="Lucy M Jouault" userId="d6dcddb1-165a-421e-bb4b-f64ee731e692" providerId="ADAL" clId="{AC491A45-CD13-44E5-A894-85608FE4F7B6}" dt="2023-12-05T10:34:45.388" v="3228" actId="14826"/>
          <ac:picMkLst>
            <pc:docMk/>
            <pc:sldMk cId="1094308873" sldId="259"/>
            <ac:picMk id="27" creationId="{290FBD7A-BEB6-4C4C-B057-7A00B6FBB7DD}"/>
          </ac:picMkLst>
        </pc:picChg>
      </pc:sldChg>
      <pc:sldChg chg="addSp modSp">
        <pc:chgData name="Lucy M Jouault" userId="d6dcddb1-165a-421e-bb4b-f64ee731e692" providerId="ADAL" clId="{AC491A45-CD13-44E5-A894-85608FE4F7B6}" dt="2023-12-04T16:35:05.208" v="2065"/>
        <pc:sldMkLst>
          <pc:docMk/>
          <pc:sldMk cId="3984440688" sldId="261"/>
        </pc:sldMkLst>
        <pc:picChg chg="add mod">
          <ac:chgData name="Lucy M Jouault" userId="d6dcddb1-165a-421e-bb4b-f64ee731e692" providerId="ADAL" clId="{AC491A45-CD13-44E5-A894-85608FE4F7B6}" dt="2023-12-04T16:35:05.208" v="2065"/>
          <ac:picMkLst>
            <pc:docMk/>
            <pc:sldMk cId="3984440688" sldId="261"/>
            <ac:picMk id="2" creationId="{07A44E1F-C792-730C-24DD-C355D6609753}"/>
          </ac:picMkLst>
        </pc:picChg>
      </pc:sldChg>
      <pc:sldChg chg="addSp delSp modSp mod">
        <pc:chgData name="Lucy M Jouault" userId="d6dcddb1-165a-421e-bb4b-f64ee731e692" providerId="ADAL" clId="{AC491A45-CD13-44E5-A894-85608FE4F7B6}" dt="2023-12-05T13:35:07.991" v="3832" actId="1076"/>
        <pc:sldMkLst>
          <pc:docMk/>
          <pc:sldMk cId="2174002491" sldId="263"/>
        </pc:sldMkLst>
        <pc:spChg chg="add mod">
          <ac:chgData name="Lucy M Jouault" userId="d6dcddb1-165a-421e-bb4b-f64ee731e692" providerId="ADAL" clId="{AC491A45-CD13-44E5-A894-85608FE4F7B6}" dt="2023-12-05T13:34:29.898" v="3825" actId="1076"/>
          <ac:spMkLst>
            <pc:docMk/>
            <pc:sldMk cId="2174002491" sldId="263"/>
            <ac:spMk id="3" creationId="{28D75639-2622-D0FA-741D-E42B2CE13D6B}"/>
          </ac:spMkLst>
        </pc:spChg>
        <pc:spChg chg="add del mod">
          <ac:chgData name="Lucy M Jouault" userId="d6dcddb1-165a-421e-bb4b-f64ee731e692" providerId="ADAL" clId="{AC491A45-CD13-44E5-A894-85608FE4F7B6}" dt="2023-12-04T16:02:17.555" v="705" actId="478"/>
          <ac:spMkLst>
            <pc:docMk/>
            <pc:sldMk cId="2174002491" sldId="263"/>
            <ac:spMk id="5" creationId="{1704205D-A1C1-07FA-3FA5-2D38EA60484E}"/>
          </ac:spMkLst>
        </pc:spChg>
        <pc:spChg chg="add del mod">
          <ac:chgData name="Lucy M Jouault" userId="d6dcddb1-165a-421e-bb4b-f64ee731e692" providerId="ADAL" clId="{AC491A45-CD13-44E5-A894-85608FE4F7B6}" dt="2023-12-04T16:02:47.543" v="709" actId="478"/>
          <ac:spMkLst>
            <pc:docMk/>
            <pc:sldMk cId="2174002491" sldId="263"/>
            <ac:spMk id="7" creationId="{0A3739E1-49AF-1833-68B2-0E60C6E288AC}"/>
          </ac:spMkLst>
        </pc:spChg>
        <pc:spChg chg="add del mod">
          <ac:chgData name="Lucy M Jouault" userId="d6dcddb1-165a-421e-bb4b-f64ee731e692" providerId="ADAL" clId="{AC491A45-CD13-44E5-A894-85608FE4F7B6}" dt="2023-12-04T16:02:45.603" v="708" actId="478"/>
          <ac:spMkLst>
            <pc:docMk/>
            <pc:sldMk cId="2174002491" sldId="263"/>
            <ac:spMk id="9" creationId="{F46744DB-55C0-73BA-B12E-20B8A8A156F2}"/>
          </ac:spMkLst>
        </pc:spChg>
        <pc:spChg chg="add del mod">
          <ac:chgData name="Lucy M Jouault" userId="d6dcddb1-165a-421e-bb4b-f64ee731e692" providerId="ADAL" clId="{AC491A45-CD13-44E5-A894-85608FE4F7B6}" dt="2023-12-05T13:24:10.030" v="3651" actId="478"/>
          <ac:spMkLst>
            <pc:docMk/>
            <pc:sldMk cId="2174002491" sldId="263"/>
            <ac:spMk id="10" creationId="{773AB982-AD78-62DD-ABB9-6A5A4F95CFB3}"/>
          </ac:spMkLst>
        </pc:spChg>
        <pc:spChg chg="add del mod">
          <ac:chgData name="Lucy M Jouault" userId="d6dcddb1-165a-421e-bb4b-f64ee731e692" providerId="ADAL" clId="{AC491A45-CD13-44E5-A894-85608FE4F7B6}" dt="2023-12-05T13:24:11.595" v="3652" actId="478"/>
          <ac:spMkLst>
            <pc:docMk/>
            <pc:sldMk cId="2174002491" sldId="263"/>
            <ac:spMk id="11" creationId="{1DFB3B1A-C7BD-7D39-A225-3DE23DA5A8A7}"/>
          </ac:spMkLst>
        </pc:spChg>
        <pc:spChg chg="del">
          <ac:chgData name="Lucy M Jouault" userId="d6dcddb1-165a-421e-bb4b-f64ee731e692" providerId="ADAL" clId="{AC491A45-CD13-44E5-A894-85608FE4F7B6}" dt="2023-12-04T16:02:44.025" v="707" actId="478"/>
          <ac:spMkLst>
            <pc:docMk/>
            <pc:sldMk cId="2174002491" sldId="263"/>
            <ac:spMk id="18" creationId="{62192F0C-65C9-4E6D-9314-81FB7E4DB469}"/>
          </ac:spMkLst>
        </pc:spChg>
        <pc:spChg chg="mod">
          <ac:chgData name="Lucy M Jouault" userId="d6dcddb1-165a-421e-bb4b-f64ee731e692" providerId="ADAL" clId="{AC491A45-CD13-44E5-A894-85608FE4F7B6}" dt="2023-12-05T13:35:07.991" v="3832" actId="1076"/>
          <ac:spMkLst>
            <pc:docMk/>
            <pc:sldMk cId="2174002491" sldId="263"/>
            <ac:spMk id="19" creationId="{41F484C5-3EB9-4664-93EB-E81179E953BB}"/>
          </ac:spMkLst>
        </pc:spChg>
        <pc:spChg chg="del mod">
          <ac:chgData name="Lucy M Jouault" userId="d6dcddb1-165a-421e-bb4b-f64ee731e692" providerId="ADAL" clId="{AC491A45-CD13-44E5-A894-85608FE4F7B6}" dt="2023-12-04T14:28:12.073" v="488" actId="478"/>
          <ac:spMkLst>
            <pc:docMk/>
            <pc:sldMk cId="2174002491" sldId="263"/>
            <ac:spMk id="20" creationId="{B0C9F763-9E0D-4C82-9B80-0BC0FEBCD7FA}"/>
          </ac:spMkLst>
        </pc:spChg>
        <pc:spChg chg="del mod">
          <ac:chgData name="Lucy M Jouault" userId="d6dcddb1-165a-421e-bb4b-f64ee731e692" providerId="ADAL" clId="{AC491A45-CD13-44E5-A894-85608FE4F7B6}" dt="2023-12-04T16:02:19.917" v="706" actId="478"/>
          <ac:spMkLst>
            <pc:docMk/>
            <pc:sldMk cId="2174002491" sldId="263"/>
            <ac:spMk id="21" creationId="{D5F29795-F227-44BE-8FFE-BEDE82043BB8}"/>
          </ac:spMkLst>
        </pc:spChg>
        <pc:spChg chg="mod">
          <ac:chgData name="Lucy M Jouault" userId="d6dcddb1-165a-421e-bb4b-f64ee731e692" providerId="ADAL" clId="{AC491A45-CD13-44E5-A894-85608FE4F7B6}" dt="2023-12-05T13:33:28.884" v="3785" actId="1076"/>
          <ac:spMkLst>
            <pc:docMk/>
            <pc:sldMk cId="2174002491" sldId="263"/>
            <ac:spMk id="22" creationId="{322BD54C-AB8D-4B3B-836D-ABFFFE5D70BE}"/>
          </ac:spMkLst>
        </pc:spChg>
        <pc:spChg chg="mod">
          <ac:chgData name="Lucy M Jouault" userId="d6dcddb1-165a-421e-bb4b-f64ee731e692" providerId="ADAL" clId="{AC491A45-CD13-44E5-A894-85608FE4F7B6}" dt="2023-12-05T13:35:03.284" v="3831" actId="1076"/>
          <ac:spMkLst>
            <pc:docMk/>
            <pc:sldMk cId="2174002491" sldId="263"/>
            <ac:spMk id="23" creationId="{B36D4B3E-84DA-44C7-A6BE-5A3E2200511C}"/>
          </ac:spMkLst>
        </pc:spChg>
        <pc:spChg chg="mod">
          <ac:chgData name="Lucy M Jouault" userId="d6dcddb1-165a-421e-bb4b-f64ee731e692" providerId="ADAL" clId="{AC491A45-CD13-44E5-A894-85608FE4F7B6}" dt="2023-12-05T13:34:34.072" v="3826" actId="1076"/>
          <ac:spMkLst>
            <pc:docMk/>
            <pc:sldMk cId="2174002491" sldId="263"/>
            <ac:spMk id="24" creationId="{4AB50F20-85E8-46ED-94DD-28F720071BF3}"/>
          </ac:spMkLst>
        </pc:spChg>
        <pc:spChg chg="del">
          <ac:chgData name="Lucy M Jouault" userId="d6dcddb1-165a-421e-bb4b-f64ee731e692" providerId="ADAL" clId="{AC491A45-CD13-44E5-A894-85608FE4F7B6}" dt="2023-12-04T16:02:15.067" v="704" actId="478"/>
          <ac:spMkLst>
            <pc:docMk/>
            <pc:sldMk cId="2174002491" sldId="263"/>
            <ac:spMk id="25" creationId="{FB26710D-F165-490A-A2CE-0A7D9FD8F9BA}"/>
          </ac:spMkLst>
        </pc:spChg>
        <pc:spChg chg="mod">
          <ac:chgData name="Lucy M Jouault" userId="d6dcddb1-165a-421e-bb4b-f64ee731e692" providerId="ADAL" clId="{AC491A45-CD13-44E5-A894-85608FE4F7B6}" dt="2023-12-05T11:56:59.811" v="3280" actId="1035"/>
          <ac:spMkLst>
            <pc:docMk/>
            <pc:sldMk cId="2174002491" sldId="263"/>
            <ac:spMk id="26" creationId="{CDA2767E-38F3-49F7-BE02-EA3E6C7C8096}"/>
          </ac:spMkLst>
        </pc:spChg>
        <pc:spChg chg="mod">
          <ac:chgData name="Lucy M Jouault" userId="d6dcddb1-165a-421e-bb4b-f64ee731e692" providerId="ADAL" clId="{AC491A45-CD13-44E5-A894-85608FE4F7B6}" dt="2023-12-05T13:34:36.622" v="3827" actId="1076"/>
          <ac:spMkLst>
            <pc:docMk/>
            <pc:sldMk cId="2174002491" sldId="263"/>
            <ac:spMk id="44" creationId="{540F4685-F7C7-4370-AF35-F80D53D13A43}"/>
          </ac:spMkLst>
        </pc:spChg>
        <pc:spChg chg="mod">
          <ac:chgData name="Lucy M Jouault" userId="d6dcddb1-165a-421e-bb4b-f64ee731e692" providerId="ADAL" clId="{AC491A45-CD13-44E5-A894-85608FE4F7B6}" dt="2023-12-05T13:34:15.133" v="3821" actId="1076"/>
          <ac:spMkLst>
            <pc:docMk/>
            <pc:sldMk cId="2174002491" sldId="263"/>
            <ac:spMk id="45" creationId="{DD180B3D-49E9-46B9-A20B-5BB4BD204605}"/>
          </ac:spMkLst>
        </pc:spChg>
        <pc:spChg chg="del">
          <ac:chgData name="Lucy M Jouault" userId="d6dcddb1-165a-421e-bb4b-f64ee731e692" providerId="ADAL" clId="{AC491A45-CD13-44E5-A894-85608FE4F7B6}" dt="2023-12-04T12:49:48.518" v="12" actId="478"/>
          <ac:spMkLst>
            <pc:docMk/>
            <pc:sldMk cId="2174002491" sldId="263"/>
            <ac:spMk id="323" creationId="{E3799503-8083-4A2B-B1A6-DA877569C577}"/>
          </ac:spMkLst>
        </pc:spChg>
        <pc:spChg chg="del">
          <ac:chgData name="Lucy M Jouault" userId="d6dcddb1-165a-421e-bb4b-f64ee731e692" providerId="ADAL" clId="{AC491A45-CD13-44E5-A894-85608FE4F7B6}" dt="2023-12-04T12:49:50.517" v="13" actId="478"/>
          <ac:spMkLst>
            <pc:docMk/>
            <pc:sldMk cId="2174002491" sldId="263"/>
            <ac:spMk id="324" creationId="{F3416D3B-8D80-4408-8E8E-08E7B3A092C0}"/>
          </ac:spMkLst>
        </pc:spChg>
      </pc:sldChg>
      <pc:sldChg chg="modSp mod">
        <pc:chgData name="Lucy M Jouault" userId="d6dcddb1-165a-421e-bb4b-f64ee731e692" providerId="ADAL" clId="{AC491A45-CD13-44E5-A894-85608FE4F7B6}" dt="2023-12-04T16:43:16.314" v="2346" actId="20577"/>
        <pc:sldMkLst>
          <pc:docMk/>
          <pc:sldMk cId="2883553059" sldId="264"/>
        </pc:sldMkLst>
        <pc:spChg chg="mod">
          <ac:chgData name="Lucy M Jouault" userId="d6dcddb1-165a-421e-bb4b-f64ee731e692" providerId="ADAL" clId="{AC491A45-CD13-44E5-A894-85608FE4F7B6}" dt="2023-12-04T16:16:25.840" v="1080" actId="20577"/>
          <ac:spMkLst>
            <pc:docMk/>
            <pc:sldMk cId="2883553059" sldId="264"/>
            <ac:spMk id="30" creationId="{F580F041-DC12-4416-8D50-10D5CB88036E}"/>
          </ac:spMkLst>
        </pc:spChg>
        <pc:spChg chg="mod">
          <ac:chgData name="Lucy M Jouault" userId="d6dcddb1-165a-421e-bb4b-f64ee731e692" providerId="ADAL" clId="{AC491A45-CD13-44E5-A894-85608FE4F7B6}" dt="2023-12-04T16:15:52.749" v="1037" actId="20577"/>
          <ac:spMkLst>
            <pc:docMk/>
            <pc:sldMk cId="2883553059" sldId="264"/>
            <ac:spMk id="62" creationId="{F3A35CB8-192D-46E2-ABAC-ED96BB3582BE}"/>
          </ac:spMkLst>
        </pc:spChg>
        <pc:spChg chg="mod">
          <ac:chgData name="Lucy M Jouault" userId="d6dcddb1-165a-421e-bb4b-f64ee731e692" providerId="ADAL" clId="{AC491A45-CD13-44E5-A894-85608FE4F7B6}" dt="2023-12-04T16:43:16.314" v="2346" actId="20577"/>
          <ac:spMkLst>
            <pc:docMk/>
            <pc:sldMk cId="2883553059" sldId="264"/>
            <ac:spMk id="64" creationId="{A1AC70BF-8941-481C-8D24-0B619A898EDE}"/>
          </ac:spMkLst>
        </pc:spChg>
        <pc:picChg chg="mod">
          <ac:chgData name="Lucy M Jouault" userId="d6dcddb1-165a-421e-bb4b-f64ee731e692" providerId="ADAL" clId="{AC491A45-CD13-44E5-A894-85608FE4F7B6}" dt="2023-12-04T16:15:49.242" v="1026" actId="14826"/>
          <ac:picMkLst>
            <pc:docMk/>
            <pc:sldMk cId="2883553059" sldId="264"/>
            <ac:picMk id="46" creationId="{1420D33F-ACED-46BE-B2DF-C61CB4ABF7CF}"/>
          </ac:picMkLst>
        </pc:picChg>
      </pc:sldChg>
      <pc:sldChg chg="addSp modSp mod ord">
        <pc:chgData name="Lucy M Jouault" userId="d6dcddb1-165a-421e-bb4b-f64ee731e692" providerId="ADAL" clId="{AC491A45-CD13-44E5-A894-85608FE4F7B6}" dt="2023-12-04T16:41:24.109" v="2320" actId="14100"/>
        <pc:sldMkLst>
          <pc:docMk/>
          <pc:sldMk cId="2316932" sldId="265"/>
        </pc:sldMkLst>
        <pc:spChg chg="mod">
          <ac:chgData name="Lucy M Jouault" userId="d6dcddb1-165a-421e-bb4b-f64ee731e692" providerId="ADAL" clId="{AC491A45-CD13-44E5-A894-85608FE4F7B6}" dt="2023-12-04T16:30:29.312" v="1702" actId="20577"/>
          <ac:spMkLst>
            <pc:docMk/>
            <pc:sldMk cId="2316932" sldId="265"/>
            <ac:spMk id="23" creationId="{5BCCD6C8-F91D-4A81-8513-B31078BBC009}"/>
          </ac:spMkLst>
        </pc:spChg>
        <pc:spChg chg="mod">
          <ac:chgData name="Lucy M Jouault" userId="d6dcddb1-165a-421e-bb4b-f64ee731e692" providerId="ADAL" clId="{AC491A45-CD13-44E5-A894-85608FE4F7B6}" dt="2023-12-04T16:36:13.505" v="2092" actId="14100"/>
          <ac:spMkLst>
            <pc:docMk/>
            <pc:sldMk cId="2316932" sldId="265"/>
            <ac:spMk id="62" creationId="{F0E231FA-A4C7-4627-A14C-74DA402FD943}"/>
          </ac:spMkLst>
        </pc:spChg>
        <pc:spChg chg="mod">
          <ac:chgData name="Lucy M Jouault" userId="d6dcddb1-165a-421e-bb4b-f64ee731e692" providerId="ADAL" clId="{AC491A45-CD13-44E5-A894-85608FE4F7B6}" dt="2023-12-04T16:41:20.405" v="2319" actId="14100"/>
          <ac:spMkLst>
            <pc:docMk/>
            <pc:sldMk cId="2316932" sldId="265"/>
            <ac:spMk id="63" creationId="{9F219F7A-AA8D-44E8-85C6-7B9E43B2FEA2}"/>
          </ac:spMkLst>
        </pc:spChg>
        <pc:spChg chg="mod">
          <ac:chgData name="Lucy M Jouault" userId="d6dcddb1-165a-421e-bb4b-f64ee731e692" providerId="ADAL" clId="{AC491A45-CD13-44E5-A894-85608FE4F7B6}" dt="2023-12-04T16:40:06.969" v="2313" actId="114"/>
          <ac:spMkLst>
            <pc:docMk/>
            <pc:sldMk cId="2316932" sldId="265"/>
            <ac:spMk id="99" creationId="{5355A1F3-1DF5-4754-82C7-DBE14DBFAC9A}"/>
          </ac:spMkLst>
        </pc:spChg>
        <pc:spChg chg="mod">
          <ac:chgData name="Lucy M Jouault" userId="d6dcddb1-165a-421e-bb4b-f64ee731e692" providerId="ADAL" clId="{AC491A45-CD13-44E5-A894-85608FE4F7B6}" dt="2023-12-04T16:41:24.109" v="2320" actId="14100"/>
          <ac:spMkLst>
            <pc:docMk/>
            <pc:sldMk cId="2316932" sldId="265"/>
            <ac:spMk id="100" creationId="{20C05462-50C1-47AC-B864-6331DA480340}"/>
          </ac:spMkLst>
        </pc:spChg>
        <pc:picChg chg="add mod">
          <ac:chgData name="Lucy M Jouault" userId="d6dcddb1-165a-421e-bb4b-f64ee731e692" providerId="ADAL" clId="{AC491A45-CD13-44E5-A894-85608FE4F7B6}" dt="2023-12-04T16:40:17.370" v="2315" actId="207"/>
          <ac:picMkLst>
            <pc:docMk/>
            <pc:sldMk cId="2316932" sldId="265"/>
            <ac:picMk id="3" creationId="{223D59F2-7D61-837A-2D9B-3FC0B39F7808}"/>
          </ac:picMkLst>
        </pc:picChg>
        <pc:picChg chg="mod modCrop">
          <ac:chgData name="Lucy M Jouault" userId="d6dcddb1-165a-421e-bb4b-f64ee731e692" providerId="ADAL" clId="{AC491A45-CD13-44E5-A894-85608FE4F7B6}" dt="2023-12-04T16:36:06.451" v="2091" actId="1038"/>
          <ac:picMkLst>
            <pc:docMk/>
            <pc:sldMk cId="2316932" sldId="265"/>
            <ac:picMk id="18" creationId="{A5E3392C-C6EB-4B0C-B644-CBD1E6A34420}"/>
          </ac:picMkLst>
        </pc:picChg>
      </pc:sldChg>
      <pc:sldChg chg="modSp mod">
        <pc:chgData name="Lucy M Jouault" userId="d6dcddb1-165a-421e-bb4b-f64ee731e692" providerId="ADAL" clId="{AC491A45-CD13-44E5-A894-85608FE4F7B6}" dt="2023-12-04T12:47:39.965" v="6" actId="20577"/>
        <pc:sldMkLst>
          <pc:docMk/>
          <pc:sldMk cId="598063663" sldId="273"/>
        </pc:sldMkLst>
        <pc:spChg chg="mod">
          <ac:chgData name="Lucy M Jouault" userId="d6dcddb1-165a-421e-bb4b-f64ee731e692" providerId="ADAL" clId="{AC491A45-CD13-44E5-A894-85608FE4F7B6}" dt="2023-12-04T12:47:39.965" v="6" actId="20577"/>
          <ac:spMkLst>
            <pc:docMk/>
            <pc:sldMk cId="598063663" sldId="273"/>
            <ac:spMk id="12" creationId="{D8AA6DF9-C0BD-4398-AE4D-694E20340FDA}"/>
          </ac:spMkLst>
        </pc:spChg>
      </pc:sldChg>
      <pc:sldChg chg="addSp delSp modSp mod ord setBg">
        <pc:chgData name="Lucy M Jouault" userId="d6dcddb1-165a-421e-bb4b-f64ee731e692" providerId="ADAL" clId="{AC491A45-CD13-44E5-A894-85608FE4F7B6}" dt="2023-12-04T16:55:53.965" v="3118" actId="20577"/>
        <pc:sldMkLst>
          <pc:docMk/>
          <pc:sldMk cId="323263871" sldId="276"/>
        </pc:sldMkLst>
        <pc:spChg chg="add mod">
          <ac:chgData name="Lucy M Jouault" userId="d6dcddb1-165a-421e-bb4b-f64ee731e692" providerId="ADAL" clId="{AC491A45-CD13-44E5-A894-85608FE4F7B6}" dt="2023-12-04T16:45:43.606" v="2419" actId="14100"/>
          <ac:spMkLst>
            <pc:docMk/>
            <pc:sldMk cId="323263871" sldId="276"/>
            <ac:spMk id="2" creationId="{2E29E7EE-C124-2F84-73AC-810A2CE29E18}"/>
          </ac:spMkLst>
        </pc:spChg>
        <pc:spChg chg="add del mod">
          <ac:chgData name="Lucy M Jouault" userId="d6dcddb1-165a-421e-bb4b-f64ee731e692" providerId="ADAL" clId="{AC491A45-CD13-44E5-A894-85608FE4F7B6}" dt="2023-12-04T16:48:44.732" v="2585" actId="478"/>
          <ac:spMkLst>
            <pc:docMk/>
            <pc:sldMk cId="323263871" sldId="276"/>
            <ac:spMk id="3" creationId="{2640E91D-18E5-4731-B64D-89FA6D338F8D}"/>
          </ac:spMkLst>
        </pc:spChg>
        <pc:spChg chg="mod">
          <ac:chgData name="Lucy M Jouault" userId="d6dcddb1-165a-421e-bb4b-f64ee731e692" providerId="ADAL" clId="{AC491A45-CD13-44E5-A894-85608FE4F7B6}" dt="2023-12-04T16:49:20.498" v="2597" actId="1076"/>
          <ac:spMkLst>
            <pc:docMk/>
            <pc:sldMk cId="323263871" sldId="276"/>
            <ac:spMk id="5" creationId="{7A5259B6-9592-490D-9692-23A6DD900E14}"/>
          </ac:spMkLst>
        </pc:spChg>
        <pc:spChg chg="mod">
          <ac:chgData name="Lucy M Jouault" userId="d6dcddb1-165a-421e-bb4b-f64ee731e692" providerId="ADAL" clId="{AC491A45-CD13-44E5-A894-85608FE4F7B6}" dt="2023-12-04T16:54:49.330" v="3107" actId="404"/>
          <ac:spMkLst>
            <pc:docMk/>
            <pc:sldMk cId="323263871" sldId="276"/>
            <ac:spMk id="6" creationId="{653FA3EF-7124-4E69-8D7C-68B2154F6E6F}"/>
          </ac:spMkLst>
        </pc:spChg>
        <pc:spChg chg="mod">
          <ac:chgData name="Lucy M Jouault" userId="d6dcddb1-165a-421e-bb4b-f64ee731e692" providerId="ADAL" clId="{AC491A45-CD13-44E5-A894-85608FE4F7B6}" dt="2023-12-04T16:48:58.640" v="2591" actId="1076"/>
          <ac:spMkLst>
            <pc:docMk/>
            <pc:sldMk cId="323263871" sldId="276"/>
            <ac:spMk id="7" creationId="{0507607F-9E24-4250-8615-A5CB61BA54C6}"/>
          </ac:spMkLst>
        </pc:spChg>
        <pc:spChg chg="add del mod">
          <ac:chgData name="Lucy M Jouault" userId="d6dcddb1-165a-421e-bb4b-f64ee731e692" providerId="ADAL" clId="{AC491A45-CD13-44E5-A894-85608FE4F7B6}" dt="2023-12-04T16:48:41.573" v="2584" actId="478"/>
          <ac:spMkLst>
            <pc:docMk/>
            <pc:sldMk cId="323263871" sldId="276"/>
            <ac:spMk id="8" creationId="{B052B3FA-4D4B-D027-5831-017EE3DA6699}"/>
          </ac:spMkLst>
        </pc:spChg>
        <pc:spChg chg="add mod">
          <ac:chgData name="Lucy M Jouault" userId="d6dcddb1-165a-421e-bb4b-f64ee731e692" providerId="ADAL" clId="{AC491A45-CD13-44E5-A894-85608FE4F7B6}" dt="2023-12-04T16:48:41.369" v="2583" actId="571"/>
          <ac:spMkLst>
            <pc:docMk/>
            <pc:sldMk cId="323263871" sldId="276"/>
            <ac:spMk id="9" creationId="{EE1D50B8-B730-F38C-B374-8D2CA1D12754}"/>
          </ac:spMkLst>
        </pc:spChg>
        <pc:spChg chg="add mod">
          <ac:chgData name="Lucy M Jouault" userId="d6dcddb1-165a-421e-bb4b-f64ee731e692" providerId="ADAL" clId="{AC491A45-CD13-44E5-A894-85608FE4F7B6}" dt="2023-12-04T16:48:41.369" v="2583" actId="571"/>
          <ac:spMkLst>
            <pc:docMk/>
            <pc:sldMk cId="323263871" sldId="276"/>
            <ac:spMk id="10" creationId="{57A9380C-CD2A-A26D-2736-6B3F9A2BF463}"/>
          </ac:spMkLst>
        </pc:spChg>
        <pc:spChg chg="add del mod">
          <ac:chgData name="Lucy M Jouault" userId="d6dcddb1-165a-421e-bb4b-f64ee731e692" providerId="ADAL" clId="{AC491A45-CD13-44E5-A894-85608FE4F7B6}" dt="2023-12-04T16:48:46.947" v="2586" actId="478"/>
          <ac:spMkLst>
            <pc:docMk/>
            <pc:sldMk cId="323263871" sldId="276"/>
            <ac:spMk id="12" creationId="{B312C244-ACB5-D117-4B43-C50A1972AC24}"/>
          </ac:spMkLst>
        </pc:spChg>
        <pc:spChg chg="add del mod">
          <ac:chgData name="Lucy M Jouault" userId="d6dcddb1-165a-421e-bb4b-f64ee731e692" providerId="ADAL" clId="{AC491A45-CD13-44E5-A894-85608FE4F7B6}" dt="2023-12-04T16:48:55.539" v="2590" actId="478"/>
          <ac:spMkLst>
            <pc:docMk/>
            <pc:sldMk cId="323263871" sldId="276"/>
            <ac:spMk id="14" creationId="{562B44B5-07CD-85EE-3903-DDAB27BDCA2E}"/>
          </ac:spMkLst>
        </pc:spChg>
        <pc:spChg chg="add mod">
          <ac:chgData name="Lucy M Jouault" userId="d6dcddb1-165a-421e-bb4b-f64ee731e692" providerId="ADAL" clId="{AC491A45-CD13-44E5-A894-85608FE4F7B6}" dt="2023-12-04T16:55:53.965" v="3118" actId="20577"/>
          <ac:spMkLst>
            <pc:docMk/>
            <pc:sldMk cId="323263871" sldId="276"/>
            <ac:spMk id="15" creationId="{0C564386-CB9A-29CA-3559-53407C667313}"/>
          </ac:spMkLst>
        </pc:spChg>
        <pc:spChg chg="del">
          <ac:chgData name="Lucy M Jouault" userId="d6dcddb1-165a-421e-bb4b-f64ee731e692" providerId="ADAL" clId="{AC491A45-CD13-44E5-A894-85608FE4F7B6}" dt="2023-12-04T16:48:54.110" v="2589" actId="478"/>
          <ac:spMkLst>
            <pc:docMk/>
            <pc:sldMk cId="323263871" sldId="276"/>
            <ac:spMk id="26" creationId="{1D9B171E-A37E-4DB5-A2AC-F8C4778DB6C6}"/>
          </ac:spMkLst>
        </pc:spChg>
      </pc:sldChg>
      <pc:sldChg chg="modSp mod">
        <pc:chgData name="Lucy M Jouault" userId="d6dcddb1-165a-421e-bb4b-f64ee731e692" providerId="ADAL" clId="{AC491A45-CD13-44E5-A894-85608FE4F7B6}" dt="2023-12-05T10:40:05.725" v="3237" actId="207"/>
        <pc:sldMkLst>
          <pc:docMk/>
          <pc:sldMk cId="2583275527" sldId="277"/>
        </pc:sldMkLst>
        <pc:spChg chg="mod">
          <ac:chgData name="Lucy M Jouault" userId="d6dcddb1-165a-421e-bb4b-f64ee731e692" providerId="ADAL" clId="{AC491A45-CD13-44E5-A894-85608FE4F7B6}" dt="2023-12-05T10:39:58.003" v="3235" actId="207"/>
          <ac:spMkLst>
            <pc:docMk/>
            <pc:sldMk cId="2583275527" sldId="277"/>
            <ac:spMk id="7" creationId="{CF45A9EB-00FC-4DE7-8041-09649EF9B9B6}"/>
          </ac:spMkLst>
        </pc:spChg>
        <pc:spChg chg="mod">
          <ac:chgData name="Lucy M Jouault" userId="d6dcddb1-165a-421e-bb4b-f64ee731e692" providerId="ADAL" clId="{AC491A45-CD13-44E5-A894-85608FE4F7B6}" dt="2023-12-05T10:39:45.288" v="3234" actId="404"/>
          <ac:spMkLst>
            <pc:docMk/>
            <pc:sldMk cId="2583275527" sldId="277"/>
            <ac:spMk id="12" creationId="{619D1BA2-3111-4E03-81E3-0D0F9BA3676D}"/>
          </ac:spMkLst>
        </pc:spChg>
        <pc:spChg chg="mod">
          <ac:chgData name="Lucy M Jouault" userId="d6dcddb1-165a-421e-bb4b-f64ee731e692" providerId="ADAL" clId="{AC491A45-CD13-44E5-A894-85608FE4F7B6}" dt="2023-12-05T10:40:05.725" v="3237" actId="207"/>
          <ac:spMkLst>
            <pc:docMk/>
            <pc:sldMk cId="2583275527" sldId="277"/>
            <ac:spMk id="14" creationId="{ECE1E739-E339-4FB6-A10E-22AB1A0D782B}"/>
          </ac:spMkLst>
        </pc:spChg>
      </pc:sldChg>
      <pc:sldChg chg="addSp delSp modSp add mod">
        <pc:chgData name="Lucy M Jouault" userId="d6dcddb1-165a-421e-bb4b-f64ee731e692" providerId="ADAL" clId="{AC491A45-CD13-44E5-A894-85608FE4F7B6}" dt="2023-12-05T13:41:46.125" v="3968" actId="20577"/>
        <pc:sldMkLst>
          <pc:docMk/>
          <pc:sldMk cId="143408157" sldId="278"/>
        </pc:sldMkLst>
        <pc:spChg chg="del">
          <ac:chgData name="Lucy M Jouault" userId="d6dcddb1-165a-421e-bb4b-f64ee731e692" providerId="ADAL" clId="{AC491A45-CD13-44E5-A894-85608FE4F7B6}" dt="2023-12-05T13:26:54.314" v="3724" actId="478"/>
          <ac:spMkLst>
            <pc:docMk/>
            <pc:sldMk cId="143408157" sldId="278"/>
            <ac:spMk id="3" creationId="{28D75639-2622-D0FA-741D-E42B2CE13D6B}"/>
          </ac:spMkLst>
        </pc:spChg>
        <pc:spChg chg="add del mod">
          <ac:chgData name="Lucy M Jouault" userId="d6dcddb1-165a-421e-bb4b-f64ee731e692" providerId="ADAL" clId="{AC491A45-CD13-44E5-A894-85608FE4F7B6}" dt="2023-12-05T13:26:53.055" v="3723" actId="478"/>
          <ac:spMkLst>
            <pc:docMk/>
            <pc:sldMk cId="143408157" sldId="278"/>
            <ac:spMk id="4" creationId="{734C2C55-99DA-BC27-4093-AA15CCCD5850}"/>
          </ac:spMkLst>
        </pc:spChg>
        <pc:spChg chg="add del mod">
          <ac:chgData name="Lucy M Jouault" userId="d6dcddb1-165a-421e-bb4b-f64ee731e692" providerId="ADAL" clId="{AC491A45-CD13-44E5-A894-85608FE4F7B6}" dt="2023-12-05T13:26:20.094" v="3714" actId="478"/>
          <ac:spMkLst>
            <pc:docMk/>
            <pc:sldMk cId="143408157" sldId="278"/>
            <ac:spMk id="6" creationId="{100D9046-CD8B-B523-8800-CE6994592F05}"/>
          </ac:spMkLst>
        </pc:spChg>
        <pc:spChg chg="add del mod">
          <ac:chgData name="Lucy M Jouault" userId="d6dcddb1-165a-421e-bb4b-f64ee731e692" providerId="ADAL" clId="{AC491A45-CD13-44E5-A894-85608FE4F7B6}" dt="2023-12-05T13:26:58.834" v="3727" actId="478"/>
          <ac:spMkLst>
            <pc:docMk/>
            <pc:sldMk cId="143408157" sldId="278"/>
            <ac:spMk id="8" creationId="{BF7C34B4-279E-E5FB-992B-3D86E2EBFB20}"/>
          </ac:spMkLst>
        </pc:spChg>
        <pc:spChg chg="mod">
          <ac:chgData name="Lucy M Jouault" userId="d6dcddb1-165a-421e-bb4b-f64ee731e692" providerId="ADAL" clId="{AC491A45-CD13-44E5-A894-85608FE4F7B6}" dt="2023-12-05T13:39:01.340" v="3918" actId="20577"/>
          <ac:spMkLst>
            <pc:docMk/>
            <pc:sldMk cId="143408157" sldId="278"/>
            <ac:spMk id="10" creationId="{773AB982-AD78-62DD-ABB9-6A5A4F95CFB3}"/>
          </ac:spMkLst>
        </pc:spChg>
        <pc:spChg chg="mod">
          <ac:chgData name="Lucy M Jouault" userId="d6dcddb1-165a-421e-bb4b-f64ee731e692" providerId="ADAL" clId="{AC491A45-CD13-44E5-A894-85608FE4F7B6}" dt="2023-12-05T13:26:02.001" v="3687" actId="1036"/>
          <ac:spMkLst>
            <pc:docMk/>
            <pc:sldMk cId="143408157" sldId="278"/>
            <ac:spMk id="11" creationId="{1DFB3B1A-C7BD-7D39-A225-3DE23DA5A8A7}"/>
          </ac:spMkLst>
        </pc:spChg>
        <pc:spChg chg="add del mod">
          <ac:chgData name="Lucy M Jouault" userId="d6dcddb1-165a-421e-bb4b-f64ee731e692" providerId="ADAL" clId="{AC491A45-CD13-44E5-A894-85608FE4F7B6}" dt="2023-12-05T13:26:57.978" v="3726" actId="478"/>
          <ac:spMkLst>
            <pc:docMk/>
            <pc:sldMk cId="143408157" sldId="278"/>
            <ac:spMk id="12" creationId="{327278E4-0F19-380F-02A7-442537967FC6}"/>
          </ac:spMkLst>
        </pc:spChg>
        <pc:spChg chg="mod">
          <ac:chgData name="Lucy M Jouault" userId="d6dcddb1-165a-421e-bb4b-f64ee731e692" providerId="ADAL" clId="{AC491A45-CD13-44E5-A894-85608FE4F7B6}" dt="2023-12-05T13:41:46.125" v="3968" actId="20577"/>
          <ac:spMkLst>
            <pc:docMk/>
            <pc:sldMk cId="143408157" sldId="278"/>
            <ac:spMk id="19" creationId="{41F484C5-3EB9-4664-93EB-E81179E953BB}"/>
          </ac:spMkLst>
        </pc:spChg>
        <pc:spChg chg="del">
          <ac:chgData name="Lucy M Jouault" userId="d6dcddb1-165a-421e-bb4b-f64ee731e692" providerId="ADAL" clId="{AC491A45-CD13-44E5-A894-85608FE4F7B6}" dt="2023-12-05T13:25:38.358" v="3670" actId="478"/>
          <ac:spMkLst>
            <pc:docMk/>
            <pc:sldMk cId="143408157" sldId="278"/>
            <ac:spMk id="22" creationId="{322BD54C-AB8D-4B3B-836D-ABFFFE5D70BE}"/>
          </ac:spMkLst>
        </pc:spChg>
        <pc:spChg chg="mod">
          <ac:chgData name="Lucy M Jouault" userId="d6dcddb1-165a-421e-bb4b-f64ee731e692" providerId="ADAL" clId="{AC491A45-CD13-44E5-A894-85608FE4F7B6}" dt="2023-12-05T13:27:32.023" v="3736" actId="20577"/>
          <ac:spMkLst>
            <pc:docMk/>
            <pc:sldMk cId="143408157" sldId="278"/>
            <ac:spMk id="23" creationId="{B36D4B3E-84DA-44C7-A6BE-5A3E2200511C}"/>
          </ac:spMkLst>
        </pc:spChg>
        <pc:spChg chg="del">
          <ac:chgData name="Lucy M Jouault" userId="d6dcddb1-165a-421e-bb4b-f64ee731e692" providerId="ADAL" clId="{AC491A45-CD13-44E5-A894-85608FE4F7B6}" dt="2023-12-05T13:25:32.035" v="3669" actId="478"/>
          <ac:spMkLst>
            <pc:docMk/>
            <pc:sldMk cId="143408157" sldId="278"/>
            <ac:spMk id="44" creationId="{540F4685-F7C7-4370-AF35-F80D53D13A43}"/>
          </ac:spMkLst>
        </pc:spChg>
        <pc:spChg chg="del">
          <ac:chgData name="Lucy M Jouault" userId="d6dcddb1-165a-421e-bb4b-f64ee731e692" providerId="ADAL" clId="{AC491A45-CD13-44E5-A894-85608FE4F7B6}" dt="2023-12-05T13:26:56.160" v="3725" actId="478"/>
          <ac:spMkLst>
            <pc:docMk/>
            <pc:sldMk cId="143408157" sldId="278"/>
            <ac:spMk id="45" creationId="{DD180B3D-49E9-46B9-A20B-5BB4BD204605}"/>
          </ac:spMkLst>
        </pc:spChg>
      </pc:sldChg>
    </pc:docChg>
  </pc:docChgLst>
  <pc:docChgLst>
    <pc:chgData name="Lucy M Jouault" userId="d6dcddb1-165a-421e-bb4b-f64ee731e692" providerId="ADAL" clId="{22D75089-CADB-48C9-80D1-382F57B63483}"/>
    <pc:docChg chg="undo redo custSel modSld">
      <pc:chgData name="Lucy M Jouault" userId="d6dcddb1-165a-421e-bb4b-f64ee731e692" providerId="ADAL" clId="{22D75089-CADB-48C9-80D1-382F57B63483}" dt="2024-01-15T21:24:03.235" v="81" actId="1035"/>
      <pc:docMkLst>
        <pc:docMk/>
      </pc:docMkLst>
      <pc:sldChg chg="modSp mod">
        <pc:chgData name="Lucy M Jouault" userId="d6dcddb1-165a-421e-bb4b-f64ee731e692" providerId="ADAL" clId="{22D75089-CADB-48C9-80D1-382F57B63483}" dt="2024-01-15T21:24:03.235" v="81" actId="1035"/>
        <pc:sldMkLst>
          <pc:docMk/>
          <pc:sldMk cId="1876870831" sldId="268"/>
        </pc:sldMkLst>
        <pc:spChg chg="mod">
          <ac:chgData name="Lucy M Jouault" userId="d6dcddb1-165a-421e-bb4b-f64ee731e692" providerId="ADAL" clId="{22D75089-CADB-48C9-80D1-382F57B63483}" dt="2024-01-15T21:23:52.450" v="72" actId="1037"/>
          <ac:spMkLst>
            <pc:docMk/>
            <pc:sldMk cId="1876870831" sldId="268"/>
            <ac:spMk id="16" creationId="{F531A395-3064-6A68-9783-86450F1A1E0D}"/>
          </ac:spMkLst>
        </pc:spChg>
        <pc:spChg chg="mod">
          <ac:chgData name="Lucy M Jouault" userId="d6dcddb1-165a-421e-bb4b-f64ee731e692" providerId="ADAL" clId="{22D75089-CADB-48C9-80D1-382F57B63483}" dt="2024-01-15T21:24:03.235" v="81" actId="1035"/>
          <ac:spMkLst>
            <pc:docMk/>
            <pc:sldMk cId="1876870831" sldId="268"/>
            <ac:spMk id="17" creationId="{04D86CAD-934C-34B0-9A49-CD66461F7BF1}"/>
          </ac:spMkLst>
        </pc:spChg>
      </pc:sldChg>
      <pc:sldChg chg="modSp mod">
        <pc:chgData name="Lucy M Jouault" userId="d6dcddb1-165a-421e-bb4b-f64ee731e692" providerId="ADAL" clId="{22D75089-CADB-48C9-80D1-382F57B63483}" dt="2024-01-14T16:47:44.718" v="51" actId="114"/>
        <pc:sldMkLst>
          <pc:docMk/>
          <pc:sldMk cId="143408157" sldId="278"/>
        </pc:sldMkLst>
        <pc:spChg chg="mod">
          <ac:chgData name="Lucy M Jouault" userId="d6dcddb1-165a-421e-bb4b-f64ee731e692" providerId="ADAL" clId="{22D75089-CADB-48C9-80D1-382F57B63483}" dt="2024-01-14T16:47:44.718" v="51" actId="114"/>
          <ac:spMkLst>
            <pc:docMk/>
            <pc:sldMk cId="143408157" sldId="278"/>
            <ac:spMk id="10" creationId="{773AB982-AD78-62DD-ABB9-6A5A4F95CFB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AA3114B-0CDD-4419-A4DE-E0C29A2AE1A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C25048-78D1-4821-8E2B-7A77CCA12F8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BB34DEC-6F4D-41C2-BD81-86E96E63972D}" type="datetime1">
              <a:rPr lang="en-GB" smtClean="0"/>
              <a:t>15/01/2024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924695-047D-4CC8-8801-1AA37457E73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00293-63F6-438D-A9A8-024975FD55F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D56CFAD-C154-4C9C-AD01-665A50550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8791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FA0476-9E82-496A-B942-42E99DB9000E}" type="datetime1">
              <a:rPr lang="en-GB" smtClean="0"/>
              <a:pPr/>
              <a:t>15/01/2024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5B62BC0-7DC4-4569-951D-2BB9475345C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4464158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677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297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925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3244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5B62BC0-7DC4-4569-951D-2BB9475345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605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5B62BC0-7DC4-4569-951D-2BB9475345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8244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53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2249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0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8492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0623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7052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6327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5B62BC0-7DC4-4569-951D-2BB9475345C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29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A325D4D-835D-41B6-9B16-A090AA088329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1D87D16-A856-42F4-9D8C-A0C1D482E5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2442052"/>
            <a:ext cx="12192000" cy="1425257"/>
          </a:xfrm>
          <a:prstGeom prst="rect">
            <a:avLst/>
          </a:prstGeom>
          <a:solidFill>
            <a:schemeClr val="accent4">
              <a:lumMod val="50000"/>
              <a:alpha val="55000"/>
            </a:schemeClr>
          </a:solidFill>
        </p:spPr>
        <p:txBody>
          <a:bodyPr rtlCol="0" anchor="ctr"/>
          <a:lstStyle>
            <a:lvl1pPr algn="ctr">
              <a:defRPr sz="6000" cap="all" spc="1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Add 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D39BB44-64AC-49A7-8555-2CC62AD7C2D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0" y="3867309"/>
            <a:ext cx="12192000" cy="1036320"/>
          </a:xfrm>
          <a:prstGeom prst="rect">
            <a:avLst/>
          </a:prstGeom>
          <a:solidFill>
            <a:schemeClr val="accent4">
              <a:lumMod val="50000"/>
              <a:alpha val="55000"/>
            </a:schemeClr>
          </a:solidFill>
        </p:spPr>
        <p:txBody>
          <a:bodyPr rtlCol="0" anchor="ctr"/>
          <a:lstStyle>
            <a:lvl1pPr marL="0" indent="0" algn="ctr">
              <a:buNone/>
              <a:defRPr sz="2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F51AF15-A085-49C8-ABEC-EF90E7D7B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92779" y="2325925"/>
            <a:ext cx="5806440" cy="1596549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92036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C1E109A-BBBE-498A-AC65-464AAF5710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6874" y="1329829"/>
            <a:ext cx="2043713" cy="640698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rtlCol="0" anchor="ctr"/>
          <a:lstStyle>
            <a:lvl1pPr algn="ctr">
              <a:lnSpc>
                <a:spcPct val="100000"/>
              </a:lnSpc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7408009F-7441-4960-8688-598E5537784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412513" y="808353"/>
            <a:ext cx="6341212" cy="168243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0721A019-F5C2-4A15-A6AE-C03209D1D7D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3234519"/>
            <a:ext cx="12192000" cy="362348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CFE1DF53-32D0-456E-8221-7FCD23325D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DC108F1B-58C5-43B6-8251-B1392CA9A8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530B1E0-03D4-4E5B-A2A7-903B17B306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9121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E3FCFFF-5934-4C8D-A4B0-6B19C662D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3651"/>
            <a:ext cx="3701436" cy="685800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0FC4D-FDE2-42C3-B907-27B071B649C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41" y="1332239"/>
            <a:ext cx="1871580" cy="640698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rtlCol="0" anchor="ctr"/>
          <a:lstStyle>
            <a:lvl1pPr algn="ctr"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97404DC9-3FBE-41B9-946D-9A0D878C288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231042" y="652826"/>
            <a:ext cx="3433138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88BB7876-0125-4084-804C-A842C855860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231042" y="1032330"/>
            <a:ext cx="3433138" cy="1370672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645735C-4621-4667-AB52-0391CFBB6B5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03339" y="652826"/>
            <a:ext cx="3433138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488BB2B1-07E3-42A2-B3BE-7FC7D7AE158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03339" y="1032330"/>
            <a:ext cx="3433138" cy="1370672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02C103C8-E422-4DEB-9077-DC11E008056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31042" y="2620561"/>
            <a:ext cx="3433138" cy="428891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FA80948A-8FCC-4BE4-A5F7-20802B17630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31042" y="3002562"/>
            <a:ext cx="3433138" cy="961350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4744F88B-3CB7-4A2B-B718-EEB4E061A79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203339" y="2620561"/>
            <a:ext cx="3433138" cy="428891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343EDF6-C2D8-47E1-856B-6329A7CE07E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203339" y="3002562"/>
            <a:ext cx="3433138" cy="961350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AC6352A5-5003-4E32-B8FF-A84B4A4AC3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231042" y="4147932"/>
            <a:ext cx="3433138" cy="428891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CC2603EF-30BF-4C6C-BA93-E99C7248091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231042" y="4529933"/>
            <a:ext cx="3433138" cy="1450988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D38E30C9-543F-4532-B571-2F2EF52E7A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9E2F8B6B-A63E-448F-86E5-CF3F12A297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5EC1D779-DE8A-45DF-9A79-70F63DD68B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76491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A5AC9-F6E1-46F9-8810-475475E17B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34980" y="848536"/>
            <a:ext cx="1929607" cy="640698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rtlCol="0" anchor="ctr"/>
          <a:lstStyle>
            <a:lvl1pPr algn="ctr"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52C02D9-C262-43C0-BE24-402661B0594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1" y="0"/>
            <a:ext cx="4495801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D8BD2DF2-5753-43B2-82AD-30DBE8004DE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24359" y="2046233"/>
            <a:ext cx="3126583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A5FD5DB-8694-4BD8-819A-7AD23AAAEF4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024359" y="2425736"/>
            <a:ext cx="3126583" cy="1306527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1F5129C3-CFB0-408F-BE5C-AC32F5C68F1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26986" y="2046233"/>
            <a:ext cx="3281556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344438D-488B-4739-95B6-56F81A25FAC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26986" y="2425736"/>
            <a:ext cx="3281556" cy="1306527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A6F801D1-185D-4C5B-9855-3AD0372C33D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24359" y="4180976"/>
            <a:ext cx="3126583" cy="428891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E46B3EF2-B93D-4E2D-8ECF-31A1DF927BE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024359" y="4562976"/>
            <a:ext cx="3126583" cy="1258935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5A8C3BD-2930-45A1-B3E0-EC8FA92B65F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26986" y="4180976"/>
            <a:ext cx="3281556" cy="428891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E7A5E528-A349-45DA-A841-E092311D8F7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526986" y="4562976"/>
            <a:ext cx="3281556" cy="1258935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61AB9D5A-1951-48B0-9CAE-84FC869BE5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3AEF9F4B-0EB4-4C9F-9159-80E393F3A1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6BC4F905-196D-4DFF-9947-C56088B56F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31209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2B5AB06-9792-445C-9B3C-103D5EBCE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170545"/>
          </a:xfrm>
          <a:prstGeom prst="rect">
            <a:avLst/>
          </a:prstGeom>
          <a:solidFill>
            <a:schemeClr val="accent2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EFB40-063A-41A7-9581-865BBE62C3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97992"/>
            <a:ext cx="10515600" cy="994835"/>
          </a:xfrm>
          <a:prstGeom prst="rect">
            <a:avLst/>
          </a:prstGeom>
        </p:spPr>
        <p:txBody>
          <a:bodyPr rtlCol="0" anchor="ctr"/>
          <a:lstStyle>
            <a:lvl1pPr algn="ctr">
              <a:defRPr sz="2400" cap="all" spc="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C3BAD53-6B4A-490D-BE06-B5A0B068755B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632608" y="2982740"/>
            <a:ext cx="603504" cy="603504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1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2" name="Picture Placeholder 4">
            <a:extLst>
              <a:ext uri="{FF2B5EF4-FFF2-40B4-BE49-F238E27FC236}">
                <a16:creationId xmlns:a16="http://schemas.microsoft.com/office/drawing/2014/main" id="{30E1FC4A-DE44-4B85-856E-E2480DF55A8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4388240" y="2981421"/>
            <a:ext cx="603504" cy="59436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1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4">
            <a:extLst>
              <a:ext uri="{FF2B5EF4-FFF2-40B4-BE49-F238E27FC236}">
                <a16:creationId xmlns:a16="http://schemas.microsoft.com/office/drawing/2014/main" id="{02E70B7A-F000-4D8D-9BDF-E10FF6B3837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182902" y="2983163"/>
            <a:ext cx="603504" cy="603504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1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Picture Placeholder 4">
            <a:extLst>
              <a:ext uri="{FF2B5EF4-FFF2-40B4-BE49-F238E27FC236}">
                <a16:creationId xmlns:a16="http://schemas.microsoft.com/office/drawing/2014/main" id="{1CED61F8-3F2F-4611-8E56-88AAF763257E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927648" y="3001928"/>
            <a:ext cx="594360" cy="59436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1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B7058D0A-FADA-4AE8-99E1-90B4E5D358A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0800" y="3608439"/>
            <a:ext cx="2351446" cy="491509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3B7B90F8-2155-4E8A-BCE9-7780EE14ED2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0800" y="4036041"/>
            <a:ext cx="2351446" cy="1704547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9C0C6E63-A45B-409B-824C-FAA0CC56EC8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08580" y="3608439"/>
            <a:ext cx="2351446" cy="491509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B910C319-3589-469F-9A8A-173CB714BA4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08580" y="4036041"/>
            <a:ext cx="2351446" cy="1704547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D9802FCD-21E3-4F6F-B57C-02AEB618FE8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03400" y="3608439"/>
            <a:ext cx="2351446" cy="491509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4AFEE648-F3AD-453E-895B-F43C7415C7B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03400" y="4036041"/>
            <a:ext cx="2351446" cy="1704547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AA760860-8E89-42DD-87FD-F9951F28372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71180" y="3608439"/>
            <a:ext cx="2351446" cy="491509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5FD2DFE0-D25E-4B72-A2B4-C40CF72D522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071180" y="4036041"/>
            <a:ext cx="2351446" cy="1704547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0" name="Date Placeholder 3">
            <a:extLst>
              <a:ext uri="{FF2B5EF4-FFF2-40B4-BE49-F238E27FC236}">
                <a16:creationId xmlns:a16="http://schemas.microsoft.com/office/drawing/2014/main" id="{573EDDB2-8AC2-4A88-95EE-20082E77DE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1" name="Footer Placeholder 4">
            <a:extLst>
              <a:ext uri="{FF2B5EF4-FFF2-40B4-BE49-F238E27FC236}">
                <a16:creationId xmlns:a16="http://schemas.microsoft.com/office/drawing/2014/main" id="{325A34CF-B8DC-4A28-86BC-8D450E3D3C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42" name="Slide Number Placeholder 5">
            <a:extLst>
              <a:ext uri="{FF2B5EF4-FFF2-40B4-BE49-F238E27FC236}">
                <a16:creationId xmlns:a16="http://schemas.microsoft.com/office/drawing/2014/main" id="{3F009426-0603-4EF7-8DE1-0CA50818F7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47655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E090415B-A73D-4D17-B5FA-F442D6C0EB2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3429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B9CB337-B3D4-443D-99C2-B7AE9EB5D24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279" y="-136525"/>
            <a:ext cx="4979773" cy="6858000"/>
          </a:xfrm>
          <a:prstGeom prst="rect">
            <a:avLst/>
          </a:prstGeom>
          <a:solidFill>
            <a:schemeClr val="accent2">
              <a:alpha val="92000"/>
            </a:schemeClr>
          </a:solidFill>
        </p:spPr>
        <p:txBody>
          <a:bodyPr tIns="3246120" rtlCol="0" anchor="ctr"/>
          <a:lstStyle>
            <a:lvl1pPr algn="ctr">
              <a:defRPr sz="2400" cap="all" spc="1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Add title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C9AB6E92-BF31-4AA5-B407-78E1D7795A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3803124F-8B71-4805-8DBD-A3AB3ED434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A9D64C-A9E2-4148-B514-933547C5B9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218B468-C542-4326-86FA-43DF3A4F3DB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743575" y="3972253"/>
            <a:ext cx="5859420" cy="176941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200000"/>
              </a:lnSpc>
              <a:spcBef>
                <a:spcPts val="0"/>
              </a:spcBef>
              <a:buNone/>
              <a:defRPr sz="18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170420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02728A58-8DE2-4B1C-B6CA-F2AED56F450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9D7CAC-EE78-4BAE-94EA-EBE4BB1181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2375848"/>
            <a:ext cx="12192000" cy="4491182"/>
          </a:xfrm>
          <a:prstGeom prst="rect">
            <a:avLst/>
          </a:prstGeom>
          <a:solidFill>
            <a:schemeClr val="accent4">
              <a:lumMod val="50000"/>
              <a:alpha val="55000"/>
            </a:schemeClr>
          </a:solidFill>
        </p:spPr>
        <p:txBody>
          <a:bodyPr lIns="3657600" tIns="182880" rIns="3657600" rtlCol="0"/>
          <a:lstStyle>
            <a:lvl1pPr algn="ctr">
              <a:defRPr sz="6000" cap="all" spc="100" baseline="0">
                <a:solidFill>
                  <a:schemeClr val="accent5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148328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50298920-F98C-4AFF-A39F-BB5644F96EB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1" y="0"/>
            <a:ext cx="6772276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906EC1-D867-4113-B1E4-72ADCC4B1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1354" y="790901"/>
            <a:ext cx="3049568" cy="640698"/>
          </a:xfrm>
          <a:prstGeom prst="rect">
            <a:avLst/>
          </a:prstGeom>
          <a:gradFill>
            <a:gsLst>
              <a:gs pos="50000">
                <a:schemeClr val="accent1">
                  <a:lumMod val="5000"/>
                  <a:lumOff val="95000"/>
                  <a:alpha val="0"/>
                </a:schemeClr>
              </a:gs>
              <a:gs pos="50000">
                <a:schemeClr val="accent5">
                  <a:alpha val="10000"/>
                </a:schemeClr>
              </a:gs>
            </a:gsLst>
            <a:lin ang="0" scaled="0"/>
          </a:gradFill>
          <a:ln w="28575">
            <a:solidFill>
              <a:schemeClr val="bg1"/>
            </a:solidFill>
          </a:ln>
        </p:spPr>
        <p:txBody>
          <a:bodyPr rtlCol="0" anchor="ctr"/>
          <a:lstStyle>
            <a:lvl1pPr algn="ctr">
              <a:defRPr sz="2400" cap="all" spc="1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Add title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782CE97E-7FF6-4E8B-AF42-9777A2451F8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822086" y="826720"/>
            <a:ext cx="3421103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57B5FEE-44D7-4F94-A843-EC7BD802D82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822086" y="1206225"/>
            <a:ext cx="3421103" cy="1017102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4250112D-DE79-407A-BBAB-B2BB2CB881C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822086" y="2666702"/>
            <a:ext cx="3421103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1C55DCE1-6E6B-4CDD-A9D8-B2A00348569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822086" y="3046207"/>
            <a:ext cx="3421103" cy="1017102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9CAE3862-A5E9-4B70-8F14-8F5BFEE3AAE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22086" y="4536575"/>
            <a:ext cx="3421103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34C23C4D-3C16-4A17-BF8A-A9C4E2F013E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822086" y="4916080"/>
            <a:ext cx="3421103" cy="1017102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E0398655-42A6-4DBC-9542-9A8D10B44A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15906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1FF7C44B-1689-4CA8-B0BC-0671EA1275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4736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effectLst/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D6105C8-7607-448C-9CD2-9CA33B49B4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91700" y="6356350"/>
            <a:ext cx="1562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4238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pportunity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78E2C-0F13-417A-AD7A-E478D5C3BD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382" y="422661"/>
            <a:ext cx="5200532" cy="720399"/>
          </a:xfrm>
          <a:prstGeom prst="rect">
            <a:avLst/>
          </a:prstGeom>
        </p:spPr>
        <p:txBody>
          <a:bodyPr rtlCol="0" anchor="ctr"/>
          <a:lstStyle>
            <a:lvl1pPr algn="l"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0892B14-4811-4781-A0D4-2D26A55DFF2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0003" y="1617548"/>
            <a:ext cx="876929" cy="720399"/>
          </a:xfrm>
          <a:prstGeom prst="rect">
            <a:avLst/>
          </a:prstGeom>
          <a:ln w="28575">
            <a:solidFill>
              <a:schemeClr val="accent4"/>
            </a:solidFill>
          </a:ln>
        </p:spPr>
        <p:txBody>
          <a:bodyPr lIns="0" tIns="0" rIns="0" bIns="0"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text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950B6E72-89BA-408A-B2C8-8424747605D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20003" y="3180036"/>
            <a:ext cx="876930" cy="720400"/>
          </a:xfrm>
          <a:prstGeom prst="rect">
            <a:avLst/>
          </a:prstGeom>
          <a:ln w="28575">
            <a:solidFill>
              <a:schemeClr val="accent4"/>
            </a:solidFill>
          </a:ln>
        </p:spPr>
        <p:txBody>
          <a:bodyPr lIns="0" tIns="0" rIns="0" bIns="0"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text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1FCE449C-D340-41D2-BDD5-5A31068FC8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20003" y="4760985"/>
            <a:ext cx="876930" cy="720400"/>
          </a:xfrm>
          <a:prstGeom prst="rect">
            <a:avLst/>
          </a:prstGeom>
          <a:ln w="28575">
            <a:solidFill>
              <a:schemeClr val="accent4"/>
            </a:solidFill>
          </a:ln>
        </p:spPr>
        <p:txBody>
          <a:bodyPr lIns="0" tIns="0" rIns="0" bIns="0"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41E2BD66-8465-46D7-9283-569B4EE4590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02977" y="1456753"/>
            <a:ext cx="3365003" cy="1017102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3CFC961-1ED9-4817-9DB9-A1F1D0FD2AB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02977" y="3031685"/>
            <a:ext cx="3365003" cy="1017102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7E0D9B8E-402D-44A1-920E-4838543BD9F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102977" y="4612634"/>
            <a:ext cx="3365003" cy="1017102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64607288-5296-4BAF-B405-7F1902FA0E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0" y="6248018"/>
            <a:ext cx="2435528" cy="614850"/>
          </a:xfrm>
          <a:prstGeom prst="rect">
            <a:avLst/>
          </a:prstGeom>
          <a:solidFill>
            <a:schemeClr val="accent2">
              <a:alpha val="92000"/>
            </a:schemeClr>
          </a:solidFill>
        </p:spPr>
        <p:txBody>
          <a:bodyPr vert="horz" lIns="274320" tIns="0" rIns="91440" bIns="45720" rtlCol="0" anchor="ctr"/>
          <a:lstStyle>
            <a:lvl1pPr algn="ct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61341B70-2018-4DBE-BB9A-D1F7A895F9B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384174" y="0"/>
            <a:ext cx="5807825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83CCEE28-12C2-4138-9214-420B5A5BC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39762" y="6248018"/>
            <a:ext cx="7267426" cy="620868"/>
          </a:xfrm>
          <a:prstGeom prst="rect">
            <a:avLst/>
          </a:prstGeom>
          <a:solidFill>
            <a:schemeClr val="accent2">
              <a:alpha val="92000"/>
            </a:schemeClr>
          </a:solidFill>
        </p:spPr>
        <p:txBody>
          <a:bodyPr tIns="0"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347ECA7D-7D2B-475F-874D-51236135A6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07188" y="6248018"/>
            <a:ext cx="2495699" cy="620866"/>
          </a:xfrm>
          <a:prstGeom prst="rect">
            <a:avLst/>
          </a:prstGeom>
          <a:solidFill>
            <a:schemeClr val="accent2">
              <a:alpha val="92000"/>
            </a:schemeClr>
          </a:solidFill>
        </p:spPr>
        <p:txBody>
          <a:bodyPr vert="horz" lIns="457200" tIns="0" rIns="91440" bIns="45720" rtlCol="0" anchor="ctr"/>
          <a:lstStyle>
            <a:lvl1pPr algn="ct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5327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pportunity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2198964-B829-4E4F-AAE7-4D7A404AB7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33057" y="698523"/>
            <a:ext cx="5715000" cy="469089"/>
          </a:xfrm>
          <a:prstGeom prst="rect">
            <a:avLst/>
          </a:prstGeom>
        </p:spPr>
        <p:txBody>
          <a:bodyPr rtlCol="0" anchor="ctr"/>
          <a:lstStyle>
            <a:lvl1pPr algn="ctr"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F7C80E83-E343-4BA5-ABB5-ACA84EEE62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681078" y="1853427"/>
            <a:ext cx="1252367" cy="863490"/>
          </a:xfrm>
          <a:prstGeom prst="rect">
            <a:avLst/>
          </a:prstGeom>
          <a:ln w="28575">
            <a:solidFill>
              <a:schemeClr val="accent4"/>
            </a:solidFill>
          </a:ln>
        </p:spPr>
        <p:txBody>
          <a:bodyPr rtlCol="0" anchor="ctr"/>
          <a:lstStyle>
            <a:lvl1pPr marL="0" indent="0" algn="ctr">
              <a:buNone/>
              <a:defRPr sz="32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text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BA56986C-C9AC-44CD-9D32-24AA209F764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883704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8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61B45AB9-9A5F-4872-A322-AD3890A5BE6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3253816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E5E3032E-6B86-4F42-95E1-7C7B1308719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469646" y="1853426"/>
            <a:ext cx="1252367" cy="863491"/>
          </a:xfrm>
          <a:prstGeom prst="rect">
            <a:avLst/>
          </a:prstGeom>
          <a:ln w="28575">
            <a:solidFill>
              <a:schemeClr val="accent4"/>
            </a:solidFill>
          </a:ln>
        </p:spPr>
        <p:txBody>
          <a:bodyPr rtlCol="0" anchor="ctr"/>
          <a:lstStyle>
            <a:lvl1pPr marL="0" indent="0" algn="ctr">
              <a:buNone/>
              <a:defRPr sz="32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text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C56EA384-B876-4E37-81CC-FF14C8064ED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26428" y="2883704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8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7A136A37-A8C3-48F4-978F-3042B2451FF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26428" y="3253816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90D156C2-557C-45F2-B9BA-7CE533312A0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258214" y="1853427"/>
            <a:ext cx="1252028" cy="863492"/>
          </a:xfrm>
          <a:prstGeom prst="rect">
            <a:avLst/>
          </a:prstGeom>
          <a:ln w="28575">
            <a:solidFill>
              <a:schemeClr val="accent4"/>
            </a:solidFill>
          </a:ln>
        </p:spPr>
        <p:txBody>
          <a:bodyPr rtlCol="0" anchor="ctr"/>
          <a:lstStyle>
            <a:lvl1pPr marL="0" indent="0" algn="ctr">
              <a:buNone/>
              <a:defRPr sz="32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text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38E358D4-D1F9-4872-A079-98E1F6BD662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414657" y="2883704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8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8D809314-142B-40CA-8424-37611F5E9C1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414657" y="3253816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3B652552-1A5B-4884-9BDF-1A266395934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4234542"/>
            <a:ext cx="12191999" cy="262345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6" name="Date Placeholder 3">
            <a:extLst>
              <a:ext uri="{FF2B5EF4-FFF2-40B4-BE49-F238E27FC236}">
                <a16:creationId xmlns:a16="http://schemas.microsoft.com/office/drawing/2014/main" id="{5C7A8808-3BA5-498D-8E57-CAB9DF0182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37" name="Footer Placeholder 4">
            <a:extLst>
              <a:ext uri="{FF2B5EF4-FFF2-40B4-BE49-F238E27FC236}">
                <a16:creationId xmlns:a16="http://schemas.microsoft.com/office/drawing/2014/main" id="{742EE3D7-DACC-458E-82B0-EC87F8BAE8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8" name="Slide Number Placeholder 5">
            <a:extLst>
              <a:ext uri="{FF2B5EF4-FFF2-40B4-BE49-F238E27FC236}">
                <a16:creationId xmlns:a16="http://schemas.microsoft.com/office/drawing/2014/main" id="{8ED908E6-B839-44D9-AFFC-E5E5E592E5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82226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1225E-57F6-4605-A684-F9B30F1F66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9568" y="2450440"/>
            <a:ext cx="4143432" cy="548711"/>
          </a:xfrm>
          <a:prstGeom prst="rect">
            <a:avLst/>
          </a:prstGeom>
        </p:spPr>
        <p:txBody>
          <a:bodyPr rtlCol="0" anchor="b"/>
          <a:lstStyle>
            <a:lvl1pPr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C93927AF-DF09-4CE5-8767-B2ECF0215BF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837756" y="0"/>
            <a:ext cx="7354243" cy="286247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AE2342C8-E968-4F49-930C-F5C43F88F0B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9728" y="3365446"/>
            <a:ext cx="4953000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E8D114B-8AAB-41D6-AFCF-750066A6529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19728" y="3744950"/>
            <a:ext cx="4953000" cy="2046251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DCCC938D-0BC7-4BBB-BBF2-B830D9D0C1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400800" y="3365446"/>
            <a:ext cx="4953000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796405D2-E28F-41EC-844E-034C5D70725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00800" y="3744950"/>
            <a:ext cx="4953000" cy="2046251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8751D887-2419-4911-A7CC-9B5A598D71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B8B214E0-C574-4CE5-8FF0-E0F965A4A0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6C033920-FB08-49F3-8A75-14E68EF78D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1951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raphic 48">
            <a:extLst>
              <a:ext uri="{FF2B5EF4-FFF2-40B4-BE49-F238E27FC236}">
                <a16:creationId xmlns:a16="http://schemas.microsoft.com/office/drawing/2014/main" id="{CC3C8467-268E-4ABA-B4F5-0808AFBB2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6237133"/>
            <a:ext cx="12191999" cy="620867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9FF8FD-CDD1-4BEE-8DB9-0CD4BDE98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335793" y="766762"/>
            <a:ext cx="0" cy="4903903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9F1257F-A86F-48F4-BFFA-9BFB4355E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7334351" y="757238"/>
            <a:ext cx="0" cy="4903903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FFD01FCA-DF30-466C-9EAE-B0A13CF25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831167" y="4486275"/>
            <a:ext cx="622236" cy="622236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F9F0CF-5966-47C2-9A41-0CD85E85D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64642" y="4047275"/>
            <a:ext cx="622236" cy="622236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2EFF630-FDAA-46A7-8CEE-21CAB6BC2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29331" y="2163148"/>
            <a:ext cx="622236" cy="622236"/>
          </a:xfrm>
          <a:prstGeom prst="rect">
            <a:avLst/>
          </a:prstGeom>
          <a:noFill/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383BA8C-6DBE-4569-B07B-9FB55F80D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59108" y="3573553"/>
            <a:ext cx="622236" cy="622236"/>
          </a:xfrm>
          <a:prstGeom prst="rect">
            <a:avLst/>
          </a:prstGeom>
          <a:noFill/>
          <a:ln w="285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108DE16-ABA8-4BC8-93C4-F8A521C8A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795826" y="4201049"/>
            <a:ext cx="622236" cy="622236"/>
          </a:xfrm>
          <a:prstGeom prst="rect">
            <a:avLst/>
          </a:prstGeom>
          <a:noFill/>
          <a:ln w="28575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93C062E-DD5E-49BC-A10D-F70C1931F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962756" y="1603981"/>
            <a:ext cx="2057805" cy="767123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99781-E0A0-4C4E-A069-37290BED8F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0427" y="571145"/>
            <a:ext cx="5355570" cy="438144"/>
          </a:xfrm>
          <a:prstGeom prst="rect">
            <a:avLst/>
          </a:prstGeom>
        </p:spPr>
        <p:txBody>
          <a:bodyPr rtlCol="0"/>
          <a:lstStyle>
            <a:lvl1pPr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5D896357-F0C4-4728-BE54-A809E6E3100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63262" y="311795"/>
            <a:ext cx="1706966" cy="426393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B13D4EF-593A-4D3C-9712-515EE5A358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26762" y="1774346"/>
            <a:ext cx="1929792" cy="426393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449D2BE7-8177-406D-94BB-001D561B5A8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083673" y="2261070"/>
            <a:ext cx="913553" cy="426393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6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FD164278-C8C4-4514-8B3E-9505CB67474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149242" y="3061800"/>
            <a:ext cx="1706966" cy="426393"/>
          </a:xfrm>
          <a:prstGeom prst="rect">
            <a:avLst/>
          </a:prstGeom>
        </p:spPr>
        <p:txBody>
          <a:bodyPr rtlCol="0" anchor="t"/>
          <a:lstStyle>
            <a:lvl1pPr marL="0" indent="0" algn="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45FF02C4-FA25-4AE4-B4EF-D106CDD0FEB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795826" y="3061800"/>
            <a:ext cx="1706966" cy="42639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2EA0BE42-73C1-43D0-9520-94265CBEE41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713450" y="3671475"/>
            <a:ext cx="913553" cy="426393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60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4E23821A-CE37-4CA8-82BC-5731CBD7BC6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418984" y="4145197"/>
            <a:ext cx="913553" cy="426393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600" cap="all" spc="100" baseline="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3ED92E9-F268-4C1E-9440-F605C9EBD51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85509" y="4584197"/>
            <a:ext cx="913553" cy="426393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600" cap="all" spc="100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B29F508B-CAFE-4871-8267-E5406A4D6C4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650168" y="4298971"/>
            <a:ext cx="913553" cy="426393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600" cap="all" spc="100" baseline="0">
                <a:solidFill>
                  <a:schemeClr val="bg2">
                    <a:lumMod val="7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C40D7D1C-3379-42CE-B3D7-A585CDECBD1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63261" y="5683895"/>
            <a:ext cx="1706966" cy="426393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129BD8-DBDF-484C-89DD-80EDD7B82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F621E8-9FBF-4DC8-AA1D-234C0A47D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1D5819-A04D-4AB0-A144-E7BBA3400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60847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B3D21-9143-4E6D-87CD-82F00F7DC6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314" y="627486"/>
            <a:ext cx="5268686" cy="568896"/>
          </a:xfrm>
          <a:prstGeom prst="rect">
            <a:avLst/>
          </a:prstGeom>
        </p:spPr>
        <p:txBody>
          <a:bodyPr rtlCol="0" anchor="ctr"/>
          <a:lstStyle>
            <a:lvl1pPr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35C24E7-D67D-40AA-B6B1-AE47659E18E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0438" y="1011439"/>
            <a:ext cx="4989233" cy="568896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2000" cap="none" spc="100" baseline="0">
                <a:solidFill>
                  <a:schemeClr val="accent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A756E9B8-BA57-4251-A0E6-DDADC29D95B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0666" y="2044485"/>
            <a:ext cx="1584471" cy="1121230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txBody>
          <a:bodyPr lIns="182880" rIns="182880" rtlCol="0" anchor="ctr"/>
          <a:lstStyle>
            <a:lvl1pPr marL="0" indent="0" algn="ctr">
              <a:lnSpc>
                <a:spcPct val="100000"/>
              </a:lnSpc>
              <a:buNone/>
              <a:defRPr sz="2000" cap="all" spc="2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C0B962B5-0EC7-48EC-A687-C206A69C56D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27695" y="2044485"/>
            <a:ext cx="3081975" cy="1121230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1314A100-8075-4D1D-995C-34F5838D58F2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0666" y="3428263"/>
            <a:ext cx="1584471" cy="1121230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txBody>
          <a:bodyPr lIns="182880" rIns="182880" rtlCol="0" anchor="ctr"/>
          <a:lstStyle>
            <a:lvl1pPr marL="0" indent="0" algn="ctr">
              <a:lnSpc>
                <a:spcPct val="100000"/>
              </a:lnSpc>
              <a:buNone/>
              <a:defRPr sz="2000" cap="all" spc="2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9C946523-4B92-4003-B43C-B01D972454F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27695" y="3428263"/>
            <a:ext cx="3081975" cy="1121230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F9BEEAAD-CC7F-427D-BCFF-1BBA5023ABE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20666" y="4812041"/>
            <a:ext cx="1584471" cy="1121230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txBody>
          <a:bodyPr lIns="182880" rIns="182880" rtlCol="0" anchor="ctr"/>
          <a:lstStyle>
            <a:lvl1pPr marL="0" indent="0" algn="ctr">
              <a:lnSpc>
                <a:spcPct val="100000"/>
              </a:lnSpc>
              <a:buNone/>
              <a:defRPr sz="2000" cap="all" spc="2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B6693A35-4411-4FE2-82FD-5D30D8D62AF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2727695" y="4812041"/>
            <a:ext cx="3081975" cy="1121230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B658EBA7-4275-488A-B86F-67B70609FC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15906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  <a:effectLst/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7" name="Footer Placeholder 4">
            <a:extLst>
              <a:ext uri="{FF2B5EF4-FFF2-40B4-BE49-F238E27FC236}">
                <a16:creationId xmlns:a16="http://schemas.microsoft.com/office/drawing/2014/main" id="{A59824DA-522A-4135-800A-60F504928B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4736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93D3F372-68E2-486A-A105-748C2BB245A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683831" y="0"/>
            <a:ext cx="5508168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8" name="Slide Number Placeholder 5">
            <a:extLst>
              <a:ext uri="{FF2B5EF4-FFF2-40B4-BE49-F238E27FC236}">
                <a16:creationId xmlns:a16="http://schemas.microsoft.com/office/drawing/2014/main" id="{8D667147-015B-4B04-886E-3451355DC7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91700" y="6356350"/>
            <a:ext cx="1562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12061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B09C70A-0F34-4BEB-BABD-659A58DC4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170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F6663C8-5425-48D7-9E9D-F2B794222F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38600" y="599301"/>
            <a:ext cx="4114800" cy="607969"/>
          </a:xfrm>
          <a:prstGeom prst="rect">
            <a:avLst/>
          </a:prstGeom>
        </p:spPr>
        <p:txBody>
          <a:bodyPr rtlCol="0" anchor="ctr"/>
          <a:lstStyle>
            <a:lvl1pPr algn="ctr">
              <a:defRPr sz="2400" cap="all" spc="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781F399C-8EA8-402F-B2A4-828B062584C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62186" y="1011441"/>
            <a:ext cx="3467628" cy="56889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none" spc="100" baseline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07DF62A2-2B04-4192-9858-1F4C30EFDA5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10838" y="2564313"/>
            <a:ext cx="4750631" cy="44876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800" cap="none" spc="2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10CB016-EEF8-4992-8F92-8FE3375CEB0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739877" y="2564313"/>
            <a:ext cx="3532840" cy="44876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800" cap="none" spc="2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E7176063-74EF-4FC1-A687-2F5900412F55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911225" y="3187700"/>
            <a:ext cx="4749800" cy="277177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400" cap="all" baseline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7" name="Content Placeholder 29">
            <a:extLst>
              <a:ext uri="{FF2B5EF4-FFF2-40B4-BE49-F238E27FC236}">
                <a16:creationId xmlns:a16="http://schemas.microsoft.com/office/drawing/2014/main" id="{1958214F-5F3C-4FBF-9DBD-97579EF4CF4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7028164" y="3107442"/>
            <a:ext cx="4252612" cy="288290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400" cap="all" baseline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58ECB-2935-45B1-80F1-ED38302C2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FC42CC-A62B-40E8-907A-F15D7C216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3E0735-85DE-48C3-8FE9-0754F9ABD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1160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-Y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1A378E50-94EF-4230-91B3-4CDA4804D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749477" y="4411918"/>
            <a:ext cx="7895340" cy="344415"/>
            <a:chOff x="2749477" y="4411918"/>
            <a:chExt cx="7895340" cy="344415"/>
          </a:xfrm>
        </p:grpSpPr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3FDF687F-1594-4839-AA46-5DACB2E04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749477" y="4411918"/>
              <a:ext cx="1260" cy="344415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EAD917A9-665D-46F4-8911-E2881838B6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99668" y="4411918"/>
              <a:ext cx="1260" cy="344415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37D52265-C77D-45A6-96A5-2656848A31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643557" y="4411918"/>
              <a:ext cx="1260" cy="344415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4075B284-B3F9-49E3-A5BC-FBFD2C706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750737" y="2675138"/>
            <a:ext cx="6313957" cy="344415"/>
            <a:chOff x="2750737" y="2675138"/>
            <a:chExt cx="6313957" cy="344415"/>
          </a:xfrm>
        </p:grpSpPr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1D75FFD8-965E-47C7-B05F-A941B516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2750737" y="2675138"/>
              <a:ext cx="1260" cy="344415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ABDDFF1A-AABD-4DA5-9811-02C4149132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5116887" y="2675138"/>
              <a:ext cx="1260" cy="344415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7862A0FB-DDED-42C5-B28D-D466080F4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9063434" y="2675138"/>
              <a:ext cx="1260" cy="344415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7CD073CE-AA33-40C2-9636-3F5C236050F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2241" y="693422"/>
            <a:ext cx="3607518" cy="633402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rtlCol="0" anchor="ctr"/>
          <a:lstStyle>
            <a:lvl1pPr algn="ctr">
              <a:defRPr sz="2400" cap="all" spc="100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FC053B39-4BE6-44B3-8D93-ED230B1611A4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20055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95F74BD3-C751-4644-9E0D-36D890A6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20055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0" name="Text Placeholder 14">
            <a:extLst>
              <a:ext uri="{FF2B5EF4-FFF2-40B4-BE49-F238E27FC236}">
                <a16:creationId xmlns:a16="http://schemas.microsoft.com/office/drawing/2014/main" id="{3D5CF2BE-8C0B-408F-AEEB-45E3B588305D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20055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4A07D9B0-4F06-4D69-B211-37FC634E508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739533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E36FDE7A-7F96-4A7E-AB4F-DBCEFD81C3B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C3C9C771-CEBA-46FF-9941-0F82E4028C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945F6154-355B-4195-8155-1E8C079CDEE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B8E228D5-C0F1-4215-8880-B28856B6F77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5568E40A-0330-4C80-9F64-FB6C4B7CC11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17017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EC8A3FD2-F6F6-40A0-89E1-7769CBB8D4B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A882D901-8E7C-431B-B6E9-14C8BD5B22C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2051E2EF-F729-4B79-8CD4-C0D60EE9AD0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A8A6BF26-67C7-4AFD-82B4-5F8831E6276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9D579002-8C14-4A35-90BB-43E508420D9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AA2D386B-15E3-4543-8D79-5B890CB60E7F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D1BBCCCB-0A70-4CE2-AC23-DC53C20096B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1" name="Text Placeholder 14">
            <a:extLst>
              <a:ext uri="{FF2B5EF4-FFF2-40B4-BE49-F238E27FC236}">
                <a16:creationId xmlns:a16="http://schemas.microsoft.com/office/drawing/2014/main" id="{83DD38EA-382F-4255-927F-5F23153D51A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400313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2" name="Text Placeholder 14">
            <a:extLst>
              <a:ext uri="{FF2B5EF4-FFF2-40B4-BE49-F238E27FC236}">
                <a16:creationId xmlns:a16="http://schemas.microsoft.com/office/drawing/2014/main" id="{DDBB317C-ECEA-48F8-B070-51A7C7B4CDB2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400313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3" name="Text Placeholder 14">
            <a:extLst>
              <a:ext uri="{FF2B5EF4-FFF2-40B4-BE49-F238E27FC236}">
                <a16:creationId xmlns:a16="http://schemas.microsoft.com/office/drawing/2014/main" id="{5C19CD78-318A-4E21-9027-254A8711F4C1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400313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A437805B-FB40-4996-AD55-1BF1A2D64F0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437609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40A55730-770B-4851-B7C1-A3AE260339E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32F5F67C-8450-4CC2-984C-18CEA2A424F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205940B1-D0A7-4FA0-8075-1DD875262A2B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FF257E24-EF53-4359-8CF5-CC42A8F6618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5A2166B8-0F7E-45E9-970E-79F921472A3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8719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FF45DCBF-40C1-4B85-9196-4C0237FA8CE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E0182695-A664-4408-ACB6-D9273831D560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2928531F-4FEC-4B06-9428-27244D33B93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E678C8DB-AF28-4A99-B976-36F54BA279C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FB1CBFC6-0E9C-4ECA-A915-798C00479D6B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B4EC71CB-AE6D-46A0-87B4-6E2BD6A1CF6F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16A1EE39-3790-4721-9E09-19024F590A96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D4F8B141-9EE2-47E7-AF2A-94CECF907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47081" y="4694680"/>
            <a:ext cx="8510121" cy="0"/>
            <a:chOff x="1504814" y="2488864"/>
            <a:chExt cx="8510121" cy="0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0D73D561-653C-420E-BC66-5DA51DD36C8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D3729D46-C590-474A-BF51-5B9D4359EB7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148D21A3-16A8-4ECB-832A-29159F1D20E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DB217E3B-A68A-4BBD-889D-C078F6616CB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AC64796-B68D-4AE1-A16E-54663926A7F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869D787A-5A6E-4ADB-BAAA-FC5EF3EF1BE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1E371F89-9862-4F45-9CA4-A53BF2C3F72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19AC00F-FB14-4E51-ABB2-C72FB6C0A0F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E083D041-D6E2-4DFF-A37E-21E03F46AF9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E4589E1D-9976-4550-917F-D88195CDCE9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1065CC16-DED3-4048-8705-CA87554422D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4EDC1B45-4090-4B45-80FB-8DF542E67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72910" y="4599626"/>
            <a:ext cx="8858463" cy="174171"/>
            <a:chOff x="1835966" y="4162015"/>
            <a:chExt cx="8858463" cy="174171"/>
          </a:xfrm>
        </p:grpSpPr>
        <p:sp>
          <p:nvSpPr>
            <p:cNvPr id="90" name="Oval 234">
              <a:extLst>
                <a:ext uri="{FF2B5EF4-FFF2-40B4-BE49-F238E27FC236}">
                  <a16:creationId xmlns:a16="http://schemas.microsoft.com/office/drawing/2014/main" id="{1EFAF30E-1CB4-4DCC-B1A8-30450AECD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835966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1" name="Oval 236">
              <a:extLst>
                <a:ext uri="{FF2B5EF4-FFF2-40B4-BE49-F238E27FC236}">
                  <a16:creationId xmlns:a16="http://schemas.microsoft.com/office/drawing/2014/main" id="{A53911EE-BFCB-48ED-9821-C8FD04498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2625447" y="4162015"/>
              <a:ext cx="174171" cy="174171"/>
            </a:xfrm>
            <a:prstGeom prst="rect">
              <a:avLst/>
            </a:prstGeom>
            <a:solidFill>
              <a:schemeClr val="accent5">
                <a:lumMod val="50000"/>
              </a:schemeClr>
            </a:solidFill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2" name="Oval 238">
              <a:extLst>
                <a:ext uri="{FF2B5EF4-FFF2-40B4-BE49-F238E27FC236}">
                  <a16:creationId xmlns:a16="http://schemas.microsoft.com/office/drawing/2014/main" id="{AE84E691-02AF-4C42-B3B7-EE46E825C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3414928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3" name="Oval 240">
              <a:extLst>
                <a:ext uri="{FF2B5EF4-FFF2-40B4-BE49-F238E27FC236}">
                  <a16:creationId xmlns:a16="http://schemas.microsoft.com/office/drawing/2014/main" id="{EB9041A9-2967-41AF-BE0A-A7476B97B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204409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4" name="Oval 242">
              <a:extLst>
                <a:ext uri="{FF2B5EF4-FFF2-40B4-BE49-F238E27FC236}">
                  <a16:creationId xmlns:a16="http://schemas.microsoft.com/office/drawing/2014/main" id="{2B7F05AE-8C2E-43EB-BBA0-897D173AF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993890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5" name="Oval 244">
              <a:extLst>
                <a:ext uri="{FF2B5EF4-FFF2-40B4-BE49-F238E27FC236}">
                  <a16:creationId xmlns:a16="http://schemas.microsoft.com/office/drawing/2014/main" id="{4248E8A5-3D01-49ED-BEC6-0D27C4C50B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5783371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6" name="Oval 246">
              <a:extLst>
                <a:ext uri="{FF2B5EF4-FFF2-40B4-BE49-F238E27FC236}">
                  <a16:creationId xmlns:a16="http://schemas.microsoft.com/office/drawing/2014/main" id="{A50B1FA2-FFAB-4A04-8C04-CF6BC1BCDC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6572852" y="4162015"/>
              <a:ext cx="174171" cy="174171"/>
            </a:xfrm>
            <a:prstGeom prst="rect">
              <a:avLst/>
            </a:prstGeom>
            <a:solidFill>
              <a:schemeClr val="accent5">
                <a:lumMod val="50000"/>
              </a:schemeClr>
            </a:solidFill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7" name="Oval 248">
              <a:extLst>
                <a:ext uri="{FF2B5EF4-FFF2-40B4-BE49-F238E27FC236}">
                  <a16:creationId xmlns:a16="http://schemas.microsoft.com/office/drawing/2014/main" id="{B70F9284-E3A9-4E8C-9C28-93D985513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362333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8" name="Oval 250">
              <a:extLst>
                <a:ext uri="{FF2B5EF4-FFF2-40B4-BE49-F238E27FC236}">
                  <a16:creationId xmlns:a16="http://schemas.microsoft.com/office/drawing/2014/main" id="{494AA308-491E-44AE-A81D-E62D362FC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8151814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9" name="Oval 252">
              <a:extLst>
                <a:ext uri="{FF2B5EF4-FFF2-40B4-BE49-F238E27FC236}">
                  <a16:creationId xmlns:a16="http://schemas.microsoft.com/office/drawing/2014/main" id="{03B58A61-0691-4D1F-9A25-7CCB12DA9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8941295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00" name="Oval 254">
              <a:extLst>
                <a:ext uri="{FF2B5EF4-FFF2-40B4-BE49-F238E27FC236}">
                  <a16:creationId xmlns:a16="http://schemas.microsoft.com/office/drawing/2014/main" id="{57F5DE50-7369-4681-A8F6-5E935A517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9730776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01" name="Oval 256">
              <a:extLst>
                <a:ext uri="{FF2B5EF4-FFF2-40B4-BE49-F238E27FC236}">
                  <a16:creationId xmlns:a16="http://schemas.microsoft.com/office/drawing/2014/main" id="{4C666F7C-EBDE-456E-B607-1E0FA6924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520258" y="4162015"/>
              <a:ext cx="174171" cy="174171"/>
            </a:xfrm>
            <a:prstGeom prst="rect">
              <a:avLst/>
            </a:prstGeom>
            <a:solidFill>
              <a:schemeClr val="accent5">
                <a:lumMod val="50000"/>
              </a:schemeClr>
            </a:solidFill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FFFF66A7-062A-4A45-8A10-A8F847AF1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49387" y="2999128"/>
            <a:ext cx="8510121" cy="0"/>
            <a:chOff x="1504814" y="2488864"/>
            <a:chExt cx="8510121" cy="0"/>
          </a:xfrm>
        </p:grpSpPr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A2090933-BFE5-4598-998F-C2857039426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C7E50B9E-AD14-448E-B2DF-ED1D0F49086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1F782020-9AE0-4B20-ACD4-057C60173A6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DE1A502D-7651-4CBE-81DE-FF4F102DAA7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D4C29AAF-4E83-44DA-A084-3FF3C70F615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AC5616E9-1DAC-4713-A257-8682DD24AC5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ACDC726D-AB0E-4ED3-82DB-9DD54ADB100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12F1E4A6-E07E-4550-AB72-53438E0C4F0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6B638F82-2127-4858-AA45-F08A1CADABB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028005E8-9894-4966-8BDE-95577A6039D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CFFBFEB2-9943-4D83-86DB-1A86AC15E8E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67045F09-8CF5-4E51-A65C-54F8BF015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72910" y="2903401"/>
            <a:ext cx="8858463" cy="174171"/>
            <a:chOff x="1835966" y="4162015"/>
            <a:chExt cx="8858463" cy="174171"/>
          </a:xfrm>
        </p:grpSpPr>
        <p:sp>
          <p:nvSpPr>
            <p:cNvPr id="135" name="Oval 234">
              <a:extLst>
                <a:ext uri="{FF2B5EF4-FFF2-40B4-BE49-F238E27FC236}">
                  <a16:creationId xmlns:a16="http://schemas.microsoft.com/office/drawing/2014/main" id="{09B4CFFD-0C29-4685-915E-4DC40D4D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835966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36" name="Oval 236">
              <a:extLst>
                <a:ext uri="{FF2B5EF4-FFF2-40B4-BE49-F238E27FC236}">
                  <a16:creationId xmlns:a16="http://schemas.microsoft.com/office/drawing/2014/main" id="{736381B7-7D05-4040-9A1B-191841576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2625447" y="4162015"/>
              <a:ext cx="174171" cy="174171"/>
            </a:xfrm>
            <a:prstGeom prst="rect">
              <a:avLst/>
            </a:prstGeom>
            <a:solidFill>
              <a:schemeClr val="accent5">
                <a:lumMod val="50000"/>
              </a:schemeClr>
            </a:solidFill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37" name="Oval 238">
              <a:extLst>
                <a:ext uri="{FF2B5EF4-FFF2-40B4-BE49-F238E27FC236}">
                  <a16:creationId xmlns:a16="http://schemas.microsoft.com/office/drawing/2014/main" id="{4F77152F-41F4-45EC-B530-B38C5111C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3414928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38" name="Oval 240">
              <a:extLst>
                <a:ext uri="{FF2B5EF4-FFF2-40B4-BE49-F238E27FC236}">
                  <a16:creationId xmlns:a16="http://schemas.microsoft.com/office/drawing/2014/main" id="{8FB428D5-0A0E-4CF3-A223-9F4F7B386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204409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39" name="Oval 242">
              <a:extLst>
                <a:ext uri="{FF2B5EF4-FFF2-40B4-BE49-F238E27FC236}">
                  <a16:creationId xmlns:a16="http://schemas.microsoft.com/office/drawing/2014/main" id="{A4275727-B33C-4EB0-9E6E-7CE335603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993890" y="4162015"/>
              <a:ext cx="174171" cy="174171"/>
            </a:xfrm>
            <a:prstGeom prst="rect">
              <a:avLst/>
            </a:prstGeom>
            <a:solidFill>
              <a:schemeClr val="accent5">
                <a:lumMod val="50000"/>
              </a:schemeClr>
            </a:solidFill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40" name="Oval 244">
              <a:extLst>
                <a:ext uri="{FF2B5EF4-FFF2-40B4-BE49-F238E27FC236}">
                  <a16:creationId xmlns:a16="http://schemas.microsoft.com/office/drawing/2014/main" id="{7998F366-05B2-42D3-9B4E-CD7F91FB9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5783371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41" name="Oval 246">
              <a:extLst>
                <a:ext uri="{FF2B5EF4-FFF2-40B4-BE49-F238E27FC236}">
                  <a16:creationId xmlns:a16="http://schemas.microsoft.com/office/drawing/2014/main" id="{8593BF6C-17E2-4AB7-85D7-0B93D23768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6572852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42" name="Oval 248">
              <a:extLst>
                <a:ext uri="{FF2B5EF4-FFF2-40B4-BE49-F238E27FC236}">
                  <a16:creationId xmlns:a16="http://schemas.microsoft.com/office/drawing/2014/main" id="{74F85EBE-E43B-4B81-85F1-89969EC56D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362333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43" name="Oval 250">
              <a:extLst>
                <a:ext uri="{FF2B5EF4-FFF2-40B4-BE49-F238E27FC236}">
                  <a16:creationId xmlns:a16="http://schemas.microsoft.com/office/drawing/2014/main" id="{16C21525-8829-45F3-8C9F-05274678E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8151814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44" name="Oval 252">
              <a:extLst>
                <a:ext uri="{FF2B5EF4-FFF2-40B4-BE49-F238E27FC236}">
                  <a16:creationId xmlns:a16="http://schemas.microsoft.com/office/drawing/2014/main" id="{8FFF03BC-2EFF-4AF5-B788-A1FEA5378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8941295" y="4162015"/>
              <a:ext cx="174171" cy="174171"/>
            </a:xfrm>
            <a:prstGeom prst="rect">
              <a:avLst/>
            </a:prstGeom>
            <a:solidFill>
              <a:schemeClr val="accent5">
                <a:lumMod val="50000"/>
              </a:schemeClr>
            </a:solidFill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45" name="Oval 254">
              <a:extLst>
                <a:ext uri="{FF2B5EF4-FFF2-40B4-BE49-F238E27FC236}">
                  <a16:creationId xmlns:a16="http://schemas.microsoft.com/office/drawing/2014/main" id="{D811BD14-6461-4DD9-9A2C-BFC2C9553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9730776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46" name="Oval 256">
              <a:extLst>
                <a:ext uri="{FF2B5EF4-FFF2-40B4-BE49-F238E27FC236}">
                  <a16:creationId xmlns:a16="http://schemas.microsoft.com/office/drawing/2014/main" id="{929BB859-9DB9-433D-8C7B-91E7FED48B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520258" y="4162015"/>
              <a:ext cx="174171" cy="174171"/>
            </a:xfrm>
            <a:prstGeom prst="rect">
              <a:avLst/>
            </a:prstGeom>
            <a:noFill/>
            <a:ln w="127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pic>
        <p:nvPicPr>
          <p:cNvPr id="159" name="Graphic 158">
            <a:extLst>
              <a:ext uri="{FF2B5EF4-FFF2-40B4-BE49-F238E27FC236}">
                <a16:creationId xmlns:a16="http://schemas.microsoft.com/office/drawing/2014/main" id="{A24C8354-AD07-4B50-9334-314D6B2B1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6237133"/>
            <a:ext cx="12191999" cy="620867"/>
          </a:xfrm>
          <a:prstGeom prst="rect">
            <a:avLst/>
          </a:prstGeom>
        </p:spPr>
      </p:pic>
      <p:sp>
        <p:nvSpPr>
          <p:cNvPr id="160" name="Date Placeholder 2">
            <a:extLst>
              <a:ext uri="{FF2B5EF4-FFF2-40B4-BE49-F238E27FC236}">
                <a16:creationId xmlns:a16="http://schemas.microsoft.com/office/drawing/2014/main" id="{D3F09D93-A56A-41E4-A3BA-42472B0A38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61" name="Footer Placeholder 3">
            <a:extLst>
              <a:ext uri="{FF2B5EF4-FFF2-40B4-BE49-F238E27FC236}">
                <a16:creationId xmlns:a16="http://schemas.microsoft.com/office/drawing/2014/main" id="{5951592E-5737-43C9-B6B0-D13407661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62" name="Slide Number Placeholder 4">
            <a:extLst>
              <a:ext uri="{FF2B5EF4-FFF2-40B4-BE49-F238E27FC236}">
                <a16:creationId xmlns:a16="http://schemas.microsoft.com/office/drawing/2014/main" id="{3B542197-0399-4FBD-A10C-B97A68AA2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062562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96D4A-16D3-4C35-A383-2DF039D54CF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9728" y="317739"/>
            <a:ext cx="4114800" cy="623923"/>
          </a:xfrm>
          <a:prstGeom prst="rect">
            <a:avLst/>
          </a:prstGeom>
        </p:spPr>
        <p:txBody>
          <a:bodyPr rtlCol="0" anchor="ctr"/>
          <a:lstStyle>
            <a:lvl1pPr>
              <a:defRPr sz="2400" cap="all" spc="100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F255611-8280-41F3-A5FA-821E144AEAE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914400" y="905856"/>
            <a:ext cx="5759450" cy="5047269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800" cap="all" baseline="0">
                <a:solidFill>
                  <a:schemeClr val="accent5">
                    <a:lumMod val="50000"/>
                  </a:schemeClr>
                </a:solidFill>
              </a:defRPr>
            </a:lvl1pPr>
            <a:lvl2pPr marL="457200" indent="0">
              <a:buNone/>
              <a:defRPr sz="1600" cap="all" baseline="0">
                <a:solidFill>
                  <a:schemeClr val="accent5">
                    <a:lumMod val="50000"/>
                  </a:schemeClr>
                </a:solidFill>
              </a:defRPr>
            </a:lvl2pPr>
            <a:lvl3pPr marL="914400" indent="0">
              <a:buNone/>
              <a:defRPr sz="1400" cap="all" baseline="0">
                <a:solidFill>
                  <a:schemeClr val="accent5">
                    <a:lumMod val="50000"/>
                  </a:schemeClr>
                </a:solidFill>
              </a:defRPr>
            </a:lvl3pPr>
            <a:lvl4pPr marL="1371600" indent="0">
              <a:buNone/>
              <a:defRPr sz="1200" cap="all" baseline="0">
                <a:solidFill>
                  <a:schemeClr val="accent5">
                    <a:lumMod val="50000"/>
                  </a:schemeClr>
                </a:solidFill>
              </a:defRPr>
            </a:lvl4pPr>
            <a:lvl5pPr marL="1828800" indent="0">
              <a:buNone/>
              <a:defRPr sz="1200" cap="all" baseline="0">
                <a:solidFill>
                  <a:schemeClr val="accent5">
                    <a:lumMod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453DB9-3C4B-4136-96D2-08A7D5AD41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464841-801A-499A-BFD2-9731D2D89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A6BF61C1-4A8C-44D4-901D-E065B7B42A25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98229" y="0"/>
            <a:ext cx="459377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C78F9D-CD73-4D53-A871-D6C0B643A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88064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Team 4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7726902C-381D-4629-AF04-0689A76C5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4354286"/>
            <a:ext cx="12192001" cy="2503713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80C3F3-53A4-4049-96CE-C6C4EB9DA6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38600" y="544286"/>
            <a:ext cx="4114800" cy="747929"/>
          </a:xfrm>
          <a:prstGeom prst="rect">
            <a:avLst/>
          </a:prstGeom>
        </p:spPr>
        <p:txBody>
          <a:bodyPr rtlCol="0" anchor="ctr"/>
          <a:lstStyle>
            <a:lvl1pPr algn="ctr"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F669E6E-28BD-4FC9-BFB3-B42707D25AE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7731" y="2427897"/>
            <a:ext cx="2099702" cy="211522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B0CE1D3C-6E95-41C8-9202-B6BACEA97CB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3729" y="4731112"/>
            <a:ext cx="2487705" cy="531393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A90F4B16-F669-4D35-8B6D-5DE38097DD9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03728" y="5199750"/>
            <a:ext cx="2487705" cy="531393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90D56BE-BB71-4ADC-B308-883B7BB63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3729" y="2239910"/>
            <a:ext cx="2487706" cy="2491201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24532133-7BD7-49DF-96C1-B4A992CE4DF0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3667826" y="2427897"/>
            <a:ext cx="2099702" cy="211522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AF4F5B9-821C-4A57-B5E2-055949CEC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473824" y="2239910"/>
            <a:ext cx="2487706" cy="2491201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63893EB3-C98E-4A69-A71C-7C922128375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73826" y="4731112"/>
            <a:ext cx="2487705" cy="531393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5D0352AF-E877-45F2-9868-A8A1E017A91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473825" y="5199750"/>
            <a:ext cx="2487705" cy="531393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750DAF93-603B-44B6-99DC-79A63DC3A1F4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37921" y="2427897"/>
            <a:ext cx="2099702" cy="211522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372AD67-26BA-4843-BAFE-B661A05BB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43919" y="2239910"/>
            <a:ext cx="2487706" cy="2491201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E0EAD7F-FBD0-4EA0-A7E7-5E65604B4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14014" y="2239910"/>
            <a:ext cx="2487706" cy="2491201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A3EAA29-D608-4031-9C0E-0610D1886CA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243921" y="4731112"/>
            <a:ext cx="2487705" cy="531393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1DC4676B-9880-4C33-A8A2-88FB0944CF3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243920" y="5199750"/>
            <a:ext cx="2487705" cy="531393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AF6D479F-D265-4CD5-88BE-FC37AFC5FF4B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9208016" y="2427897"/>
            <a:ext cx="2099702" cy="211522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ED618ADF-296A-4300-A8AE-A1837B390A9F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014015" y="4731112"/>
            <a:ext cx="2487705" cy="531393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CA503612-3331-4786-8298-4A1E0C1C75D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014014" y="5199750"/>
            <a:ext cx="2487705" cy="531393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A1D0F5-2B0B-4318-B5DC-AECB09851E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3A8939-F5BE-47FA-AE2F-AF66C45B1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8A3F37-FB91-4420-832B-EA39AE37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232596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Team 8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B70B2057-9B78-4391-A15F-27A41A72F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4354286"/>
            <a:ext cx="12192001" cy="2503713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059CD-37AB-48A3-9976-0B38FF7A5A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7106" y="589720"/>
            <a:ext cx="4006114" cy="657784"/>
          </a:xfrm>
          <a:prstGeom prst="rect">
            <a:avLst/>
          </a:prstGeom>
        </p:spPr>
        <p:txBody>
          <a:bodyPr rtlCol="0" anchor="ctr"/>
          <a:lstStyle>
            <a:lvl1pPr algn="ctr"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36E0B0A-0B1B-438D-8971-570ACA956B8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564029" y="1862038"/>
            <a:ext cx="1243292" cy="1144666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1FB8438-2DA4-4B23-ACCD-3DEADF3E7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9156" y="1719144"/>
            <a:ext cx="1473039" cy="1430455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3E63EE1F-208F-40D0-9307-47F66C8581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028073" y="3212687"/>
            <a:ext cx="2315205" cy="348421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6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40F7C878-62A1-4A30-AA27-C5F502C8D31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028073" y="3496277"/>
            <a:ext cx="2315205" cy="287066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8" name="Picture Placeholder 9">
            <a:extLst>
              <a:ext uri="{FF2B5EF4-FFF2-40B4-BE49-F238E27FC236}">
                <a16:creationId xmlns:a16="http://schemas.microsoft.com/office/drawing/2014/main" id="{5D495D18-EB49-4AD5-A7EE-1E6D2496B69A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4211979" y="1862038"/>
            <a:ext cx="1243292" cy="1144666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9248BBAE-0CA8-464A-A4E0-AB7D697DA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097106" y="1719144"/>
            <a:ext cx="1473039" cy="1430455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03551339-A94F-4674-8165-3BFA78946D0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676023" y="3212687"/>
            <a:ext cx="2315205" cy="348421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6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D1839C5B-C216-4FB8-A285-4D99AF56E82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676023" y="3496277"/>
            <a:ext cx="2315205" cy="287066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52" name="Picture Placeholder 9">
            <a:extLst>
              <a:ext uri="{FF2B5EF4-FFF2-40B4-BE49-F238E27FC236}">
                <a16:creationId xmlns:a16="http://schemas.microsoft.com/office/drawing/2014/main" id="{ACA22B55-1DD2-4FE6-95FC-D8BC2BBECF0A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6859928" y="1862038"/>
            <a:ext cx="1243292" cy="1144666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473BE6D-AE02-42D4-838E-F7916980D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45055" y="1719144"/>
            <a:ext cx="1473039" cy="1430455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35C2A2FE-AA36-4715-97F6-B743D26DE3F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323972" y="3212687"/>
            <a:ext cx="2315205" cy="348421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6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B98652DE-F8C8-4EA5-8CDA-9985B636DEA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323972" y="3496277"/>
            <a:ext cx="2315205" cy="287066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56" name="Picture Placeholder 9">
            <a:extLst>
              <a:ext uri="{FF2B5EF4-FFF2-40B4-BE49-F238E27FC236}">
                <a16:creationId xmlns:a16="http://schemas.microsoft.com/office/drawing/2014/main" id="{40C3D084-82F3-4C1C-95E8-56362097EDFB}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9507876" y="1858432"/>
            <a:ext cx="1243292" cy="1144666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0EC4B6A-1FAA-43D1-9436-A3BFF08A8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393003" y="1715538"/>
            <a:ext cx="1473039" cy="1430455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ABB7ACFA-C6F3-4D7A-A6D8-73035EF164D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971920" y="3209081"/>
            <a:ext cx="2315205" cy="348421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6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F9CBC3B9-EDF1-45E0-BFBF-53888131CBA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71920" y="3492671"/>
            <a:ext cx="2315205" cy="287066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60" name="Picture Placeholder 9">
            <a:extLst>
              <a:ext uri="{FF2B5EF4-FFF2-40B4-BE49-F238E27FC236}">
                <a16:creationId xmlns:a16="http://schemas.microsoft.com/office/drawing/2014/main" id="{A7D13807-1ECF-4830-AB8D-D33E4F22330E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1564029" y="4129478"/>
            <a:ext cx="1243292" cy="1144666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0E1F756-2737-4291-8D41-307BFE73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9156" y="3986584"/>
            <a:ext cx="1473039" cy="1430455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C5BD35EC-547F-4A42-85C6-E2C94C2A03C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028073" y="5480127"/>
            <a:ext cx="2315205" cy="348421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6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D89797D3-65B3-414D-9657-B5DA3934914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028073" y="5763717"/>
            <a:ext cx="2315205" cy="287066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64" name="Picture Placeholder 9">
            <a:extLst>
              <a:ext uri="{FF2B5EF4-FFF2-40B4-BE49-F238E27FC236}">
                <a16:creationId xmlns:a16="http://schemas.microsoft.com/office/drawing/2014/main" id="{280147ED-89CE-475D-A96F-AA7A912E00B8}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4211979" y="4129478"/>
            <a:ext cx="1243292" cy="1144666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B10D74ED-CECE-4A22-B877-966D53821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097106" y="3986584"/>
            <a:ext cx="1473039" cy="1430455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6" name="Text Placeholder 10">
            <a:extLst>
              <a:ext uri="{FF2B5EF4-FFF2-40B4-BE49-F238E27FC236}">
                <a16:creationId xmlns:a16="http://schemas.microsoft.com/office/drawing/2014/main" id="{0C937A25-DAA7-4478-ADF6-728F4D61897E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3676023" y="5480127"/>
            <a:ext cx="2315205" cy="348421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6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67" name="Text Placeholder 10">
            <a:extLst>
              <a:ext uri="{FF2B5EF4-FFF2-40B4-BE49-F238E27FC236}">
                <a16:creationId xmlns:a16="http://schemas.microsoft.com/office/drawing/2014/main" id="{8AB48703-9A4A-440C-9049-7FE889764E5D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676023" y="5763717"/>
            <a:ext cx="2315205" cy="287066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68" name="Picture Placeholder 9">
            <a:extLst>
              <a:ext uri="{FF2B5EF4-FFF2-40B4-BE49-F238E27FC236}">
                <a16:creationId xmlns:a16="http://schemas.microsoft.com/office/drawing/2014/main" id="{5D9D5119-D677-47FD-AEEB-49FE4DDEF6B0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6859928" y="4129478"/>
            <a:ext cx="1243292" cy="1144666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0AF0F623-CF57-4D6B-87F3-FD410516E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45055" y="3986584"/>
            <a:ext cx="1473039" cy="1430455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0" name="Text Placeholder 10">
            <a:extLst>
              <a:ext uri="{FF2B5EF4-FFF2-40B4-BE49-F238E27FC236}">
                <a16:creationId xmlns:a16="http://schemas.microsoft.com/office/drawing/2014/main" id="{3BE3B8C3-ECB9-46D2-B11F-A55699097486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323972" y="5480127"/>
            <a:ext cx="2315205" cy="348421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6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71" name="Text Placeholder 10">
            <a:extLst>
              <a:ext uri="{FF2B5EF4-FFF2-40B4-BE49-F238E27FC236}">
                <a16:creationId xmlns:a16="http://schemas.microsoft.com/office/drawing/2014/main" id="{FB1EE68D-97FA-4EA4-B792-5AC6C49F902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323972" y="5763717"/>
            <a:ext cx="2315205" cy="287066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72" name="Picture Placeholder 9">
            <a:extLst>
              <a:ext uri="{FF2B5EF4-FFF2-40B4-BE49-F238E27FC236}">
                <a16:creationId xmlns:a16="http://schemas.microsoft.com/office/drawing/2014/main" id="{7E98343B-32E9-4538-991A-B5EACD651D41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9507876" y="4125872"/>
            <a:ext cx="1243292" cy="1144666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23CC91A-02A3-4B96-BCEE-76C1D25CC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393003" y="3982978"/>
            <a:ext cx="1473039" cy="1430455"/>
          </a:xfrm>
          <a:prstGeom prst="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4" name="Text Placeholder 10">
            <a:extLst>
              <a:ext uri="{FF2B5EF4-FFF2-40B4-BE49-F238E27FC236}">
                <a16:creationId xmlns:a16="http://schemas.microsoft.com/office/drawing/2014/main" id="{DBE2EAAB-674D-41E1-92E6-A7459FEFDAEC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8971920" y="5476521"/>
            <a:ext cx="2315205" cy="348421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600" cap="all" spc="100" baseline="0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75" name="Text Placeholder 10">
            <a:extLst>
              <a:ext uri="{FF2B5EF4-FFF2-40B4-BE49-F238E27FC236}">
                <a16:creationId xmlns:a16="http://schemas.microsoft.com/office/drawing/2014/main" id="{C60D862C-3474-4A4A-8557-AD2C7917BFE2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971920" y="5760111"/>
            <a:ext cx="2315205" cy="287066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508728-25CF-4DB1-9A83-FAFA5ABEC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D454F9-A55F-44A0-9695-FC40C6684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8C64F-7F14-454A-B830-80CCE5B1D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81625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4C64230-8BD4-4150-967D-421B6FE43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170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A8AE08-0788-4D8A-8C9D-7E5AAA112A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38600" y="615940"/>
            <a:ext cx="4137262" cy="938778"/>
          </a:xfrm>
          <a:prstGeom prst="rect">
            <a:avLst/>
          </a:prstGeom>
        </p:spPr>
        <p:txBody>
          <a:bodyPr rtlCol="0" anchor="ctr"/>
          <a:lstStyle>
            <a:lvl1pPr algn="ctr">
              <a:defRPr lang="en-US" sz="2400" cap="all" spc="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8A119E1C-2243-42E2-8A58-CC171131D19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01170" y="3079567"/>
            <a:ext cx="1200150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320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337797F5-74CE-492B-806B-221CAF3535C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010890" y="3079567"/>
            <a:ext cx="1223858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320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2431D1A0-10D1-4D2E-AC6F-F8C9E6A22601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988252" y="3079567"/>
            <a:ext cx="1187610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320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4028BD6A-568F-4A16-AE86-5D88861C3BB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879382" y="3079567"/>
            <a:ext cx="1211785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320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2E935678-32B2-4589-933F-F74B3E68FFA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10458" y="4524194"/>
            <a:ext cx="2381574" cy="632643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B3C5A73C-51DD-4781-943C-235704BBF6B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10458" y="5156838"/>
            <a:ext cx="2381574" cy="90537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8" name="Text Placeholder 10">
            <a:extLst>
              <a:ext uri="{FF2B5EF4-FFF2-40B4-BE49-F238E27FC236}">
                <a16:creationId xmlns:a16="http://schemas.microsoft.com/office/drawing/2014/main" id="{AD95FB24-5DA0-4000-B023-A00C32D53F08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432032" y="4524194"/>
            <a:ext cx="2381574" cy="632643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77" name="Text Placeholder 10">
            <a:extLst>
              <a:ext uri="{FF2B5EF4-FFF2-40B4-BE49-F238E27FC236}">
                <a16:creationId xmlns:a16="http://schemas.microsoft.com/office/drawing/2014/main" id="{7455F56A-A263-4D13-A484-2D15CD61D0F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432032" y="5156837"/>
            <a:ext cx="2381574" cy="90537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80" name="Text Placeholder 10">
            <a:extLst>
              <a:ext uri="{FF2B5EF4-FFF2-40B4-BE49-F238E27FC236}">
                <a16:creationId xmlns:a16="http://schemas.microsoft.com/office/drawing/2014/main" id="{6C6ABB33-3D98-4D76-B96F-65F57493622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91270" y="4524194"/>
            <a:ext cx="2381574" cy="632643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79" name="Text Placeholder 10">
            <a:extLst>
              <a:ext uri="{FF2B5EF4-FFF2-40B4-BE49-F238E27FC236}">
                <a16:creationId xmlns:a16="http://schemas.microsoft.com/office/drawing/2014/main" id="{8EA8275A-A17A-42ED-9DDC-5F06000BFBE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91270" y="5157592"/>
            <a:ext cx="2381574" cy="90537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82" name="Text Placeholder 10">
            <a:extLst>
              <a:ext uri="{FF2B5EF4-FFF2-40B4-BE49-F238E27FC236}">
                <a16:creationId xmlns:a16="http://schemas.microsoft.com/office/drawing/2014/main" id="{4AEA6122-22B2-49EC-8451-E43D40F3236D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294487" y="4524194"/>
            <a:ext cx="2381574" cy="632643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buNone/>
              <a:defRPr sz="1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81" name="Text Placeholder 10">
            <a:extLst>
              <a:ext uri="{FF2B5EF4-FFF2-40B4-BE49-F238E27FC236}">
                <a16:creationId xmlns:a16="http://schemas.microsoft.com/office/drawing/2014/main" id="{103D7EA4-00E4-43FA-8129-1CBE0C1291A0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94487" y="5166170"/>
            <a:ext cx="2381574" cy="90537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8" name="Date Placeholder 2">
            <a:extLst>
              <a:ext uri="{FF2B5EF4-FFF2-40B4-BE49-F238E27FC236}">
                <a16:creationId xmlns:a16="http://schemas.microsoft.com/office/drawing/2014/main" id="{811592B2-2D21-495C-8C11-680EC81556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B73D1-17D7-400F-B750-F5EA2675D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30E81D-C76E-4DB7-9722-4BE8D7CF3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94014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07C99-0702-4DEF-A72F-2451B3DC6D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86544" y="-1"/>
            <a:ext cx="3944790" cy="1845127"/>
          </a:xfrm>
          <a:prstGeom prst="rect">
            <a:avLst/>
          </a:prstGeom>
        </p:spPr>
        <p:txBody>
          <a:bodyPr rtlCol="0" anchor="ctr"/>
          <a:lstStyle>
            <a:lvl1pPr algn="r"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74497024-D7D5-447C-8133-660B1F47A19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845128"/>
            <a:ext cx="12192000" cy="5012871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E88F42-9013-4CBC-BF65-3FE1470550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91F54EB4-06CA-459B-8F8C-86061BA6F1B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27913" y="0"/>
            <a:ext cx="6564087" cy="3614737"/>
          </a:xfrm>
          <a:prstGeom prst="rect">
            <a:avLst/>
          </a:prstGeom>
          <a:solidFill>
            <a:schemeClr val="accent2">
              <a:alpha val="92000"/>
            </a:schemeClr>
          </a:solidFill>
        </p:spPr>
        <p:txBody>
          <a:bodyPr lIns="640080" tIns="731520" rIns="548640"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22B1A3-ADD1-4AAF-A733-AF9AEAB49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AE2F48-AB83-42F0-93C2-9F943F0B0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20691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ED8B338-CD86-47FF-A4B9-9EE6A11AFBF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511344" y="0"/>
            <a:ext cx="6680656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F4E84F-A3BE-442F-B9F1-68AB2244A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0320" y="-7084"/>
            <a:ext cx="5511344" cy="685800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AED10-F37C-48B3-A407-EDC6878C71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86566" y="3035081"/>
            <a:ext cx="2341256" cy="640698"/>
          </a:xfrm>
          <a:prstGeom prst="rect">
            <a:avLst/>
          </a:prstGeom>
          <a:ln w="28575">
            <a:solidFill>
              <a:schemeClr val="accent4">
                <a:lumMod val="50000"/>
              </a:schemeClr>
            </a:solidFill>
          </a:ln>
        </p:spPr>
        <p:txBody>
          <a:bodyPr rtlCol="0" anchor="ctr"/>
          <a:lstStyle>
            <a:lvl1pPr algn="ctr">
              <a:defRPr sz="2400" cap="all" spc="100" baseline="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title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F20D097E-45D7-422E-A8D1-635C7DE9A99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704805" y="3959761"/>
            <a:ext cx="2879477" cy="1790164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8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9507D12-915D-42C7-9250-F3912C1C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14520C17-104B-4F9D-B1D8-2FA4676B3C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4736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19F9CF7-C4CD-4EEB-A49F-1820A981A2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91700" y="6356350"/>
            <a:ext cx="1562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1333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02389-643A-44A3-9E32-4459CAEAC3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3E221A-6F27-4890-B073-7BA27B8FB5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06CAC-A122-486F-81C6-4299D83E94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EA87306C-81BA-4795-A5CA-9392456A8C1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30113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9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close up of green grass&#10;">
            <a:extLst>
              <a:ext uri="{FF2B5EF4-FFF2-40B4-BE49-F238E27FC236}">
                <a16:creationId xmlns:a16="http://schemas.microsoft.com/office/drawing/2014/main" id="{2A7E6CAB-B5FF-46B8-964A-7A01020AAB1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CF45A9EB-00FC-4DE7-8041-09649EF9B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42052"/>
            <a:ext cx="12192000" cy="1425257"/>
          </a:xfrm>
        </p:spPr>
        <p:txBody>
          <a:bodyPr rtlCol="0"/>
          <a:lstStyle/>
          <a:p>
            <a:pPr rtl="0"/>
            <a:r>
              <a:rPr lang="en-GB" sz="3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REFLECTIVE PRACTICE: </a:t>
            </a:r>
            <a:br>
              <a:rPr lang="en-GB" sz="3200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r>
              <a:rPr lang="en-GB" sz="28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A VEHICLE FOR </a:t>
            </a:r>
            <a:br>
              <a:rPr lang="en-GB" sz="3200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r>
              <a:rPr lang="en-GB" sz="36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BURNOUT MITIGATION</a:t>
            </a:r>
            <a:endParaRPr lang="en-GB" sz="32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CE1E739-E339-4FB6-A10E-22AB1A0D78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-2" y="3867309"/>
            <a:ext cx="12192000" cy="1036320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LUCY JOUAULT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19D1BA2-3111-4E03-81E3-0D0F9BA3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2442052"/>
          </a:xfrm>
          <a:prstGeom prst="rect">
            <a:avLst/>
          </a:prstGeom>
          <a:solidFill>
            <a:schemeClr val="accent4">
              <a:lumMod val="5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A4B20A4-BDBA-4ACB-BCCE-1FF6B09FE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4903788"/>
            <a:ext cx="12192000" cy="1954212"/>
          </a:xfrm>
          <a:prstGeom prst="rect">
            <a:avLst/>
          </a:prstGeom>
          <a:solidFill>
            <a:schemeClr val="accent4">
              <a:lumMod val="5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95DD68C-FEB8-4CF6-883B-1CA9912E4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192779" y="2325925"/>
            <a:ext cx="5806440" cy="1596549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275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5A25FA4-A288-4460-BF12-637E07795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6874" y="1329829"/>
            <a:ext cx="2043713" cy="640698"/>
          </a:xfrm>
        </p:spPr>
        <p:txBody>
          <a:bodyPr rtlCol="0"/>
          <a:lstStyle/>
          <a:p>
            <a:pPr rtl="0"/>
            <a:r>
              <a:rPr lang="en-GB" dirty="0"/>
              <a:t>Overview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1C52C13-996F-4CF8-BBA5-F6CC233475A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412512" y="319314"/>
            <a:ext cx="7643130" cy="2831509"/>
          </a:xfrm>
        </p:spPr>
        <p:txBody>
          <a:bodyPr rtlCol="0"/>
          <a:lstStyle/>
          <a:p>
            <a:pPr marL="285750" indent="-285750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is reflective practice?</a:t>
            </a:r>
          </a:p>
          <a:p>
            <a:pPr marL="285750" indent="-285750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is burnout and how is it quantified?</a:t>
            </a:r>
          </a:p>
          <a:p>
            <a:pPr marL="285750" indent="-285750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How can reflective practice mitigate burnout?</a:t>
            </a:r>
          </a:p>
          <a:p>
            <a:pPr marL="285750" indent="-285750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underpins the efficacy of reflective practice as a means of burnout mitigation?</a:t>
            </a:r>
          </a:p>
          <a:p>
            <a:pPr marL="285750" indent="-285750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My reflection.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5" name="Picture Placeholder 14" descr="Round stepping stones placed in water">
            <a:extLst>
              <a:ext uri="{FF2B5EF4-FFF2-40B4-BE49-F238E27FC236}">
                <a16:creationId xmlns:a16="http://schemas.microsoft.com/office/drawing/2014/main" id="{8A312F11-75CA-44C5-8937-46152AD5520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/>
          <a:stretch/>
        </p:blipFill>
        <p:spPr>
          <a:xfrm>
            <a:off x="0" y="3234519"/>
            <a:ext cx="12192000" cy="3623481"/>
          </a:xfrm>
        </p:spPr>
      </p:pic>
      <p:sp>
        <p:nvSpPr>
          <p:cNvPr id="59" name="Slide Number Placeholder 58">
            <a:extLst>
              <a:ext uri="{FF2B5EF4-FFF2-40B4-BE49-F238E27FC236}">
                <a16:creationId xmlns:a16="http://schemas.microsoft.com/office/drawing/2014/main" id="{185AB600-E5B8-4AFD-A7DA-37E5D3AFF5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EA87306C-81BA-4795-A5CA-9392456A8C1E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339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3F20131-2E66-4147-85FF-C0F1FCA97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4980" y="848536"/>
            <a:ext cx="3788683" cy="640698"/>
          </a:xfrm>
        </p:spPr>
        <p:txBody>
          <a:bodyPr rtlCol="0"/>
          <a:lstStyle/>
          <a:p>
            <a:pPr rtl="0"/>
            <a:r>
              <a:rPr lang="en-GB" dirty="0"/>
              <a:t>Reflective practice </a:t>
            </a:r>
          </a:p>
        </p:txBody>
      </p:sp>
      <p:pic>
        <p:nvPicPr>
          <p:cNvPr id="27" name="Picture Placeholder 26" descr="Iceberg underwater">
            <a:extLst>
              <a:ext uri="{FF2B5EF4-FFF2-40B4-BE49-F238E27FC236}">
                <a16:creationId xmlns:a16="http://schemas.microsoft.com/office/drawing/2014/main" id="{290FBD7A-BEB6-4C4C-B057-7A00B6FBB7D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/>
          <a:stretch/>
        </p:blipFill>
        <p:spPr>
          <a:xfrm>
            <a:off x="-1" y="0"/>
            <a:ext cx="4495801" cy="6858000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0E7F2B6-10A7-477E-B377-78173351CB9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849701" y="2046233"/>
            <a:ext cx="3126583" cy="426393"/>
          </a:xfrm>
        </p:spPr>
        <p:txBody>
          <a:bodyPr rtlCol="0"/>
          <a:lstStyle/>
          <a:p>
            <a:pPr rtl="0"/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Boud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</a:t>
            </a:r>
            <a:r>
              <a:rPr lang="en-GB" i="1" cap="none" dirty="0">
                <a:solidFill>
                  <a:schemeClr val="accent1">
                    <a:lumMod val="25000"/>
                  </a:schemeClr>
                </a:solidFill>
                <a:latin typeface="+mn-lt"/>
              </a:rPr>
              <a:t>et al.,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(2013)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59BCB765-3776-41F5-B6B8-6208678A046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88057" y="2425736"/>
            <a:ext cx="6928662" cy="1306527"/>
          </a:xfrm>
        </p:spPr>
        <p:txBody>
          <a:bodyPr rtlCol="0"/>
          <a:lstStyle/>
          <a:p>
            <a:pPr rtl="0"/>
            <a:r>
              <a:rPr lang="en-GB" i="1" dirty="0"/>
              <a:t>“those intellectual and affective activities in which individuals engage to explore their experiences in order to lead to a </a:t>
            </a:r>
            <a:r>
              <a:rPr lang="en-GB" b="1" i="1" dirty="0"/>
              <a:t>new understanding</a:t>
            </a:r>
            <a:r>
              <a:rPr lang="en-GB" i="1" dirty="0"/>
              <a:t> and appreciation”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1ACF41D3-2AFC-49DB-9DF0-E2ECA29FB1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88057" y="4532356"/>
            <a:ext cx="7142686" cy="1686029"/>
          </a:xfrm>
        </p:spPr>
        <p:txBody>
          <a:bodyPr rtlCol="0"/>
          <a:lstStyle/>
          <a:p>
            <a:pPr rtl="0"/>
            <a:r>
              <a:rPr lang="en-GB" i="1" dirty="0"/>
              <a:t>“active attention to </a:t>
            </a:r>
            <a:r>
              <a:rPr lang="en-GB" b="1" i="1" dirty="0"/>
              <a:t>knowledge</a:t>
            </a:r>
            <a:r>
              <a:rPr lang="en-GB" i="1" dirty="0"/>
              <a:t> and </a:t>
            </a:r>
            <a:r>
              <a:rPr lang="en-GB" b="1" i="1" dirty="0"/>
              <a:t>beliefs</a:t>
            </a:r>
            <a:r>
              <a:rPr lang="en-GB" i="1" dirty="0"/>
              <a:t>, as well as focused reflection about our experiences in relation to both </a:t>
            </a:r>
            <a:r>
              <a:rPr lang="en-GB" b="1" i="1" dirty="0"/>
              <a:t>ourselves</a:t>
            </a:r>
            <a:r>
              <a:rPr lang="en-GB" i="1" dirty="0"/>
              <a:t> and </a:t>
            </a:r>
            <a:r>
              <a:rPr lang="en-GB" b="1" i="1" dirty="0"/>
              <a:t>others</a:t>
            </a:r>
            <a:r>
              <a:rPr lang="en-GB" i="1" dirty="0"/>
              <a:t> in order to understand them more deeply and with greater awareness”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8950946-2F58-45BE-8886-7AC0149D69E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788057" y="4111766"/>
            <a:ext cx="3281556" cy="428891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Priddis &amp; Rogers (2018)</a:t>
            </a:r>
          </a:p>
        </p:txBody>
      </p:sp>
      <p:sp>
        <p:nvSpPr>
          <p:cNvPr id="258" name="Slide Number Placeholder 257">
            <a:extLst>
              <a:ext uri="{FF2B5EF4-FFF2-40B4-BE49-F238E27FC236}">
                <a16:creationId xmlns:a16="http://schemas.microsoft.com/office/drawing/2014/main" id="{A9734560-9D8A-4BBC-A7FA-131A75654D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EA87306C-81BA-4795-A5CA-9392456A8C1E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08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>
            <a:extLst>
              <a:ext uri="{FF2B5EF4-FFF2-40B4-BE49-F238E27FC236}">
                <a16:creationId xmlns:a16="http://schemas.microsoft.com/office/drawing/2014/main" id="{F580F041-DC12-4416-8D50-10D5CB880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7992"/>
            <a:ext cx="10515600" cy="994835"/>
          </a:xfrm>
        </p:spPr>
        <p:txBody>
          <a:bodyPr rtlCol="0"/>
          <a:lstStyle/>
          <a:p>
            <a:pPr rtl="0"/>
            <a:r>
              <a:rPr lang="en-GB" dirty="0"/>
              <a:t>Reflective practice: Examples</a:t>
            </a:r>
          </a:p>
        </p:txBody>
      </p:sp>
      <p:pic>
        <p:nvPicPr>
          <p:cNvPr id="46" name="Picture Placeholder 45" descr="Group of men outline">
            <a:extLst>
              <a:ext uri="{FF2B5EF4-FFF2-40B4-BE49-F238E27FC236}">
                <a16:creationId xmlns:a16="http://schemas.microsoft.com/office/drawing/2014/main" id="{1420D33F-ACED-46BE-B2DF-C61CB4ABF7CF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433704" y="3552441"/>
            <a:ext cx="603504" cy="603504"/>
          </a:xfrm>
        </p:spPr>
      </p:pic>
      <p:pic>
        <p:nvPicPr>
          <p:cNvPr id="66" name="Picture Placeholder 65" descr="Call center outline">
            <a:extLst>
              <a:ext uri="{FF2B5EF4-FFF2-40B4-BE49-F238E27FC236}">
                <a16:creationId xmlns:a16="http://schemas.microsoft.com/office/drawing/2014/main" id="{A336AF83-492E-4D22-9173-676DCAB77B13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t="758" b="758"/>
          <a:stretch/>
        </p:blipFill>
        <p:spPr>
          <a:xfrm>
            <a:off x="5794248" y="2800278"/>
            <a:ext cx="603504" cy="594360"/>
          </a:xfrm>
        </p:spPr>
      </p:pic>
      <p:pic>
        <p:nvPicPr>
          <p:cNvPr id="87" name="Picture Placeholder 86" descr="Clipboard Icon">
            <a:extLst>
              <a:ext uri="{FF2B5EF4-FFF2-40B4-BE49-F238E27FC236}">
                <a16:creationId xmlns:a16="http://schemas.microsoft.com/office/drawing/2014/main" id="{8BBFDB51-02F2-47A2-A20D-538E6E43E738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8305843" y="3503303"/>
            <a:ext cx="603504" cy="603504"/>
          </a:xfrm>
        </p:spPr>
      </p:pic>
      <p:sp>
        <p:nvSpPr>
          <p:cNvPr id="62" name="Text Placeholder 61">
            <a:extLst>
              <a:ext uri="{FF2B5EF4-FFF2-40B4-BE49-F238E27FC236}">
                <a16:creationId xmlns:a16="http://schemas.microsoft.com/office/drawing/2014/main" id="{F3A35CB8-192D-46E2-ABAC-ED96BB3582B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568831" y="4148964"/>
            <a:ext cx="2351446" cy="491509"/>
          </a:xfrm>
        </p:spPr>
        <p:txBody>
          <a:bodyPr rtlCol="0"/>
          <a:lstStyle/>
          <a:p>
            <a:pPr rtl="0"/>
            <a:r>
              <a:rPr lang="en-GB" dirty="0"/>
              <a:t>Group work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AAB80485-19C5-4162-A7D1-C16C0A37DB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68831" y="4696471"/>
            <a:ext cx="2351446" cy="1704547"/>
          </a:xfrm>
        </p:spPr>
        <p:txBody>
          <a:bodyPr rtlCol="0"/>
          <a:lstStyle/>
          <a:p>
            <a:pPr rtl="0"/>
            <a:r>
              <a:rPr lang="en-GB" dirty="0"/>
              <a:t>Group meetings lead by a supervisor or a trained professional in reflective practice/professional development </a:t>
            </a:r>
          </a:p>
        </p:txBody>
      </p:sp>
      <p:sp>
        <p:nvSpPr>
          <p:cNvPr id="64" name="Text Placeholder 63">
            <a:extLst>
              <a:ext uri="{FF2B5EF4-FFF2-40B4-BE49-F238E27FC236}">
                <a16:creationId xmlns:a16="http://schemas.microsoft.com/office/drawing/2014/main" id="{A1AC70BF-8941-481C-8D24-0B619A898ED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920277" y="3728834"/>
            <a:ext cx="2351446" cy="491509"/>
          </a:xfrm>
        </p:spPr>
        <p:txBody>
          <a:bodyPr rtlCol="0"/>
          <a:lstStyle/>
          <a:p>
            <a:pPr rtl="0"/>
            <a:r>
              <a:rPr lang="en-GB" dirty="0"/>
              <a:t>One-to-one settings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8D138E80-5256-446A-AE30-0A9CBCEC97C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920277" y="4099948"/>
            <a:ext cx="2351446" cy="1704547"/>
          </a:xfrm>
        </p:spPr>
        <p:txBody>
          <a:bodyPr rtlCol="0"/>
          <a:lstStyle/>
          <a:p>
            <a:pPr rtl="0"/>
            <a:r>
              <a:rPr lang="en-GB" dirty="0"/>
              <a:t>With supervisor or a coach/mentor</a:t>
            </a:r>
          </a:p>
        </p:txBody>
      </p:sp>
      <p:sp>
        <p:nvSpPr>
          <p:cNvPr id="77" name="Text Placeholder 76">
            <a:extLst>
              <a:ext uri="{FF2B5EF4-FFF2-40B4-BE49-F238E27FC236}">
                <a16:creationId xmlns:a16="http://schemas.microsoft.com/office/drawing/2014/main" id="{F8450002-65CC-44ED-9FA3-79F17962B3B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431872" y="4108995"/>
            <a:ext cx="2351446" cy="491509"/>
          </a:xfrm>
        </p:spPr>
        <p:txBody>
          <a:bodyPr rtlCol="0"/>
          <a:lstStyle/>
          <a:p>
            <a:pPr rtl="0"/>
            <a:r>
              <a:rPr lang="en-GB" dirty="0"/>
              <a:t>Personal study</a:t>
            </a:r>
          </a:p>
        </p:txBody>
      </p: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C5E5A4C4-6086-4F2D-BF5F-1A909411BAA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431872" y="4696471"/>
            <a:ext cx="2351446" cy="1704547"/>
          </a:xfrm>
        </p:spPr>
        <p:txBody>
          <a:bodyPr rtlCol="0"/>
          <a:lstStyle/>
          <a:p>
            <a:pPr rtl="0"/>
            <a:r>
              <a:rPr lang="en-GB" dirty="0"/>
              <a:t>Into different models of reflection, incorporating your experiences into these frameworks</a:t>
            </a:r>
          </a:p>
        </p:txBody>
      </p:sp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657CD656-D89A-42CD-A918-0CA133A22C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7595" y="6293050"/>
            <a:ext cx="2743200" cy="365125"/>
          </a:xfrm>
        </p:spPr>
        <p:txBody>
          <a:bodyPr rtlCol="0"/>
          <a:lstStyle/>
          <a:p>
            <a:pPr rtl="0"/>
            <a:fld id="{EA87306C-81BA-4795-A5CA-9392456A8C1E}" type="slidenum">
              <a:rPr lang="en-GB" smtClean="0"/>
              <a:pPr rtl="0"/>
              <a:t>4</a:t>
            </a:fld>
            <a:endParaRPr lang="en-GB"/>
          </a:p>
        </p:txBody>
      </p:sp>
      <p:pic>
        <p:nvPicPr>
          <p:cNvPr id="1026" name="Picture 2" descr="Getting started with Reflective Practice">
            <a:extLst>
              <a:ext uri="{FF2B5EF4-FFF2-40B4-BE49-F238E27FC236}">
                <a16:creationId xmlns:a16="http://schemas.microsoft.com/office/drawing/2014/main" id="{5E187045-72B1-AF3E-9243-3B913993C5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9347" y="272984"/>
            <a:ext cx="3188494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Getting started with Reflective Practice">
            <a:extLst>
              <a:ext uri="{FF2B5EF4-FFF2-40B4-BE49-F238E27FC236}">
                <a16:creationId xmlns:a16="http://schemas.microsoft.com/office/drawing/2014/main" id="{4A7D46BE-5489-33CA-43C5-178B8B4B1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16" y="459914"/>
            <a:ext cx="3021339" cy="3131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553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CDA2767E-38F3-49F7-BE02-EA3E6C7C8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366" y="1320896"/>
            <a:ext cx="1871663" cy="641350"/>
          </a:xfrm>
        </p:spPr>
        <p:txBody>
          <a:bodyPr rtlCol="0"/>
          <a:lstStyle/>
          <a:p>
            <a:pPr rtl="0"/>
            <a:r>
              <a:rPr lang="en-GB" b="1" dirty="0"/>
              <a:t>Burnout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322BD54C-AB8D-4B3B-836D-ABFFFE5D70B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240222" y="541660"/>
            <a:ext cx="3433138" cy="2841172"/>
          </a:xfrm>
          <a:solidFill>
            <a:schemeClr val="accent6">
              <a:lumMod val="20000"/>
              <a:lumOff val="80000"/>
            </a:schemeClr>
          </a:solidFill>
        </p:spPr>
        <p:txBody>
          <a:bodyPr rtlCol="0"/>
          <a:lstStyle/>
          <a:p>
            <a:pPr algn="ctr" rtl="0">
              <a:lnSpc>
                <a:spcPct val="150000"/>
              </a:lnSpc>
            </a:pPr>
            <a:r>
              <a:rPr lang="en-GB" dirty="0"/>
              <a:t>Coined by 70’s psychologist Herbert </a:t>
            </a:r>
            <a:r>
              <a:rPr lang="en-GB" dirty="0" err="1"/>
              <a:t>Freudenberger</a:t>
            </a:r>
            <a:r>
              <a:rPr lang="en-GB" dirty="0"/>
              <a:t>                         To describe results of high stress &amp; high ideals in “helping professions” (</a:t>
            </a:r>
            <a:r>
              <a:rPr lang="en-GB" dirty="0" err="1"/>
              <a:t>Freudenberger</a:t>
            </a:r>
            <a:r>
              <a:rPr lang="en-GB" dirty="0"/>
              <a:t>, 1974). 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B36D4B3E-84DA-44C7-A6BE-5A3E2200511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265631" y="3000794"/>
            <a:ext cx="3433138" cy="426393"/>
          </a:xfrm>
        </p:spPr>
        <p:txBody>
          <a:bodyPr rtlCol="0"/>
          <a:lstStyle/>
          <a:p>
            <a:pPr rtl="0"/>
            <a:r>
              <a:rPr lang="en-GB" dirty="0"/>
              <a:t>Guy &amp; Newman (2013)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41F484C5-3EB9-4664-93EB-E81179E953B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48459" y="3481328"/>
            <a:ext cx="3433138" cy="1098398"/>
          </a:xfrm>
        </p:spPr>
        <p:txBody>
          <a:bodyPr rtlCol="0"/>
          <a:lstStyle/>
          <a:p>
            <a:pPr rtl="0"/>
            <a:r>
              <a:rPr lang="en-GB" i="1" dirty="0"/>
              <a:t>“A state of physical, emotional and mental exhaustion caused by chronic emotional stresses”</a:t>
            </a:r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DD180B3D-49E9-46B9-A20B-5BB4BD20460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265631" y="541660"/>
            <a:ext cx="3433138" cy="428891"/>
          </a:xfrm>
        </p:spPr>
        <p:txBody>
          <a:bodyPr rtlCol="0"/>
          <a:lstStyle/>
          <a:p>
            <a:pPr rtl="0"/>
            <a:r>
              <a:rPr lang="en-GB" dirty="0" err="1"/>
              <a:t>Sadusky</a:t>
            </a:r>
            <a:r>
              <a:rPr lang="en-GB" dirty="0"/>
              <a:t> and Spinks (2022)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4AB50F20-85E8-46ED-94DD-28F720071BF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240222" y="3825610"/>
            <a:ext cx="3433138" cy="428891"/>
          </a:xfrm>
        </p:spPr>
        <p:txBody>
          <a:bodyPr rtlCol="0"/>
          <a:lstStyle/>
          <a:p>
            <a:pPr rtl="0"/>
            <a:r>
              <a:rPr lang="en-GB" dirty="0"/>
              <a:t>Maslach &amp; Jackson (1981) 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540F4685-F7C7-4370-AF35-F80D53D13A4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136210" y="4273771"/>
            <a:ext cx="3919579" cy="1586195"/>
          </a:xfrm>
        </p:spPr>
        <p:txBody>
          <a:bodyPr rtlCol="0"/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Emotional exhaustion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Depersonalisation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Reduced sense of personal accomplishment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25" name="Slide Number Placeholder 324">
            <a:extLst>
              <a:ext uri="{FF2B5EF4-FFF2-40B4-BE49-F238E27FC236}">
                <a16:creationId xmlns:a16="http://schemas.microsoft.com/office/drawing/2014/main" id="{C9F5126E-D75A-4501-9BA9-5485EAB795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EA87306C-81BA-4795-A5CA-9392456A8C1E}" type="slidenum">
              <a:rPr lang="en-GB" smtClean="0"/>
              <a:pPr rtl="0"/>
              <a:t>5</a:t>
            </a:fld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D75639-2622-D0FA-741D-E42B2CE13D6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265631" y="970551"/>
            <a:ext cx="3330183" cy="1328057"/>
          </a:xfrm>
        </p:spPr>
        <p:txBody>
          <a:bodyPr/>
          <a:lstStyle/>
          <a:p>
            <a:r>
              <a:rPr lang="en-GB" i="1" dirty="0"/>
              <a:t>“Emotional and cognitive exhaustion that arises from chronic exposure to stressors in, for example, one’s personal and professional settings” </a:t>
            </a:r>
          </a:p>
        </p:txBody>
      </p:sp>
      <p:sp>
        <p:nvSpPr>
          <p:cNvPr id="2" name="Title 25">
            <a:extLst>
              <a:ext uri="{FF2B5EF4-FFF2-40B4-BE49-F238E27FC236}">
                <a16:creationId xmlns:a16="http://schemas.microsoft.com/office/drawing/2014/main" id="{C8BB7FD7-43D1-8EFB-BD55-884B81C6B077}"/>
              </a:ext>
            </a:extLst>
          </p:cNvPr>
          <p:cNvSpPr txBox="1">
            <a:spLocks/>
          </p:cNvSpPr>
          <p:nvPr/>
        </p:nvSpPr>
        <p:spPr>
          <a:xfrm>
            <a:off x="0" y="1962246"/>
            <a:ext cx="3668485" cy="518879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rtlCol="0" anchor="ctr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kern="1200" cap="all" spc="100" baseline="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Definitions </a:t>
            </a:r>
          </a:p>
        </p:txBody>
      </p:sp>
      <p:sp>
        <p:nvSpPr>
          <p:cNvPr id="4" name="Text Placeholder 22">
            <a:extLst>
              <a:ext uri="{FF2B5EF4-FFF2-40B4-BE49-F238E27FC236}">
                <a16:creationId xmlns:a16="http://schemas.microsoft.com/office/drawing/2014/main" id="{234071EF-99E5-C505-31D2-9507209E9717}"/>
              </a:ext>
            </a:extLst>
          </p:cNvPr>
          <p:cNvSpPr txBox="1">
            <a:spLocks/>
          </p:cNvSpPr>
          <p:nvPr/>
        </p:nvSpPr>
        <p:spPr>
          <a:xfrm>
            <a:off x="7607203" y="4777418"/>
            <a:ext cx="4647037" cy="426393"/>
          </a:xfrm>
          <a:prstGeom prst="rect">
            <a:avLst/>
          </a:prstGeom>
        </p:spPr>
        <p:txBody>
          <a:bodyPr rtlCol="0" anchor="b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Schaufeli and Greenglass (2001)</a:t>
            </a:r>
          </a:p>
        </p:txBody>
      </p:sp>
      <p:sp>
        <p:nvSpPr>
          <p:cNvPr id="6" name="Text Placeholder 18">
            <a:extLst>
              <a:ext uri="{FF2B5EF4-FFF2-40B4-BE49-F238E27FC236}">
                <a16:creationId xmlns:a16="http://schemas.microsoft.com/office/drawing/2014/main" id="{D4B7F177-8A1E-92AC-FC3C-25F5821482BB}"/>
              </a:ext>
            </a:extLst>
          </p:cNvPr>
          <p:cNvSpPr txBox="1">
            <a:spLocks/>
          </p:cNvSpPr>
          <p:nvPr/>
        </p:nvSpPr>
        <p:spPr>
          <a:xfrm>
            <a:off x="7673360" y="5145440"/>
            <a:ext cx="4353325" cy="1296090"/>
          </a:xfrm>
          <a:prstGeom prst="rect">
            <a:avLst/>
          </a:prstGeom>
        </p:spPr>
        <p:txBody>
          <a:bodyPr rtlCol="0" anchor="t"/>
          <a:lstStyle>
            <a:lvl1pPr marL="0" indent="0" algn="l" defTabSz="914400" rtl="0" eaLnBrk="1" latinLnBrk="0" hangingPunct="1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 cap="none" spc="1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/>
              <a:t>‘‘a state of physical, emotional and mental exhaustion that results from long-term involvement in work situations that are emotionally demanding’’</a:t>
            </a:r>
          </a:p>
        </p:txBody>
      </p:sp>
    </p:spTree>
    <p:extLst>
      <p:ext uri="{BB962C8B-B14F-4D97-AF65-F5344CB8AC3E}">
        <p14:creationId xmlns:p14="http://schemas.microsoft.com/office/powerpoint/2010/main" val="2174002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CDA2767E-38F3-49F7-BE02-EA3E6C7C8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366" y="1320896"/>
            <a:ext cx="1871663" cy="641350"/>
          </a:xfrm>
        </p:spPr>
        <p:txBody>
          <a:bodyPr rtlCol="0"/>
          <a:lstStyle/>
          <a:p>
            <a:pPr rtl="0"/>
            <a:r>
              <a:rPr lang="en-GB" b="1" dirty="0"/>
              <a:t>Burnout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B36D4B3E-84DA-44C7-A6BE-5A3E2200511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660772" y="3904307"/>
            <a:ext cx="3896201" cy="426393"/>
          </a:xfrm>
          <a:solidFill>
            <a:schemeClr val="accent6">
              <a:lumMod val="20000"/>
              <a:lumOff val="80000"/>
            </a:schemeClr>
          </a:solidFill>
        </p:spPr>
        <p:txBody>
          <a:bodyPr rtlCol="0"/>
          <a:lstStyle/>
          <a:p>
            <a:pPr rtl="0"/>
            <a:r>
              <a:rPr lang="en-GB" b="1" dirty="0"/>
              <a:t>Kristensen </a:t>
            </a:r>
            <a:r>
              <a:rPr lang="en-GB" b="1" i="1" cap="none" dirty="0">
                <a:latin typeface="+mn-lt"/>
              </a:rPr>
              <a:t>et al., (</a:t>
            </a:r>
            <a:r>
              <a:rPr lang="en-GB" b="1" dirty="0"/>
              <a:t>2005)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41F484C5-3EB9-4664-93EB-E81179E953B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72998" y="4330700"/>
            <a:ext cx="3896202" cy="2527300"/>
          </a:xfrm>
          <a:solidFill>
            <a:schemeClr val="accent6">
              <a:lumMod val="40000"/>
              <a:lumOff val="60000"/>
            </a:schemeClr>
          </a:solidFill>
        </p:spPr>
        <p:txBody>
          <a:bodyPr rtlCol="0"/>
          <a:lstStyle/>
          <a:p>
            <a:r>
              <a:rPr lang="en-GB" b="1" i="1" u="sng" dirty="0"/>
              <a:t>The Copenhagen Burnout Inventory</a:t>
            </a:r>
          </a:p>
          <a:p>
            <a:r>
              <a:rPr lang="en-GB" dirty="0"/>
              <a:t>Created in response to MBI</a:t>
            </a:r>
          </a:p>
          <a:p>
            <a:r>
              <a:rPr lang="en-GB" dirty="0"/>
              <a:t>Comprised of 3 scales measuring: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 burnout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work-related burnout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client-related burnout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4AB50F20-85E8-46ED-94DD-28F720071BF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21399" y="-1663"/>
            <a:ext cx="3694580" cy="428891"/>
          </a:xfrm>
          <a:solidFill>
            <a:schemeClr val="accent5">
              <a:lumMod val="20000"/>
              <a:lumOff val="80000"/>
            </a:schemeClr>
          </a:solidFill>
        </p:spPr>
        <p:txBody>
          <a:bodyPr rtlCol="0"/>
          <a:lstStyle/>
          <a:p>
            <a:pPr rtl="0"/>
            <a:r>
              <a:rPr lang="en-GB" b="1" dirty="0"/>
              <a:t>Maslach &amp; Jackson (1981) </a:t>
            </a:r>
          </a:p>
        </p:txBody>
      </p:sp>
      <p:sp>
        <p:nvSpPr>
          <p:cNvPr id="325" name="Slide Number Placeholder 324">
            <a:extLst>
              <a:ext uri="{FF2B5EF4-FFF2-40B4-BE49-F238E27FC236}">
                <a16:creationId xmlns:a16="http://schemas.microsoft.com/office/drawing/2014/main" id="{C9F5126E-D75A-4501-9BA9-5485EAB795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EA87306C-81BA-4795-A5CA-9392456A8C1E}" type="slidenum">
              <a:rPr lang="en-GB" smtClean="0"/>
              <a:pPr rtl="0"/>
              <a:t>6</a:t>
            </a:fld>
            <a:endParaRPr lang="en-GB" dirty="0"/>
          </a:p>
        </p:txBody>
      </p:sp>
      <p:sp>
        <p:nvSpPr>
          <p:cNvPr id="10" name="Text Placeholder 18">
            <a:extLst>
              <a:ext uri="{FF2B5EF4-FFF2-40B4-BE49-F238E27FC236}">
                <a16:creationId xmlns:a16="http://schemas.microsoft.com/office/drawing/2014/main" id="{773AB982-AD78-62DD-ABB9-6A5A4F95CFB3}"/>
              </a:ext>
            </a:extLst>
          </p:cNvPr>
          <p:cNvSpPr txBox="1">
            <a:spLocks/>
          </p:cNvSpPr>
          <p:nvPr/>
        </p:nvSpPr>
        <p:spPr>
          <a:xfrm>
            <a:off x="6121400" y="414528"/>
            <a:ext cx="3694579" cy="310337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tlCol="0" anchor="t"/>
          <a:lstStyle>
            <a:lvl1pPr marL="0" indent="0" algn="l" defTabSz="914400" rtl="0" eaLnBrk="1" latinLnBrk="0" hangingPunct="1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 cap="none" spc="1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/>
              <a:t>Maslach Burnout Inventory (MBI)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Applied in more than 90% of all empirical burnout studies in the world </a:t>
            </a:r>
            <a:r>
              <a:rPr lang="en-GB" sz="1200" dirty="0"/>
              <a:t>(</a:t>
            </a:r>
            <a:r>
              <a:rPr lang="en-GB" sz="1200" dirty="0" err="1"/>
              <a:t>Enzmann</a:t>
            </a:r>
            <a:r>
              <a:rPr lang="en-GB" sz="1200" dirty="0"/>
              <a:t> </a:t>
            </a:r>
            <a:r>
              <a:rPr lang="en-GB" sz="1200" i="1" dirty="0"/>
              <a:t>et al., </a:t>
            </a:r>
            <a:r>
              <a:rPr lang="en-GB" sz="1200" dirty="0"/>
              <a:t>1998).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Restricted to human-service context.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ym typeface="Wingdings" panose="05000000000000000000" pitchFamily="2" charset="2"/>
              </a:rPr>
              <a:t> created </a:t>
            </a:r>
            <a:r>
              <a:rPr lang="en-GB" dirty="0"/>
              <a:t>the MBI General Survey (MBI-GS) / which can be applied in all occupational sectors</a:t>
            </a:r>
          </a:p>
          <a:p>
            <a:endParaRPr lang="en-GB" b="1" i="1" u="sng" dirty="0"/>
          </a:p>
        </p:txBody>
      </p:sp>
      <p:sp>
        <p:nvSpPr>
          <p:cNvPr id="11" name="Title 25">
            <a:extLst>
              <a:ext uri="{FF2B5EF4-FFF2-40B4-BE49-F238E27FC236}">
                <a16:creationId xmlns:a16="http://schemas.microsoft.com/office/drawing/2014/main" id="{1DFB3B1A-C7BD-7D39-A225-3DE23DA5A8A7}"/>
              </a:ext>
            </a:extLst>
          </p:cNvPr>
          <p:cNvSpPr txBox="1">
            <a:spLocks/>
          </p:cNvSpPr>
          <p:nvPr/>
        </p:nvSpPr>
        <p:spPr>
          <a:xfrm>
            <a:off x="0" y="1962246"/>
            <a:ext cx="3668485" cy="518879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rtlCol="0" anchor="ctr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kern="1200" cap="all" spc="100" baseline="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Literature Methodology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032D54E-7984-8F67-3AF1-8E5D3790A5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90580" y="-1"/>
            <a:ext cx="2459968" cy="4805239"/>
          </a:xfrm>
          <a:prstGeom prst="rect">
            <a:avLst/>
          </a:prstGeom>
          <a:ln w="66675">
            <a:solidFill>
              <a:schemeClr val="accent5">
                <a:lumMod val="40000"/>
                <a:lumOff val="60000"/>
              </a:schemeClr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C8FD37B-575D-4CE6-B89E-464DA6D478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600" y="2588735"/>
            <a:ext cx="2931885" cy="4241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08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Placeholder 59" descr="A picture containing grass sprouting">
            <a:extLst>
              <a:ext uri="{FF2B5EF4-FFF2-40B4-BE49-F238E27FC236}">
                <a16:creationId xmlns:a16="http://schemas.microsoft.com/office/drawing/2014/main" id="{203BE455-3949-41E3-AD2E-8F6C87C3836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37756" y="0"/>
            <a:ext cx="7354243" cy="286247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5259B6-9592-490D-9692-23A6DD900E1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4948" y="5269522"/>
            <a:ext cx="4533846" cy="426393"/>
          </a:xfrm>
        </p:spPr>
        <p:txBody>
          <a:bodyPr rtlCol="0"/>
          <a:lstStyle/>
          <a:p>
            <a:pPr rtl="0"/>
            <a:r>
              <a:rPr lang="en-GB" sz="2000" dirty="0"/>
              <a:t>stress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507607F-9E24-4250-8615-A5CB61BA54C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39644" y="2559883"/>
            <a:ext cx="1784456" cy="426393"/>
          </a:xfrm>
        </p:spPr>
        <p:txBody>
          <a:bodyPr rtlCol="0"/>
          <a:lstStyle/>
          <a:p>
            <a:pPr rtl="0"/>
            <a:r>
              <a:rPr lang="en-GB" sz="2000" dirty="0"/>
              <a:t>awareness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53FA3EF-7124-4E69-8D7C-68B2154F6E6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15794" y="2986276"/>
            <a:ext cx="11800946" cy="799542"/>
          </a:xfrm>
        </p:spPr>
        <p:txBody>
          <a:bodyPr rtlCol="0"/>
          <a:lstStyle/>
          <a:p>
            <a:pPr rtl="0"/>
            <a:r>
              <a:rPr lang="en-GB" sz="1800" dirty="0"/>
              <a:t>Reflective practice strengthens the </a:t>
            </a:r>
            <a:r>
              <a:rPr lang="en-GB" sz="1800" b="1" dirty="0"/>
              <a:t>intra- &amp; inter-personal approaches to navigating stressful situations</a:t>
            </a:r>
            <a:r>
              <a:rPr lang="en-GB" sz="1800" dirty="0"/>
              <a:t> at work </a:t>
            </a:r>
            <a:r>
              <a:rPr lang="en-GB" sz="1400" dirty="0"/>
              <a:t>(Lutz </a:t>
            </a:r>
            <a:r>
              <a:rPr lang="en-GB" sz="1400" i="1" dirty="0"/>
              <a:t>et al., </a:t>
            </a:r>
            <a:r>
              <a:rPr lang="en-GB" sz="1400" dirty="0"/>
              <a:t>2023)</a:t>
            </a:r>
            <a:r>
              <a:rPr lang="en-GB" dirty="0"/>
              <a:t>. </a:t>
            </a:r>
            <a:r>
              <a:rPr lang="en-GB" sz="1800" dirty="0"/>
              <a:t>Emotional intelligence &amp; reflectivity was found to be reversely correlated to burnout in a study of teachers</a:t>
            </a:r>
            <a:r>
              <a:rPr lang="en-GB" dirty="0"/>
              <a:t> </a:t>
            </a:r>
            <a:r>
              <a:rPr lang="en-GB" sz="1400" dirty="0"/>
              <a:t>(</a:t>
            </a:r>
            <a:r>
              <a:rPr lang="en-GB" sz="1400" dirty="0" err="1"/>
              <a:t>Mahhmoodi</a:t>
            </a:r>
            <a:r>
              <a:rPr lang="en-GB" sz="1400" dirty="0"/>
              <a:t> and </a:t>
            </a:r>
            <a:r>
              <a:rPr lang="en-GB" sz="1400" dirty="0" err="1"/>
              <a:t>Ghaslani</a:t>
            </a:r>
            <a:r>
              <a:rPr lang="en-GB" sz="1400" dirty="0"/>
              <a:t>, 2013) </a:t>
            </a:r>
            <a:endParaRPr lang="en-GB" sz="1800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1A47241-52E5-4D60-BFBB-CDEA5AE2B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6095999" cy="2495714"/>
          </a:xfrm>
          <a:prstGeom prst="rect">
            <a:avLst/>
          </a:prstGeom>
          <a:solidFill>
            <a:schemeClr val="accent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2E29E7EE-C124-2F84-73AC-810A2CE29E18}"/>
              </a:ext>
            </a:extLst>
          </p:cNvPr>
          <p:cNvSpPr txBox="1">
            <a:spLocks/>
          </p:cNvSpPr>
          <p:nvPr/>
        </p:nvSpPr>
        <p:spPr>
          <a:xfrm>
            <a:off x="366552" y="681141"/>
            <a:ext cx="6937218" cy="1312173"/>
          </a:xfrm>
          <a:prstGeom prst="rect">
            <a:avLst/>
          </a:prstGeom>
        </p:spPr>
        <p:txBody>
          <a:bodyPr rtlCol="0" anchor="b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kern="1200" cap="all" spc="100" baseline="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Reflective practice:                   </a:t>
            </a:r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how does it mitigate burnout? </a:t>
            </a:r>
            <a:endParaRPr lang="en-GB" sz="2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0C564386-CB9A-29CA-3559-53407C667313}"/>
              </a:ext>
            </a:extLst>
          </p:cNvPr>
          <p:cNvSpPr txBox="1">
            <a:spLocks/>
          </p:cNvSpPr>
          <p:nvPr/>
        </p:nvSpPr>
        <p:spPr>
          <a:xfrm>
            <a:off x="215794" y="5655375"/>
            <a:ext cx="11511386" cy="1041335"/>
          </a:xfrm>
          <a:prstGeom prst="rect">
            <a:avLst/>
          </a:prstGeom>
        </p:spPr>
        <p:txBody>
          <a:bodyPr rtlCol="0" anchor="t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 cap="none" spc="1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Stress is a fundamental component of burnout and reflective practice has been reported to reduce stress in studies across various sectors including education, healthcare and law </a:t>
            </a:r>
            <a:r>
              <a:rPr lang="en-GB" sz="1400" dirty="0"/>
              <a:t>(Guy </a:t>
            </a:r>
            <a:r>
              <a:rPr lang="en-GB" sz="1400" i="1" dirty="0"/>
              <a:t>et al.,</a:t>
            </a:r>
            <a:r>
              <a:rPr lang="en-GB" sz="1400" dirty="0"/>
              <a:t> 2013; Lutz </a:t>
            </a:r>
            <a:r>
              <a:rPr lang="en-GB" sz="1400" i="1" dirty="0"/>
              <a:t>et al., </a:t>
            </a:r>
            <a:r>
              <a:rPr lang="en-GB" sz="1400" dirty="0"/>
              <a:t>2013; Hazen </a:t>
            </a:r>
            <a:r>
              <a:rPr lang="en-GB" sz="1400" i="1" dirty="0"/>
              <a:t>et al., </a:t>
            </a:r>
            <a:r>
              <a:rPr lang="en-GB" sz="1400" dirty="0"/>
              <a:t>2020). </a:t>
            </a:r>
            <a:endParaRPr lang="en-GB" sz="1800" dirty="0"/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94DCBED2-58E9-8F22-C96C-ACF0E2F93F7F}"/>
              </a:ext>
            </a:extLst>
          </p:cNvPr>
          <p:cNvSpPr txBox="1">
            <a:spLocks/>
          </p:cNvSpPr>
          <p:nvPr/>
        </p:nvSpPr>
        <p:spPr>
          <a:xfrm>
            <a:off x="634948" y="3971290"/>
            <a:ext cx="4533845" cy="426393"/>
          </a:xfrm>
          <a:prstGeom prst="rect">
            <a:avLst/>
          </a:prstGeom>
        </p:spPr>
        <p:txBody>
          <a:bodyPr rtlCol="0" anchor="b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autonomy</a:t>
            </a:r>
          </a:p>
        </p:txBody>
      </p:sp>
      <p:pic>
        <p:nvPicPr>
          <p:cNvPr id="8" name="Graphic 7" descr="Upward trend with solid fill">
            <a:extLst>
              <a:ext uri="{FF2B5EF4-FFF2-40B4-BE49-F238E27FC236}">
                <a16:creationId xmlns:a16="http://schemas.microsoft.com/office/drawing/2014/main" id="{09D5870F-DAB4-DFB0-6052-CFC93F7035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5260" y="2564573"/>
            <a:ext cx="459689" cy="459689"/>
          </a:xfrm>
          <a:prstGeom prst="rect">
            <a:avLst/>
          </a:prstGeom>
        </p:spPr>
      </p:pic>
      <p:pic>
        <p:nvPicPr>
          <p:cNvPr id="9" name="Graphic 8" descr="Upward trend with solid fill">
            <a:extLst>
              <a:ext uri="{FF2B5EF4-FFF2-40B4-BE49-F238E27FC236}">
                <a16:creationId xmlns:a16="http://schemas.microsoft.com/office/drawing/2014/main" id="{EBFD8E1C-48B9-4B92-C6D1-BC3EDDF87E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67640" y="3979353"/>
            <a:ext cx="459689" cy="459689"/>
          </a:xfrm>
          <a:prstGeom prst="rect">
            <a:avLst/>
          </a:prstGeom>
        </p:spPr>
      </p:pic>
      <p:pic>
        <p:nvPicPr>
          <p:cNvPr id="11" name="Graphic 10" descr="Downward trend graph with solid fill">
            <a:extLst>
              <a:ext uri="{FF2B5EF4-FFF2-40B4-BE49-F238E27FC236}">
                <a16:creationId xmlns:a16="http://schemas.microsoft.com/office/drawing/2014/main" id="{D459CBE2-34C7-F9C3-2DB5-B5C1B8A22E0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66317" y="5240541"/>
            <a:ext cx="497735" cy="497735"/>
          </a:xfrm>
          <a:prstGeom prst="rect">
            <a:avLst/>
          </a:prstGeom>
        </p:spPr>
      </p:pic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62636138-58AF-6FCA-26C3-1B6D797BE8CF}"/>
              </a:ext>
            </a:extLst>
          </p:cNvPr>
          <p:cNvSpPr txBox="1">
            <a:spLocks/>
          </p:cNvSpPr>
          <p:nvPr/>
        </p:nvSpPr>
        <p:spPr>
          <a:xfrm>
            <a:off x="299614" y="4385375"/>
            <a:ext cx="11574886" cy="1177225"/>
          </a:xfrm>
          <a:prstGeom prst="rect">
            <a:avLst/>
          </a:prstGeom>
        </p:spPr>
        <p:txBody>
          <a:bodyPr rtlCol="0" anchor="t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 cap="none" spc="1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Reflective practice, through increased awareness, facilitates greater self-efficacy and agency </a:t>
            </a:r>
            <a:r>
              <a:rPr lang="en-GB" dirty="0"/>
              <a:t>(Hazen et al., 2020)</a:t>
            </a:r>
            <a:r>
              <a:rPr lang="en-GB" sz="1800" dirty="0"/>
              <a:t> </a:t>
            </a:r>
            <a:r>
              <a:rPr lang="en-GB" sz="1800" dirty="0">
                <a:sym typeface="Wingdings" panose="05000000000000000000" pitchFamily="2" charset="2"/>
              </a:rPr>
              <a:t></a:t>
            </a:r>
            <a:r>
              <a:rPr lang="en-GB" sz="1800" dirty="0"/>
              <a:t> a sense of agency or “strong belief in one’s ability to control what happens to them” has been identified as a key protective factor in burnout prevention </a:t>
            </a:r>
            <a:r>
              <a:rPr lang="en-GB" sz="1400" dirty="0"/>
              <a:t>(Howard &amp; Johnson, 2004).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3263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BCCD6C8-F91D-4A81-8513-B31078BBC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08" y="454430"/>
            <a:ext cx="5723292" cy="720399"/>
          </a:xfrm>
        </p:spPr>
        <p:txBody>
          <a:bodyPr rtlCol="0"/>
          <a:lstStyle/>
          <a:p>
            <a:pPr rtl="0"/>
            <a:r>
              <a:rPr lang="en-GB" dirty="0"/>
              <a:t>What factors enhance reflective practice?</a:t>
            </a:r>
            <a:endParaRPr lang="en-GB" sz="1400" dirty="0"/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9F219F7A-AA8D-44E8-85C6-7B9E43B2FEA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8584" y="1373363"/>
            <a:ext cx="1600893" cy="720399"/>
          </a:xfrm>
        </p:spPr>
        <p:txBody>
          <a:bodyPr rtlCol="0"/>
          <a:lstStyle/>
          <a:p>
            <a:pPr rtl="0"/>
            <a:r>
              <a:rPr lang="en-GB" sz="2000" dirty="0"/>
              <a:t>quality</a:t>
            </a:r>
            <a:endParaRPr lang="en-GB" dirty="0"/>
          </a:p>
        </p:txBody>
      </p:sp>
      <p:sp>
        <p:nvSpPr>
          <p:cNvPr id="100" name="Text Placeholder 99">
            <a:extLst>
              <a:ext uri="{FF2B5EF4-FFF2-40B4-BE49-F238E27FC236}">
                <a16:creationId xmlns:a16="http://schemas.microsoft.com/office/drawing/2014/main" id="{20C05462-50C1-47AC-B864-6331DA48034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8583" y="4660996"/>
            <a:ext cx="1600893" cy="720400"/>
          </a:xfrm>
        </p:spPr>
        <p:txBody>
          <a:bodyPr rtlCol="0"/>
          <a:lstStyle/>
          <a:p>
            <a:pPr rtl="0"/>
            <a:r>
              <a:rPr lang="en-GB" sz="2000" dirty="0"/>
              <a:t>experience</a:t>
            </a:r>
          </a:p>
        </p:txBody>
      </p:sp>
      <p:sp>
        <p:nvSpPr>
          <p:cNvPr id="62" name="Text Placeholder 61">
            <a:extLst>
              <a:ext uri="{FF2B5EF4-FFF2-40B4-BE49-F238E27FC236}">
                <a16:creationId xmlns:a16="http://schemas.microsoft.com/office/drawing/2014/main" id="{F0E231FA-A4C7-4627-A14C-74DA402FD94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102977" y="1326125"/>
            <a:ext cx="5723292" cy="1017102"/>
          </a:xfrm>
        </p:spPr>
        <p:txBody>
          <a:bodyPr rtlCol="0"/>
          <a:lstStyle/>
          <a:p>
            <a:pPr rtl="0"/>
            <a:r>
              <a:rPr lang="en-GB" dirty="0"/>
              <a:t>Greater reflective practice quality is associated with lower professional burnout (Hazen </a:t>
            </a:r>
            <a:r>
              <a:rPr lang="en-GB" i="1" dirty="0"/>
              <a:t>et al .,</a:t>
            </a:r>
            <a:r>
              <a:rPr lang="en-GB" dirty="0"/>
              <a:t>2020) but what does this mean specifically?</a:t>
            </a:r>
          </a:p>
        </p:txBody>
      </p:sp>
      <p:sp>
        <p:nvSpPr>
          <p:cNvPr id="99" name="Text Placeholder 98">
            <a:extLst>
              <a:ext uri="{FF2B5EF4-FFF2-40B4-BE49-F238E27FC236}">
                <a16:creationId xmlns:a16="http://schemas.microsoft.com/office/drawing/2014/main" id="{5355A1F3-1DF5-4754-82C7-DBE14DBFAC9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102977" y="4625888"/>
            <a:ext cx="5097911" cy="1017102"/>
          </a:xfrm>
        </p:spPr>
        <p:txBody>
          <a:bodyPr rtlCol="0"/>
          <a:lstStyle/>
          <a:p>
            <a:pPr rtl="0"/>
            <a:r>
              <a:rPr lang="en-GB" dirty="0"/>
              <a:t>Receiving training from someone experienced &amp; supportive (Lutz </a:t>
            </a:r>
            <a:r>
              <a:rPr lang="en-GB" i="1" dirty="0"/>
              <a:t>et al., </a:t>
            </a:r>
            <a:r>
              <a:rPr lang="en-GB" dirty="0"/>
              <a:t>2013).</a:t>
            </a:r>
          </a:p>
        </p:txBody>
      </p:sp>
      <p:sp>
        <p:nvSpPr>
          <p:cNvPr id="20" name="Date Placeholder 19">
            <a:extLst>
              <a:ext uri="{FF2B5EF4-FFF2-40B4-BE49-F238E27FC236}">
                <a16:creationId xmlns:a16="http://schemas.microsoft.com/office/drawing/2014/main" id="{6118120B-49F2-457A-8FD7-4A9BA3AC6A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0" y="6248018"/>
            <a:ext cx="2435528" cy="614850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pic>
        <p:nvPicPr>
          <p:cNvPr id="18" name="Picture Placeholder 17" descr="Aerial view of river">
            <a:extLst>
              <a:ext uri="{FF2B5EF4-FFF2-40B4-BE49-F238E27FC236}">
                <a16:creationId xmlns:a16="http://schemas.microsoft.com/office/drawing/2014/main" id="{A5E3392C-C6EB-4B0C-B644-CBD1E6A3442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11645" t="11997" r="11645" b="5604"/>
          <a:stretch/>
        </p:blipFill>
        <p:spPr>
          <a:xfrm rot="5400000">
            <a:off x="6703635" y="1349183"/>
            <a:ext cx="6835187" cy="4122784"/>
          </a:xfrm>
        </p:spPr>
      </p:pic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08ADC8B7-1650-4062-AE08-FC1C3B6AD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39762" y="6248018"/>
            <a:ext cx="7267426" cy="620868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071C9AA2-1CCA-4329-B67C-08356C3C3C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07188" y="6248018"/>
            <a:ext cx="2495699" cy="620866"/>
          </a:xfrm>
        </p:spPr>
        <p:txBody>
          <a:bodyPr rtlCol="0"/>
          <a:lstStyle/>
          <a:p>
            <a:pPr rtl="0"/>
            <a:fld id="{EA87306C-81BA-4795-A5CA-9392456A8C1E}" type="slidenum">
              <a:rPr lang="en-GB" smtClean="0"/>
              <a:pPr rtl="0"/>
              <a:t>8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3D59F2-7D61-837A-2D9B-3FC0B39F78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0271" y="5381396"/>
            <a:ext cx="4122782" cy="719090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10" name="Text Placeholder 98">
            <a:extLst>
              <a:ext uri="{FF2B5EF4-FFF2-40B4-BE49-F238E27FC236}">
                <a16:creationId xmlns:a16="http://schemas.microsoft.com/office/drawing/2014/main" id="{A97BAA81-EACB-344E-4F60-128893CD5586}"/>
              </a:ext>
            </a:extLst>
          </p:cNvPr>
          <p:cNvSpPr txBox="1">
            <a:spLocks/>
          </p:cNvSpPr>
          <p:nvPr/>
        </p:nvSpPr>
        <p:spPr>
          <a:xfrm>
            <a:off x="368584" y="2795696"/>
            <a:ext cx="7457685" cy="13726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tlCol="0" anchor="t"/>
          <a:lstStyle>
            <a:lvl1pPr marL="0" indent="0" algn="l" defTabSz="914400" rtl="0" eaLnBrk="1" latinLnBrk="0" hangingPunct="1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 cap="none" spc="1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(1) promoting emotional growth and skill development, (2) providing a trusting &amp; collaborative learning relationship, (3) ensuring consistency in meeting with professionals (4) engaging in reflection that helps the professional better understand their behaviours </a:t>
            </a:r>
            <a:r>
              <a:rPr lang="en-GB" sz="1400" b="1" dirty="0"/>
              <a:t>(Gallen </a:t>
            </a:r>
            <a:r>
              <a:rPr lang="en-GB" sz="1400" b="1" i="1" dirty="0"/>
              <a:t>et al., </a:t>
            </a:r>
            <a:r>
              <a:rPr lang="en-GB" sz="1400" b="1" dirty="0"/>
              <a:t>2016).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16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B1A47241-52E5-4D60-BFBB-CDEA5AE2B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2000" cy="1169068"/>
          </a:xfrm>
          <a:prstGeom prst="rect">
            <a:avLst/>
          </a:prstGeom>
          <a:solidFill>
            <a:schemeClr val="accent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2E29E7EE-C124-2F84-73AC-810A2CE29E18}"/>
              </a:ext>
            </a:extLst>
          </p:cNvPr>
          <p:cNvSpPr txBox="1">
            <a:spLocks/>
          </p:cNvSpPr>
          <p:nvPr/>
        </p:nvSpPr>
        <p:spPr>
          <a:xfrm>
            <a:off x="0" y="12700"/>
            <a:ext cx="12090399" cy="1042067"/>
          </a:xfrm>
          <a:prstGeom prst="rect">
            <a:avLst/>
          </a:prstGeom>
        </p:spPr>
        <p:txBody>
          <a:bodyPr rtlCol="0" anchor="b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kern="1200" cap="all" spc="100" baseline="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Reflective practice:                                                                           </a:t>
            </a:r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how does it mitigate burnout? </a:t>
            </a:r>
            <a:endParaRPr lang="en-GB" sz="2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8" name="Picture 17" descr="A diagram of a problem&#10;&#10;Description automatically generated">
            <a:extLst>
              <a:ext uri="{FF2B5EF4-FFF2-40B4-BE49-F238E27FC236}">
                <a16:creationId xmlns:a16="http://schemas.microsoft.com/office/drawing/2014/main" id="{273644C6-0218-EFCF-7229-A9F656DD63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553"/>
          <a:stretch/>
        </p:blipFill>
        <p:spPr>
          <a:xfrm>
            <a:off x="2307242" y="1181768"/>
            <a:ext cx="7831513" cy="5683904"/>
          </a:xfrm>
          <a:prstGeom prst="rect">
            <a:avLst/>
          </a:prstGeom>
        </p:spPr>
      </p:pic>
      <p:sp>
        <p:nvSpPr>
          <p:cNvPr id="23" name="Text Placeholder 43">
            <a:extLst>
              <a:ext uri="{FF2B5EF4-FFF2-40B4-BE49-F238E27FC236}">
                <a16:creationId xmlns:a16="http://schemas.microsoft.com/office/drawing/2014/main" id="{B4D7E3BD-6DD6-9E46-CA70-590D342CB90F}"/>
              </a:ext>
            </a:extLst>
          </p:cNvPr>
          <p:cNvSpPr txBox="1">
            <a:spLocks/>
          </p:cNvSpPr>
          <p:nvPr/>
        </p:nvSpPr>
        <p:spPr>
          <a:xfrm>
            <a:off x="139698" y="1334516"/>
            <a:ext cx="2628902" cy="3669283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Lutz </a:t>
            </a:r>
            <a:r>
              <a:rPr lang="en-GB" sz="140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 </a:t>
            </a:r>
            <a:r>
              <a:rPr lang="en-GB" sz="140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(2013):                     A reflective practice intervention for       professional development, reduced stress &amp; improved patient care - A qualitative developmental evaluation. 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22122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B1A47241-52E5-4D60-BFBB-CDEA5AE2B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2000" cy="1169068"/>
          </a:xfrm>
          <a:prstGeom prst="rect">
            <a:avLst/>
          </a:prstGeom>
          <a:solidFill>
            <a:schemeClr val="accent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2E29E7EE-C124-2F84-73AC-810A2CE29E18}"/>
              </a:ext>
            </a:extLst>
          </p:cNvPr>
          <p:cNvSpPr txBox="1">
            <a:spLocks/>
          </p:cNvSpPr>
          <p:nvPr/>
        </p:nvSpPr>
        <p:spPr>
          <a:xfrm>
            <a:off x="0" y="12700"/>
            <a:ext cx="12090399" cy="1042067"/>
          </a:xfrm>
          <a:prstGeom prst="rect">
            <a:avLst/>
          </a:prstGeom>
        </p:spPr>
        <p:txBody>
          <a:bodyPr rtlCol="0" anchor="b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kern="1200" cap="all" spc="100" baseline="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Reflective practice:                                                                           </a:t>
            </a:r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how does it mitigate burnout? </a:t>
            </a:r>
            <a:endParaRPr lang="en-GB" sz="2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3" name="Text Placeholder 43">
            <a:extLst>
              <a:ext uri="{FF2B5EF4-FFF2-40B4-BE49-F238E27FC236}">
                <a16:creationId xmlns:a16="http://schemas.microsoft.com/office/drawing/2014/main" id="{B4D7E3BD-6DD6-9E46-CA70-590D342CB90F}"/>
              </a:ext>
            </a:extLst>
          </p:cNvPr>
          <p:cNvSpPr txBox="1">
            <a:spLocks/>
          </p:cNvSpPr>
          <p:nvPr/>
        </p:nvSpPr>
        <p:spPr>
          <a:xfrm>
            <a:off x="241300" y="1399034"/>
            <a:ext cx="2730500" cy="4468366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Hazen </a:t>
            </a:r>
            <a:r>
              <a:rPr lang="en-GB" sz="140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40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(2020): Evaluating the facilitating attuned interactions (FAN) approach: Vicarious trauma, professional burnout, and reflective practice. </a:t>
            </a:r>
            <a:endParaRPr lang="en-GB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65915F-E16A-0E04-BA32-082D365593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3529" y="1169067"/>
            <a:ext cx="6724941" cy="5678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667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B1A47241-52E5-4D60-BFBB-CDEA5AE2B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2000" cy="1169068"/>
          </a:xfrm>
          <a:prstGeom prst="rect">
            <a:avLst/>
          </a:prstGeom>
          <a:solidFill>
            <a:schemeClr val="accent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2E29E7EE-C124-2F84-73AC-810A2CE29E18}"/>
              </a:ext>
            </a:extLst>
          </p:cNvPr>
          <p:cNvSpPr txBox="1">
            <a:spLocks/>
          </p:cNvSpPr>
          <p:nvPr/>
        </p:nvSpPr>
        <p:spPr>
          <a:xfrm>
            <a:off x="0" y="12700"/>
            <a:ext cx="12090399" cy="1042067"/>
          </a:xfrm>
          <a:prstGeom prst="rect">
            <a:avLst/>
          </a:prstGeom>
        </p:spPr>
        <p:txBody>
          <a:bodyPr rtlCol="0" anchor="b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kern="1200" cap="all" spc="100" baseline="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MY reflection: Private legal sector </a:t>
            </a:r>
            <a:endParaRPr lang="en-GB" sz="2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ext Placeholder 43">
            <a:extLst>
              <a:ext uri="{FF2B5EF4-FFF2-40B4-BE49-F238E27FC236}">
                <a16:creationId xmlns:a16="http://schemas.microsoft.com/office/drawing/2014/main" id="{BC795F2C-E6DB-25D4-09B1-7CC2BFDF1E56}"/>
              </a:ext>
            </a:extLst>
          </p:cNvPr>
          <p:cNvSpPr txBox="1">
            <a:spLocks/>
          </p:cNvSpPr>
          <p:nvPr/>
        </p:nvSpPr>
        <p:spPr>
          <a:xfrm>
            <a:off x="342900" y="1505172"/>
            <a:ext cx="3889245" cy="4466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Question: Why was I burning out?</a:t>
            </a:r>
          </a:p>
        </p:txBody>
      </p:sp>
      <p:sp>
        <p:nvSpPr>
          <p:cNvPr id="4" name="Text Placeholder 43">
            <a:extLst>
              <a:ext uri="{FF2B5EF4-FFF2-40B4-BE49-F238E27FC236}">
                <a16:creationId xmlns:a16="http://schemas.microsoft.com/office/drawing/2014/main" id="{0CD8788C-BF87-4DCE-A21D-66D91C5F8837}"/>
              </a:ext>
            </a:extLst>
          </p:cNvPr>
          <p:cNvSpPr txBox="1">
            <a:spLocks/>
          </p:cNvSpPr>
          <p:nvPr/>
        </p:nvSpPr>
        <p:spPr>
          <a:xfrm>
            <a:off x="6994534" y="1232595"/>
            <a:ext cx="5125367" cy="154064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Hazen et al., (2020): </a:t>
            </a:r>
            <a:r>
              <a:rPr lang="en-GB" sz="2000" i="1" dirty="0"/>
              <a:t>“</a:t>
            </a:r>
            <a:r>
              <a:rPr lang="en-GB" sz="2000" b="1" i="1" dirty="0"/>
              <a:t>When professionals attempt to make sense of the traumatic content of their work on their own, they can increase the level of distress they feel from these experiences</a:t>
            </a:r>
            <a:r>
              <a:rPr lang="en-GB" sz="2000" i="1" dirty="0"/>
              <a:t>”</a:t>
            </a:r>
          </a:p>
          <a:p>
            <a:pPr marL="285750" indent="-285750"/>
            <a:endParaRPr lang="en-GB" dirty="0"/>
          </a:p>
        </p:txBody>
      </p:sp>
      <p:sp>
        <p:nvSpPr>
          <p:cNvPr id="10" name="Text Placeholder 43">
            <a:extLst>
              <a:ext uri="{FF2B5EF4-FFF2-40B4-BE49-F238E27FC236}">
                <a16:creationId xmlns:a16="http://schemas.microsoft.com/office/drawing/2014/main" id="{282300B9-E7AD-2B08-AA7A-AC06C82BB26B}"/>
              </a:ext>
            </a:extLst>
          </p:cNvPr>
          <p:cNvSpPr txBox="1">
            <a:spLocks/>
          </p:cNvSpPr>
          <p:nvPr/>
        </p:nvSpPr>
        <p:spPr>
          <a:xfrm>
            <a:off x="342900" y="2263062"/>
            <a:ext cx="4679043" cy="39395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Answer: I was not reaching out for help...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ED67E570-9C37-199E-308C-549DF62D1093}"/>
              </a:ext>
            </a:extLst>
          </p:cNvPr>
          <p:cNvSpPr/>
          <p:nvPr/>
        </p:nvSpPr>
        <p:spPr>
          <a:xfrm>
            <a:off x="4232144" y="1697648"/>
            <a:ext cx="2762389" cy="18144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A84FA7E2-7954-3941-FCA7-0EA778B82DC2}"/>
              </a:ext>
            </a:extLst>
          </p:cNvPr>
          <p:cNvSpPr/>
          <p:nvPr/>
        </p:nvSpPr>
        <p:spPr>
          <a:xfrm rot="10800000">
            <a:off x="5093843" y="2249904"/>
            <a:ext cx="1865751" cy="21013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 Placeholder 43">
            <a:extLst>
              <a:ext uri="{FF2B5EF4-FFF2-40B4-BE49-F238E27FC236}">
                <a16:creationId xmlns:a16="http://schemas.microsoft.com/office/drawing/2014/main" id="{3D082F08-3E92-CAED-6A16-922FB07787FE}"/>
              </a:ext>
            </a:extLst>
          </p:cNvPr>
          <p:cNvSpPr txBox="1">
            <a:spLocks/>
          </p:cNvSpPr>
          <p:nvPr/>
        </p:nvSpPr>
        <p:spPr>
          <a:xfrm>
            <a:off x="3639527" y="2676051"/>
            <a:ext cx="1402867" cy="4466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But why?</a:t>
            </a:r>
          </a:p>
        </p:txBody>
      </p:sp>
      <p:sp>
        <p:nvSpPr>
          <p:cNvPr id="19" name="Text Placeholder 43">
            <a:extLst>
              <a:ext uri="{FF2B5EF4-FFF2-40B4-BE49-F238E27FC236}">
                <a16:creationId xmlns:a16="http://schemas.microsoft.com/office/drawing/2014/main" id="{6202074A-BE58-8F0F-DBEB-95A4BDB2ED17}"/>
              </a:ext>
            </a:extLst>
          </p:cNvPr>
          <p:cNvSpPr txBox="1">
            <a:spLocks/>
          </p:cNvSpPr>
          <p:nvPr/>
        </p:nvSpPr>
        <p:spPr>
          <a:xfrm>
            <a:off x="153111" y="3449024"/>
            <a:ext cx="3787514" cy="95173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Internally: </a:t>
            </a:r>
            <a:r>
              <a:rPr lang="en-GB" sz="2000" dirty="0"/>
              <a:t>Conflict avoidant and fear of being a burden = never asking for support. </a:t>
            </a:r>
          </a:p>
        </p:txBody>
      </p:sp>
      <p:sp>
        <p:nvSpPr>
          <p:cNvPr id="20" name="Text Placeholder 43">
            <a:extLst>
              <a:ext uri="{FF2B5EF4-FFF2-40B4-BE49-F238E27FC236}">
                <a16:creationId xmlns:a16="http://schemas.microsoft.com/office/drawing/2014/main" id="{89FF29AE-B0D5-415D-AC1C-04BEEECCDE2B}"/>
              </a:ext>
            </a:extLst>
          </p:cNvPr>
          <p:cNvSpPr txBox="1">
            <a:spLocks/>
          </p:cNvSpPr>
          <p:nvPr/>
        </p:nvSpPr>
        <p:spPr>
          <a:xfrm>
            <a:off x="5497226" y="3248007"/>
            <a:ext cx="5880100" cy="49214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Externally</a:t>
            </a:r>
            <a:r>
              <a:rPr lang="en-GB" sz="2000" dirty="0"/>
              <a:t>: No manager, no support network</a:t>
            </a: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4C899B2D-7704-E763-BA5A-938F82A27768}"/>
              </a:ext>
            </a:extLst>
          </p:cNvPr>
          <p:cNvSpPr/>
          <p:nvPr/>
        </p:nvSpPr>
        <p:spPr>
          <a:xfrm rot="7601525">
            <a:off x="3278823" y="3085805"/>
            <a:ext cx="457928" cy="36285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58AE349E-40E6-9F7C-00FB-78EBCDE2C7F2}"/>
              </a:ext>
            </a:extLst>
          </p:cNvPr>
          <p:cNvSpPr/>
          <p:nvPr/>
        </p:nvSpPr>
        <p:spPr>
          <a:xfrm rot="1864410">
            <a:off x="4883075" y="3004823"/>
            <a:ext cx="659854" cy="45627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C413F6D-1E16-D54C-EAAD-CE07D1C0CB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99" y="4887166"/>
            <a:ext cx="6248721" cy="48211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3F01AB02-3ED3-44A9-CE8F-1D6A6B1D5B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729" y="4669909"/>
            <a:ext cx="808995" cy="256729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DE60A4B-B219-A8F4-E685-196A7F022E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05" y="5402810"/>
            <a:ext cx="6248721" cy="927968"/>
          </a:xfrm>
          <a:prstGeom prst="rect">
            <a:avLst/>
          </a:prstGeom>
        </p:spPr>
      </p:pic>
      <p:sp>
        <p:nvSpPr>
          <p:cNvPr id="33" name="Arrow: Right 32">
            <a:extLst>
              <a:ext uri="{FF2B5EF4-FFF2-40B4-BE49-F238E27FC236}">
                <a16:creationId xmlns:a16="http://schemas.microsoft.com/office/drawing/2014/main" id="{8D78EC89-FCF4-6118-7038-3F4A2CC7AB7D}"/>
              </a:ext>
            </a:extLst>
          </p:cNvPr>
          <p:cNvSpPr/>
          <p:nvPr/>
        </p:nvSpPr>
        <p:spPr>
          <a:xfrm rot="5400000">
            <a:off x="3002801" y="4374471"/>
            <a:ext cx="589374" cy="45627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9E92D113-0E22-3926-4AE4-C4B261EE39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075" y="6340887"/>
            <a:ext cx="5958926" cy="405740"/>
          </a:xfrm>
          <a:prstGeom prst="rect">
            <a:avLst/>
          </a:prstGeom>
        </p:spPr>
      </p:pic>
      <p:sp>
        <p:nvSpPr>
          <p:cNvPr id="36" name="Arrow: Right 35">
            <a:extLst>
              <a:ext uri="{FF2B5EF4-FFF2-40B4-BE49-F238E27FC236}">
                <a16:creationId xmlns:a16="http://schemas.microsoft.com/office/drawing/2014/main" id="{506508A5-B029-F25C-50C6-C0E2865F75B4}"/>
              </a:ext>
            </a:extLst>
          </p:cNvPr>
          <p:cNvSpPr/>
          <p:nvPr/>
        </p:nvSpPr>
        <p:spPr>
          <a:xfrm>
            <a:off x="3920403" y="4032682"/>
            <a:ext cx="4745972" cy="45627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7B0725A7-16C3-1056-0222-103C278D00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81816" y="4004907"/>
            <a:ext cx="995222" cy="51182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2E8C7B2B-6AE6-D31F-EFE8-671DBAE60F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2790" y="4552845"/>
            <a:ext cx="7096774" cy="128975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C67681F4-7998-FB78-AA2B-1CB958B014B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99429" y="5957493"/>
            <a:ext cx="7652943" cy="835666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74A97B24-D490-9D9C-C936-1D288ADB496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48949" y="4060260"/>
            <a:ext cx="2146410" cy="4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986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3" grpId="0" animBg="1"/>
      <p:bldP spid="33" grpId="0" animBg="1"/>
      <p:bldP spid="3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B1A47241-52E5-4D60-BFBB-CDEA5AE2B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2000" cy="1169068"/>
          </a:xfrm>
          <a:prstGeom prst="rect">
            <a:avLst/>
          </a:prstGeom>
          <a:solidFill>
            <a:schemeClr val="accent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2E29E7EE-C124-2F84-73AC-810A2CE29E18}"/>
              </a:ext>
            </a:extLst>
          </p:cNvPr>
          <p:cNvSpPr txBox="1">
            <a:spLocks/>
          </p:cNvSpPr>
          <p:nvPr/>
        </p:nvSpPr>
        <p:spPr>
          <a:xfrm>
            <a:off x="0" y="12700"/>
            <a:ext cx="12090399" cy="1042067"/>
          </a:xfrm>
          <a:prstGeom prst="rect">
            <a:avLst/>
          </a:prstGeom>
        </p:spPr>
        <p:txBody>
          <a:bodyPr rtlCol="0" anchor="b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kern="1200" cap="all" spc="100" baseline="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MY reflection: Moving forward</a:t>
            </a:r>
            <a:endParaRPr lang="en-GB" sz="2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ext Placeholder 43">
            <a:extLst>
              <a:ext uri="{FF2B5EF4-FFF2-40B4-BE49-F238E27FC236}">
                <a16:creationId xmlns:a16="http://schemas.microsoft.com/office/drawing/2014/main" id="{BC795F2C-E6DB-25D4-09B1-7CC2BFDF1E56}"/>
              </a:ext>
            </a:extLst>
          </p:cNvPr>
          <p:cNvSpPr txBox="1">
            <a:spLocks/>
          </p:cNvSpPr>
          <p:nvPr/>
        </p:nvSpPr>
        <p:spPr>
          <a:xfrm>
            <a:off x="342901" y="1505172"/>
            <a:ext cx="1500414" cy="4466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Now what?</a:t>
            </a:r>
          </a:p>
        </p:txBody>
      </p:sp>
      <p:sp>
        <p:nvSpPr>
          <p:cNvPr id="27" name="Text Placeholder 43">
            <a:extLst>
              <a:ext uri="{FF2B5EF4-FFF2-40B4-BE49-F238E27FC236}">
                <a16:creationId xmlns:a16="http://schemas.microsoft.com/office/drawing/2014/main" id="{9AECB7E6-E309-B2FA-5D62-209241A9D8AA}"/>
              </a:ext>
            </a:extLst>
          </p:cNvPr>
          <p:cNvSpPr txBox="1">
            <a:spLocks/>
          </p:cNvSpPr>
          <p:nvPr/>
        </p:nvSpPr>
        <p:spPr>
          <a:xfrm>
            <a:off x="342902" y="2423885"/>
            <a:ext cx="7703350" cy="40349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Positive outcomes:</a:t>
            </a:r>
          </a:p>
          <a:p>
            <a:r>
              <a:rPr lang="en-GB" sz="2000" b="1" dirty="0"/>
              <a:t>Increased understanding of myself and awareness of the traits that can foster burnout.</a:t>
            </a:r>
          </a:p>
          <a:p>
            <a:r>
              <a:rPr lang="en-GB" sz="2000" b="1" dirty="0"/>
              <a:t>Increased compassion for the self.</a:t>
            </a:r>
          </a:p>
          <a:p>
            <a:r>
              <a:rPr lang="en-GB" sz="2000" b="1" dirty="0"/>
              <a:t>Increased interest in self-care and self-advocacy.</a:t>
            </a:r>
          </a:p>
          <a:p>
            <a:r>
              <a:rPr lang="en-GB" sz="2000" b="1" dirty="0"/>
              <a:t>Increased perceived ability to advocate for my support needs.</a:t>
            </a:r>
          </a:p>
          <a:p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Outstanding needs:</a:t>
            </a:r>
          </a:p>
          <a:p>
            <a:r>
              <a:rPr lang="en-GB" sz="2000" b="1" dirty="0"/>
              <a:t>Assistance with the actual practice of advocating for myself in real life, managing the challenging emotions that comes with self-advocacy for me. </a:t>
            </a:r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8D78EC89-FCF4-6118-7038-3F4A2CC7AB7D}"/>
              </a:ext>
            </a:extLst>
          </p:cNvPr>
          <p:cNvSpPr/>
          <p:nvPr/>
        </p:nvSpPr>
        <p:spPr>
          <a:xfrm rot="5400000">
            <a:off x="874161" y="1946538"/>
            <a:ext cx="437893" cy="45627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Placeholder 17" descr="People playing jigsaw puzzle">
            <a:extLst>
              <a:ext uri="{FF2B5EF4-FFF2-40B4-BE49-F238E27FC236}">
                <a16:creationId xmlns:a16="http://schemas.microsoft.com/office/drawing/2014/main" id="{A02F8542-351B-A8AE-1A8C-B01A3CD537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937" t="22317" r="23132" b="27247"/>
          <a:stretch/>
        </p:blipFill>
        <p:spPr>
          <a:xfrm rot="5400000">
            <a:off x="7287360" y="1940659"/>
            <a:ext cx="5663532" cy="4145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533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Placeholder 15" descr="A picture containing grass, sky, outdoor, field">
            <a:extLst>
              <a:ext uri="{FF2B5EF4-FFF2-40B4-BE49-F238E27FC236}">
                <a16:creationId xmlns:a16="http://schemas.microsoft.com/office/drawing/2014/main" id="{C1B138FC-3C84-469E-A058-94102F777E5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341AF6A-3D5A-4E1F-AF01-A82A15DA5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75848"/>
            <a:ext cx="12192000" cy="4491182"/>
          </a:xfrm>
        </p:spPr>
        <p:txBody>
          <a:bodyPr rtlCol="0"/>
          <a:lstStyle/>
          <a:p>
            <a:pPr rtl="0"/>
            <a:r>
              <a:rPr lang="en-GB" dirty="0"/>
              <a:t>Thank you</a:t>
            </a:r>
            <a:br>
              <a:rPr lang="en-GB" dirty="0"/>
            </a:br>
            <a:r>
              <a:rPr lang="en-GB" dirty="0" err="1"/>
              <a:t>Diolch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8B3045B-F983-455A-805B-F6137A207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9030"/>
            <a:ext cx="12192000" cy="2366818"/>
          </a:xfrm>
          <a:prstGeom prst="rect">
            <a:avLst/>
          </a:prstGeom>
          <a:solidFill>
            <a:schemeClr val="accent4">
              <a:lumMod val="5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237E011-7540-4769-B01C-BBFC9632D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58613" y="2199636"/>
            <a:ext cx="5674774" cy="2437461"/>
          </a:xfrm>
          <a:prstGeom prst="rect">
            <a:avLst/>
          </a:prstGeom>
          <a:noFill/>
          <a:ln w="381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272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44">
            <a:extLst>
              <a:ext uri="{FF2B5EF4-FFF2-40B4-BE49-F238E27FC236}">
                <a16:creationId xmlns:a16="http://schemas.microsoft.com/office/drawing/2014/main" id="{783F2686-1393-4DFB-98E8-91B2C1C8B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599301"/>
            <a:ext cx="4114800" cy="607969"/>
          </a:xfrm>
        </p:spPr>
        <p:txBody>
          <a:bodyPr rtlCol="0"/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D04C2-233E-415F-8309-2906D8AB2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EA87306C-81BA-4795-A5CA-9392456A8C1E}" type="slidenum">
              <a:rPr lang="en-GB" smtClean="0"/>
              <a:pPr rtl="0"/>
              <a:t>14</a:t>
            </a:fld>
            <a:endParaRPr lang="en-GB" dirty="0"/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F531A395-3064-6A68-9783-86450F1A1E0D}"/>
              </a:ext>
            </a:extLst>
          </p:cNvPr>
          <p:cNvSpPr txBox="1">
            <a:spLocks/>
          </p:cNvSpPr>
          <p:nvPr/>
        </p:nvSpPr>
        <p:spPr>
          <a:xfrm>
            <a:off x="-81888" y="2169994"/>
            <a:ext cx="5853456" cy="4640144"/>
          </a:xfrm>
          <a:prstGeom prst="rect">
            <a:avLst/>
          </a:prstGeom>
        </p:spPr>
        <p:txBody>
          <a:bodyPr rtlCol="0" anchor="t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 cap="none" spc="1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 err="1">
                <a:effectLst/>
                <a:latin typeface="Abadi" panose="020B0604020104020204" pitchFamily="34" charset="0"/>
                <a:ea typeface="Calibri" panose="020F0502020204030204" pitchFamily="34" charset="0"/>
              </a:rPr>
              <a:t>Boud</a:t>
            </a:r>
            <a:r>
              <a:rPr lang="en-GB" sz="1450" dirty="0">
                <a:effectLst/>
                <a:latin typeface="Abadi" panose="020B0604020104020204" pitchFamily="34" charset="0"/>
                <a:ea typeface="Calibri" panose="020F0502020204030204" pitchFamily="34" charset="0"/>
              </a:rPr>
              <a:t>, D., Keogh, R. and Walker, D. eds., 2013. </a:t>
            </a:r>
            <a:r>
              <a:rPr lang="en-GB" sz="1450" i="1" dirty="0">
                <a:effectLst/>
                <a:latin typeface="Abadi" panose="020B0604020104020204" pitchFamily="34" charset="0"/>
                <a:ea typeface="Calibri" panose="020F0502020204030204" pitchFamily="34" charset="0"/>
              </a:rPr>
              <a:t>Reflection: Turning experience into learning</a:t>
            </a:r>
            <a:r>
              <a:rPr lang="en-GB" sz="1450" dirty="0">
                <a:effectLst/>
                <a:latin typeface="Abadi" panose="020B0604020104020204" pitchFamily="34" charset="0"/>
                <a:ea typeface="Calibri" panose="020F0502020204030204" pitchFamily="34" charset="0"/>
              </a:rPr>
              <a:t>. Routledge.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Enzmann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Schaufeli, W.B., Janssen, P. and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Rozeman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1998. Dimensionality and validity of the Burnout Measure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Journal of occupational and organizational psychology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71(4), pp.331-351.</a:t>
            </a: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 err="1">
                <a:effectLst/>
                <a:latin typeface="Abadi" panose="020B0604020104020204" pitchFamily="34" charset="0"/>
                <a:ea typeface="Calibri" panose="020F0502020204030204" pitchFamily="34" charset="0"/>
              </a:rPr>
              <a:t>Freudenberger</a:t>
            </a:r>
            <a:r>
              <a:rPr lang="en-GB" sz="1450" dirty="0">
                <a:effectLst/>
                <a:latin typeface="Abadi" panose="020B0604020104020204" pitchFamily="34" charset="0"/>
                <a:ea typeface="Calibri" panose="020F0502020204030204" pitchFamily="34" charset="0"/>
              </a:rPr>
              <a:t>, H. J., 1974. Staff burn-out. Journal of Social Issues, 30, p.159-65.</a:t>
            </a:r>
            <a:endParaRPr lang="en-GB" sz="145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Guy, M.E. and Newman, M.A., 2013. 7. Emotional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labor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job satisfaction and burnout: how each affects the. 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Human resource management in the public sector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p.132. </a:t>
            </a:r>
            <a:endParaRPr lang="en-GB" sz="145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Gallen, R.T., Ash, J., Smith, C., Franco, A. and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Willford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J.A., 2016. How Do I Know That My Supervision Is Reflective?. 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Zero to Three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37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(2).</a:t>
            </a:r>
            <a:endParaRPr lang="en-GB" sz="145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Hazen, K.P., Carlson, M.W., Hatton-Bowers, H.,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Fessinger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M.B., Cole-Mossman, J., Bahm, J., Hauptman, K., Brank, E.M. and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Gilkerson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L., 2020. Evaluating the facilitating attuned interactions (FAN) approach: Vicarious trauma, professional burnout, and reflective practice. 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Children and Youth Services Review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112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p.104-925.</a:t>
            </a:r>
            <a:endParaRPr lang="en-GB" sz="145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04D86CAD-934C-34B0-9A49-CD66461F7BF1}"/>
              </a:ext>
            </a:extLst>
          </p:cNvPr>
          <p:cNvSpPr txBox="1">
            <a:spLocks/>
          </p:cNvSpPr>
          <p:nvPr/>
        </p:nvSpPr>
        <p:spPr>
          <a:xfrm>
            <a:off x="5308978" y="2156346"/>
            <a:ext cx="7055894" cy="4186357"/>
          </a:xfrm>
          <a:prstGeom prst="rect">
            <a:avLst/>
          </a:prstGeom>
        </p:spPr>
        <p:txBody>
          <a:bodyPr rtlCol="0" anchor="t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 cap="none" spc="1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Lutz, G.,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Scheffer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C.,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Edelhaeuser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F.,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Tauschel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 and Neumann, M., 2013. A reflective practice intervention for professional development, reduced stress and improved patient care—A qualitative developmental evaluation. 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education and </a:t>
            </a:r>
            <a:r>
              <a:rPr lang="en-GB" sz="1450" i="1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counseling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92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p.337-345.</a:t>
            </a:r>
            <a:endParaRPr lang="en-GB" sz="145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Mahmoodi, M.H. and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Ghaslani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R., 2014. Relationship among Iranian EFL teachers’ emotional intelligence, reflectivity and burnout. 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Iranian Journal of Applied Language Studies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p.89-116.</a:t>
            </a: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Maslach, C. and Jackson, S.E., 1981. The measurement of experienced burnout. </a:t>
            </a:r>
            <a:r>
              <a:rPr lang="en-GB" sz="140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organizational </a:t>
            </a:r>
            <a:r>
              <a:rPr lang="en-GB" sz="1400" i="1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behavior</a:t>
            </a:r>
            <a:r>
              <a:rPr lang="en-GB" sz="140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140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p.99-113.</a:t>
            </a:r>
            <a:endParaRPr lang="en-GB" sz="145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Nielsen, H.G. and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Tulinius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C., 2009. Preventing burnout among general practitioners: is there a possible route?. </a:t>
            </a:r>
            <a:r>
              <a:rPr lang="en-GB" sz="1450" i="1" dirty="0">
                <a:effectLst/>
                <a:latin typeface="Abadi" panose="020B0604020104020204" pitchFamily="34" charset="0"/>
                <a:ea typeface="Calibri" panose="020F0502020204030204" pitchFamily="34" charset="0"/>
              </a:rPr>
              <a:t>Education for primary care</a:t>
            </a:r>
            <a:r>
              <a:rPr lang="en-GB" sz="1450" dirty="0">
                <a:effectLst/>
                <a:latin typeface="Abadi" panose="020B0604020104020204" pitchFamily="34" charset="0"/>
                <a:ea typeface="Calibri" panose="020F0502020204030204" pitchFamily="34" charset="0"/>
              </a:rPr>
              <a:t>, </a:t>
            </a:r>
            <a:r>
              <a:rPr lang="en-GB" sz="1450" i="1" dirty="0">
                <a:effectLst/>
                <a:latin typeface="Abadi" panose="020B0604020104020204" pitchFamily="34" charset="0"/>
                <a:ea typeface="Calibri" panose="020F0502020204030204" pitchFamily="34" charset="0"/>
              </a:rPr>
              <a:t>20</a:t>
            </a:r>
            <a:r>
              <a:rPr lang="en-GB" sz="1450" dirty="0">
                <a:effectLst/>
                <a:latin typeface="Abadi" panose="020B0604020104020204" pitchFamily="34" charset="0"/>
                <a:ea typeface="Calibri" panose="020F0502020204030204" pitchFamily="34" charset="0"/>
              </a:rPr>
              <a:t>(5), p.353-359.</a:t>
            </a: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Priddis, L. and Rogers, S.L., 2018. Development of the reflective practice questionnaire: preliminary findings. </a:t>
            </a:r>
            <a:r>
              <a:rPr lang="en-GB" sz="145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Reflective Practice</a:t>
            </a:r>
            <a:r>
              <a:rPr lang="en-GB" sz="145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19(1), pp.89-104.</a:t>
            </a: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Sadusky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and Spinks, J., 2022. Psychologists’ engagement in reflective practice and experiences of burnout: a correlational analysis. 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Reflective Practice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23(5), p.593-606.</a:t>
            </a:r>
            <a:endParaRPr lang="en-GB" sz="145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Schaufeli, W. and </a:t>
            </a:r>
            <a:r>
              <a:rPr lang="en-GB" sz="1450" dirty="0" err="1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Enzmann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2020. </a:t>
            </a:r>
            <a:r>
              <a:rPr lang="en-GB" sz="1450" i="1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burnout companion to study and practice: A critical analysis</a:t>
            </a:r>
            <a:r>
              <a:rPr lang="en-GB" sz="1450" dirty="0">
                <a:solidFill>
                  <a:srgbClr val="222222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CRC press.</a:t>
            </a:r>
            <a:endParaRPr lang="en-GB" sz="145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68708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4D0E9"/>
      </a:accent1>
      <a:accent2>
        <a:srgbClr val="476977"/>
      </a:accent2>
      <a:accent3>
        <a:srgbClr val="79BBE9"/>
      </a:accent3>
      <a:accent4>
        <a:srgbClr val="6B8043"/>
      </a:accent4>
      <a:accent5>
        <a:srgbClr val="9ACF21"/>
      </a:accent5>
      <a:accent6>
        <a:srgbClr val="CFDCA5"/>
      </a:accent6>
      <a:hlink>
        <a:srgbClr val="0563C1"/>
      </a:hlink>
      <a:folHlink>
        <a:srgbClr val="954F72"/>
      </a:folHlink>
    </a:clrScheme>
    <a:fontScheme name="Custom 26">
      <a:majorFont>
        <a:latin typeface="Tenorite Bold"/>
        <a:ea typeface=""/>
        <a:cs typeface=""/>
      </a:majorFont>
      <a:minorFont>
        <a:latin typeface="Tenorite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3327445_TF16411175_Win32" id="{3E63FBEE-0B20-49DB-A864-9F83A265D51A}" vid="{7B842A89-1C44-4E10-8740-538BAD7706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65F1115-A9D1-4ADF-878E-8B9CEB1416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F1B15C2-B622-4464-872A-FFB13E3A35C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E439292-23DE-4FBC-B000-AFED89AC64F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Verdant pitch deck</Template>
  <TotalTime>3789</TotalTime>
  <Words>1406</Words>
  <Application>Microsoft Office PowerPoint</Application>
  <PresentationFormat>Widescreen</PresentationFormat>
  <Paragraphs>119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Abadi</vt:lpstr>
      <vt:lpstr>Arial</vt:lpstr>
      <vt:lpstr>Calibri</vt:lpstr>
      <vt:lpstr>Tenorite </vt:lpstr>
      <vt:lpstr>Tenorite Bold</vt:lpstr>
      <vt:lpstr>Office Theme</vt:lpstr>
      <vt:lpstr>REFLECTIVE PRACTICE:  A VEHICLE FOR  BURNOUT MITIGATION</vt:lpstr>
      <vt:lpstr>Overview</vt:lpstr>
      <vt:lpstr>Reflective practice </vt:lpstr>
      <vt:lpstr>Reflective practice: Examples</vt:lpstr>
      <vt:lpstr>Burnout</vt:lpstr>
      <vt:lpstr>Burnout</vt:lpstr>
      <vt:lpstr>PowerPoint Presentation</vt:lpstr>
      <vt:lpstr>What factors enhance reflective practice?</vt:lpstr>
      <vt:lpstr>PowerPoint Presentation</vt:lpstr>
      <vt:lpstr>PowerPoint Presentation</vt:lpstr>
      <vt:lpstr>PowerPoint Presentation</vt:lpstr>
      <vt:lpstr>PowerPoint Presentation</vt:lpstr>
      <vt:lpstr>Thank you Diolch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PRACTICE:  A VEHICLE FOR  BURNOUT MITIGATION</dc:title>
  <dc:creator>Lucy M Jouault</dc:creator>
  <cp:lastModifiedBy>Lucy M Jouault</cp:lastModifiedBy>
  <cp:revision>14</cp:revision>
  <dcterms:created xsi:type="dcterms:W3CDTF">2023-11-28T16:41:52Z</dcterms:created>
  <dcterms:modified xsi:type="dcterms:W3CDTF">2024-01-15T21:24:04Z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