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FDFB79B-8049-4368-906F-0AD28CF8158C}" v="55" dt="2026-02-01T23:38:13.2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57" d="100"/>
          <a:sy n="57" d="100"/>
        </p:scale>
        <p:origin x="1260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umayrah .S" userId="62b9c19c269de7ba" providerId="LiveId" clId="{8F2928E2-1F14-4A9D-B3E5-033462E78307}"/>
    <pc:docChg chg="custSel modSld">
      <pc:chgData name="Humayrah .S" userId="62b9c19c269de7ba" providerId="LiveId" clId="{8F2928E2-1F14-4A9D-B3E5-033462E78307}" dt="2026-02-01T23:38:13.293" v="77" actId="20577"/>
      <pc:docMkLst>
        <pc:docMk/>
      </pc:docMkLst>
      <pc:sldChg chg="modSp">
        <pc:chgData name="Humayrah .S" userId="62b9c19c269de7ba" providerId="LiveId" clId="{8F2928E2-1F14-4A9D-B3E5-033462E78307}" dt="2026-02-01T23:38:13.293" v="77" actId="20577"/>
        <pc:sldMkLst>
          <pc:docMk/>
          <pc:sldMk cId="3157050154" sldId="256"/>
        </pc:sldMkLst>
        <pc:spChg chg="mod">
          <ac:chgData name="Humayrah .S" userId="62b9c19c269de7ba" providerId="LiveId" clId="{8F2928E2-1F14-4A9D-B3E5-033462E78307}" dt="2026-02-01T23:38:13.293" v="77" actId="20577"/>
          <ac:spMkLst>
            <pc:docMk/>
            <pc:sldMk cId="3157050154" sldId="256"/>
            <ac:spMk id="3" creationId="{8AA1E4B5-D163-1D45-B936-5880D93D5DF1}"/>
          </ac:spMkLst>
        </pc:spChg>
      </pc:sldChg>
      <pc:sldChg chg="modSp mod">
        <pc:chgData name="Humayrah .S" userId="62b9c19c269de7ba" providerId="LiveId" clId="{8F2928E2-1F14-4A9D-B3E5-033462E78307}" dt="2026-02-01T23:33:22.037" v="23" actId="20577"/>
        <pc:sldMkLst>
          <pc:docMk/>
          <pc:sldMk cId="2035557658" sldId="257"/>
        </pc:sldMkLst>
        <pc:graphicFrameChg chg="mod modGraphic">
          <ac:chgData name="Humayrah .S" userId="62b9c19c269de7ba" providerId="LiveId" clId="{8F2928E2-1F14-4A9D-B3E5-033462E78307}" dt="2026-02-01T23:33:22.037" v="23" actId="20577"/>
          <ac:graphicFrameMkLst>
            <pc:docMk/>
            <pc:sldMk cId="2035557658" sldId="257"/>
            <ac:graphicFrameMk id="5" creationId="{3699C9B2-5719-68A5-DE70-703EB43EFF1D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D4EDFA-CCFE-45C9-A22A-40D9C9677312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5A48A9A9-7694-486B-8EA9-C5E1F83C1DA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Explores three major types of information systems</a:t>
          </a:r>
          <a:endParaRPr lang="en-US" dirty="0"/>
        </a:p>
      </dgm:t>
    </dgm:pt>
    <dgm:pt modelId="{8F5CDF3E-3F75-4AC1-9BB5-5C9C8FFCAEC5}" type="parTrans" cxnId="{A28CF800-4CCC-4C74-B3A8-59DD2E090D8F}">
      <dgm:prSet/>
      <dgm:spPr/>
      <dgm:t>
        <a:bodyPr/>
        <a:lstStyle/>
        <a:p>
          <a:endParaRPr lang="en-US"/>
        </a:p>
      </dgm:t>
    </dgm:pt>
    <dgm:pt modelId="{A606EE18-D34C-47AB-9DCD-BF571D7E2CD8}" type="sibTrans" cxnId="{A28CF800-4CCC-4C74-B3A8-59DD2E090D8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5EF4A06-5C11-4385-AB01-8FD1C96262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Compares their functions</a:t>
          </a:r>
          <a:endParaRPr lang="en-US" dirty="0"/>
        </a:p>
      </dgm:t>
    </dgm:pt>
    <dgm:pt modelId="{BAB4F4D3-DA9C-41C8-82E8-A99A1AA1C414}" type="parTrans" cxnId="{B8FD9F93-2274-40C6-BFE4-CA05A49BF37E}">
      <dgm:prSet/>
      <dgm:spPr/>
      <dgm:t>
        <a:bodyPr/>
        <a:lstStyle/>
        <a:p>
          <a:endParaRPr lang="en-US"/>
        </a:p>
      </dgm:t>
    </dgm:pt>
    <dgm:pt modelId="{6C24EE9C-21FA-4A73-9315-4CA07D6105B6}" type="sibTrans" cxnId="{B8FD9F93-2274-40C6-BFE4-CA05A49BF37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E71C34F-5078-49B0-877C-7C984D2F67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Evaluates ethical considerations</a:t>
          </a:r>
          <a:endParaRPr lang="en-US" dirty="0"/>
        </a:p>
      </dgm:t>
    </dgm:pt>
    <dgm:pt modelId="{129C9EC2-1F65-4FC2-9A83-E69A26DC3501}" type="parTrans" cxnId="{A91DC7BC-641A-4CB3-9337-50B7585ABAF1}">
      <dgm:prSet/>
      <dgm:spPr/>
      <dgm:t>
        <a:bodyPr/>
        <a:lstStyle/>
        <a:p>
          <a:endParaRPr lang="en-US"/>
        </a:p>
      </dgm:t>
    </dgm:pt>
    <dgm:pt modelId="{49918CB4-998E-4B4E-8D0F-16E7BA4E5B39}" type="sibTrans" cxnId="{A91DC7BC-641A-4CB3-9337-50B7585ABAF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D6ACB5E-051C-48A6-8685-98135B87D7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Use Tesco and Amazon to demonstrate their impact on business performance.</a:t>
          </a:r>
          <a:endParaRPr lang="en-US" dirty="0"/>
        </a:p>
      </dgm:t>
    </dgm:pt>
    <dgm:pt modelId="{7D93792A-4130-4112-9B95-558D38101675}" type="parTrans" cxnId="{408BBEBD-41FB-4025-A82D-9E100802C70B}">
      <dgm:prSet/>
      <dgm:spPr/>
      <dgm:t>
        <a:bodyPr/>
        <a:lstStyle/>
        <a:p>
          <a:endParaRPr lang="en-US"/>
        </a:p>
      </dgm:t>
    </dgm:pt>
    <dgm:pt modelId="{6D3B428A-C899-44B0-8E8A-DC65574D74DB}" type="sibTrans" cxnId="{408BBEBD-41FB-4025-A82D-9E100802C70B}">
      <dgm:prSet/>
      <dgm:spPr/>
      <dgm:t>
        <a:bodyPr/>
        <a:lstStyle/>
        <a:p>
          <a:endParaRPr lang="en-US"/>
        </a:p>
      </dgm:t>
    </dgm:pt>
    <dgm:pt modelId="{C6668959-A78F-4B29-826B-D17C154A6881}" type="pres">
      <dgm:prSet presAssocID="{C3D4EDFA-CCFE-45C9-A22A-40D9C9677312}" presName="root" presStyleCnt="0">
        <dgm:presLayoutVars>
          <dgm:dir/>
          <dgm:resizeHandles val="exact"/>
        </dgm:presLayoutVars>
      </dgm:prSet>
      <dgm:spPr/>
    </dgm:pt>
    <dgm:pt modelId="{88D75F3F-C36D-400E-89F5-90BECC53004F}" type="pres">
      <dgm:prSet presAssocID="{C3D4EDFA-CCFE-45C9-A22A-40D9C9677312}" presName="container" presStyleCnt="0">
        <dgm:presLayoutVars>
          <dgm:dir/>
          <dgm:resizeHandles val="exact"/>
        </dgm:presLayoutVars>
      </dgm:prSet>
      <dgm:spPr/>
    </dgm:pt>
    <dgm:pt modelId="{7E84B6E3-28DD-4E9F-8CD3-5C4113733410}" type="pres">
      <dgm:prSet presAssocID="{5A48A9A9-7694-486B-8EA9-C5E1F83C1DA4}" presName="compNode" presStyleCnt="0"/>
      <dgm:spPr/>
    </dgm:pt>
    <dgm:pt modelId="{21930D92-2AE6-4A80-9A46-DEB5B4F1CD65}" type="pres">
      <dgm:prSet presAssocID="{5A48A9A9-7694-486B-8EA9-C5E1F83C1DA4}" presName="iconBgRect" presStyleLbl="bgShp" presStyleIdx="0" presStyleCnt="4"/>
      <dgm:spPr/>
    </dgm:pt>
    <dgm:pt modelId="{52FC6ACD-686F-457C-9C93-11B066E121F8}" type="pres">
      <dgm:prSet presAssocID="{5A48A9A9-7694-486B-8EA9-C5E1F83C1DA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99505A4-EB48-4BEE-969D-111D457B784C}" type="pres">
      <dgm:prSet presAssocID="{5A48A9A9-7694-486B-8EA9-C5E1F83C1DA4}" presName="spaceRect" presStyleCnt="0"/>
      <dgm:spPr/>
    </dgm:pt>
    <dgm:pt modelId="{DDF65B27-CCCA-446A-BB45-8AF56F90B4AC}" type="pres">
      <dgm:prSet presAssocID="{5A48A9A9-7694-486B-8EA9-C5E1F83C1DA4}" presName="textRect" presStyleLbl="revTx" presStyleIdx="0" presStyleCnt="4">
        <dgm:presLayoutVars>
          <dgm:chMax val="1"/>
          <dgm:chPref val="1"/>
        </dgm:presLayoutVars>
      </dgm:prSet>
      <dgm:spPr/>
    </dgm:pt>
    <dgm:pt modelId="{F2768BCE-8BEB-40BA-AE5C-B1CC66A05812}" type="pres">
      <dgm:prSet presAssocID="{A606EE18-D34C-47AB-9DCD-BF571D7E2CD8}" presName="sibTrans" presStyleLbl="sibTrans2D1" presStyleIdx="0" presStyleCnt="0"/>
      <dgm:spPr/>
    </dgm:pt>
    <dgm:pt modelId="{F0C5E863-BA59-4DCF-8FD0-49CD1AFB93E1}" type="pres">
      <dgm:prSet presAssocID="{F5EF4A06-5C11-4385-AB01-8FD1C96262F3}" presName="compNode" presStyleCnt="0"/>
      <dgm:spPr/>
    </dgm:pt>
    <dgm:pt modelId="{AC0CD858-B90C-4064-99B7-4FF2C62A5789}" type="pres">
      <dgm:prSet presAssocID="{F5EF4A06-5C11-4385-AB01-8FD1C96262F3}" presName="iconBgRect" presStyleLbl="bgShp" presStyleIdx="1" presStyleCnt="4"/>
      <dgm:spPr/>
    </dgm:pt>
    <dgm:pt modelId="{3F78092A-6500-4EEB-B5F1-785D581F5188}" type="pres">
      <dgm:prSet presAssocID="{F5EF4A06-5C11-4385-AB01-8FD1C96262F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EAAACBA7-4BDF-4AF9-B083-6A4F79A11F98}" type="pres">
      <dgm:prSet presAssocID="{F5EF4A06-5C11-4385-AB01-8FD1C96262F3}" presName="spaceRect" presStyleCnt="0"/>
      <dgm:spPr/>
    </dgm:pt>
    <dgm:pt modelId="{8315B5D5-0CE6-4E08-8998-1D8BDCA0CC95}" type="pres">
      <dgm:prSet presAssocID="{F5EF4A06-5C11-4385-AB01-8FD1C96262F3}" presName="textRect" presStyleLbl="revTx" presStyleIdx="1" presStyleCnt="4">
        <dgm:presLayoutVars>
          <dgm:chMax val="1"/>
          <dgm:chPref val="1"/>
        </dgm:presLayoutVars>
      </dgm:prSet>
      <dgm:spPr/>
    </dgm:pt>
    <dgm:pt modelId="{0CF3AA9C-F3E0-4105-A248-0090AF14D356}" type="pres">
      <dgm:prSet presAssocID="{6C24EE9C-21FA-4A73-9315-4CA07D6105B6}" presName="sibTrans" presStyleLbl="sibTrans2D1" presStyleIdx="0" presStyleCnt="0"/>
      <dgm:spPr/>
    </dgm:pt>
    <dgm:pt modelId="{44199339-05FF-4D0C-B50F-A329797EEC53}" type="pres">
      <dgm:prSet presAssocID="{FE71C34F-5078-49B0-877C-7C984D2F67CE}" presName="compNode" presStyleCnt="0"/>
      <dgm:spPr/>
    </dgm:pt>
    <dgm:pt modelId="{348930B9-51FA-4779-9DB7-D07C2AF8F376}" type="pres">
      <dgm:prSet presAssocID="{FE71C34F-5078-49B0-877C-7C984D2F67CE}" presName="iconBgRect" presStyleLbl="bgShp" presStyleIdx="2" presStyleCnt="4"/>
      <dgm:spPr/>
    </dgm:pt>
    <dgm:pt modelId="{A534DF0E-6FF9-4171-81E2-4EEB1F6C4219}" type="pres">
      <dgm:prSet presAssocID="{FE71C34F-5078-49B0-877C-7C984D2F67C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F9368BC9-2802-489F-B064-2F60010017D3}" type="pres">
      <dgm:prSet presAssocID="{FE71C34F-5078-49B0-877C-7C984D2F67CE}" presName="spaceRect" presStyleCnt="0"/>
      <dgm:spPr/>
    </dgm:pt>
    <dgm:pt modelId="{91F211EF-C39B-480D-8249-F4724CF02551}" type="pres">
      <dgm:prSet presAssocID="{FE71C34F-5078-49B0-877C-7C984D2F67CE}" presName="textRect" presStyleLbl="revTx" presStyleIdx="2" presStyleCnt="4">
        <dgm:presLayoutVars>
          <dgm:chMax val="1"/>
          <dgm:chPref val="1"/>
        </dgm:presLayoutVars>
      </dgm:prSet>
      <dgm:spPr/>
    </dgm:pt>
    <dgm:pt modelId="{A95DDFD3-382A-480D-8BDE-5F05FB7459A0}" type="pres">
      <dgm:prSet presAssocID="{49918CB4-998E-4B4E-8D0F-16E7BA4E5B39}" presName="sibTrans" presStyleLbl="sibTrans2D1" presStyleIdx="0" presStyleCnt="0"/>
      <dgm:spPr/>
    </dgm:pt>
    <dgm:pt modelId="{989093B6-6A10-4D15-B38B-5AEBF946D973}" type="pres">
      <dgm:prSet presAssocID="{5D6ACB5E-051C-48A6-8685-98135B87D70F}" presName="compNode" presStyleCnt="0"/>
      <dgm:spPr/>
    </dgm:pt>
    <dgm:pt modelId="{16E2BACD-C582-4A80-A051-E26114637F12}" type="pres">
      <dgm:prSet presAssocID="{5D6ACB5E-051C-48A6-8685-98135B87D70F}" presName="iconBgRect" presStyleLbl="bgShp" presStyleIdx="3" presStyleCnt="4"/>
      <dgm:spPr/>
    </dgm:pt>
    <dgm:pt modelId="{D22C9FFC-C6DF-4BFB-AE17-7EC013519BA4}" type="pres">
      <dgm:prSet presAssocID="{5D6ACB5E-051C-48A6-8685-98135B87D70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F9EAA55C-E227-4BFD-8FBC-E04D277A926E}" type="pres">
      <dgm:prSet presAssocID="{5D6ACB5E-051C-48A6-8685-98135B87D70F}" presName="spaceRect" presStyleCnt="0"/>
      <dgm:spPr/>
    </dgm:pt>
    <dgm:pt modelId="{0A5727F4-F688-436A-A7E8-9BA6483D2131}" type="pres">
      <dgm:prSet presAssocID="{5D6ACB5E-051C-48A6-8685-98135B87D70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28CF800-4CCC-4C74-B3A8-59DD2E090D8F}" srcId="{C3D4EDFA-CCFE-45C9-A22A-40D9C9677312}" destId="{5A48A9A9-7694-486B-8EA9-C5E1F83C1DA4}" srcOrd="0" destOrd="0" parTransId="{8F5CDF3E-3F75-4AC1-9BB5-5C9C8FFCAEC5}" sibTransId="{A606EE18-D34C-47AB-9DCD-BF571D7E2CD8}"/>
    <dgm:cxn modelId="{A6BF7313-C20A-40BF-B19A-417789E7D8B4}" type="presOf" srcId="{5D6ACB5E-051C-48A6-8685-98135B87D70F}" destId="{0A5727F4-F688-436A-A7E8-9BA6483D2131}" srcOrd="0" destOrd="0" presId="urn:microsoft.com/office/officeart/2018/2/layout/IconCircleList"/>
    <dgm:cxn modelId="{62A75528-A522-4A3C-A34E-F908DDBCD87B}" type="presOf" srcId="{5A48A9A9-7694-486B-8EA9-C5E1F83C1DA4}" destId="{DDF65B27-CCCA-446A-BB45-8AF56F90B4AC}" srcOrd="0" destOrd="0" presId="urn:microsoft.com/office/officeart/2018/2/layout/IconCircleList"/>
    <dgm:cxn modelId="{D0576B30-6C52-4115-8430-9D8EFEEF9EE7}" type="presOf" srcId="{6C24EE9C-21FA-4A73-9315-4CA07D6105B6}" destId="{0CF3AA9C-F3E0-4105-A248-0090AF14D356}" srcOrd="0" destOrd="0" presId="urn:microsoft.com/office/officeart/2018/2/layout/IconCircleList"/>
    <dgm:cxn modelId="{64CF7148-DC1E-40E4-9A10-7B974B040F6A}" type="presOf" srcId="{49918CB4-998E-4B4E-8D0F-16E7BA4E5B39}" destId="{A95DDFD3-382A-480D-8BDE-5F05FB7459A0}" srcOrd="0" destOrd="0" presId="urn:microsoft.com/office/officeart/2018/2/layout/IconCircleList"/>
    <dgm:cxn modelId="{60C5F54E-4592-4DE1-96B4-1BDFA1FBF5AE}" type="presOf" srcId="{FE71C34F-5078-49B0-877C-7C984D2F67CE}" destId="{91F211EF-C39B-480D-8249-F4724CF02551}" srcOrd="0" destOrd="0" presId="urn:microsoft.com/office/officeart/2018/2/layout/IconCircleList"/>
    <dgm:cxn modelId="{CA072C81-31F3-4339-9516-319FF11D9268}" type="presOf" srcId="{C3D4EDFA-CCFE-45C9-A22A-40D9C9677312}" destId="{C6668959-A78F-4B29-826B-D17C154A6881}" srcOrd="0" destOrd="0" presId="urn:microsoft.com/office/officeart/2018/2/layout/IconCircleList"/>
    <dgm:cxn modelId="{7D7CF08C-F056-431B-9E41-EFBFB9ADF80C}" type="presOf" srcId="{F5EF4A06-5C11-4385-AB01-8FD1C96262F3}" destId="{8315B5D5-0CE6-4E08-8998-1D8BDCA0CC95}" srcOrd="0" destOrd="0" presId="urn:microsoft.com/office/officeart/2018/2/layout/IconCircleList"/>
    <dgm:cxn modelId="{B8FD9F93-2274-40C6-BFE4-CA05A49BF37E}" srcId="{C3D4EDFA-CCFE-45C9-A22A-40D9C9677312}" destId="{F5EF4A06-5C11-4385-AB01-8FD1C96262F3}" srcOrd="1" destOrd="0" parTransId="{BAB4F4D3-DA9C-41C8-82E8-A99A1AA1C414}" sibTransId="{6C24EE9C-21FA-4A73-9315-4CA07D6105B6}"/>
    <dgm:cxn modelId="{A91DC7BC-641A-4CB3-9337-50B7585ABAF1}" srcId="{C3D4EDFA-CCFE-45C9-A22A-40D9C9677312}" destId="{FE71C34F-5078-49B0-877C-7C984D2F67CE}" srcOrd="2" destOrd="0" parTransId="{129C9EC2-1F65-4FC2-9A83-E69A26DC3501}" sibTransId="{49918CB4-998E-4B4E-8D0F-16E7BA4E5B39}"/>
    <dgm:cxn modelId="{408BBEBD-41FB-4025-A82D-9E100802C70B}" srcId="{C3D4EDFA-CCFE-45C9-A22A-40D9C9677312}" destId="{5D6ACB5E-051C-48A6-8685-98135B87D70F}" srcOrd="3" destOrd="0" parTransId="{7D93792A-4130-4112-9B95-558D38101675}" sibTransId="{6D3B428A-C899-44B0-8E8A-DC65574D74DB}"/>
    <dgm:cxn modelId="{A5E16EE3-9ADC-4138-8ACF-E99F34A9E3B5}" type="presOf" srcId="{A606EE18-D34C-47AB-9DCD-BF571D7E2CD8}" destId="{F2768BCE-8BEB-40BA-AE5C-B1CC66A05812}" srcOrd="0" destOrd="0" presId="urn:microsoft.com/office/officeart/2018/2/layout/IconCircleList"/>
    <dgm:cxn modelId="{16072CE9-3889-4022-93F7-CD7C2754B1A5}" type="presParOf" srcId="{C6668959-A78F-4B29-826B-D17C154A6881}" destId="{88D75F3F-C36D-400E-89F5-90BECC53004F}" srcOrd="0" destOrd="0" presId="urn:microsoft.com/office/officeart/2018/2/layout/IconCircleList"/>
    <dgm:cxn modelId="{528FE77D-2376-4008-84F1-F911745D86E5}" type="presParOf" srcId="{88D75F3F-C36D-400E-89F5-90BECC53004F}" destId="{7E84B6E3-28DD-4E9F-8CD3-5C4113733410}" srcOrd="0" destOrd="0" presId="urn:microsoft.com/office/officeart/2018/2/layout/IconCircleList"/>
    <dgm:cxn modelId="{0E2C9730-CF4E-4EE6-8DB5-5D14513319D4}" type="presParOf" srcId="{7E84B6E3-28DD-4E9F-8CD3-5C4113733410}" destId="{21930D92-2AE6-4A80-9A46-DEB5B4F1CD65}" srcOrd="0" destOrd="0" presId="urn:microsoft.com/office/officeart/2018/2/layout/IconCircleList"/>
    <dgm:cxn modelId="{DA7CA129-4CE2-4FA4-8A74-9203C1C46ED1}" type="presParOf" srcId="{7E84B6E3-28DD-4E9F-8CD3-5C4113733410}" destId="{52FC6ACD-686F-457C-9C93-11B066E121F8}" srcOrd="1" destOrd="0" presId="urn:microsoft.com/office/officeart/2018/2/layout/IconCircleList"/>
    <dgm:cxn modelId="{3A1BE667-99B0-43B1-9A17-0FC48C5D2EDC}" type="presParOf" srcId="{7E84B6E3-28DD-4E9F-8CD3-5C4113733410}" destId="{699505A4-EB48-4BEE-969D-111D457B784C}" srcOrd="2" destOrd="0" presId="urn:microsoft.com/office/officeart/2018/2/layout/IconCircleList"/>
    <dgm:cxn modelId="{E7217981-E488-4E81-BF7F-BEFE9A52DA67}" type="presParOf" srcId="{7E84B6E3-28DD-4E9F-8CD3-5C4113733410}" destId="{DDF65B27-CCCA-446A-BB45-8AF56F90B4AC}" srcOrd="3" destOrd="0" presId="urn:microsoft.com/office/officeart/2018/2/layout/IconCircleList"/>
    <dgm:cxn modelId="{F696F402-F441-4214-9447-0B5D774494CE}" type="presParOf" srcId="{88D75F3F-C36D-400E-89F5-90BECC53004F}" destId="{F2768BCE-8BEB-40BA-AE5C-B1CC66A05812}" srcOrd="1" destOrd="0" presId="urn:microsoft.com/office/officeart/2018/2/layout/IconCircleList"/>
    <dgm:cxn modelId="{711AA332-4D36-4CD0-9B2A-495DD7354C03}" type="presParOf" srcId="{88D75F3F-C36D-400E-89F5-90BECC53004F}" destId="{F0C5E863-BA59-4DCF-8FD0-49CD1AFB93E1}" srcOrd="2" destOrd="0" presId="urn:microsoft.com/office/officeart/2018/2/layout/IconCircleList"/>
    <dgm:cxn modelId="{DCCE424B-D2C7-491E-8B6D-6B1EA04AE9B5}" type="presParOf" srcId="{F0C5E863-BA59-4DCF-8FD0-49CD1AFB93E1}" destId="{AC0CD858-B90C-4064-99B7-4FF2C62A5789}" srcOrd="0" destOrd="0" presId="urn:microsoft.com/office/officeart/2018/2/layout/IconCircleList"/>
    <dgm:cxn modelId="{06A24FCE-721C-496B-925F-BAC3C8DC072B}" type="presParOf" srcId="{F0C5E863-BA59-4DCF-8FD0-49CD1AFB93E1}" destId="{3F78092A-6500-4EEB-B5F1-785D581F5188}" srcOrd="1" destOrd="0" presId="urn:microsoft.com/office/officeart/2018/2/layout/IconCircleList"/>
    <dgm:cxn modelId="{BC9A48CA-8108-4C21-9DAC-B9F7D36FB430}" type="presParOf" srcId="{F0C5E863-BA59-4DCF-8FD0-49CD1AFB93E1}" destId="{EAAACBA7-4BDF-4AF9-B083-6A4F79A11F98}" srcOrd="2" destOrd="0" presId="urn:microsoft.com/office/officeart/2018/2/layout/IconCircleList"/>
    <dgm:cxn modelId="{0712F0B8-627E-49D8-8327-8B8AABFEEF01}" type="presParOf" srcId="{F0C5E863-BA59-4DCF-8FD0-49CD1AFB93E1}" destId="{8315B5D5-0CE6-4E08-8998-1D8BDCA0CC95}" srcOrd="3" destOrd="0" presId="urn:microsoft.com/office/officeart/2018/2/layout/IconCircleList"/>
    <dgm:cxn modelId="{A2F746DC-C73B-433B-B9E4-DB2B059545C5}" type="presParOf" srcId="{88D75F3F-C36D-400E-89F5-90BECC53004F}" destId="{0CF3AA9C-F3E0-4105-A248-0090AF14D356}" srcOrd="3" destOrd="0" presId="urn:microsoft.com/office/officeart/2018/2/layout/IconCircleList"/>
    <dgm:cxn modelId="{C2D1BE11-9420-4DEE-A883-076CD41D0966}" type="presParOf" srcId="{88D75F3F-C36D-400E-89F5-90BECC53004F}" destId="{44199339-05FF-4D0C-B50F-A329797EEC53}" srcOrd="4" destOrd="0" presId="urn:microsoft.com/office/officeart/2018/2/layout/IconCircleList"/>
    <dgm:cxn modelId="{A79722F4-B09C-4D28-A7E3-77D7CB6E7DF1}" type="presParOf" srcId="{44199339-05FF-4D0C-B50F-A329797EEC53}" destId="{348930B9-51FA-4779-9DB7-D07C2AF8F376}" srcOrd="0" destOrd="0" presId="urn:microsoft.com/office/officeart/2018/2/layout/IconCircleList"/>
    <dgm:cxn modelId="{F3FCC507-50DB-4AA9-BDFB-0FDABC488047}" type="presParOf" srcId="{44199339-05FF-4D0C-B50F-A329797EEC53}" destId="{A534DF0E-6FF9-4171-81E2-4EEB1F6C4219}" srcOrd="1" destOrd="0" presId="urn:microsoft.com/office/officeart/2018/2/layout/IconCircleList"/>
    <dgm:cxn modelId="{F70D64A3-DFE7-476F-BBCA-985787F8A0A5}" type="presParOf" srcId="{44199339-05FF-4D0C-B50F-A329797EEC53}" destId="{F9368BC9-2802-489F-B064-2F60010017D3}" srcOrd="2" destOrd="0" presId="urn:microsoft.com/office/officeart/2018/2/layout/IconCircleList"/>
    <dgm:cxn modelId="{D6A13FED-7110-4F01-812B-52E3C07B4FFC}" type="presParOf" srcId="{44199339-05FF-4D0C-B50F-A329797EEC53}" destId="{91F211EF-C39B-480D-8249-F4724CF02551}" srcOrd="3" destOrd="0" presId="urn:microsoft.com/office/officeart/2018/2/layout/IconCircleList"/>
    <dgm:cxn modelId="{3BAC608F-B393-4E95-AC14-BCD9394ED36F}" type="presParOf" srcId="{88D75F3F-C36D-400E-89F5-90BECC53004F}" destId="{A95DDFD3-382A-480D-8BDE-5F05FB7459A0}" srcOrd="5" destOrd="0" presId="urn:microsoft.com/office/officeart/2018/2/layout/IconCircleList"/>
    <dgm:cxn modelId="{2A9847D3-8A23-451C-BA42-A8E8E4E53D82}" type="presParOf" srcId="{88D75F3F-C36D-400E-89F5-90BECC53004F}" destId="{989093B6-6A10-4D15-B38B-5AEBF946D973}" srcOrd="6" destOrd="0" presId="urn:microsoft.com/office/officeart/2018/2/layout/IconCircleList"/>
    <dgm:cxn modelId="{F919D476-6444-46F0-9D50-AE5C44707DC6}" type="presParOf" srcId="{989093B6-6A10-4D15-B38B-5AEBF946D973}" destId="{16E2BACD-C582-4A80-A051-E26114637F12}" srcOrd="0" destOrd="0" presId="urn:microsoft.com/office/officeart/2018/2/layout/IconCircleList"/>
    <dgm:cxn modelId="{9D7056F7-A7BB-490B-88A3-E27F6A67965B}" type="presParOf" srcId="{989093B6-6A10-4D15-B38B-5AEBF946D973}" destId="{D22C9FFC-C6DF-4BFB-AE17-7EC013519BA4}" srcOrd="1" destOrd="0" presId="urn:microsoft.com/office/officeart/2018/2/layout/IconCircleList"/>
    <dgm:cxn modelId="{6C27648C-4FF8-4B24-A1E4-3D900EEEC212}" type="presParOf" srcId="{989093B6-6A10-4D15-B38B-5AEBF946D973}" destId="{F9EAA55C-E227-4BFD-8FBC-E04D277A926E}" srcOrd="2" destOrd="0" presId="urn:microsoft.com/office/officeart/2018/2/layout/IconCircleList"/>
    <dgm:cxn modelId="{086B36E2-3F5E-4733-9BEA-BA19F7E4CC99}" type="presParOf" srcId="{989093B6-6A10-4D15-B38B-5AEBF946D973}" destId="{0A5727F4-F688-436A-A7E8-9BA6483D213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ED8B3D-F396-4794-B1BF-76968F9530C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CB23249-C9E4-4560-B50C-3713474EE260}">
      <dgm:prSet/>
      <dgm:spPr/>
      <dgm:t>
        <a:bodyPr/>
        <a:lstStyle/>
        <a:p>
          <a:r>
            <a:rPr lang="en-GB" dirty="0"/>
            <a:t>Information systems (IS) are essential for supporting organisational operations, decision‑making, and strategic advantage (Laudon &amp; Laudon, 2022).</a:t>
          </a:r>
          <a:endParaRPr lang="en-US" dirty="0"/>
        </a:p>
      </dgm:t>
    </dgm:pt>
    <dgm:pt modelId="{DE2CCEEA-B39E-44B4-8B7D-78B025BFF27B}" type="parTrans" cxnId="{2895460A-B03E-441C-9ECD-2444CC437EF3}">
      <dgm:prSet/>
      <dgm:spPr/>
      <dgm:t>
        <a:bodyPr/>
        <a:lstStyle/>
        <a:p>
          <a:endParaRPr lang="en-US"/>
        </a:p>
      </dgm:t>
    </dgm:pt>
    <dgm:pt modelId="{7BE3A649-F4E5-4BB3-8E08-0BD78117675A}" type="sibTrans" cxnId="{2895460A-B03E-441C-9ECD-2444CC437EF3}">
      <dgm:prSet/>
      <dgm:spPr/>
      <dgm:t>
        <a:bodyPr/>
        <a:lstStyle/>
        <a:p>
          <a:endParaRPr lang="en-US"/>
        </a:p>
      </dgm:t>
    </dgm:pt>
    <dgm:pt modelId="{65A4B14A-4903-431E-B9F7-D894130DF2B7}">
      <dgm:prSet/>
      <dgm:spPr/>
      <dgm:t>
        <a:bodyPr/>
        <a:lstStyle/>
        <a:p>
          <a:r>
            <a:rPr lang="en-GB" dirty="0"/>
            <a:t>Modern businesses rely on integrated digital systems to manage data, automate processes, and enhance customer experience (Stair &amp; Reynolds, 2020).</a:t>
          </a:r>
          <a:endParaRPr lang="en-US" dirty="0"/>
        </a:p>
      </dgm:t>
    </dgm:pt>
    <dgm:pt modelId="{653D2FE1-4F94-462C-BBA0-0C5EA9239767}" type="parTrans" cxnId="{BA4FB5E6-EF4A-4EA5-A109-69CE0EE055EA}">
      <dgm:prSet/>
      <dgm:spPr/>
      <dgm:t>
        <a:bodyPr/>
        <a:lstStyle/>
        <a:p>
          <a:endParaRPr lang="en-US"/>
        </a:p>
      </dgm:t>
    </dgm:pt>
    <dgm:pt modelId="{9AF9DA5E-9F69-4697-B84A-EF51AE45428E}" type="sibTrans" cxnId="{BA4FB5E6-EF4A-4EA5-A109-69CE0EE055EA}">
      <dgm:prSet/>
      <dgm:spPr/>
      <dgm:t>
        <a:bodyPr/>
        <a:lstStyle/>
        <a:p>
          <a:endParaRPr lang="en-US"/>
        </a:p>
      </dgm:t>
    </dgm:pt>
    <dgm:pt modelId="{9487F5BA-210B-4A94-B43C-B7621F476100}" type="pres">
      <dgm:prSet presAssocID="{D3ED8B3D-F396-4794-B1BF-76968F9530CD}" presName="linear" presStyleCnt="0">
        <dgm:presLayoutVars>
          <dgm:animLvl val="lvl"/>
          <dgm:resizeHandles val="exact"/>
        </dgm:presLayoutVars>
      </dgm:prSet>
      <dgm:spPr/>
    </dgm:pt>
    <dgm:pt modelId="{377F721C-747C-4A8E-B3BB-136920ADB278}" type="pres">
      <dgm:prSet presAssocID="{8CB23249-C9E4-4560-B50C-3713474EE260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FA536840-FB60-49DB-95FC-939ACB5394AC}" type="pres">
      <dgm:prSet presAssocID="{7BE3A649-F4E5-4BB3-8E08-0BD78117675A}" presName="spacer" presStyleCnt="0"/>
      <dgm:spPr/>
    </dgm:pt>
    <dgm:pt modelId="{F0CF665A-244B-4901-9141-4F6055B21325}" type="pres">
      <dgm:prSet presAssocID="{65A4B14A-4903-431E-B9F7-D894130DF2B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2895460A-B03E-441C-9ECD-2444CC437EF3}" srcId="{D3ED8B3D-F396-4794-B1BF-76968F9530CD}" destId="{8CB23249-C9E4-4560-B50C-3713474EE260}" srcOrd="0" destOrd="0" parTransId="{DE2CCEEA-B39E-44B4-8B7D-78B025BFF27B}" sibTransId="{7BE3A649-F4E5-4BB3-8E08-0BD78117675A}"/>
    <dgm:cxn modelId="{C6A6A36A-71AB-4009-AB9B-DA7E3F8AD793}" type="presOf" srcId="{8CB23249-C9E4-4560-B50C-3713474EE260}" destId="{377F721C-747C-4A8E-B3BB-136920ADB278}" srcOrd="0" destOrd="0" presId="urn:microsoft.com/office/officeart/2005/8/layout/vList2"/>
    <dgm:cxn modelId="{943ADF7A-7168-4A4B-B14A-D163D26A5BD7}" type="presOf" srcId="{D3ED8B3D-F396-4794-B1BF-76968F9530CD}" destId="{9487F5BA-210B-4A94-B43C-B7621F476100}" srcOrd="0" destOrd="0" presId="urn:microsoft.com/office/officeart/2005/8/layout/vList2"/>
    <dgm:cxn modelId="{4D874BC1-7689-4AF8-8B1A-3DB152197A58}" type="presOf" srcId="{65A4B14A-4903-431E-B9F7-D894130DF2B7}" destId="{F0CF665A-244B-4901-9141-4F6055B21325}" srcOrd="0" destOrd="0" presId="urn:microsoft.com/office/officeart/2005/8/layout/vList2"/>
    <dgm:cxn modelId="{BA4FB5E6-EF4A-4EA5-A109-69CE0EE055EA}" srcId="{D3ED8B3D-F396-4794-B1BF-76968F9530CD}" destId="{65A4B14A-4903-431E-B9F7-D894130DF2B7}" srcOrd="1" destOrd="0" parTransId="{653D2FE1-4F94-462C-BBA0-0C5EA9239767}" sibTransId="{9AF9DA5E-9F69-4697-B84A-EF51AE45428E}"/>
    <dgm:cxn modelId="{C5493B11-0657-455E-9A5C-148E059AE61D}" type="presParOf" srcId="{9487F5BA-210B-4A94-B43C-B7621F476100}" destId="{377F721C-747C-4A8E-B3BB-136920ADB278}" srcOrd="0" destOrd="0" presId="urn:microsoft.com/office/officeart/2005/8/layout/vList2"/>
    <dgm:cxn modelId="{9F88356F-AA37-48D9-8B0C-5FB07AC78679}" type="presParOf" srcId="{9487F5BA-210B-4A94-B43C-B7621F476100}" destId="{FA536840-FB60-49DB-95FC-939ACB5394AC}" srcOrd="1" destOrd="0" presId="urn:microsoft.com/office/officeart/2005/8/layout/vList2"/>
    <dgm:cxn modelId="{7316C115-5B11-47E0-9042-E7A6C42574A7}" type="presParOf" srcId="{9487F5BA-210B-4A94-B43C-B7621F476100}" destId="{F0CF665A-244B-4901-9141-4F6055B2132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B59E21A-914C-4334-9A91-32B8986B66D6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82BEC8F-7E6A-409E-9C18-31303DF50CF2}">
      <dgm:prSet/>
      <dgm:spPr/>
      <dgm:t>
        <a:bodyPr/>
        <a:lstStyle/>
        <a:p>
          <a:r>
            <a:rPr lang="en-US" dirty="0"/>
            <a:t>Improve</a:t>
          </a:r>
        </a:p>
      </dgm:t>
    </dgm:pt>
    <dgm:pt modelId="{B01C094C-2E29-4F72-A9F2-58C00E65C40C}" type="parTrans" cxnId="{3D9106AD-2A5E-4BB5-BF84-C4C87AC82C0D}">
      <dgm:prSet/>
      <dgm:spPr/>
      <dgm:t>
        <a:bodyPr/>
        <a:lstStyle/>
        <a:p>
          <a:endParaRPr lang="en-US"/>
        </a:p>
      </dgm:t>
    </dgm:pt>
    <dgm:pt modelId="{DFEA9983-4B8C-4F85-9E5A-CD8A79021C8C}" type="sibTrans" cxnId="{3D9106AD-2A5E-4BB5-BF84-C4C87AC82C0D}">
      <dgm:prSet/>
      <dgm:spPr/>
      <dgm:t>
        <a:bodyPr/>
        <a:lstStyle/>
        <a:p>
          <a:endParaRPr lang="en-US"/>
        </a:p>
      </dgm:t>
    </dgm:pt>
    <dgm:pt modelId="{CEBBBD71-3491-4A53-AF8F-D297760BB869}">
      <dgm:prSet/>
      <dgm:spPr/>
      <dgm:t>
        <a:bodyPr/>
        <a:lstStyle/>
        <a:p>
          <a:r>
            <a:rPr lang="en-US" dirty="0"/>
            <a:t>Improve efficiency through automation (O’Brien &amp; Marakas, 2019).</a:t>
          </a:r>
        </a:p>
      </dgm:t>
    </dgm:pt>
    <dgm:pt modelId="{FC021846-EE73-4B61-9B61-C24EC47BE5E0}" type="parTrans" cxnId="{0814C18B-0471-41F4-B383-E5161FAF23B0}">
      <dgm:prSet/>
      <dgm:spPr/>
      <dgm:t>
        <a:bodyPr/>
        <a:lstStyle/>
        <a:p>
          <a:endParaRPr lang="en-US"/>
        </a:p>
      </dgm:t>
    </dgm:pt>
    <dgm:pt modelId="{9BB587C3-8B44-414B-87C4-8E58AC1C1E5D}" type="sibTrans" cxnId="{0814C18B-0471-41F4-B383-E5161FAF23B0}">
      <dgm:prSet/>
      <dgm:spPr/>
      <dgm:t>
        <a:bodyPr/>
        <a:lstStyle/>
        <a:p>
          <a:endParaRPr lang="en-US"/>
        </a:p>
      </dgm:t>
    </dgm:pt>
    <dgm:pt modelId="{F2DB9E06-B9A2-47E8-9A16-C15B43EF2FAE}">
      <dgm:prSet/>
      <dgm:spPr/>
      <dgm:t>
        <a:bodyPr/>
        <a:lstStyle/>
        <a:p>
          <a:r>
            <a:rPr lang="en-US" dirty="0"/>
            <a:t>Enable</a:t>
          </a:r>
        </a:p>
      </dgm:t>
    </dgm:pt>
    <dgm:pt modelId="{49F01FF6-1073-47C1-AA2F-300CFBD4BE8B}" type="parTrans" cxnId="{40046A6D-B170-423E-BECA-0F0ED2222C25}">
      <dgm:prSet/>
      <dgm:spPr/>
      <dgm:t>
        <a:bodyPr/>
        <a:lstStyle/>
        <a:p>
          <a:endParaRPr lang="en-US"/>
        </a:p>
      </dgm:t>
    </dgm:pt>
    <dgm:pt modelId="{EADCB6CA-5554-4D49-B31D-47692B6D3062}" type="sibTrans" cxnId="{40046A6D-B170-423E-BECA-0F0ED2222C25}">
      <dgm:prSet/>
      <dgm:spPr/>
      <dgm:t>
        <a:bodyPr/>
        <a:lstStyle/>
        <a:p>
          <a:endParaRPr lang="en-US"/>
        </a:p>
      </dgm:t>
    </dgm:pt>
    <dgm:pt modelId="{B701D40C-D784-4397-91D5-39CACC66F200}">
      <dgm:prSet/>
      <dgm:spPr/>
      <dgm:t>
        <a:bodyPr/>
        <a:lstStyle/>
        <a:p>
          <a:r>
            <a:rPr lang="en-US" dirty="0"/>
            <a:t>Enable accurate, real‑time decision‑making (Laudon &amp; Laudon, 2022).</a:t>
          </a:r>
        </a:p>
      </dgm:t>
    </dgm:pt>
    <dgm:pt modelId="{7DAC2F77-C000-4741-9696-396F79C3A14D}" type="parTrans" cxnId="{94B6B9E4-A875-4C74-A9DD-43F0F7B18A4B}">
      <dgm:prSet/>
      <dgm:spPr/>
      <dgm:t>
        <a:bodyPr/>
        <a:lstStyle/>
        <a:p>
          <a:endParaRPr lang="en-US"/>
        </a:p>
      </dgm:t>
    </dgm:pt>
    <dgm:pt modelId="{2BA7CB8E-63AC-4FFA-A9F9-621CB5E41FB1}" type="sibTrans" cxnId="{94B6B9E4-A875-4C74-A9DD-43F0F7B18A4B}">
      <dgm:prSet/>
      <dgm:spPr/>
      <dgm:t>
        <a:bodyPr/>
        <a:lstStyle/>
        <a:p>
          <a:endParaRPr lang="en-US"/>
        </a:p>
      </dgm:t>
    </dgm:pt>
    <dgm:pt modelId="{BAFFA800-889E-4AD7-AA03-158B8A6A5BE6}">
      <dgm:prSet/>
      <dgm:spPr/>
      <dgm:t>
        <a:bodyPr/>
        <a:lstStyle/>
        <a:p>
          <a:r>
            <a:rPr lang="en-US" dirty="0"/>
            <a:t>Support</a:t>
          </a:r>
        </a:p>
      </dgm:t>
    </dgm:pt>
    <dgm:pt modelId="{5AD19672-6805-4281-A965-EB8340F0A024}" type="parTrans" cxnId="{5EE22309-8285-46A6-BF48-A0AC3B2D66FA}">
      <dgm:prSet/>
      <dgm:spPr/>
      <dgm:t>
        <a:bodyPr/>
        <a:lstStyle/>
        <a:p>
          <a:endParaRPr lang="en-US"/>
        </a:p>
      </dgm:t>
    </dgm:pt>
    <dgm:pt modelId="{0A34089C-C2D3-4304-8045-CE93F6B8E91E}" type="sibTrans" cxnId="{5EE22309-8285-46A6-BF48-A0AC3B2D66FA}">
      <dgm:prSet/>
      <dgm:spPr/>
      <dgm:t>
        <a:bodyPr/>
        <a:lstStyle/>
        <a:p>
          <a:endParaRPr lang="en-US"/>
        </a:p>
      </dgm:t>
    </dgm:pt>
    <dgm:pt modelId="{727804AF-2A31-484D-83A2-BDFE3D765095}">
      <dgm:prSet/>
      <dgm:spPr/>
      <dgm:t>
        <a:bodyPr/>
        <a:lstStyle/>
        <a:p>
          <a:r>
            <a:rPr lang="en-US" dirty="0"/>
            <a:t>Support competitive advantage through data‑driven insights (Chaffey, 2019).</a:t>
          </a:r>
        </a:p>
      </dgm:t>
    </dgm:pt>
    <dgm:pt modelId="{9E38951E-D54B-4434-8888-D76DE2162B29}" type="parTrans" cxnId="{4D9F03D7-3C99-4A12-81E7-6A0C0CC57E5B}">
      <dgm:prSet/>
      <dgm:spPr/>
      <dgm:t>
        <a:bodyPr/>
        <a:lstStyle/>
        <a:p>
          <a:endParaRPr lang="en-US"/>
        </a:p>
      </dgm:t>
    </dgm:pt>
    <dgm:pt modelId="{01177A6D-A86C-459A-A13F-4C8B913D2088}" type="sibTrans" cxnId="{4D9F03D7-3C99-4A12-81E7-6A0C0CC57E5B}">
      <dgm:prSet/>
      <dgm:spPr/>
      <dgm:t>
        <a:bodyPr/>
        <a:lstStyle/>
        <a:p>
          <a:endParaRPr lang="en-US"/>
        </a:p>
      </dgm:t>
    </dgm:pt>
    <dgm:pt modelId="{C535F808-5F3C-4557-A8E7-691EC2E0672A}">
      <dgm:prSet/>
      <dgm:spPr/>
      <dgm:t>
        <a:bodyPr/>
        <a:lstStyle/>
        <a:p>
          <a:r>
            <a:rPr lang="en-US" dirty="0"/>
            <a:t>Enhance</a:t>
          </a:r>
        </a:p>
      </dgm:t>
    </dgm:pt>
    <dgm:pt modelId="{E8B99148-F39D-488A-B846-A4B8912A482B}" type="parTrans" cxnId="{C86FF394-2721-4E47-A3A3-BE72551F2875}">
      <dgm:prSet/>
      <dgm:spPr/>
      <dgm:t>
        <a:bodyPr/>
        <a:lstStyle/>
        <a:p>
          <a:endParaRPr lang="en-US"/>
        </a:p>
      </dgm:t>
    </dgm:pt>
    <dgm:pt modelId="{B983B2BE-AD64-46E7-A9B5-1B080A3B244D}" type="sibTrans" cxnId="{C86FF394-2721-4E47-A3A3-BE72551F2875}">
      <dgm:prSet/>
      <dgm:spPr/>
      <dgm:t>
        <a:bodyPr/>
        <a:lstStyle/>
        <a:p>
          <a:endParaRPr lang="en-US"/>
        </a:p>
      </dgm:t>
    </dgm:pt>
    <dgm:pt modelId="{0807E545-F982-439E-9F96-64FECE3EE41E}">
      <dgm:prSet/>
      <dgm:spPr/>
      <dgm:t>
        <a:bodyPr/>
        <a:lstStyle/>
        <a:p>
          <a:r>
            <a:rPr lang="en-US" dirty="0"/>
            <a:t>Enhance customer satisfaction and service quality (Payne &amp; Frow, 2017).</a:t>
          </a:r>
        </a:p>
      </dgm:t>
    </dgm:pt>
    <dgm:pt modelId="{43017684-8130-48BA-B938-C0C6947FB5F9}" type="parTrans" cxnId="{1F5190E6-9A7E-4BDA-96B2-31FBFDC7233E}">
      <dgm:prSet/>
      <dgm:spPr/>
      <dgm:t>
        <a:bodyPr/>
        <a:lstStyle/>
        <a:p>
          <a:endParaRPr lang="en-US"/>
        </a:p>
      </dgm:t>
    </dgm:pt>
    <dgm:pt modelId="{8E9FDB83-807A-4A6B-8ED5-DBB9A6769C0A}" type="sibTrans" cxnId="{1F5190E6-9A7E-4BDA-96B2-31FBFDC7233E}">
      <dgm:prSet/>
      <dgm:spPr/>
      <dgm:t>
        <a:bodyPr/>
        <a:lstStyle/>
        <a:p>
          <a:endParaRPr lang="en-US"/>
        </a:p>
      </dgm:t>
    </dgm:pt>
    <dgm:pt modelId="{D6D9F796-5AB8-48F7-B1C6-D8E8940B50C5}" type="pres">
      <dgm:prSet presAssocID="{BB59E21A-914C-4334-9A91-32B8986B66D6}" presName="Name0" presStyleCnt="0">
        <dgm:presLayoutVars>
          <dgm:dir/>
          <dgm:animLvl val="lvl"/>
          <dgm:resizeHandles val="exact"/>
        </dgm:presLayoutVars>
      </dgm:prSet>
      <dgm:spPr/>
    </dgm:pt>
    <dgm:pt modelId="{CA56BF4F-D10F-47E1-BD5A-F01EBA480A0B}" type="pres">
      <dgm:prSet presAssocID="{682BEC8F-7E6A-409E-9C18-31303DF50CF2}" presName="linNode" presStyleCnt="0"/>
      <dgm:spPr/>
    </dgm:pt>
    <dgm:pt modelId="{DA987960-DC1B-45C2-84C3-58594FA0FF2D}" type="pres">
      <dgm:prSet presAssocID="{682BEC8F-7E6A-409E-9C18-31303DF50CF2}" presName="parentText" presStyleLbl="alignNode1" presStyleIdx="0" presStyleCnt="4">
        <dgm:presLayoutVars>
          <dgm:chMax val="1"/>
          <dgm:bulletEnabled/>
        </dgm:presLayoutVars>
      </dgm:prSet>
      <dgm:spPr/>
    </dgm:pt>
    <dgm:pt modelId="{38D155A1-4DD2-4394-B82F-28ACA1B758AA}" type="pres">
      <dgm:prSet presAssocID="{682BEC8F-7E6A-409E-9C18-31303DF50CF2}" presName="descendantText" presStyleLbl="alignAccFollowNode1" presStyleIdx="0" presStyleCnt="4">
        <dgm:presLayoutVars>
          <dgm:bulletEnabled/>
        </dgm:presLayoutVars>
      </dgm:prSet>
      <dgm:spPr/>
    </dgm:pt>
    <dgm:pt modelId="{0AFDB69A-180D-4D7F-9251-7FD5C3AB4530}" type="pres">
      <dgm:prSet presAssocID="{DFEA9983-4B8C-4F85-9E5A-CD8A79021C8C}" presName="sp" presStyleCnt="0"/>
      <dgm:spPr/>
    </dgm:pt>
    <dgm:pt modelId="{FE642C93-342B-469A-B547-4520ECB51360}" type="pres">
      <dgm:prSet presAssocID="{F2DB9E06-B9A2-47E8-9A16-C15B43EF2FAE}" presName="linNode" presStyleCnt="0"/>
      <dgm:spPr/>
    </dgm:pt>
    <dgm:pt modelId="{B20E249D-3154-4EEC-A21A-C5C6FACF30DB}" type="pres">
      <dgm:prSet presAssocID="{F2DB9E06-B9A2-47E8-9A16-C15B43EF2FAE}" presName="parentText" presStyleLbl="alignNode1" presStyleIdx="1" presStyleCnt="4">
        <dgm:presLayoutVars>
          <dgm:chMax val="1"/>
          <dgm:bulletEnabled/>
        </dgm:presLayoutVars>
      </dgm:prSet>
      <dgm:spPr/>
    </dgm:pt>
    <dgm:pt modelId="{0433CBD2-6005-48C6-B23F-AE0A48EF73D2}" type="pres">
      <dgm:prSet presAssocID="{F2DB9E06-B9A2-47E8-9A16-C15B43EF2FAE}" presName="descendantText" presStyleLbl="alignAccFollowNode1" presStyleIdx="1" presStyleCnt="4">
        <dgm:presLayoutVars>
          <dgm:bulletEnabled/>
        </dgm:presLayoutVars>
      </dgm:prSet>
      <dgm:spPr/>
    </dgm:pt>
    <dgm:pt modelId="{E0645D91-4F52-4908-B720-66F5060D9EAA}" type="pres">
      <dgm:prSet presAssocID="{EADCB6CA-5554-4D49-B31D-47692B6D3062}" presName="sp" presStyleCnt="0"/>
      <dgm:spPr/>
    </dgm:pt>
    <dgm:pt modelId="{8BD895AB-476B-4DBD-B3FA-13B44DE9FB01}" type="pres">
      <dgm:prSet presAssocID="{BAFFA800-889E-4AD7-AA03-158B8A6A5BE6}" presName="linNode" presStyleCnt="0"/>
      <dgm:spPr/>
    </dgm:pt>
    <dgm:pt modelId="{D24BAC91-84B9-435D-9036-8ED8B1168422}" type="pres">
      <dgm:prSet presAssocID="{BAFFA800-889E-4AD7-AA03-158B8A6A5BE6}" presName="parentText" presStyleLbl="alignNode1" presStyleIdx="2" presStyleCnt="4">
        <dgm:presLayoutVars>
          <dgm:chMax val="1"/>
          <dgm:bulletEnabled/>
        </dgm:presLayoutVars>
      </dgm:prSet>
      <dgm:spPr/>
    </dgm:pt>
    <dgm:pt modelId="{0EFA9F7D-F922-4CC6-B4C1-91EB1FE7A1F3}" type="pres">
      <dgm:prSet presAssocID="{BAFFA800-889E-4AD7-AA03-158B8A6A5BE6}" presName="descendantText" presStyleLbl="alignAccFollowNode1" presStyleIdx="2" presStyleCnt="4">
        <dgm:presLayoutVars>
          <dgm:bulletEnabled/>
        </dgm:presLayoutVars>
      </dgm:prSet>
      <dgm:spPr/>
    </dgm:pt>
    <dgm:pt modelId="{F126F092-6399-4F0D-9C34-63A877379FCB}" type="pres">
      <dgm:prSet presAssocID="{0A34089C-C2D3-4304-8045-CE93F6B8E91E}" presName="sp" presStyleCnt="0"/>
      <dgm:spPr/>
    </dgm:pt>
    <dgm:pt modelId="{195EAD22-7303-476B-9EC9-73C97C89885B}" type="pres">
      <dgm:prSet presAssocID="{C535F808-5F3C-4557-A8E7-691EC2E0672A}" presName="linNode" presStyleCnt="0"/>
      <dgm:spPr/>
    </dgm:pt>
    <dgm:pt modelId="{34ED9890-EFC1-4CD3-B167-7E36C12464FF}" type="pres">
      <dgm:prSet presAssocID="{C535F808-5F3C-4557-A8E7-691EC2E0672A}" presName="parentText" presStyleLbl="alignNode1" presStyleIdx="3" presStyleCnt="4">
        <dgm:presLayoutVars>
          <dgm:chMax val="1"/>
          <dgm:bulletEnabled/>
        </dgm:presLayoutVars>
      </dgm:prSet>
      <dgm:spPr/>
    </dgm:pt>
    <dgm:pt modelId="{39D5D538-555F-4F56-A82B-D303C2942167}" type="pres">
      <dgm:prSet presAssocID="{C535F808-5F3C-4557-A8E7-691EC2E0672A}" presName="descendantText" presStyleLbl="alignAccFollowNode1" presStyleIdx="3" presStyleCnt="4">
        <dgm:presLayoutVars>
          <dgm:bulletEnabled/>
        </dgm:presLayoutVars>
      </dgm:prSet>
      <dgm:spPr/>
    </dgm:pt>
  </dgm:ptLst>
  <dgm:cxnLst>
    <dgm:cxn modelId="{5EE22309-8285-46A6-BF48-A0AC3B2D66FA}" srcId="{BB59E21A-914C-4334-9A91-32B8986B66D6}" destId="{BAFFA800-889E-4AD7-AA03-158B8A6A5BE6}" srcOrd="2" destOrd="0" parTransId="{5AD19672-6805-4281-A965-EB8340F0A024}" sibTransId="{0A34089C-C2D3-4304-8045-CE93F6B8E91E}"/>
    <dgm:cxn modelId="{0C1B7F0B-C02F-4628-BA72-2570F6102787}" type="presOf" srcId="{727804AF-2A31-484D-83A2-BDFE3D765095}" destId="{0EFA9F7D-F922-4CC6-B4C1-91EB1FE7A1F3}" srcOrd="0" destOrd="0" presId="urn:microsoft.com/office/officeart/2016/7/layout/VerticalSolidActionList"/>
    <dgm:cxn modelId="{DF689B1C-A81F-41EF-A9B0-54541A62AA01}" type="presOf" srcId="{0807E545-F982-439E-9F96-64FECE3EE41E}" destId="{39D5D538-555F-4F56-A82B-D303C2942167}" srcOrd="0" destOrd="0" presId="urn:microsoft.com/office/officeart/2016/7/layout/VerticalSolidActionList"/>
    <dgm:cxn modelId="{5BA7096C-B44A-4150-888F-096C2794ECF9}" type="presOf" srcId="{B701D40C-D784-4397-91D5-39CACC66F200}" destId="{0433CBD2-6005-48C6-B23F-AE0A48EF73D2}" srcOrd="0" destOrd="0" presId="urn:microsoft.com/office/officeart/2016/7/layout/VerticalSolidActionList"/>
    <dgm:cxn modelId="{40046A6D-B170-423E-BECA-0F0ED2222C25}" srcId="{BB59E21A-914C-4334-9A91-32B8986B66D6}" destId="{F2DB9E06-B9A2-47E8-9A16-C15B43EF2FAE}" srcOrd="1" destOrd="0" parTransId="{49F01FF6-1073-47C1-AA2F-300CFBD4BE8B}" sibTransId="{EADCB6CA-5554-4D49-B31D-47692B6D3062}"/>
    <dgm:cxn modelId="{0814C18B-0471-41F4-B383-E5161FAF23B0}" srcId="{682BEC8F-7E6A-409E-9C18-31303DF50CF2}" destId="{CEBBBD71-3491-4A53-AF8F-D297760BB869}" srcOrd="0" destOrd="0" parTransId="{FC021846-EE73-4B61-9B61-C24EC47BE5E0}" sibTransId="{9BB587C3-8B44-414B-87C4-8E58AC1C1E5D}"/>
    <dgm:cxn modelId="{C86FF394-2721-4E47-A3A3-BE72551F2875}" srcId="{BB59E21A-914C-4334-9A91-32B8986B66D6}" destId="{C535F808-5F3C-4557-A8E7-691EC2E0672A}" srcOrd="3" destOrd="0" parTransId="{E8B99148-F39D-488A-B846-A4B8912A482B}" sibTransId="{B983B2BE-AD64-46E7-A9B5-1B080A3B244D}"/>
    <dgm:cxn modelId="{57DCD999-DBE6-402F-A6D4-EB483D6A7FFA}" type="presOf" srcId="{BAFFA800-889E-4AD7-AA03-158B8A6A5BE6}" destId="{D24BAC91-84B9-435D-9036-8ED8B1168422}" srcOrd="0" destOrd="0" presId="urn:microsoft.com/office/officeart/2016/7/layout/VerticalSolidActionList"/>
    <dgm:cxn modelId="{8394DEA4-5A0D-488D-89B8-0EA91B8A709F}" type="presOf" srcId="{F2DB9E06-B9A2-47E8-9A16-C15B43EF2FAE}" destId="{B20E249D-3154-4EEC-A21A-C5C6FACF30DB}" srcOrd="0" destOrd="0" presId="urn:microsoft.com/office/officeart/2016/7/layout/VerticalSolidActionList"/>
    <dgm:cxn modelId="{445134A6-D352-449C-A418-3301CBE414E4}" type="presOf" srcId="{682BEC8F-7E6A-409E-9C18-31303DF50CF2}" destId="{DA987960-DC1B-45C2-84C3-58594FA0FF2D}" srcOrd="0" destOrd="0" presId="urn:microsoft.com/office/officeart/2016/7/layout/VerticalSolidActionList"/>
    <dgm:cxn modelId="{3D9106AD-2A5E-4BB5-BF84-C4C87AC82C0D}" srcId="{BB59E21A-914C-4334-9A91-32B8986B66D6}" destId="{682BEC8F-7E6A-409E-9C18-31303DF50CF2}" srcOrd="0" destOrd="0" parTransId="{B01C094C-2E29-4F72-A9F2-58C00E65C40C}" sibTransId="{DFEA9983-4B8C-4F85-9E5A-CD8A79021C8C}"/>
    <dgm:cxn modelId="{433410D6-B1F4-4EA6-A2FC-696750B3CA4B}" type="presOf" srcId="{C535F808-5F3C-4557-A8E7-691EC2E0672A}" destId="{34ED9890-EFC1-4CD3-B167-7E36C12464FF}" srcOrd="0" destOrd="0" presId="urn:microsoft.com/office/officeart/2016/7/layout/VerticalSolidActionList"/>
    <dgm:cxn modelId="{4D9F03D7-3C99-4A12-81E7-6A0C0CC57E5B}" srcId="{BAFFA800-889E-4AD7-AA03-158B8A6A5BE6}" destId="{727804AF-2A31-484D-83A2-BDFE3D765095}" srcOrd="0" destOrd="0" parTransId="{9E38951E-D54B-4434-8888-D76DE2162B29}" sibTransId="{01177A6D-A86C-459A-A13F-4C8B913D2088}"/>
    <dgm:cxn modelId="{84C6F4DF-E296-4880-9A03-DE1ABB4D635A}" type="presOf" srcId="{CEBBBD71-3491-4A53-AF8F-D297760BB869}" destId="{38D155A1-4DD2-4394-B82F-28ACA1B758AA}" srcOrd="0" destOrd="0" presId="urn:microsoft.com/office/officeart/2016/7/layout/VerticalSolidActionList"/>
    <dgm:cxn modelId="{94B6B9E4-A875-4C74-A9DD-43F0F7B18A4B}" srcId="{F2DB9E06-B9A2-47E8-9A16-C15B43EF2FAE}" destId="{B701D40C-D784-4397-91D5-39CACC66F200}" srcOrd="0" destOrd="0" parTransId="{7DAC2F77-C000-4741-9696-396F79C3A14D}" sibTransId="{2BA7CB8E-63AC-4FFA-A9F9-621CB5E41FB1}"/>
    <dgm:cxn modelId="{1F5190E6-9A7E-4BDA-96B2-31FBFDC7233E}" srcId="{C535F808-5F3C-4557-A8E7-691EC2E0672A}" destId="{0807E545-F982-439E-9F96-64FECE3EE41E}" srcOrd="0" destOrd="0" parTransId="{43017684-8130-48BA-B938-C0C6947FB5F9}" sibTransId="{8E9FDB83-807A-4A6B-8ED5-DBB9A6769C0A}"/>
    <dgm:cxn modelId="{D29DD4F8-7A70-4E13-BA3A-C78FBDF524FB}" type="presOf" srcId="{BB59E21A-914C-4334-9A91-32B8986B66D6}" destId="{D6D9F796-5AB8-48F7-B1C6-D8E8940B50C5}" srcOrd="0" destOrd="0" presId="urn:microsoft.com/office/officeart/2016/7/layout/VerticalSolidActionList"/>
    <dgm:cxn modelId="{1A6DC86D-CE88-4A77-B522-EDB8602D9597}" type="presParOf" srcId="{D6D9F796-5AB8-48F7-B1C6-D8E8940B50C5}" destId="{CA56BF4F-D10F-47E1-BD5A-F01EBA480A0B}" srcOrd="0" destOrd="0" presId="urn:microsoft.com/office/officeart/2016/7/layout/VerticalSolidActionList"/>
    <dgm:cxn modelId="{C7D2FF02-70CD-45E5-BD9F-3C80695A1AF8}" type="presParOf" srcId="{CA56BF4F-D10F-47E1-BD5A-F01EBA480A0B}" destId="{DA987960-DC1B-45C2-84C3-58594FA0FF2D}" srcOrd="0" destOrd="0" presId="urn:microsoft.com/office/officeart/2016/7/layout/VerticalSolidActionList"/>
    <dgm:cxn modelId="{A6C72680-8366-498C-BC05-A57D766D2FD8}" type="presParOf" srcId="{CA56BF4F-D10F-47E1-BD5A-F01EBA480A0B}" destId="{38D155A1-4DD2-4394-B82F-28ACA1B758AA}" srcOrd="1" destOrd="0" presId="urn:microsoft.com/office/officeart/2016/7/layout/VerticalSolidActionList"/>
    <dgm:cxn modelId="{4EA00F6D-3E00-438E-8182-CA0A3BC51875}" type="presParOf" srcId="{D6D9F796-5AB8-48F7-B1C6-D8E8940B50C5}" destId="{0AFDB69A-180D-4D7F-9251-7FD5C3AB4530}" srcOrd="1" destOrd="0" presId="urn:microsoft.com/office/officeart/2016/7/layout/VerticalSolidActionList"/>
    <dgm:cxn modelId="{11493F63-338A-4005-A0E9-5B0B9A1B0AEA}" type="presParOf" srcId="{D6D9F796-5AB8-48F7-B1C6-D8E8940B50C5}" destId="{FE642C93-342B-469A-B547-4520ECB51360}" srcOrd="2" destOrd="0" presId="urn:microsoft.com/office/officeart/2016/7/layout/VerticalSolidActionList"/>
    <dgm:cxn modelId="{1FED6A57-52FC-49DC-8101-E86842E3E8F9}" type="presParOf" srcId="{FE642C93-342B-469A-B547-4520ECB51360}" destId="{B20E249D-3154-4EEC-A21A-C5C6FACF30DB}" srcOrd="0" destOrd="0" presId="urn:microsoft.com/office/officeart/2016/7/layout/VerticalSolidActionList"/>
    <dgm:cxn modelId="{CC6AE797-3462-46D0-A82E-75F96E94A65E}" type="presParOf" srcId="{FE642C93-342B-469A-B547-4520ECB51360}" destId="{0433CBD2-6005-48C6-B23F-AE0A48EF73D2}" srcOrd="1" destOrd="0" presId="urn:microsoft.com/office/officeart/2016/7/layout/VerticalSolidActionList"/>
    <dgm:cxn modelId="{F4E1EC50-93A3-4B6B-8AD5-A6282C314630}" type="presParOf" srcId="{D6D9F796-5AB8-48F7-B1C6-D8E8940B50C5}" destId="{E0645D91-4F52-4908-B720-66F5060D9EAA}" srcOrd="3" destOrd="0" presId="urn:microsoft.com/office/officeart/2016/7/layout/VerticalSolidActionList"/>
    <dgm:cxn modelId="{4690E931-6652-44FE-85A3-53798256AD84}" type="presParOf" srcId="{D6D9F796-5AB8-48F7-B1C6-D8E8940B50C5}" destId="{8BD895AB-476B-4DBD-B3FA-13B44DE9FB01}" srcOrd="4" destOrd="0" presId="urn:microsoft.com/office/officeart/2016/7/layout/VerticalSolidActionList"/>
    <dgm:cxn modelId="{513500E3-1160-495D-9530-042260F46AAF}" type="presParOf" srcId="{8BD895AB-476B-4DBD-B3FA-13B44DE9FB01}" destId="{D24BAC91-84B9-435D-9036-8ED8B1168422}" srcOrd="0" destOrd="0" presId="urn:microsoft.com/office/officeart/2016/7/layout/VerticalSolidActionList"/>
    <dgm:cxn modelId="{6EB7473C-98EA-408C-8FF9-99809228997A}" type="presParOf" srcId="{8BD895AB-476B-4DBD-B3FA-13B44DE9FB01}" destId="{0EFA9F7D-F922-4CC6-B4C1-91EB1FE7A1F3}" srcOrd="1" destOrd="0" presId="urn:microsoft.com/office/officeart/2016/7/layout/VerticalSolidActionList"/>
    <dgm:cxn modelId="{24DFE409-5A6A-4981-AE38-488153C08629}" type="presParOf" srcId="{D6D9F796-5AB8-48F7-B1C6-D8E8940B50C5}" destId="{F126F092-6399-4F0D-9C34-63A877379FCB}" srcOrd="5" destOrd="0" presId="urn:microsoft.com/office/officeart/2016/7/layout/VerticalSolidActionList"/>
    <dgm:cxn modelId="{0B7B6837-3596-49B1-8EE4-75B5623F7A0A}" type="presParOf" srcId="{D6D9F796-5AB8-48F7-B1C6-D8E8940B50C5}" destId="{195EAD22-7303-476B-9EC9-73C97C89885B}" srcOrd="6" destOrd="0" presId="urn:microsoft.com/office/officeart/2016/7/layout/VerticalSolidActionList"/>
    <dgm:cxn modelId="{9EDC422B-986C-4DF0-B10E-E8350FC7004D}" type="presParOf" srcId="{195EAD22-7303-476B-9EC9-73C97C89885B}" destId="{34ED9890-EFC1-4CD3-B167-7E36C12464FF}" srcOrd="0" destOrd="0" presId="urn:microsoft.com/office/officeart/2016/7/layout/VerticalSolidActionList"/>
    <dgm:cxn modelId="{0E347365-1D04-4C20-9B52-860FA53A77D2}" type="presParOf" srcId="{195EAD22-7303-476B-9EC9-73C97C89885B}" destId="{39D5D538-555F-4F56-A82B-D303C2942167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48DB46-AA44-4462-A390-44D7A44D3202}" type="doc">
      <dgm:prSet loTypeId="urn:microsoft.com/office/officeart/2005/8/layout/hierarchy1" loCatId="hierarchy" qsTypeId="urn:microsoft.com/office/officeart/2005/8/quickstyle/simple1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613450F5-313E-4ED1-B070-6E0CA95C509F}">
      <dgm:prSet/>
      <dgm:spPr/>
      <dgm:t>
        <a:bodyPr/>
        <a:lstStyle/>
        <a:p>
          <a:r>
            <a:rPr lang="en-GB" dirty="0"/>
            <a:t>TPS for daily transactions (Stair &amp; Reynolds, 2020).</a:t>
          </a:r>
          <a:endParaRPr lang="en-US" dirty="0"/>
        </a:p>
      </dgm:t>
    </dgm:pt>
    <dgm:pt modelId="{A77CAACD-9F04-4741-8095-1FF27773741E}" type="parTrans" cxnId="{BFCBB48E-A8D7-481D-8E28-86712AC53276}">
      <dgm:prSet/>
      <dgm:spPr/>
      <dgm:t>
        <a:bodyPr/>
        <a:lstStyle/>
        <a:p>
          <a:endParaRPr lang="en-US"/>
        </a:p>
      </dgm:t>
    </dgm:pt>
    <dgm:pt modelId="{5C8667B2-95DC-4176-936C-E254D9F15A46}" type="sibTrans" cxnId="{BFCBB48E-A8D7-481D-8E28-86712AC53276}">
      <dgm:prSet/>
      <dgm:spPr/>
      <dgm:t>
        <a:bodyPr/>
        <a:lstStyle/>
        <a:p>
          <a:endParaRPr lang="en-US"/>
        </a:p>
      </dgm:t>
    </dgm:pt>
    <dgm:pt modelId="{A313B0BF-4FF0-4A93-AFBE-E8AE34D062FF}">
      <dgm:prSet/>
      <dgm:spPr/>
      <dgm:t>
        <a:bodyPr/>
        <a:lstStyle/>
        <a:p>
          <a:r>
            <a:rPr lang="en-GB" dirty="0"/>
            <a:t>MIS for managerial reporting (Laudon &amp; Laudon, 2022).</a:t>
          </a:r>
          <a:endParaRPr lang="en-US" dirty="0"/>
        </a:p>
      </dgm:t>
    </dgm:pt>
    <dgm:pt modelId="{0297829F-5B09-41B7-8032-50767E455767}" type="parTrans" cxnId="{267B2684-2A76-4FFE-B9D7-278FA86E3107}">
      <dgm:prSet/>
      <dgm:spPr/>
      <dgm:t>
        <a:bodyPr/>
        <a:lstStyle/>
        <a:p>
          <a:endParaRPr lang="en-US"/>
        </a:p>
      </dgm:t>
    </dgm:pt>
    <dgm:pt modelId="{05715DCE-8B23-444E-BC19-C890DC899F5B}" type="sibTrans" cxnId="{267B2684-2A76-4FFE-B9D7-278FA86E3107}">
      <dgm:prSet/>
      <dgm:spPr/>
      <dgm:t>
        <a:bodyPr/>
        <a:lstStyle/>
        <a:p>
          <a:endParaRPr lang="en-US"/>
        </a:p>
      </dgm:t>
    </dgm:pt>
    <dgm:pt modelId="{5A279CF2-B535-4E37-A773-8F80DE788992}">
      <dgm:prSet/>
      <dgm:spPr/>
      <dgm:t>
        <a:bodyPr/>
        <a:lstStyle/>
        <a:p>
          <a:r>
            <a:rPr lang="en-GB" dirty="0"/>
            <a:t>CRM for customer engagement and retention (Buttle &amp; Maklan, 2019).</a:t>
          </a:r>
          <a:endParaRPr lang="en-US" dirty="0"/>
        </a:p>
      </dgm:t>
    </dgm:pt>
    <dgm:pt modelId="{10DCC84E-9A9D-427E-A32B-ACF938382A23}" type="parTrans" cxnId="{8E3BF6F5-B979-46F8-A165-8A034849EB60}">
      <dgm:prSet/>
      <dgm:spPr/>
      <dgm:t>
        <a:bodyPr/>
        <a:lstStyle/>
        <a:p>
          <a:endParaRPr lang="en-US"/>
        </a:p>
      </dgm:t>
    </dgm:pt>
    <dgm:pt modelId="{D455F928-9FE7-4C2E-A5C6-A13659703213}" type="sibTrans" cxnId="{8E3BF6F5-B979-46F8-A165-8A034849EB60}">
      <dgm:prSet/>
      <dgm:spPr/>
      <dgm:t>
        <a:bodyPr/>
        <a:lstStyle/>
        <a:p>
          <a:endParaRPr lang="en-US"/>
        </a:p>
      </dgm:t>
    </dgm:pt>
    <dgm:pt modelId="{4743551F-BD36-4420-814A-34213E696517}" type="pres">
      <dgm:prSet presAssocID="{9348DB46-AA44-4462-A390-44D7A44D320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F2D78D6-10CF-4804-9E88-117918A8A138}" type="pres">
      <dgm:prSet presAssocID="{613450F5-313E-4ED1-B070-6E0CA95C509F}" presName="hierRoot1" presStyleCnt="0"/>
      <dgm:spPr/>
    </dgm:pt>
    <dgm:pt modelId="{4529828C-9A6B-42FC-B3FD-5961DE228880}" type="pres">
      <dgm:prSet presAssocID="{613450F5-313E-4ED1-B070-6E0CA95C509F}" presName="composite" presStyleCnt="0"/>
      <dgm:spPr/>
    </dgm:pt>
    <dgm:pt modelId="{FDED78C5-0824-4358-8C7C-1A837C3E609D}" type="pres">
      <dgm:prSet presAssocID="{613450F5-313E-4ED1-B070-6E0CA95C509F}" presName="background" presStyleLbl="node0" presStyleIdx="0" presStyleCnt="3"/>
      <dgm:spPr/>
    </dgm:pt>
    <dgm:pt modelId="{09051D08-E8B6-4504-A890-EA5FBCC73FD0}" type="pres">
      <dgm:prSet presAssocID="{613450F5-313E-4ED1-B070-6E0CA95C509F}" presName="text" presStyleLbl="fgAcc0" presStyleIdx="0" presStyleCnt="3">
        <dgm:presLayoutVars>
          <dgm:chPref val="3"/>
        </dgm:presLayoutVars>
      </dgm:prSet>
      <dgm:spPr/>
    </dgm:pt>
    <dgm:pt modelId="{2ECF6368-3083-499A-9DA0-70EC3A1E1F2F}" type="pres">
      <dgm:prSet presAssocID="{613450F5-313E-4ED1-B070-6E0CA95C509F}" presName="hierChild2" presStyleCnt="0"/>
      <dgm:spPr/>
    </dgm:pt>
    <dgm:pt modelId="{82D76D5F-1624-46C2-A881-780A754A2FE2}" type="pres">
      <dgm:prSet presAssocID="{A313B0BF-4FF0-4A93-AFBE-E8AE34D062FF}" presName="hierRoot1" presStyleCnt="0"/>
      <dgm:spPr/>
    </dgm:pt>
    <dgm:pt modelId="{115FEF7E-A893-45E4-BDA2-BAD1721147BA}" type="pres">
      <dgm:prSet presAssocID="{A313B0BF-4FF0-4A93-AFBE-E8AE34D062FF}" presName="composite" presStyleCnt="0"/>
      <dgm:spPr/>
    </dgm:pt>
    <dgm:pt modelId="{7AF42133-9A9F-460E-A573-19447A19C8B7}" type="pres">
      <dgm:prSet presAssocID="{A313B0BF-4FF0-4A93-AFBE-E8AE34D062FF}" presName="background" presStyleLbl="node0" presStyleIdx="1" presStyleCnt="3"/>
      <dgm:spPr/>
    </dgm:pt>
    <dgm:pt modelId="{903E6232-765D-4C4F-ADAE-00A58A72C5E7}" type="pres">
      <dgm:prSet presAssocID="{A313B0BF-4FF0-4A93-AFBE-E8AE34D062FF}" presName="text" presStyleLbl="fgAcc0" presStyleIdx="1" presStyleCnt="3">
        <dgm:presLayoutVars>
          <dgm:chPref val="3"/>
        </dgm:presLayoutVars>
      </dgm:prSet>
      <dgm:spPr/>
    </dgm:pt>
    <dgm:pt modelId="{B13959D9-7AEE-4180-B3C4-A36E0E0BF729}" type="pres">
      <dgm:prSet presAssocID="{A313B0BF-4FF0-4A93-AFBE-E8AE34D062FF}" presName="hierChild2" presStyleCnt="0"/>
      <dgm:spPr/>
    </dgm:pt>
    <dgm:pt modelId="{39A590D8-3BC3-4874-AD27-F4130D297693}" type="pres">
      <dgm:prSet presAssocID="{5A279CF2-B535-4E37-A773-8F80DE788992}" presName="hierRoot1" presStyleCnt="0"/>
      <dgm:spPr/>
    </dgm:pt>
    <dgm:pt modelId="{0A388B74-CBF3-4424-B794-FCADE8C837E4}" type="pres">
      <dgm:prSet presAssocID="{5A279CF2-B535-4E37-A773-8F80DE788992}" presName="composite" presStyleCnt="0"/>
      <dgm:spPr/>
    </dgm:pt>
    <dgm:pt modelId="{1752FCDC-4EAB-4666-9BF7-EBD26B154DFA}" type="pres">
      <dgm:prSet presAssocID="{5A279CF2-B535-4E37-A773-8F80DE788992}" presName="background" presStyleLbl="node0" presStyleIdx="2" presStyleCnt="3"/>
      <dgm:spPr/>
    </dgm:pt>
    <dgm:pt modelId="{F2191243-2C95-44C0-AF2A-204B0081ED82}" type="pres">
      <dgm:prSet presAssocID="{5A279CF2-B535-4E37-A773-8F80DE788992}" presName="text" presStyleLbl="fgAcc0" presStyleIdx="2" presStyleCnt="3">
        <dgm:presLayoutVars>
          <dgm:chPref val="3"/>
        </dgm:presLayoutVars>
      </dgm:prSet>
      <dgm:spPr/>
    </dgm:pt>
    <dgm:pt modelId="{EBE9A851-C11A-49D8-AFA3-3DD56B729313}" type="pres">
      <dgm:prSet presAssocID="{5A279CF2-B535-4E37-A773-8F80DE788992}" presName="hierChild2" presStyleCnt="0"/>
      <dgm:spPr/>
    </dgm:pt>
  </dgm:ptLst>
  <dgm:cxnLst>
    <dgm:cxn modelId="{B4199418-393E-4DBF-A879-8589BAE9BDD0}" type="presOf" srcId="{9348DB46-AA44-4462-A390-44D7A44D3202}" destId="{4743551F-BD36-4420-814A-34213E696517}" srcOrd="0" destOrd="0" presId="urn:microsoft.com/office/officeart/2005/8/layout/hierarchy1"/>
    <dgm:cxn modelId="{6334A22C-961C-4AE0-8301-9B7842A1B9F3}" type="presOf" srcId="{A313B0BF-4FF0-4A93-AFBE-E8AE34D062FF}" destId="{903E6232-765D-4C4F-ADAE-00A58A72C5E7}" srcOrd="0" destOrd="0" presId="urn:microsoft.com/office/officeart/2005/8/layout/hierarchy1"/>
    <dgm:cxn modelId="{267B2684-2A76-4FFE-B9D7-278FA86E3107}" srcId="{9348DB46-AA44-4462-A390-44D7A44D3202}" destId="{A313B0BF-4FF0-4A93-AFBE-E8AE34D062FF}" srcOrd="1" destOrd="0" parTransId="{0297829F-5B09-41B7-8032-50767E455767}" sibTransId="{05715DCE-8B23-444E-BC19-C890DC899F5B}"/>
    <dgm:cxn modelId="{BFCBB48E-A8D7-481D-8E28-86712AC53276}" srcId="{9348DB46-AA44-4462-A390-44D7A44D3202}" destId="{613450F5-313E-4ED1-B070-6E0CA95C509F}" srcOrd="0" destOrd="0" parTransId="{A77CAACD-9F04-4741-8095-1FF27773741E}" sibTransId="{5C8667B2-95DC-4176-936C-E254D9F15A46}"/>
    <dgm:cxn modelId="{DBA53ABB-5761-40EC-80EE-808785ADFB0C}" type="presOf" srcId="{613450F5-313E-4ED1-B070-6E0CA95C509F}" destId="{09051D08-E8B6-4504-A890-EA5FBCC73FD0}" srcOrd="0" destOrd="0" presId="urn:microsoft.com/office/officeart/2005/8/layout/hierarchy1"/>
    <dgm:cxn modelId="{8E3BF6F5-B979-46F8-A165-8A034849EB60}" srcId="{9348DB46-AA44-4462-A390-44D7A44D3202}" destId="{5A279CF2-B535-4E37-A773-8F80DE788992}" srcOrd="2" destOrd="0" parTransId="{10DCC84E-9A9D-427E-A32B-ACF938382A23}" sibTransId="{D455F928-9FE7-4C2E-A5C6-A13659703213}"/>
    <dgm:cxn modelId="{699A4CFE-F1AA-4BEF-BED3-98E5FF749A76}" type="presOf" srcId="{5A279CF2-B535-4E37-A773-8F80DE788992}" destId="{F2191243-2C95-44C0-AF2A-204B0081ED82}" srcOrd="0" destOrd="0" presId="urn:microsoft.com/office/officeart/2005/8/layout/hierarchy1"/>
    <dgm:cxn modelId="{48391562-F75F-403D-91AF-81C1BA19F13D}" type="presParOf" srcId="{4743551F-BD36-4420-814A-34213E696517}" destId="{0F2D78D6-10CF-4804-9E88-117918A8A138}" srcOrd="0" destOrd="0" presId="urn:microsoft.com/office/officeart/2005/8/layout/hierarchy1"/>
    <dgm:cxn modelId="{B064069A-F45D-4097-962F-4AC388786433}" type="presParOf" srcId="{0F2D78D6-10CF-4804-9E88-117918A8A138}" destId="{4529828C-9A6B-42FC-B3FD-5961DE228880}" srcOrd="0" destOrd="0" presId="urn:microsoft.com/office/officeart/2005/8/layout/hierarchy1"/>
    <dgm:cxn modelId="{4362A2B2-1330-4DF0-8524-D356217C7C03}" type="presParOf" srcId="{4529828C-9A6B-42FC-B3FD-5961DE228880}" destId="{FDED78C5-0824-4358-8C7C-1A837C3E609D}" srcOrd="0" destOrd="0" presId="urn:microsoft.com/office/officeart/2005/8/layout/hierarchy1"/>
    <dgm:cxn modelId="{786F54CD-ED16-44B0-922A-C016D520F962}" type="presParOf" srcId="{4529828C-9A6B-42FC-B3FD-5961DE228880}" destId="{09051D08-E8B6-4504-A890-EA5FBCC73FD0}" srcOrd="1" destOrd="0" presId="urn:microsoft.com/office/officeart/2005/8/layout/hierarchy1"/>
    <dgm:cxn modelId="{D4162F41-842F-409A-BAA5-2B098618E5E4}" type="presParOf" srcId="{0F2D78D6-10CF-4804-9E88-117918A8A138}" destId="{2ECF6368-3083-499A-9DA0-70EC3A1E1F2F}" srcOrd="1" destOrd="0" presId="urn:microsoft.com/office/officeart/2005/8/layout/hierarchy1"/>
    <dgm:cxn modelId="{BD252BDA-020C-46C2-9D63-F408A45B7654}" type="presParOf" srcId="{4743551F-BD36-4420-814A-34213E696517}" destId="{82D76D5F-1624-46C2-A881-780A754A2FE2}" srcOrd="1" destOrd="0" presId="urn:microsoft.com/office/officeart/2005/8/layout/hierarchy1"/>
    <dgm:cxn modelId="{D0D044A6-B8A6-4FB1-A5A5-A1BDC1A9DD61}" type="presParOf" srcId="{82D76D5F-1624-46C2-A881-780A754A2FE2}" destId="{115FEF7E-A893-45E4-BDA2-BAD1721147BA}" srcOrd="0" destOrd="0" presId="urn:microsoft.com/office/officeart/2005/8/layout/hierarchy1"/>
    <dgm:cxn modelId="{B2DB3D07-ABB6-43DB-BDB0-73539E9696D1}" type="presParOf" srcId="{115FEF7E-A893-45E4-BDA2-BAD1721147BA}" destId="{7AF42133-9A9F-460E-A573-19447A19C8B7}" srcOrd="0" destOrd="0" presId="urn:microsoft.com/office/officeart/2005/8/layout/hierarchy1"/>
    <dgm:cxn modelId="{D10A0294-9D74-4CD6-BA54-2522A430AB25}" type="presParOf" srcId="{115FEF7E-A893-45E4-BDA2-BAD1721147BA}" destId="{903E6232-765D-4C4F-ADAE-00A58A72C5E7}" srcOrd="1" destOrd="0" presId="urn:microsoft.com/office/officeart/2005/8/layout/hierarchy1"/>
    <dgm:cxn modelId="{08DA1CF0-7E2E-4B99-ACA3-9EB16785FCBA}" type="presParOf" srcId="{82D76D5F-1624-46C2-A881-780A754A2FE2}" destId="{B13959D9-7AEE-4180-B3C4-A36E0E0BF729}" srcOrd="1" destOrd="0" presId="urn:microsoft.com/office/officeart/2005/8/layout/hierarchy1"/>
    <dgm:cxn modelId="{53A265F8-27AD-4A74-A1B5-F7A400AF3CAC}" type="presParOf" srcId="{4743551F-BD36-4420-814A-34213E696517}" destId="{39A590D8-3BC3-4874-AD27-F4130D297693}" srcOrd="2" destOrd="0" presId="urn:microsoft.com/office/officeart/2005/8/layout/hierarchy1"/>
    <dgm:cxn modelId="{04E1B457-1B83-452F-90AC-2C81961A3A94}" type="presParOf" srcId="{39A590D8-3BC3-4874-AD27-F4130D297693}" destId="{0A388B74-CBF3-4424-B794-FCADE8C837E4}" srcOrd="0" destOrd="0" presId="urn:microsoft.com/office/officeart/2005/8/layout/hierarchy1"/>
    <dgm:cxn modelId="{B490D326-6218-463D-9149-2B651C55659B}" type="presParOf" srcId="{0A388B74-CBF3-4424-B794-FCADE8C837E4}" destId="{1752FCDC-4EAB-4666-9BF7-EBD26B154DFA}" srcOrd="0" destOrd="0" presId="urn:microsoft.com/office/officeart/2005/8/layout/hierarchy1"/>
    <dgm:cxn modelId="{D449B68D-476F-4421-AC5F-4984F12EEE98}" type="presParOf" srcId="{0A388B74-CBF3-4424-B794-FCADE8C837E4}" destId="{F2191243-2C95-44C0-AF2A-204B0081ED82}" srcOrd="1" destOrd="0" presId="urn:microsoft.com/office/officeart/2005/8/layout/hierarchy1"/>
    <dgm:cxn modelId="{9B1977A6-D0D1-4C5B-A7F3-1B748CD9DEBC}" type="presParOf" srcId="{39A590D8-3BC3-4874-AD27-F4130D297693}" destId="{EBE9A851-C11A-49D8-AFA3-3DD56B729313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2E73C67-A96C-4C26-A7FA-624257483AE7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9156D12-5DD1-466A-B3AB-8A483671E727}">
      <dgm:prSet/>
      <dgm:spPr/>
      <dgm:t>
        <a:bodyPr/>
        <a:lstStyle/>
        <a:p>
          <a:r>
            <a:rPr lang="en-GB" dirty="0"/>
            <a:t>TPS records routine, high‑volume transactions such as sales and payments (Stair &amp; Reynolds, 2020).</a:t>
          </a:r>
          <a:endParaRPr lang="en-US" dirty="0"/>
        </a:p>
      </dgm:t>
    </dgm:pt>
    <dgm:pt modelId="{4B071A09-FB67-4D38-884D-208B7D0D4455}" type="parTrans" cxnId="{06CF9A5E-4973-4F99-BE5E-9172047C08CD}">
      <dgm:prSet/>
      <dgm:spPr/>
      <dgm:t>
        <a:bodyPr/>
        <a:lstStyle/>
        <a:p>
          <a:endParaRPr lang="en-US"/>
        </a:p>
      </dgm:t>
    </dgm:pt>
    <dgm:pt modelId="{272A28FC-A2CD-4D24-8E96-DD957A61E991}" type="sibTrans" cxnId="{06CF9A5E-4973-4F99-BE5E-9172047C08CD}">
      <dgm:prSet/>
      <dgm:spPr/>
      <dgm:t>
        <a:bodyPr/>
        <a:lstStyle/>
        <a:p>
          <a:endParaRPr lang="en-US"/>
        </a:p>
      </dgm:t>
    </dgm:pt>
    <dgm:pt modelId="{1F7E4342-5612-4722-A457-ABF61EBE7F06}">
      <dgm:prSet/>
      <dgm:spPr/>
      <dgm:t>
        <a:bodyPr/>
        <a:lstStyle/>
        <a:p>
          <a:r>
            <a:rPr lang="en-GB" dirty="0"/>
            <a:t>They ensure accuracy, speed, and reliability in operational processes (O’Brien &amp; Marakas, 2019).</a:t>
          </a:r>
          <a:endParaRPr lang="en-US" dirty="0"/>
        </a:p>
      </dgm:t>
    </dgm:pt>
    <dgm:pt modelId="{C28F87B3-9B01-4B56-BD52-D91C2A7AD7EC}" type="parTrans" cxnId="{C3776437-BE76-49CA-B429-35216E884A25}">
      <dgm:prSet/>
      <dgm:spPr/>
      <dgm:t>
        <a:bodyPr/>
        <a:lstStyle/>
        <a:p>
          <a:endParaRPr lang="en-US"/>
        </a:p>
      </dgm:t>
    </dgm:pt>
    <dgm:pt modelId="{BCAC33D8-1BBD-42DC-B064-784EA3C0E486}" type="sibTrans" cxnId="{C3776437-BE76-49CA-B429-35216E884A25}">
      <dgm:prSet/>
      <dgm:spPr/>
      <dgm:t>
        <a:bodyPr/>
        <a:lstStyle/>
        <a:p>
          <a:endParaRPr lang="en-US"/>
        </a:p>
      </dgm:t>
    </dgm:pt>
    <dgm:pt modelId="{5C2BFFB9-10D4-4A9E-AA83-C32EA1D9F638}">
      <dgm:prSet/>
      <dgm:spPr/>
      <dgm:t>
        <a:bodyPr/>
        <a:lstStyle/>
        <a:p>
          <a:r>
            <a:rPr lang="en-GB" dirty="0"/>
            <a:t>However, TPS provides limited analytical insight (Laudon &amp; Laudon, 2022).</a:t>
          </a:r>
          <a:endParaRPr lang="en-US" dirty="0"/>
        </a:p>
      </dgm:t>
    </dgm:pt>
    <dgm:pt modelId="{5DDE4DE6-A030-4B8E-8072-E1B706EDC8DE}" type="parTrans" cxnId="{5A310D87-41FC-40C3-8698-67A1CA96F6FA}">
      <dgm:prSet/>
      <dgm:spPr/>
      <dgm:t>
        <a:bodyPr/>
        <a:lstStyle/>
        <a:p>
          <a:endParaRPr lang="en-US"/>
        </a:p>
      </dgm:t>
    </dgm:pt>
    <dgm:pt modelId="{2EDD25C5-45A4-4D06-80AC-19A370608279}" type="sibTrans" cxnId="{5A310D87-41FC-40C3-8698-67A1CA96F6FA}">
      <dgm:prSet/>
      <dgm:spPr/>
      <dgm:t>
        <a:bodyPr/>
        <a:lstStyle/>
        <a:p>
          <a:endParaRPr lang="en-US"/>
        </a:p>
      </dgm:t>
    </dgm:pt>
    <dgm:pt modelId="{871616FA-02E2-4D48-A4C4-F6202B848F3E}" type="pres">
      <dgm:prSet presAssocID="{E2E73C67-A96C-4C26-A7FA-624257483AE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E4CC09A-1DD3-4C57-BCE2-28A5496783B8}" type="pres">
      <dgm:prSet presAssocID="{D9156D12-5DD1-466A-B3AB-8A483671E727}" presName="hierRoot1" presStyleCnt="0"/>
      <dgm:spPr/>
    </dgm:pt>
    <dgm:pt modelId="{3DA5B1E4-09FA-4046-BEC0-5D936D70A4C6}" type="pres">
      <dgm:prSet presAssocID="{D9156D12-5DD1-466A-B3AB-8A483671E727}" presName="composite" presStyleCnt="0"/>
      <dgm:spPr/>
    </dgm:pt>
    <dgm:pt modelId="{D4A127FE-DC02-4166-8AF3-3BFF214758C3}" type="pres">
      <dgm:prSet presAssocID="{D9156D12-5DD1-466A-B3AB-8A483671E727}" presName="background" presStyleLbl="node0" presStyleIdx="0" presStyleCnt="3"/>
      <dgm:spPr/>
    </dgm:pt>
    <dgm:pt modelId="{9434DFE2-A287-4E0E-8EC3-FF5AC113E65B}" type="pres">
      <dgm:prSet presAssocID="{D9156D12-5DD1-466A-B3AB-8A483671E727}" presName="text" presStyleLbl="fgAcc0" presStyleIdx="0" presStyleCnt="3">
        <dgm:presLayoutVars>
          <dgm:chPref val="3"/>
        </dgm:presLayoutVars>
      </dgm:prSet>
      <dgm:spPr/>
    </dgm:pt>
    <dgm:pt modelId="{529BC08D-6A87-4CC6-94C5-869B626DA6B5}" type="pres">
      <dgm:prSet presAssocID="{D9156D12-5DD1-466A-B3AB-8A483671E727}" presName="hierChild2" presStyleCnt="0"/>
      <dgm:spPr/>
    </dgm:pt>
    <dgm:pt modelId="{920DB63B-5CD5-4077-9A13-A8D4CBD4B741}" type="pres">
      <dgm:prSet presAssocID="{1F7E4342-5612-4722-A457-ABF61EBE7F06}" presName="hierRoot1" presStyleCnt="0"/>
      <dgm:spPr/>
    </dgm:pt>
    <dgm:pt modelId="{BCF10F68-51BB-4F7A-A9D8-309CA57AC5E0}" type="pres">
      <dgm:prSet presAssocID="{1F7E4342-5612-4722-A457-ABF61EBE7F06}" presName="composite" presStyleCnt="0"/>
      <dgm:spPr/>
    </dgm:pt>
    <dgm:pt modelId="{04944F05-C688-4555-B97B-E8FFFC3D202F}" type="pres">
      <dgm:prSet presAssocID="{1F7E4342-5612-4722-A457-ABF61EBE7F06}" presName="background" presStyleLbl="node0" presStyleIdx="1" presStyleCnt="3"/>
      <dgm:spPr/>
    </dgm:pt>
    <dgm:pt modelId="{33C79AF5-8836-4616-8754-AD13615CE44F}" type="pres">
      <dgm:prSet presAssocID="{1F7E4342-5612-4722-A457-ABF61EBE7F06}" presName="text" presStyleLbl="fgAcc0" presStyleIdx="1" presStyleCnt="3">
        <dgm:presLayoutVars>
          <dgm:chPref val="3"/>
        </dgm:presLayoutVars>
      </dgm:prSet>
      <dgm:spPr/>
    </dgm:pt>
    <dgm:pt modelId="{D1D4C79B-7D95-43A8-B9CF-DC1802185901}" type="pres">
      <dgm:prSet presAssocID="{1F7E4342-5612-4722-A457-ABF61EBE7F06}" presName="hierChild2" presStyleCnt="0"/>
      <dgm:spPr/>
    </dgm:pt>
    <dgm:pt modelId="{A995A664-56E2-48E5-86A8-2B5038D26837}" type="pres">
      <dgm:prSet presAssocID="{5C2BFFB9-10D4-4A9E-AA83-C32EA1D9F638}" presName="hierRoot1" presStyleCnt="0"/>
      <dgm:spPr/>
    </dgm:pt>
    <dgm:pt modelId="{5037EC33-C12C-49C1-98CB-C681DFCD03FB}" type="pres">
      <dgm:prSet presAssocID="{5C2BFFB9-10D4-4A9E-AA83-C32EA1D9F638}" presName="composite" presStyleCnt="0"/>
      <dgm:spPr/>
    </dgm:pt>
    <dgm:pt modelId="{F0F943F9-107D-486E-A52B-60C3206A8583}" type="pres">
      <dgm:prSet presAssocID="{5C2BFFB9-10D4-4A9E-AA83-C32EA1D9F638}" presName="background" presStyleLbl="node0" presStyleIdx="2" presStyleCnt="3"/>
      <dgm:spPr/>
    </dgm:pt>
    <dgm:pt modelId="{D48E8DCF-C4C3-4A54-9D69-B21BBEBC37CF}" type="pres">
      <dgm:prSet presAssocID="{5C2BFFB9-10D4-4A9E-AA83-C32EA1D9F638}" presName="text" presStyleLbl="fgAcc0" presStyleIdx="2" presStyleCnt="3">
        <dgm:presLayoutVars>
          <dgm:chPref val="3"/>
        </dgm:presLayoutVars>
      </dgm:prSet>
      <dgm:spPr/>
    </dgm:pt>
    <dgm:pt modelId="{A55A479B-1309-4120-83B8-4DA167894211}" type="pres">
      <dgm:prSet presAssocID="{5C2BFFB9-10D4-4A9E-AA83-C32EA1D9F638}" presName="hierChild2" presStyleCnt="0"/>
      <dgm:spPr/>
    </dgm:pt>
  </dgm:ptLst>
  <dgm:cxnLst>
    <dgm:cxn modelId="{C3776437-BE76-49CA-B429-35216E884A25}" srcId="{E2E73C67-A96C-4C26-A7FA-624257483AE7}" destId="{1F7E4342-5612-4722-A457-ABF61EBE7F06}" srcOrd="1" destOrd="0" parTransId="{C28F87B3-9B01-4B56-BD52-D91C2A7AD7EC}" sibTransId="{BCAC33D8-1BBD-42DC-B064-784EA3C0E486}"/>
    <dgm:cxn modelId="{5AD2153D-ECC7-4578-9B5C-69AC4E83A584}" type="presOf" srcId="{5C2BFFB9-10D4-4A9E-AA83-C32EA1D9F638}" destId="{D48E8DCF-C4C3-4A54-9D69-B21BBEBC37CF}" srcOrd="0" destOrd="0" presId="urn:microsoft.com/office/officeart/2005/8/layout/hierarchy1"/>
    <dgm:cxn modelId="{06CF9A5E-4973-4F99-BE5E-9172047C08CD}" srcId="{E2E73C67-A96C-4C26-A7FA-624257483AE7}" destId="{D9156D12-5DD1-466A-B3AB-8A483671E727}" srcOrd="0" destOrd="0" parTransId="{4B071A09-FB67-4D38-884D-208B7D0D4455}" sibTransId="{272A28FC-A2CD-4D24-8E96-DD957A61E991}"/>
    <dgm:cxn modelId="{E921AE44-BDA7-445E-A184-8C607D8A2CAF}" type="presOf" srcId="{E2E73C67-A96C-4C26-A7FA-624257483AE7}" destId="{871616FA-02E2-4D48-A4C4-F6202B848F3E}" srcOrd="0" destOrd="0" presId="urn:microsoft.com/office/officeart/2005/8/layout/hierarchy1"/>
    <dgm:cxn modelId="{8102C858-EFC3-4ED7-9544-C0A048EAD0CF}" type="presOf" srcId="{1F7E4342-5612-4722-A457-ABF61EBE7F06}" destId="{33C79AF5-8836-4616-8754-AD13615CE44F}" srcOrd="0" destOrd="0" presId="urn:microsoft.com/office/officeart/2005/8/layout/hierarchy1"/>
    <dgm:cxn modelId="{5A310D87-41FC-40C3-8698-67A1CA96F6FA}" srcId="{E2E73C67-A96C-4C26-A7FA-624257483AE7}" destId="{5C2BFFB9-10D4-4A9E-AA83-C32EA1D9F638}" srcOrd="2" destOrd="0" parTransId="{5DDE4DE6-A030-4B8E-8072-E1B706EDC8DE}" sibTransId="{2EDD25C5-45A4-4D06-80AC-19A370608279}"/>
    <dgm:cxn modelId="{5FAD7AE7-8664-4F41-A34B-E478B47046D4}" type="presOf" srcId="{D9156D12-5DD1-466A-B3AB-8A483671E727}" destId="{9434DFE2-A287-4E0E-8EC3-FF5AC113E65B}" srcOrd="0" destOrd="0" presId="urn:microsoft.com/office/officeart/2005/8/layout/hierarchy1"/>
    <dgm:cxn modelId="{AC4BDA63-7E99-4E87-B811-385E9948625B}" type="presParOf" srcId="{871616FA-02E2-4D48-A4C4-F6202B848F3E}" destId="{5E4CC09A-1DD3-4C57-BCE2-28A5496783B8}" srcOrd="0" destOrd="0" presId="urn:microsoft.com/office/officeart/2005/8/layout/hierarchy1"/>
    <dgm:cxn modelId="{43F2C606-C880-4350-9C36-7771FD15F94D}" type="presParOf" srcId="{5E4CC09A-1DD3-4C57-BCE2-28A5496783B8}" destId="{3DA5B1E4-09FA-4046-BEC0-5D936D70A4C6}" srcOrd="0" destOrd="0" presId="urn:microsoft.com/office/officeart/2005/8/layout/hierarchy1"/>
    <dgm:cxn modelId="{F77C3560-E2F0-44A1-8E5D-FC497DE8F43A}" type="presParOf" srcId="{3DA5B1E4-09FA-4046-BEC0-5D936D70A4C6}" destId="{D4A127FE-DC02-4166-8AF3-3BFF214758C3}" srcOrd="0" destOrd="0" presId="urn:microsoft.com/office/officeart/2005/8/layout/hierarchy1"/>
    <dgm:cxn modelId="{3B562BF9-7C6A-460D-BEB9-12DDAE801A2E}" type="presParOf" srcId="{3DA5B1E4-09FA-4046-BEC0-5D936D70A4C6}" destId="{9434DFE2-A287-4E0E-8EC3-FF5AC113E65B}" srcOrd="1" destOrd="0" presId="urn:microsoft.com/office/officeart/2005/8/layout/hierarchy1"/>
    <dgm:cxn modelId="{7DE546C3-093C-4884-875D-759345DCD15A}" type="presParOf" srcId="{5E4CC09A-1DD3-4C57-BCE2-28A5496783B8}" destId="{529BC08D-6A87-4CC6-94C5-869B626DA6B5}" srcOrd="1" destOrd="0" presId="urn:microsoft.com/office/officeart/2005/8/layout/hierarchy1"/>
    <dgm:cxn modelId="{7A6BE242-040F-47B1-911E-D2E59468F2DD}" type="presParOf" srcId="{871616FA-02E2-4D48-A4C4-F6202B848F3E}" destId="{920DB63B-5CD5-4077-9A13-A8D4CBD4B741}" srcOrd="1" destOrd="0" presId="urn:microsoft.com/office/officeart/2005/8/layout/hierarchy1"/>
    <dgm:cxn modelId="{4046D780-8A84-40A6-BB4C-9838526E65FD}" type="presParOf" srcId="{920DB63B-5CD5-4077-9A13-A8D4CBD4B741}" destId="{BCF10F68-51BB-4F7A-A9D8-309CA57AC5E0}" srcOrd="0" destOrd="0" presId="urn:microsoft.com/office/officeart/2005/8/layout/hierarchy1"/>
    <dgm:cxn modelId="{59FB7BA7-E2A4-4268-AA66-00151CB5DD7C}" type="presParOf" srcId="{BCF10F68-51BB-4F7A-A9D8-309CA57AC5E0}" destId="{04944F05-C688-4555-B97B-E8FFFC3D202F}" srcOrd="0" destOrd="0" presId="urn:microsoft.com/office/officeart/2005/8/layout/hierarchy1"/>
    <dgm:cxn modelId="{E406CBD2-5A40-4DE6-B1AF-0574D45C61BD}" type="presParOf" srcId="{BCF10F68-51BB-4F7A-A9D8-309CA57AC5E0}" destId="{33C79AF5-8836-4616-8754-AD13615CE44F}" srcOrd="1" destOrd="0" presId="urn:microsoft.com/office/officeart/2005/8/layout/hierarchy1"/>
    <dgm:cxn modelId="{133CB66F-30FF-462C-A5F7-5281A3D6B4AB}" type="presParOf" srcId="{920DB63B-5CD5-4077-9A13-A8D4CBD4B741}" destId="{D1D4C79B-7D95-43A8-B9CF-DC1802185901}" srcOrd="1" destOrd="0" presId="urn:microsoft.com/office/officeart/2005/8/layout/hierarchy1"/>
    <dgm:cxn modelId="{00C40F38-942F-4143-A3DC-969557AE9342}" type="presParOf" srcId="{871616FA-02E2-4D48-A4C4-F6202B848F3E}" destId="{A995A664-56E2-48E5-86A8-2B5038D26837}" srcOrd="2" destOrd="0" presId="urn:microsoft.com/office/officeart/2005/8/layout/hierarchy1"/>
    <dgm:cxn modelId="{911E86B9-C765-48FF-AB86-D5B522F4E086}" type="presParOf" srcId="{A995A664-56E2-48E5-86A8-2B5038D26837}" destId="{5037EC33-C12C-49C1-98CB-C681DFCD03FB}" srcOrd="0" destOrd="0" presId="urn:microsoft.com/office/officeart/2005/8/layout/hierarchy1"/>
    <dgm:cxn modelId="{FDDE54C6-4A77-4FDE-BC8F-2E79BBEA79F1}" type="presParOf" srcId="{5037EC33-C12C-49C1-98CB-C681DFCD03FB}" destId="{F0F943F9-107D-486E-A52B-60C3206A8583}" srcOrd="0" destOrd="0" presId="urn:microsoft.com/office/officeart/2005/8/layout/hierarchy1"/>
    <dgm:cxn modelId="{B6C7DF9D-AABB-4826-99DF-6032B21C7526}" type="presParOf" srcId="{5037EC33-C12C-49C1-98CB-C681DFCD03FB}" destId="{D48E8DCF-C4C3-4A54-9D69-B21BBEBC37CF}" srcOrd="1" destOrd="0" presId="urn:microsoft.com/office/officeart/2005/8/layout/hierarchy1"/>
    <dgm:cxn modelId="{6403BA5A-555F-4984-BC35-4AA0913E7357}" type="presParOf" srcId="{A995A664-56E2-48E5-86A8-2B5038D26837}" destId="{A55A479B-1309-4120-83B8-4DA16789421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29864C9-6FF0-46AA-9831-20E4010C8374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D388776-E241-4BD7-815B-7A996CC54F9C}">
      <dgm:prSet/>
      <dgm:spPr/>
      <dgm:t>
        <a:bodyPr/>
        <a:lstStyle/>
        <a:p>
          <a:r>
            <a:rPr lang="en-GB" dirty="0"/>
            <a:t>MIS transforms raw data into structured reports for managers (Laudon &amp; Laudon, 2022).</a:t>
          </a:r>
          <a:endParaRPr lang="en-US" dirty="0"/>
        </a:p>
      </dgm:t>
    </dgm:pt>
    <dgm:pt modelId="{CC9906B7-4CC5-4B63-B3FC-9690F15C8B51}" type="parTrans" cxnId="{F298C28A-D32F-4C84-BF2F-5068DD944264}">
      <dgm:prSet/>
      <dgm:spPr/>
      <dgm:t>
        <a:bodyPr/>
        <a:lstStyle/>
        <a:p>
          <a:endParaRPr lang="en-US"/>
        </a:p>
      </dgm:t>
    </dgm:pt>
    <dgm:pt modelId="{050ADCC2-97D7-4762-8297-0D65581CDA5C}" type="sibTrans" cxnId="{F298C28A-D32F-4C84-BF2F-5068DD944264}">
      <dgm:prSet/>
      <dgm:spPr/>
      <dgm:t>
        <a:bodyPr/>
        <a:lstStyle/>
        <a:p>
          <a:endParaRPr lang="en-US"/>
        </a:p>
      </dgm:t>
    </dgm:pt>
    <dgm:pt modelId="{C0A0BA5C-1C11-4437-9BDD-12DEADEFA161}">
      <dgm:prSet/>
      <dgm:spPr/>
      <dgm:t>
        <a:bodyPr/>
        <a:lstStyle/>
        <a:p>
          <a:r>
            <a:rPr lang="en-GB" dirty="0"/>
            <a:t>It supports planning, monitoring, and forecasting (O’Brien &amp; Marakas, 2019).</a:t>
          </a:r>
          <a:endParaRPr lang="en-US" dirty="0"/>
        </a:p>
      </dgm:t>
    </dgm:pt>
    <dgm:pt modelId="{90031330-D30B-4143-AFF0-24FDC912C777}" type="parTrans" cxnId="{F6305272-A37B-47A2-901F-25B3E14B2A81}">
      <dgm:prSet/>
      <dgm:spPr/>
      <dgm:t>
        <a:bodyPr/>
        <a:lstStyle/>
        <a:p>
          <a:endParaRPr lang="en-US"/>
        </a:p>
      </dgm:t>
    </dgm:pt>
    <dgm:pt modelId="{3DD67C30-6414-4707-A9F6-CB9271D74936}" type="sibTrans" cxnId="{F6305272-A37B-47A2-901F-25B3E14B2A81}">
      <dgm:prSet/>
      <dgm:spPr/>
      <dgm:t>
        <a:bodyPr/>
        <a:lstStyle/>
        <a:p>
          <a:endParaRPr lang="en-US"/>
        </a:p>
      </dgm:t>
    </dgm:pt>
    <dgm:pt modelId="{0BB1708F-E26F-4147-A771-554580F20891}">
      <dgm:prSet/>
      <dgm:spPr/>
      <dgm:t>
        <a:bodyPr/>
        <a:lstStyle/>
        <a:p>
          <a:r>
            <a:rPr lang="en-GB" dirty="0"/>
            <a:t>Its effectiveness depends on the quality of underlying data (Stair &amp; Reynolds, 2020).</a:t>
          </a:r>
          <a:endParaRPr lang="en-US" dirty="0"/>
        </a:p>
      </dgm:t>
    </dgm:pt>
    <dgm:pt modelId="{5D20140B-247F-4430-ACF2-DEE7FCF319F3}" type="parTrans" cxnId="{A5EF6E69-67C1-4BFF-A63A-FB9C431B521C}">
      <dgm:prSet/>
      <dgm:spPr/>
      <dgm:t>
        <a:bodyPr/>
        <a:lstStyle/>
        <a:p>
          <a:endParaRPr lang="en-US"/>
        </a:p>
      </dgm:t>
    </dgm:pt>
    <dgm:pt modelId="{3997F22D-D771-4168-BFCB-3158510DCDB6}" type="sibTrans" cxnId="{A5EF6E69-67C1-4BFF-A63A-FB9C431B521C}">
      <dgm:prSet/>
      <dgm:spPr/>
      <dgm:t>
        <a:bodyPr/>
        <a:lstStyle/>
        <a:p>
          <a:endParaRPr lang="en-US"/>
        </a:p>
      </dgm:t>
    </dgm:pt>
    <dgm:pt modelId="{EBC3BE86-89DC-4A8F-8C73-126A8B0233DA}" type="pres">
      <dgm:prSet presAssocID="{829864C9-6FF0-46AA-9831-20E4010C837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2709FD8-8CB3-40EA-92AE-70AF89D94BB5}" type="pres">
      <dgm:prSet presAssocID="{8D388776-E241-4BD7-815B-7A996CC54F9C}" presName="hierRoot1" presStyleCnt="0"/>
      <dgm:spPr/>
    </dgm:pt>
    <dgm:pt modelId="{E4046D9E-92BF-489A-B6FF-A34549B2502A}" type="pres">
      <dgm:prSet presAssocID="{8D388776-E241-4BD7-815B-7A996CC54F9C}" presName="composite" presStyleCnt="0"/>
      <dgm:spPr/>
    </dgm:pt>
    <dgm:pt modelId="{FBF7E636-414C-4C1B-BCCB-6F1C59EA71BD}" type="pres">
      <dgm:prSet presAssocID="{8D388776-E241-4BD7-815B-7A996CC54F9C}" presName="background" presStyleLbl="node0" presStyleIdx="0" presStyleCnt="3"/>
      <dgm:spPr/>
    </dgm:pt>
    <dgm:pt modelId="{7A417CF4-DF33-485C-A3E5-436CF225152E}" type="pres">
      <dgm:prSet presAssocID="{8D388776-E241-4BD7-815B-7A996CC54F9C}" presName="text" presStyleLbl="fgAcc0" presStyleIdx="0" presStyleCnt="3">
        <dgm:presLayoutVars>
          <dgm:chPref val="3"/>
        </dgm:presLayoutVars>
      </dgm:prSet>
      <dgm:spPr/>
    </dgm:pt>
    <dgm:pt modelId="{A5FB6D5E-A2CF-4622-AEB0-BFC49113F359}" type="pres">
      <dgm:prSet presAssocID="{8D388776-E241-4BD7-815B-7A996CC54F9C}" presName="hierChild2" presStyleCnt="0"/>
      <dgm:spPr/>
    </dgm:pt>
    <dgm:pt modelId="{6C7724C9-14EB-4C96-A016-5BF4C943EEDE}" type="pres">
      <dgm:prSet presAssocID="{C0A0BA5C-1C11-4437-9BDD-12DEADEFA161}" presName="hierRoot1" presStyleCnt="0"/>
      <dgm:spPr/>
    </dgm:pt>
    <dgm:pt modelId="{D031C505-0C94-46E7-ACE7-A28689131093}" type="pres">
      <dgm:prSet presAssocID="{C0A0BA5C-1C11-4437-9BDD-12DEADEFA161}" presName="composite" presStyleCnt="0"/>
      <dgm:spPr/>
    </dgm:pt>
    <dgm:pt modelId="{491688F9-64D4-4EE9-BEF4-A212042034A2}" type="pres">
      <dgm:prSet presAssocID="{C0A0BA5C-1C11-4437-9BDD-12DEADEFA161}" presName="background" presStyleLbl="node0" presStyleIdx="1" presStyleCnt="3"/>
      <dgm:spPr/>
    </dgm:pt>
    <dgm:pt modelId="{4B46566A-0067-46B9-BFE1-389017B3B60E}" type="pres">
      <dgm:prSet presAssocID="{C0A0BA5C-1C11-4437-9BDD-12DEADEFA161}" presName="text" presStyleLbl="fgAcc0" presStyleIdx="1" presStyleCnt="3">
        <dgm:presLayoutVars>
          <dgm:chPref val="3"/>
        </dgm:presLayoutVars>
      </dgm:prSet>
      <dgm:spPr/>
    </dgm:pt>
    <dgm:pt modelId="{F8841615-E218-4351-8429-6D0304DDC878}" type="pres">
      <dgm:prSet presAssocID="{C0A0BA5C-1C11-4437-9BDD-12DEADEFA161}" presName="hierChild2" presStyleCnt="0"/>
      <dgm:spPr/>
    </dgm:pt>
    <dgm:pt modelId="{5C8EE327-D328-4EB4-AF61-26D44F0A1D32}" type="pres">
      <dgm:prSet presAssocID="{0BB1708F-E26F-4147-A771-554580F20891}" presName="hierRoot1" presStyleCnt="0"/>
      <dgm:spPr/>
    </dgm:pt>
    <dgm:pt modelId="{BA4619D2-7021-48AD-9811-95C5A9D00C28}" type="pres">
      <dgm:prSet presAssocID="{0BB1708F-E26F-4147-A771-554580F20891}" presName="composite" presStyleCnt="0"/>
      <dgm:spPr/>
    </dgm:pt>
    <dgm:pt modelId="{9762F2A5-210F-4F31-95E7-6AB93093C03C}" type="pres">
      <dgm:prSet presAssocID="{0BB1708F-E26F-4147-A771-554580F20891}" presName="background" presStyleLbl="node0" presStyleIdx="2" presStyleCnt="3"/>
      <dgm:spPr/>
    </dgm:pt>
    <dgm:pt modelId="{347035B0-2D58-40BD-B3FE-2F94F9D3A1EB}" type="pres">
      <dgm:prSet presAssocID="{0BB1708F-E26F-4147-A771-554580F20891}" presName="text" presStyleLbl="fgAcc0" presStyleIdx="2" presStyleCnt="3">
        <dgm:presLayoutVars>
          <dgm:chPref val="3"/>
        </dgm:presLayoutVars>
      </dgm:prSet>
      <dgm:spPr/>
    </dgm:pt>
    <dgm:pt modelId="{2F290B1D-B3EE-479B-96F0-286AD867BEE6}" type="pres">
      <dgm:prSet presAssocID="{0BB1708F-E26F-4147-A771-554580F20891}" presName="hierChild2" presStyleCnt="0"/>
      <dgm:spPr/>
    </dgm:pt>
  </dgm:ptLst>
  <dgm:cxnLst>
    <dgm:cxn modelId="{4D39E41D-1FFB-42BA-B08F-8C1501AAA8EB}" type="presOf" srcId="{0BB1708F-E26F-4147-A771-554580F20891}" destId="{347035B0-2D58-40BD-B3FE-2F94F9D3A1EB}" srcOrd="0" destOrd="0" presId="urn:microsoft.com/office/officeart/2005/8/layout/hierarchy1"/>
    <dgm:cxn modelId="{A5EF6E69-67C1-4BFF-A63A-FB9C431B521C}" srcId="{829864C9-6FF0-46AA-9831-20E4010C8374}" destId="{0BB1708F-E26F-4147-A771-554580F20891}" srcOrd="2" destOrd="0" parTransId="{5D20140B-247F-4430-ACF2-DEE7FCF319F3}" sibTransId="{3997F22D-D771-4168-BFCB-3158510DCDB6}"/>
    <dgm:cxn modelId="{F6305272-A37B-47A2-901F-25B3E14B2A81}" srcId="{829864C9-6FF0-46AA-9831-20E4010C8374}" destId="{C0A0BA5C-1C11-4437-9BDD-12DEADEFA161}" srcOrd="1" destOrd="0" parTransId="{90031330-D30B-4143-AFF0-24FDC912C777}" sibTransId="{3DD67C30-6414-4707-A9F6-CB9271D74936}"/>
    <dgm:cxn modelId="{9EB3877A-E73E-4526-8925-BC822B36F016}" type="presOf" srcId="{8D388776-E241-4BD7-815B-7A996CC54F9C}" destId="{7A417CF4-DF33-485C-A3E5-436CF225152E}" srcOrd="0" destOrd="0" presId="urn:microsoft.com/office/officeart/2005/8/layout/hierarchy1"/>
    <dgm:cxn modelId="{F298C28A-D32F-4C84-BF2F-5068DD944264}" srcId="{829864C9-6FF0-46AA-9831-20E4010C8374}" destId="{8D388776-E241-4BD7-815B-7A996CC54F9C}" srcOrd="0" destOrd="0" parTransId="{CC9906B7-4CC5-4B63-B3FC-9690F15C8B51}" sibTransId="{050ADCC2-97D7-4762-8297-0D65581CDA5C}"/>
    <dgm:cxn modelId="{4F19F599-2B09-41A4-844C-AF1E4AABF6FB}" type="presOf" srcId="{C0A0BA5C-1C11-4437-9BDD-12DEADEFA161}" destId="{4B46566A-0067-46B9-BFE1-389017B3B60E}" srcOrd="0" destOrd="0" presId="urn:microsoft.com/office/officeart/2005/8/layout/hierarchy1"/>
    <dgm:cxn modelId="{A7D4129F-C09D-4639-8DA0-487F48A30E9C}" type="presOf" srcId="{829864C9-6FF0-46AA-9831-20E4010C8374}" destId="{EBC3BE86-89DC-4A8F-8C73-126A8B0233DA}" srcOrd="0" destOrd="0" presId="urn:microsoft.com/office/officeart/2005/8/layout/hierarchy1"/>
    <dgm:cxn modelId="{01616CE4-9A19-482E-A0F1-623CC8DE5F38}" type="presParOf" srcId="{EBC3BE86-89DC-4A8F-8C73-126A8B0233DA}" destId="{F2709FD8-8CB3-40EA-92AE-70AF89D94BB5}" srcOrd="0" destOrd="0" presId="urn:microsoft.com/office/officeart/2005/8/layout/hierarchy1"/>
    <dgm:cxn modelId="{1E459CCA-D831-4209-8F67-70A88431AD69}" type="presParOf" srcId="{F2709FD8-8CB3-40EA-92AE-70AF89D94BB5}" destId="{E4046D9E-92BF-489A-B6FF-A34549B2502A}" srcOrd="0" destOrd="0" presId="urn:microsoft.com/office/officeart/2005/8/layout/hierarchy1"/>
    <dgm:cxn modelId="{42D7F444-2A49-4292-9EC9-2C15CFBD5032}" type="presParOf" srcId="{E4046D9E-92BF-489A-B6FF-A34549B2502A}" destId="{FBF7E636-414C-4C1B-BCCB-6F1C59EA71BD}" srcOrd="0" destOrd="0" presId="urn:microsoft.com/office/officeart/2005/8/layout/hierarchy1"/>
    <dgm:cxn modelId="{4E08EB26-BA6D-4452-A2D3-D20392D34FB3}" type="presParOf" srcId="{E4046D9E-92BF-489A-B6FF-A34549B2502A}" destId="{7A417CF4-DF33-485C-A3E5-436CF225152E}" srcOrd="1" destOrd="0" presId="urn:microsoft.com/office/officeart/2005/8/layout/hierarchy1"/>
    <dgm:cxn modelId="{00A6EAFE-A87B-4BC2-A49F-9C4867EFBB43}" type="presParOf" srcId="{F2709FD8-8CB3-40EA-92AE-70AF89D94BB5}" destId="{A5FB6D5E-A2CF-4622-AEB0-BFC49113F359}" srcOrd="1" destOrd="0" presId="urn:microsoft.com/office/officeart/2005/8/layout/hierarchy1"/>
    <dgm:cxn modelId="{15007480-1875-4138-AFE0-8A7F2DC09A02}" type="presParOf" srcId="{EBC3BE86-89DC-4A8F-8C73-126A8B0233DA}" destId="{6C7724C9-14EB-4C96-A016-5BF4C943EEDE}" srcOrd="1" destOrd="0" presId="urn:microsoft.com/office/officeart/2005/8/layout/hierarchy1"/>
    <dgm:cxn modelId="{A73F99F8-30E8-4611-94A8-97B0B94DED5B}" type="presParOf" srcId="{6C7724C9-14EB-4C96-A016-5BF4C943EEDE}" destId="{D031C505-0C94-46E7-ACE7-A28689131093}" srcOrd="0" destOrd="0" presId="urn:microsoft.com/office/officeart/2005/8/layout/hierarchy1"/>
    <dgm:cxn modelId="{E952EA7B-DDCC-433E-9A87-A471D40E4275}" type="presParOf" srcId="{D031C505-0C94-46E7-ACE7-A28689131093}" destId="{491688F9-64D4-4EE9-BEF4-A212042034A2}" srcOrd="0" destOrd="0" presId="urn:microsoft.com/office/officeart/2005/8/layout/hierarchy1"/>
    <dgm:cxn modelId="{A0976B26-E261-4E5F-8C60-231366D97A9F}" type="presParOf" srcId="{D031C505-0C94-46E7-ACE7-A28689131093}" destId="{4B46566A-0067-46B9-BFE1-389017B3B60E}" srcOrd="1" destOrd="0" presId="urn:microsoft.com/office/officeart/2005/8/layout/hierarchy1"/>
    <dgm:cxn modelId="{F0C68015-C220-4485-BD90-67D5A09BE052}" type="presParOf" srcId="{6C7724C9-14EB-4C96-A016-5BF4C943EEDE}" destId="{F8841615-E218-4351-8429-6D0304DDC878}" srcOrd="1" destOrd="0" presId="urn:microsoft.com/office/officeart/2005/8/layout/hierarchy1"/>
    <dgm:cxn modelId="{AB1991A9-9C72-4DEB-A2DF-74C894B6D24F}" type="presParOf" srcId="{EBC3BE86-89DC-4A8F-8C73-126A8B0233DA}" destId="{5C8EE327-D328-4EB4-AF61-26D44F0A1D32}" srcOrd="2" destOrd="0" presId="urn:microsoft.com/office/officeart/2005/8/layout/hierarchy1"/>
    <dgm:cxn modelId="{F09D89B6-EE1D-4346-BC3B-FF15A3C74BD2}" type="presParOf" srcId="{5C8EE327-D328-4EB4-AF61-26D44F0A1D32}" destId="{BA4619D2-7021-48AD-9811-95C5A9D00C28}" srcOrd="0" destOrd="0" presId="urn:microsoft.com/office/officeart/2005/8/layout/hierarchy1"/>
    <dgm:cxn modelId="{37C1EF87-97EE-4F0E-913C-ACB194D20B44}" type="presParOf" srcId="{BA4619D2-7021-48AD-9811-95C5A9D00C28}" destId="{9762F2A5-210F-4F31-95E7-6AB93093C03C}" srcOrd="0" destOrd="0" presId="urn:microsoft.com/office/officeart/2005/8/layout/hierarchy1"/>
    <dgm:cxn modelId="{8EF8A37D-FD0A-44CC-BAFA-B91488C869BF}" type="presParOf" srcId="{BA4619D2-7021-48AD-9811-95C5A9D00C28}" destId="{347035B0-2D58-40BD-B3FE-2F94F9D3A1EB}" srcOrd="1" destOrd="0" presId="urn:microsoft.com/office/officeart/2005/8/layout/hierarchy1"/>
    <dgm:cxn modelId="{230834C7-24AE-468B-812C-9226245FDD99}" type="presParOf" srcId="{5C8EE327-D328-4EB4-AF61-26D44F0A1D32}" destId="{2F290B1D-B3EE-479B-96F0-286AD867BEE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DDD90B8-1E99-4492-A8E6-FC77AEE88C2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F922D9E-65A1-4C4F-BBB7-C725A63824C3}">
      <dgm:prSet/>
      <dgm:spPr/>
      <dgm:t>
        <a:bodyPr/>
        <a:lstStyle/>
        <a:p>
          <a:r>
            <a:rPr lang="en-GB" dirty="0"/>
            <a:t>CRM systems manage customer interactions and support personalised marketing (Buttle &amp; Maklan, 2019).</a:t>
          </a:r>
          <a:endParaRPr lang="en-US" dirty="0"/>
        </a:p>
      </dgm:t>
    </dgm:pt>
    <dgm:pt modelId="{7ADB02A3-4928-452D-AB44-384A83A6709C}" type="parTrans" cxnId="{5EFCB1E6-CC4E-4F0D-90CE-EA46EC2C14C1}">
      <dgm:prSet/>
      <dgm:spPr/>
      <dgm:t>
        <a:bodyPr/>
        <a:lstStyle/>
        <a:p>
          <a:endParaRPr lang="en-US"/>
        </a:p>
      </dgm:t>
    </dgm:pt>
    <dgm:pt modelId="{FF6FA90D-6092-4118-9C95-D6FBCBFBC414}" type="sibTrans" cxnId="{5EFCB1E6-CC4E-4F0D-90CE-EA46EC2C14C1}">
      <dgm:prSet/>
      <dgm:spPr/>
      <dgm:t>
        <a:bodyPr/>
        <a:lstStyle/>
        <a:p>
          <a:endParaRPr lang="en-US"/>
        </a:p>
      </dgm:t>
    </dgm:pt>
    <dgm:pt modelId="{CC167D3A-8D0C-41AE-BE24-75A23113B764}">
      <dgm:prSet/>
      <dgm:spPr/>
      <dgm:t>
        <a:bodyPr/>
        <a:lstStyle/>
        <a:p>
          <a:r>
            <a:rPr lang="en-GB" dirty="0"/>
            <a:t>They improve customer loyalty and retention (Payne &amp; Frow, 2017).</a:t>
          </a:r>
          <a:endParaRPr lang="en-US" dirty="0"/>
        </a:p>
      </dgm:t>
    </dgm:pt>
    <dgm:pt modelId="{4FDBA98B-815C-4192-A46D-214DB30E4888}" type="parTrans" cxnId="{7BEADF99-84FE-4A9A-A3B1-0E7629752470}">
      <dgm:prSet/>
      <dgm:spPr/>
      <dgm:t>
        <a:bodyPr/>
        <a:lstStyle/>
        <a:p>
          <a:endParaRPr lang="en-US"/>
        </a:p>
      </dgm:t>
    </dgm:pt>
    <dgm:pt modelId="{24BEE70A-933B-4999-96C0-80985F5D6BFE}" type="sibTrans" cxnId="{7BEADF99-84FE-4A9A-A3B1-0E7629752470}">
      <dgm:prSet/>
      <dgm:spPr/>
      <dgm:t>
        <a:bodyPr/>
        <a:lstStyle/>
        <a:p>
          <a:endParaRPr lang="en-US"/>
        </a:p>
      </dgm:t>
    </dgm:pt>
    <dgm:pt modelId="{E316FE0A-F462-4DEF-B7BE-B17DBE7C7311}">
      <dgm:prSet/>
      <dgm:spPr/>
      <dgm:t>
        <a:bodyPr/>
        <a:lstStyle/>
        <a:p>
          <a:r>
            <a:rPr lang="en-GB" dirty="0"/>
            <a:t>However, CRM raises privacy and data protection concerns (Chaffey, 2019).</a:t>
          </a:r>
          <a:endParaRPr lang="en-US" dirty="0"/>
        </a:p>
      </dgm:t>
    </dgm:pt>
    <dgm:pt modelId="{E972C46D-86CA-4296-8190-1804CF50C725}" type="parTrans" cxnId="{E3603F86-37DE-45A0-8CE7-BD019135C021}">
      <dgm:prSet/>
      <dgm:spPr/>
      <dgm:t>
        <a:bodyPr/>
        <a:lstStyle/>
        <a:p>
          <a:endParaRPr lang="en-US"/>
        </a:p>
      </dgm:t>
    </dgm:pt>
    <dgm:pt modelId="{641DC154-BA8F-49F6-93C2-FA1154C43828}" type="sibTrans" cxnId="{E3603F86-37DE-45A0-8CE7-BD019135C021}">
      <dgm:prSet/>
      <dgm:spPr/>
      <dgm:t>
        <a:bodyPr/>
        <a:lstStyle/>
        <a:p>
          <a:endParaRPr lang="en-US"/>
        </a:p>
      </dgm:t>
    </dgm:pt>
    <dgm:pt modelId="{213D3229-7EA3-43DB-BEFA-5B2972E0CB61}" type="pres">
      <dgm:prSet presAssocID="{ADDD90B8-1E99-4492-A8E6-FC77AEE88C2F}" presName="linear" presStyleCnt="0">
        <dgm:presLayoutVars>
          <dgm:animLvl val="lvl"/>
          <dgm:resizeHandles val="exact"/>
        </dgm:presLayoutVars>
      </dgm:prSet>
      <dgm:spPr/>
    </dgm:pt>
    <dgm:pt modelId="{67DF6795-6C23-4C7B-9ED4-B690042DA66C}" type="pres">
      <dgm:prSet presAssocID="{7F922D9E-65A1-4C4F-BBB7-C725A63824C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43B3414-49BA-4564-80A0-401D7B0A5F5B}" type="pres">
      <dgm:prSet presAssocID="{FF6FA90D-6092-4118-9C95-D6FBCBFBC414}" presName="spacer" presStyleCnt="0"/>
      <dgm:spPr/>
    </dgm:pt>
    <dgm:pt modelId="{B1147CCD-D716-4D03-B677-D5CE9FC84210}" type="pres">
      <dgm:prSet presAssocID="{CC167D3A-8D0C-41AE-BE24-75A23113B76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24DE36EA-927E-4770-8A56-AEE0C2FF4BDE}" type="pres">
      <dgm:prSet presAssocID="{24BEE70A-933B-4999-96C0-80985F5D6BFE}" presName="spacer" presStyleCnt="0"/>
      <dgm:spPr/>
    </dgm:pt>
    <dgm:pt modelId="{075955AE-7E3F-4076-B14B-75BB9DBDD83C}" type="pres">
      <dgm:prSet presAssocID="{E316FE0A-F462-4DEF-B7BE-B17DBE7C731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C339D63-CA05-48CF-9A1D-93C801554E5D}" type="presOf" srcId="{CC167D3A-8D0C-41AE-BE24-75A23113B764}" destId="{B1147CCD-D716-4D03-B677-D5CE9FC84210}" srcOrd="0" destOrd="0" presId="urn:microsoft.com/office/officeart/2005/8/layout/vList2"/>
    <dgm:cxn modelId="{CA95384C-42F3-4FBA-A6BD-26E7A4FAB975}" type="presOf" srcId="{E316FE0A-F462-4DEF-B7BE-B17DBE7C7311}" destId="{075955AE-7E3F-4076-B14B-75BB9DBDD83C}" srcOrd="0" destOrd="0" presId="urn:microsoft.com/office/officeart/2005/8/layout/vList2"/>
    <dgm:cxn modelId="{E3603F86-37DE-45A0-8CE7-BD019135C021}" srcId="{ADDD90B8-1E99-4492-A8E6-FC77AEE88C2F}" destId="{E316FE0A-F462-4DEF-B7BE-B17DBE7C7311}" srcOrd="2" destOrd="0" parTransId="{E972C46D-86CA-4296-8190-1804CF50C725}" sibTransId="{641DC154-BA8F-49F6-93C2-FA1154C43828}"/>
    <dgm:cxn modelId="{B0B35991-D84C-4051-869A-67616CBA25BB}" type="presOf" srcId="{ADDD90B8-1E99-4492-A8E6-FC77AEE88C2F}" destId="{213D3229-7EA3-43DB-BEFA-5B2972E0CB61}" srcOrd="0" destOrd="0" presId="urn:microsoft.com/office/officeart/2005/8/layout/vList2"/>
    <dgm:cxn modelId="{7BEADF99-84FE-4A9A-A3B1-0E7629752470}" srcId="{ADDD90B8-1E99-4492-A8E6-FC77AEE88C2F}" destId="{CC167D3A-8D0C-41AE-BE24-75A23113B764}" srcOrd="1" destOrd="0" parTransId="{4FDBA98B-815C-4192-A46D-214DB30E4888}" sibTransId="{24BEE70A-933B-4999-96C0-80985F5D6BFE}"/>
    <dgm:cxn modelId="{284FEDBC-D17E-4E94-9F9A-66AAF4F8A269}" type="presOf" srcId="{7F922D9E-65A1-4C4F-BBB7-C725A63824C3}" destId="{67DF6795-6C23-4C7B-9ED4-B690042DA66C}" srcOrd="0" destOrd="0" presId="urn:microsoft.com/office/officeart/2005/8/layout/vList2"/>
    <dgm:cxn modelId="{5EFCB1E6-CC4E-4F0D-90CE-EA46EC2C14C1}" srcId="{ADDD90B8-1E99-4492-A8E6-FC77AEE88C2F}" destId="{7F922D9E-65A1-4C4F-BBB7-C725A63824C3}" srcOrd="0" destOrd="0" parTransId="{7ADB02A3-4928-452D-AB44-384A83A6709C}" sibTransId="{FF6FA90D-6092-4118-9C95-D6FBCBFBC414}"/>
    <dgm:cxn modelId="{7E309583-B42B-4BED-8C6A-F9F5C93E285E}" type="presParOf" srcId="{213D3229-7EA3-43DB-BEFA-5B2972E0CB61}" destId="{67DF6795-6C23-4C7B-9ED4-B690042DA66C}" srcOrd="0" destOrd="0" presId="urn:microsoft.com/office/officeart/2005/8/layout/vList2"/>
    <dgm:cxn modelId="{10D036AA-8C4C-4484-8AB7-BAF15EEDA357}" type="presParOf" srcId="{213D3229-7EA3-43DB-BEFA-5B2972E0CB61}" destId="{243B3414-49BA-4564-80A0-401D7B0A5F5B}" srcOrd="1" destOrd="0" presId="urn:microsoft.com/office/officeart/2005/8/layout/vList2"/>
    <dgm:cxn modelId="{60AF41E7-D17C-4029-B62B-7ED2E4534479}" type="presParOf" srcId="{213D3229-7EA3-43DB-BEFA-5B2972E0CB61}" destId="{B1147CCD-D716-4D03-B677-D5CE9FC84210}" srcOrd="2" destOrd="0" presId="urn:microsoft.com/office/officeart/2005/8/layout/vList2"/>
    <dgm:cxn modelId="{5086FBD8-09C0-4B0F-9F61-7832A0810120}" type="presParOf" srcId="{213D3229-7EA3-43DB-BEFA-5B2972E0CB61}" destId="{24DE36EA-927E-4770-8A56-AEE0C2FF4BDE}" srcOrd="3" destOrd="0" presId="urn:microsoft.com/office/officeart/2005/8/layout/vList2"/>
    <dgm:cxn modelId="{86A9381C-1CCC-4C99-9B02-0956FDCC1C91}" type="presParOf" srcId="{213D3229-7EA3-43DB-BEFA-5B2972E0CB61}" destId="{075955AE-7E3F-4076-B14B-75BB9DBDD83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DFEC10F-7457-4772-ABBD-979446B506E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DC13C82B-365C-4D96-8787-972641DC1E98}">
      <dgm:prSet/>
      <dgm:spPr/>
      <dgm:t>
        <a:bodyPr/>
        <a:lstStyle/>
        <a:p>
          <a:pPr>
            <a:defRPr cap="all"/>
          </a:pPr>
          <a:r>
            <a:rPr lang="en-GB" dirty="0"/>
            <a:t>GDPR requires lawful, transparent data processing (ICO, 2023).</a:t>
          </a:r>
          <a:endParaRPr lang="en-US" dirty="0"/>
        </a:p>
      </dgm:t>
    </dgm:pt>
    <dgm:pt modelId="{A48C73D6-8FCD-4847-8DF4-DFB294CE7231}" type="parTrans" cxnId="{7B253263-0FF1-4881-97BC-4B3932495D66}">
      <dgm:prSet/>
      <dgm:spPr/>
      <dgm:t>
        <a:bodyPr/>
        <a:lstStyle/>
        <a:p>
          <a:endParaRPr lang="en-US"/>
        </a:p>
      </dgm:t>
    </dgm:pt>
    <dgm:pt modelId="{CAA1D218-3AF0-485C-AEB4-2426CAEDF745}" type="sibTrans" cxnId="{7B253263-0FF1-4881-97BC-4B3932495D66}">
      <dgm:prSet/>
      <dgm:spPr/>
      <dgm:t>
        <a:bodyPr/>
        <a:lstStyle/>
        <a:p>
          <a:endParaRPr lang="en-US"/>
        </a:p>
      </dgm:t>
    </dgm:pt>
    <dgm:pt modelId="{FEF8971C-B4BE-44C8-8720-6F7CE4AD3871}">
      <dgm:prSet/>
      <dgm:spPr/>
      <dgm:t>
        <a:bodyPr/>
        <a:lstStyle/>
        <a:p>
          <a:pPr>
            <a:defRPr cap="all"/>
          </a:pPr>
          <a:r>
            <a:rPr lang="en-GB" dirty="0"/>
            <a:t>Cybersecurity threats can compromise sensitive data (Chaffey, 2019).</a:t>
          </a:r>
          <a:endParaRPr lang="en-US" dirty="0"/>
        </a:p>
      </dgm:t>
    </dgm:pt>
    <dgm:pt modelId="{34596D65-3110-4A79-8768-8135CED105F7}" type="parTrans" cxnId="{5E8F6727-E923-4334-A87D-F02595E055EC}">
      <dgm:prSet/>
      <dgm:spPr/>
      <dgm:t>
        <a:bodyPr/>
        <a:lstStyle/>
        <a:p>
          <a:endParaRPr lang="en-US"/>
        </a:p>
      </dgm:t>
    </dgm:pt>
    <dgm:pt modelId="{BDAC3B23-3BE7-4C89-B732-FC0CAE220A84}" type="sibTrans" cxnId="{5E8F6727-E923-4334-A87D-F02595E055EC}">
      <dgm:prSet/>
      <dgm:spPr/>
      <dgm:t>
        <a:bodyPr/>
        <a:lstStyle/>
        <a:p>
          <a:endParaRPr lang="en-US"/>
        </a:p>
      </dgm:t>
    </dgm:pt>
    <dgm:pt modelId="{8F5AE855-9E80-4603-B181-ED936BC93F90}">
      <dgm:prSet/>
      <dgm:spPr/>
      <dgm:t>
        <a:bodyPr/>
        <a:lstStyle/>
        <a:p>
          <a:pPr>
            <a:defRPr cap="all"/>
          </a:pPr>
          <a:r>
            <a:rPr lang="en-GB" dirty="0"/>
            <a:t>AI‑driven systems risk bias in automated decisions (O’Neil, 2016).</a:t>
          </a:r>
          <a:endParaRPr lang="en-US" dirty="0"/>
        </a:p>
      </dgm:t>
    </dgm:pt>
    <dgm:pt modelId="{9C158955-912B-4759-82A5-C99C421492D0}" type="parTrans" cxnId="{D603855D-2DA4-44BB-81E9-D499EC2A95CF}">
      <dgm:prSet/>
      <dgm:spPr/>
      <dgm:t>
        <a:bodyPr/>
        <a:lstStyle/>
        <a:p>
          <a:endParaRPr lang="en-US"/>
        </a:p>
      </dgm:t>
    </dgm:pt>
    <dgm:pt modelId="{D4A19B7C-89DE-4C18-AE58-3F1C706EAC6E}" type="sibTrans" cxnId="{D603855D-2DA4-44BB-81E9-D499EC2A95CF}">
      <dgm:prSet/>
      <dgm:spPr/>
      <dgm:t>
        <a:bodyPr/>
        <a:lstStyle/>
        <a:p>
          <a:endParaRPr lang="en-US"/>
        </a:p>
      </dgm:t>
    </dgm:pt>
    <dgm:pt modelId="{763B3BF5-E6B8-48D9-ACC1-714EF3FA1BF3}">
      <dgm:prSet/>
      <dgm:spPr/>
      <dgm:t>
        <a:bodyPr/>
        <a:lstStyle/>
        <a:p>
          <a:pPr>
            <a:defRPr cap="all"/>
          </a:pPr>
          <a:r>
            <a:rPr lang="en-GB" dirty="0"/>
            <a:t>Employee monitoring raises ethical concerns (Laudon &amp; Laudon, 2022).</a:t>
          </a:r>
          <a:endParaRPr lang="en-US" dirty="0"/>
        </a:p>
      </dgm:t>
    </dgm:pt>
    <dgm:pt modelId="{F2FE7AAA-141D-4E05-B221-E9D9FF53AEA6}" type="parTrans" cxnId="{023CB05F-67B0-4333-8B4E-2DFDB5936D0E}">
      <dgm:prSet/>
      <dgm:spPr/>
      <dgm:t>
        <a:bodyPr/>
        <a:lstStyle/>
        <a:p>
          <a:endParaRPr lang="en-US"/>
        </a:p>
      </dgm:t>
    </dgm:pt>
    <dgm:pt modelId="{1C063856-8537-4915-8180-45066939B2AB}" type="sibTrans" cxnId="{023CB05F-67B0-4333-8B4E-2DFDB5936D0E}">
      <dgm:prSet/>
      <dgm:spPr/>
      <dgm:t>
        <a:bodyPr/>
        <a:lstStyle/>
        <a:p>
          <a:endParaRPr lang="en-US"/>
        </a:p>
      </dgm:t>
    </dgm:pt>
    <dgm:pt modelId="{2BF58857-7D1E-486F-8E8D-59C1FB787D38}" type="pres">
      <dgm:prSet presAssocID="{9DFEC10F-7457-4772-ABBD-979446B506E7}" presName="root" presStyleCnt="0">
        <dgm:presLayoutVars>
          <dgm:dir/>
          <dgm:resizeHandles val="exact"/>
        </dgm:presLayoutVars>
      </dgm:prSet>
      <dgm:spPr/>
    </dgm:pt>
    <dgm:pt modelId="{AB673BB4-7FF8-4333-9CB3-71624D6DB97A}" type="pres">
      <dgm:prSet presAssocID="{DC13C82B-365C-4D96-8787-972641DC1E98}" presName="compNode" presStyleCnt="0"/>
      <dgm:spPr/>
    </dgm:pt>
    <dgm:pt modelId="{77C383E4-A68A-411A-BDCD-034E74E911BD}" type="pres">
      <dgm:prSet presAssocID="{DC13C82B-365C-4D96-8787-972641DC1E98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DC1C5167-97DA-4F55-A431-7FCA8AD8AC01}" type="pres">
      <dgm:prSet presAssocID="{DC13C82B-365C-4D96-8787-972641DC1E9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BF911E2C-7609-4EC2-84AE-A270B2426EE3}" type="pres">
      <dgm:prSet presAssocID="{DC13C82B-365C-4D96-8787-972641DC1E98}" presName="spaceRect" presStyleCnt="0"/>
      <dgm:spPr/>
    </dgm:pt>
    <dgm:pt modelId="{F5AB238A-1A53-4B20-9350-5711A34941D5}" type="pres">
      <dgm:prSet presAssocID="{DC13C82B-365C-4D96-8787-972641DC1E98}" presName="textRect" presStyleLbl="revTx" presStyleIdx="0" presStyleCnt="4">
        <dgm:presLayoutVars>
          <dgm:chMax val="1"/>
          <dgm:chPref val="1"/>
        </dgm:presLayoutVars>
      </dgm:prSet>
      <dgm:spPr/>
    </dgm:pt>
    <dgm:pt modelId="{1AF91460-9549-446C-9A2F-C214C5CE1C17}" type="pres">
      <dgm:prSet presAssocID="{CAA1D218-3AF0-485C-AEB4-2426CAEDF745}" presName="sibTrans" presStyleCnt="0"/>
      <dgm:spPr/>
    </dgm:pt>
    <dgm:pt modelId="{98E30B10-9E70-458E-91DA-9F50104C8E51}" type="pres">
      <dgm:prSet presAssocID="{FEF8971C-B4BE-44C8-8720-6F7CE4AD3871}" presName="compNode" presStyleCnt="0"/>
      <dgm:spPr/>
    </dgm:pt>
    <dgm:pt modelId="{0D41678B-96C4-4CEA-B91E-8BEDCDA7AAC0}" type="pres">
      <dgm:prSet presAssocID="{FEF8971C-B4BE-44C8-8720-6F7CE4AD3871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585C14D-9774-422A-8FC4-4E9DC5D4E52C}" type="pres">
      <dgm:prSet presAssocID="{FEF8971C-B4BE-44C8-8720-6F7CE4AD387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F9E72012-5115-49A0-96E2-2018A055CB26}" type="pres">
      <dgm:prSet presAssocID="{FEF8971C-B4BE-44C8-8720-6F7CE4AD3871}" presName="spaceRect" presStyleCnt="0"/>
      <dgm:spPr/>
    </dgm:pt>
    <dgm:pt modelId="{DF15BC3C-3C97-49C7-AF97-E984D994BD28}" type="pres">
      <dgm:prSet presAssocID="{FEF8971C-B4BE-44C8-8720-6F7CE4AD3871}" presName="textRect" presStyleLbl="revTx" presStyleIdx="1" presStyleCnt="4">
        <dgm:presLayoutVars>
          <dgm:chMax val="1"/>
          <dgm:chPref val="1"/>
        </dgm:presLayoutVars>
      </dgm:prSet>
      <dgm:spPr/>
    </dgm:pt>
    <dgm:pt modelId="{8F10C208-BD52-491E-AFAC-2F1E4BBD0794}" type="pres">
      <dgm:prSet presAssocID="{BDAC3B23-3BE7-4C89-B732-FC0CAE220A84}" presName="sibTrans" presStyleCnt="0"/>
      <dgm:spPr/>
    </dgm:pt>
    <dgm:pt modelId="{DD5DA003-6181-4FE1-BF90-F56921F6BDDF}" type="pres">
      <dgm:prSet presAssocID="{8F5AE855-9E80-4603-B181-ED936BC93F90}" presName="compNode" presStyleCnt="0"/>
      <dgm:spPr/>
    </dgm:pt>
    <dgm:pt modelId="{C2F5C952-AFFE-476A-8B95-00A6AD961F83}" type="pres">
      <dgm:prSet presAssocID="{8F5AE855-9E80-4603-B181-ED936BC93F90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C75E583-83B9-47FB-9AF8-CF7BA3CC0C9A}" type="pres">
      <dgm:prSet presAssocID="{8F5AE855-9E80-4603-B181-ED936BC93F9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C1EFCCB1-15B4-4B4F-AF78-B61A471D7924}" type="pres">
      <dgm:prSet presAssocID="{8F5AE855-9E80-4603-B181-ED936BC93F90}" presName="spaceRect" presStyleCnt="0"/>
      <dgm:spPr/>
    </dgm:pt>
    <dgm:pt modelId="{FE819BA3-CEB9-4515-9ED8-59E3D6229B09}" type="pres">
      <dgm:prSet presAssocID="{8F5AE855-9E80-4603-B181-ED936BC93F90}" presName="textRect" presStyleLbl="revTx" presStyleIdx="2" presStyleCnt="4">
        <dgm:presLayoutVars>
          <dgm:chMax val="1"/>
          <dgm:chPref val="1"/>
        </dgm:presLayoutVars>
      </dgm:prSet>
      <dgm:spPr/>
    </dgm:pt>
    <dgm:pt modelId="{CCA79C46-518A-46B0-979F-4AEDEBC8AE51}" type="pres">
      <dgm:prSet presAssocID="{D4A19B7C-89DE-4C18-AE58-3F1C706EAC6E}" presName="sibTrans" presStyleCnt="0"/>
      <dgm:spPr/>
    </dgm:pt>
    <dgm:pt modelId="{5A22AA26-A471-4E64-AA22-F97507CE3493}" type="pres">
      <dgm:prSet presAssocID="{763B3BF5-E6B8-48D9-ACC1-714EF3FA1BF3}" presName="compNode" presStyleCnt="0"/>
      <dgm:spPr/>
    </dgm:pt>
    <dgm:pt modelId="{5060FE74-48EC-4132-9055-53A81EEE8E5F}" type="pres">
      <dgm:prSet presAssocID="{763B3BF5-E6B8-48D9-ACC1-714EF3FA1BF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57916FA9-1C6E-4A03-A079-CD7DCF967E0E}" type="pres">
      <dgm:prSet presAssocID="{763B3BF5-E6B8-48D9-ACC1-714EF3FA1BF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5ED1CC95-9C2C-448A-8D51-D6752FBA2534}" type="pres">
      <dgm:prSet presAssocID="{763B3BF5-E6B8-48D9-ACC1-714EF3FA1BF3}" presName="spaceRect" presStyleCnt="0"/>
      <dgm:spPr/>
    </dgm:pt>
    <dgm:pt modelId="{4BC48C32-2FA4-4F8F-BC67-02E0FBD48666}" type="pres">
      <dgm:prSet presAssocID="{763B3BF5-E6B8-48D9-ACC1-714EF3FA1BF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E8F6727-E923-4334-A87D-F02595E055EC}" srcId="{9DFEC10F-7457-4772-ABBD-979446B506E7}" destId="{FEF8971C-B4BE-44C8-8720-6F7CE4AD3871}" srcOrd="1" destOrd="0" parTransId="{34596D65-3110-4A79-8768-8135CED105F7}" sibTransId="{BDAC3B23-3BE7-4C89-B732-FC0CAE220A84}"/>
    <dgm:cxn modelId="{D603855D-2DA4-44BB-81E9-D499EC2A95CF}" srcId="{9DFEC10F-7457-4772-ABBD-979446B506E7}" destId="{8F5AE855-9E80-4603-B181-ED936BC93F90}" srcOrd="2" destOrd="0" parTransId="{9C158955-912B-4759-82A5-C99C421492D0}" sibTransId="{D4A19B7C-89DE-4C18-AE58-3F1C706EAC6E}"/>
    <dgm:cxn modelId="{023CB05F-67B0-4333-8B4E-2DFDB5936D0E}" srcId="{9DFEC10F-7457-4772-ABBD-979446B506E7}" destId="{763B3BF5-E6B8-48D9-ACC1-714EF3FA1BF3}" srcOrd="3" destOrd="0" parTransId="{F2FE7AAA-141D-4E05-B221-E9D9FF53AEA6}" sibTransId="{1C063856-8537-4915-8180-45066939B2AB}"/>
    <dgm:cxn modelId="{7B253263-0FF1-4881-97BC-4B3932495D66}" srcId="{9DFEC10F-7457-4772-ABBD-979446B506E7}" destId="{DC13C82B-365C-4D96-8787-972641DC1E98}" srcOrd="0" destOrd="0" parTransId="{A48C73D6-8FCD-4847-8DF4-DFB294CE7231}" sibTransId="{CAA1D218-3AF0-485C-AEB4-2426CAEDF745}"/>
    <dgm:cxn modelId="{E626526D-9547-4CE1-8BB3-CD01B31C5BEC}" type="presOf" srcId="{8F5AE855-9E80-4603-B181-ED936BC93F90}" destId="{FE819BA3-CEB9-4515-9ED8-59E3D6229B09}" srcOrd="0" destOrd="0" presId="urn:microsoft.com/office/officeart/2018/5/layout/IconLeafLabelList"/>
    <dgm:cxn modelId="{E9D83353-C0D1-489A-A541-D512708680F9}" type="presOf" srcId="{763B3BF5-E6B8-48D9-ACC1-714EF3FA1BF3}" destId="{4BC48C32-2FA4-4F8F-BC67-02E0FBD48666}" srcOrd="0" destOrd="0" presId="urn:microsoft.com/office/officeart/2018/5/layout/IconLeafLabelList"/>
    <dgm:cxn modelId="{E4BFBE76-CCE9-4D77-AF5D-B5AA924D9655}" type="presOf" srcId="{9DFEC10F-7457-4772-ABBD-979446B506E7}" destId="{2BF58857-7D1E-486F-8E8D-59C1FB787D38}" srcOrd="0" destOrd="0" presId="urn:microsoft.com/office/officeart/2018/5/layout/IconLeafLabelList"/>
    <dgm:cxn modelId="{35901998-2AE6-4543-AA0C-C573C33B2058}" type="presOf" srcId="{DC13C82B-365C-4D96-8787-972641DC1E98}" destId="{F5AB238A-1A53-4B20-9350-5711A34941D5}" srcOrd="0" destOrd="0" presId="urn:microsoft.com/office/officeart/2018/5/layout/IconLeafLabelList"/>
    <dgm:cxn modelId="{F5BCF4C5-E8A4-4C1F-BE83-21524545A8BB}" type="presOf" srcId="{FEF8971C-B4BE-44C8-8720-6F7CE4AD3871}" destId="{DF15BC3C-3C97-49C7-AF97-E984D994BD28}" srcOrd="0" destOrd="0" presId="urn:microsoft.com/office/officeart/2018/5/layout/IconLeafLabelList"/>
    <dgm:cxn modelId="{4A84CF7D-5922-4F67-8D96-FD67F331204C}" type="presParOf" srcId="{2BF58857-7D1E-486F-8E8D-59C1FB787D38}" destId="{AB673BB4-7FF8-4333-9CB3-71624D6DB97A}" srcOrd="0" destOrd="0" presId="urn:microsoft.com/office/officeart/2018/5/layout/IconLeafLabelList"/>
    <dgm:cxn modelId="{115D9C80-F1C3-4316-B016-B42D4D95F41D}" type="presParOf" srcId="{AB673BB4-7FF8-4333-9CB3-71624D6DB97A}" destId="{77C383E4-A68A-411A-BDCD-034E74E911BD}" srcOrd="0" destOrd="0" presId="urn:microsoft.com/office/officeart/2018/5/layout/IconLeafLabelList"/>
    <dgm:cxn modelId="{4EBE5C34-04D2-4FE3-94E6-B07DA9828F9F}" type="presParOf" srcId="{AB673BB4-7FF8-4333-9CB3-71624D6DB97A}" destId="{DC1C5167-97DA-4F55-A431-7FCA8AD8AC01}" srcOrd="1" destOrd="0" presId="urn:microsoft.com/office/officeart/2018/5/layout/IconLeafLabelList"/>
    <dgm:cxn modelId="{C773CEA6-BEB3-4B87-9398-9902EC348466}" type="presParOf" srcId="{AB673BB4-7FF8-4333-9CB3-71624D6DB97A}" destId="{BF911E2C-7609-4EC2-84AE-A270B2426EE3}" srcOrd="2" destOrd="0" presId="urn:microsoft.com/office/officeart/2018/5/layout/IconLeafLabelList"/>
    <dgm:cxn modelId="{883035EF-A757-4BFA-9F7B-FCD864F23954}" type="presParOf" srcId="{AB673BB4-7FF8-4333-9CB3-71624D6DB97A}" destId="{F5AB238A-1A53-4B20-9350-5711A34941D5}" srcOrd="3" destOrd="0" presId="urn:microsoft.com/office/officeart/2018/5/layout/IconLeafLabelList"/>
    <dgm:cxn modelId="{9AAD7C60-5DF2-44B5-A838-C98C1032BF5A}" type="presParOf" srcId="{2BF58857-7D1E-486F-8E8D-59C1FB787D38}" destId="{1AF91460-9549-446C-9A2F-C214C5CE1C17}" srcOrd="1" destOrd="0" presId="urn:microsoft.com/office/officeart/2018/5/layout/IconLeafLabelList"/>
    <dgm:cxn modelId="{19B150ED-AFCF-40B4-84B7-1F51066758D1}" type="presParOf" srcId="{2BF58857-7D1E-486F-8E8D-59C1FB787D38}" destId="{98E30B10-9E70-458E-91DA-9F50104C8E51}" srcOrd="2" destOrd="0" presId="urn:microsoft.com/office/officeart/2018/5/layout/IconLeafLabelList"/>
    <dgm:cxn modelId="{0D4E7DD8-60EA-4384-8CBE-6A6E4FBDD21D}" type="presParOf" srcId="{98E30B10-9E70-458E-91DA-9F50104C8E51}" destId="{0D41678B-96C4-4CEA-B91E-8BEDCDA7AAC0}" srcOrd="0" destOrd="0" presId="urn:microsoft.com/office/officeart/2018/5/layout/IconLeafLabelList"/>
    <dgm:cxn modelId="{47D712A8-A3A5-4917-815C-A1ADFCA0B36B}" type="presParOf" srcId="{98E30B10-9E70-458E-91DA-9F50104C8E51}" destId="{4585C14D-9774-422A-8FC4-4E9DC5D4E52C}" srcOrd="1" destOrd="0" presId="urn:microsoft.com/office/officeart/2018/5/layout/IconLeafLabelList"/>
    <dgm:cxn modelId="{0724107C-5ACC-42AE-9BF3-200555ECC162}" type="presParOf" srcId="{98E30B10-9E70-458E-91DA-9F50104C8E51}" destId="{F9E72012-5115-49A0-96E2-2018A055CB26}" srcOrd="2" destOrd="0" presId="urn:microsoft.com/office/officeart/2018/5/layout/IconLeafLabelList"/>
    <dgm:cxn modelId="{1DD257E3-1487-49DC-8CC7-0EB6A6ABA00B}" type="presParOf" srcId="{98E30B10-9E70-458E-91DA-9F50104C8E51}" destId="{DF15BC3C-3C97-49C7-AF97-E984D994BD28}" srcOrd="3" destOrd="0" presId="urn:microsoft.com/office/officeart/2018/5/layout/IconLeafLabelList"/>
    <dgm:cxn modelId="{8218F7B7-559E-486D-B0BC-838ABB338A5A}" type="presParOf" srcId="{2BF58857-7D1E-486F-8E8D-59C1FB787D38}" destId="{8F10C208-BD52-491E-AFAC-2F1E4BBD0794}" srcOrd="3" destOrd="0" presId="urn:microsoft.com/office/officeart/2018/5/layout/IconLeafLabelList"/>
    <dgm:cxn modelId="{46B82C7F-B40C-4322-A38D-C2AB935C92DA}" type="presParOf" srcId="{2BF58857-7D1E-486F-8E8D-59C1FB787D38}" destId="{DD5DA003-6181-4FE1-BF90-F56921F6BDDF}" srcOrd="4" destOrd="0" presId="urn:microsoft.com/office/officeart/2018/5/layout/IconLeafLabelList"/>
    <dgm:cxn modelId="{47D5F485-25A0-4B61-8BA7-5358564BE056}" type="presParOf" srcId="{DD5DA003-6181-4FE1-BF90-F56921F6BDDF}" destId="{C2F5C952-AFFE-476A-8B95-00A6AD961F83}" srcOrd="0" destOrd="0" presId="urn:microsoft.com/office/officeart/2018/5/layout/IconLeafLabelList"/>
    <dgm:cxn modelId="{3089788B-4BBB-4AD7-88A7-AF83D8B66A6A}" type="presParOf" srcId="{DD5DA003-6181-4FE1-BF90-F56921F6BDDF}" destId="{AC75E583-83B9-47FB-9AF8-CF7BA3CC0C9A}" srcOrd="1" destOrd="0" presId="urn:microsoft.com/office/officeart/2018/5/layout/IconLeafLabelList"/>
    <dgm:cxn modelId="{E2699D99-D163-49C3-BB67-9A57F49AEE26}" type="presParOf" srcId="{DD5DA003-6181-4FE1-BF90-F56921F6BDDF}" destId="{C1EFCCB1-15B4-4B4F-AF78-B61A471D7924}" srcOrd="2" destOrd="0" presId="urn:microsoft.com/office/officeart/2018/5/layout/IconLeafLabelList"/>
    <dgm:cxn modelId="{5252F3BD-6648-464C-9130-424248A20F04}" type="presParOf" srcId="{DD5DA003-6181-4FE1-BF90-F56921F6BDDF}" destId="{FE819BA3-CEB9-4515-9ED8-59E3D6229B09}" srcOrd="3" destOrd="0" presId="urn:microsoft.com/office/officeart/2018/5/layout/IconLeafLabelList"/>
    <dgm:cxn modelId="{29429259-62EC-4D23-A1CC-E224D33227DE}" type="presParOf" srcId="{2BF58857-7D1E-486F-8E8D-59C1FB787D38}" destId="{CCA79C46-518A-46B0-979F-4AEDEBC8AE51}" srcOrd="5" destOrd="0" presId="urn:microsoft.com/office/officeart/2018/5/layout/IconLeafLabelList"/>
    <dgm:cxn modelId="{C61F7195-4439-4765-9CAA-1D9BB5CCC022}" type="presParOf" srcId="{2BF58857-7D1E-486F-8E8D-59C1FB787D38}" destId="{5A22AA26-A471-4E64-AA22-F97507CE3493}" srcOrd="6" destOrd="0" presId="urn:microsoft.com/office/officeart/2018/5/layout/IconLeafLabelList"/>
    <dgm:cxn modelId="{EC53BEF0-76D9-432B-A280-D4DCF8164B68}" type="presParOf" srcId="{5A22AA26-A471-4E64-AA22-F97507CE3493}" destId="{5060FE74-48EC-4132-9055-53A81EEE8E5F}" srcOrd="0" destOrd="0" presId="urn:microsoft.com/office/officeart/2018/5/layout/IconLeafLabelList"/>
    <dgm:cxn modelId="{F37EF57C-3538-444F-BE1C-A799A5DA0019}" type="presParOf" srcId="{5A22AA26-A471-4E64-AA22-F97507CE3493}" destId="{57916FA9-1C6E-4A03-A079-CD7DCF967E0E}" srcOrd="1" destOrd="0" presId="urn:microsoft.com/office/officeart/2018/5/layout/IconLeafLabelList"/>
    <dgm:cxn modelId="{0E32E4E7-056B-4EAA-B24A-C75C2A1DEEF7}" type="presParOf" srcId="{5A22AA26-A471-4E64-AA22-F97507CE3493}" destId="{5ED1CC95-9C2C-448A-8D51-D6752FBA2534}" srcOrd="2" destOrd="0" presId="urn:microsoft.com/office/officeart/2018/5/layout/IconLeafLabelList"/>
    <dgm:cxn modelId="{64D9EB85-2771-4210-B762-558386D6E1C6}" type="presParOf" srcId="{5A22AA26-A471-4E64-AA22-F97507CE3493}" destId="{4BC48C32-2FA4-4F8F-BC67-02E0FBD4866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3041E90E-C0ED-4D80-BDD5-2FCEF56979C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85AA35D-E0B7-4F10-9813-E365DB4AFD13}">
      <dgm:prSet/>
      <dgm:spPr/>
      <dgm:t>
        <a:bodyPr/>
        <a:lstStyle/>
        <a:p>
          <a:r>
            <a:rPr lang="en-GB" dirty="0"/>
            <a:t>Encryption and secure access controls (Chaffey, 2019).</a:t>
          </a:r>
          <a:endParaRPr lang="en-US" dirty="0"/>
        </a:p>
      </dgm:t>
    </dgm:pt>
    <dgm:pt modelId="{EF91D147-B212-44C1-8428-051585CD2EFC}" type="parTrans" cxnId="{D22CBD1F-381B-45ED-93DD-0428B92FD184}">
      <dgm:prSet/>
      <dgm:spPr/>
      <dgm:t>
        <a:bodyPr/>
        <a:lstStyle/>
        <a:p>
          <a:endParaRPr lang="en-US"/>
        </a:p>
      </dgm:t>
    </dgm:pt>
    <dgm:pt modelId="{DE293475-A45E-4A72-85A0-8FB6C134F5D7}" type="sibTrans" cxnId="{D22CBD1F-381B-45ED-93DD-0428B92FD184}">
      <dgm:prSet/>
      <dgm:spPr/>
      <dgm:t>
        <a:bodyPr/>
        <a:lstStyle/>
        <a:p>
          <a:endParaRPr lang="en-US"/>
        </a:p>
      </dgm:t>
    </dgm:pt>
    <dgm:pt modelId="{437D94CA-4134-4DC9-B6FF-EB8C9A2D567E}">
      <dgm:prSet/>
      <dgm:spPr/>
      <dgm:t>
        <a:bodyPr/>
        <a:lstStyle/>
        <a:p>
          <a:r>
            <a:rPr lang="en-GB" dirty="0"/>
            <a:t>Ethical AI frameworks to reduce bias (O’Neil, 2016).</a:t>
          </a:r>
          <a:endParaRPr lang="en-US" dirty="0"/>
        </a:p>
      </dgm:t>
    </dgm:pt>
    <dgm:pt modelId="{2A202BC3-F94D-4145-9D81-3A1758752AC5}" type="parTrans" cxnId="{641270AF-5980-48BA-8901-23C17917693C}">
      <dgm:prSet/>
      <dgm:spPr/>
      <dgm:t>
        <a:bodyPr/>
        <a:lstStyle/>
        <a:p>
          <a:endParaRPr lang="en-US"/>
        </a:p>
      </dgm:t>
    </dgm:pt>
    <dgm:pt modelId="{8033E66B-B84A-4B1F-AF98-F5135EA0B028}" type="sibTrans" cxnId="{641270AF-5980-48BA-8901-23C17917693C}">
      <dgm:prSet/>
      <dgm:spPr/>
      <dgm:t>
        <a:bodyPr/>
        <a:lstStyle/>
        <a:p>
          <a:endParaRPr lang="en-US"/>
        </a:p>
      </dgm:t>
    </dgm:pt>
    <dgm:pt modelId="{A99CCE92-729D-46AF-B510-71596DEF77B8}">
      <dgm:prSet/>
      <dgm:spPr/>
      <dgm:t>
        <a:bodyPr/>
        <a:lstStyle/>
        <a:p>
          <a:r>
            <a:rPr lang="en-GB" dirty="0"/>
            <a:t>Staff training on GDPR compliance (ICO, 2023).</a:t>
          </a:r>
          <a:endParaRPr lang="en-US" dirty="0"/>
        </a:p>
      </dgm:t>
    </dgm:pt>
    <dgm:pt modelId="{241BED70-72FE-4255-ADDA-7DA7212F9C90}" type="parTrans" cxnId="{05C83C23-1A37-49A6-B4B6-FF09A844F597}">
      <dgm:prSet/>
      <dgm:spPr/>
      <dgm:t>
        <a:bodyPr/>
        <a:lstStyle/>
        <a:p>
          <a:endParaRPr lang="en-US"/>
        </a:p>
      </dgm:t>
    </dgm:pt>
    <dgm:pt modelId="{6BEB7705-F7BD-4243-AD32-82BD3B9112C7}" type="sibTrans" cxnId="{05C83C23-1A37-49A6-B4B6-FF09A844F597}">
      <dgm:prSet/>
      <dgm:spPr/>
      <dgm:t>
        <a:bodyPr/>
        <a:lstStyle/>
        <a:p>
          <a:endParaRPr lang="en-US"/>
        </a:p>
      </dgm:t>
    </dgm:pt>
    <dgm:pt modelId="{51BE4E83-68A0-49FE-83DA-1956B298D345}">
      <dgm:prSet/>
      <dgm:spPr/>
      <dgm:t>
        <a:bodyPr/>
        <a:lstStyle/>
        <a:p>
          <a:r>
            <a:rPr lang="en-GB" dirty="0"/>
            <a:t>Transparent data‑handling policies (Payne &amp; Frow, 2017).</a:t>
          </a:r>
          <a:endParaRPr lang="en-US" dirty="0"/>
        </a:p>
      </dgm:t>
    </dgm:pt>
    <dgm:pt modelId="{9D4632DA-18E8-4A19-A972-DCFE8166C552}" type="parTrans" cxnId="{64C6A28B-0B0D-4BFB-AB2F-A2CD2E75DB94}">
      <dgm:prSet/>
      <dgm:spPr/>
      <dgm:t>
        <a:bodyPr/>
        <a:lstStyle/>
        <a:p>
          <a:endParaRPr lang="en-US"/>
        </a:p>
      </dgm:t>
    </dgm:pt>
    <dgm:pt modelId="{2B6E354D-BBA7-43F4-96B8-2CF23ECD4C55}" type="sibTrans" cxnId="{64C6A28B-0B0D-4BFB-AB2F-A2CD2E75DB94}">
      <dgm:prSet/>
      <dgm:spPr/>
      <dgm:t>
        <a:bodyPr/>
        <a:lstStyle/>
        <a:p>
          <a:endParaRPr lang="en-US"/>
        </a:p>
      </dgm:t>
    </dgm:pt>
    <dgm:pt modelId="{172C31DE-88AA-43B6-961D-9A09B1493619}" type="pres">
      <dgm:prSet presAssocID="{3041E90E-C0ED-4D80-BDD5-2FCEF56979C6}" presName="linear" presStyleCnt="0">
        <dgm:presLayoutVars>
          <dgm:animLvl val="lvl"/>
          <dgm:resizeHandles val="exact"/>
        </dgm:presLayoutVars>
      </dgm:prSet>
      <dgm:spPr/>
    </dgm:pt>
    <dgm:pt modelId="{CAAE6369-9C57-4C94-BD5A-C48A4C324552}" type="pres">
      <dgm:prSet presAssocID="{485AA35D-E0B7-4F10-9813-E365DB4AFD1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656F6D8-522A-4AB2-BE79-C6417050F35D}" type="pres">
      <dgm:prSet presAssocID="{DE293475-A45E-4A72-85A0-8FB6C134F5D7}" presName="spacer" presStyleCnt="0"/>
      <dgm:spPr/>
    </dgm:pt>
    <dgm:pt modelId="{02AD306E-D6C9-435B-B192-0FB43A142BB4}" type="pres">
      <dgm:prSet presAssocID="{437D94CA-4134-4DC9-B6FF-EB8C9A2D567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38AE490-8B86-4CAE-B815-14B90A07660C}" type="pres">
      <dgm:prSet presAssocID="{8033E66B-B84A-4B1F-AF98-F5135EA0B028}" presName="spacer" presStyleCnt="0"/>
      <dgm:spPr/>
    </dgm:pt>
    <dgm:pt modelId="{DFF00FFC-1E81-43AF-81CC-FB5CEB4AC02C}" type="pres">
      <dgm:prSet presAssocID="{A99CCE92-729D-46AF-B510-71596DEF77B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A269054-CAB0-48C2-A8FA-74DBA4849CD1}" type="pres">
      <dgm:prSet presAssocID="{6BEB7705-F7BD-4243-AD32-82BD3B9112C7}" presName="spacer" presStyleCnt="0"/>
      <dgm:spPr/>
    </dgm:pt>
    <dgm:pt modelId="{69168B1D-F82A-4166-BFC8-026F8479518F}" type="pres">
      <dgm:prSet presAssocID="{51BE4E83-68A0-49FE-83DA-1956B298D34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D22CBD1F-381B-45ED-93DD-0428B92FD184}" srcId="{3041E90E-C0ED-4D80-BDD5-2FCEF56979C6}" destId="{485AA35D-E0B7-4F10-9813-E365DB4AFD13}" srcOrd="0" destOrd="0" parTransId="{EF91D147-B212-44C1-8428-051585CD2EFC}" sibTransId="{DE293475-A45E-4A72-85A0-8FB6C134F5D7}"/>
    <dgm:cxn modelId="{05C83C23-1A37-49A6-B4B6-FF09A844F597}" srcId="{3041E90E-C0ED-4D80-BDD5-2FCEF56979C6}" destId="{A99CCE92-729D-46AF-B510-71596DEF77B8}" srcOrd="2" destOrd="0" parTransId="{241BED70-72FE-4255-ADDA-7DA7212F9C90}" sibTransId="{6BEB7705-F7BD-4243-AD32-82BD3B9112C7}"/>
    <dgm:cxn modelId="{18C3DC2A-72F3-4E96-B5E4-41A605D45676}" type="presOf" srcId="{3041E90E-C0ED-4D80-BDD5-2FCEF56979C6}" destId="{172C31DE-88AA-43B6-961D-9A09B1493619}" srcOrd="0" destOrd="0" presId="urn:microsoft.com/office/officeart/2005/8/layout/vList2"/>
    <dgm:cxn modelId="{77805246-2FDF-4D44-B73D-BBEB01D06ACF}" type="presOf" srcId="{51BE4E83-68A0-49FE-83DA-1956B298D345}" destId="{69168B1D-F82A-4166-BFC8-026F8479518F}" srcOrd="0" destOrd="0" presId="urn:microsoft.com/office/officeart/2005/8/layout/vList2"/>
    <dgm:cxn modelId="{64C6A28B-0B0D-4BFB-AB2F-A2CD2E75DB94}" srcId="{3041E90E-C0ED-4D80-BDD5-2FCEF56979C6}" destId="{51BE4E83-68A0-49FE-83DA-1956B298D345}" srcOrd="3" destOrd="0" parTransId="{9D4632DA-18E8-4A19-A972-DCFE8166C552}" sibTransId="{2B6E354D-BBA7-43F4-96B8-2CF23ECD4C55}"/>
    <dgm:cxn modelId="{008D80A6-EEE4-4F1F-B98C-F2A85DE16053}" type="presOf" srcId="{485AA35D-E0B7-4F10-9813-E365DB4AFD13}" destId="{CAAE6369-9C57-4C94-BD5A-C48A4C324552}" srcOrd="0" destOrd="0" presId="urn:microsoft.com/office/officeart/2005/8/layout/vList2"/>
    <dgm:cxn modelId="{641270AF-5980-48BA-8901-23C17917693C}" srcId="{3041E90E-C0ED-4D80-BDD5-2FCEF56979C6}" destId="{437D94CA-4134-4DC9-B6FF-EB8C9A2D567E}" srcOrd="1" destOrd="0" parTransId="{2A202BC3-F94D-4145-9D81-3A1758752AC5}" sibTransId="{8033E66B-B84A-4B1F-AF98-F5135EA0B028}"/>
    <dgm:cxn modelId="{E4964AC9-B44E-4DC7-9A45-CAB4AD2C295E}" type="presOf" srcId="{A99CCE92-729D-46AF-B510-71596DEF77B8}" destId="{DFF00FFC-1E81-43AF-81CC-FB5CEB4AC02C}" srcOrd="0" destOrd="0" presId="urn:microsoft.com/office/officeart/2005/8/layout/vList2"/>
    <dgm:cxn modelId="{27F955FC-4B98-4981-A028-5C232AB21616}" type="presOf" srcId="{437D94CA-4134-4DC9-B6FF-EB8C9A2D567E}" destId="{02AD306E-D6C9-435B-B192-0FB43A142BB4}" srcOrd="0" destOrd="0" presId="urn:microsoft.com/office/officeart/2005/8/layout/vList2"/>
    <dgm:cxn modelId="{32296F2D-D38C-408E-9CC1-AA9D81C69D84}" type="presParOf" srcId="{172C31DE-88AA-43B6-961D-9A09B1493619}" destId="{CAAE6369-9C57-4C94-BD5A-C48A4C324552}" srcOrd="0" destOrd="0" presId="urn:microsoft.com/office/officeart/2005/8/layout/vList2"/>
    <dgm:cxn modelId="{542E238F-9741-4154-83CD-896EE43FC8F7}" type="presParOf" srcId="{172C31DE-88AA-43B6-961D-9A09B1493619}" destId="{B656F6D8-522A-4AB2-BE79-C6417050F35D}" srcOrd="1" destOrd="0" presId="urn:microsoft.com/office/officeart/2005/8/layout/vList2"/>
    <dgm:cxn modelId="{D0BBBF78-DA10-43BC-B297-B67B7175849C}" type="presParOf" srcId="{172C31DE-88AA-43B6-961D-9A09B1493619}" destId="{02AD306E-D6C9-435B-B192-0FB43A142BB4}" srcOrd="2" destOrd="0" presId="urn:microsoft.com/office/officeart/2005/8/layout/vList2"/>
    <dgm:cxn modelId="{52F20D86-742E-483B-8F2F-81BA406F7DE3}" type="presParOf" srcId="{172C31DE-88AA-43B6-961D-9A09B1493619}" destId="{338AE490-8B86-4CAE-B815-14B90A07660C}" srcOrd="3" destOrd="0" presId="urn:microsoft.com/office/officeart/2005/8/layout/vList2"/>
    <dgm:cxn modelId="{361C5FD1-CB9E-439F-B27F-E5B9DE757D0F}" type="presParOf" srcId="{172C31DE-88AA-43B6-961D-9A09B1493619}" destId="{DFF00FFC-1E81-43AF-81CC-FB5CEB4AC02C}" srcOrd="4" destOrd="0" presId="urn:microsoft.com/office/officeart/2005/8/layout/vList2"/>
    <dgm:cxn modelId="{3BD189C1-3B1D-4277-9B88-B6CBDB6939C0}" type="presParOf" srcId="{172C31DE-88AA-43B6-961D-9A09B1493619}" destId="{BA269054-CAB0-48C2-A8FA-74DBA4849CD1}" srcOrd="5" destOrd="0" presId="urn:microsoft.com/office/officeart/2005/8/layout/vList2"/>
    <dgm:cxn modelId="{B1F0D56B-5B69-46EF-BDCB-77DAF347E803}" type="presParOf" srcId="{172C31DE-88AA-43B6-961D-9A09B1493619}" destId="{69168B1D-F82A-4166-BFC8-026F8479518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4FF512D-7EB9-4579-B4C7-85CCE094FC6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94C1F56-EA84-4668-ADC3-CF22888E80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Businesses should adopt integrated systems combining TPS, MIS, and CRM for seamless data flow (Laudon &amp; Laudon, 2022).</a:t>
          </a:r>
          <a:endParaRPr lang="en-US" dirty="0"/>
        </a:p>
      </dgm:t>
    </dgm:pt>
    <dgm:pt modelId="{D55E0695-F7C7-4031-A9E8-49A83002B005}" type="parTrans" cxnId="{3908AA8F-3CCC-40A5-A32C-46865D74DEE9}">
      <dgm:prSet/>
      <dgm:spPr/>
      <dgm:t>
        <a:bodyPr/>
        <a:lstStyle/>
        <a:p>
          <a:endParaRPr lang="en-US"/>
        </a:p>
      </dgm:t>
    </dgm:pt>
    <dgm:pt modelId="{EEE6B2EE-DD09-4B42-A67E-0A6B01D51C84}" type="sibTrans" cxnId="{3908AA8F-3CCC-40A5-A32C-46865D74DEE9}">
      <dgm:prSet/>
      <dgm:spPr/>
      <dgm:t>
        <a:bodyPr/>
        <a:lstStyle/>
        <a:p>
          <a:endParaRPr lang="en-US"/>
        </a:p>
      </dgm:t>
    </dgm:pt>
    <dgm:pt modelId="{92A6277F-3C3F-4AA2-BFB8-5C8B8E94CD6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Cloud‑based solutions offer scalability and cost efficiency (Chaffey, 2019).</a:t>
          </a:r>
          <a:endParaRPr lang="en-US" dirty="0"/>
        </a:p>
      </dgm:t>
    </dgm:pt>
    <dgm:pt modelId="{DD4B7143-9096-4022-998D-C89A6661E181}" type="parTrans" cxnId="{F3914EB2-1C4D-4621-AE15-0D0758AB0943}">
      <dgm:prSet/>
      <dgm:spPr/>
      <dgm:t>
        <a:bodyPr/>
        <a:lstStyle/>
        <a:p>
          <a:endParaRPr lang="en-US"/>
        </a:p>
      </dgm:t>
    </dgm:pt>
    <dgm:pt modelId="{26A1799A-0DE3-47C8-9558-787F89D9BDE2}" type="sibTrans" cxnId="{F3914EB2-1C4D-4621-AE15-0D0758AB0943}">
      <dgm:prSet/>
      <dgm:spPr/>
      <dgm:t>
        <a:bodyPr/>
        <a:lstStyle/>
        <a:p>
          <a:endParaRPr lang="en-US"/>
        </a:p>
      </dgm:t>
    </dgm:pt>
    <dgm:pt modelId="{8939B60F-E5C3-4849-A94B-B1F44EEE930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Ethical considerations must be embedded into system design (ICO, 2023).</a:t>
          </a:r>
          <a:endParaRPr lang="en-US" dirty="0"/>
        </a:p>
      </dgm:t>
    </dgm:pt>
    <dgm:pt modelId="{31C46225-CDD9-4EFF-9ED7-60340C825FCB}" type="parTrans" cxnId="{32EDDE3B-D850-45CC-9817-C6353E8EC0C8}">
      <dgm:prSet/>
      <dgm:spPr/>
      <dgm:t>
        <a:bodyPr/>
        <a:lstStyle/>
        <a:p>
          <a:endParaRPr lang="en-US"/>
        </a:p>
      </dgm:t>
    </dgm:pt>
    <dgm:pt modelId="{14CD2BFD-F209-4027-B36F-7AC850AB62ED}" type="sibTrans" cxnId="{32EDDE3B-D850-45CC-9817-C6353E8EC0C8}">
      <dgm:prSet/>
      <dgm:spPr/>
      <dgm:t>
        <a:bodyPr/>
        <a:lstStyle/>
        <a:p>
          <a:endParaRPr lang="en-US"/>
        </a:p>
      </dgm:t>
    </dgm:pt>
    <dgm:pt modelId="{CFDBE2F4-4AA6-47E2-9271-92FC95E0A0EC}" type="pres">
      <dgm:prSet presAssocID="{B4FF512D-7EB9-4579-B4C7-85CCE094FC62}" presName="root" presStyleCnt="0">
        <dgm:presLayoutVars>
          <dgm:dir/>
          <dgm:resizeHandles val="exact"/>
        </dgm:presLayoutVars>
      </dgm:prSet>
      <dgm:spPr/>
    </dgm:pt>
    <dgm:pt modelId="{0C6BF12C-6CA9-4C9A-9076-32188327D595}" type="pres">
      <dgm:prSet presAssocID="{294C1F56-EA84-4668-ADC3-CF22888E8003}" presName="compNode" presStyleCnt="0"/>
      <dgm:spPr/>
    </dgm:pt>
    <dgm:pt modelId="{1C5F5A36-651F-4BEF-A28C-5AC603BCAE7A}" type="pres">
      <dgm:prSet presAssocID="{294C1F56-EA84-4668-ADC3-CF22888E8003}" presName="bgRect" presStyleLbl="bgShp" presStyleIdx="0" presStyleCnt="3"/>
      <dgm:spPr/>
    </dgm:pt>
    <dgm:pt modelId="{45425336-48EE-44CA-8270-4E939F69F1CE}" type="pres">
      <dgm:prSet presAssocID="{294C1F56-EA84-4668-ADC3-CF22888E800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BD258640-33DE-4FCB-BC47-DD01C16C527B}" type="pres">
      <dgm:prSet presAssocID="{294C1F56-EA84-4668-ADC3-CF22888E8003}" presName="spaceRect" presStyleCnt="0"/>
      <dgm:spPr/>
    </dgm:pt>
    <dgm:pt modelId="{4B90407A-96A8-4D38-BD76-99C150DBD26A}" type="pres">
      <dgm:prSet presAssocID="{294C1F56-EA84-4668-ADC3-CF22888E8003}" presName="parTx" presStyleLbl="revTx" presStyleIdx="0" presStyleCnt="3">
        <dgm:presLayoutVars>
          <dgm:chMax val="0"/>
          <dgm:chPref val="0"/>
        </dgm:presLayoutVars>
      </dgm:prSet>
      <dgm:spPr/>
    </dgm:pt>
    <dgm:pt modelId="{64A0E123-005E-4669-BABB-4E5F9F6005EF}" type="pres">
      <dgm:prSet presAssocID="{EEE6B2EE-DD09-4B42-A67E-0A6B01D51C84}" presName="sibTrans" presStyleCnt="0"/>
      <dgm:spPr/>
    </dgm:pt>
    <dgm:pt modelId="{08DB86B3-A7E8-45C6-B4A5-A806C87E893F}" type="pres">
      <dgm:prSet presAssocID="{92A6277F-3C3F-4AA2-BFB8-5C8B8E94CD62}" presName="compNode" presStyleCnt="0"/>
      <dgm:spPr/>
    </dgm:pt>
    <dgm:pt modelId="{818E8B91-21ED-46D3-9D1C-EC4E3D698F4B}" type="pres">
      <dgm:prSet presAssocID="{92A6277F-3C3F-4AA2-BFB8-5C8B8E94CD62}" presName="bgRect" presStyleLbl="bgShp" presStyleIdx="1" presStyleCnt="3"/>
      <dgm:spPr/>
    </dgm:pt>
    <dgm:pt modelId="{E0F90C7A-A322-46B0-ACE1-8D963A637772}" type="pres">
      <dgm:prSet presAssocID="{92A6277F-3C3F-4AA2-BFB8-5C8B8E94CD6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244D79D3-12D7-482C-B5B5-B86423FAAC67}" type="pres">
      <dgm:prSet presAssocID="{92A6277F-3C3F-4AA2-BFB8-5C8B8E94CD62}" presName="spaceRect" presStyleCnt="0"/>
      <dgm:spPr/>
    </dgm:pt>
    <dgm:pt modelId="{F33E882A-8724-47C3-8AEE-1605194265B1}" type="pres">
      <dgm:prSet presAssocID="{92A6277F-3C3F-4AA2-BFB8-5C8B8E94CD62}" presName="parTx" presStyleLbl="revTx" presStyleIdx="1" presStyleCnt="3">
        <dgm:presLayoutVars>
          <dgm:chMax val="0"/>
          <dgm:chPref val="0"/>
        </dgm:presLayoutVars>
      </dgm:prSet>
      <dgm:spPr/>
    </dgm:pt>
    <dgm:pt modelId="{D4D60637-59E6-425C-8BC1-0D8B778B62DE}" type="pres">
      <dgm:prSet presAssocID="{26A1799A-0DE3-47C8-9558-787F89D9BDE2}" presName="sibTrans" presStyleCnt="0"/>
      <dgm:spPr/>
    </dgm:pt>
    <dgm:pt modelId="{F0E6C3E1-FEB9-4F19-8B4D-0EC62780497B}" type="pres">
      <dgm:prSet presAssocID="{8939B60F-E5C3-4849-A94B-B1F44EEE9307}" presName="compNode" presStyleCnt="0"/>
      <dgm:spPr/>
    </dgm:pt>
    <dgm:pt modelId="{783A3BD7-7419-4DE3-A991-AD3916754744}" type="pres">
      <dgm:prSet presAssocID="{8939B60F-E5C3-4849-A94B-B1F44EEE9307}" presName="bgRect" presStyleLbl="bgShp" presStyleIdx="2" presStyleCnt="3"/>
      <dgm:spPr/>
    </dgm:pt>
    <dgm:pt modelId="{9A498BDB-1014-473B-AAB1-5D0658CCBEE9}" type="pres">
      <dgm:prSet presAssocID="{8939B60F-E5C3-4849-A94B-B1F44EEE930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3C8F8D48-3FEB-4D3E-BE22-65CC3DA93A3C}" type="pres">
      <dgm:prSet presAssocID="{8939B60F-E5C3-4849-A94B-B1F44EEE9307}" presName="spaceRect" presStyleCnt="0"/>
      <dgm:spPr/>
    </dgm:pt>
    <dgm:pt modelId="{E74EB7E4-B39B-4085-B3CE-7A6C02C96DB8}" type="pres">
      <dgm:prSet presAssocID="{8939B60F-E5C3-4849-A94B-B1F44EEE930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16BA513-E4CA-4402-9D19-EC176FDD1E30}" type="presOf" srcId="{B4FF512D-7EB9-4579-B4C7-85CCE094FC62}" destId="{CFDBE2F4-4AA6-47E2-9271-92FC95E0A0EC}" srcOrd="0" destOrd="0" presId="urn:microsoft.com/office/officeart/2018/2/layout/IconVerticalSolidList"/>
    <dgm:cxn modelId="{32EDDE3B-D850-45CC-9817-C6353E8EC0C8}" srcId="{B4FF512D-7EB9-4579-B4C7-85CCE094FC62}" destId="{8939B60F-E5C3-4849-A94B-B1F44EEE9307}" srcOrd="2" destOrd="0" parTransId="{31C46225-CDD9-4EFF-9ED7-60340C825FCB}" sibTransId="{14CD2BFD-F209-4027-B36F-7AC850AB62ED}"/>
    <dgm:cxn modelId="{32700C83-C6CA-4A1E-AC92-8515BA6BB58D}" type="presOf" srcId="{294C1F56-EA84-4668-ADC3-CF22888E8003}" destId="{4B90407A-96A8-4D38-BD76-99C150DBD26A}" srcOrd="0" destOrd="0" presId="urn:microsoft.com/office/officeart/2018/2/layout/IconVerticalSolidList"/>
    <dgm:cxn modelId="{DB817D83-8B61-4441-B8F6-3F29712FFCE8}" type="presOf" srcId="{8939B60F-E5C3-4849-A94B-B1F44EEE9307}" destId="{E74EB7E4-B39B-4085-B3CE-7A6C02C96DB8}" srcOrd="0" destOrd="0" presId="urn:microsoft.com/office/officeart/2018/2/layout/IconVerticalSolidList"/>
    <dgm:cxn modelId="{3908AA8F-3CCC-40A5-A32C-46865D74DEE9}" srcId="{B4FF512D-7EB9-4579-B4C7-85CCE094FC62}" destId="{294C1F56-EA84-4668-ADC3-CF22888E8003}" srcOrd="0" destOrd="0" parTransId="{D55E0695-F7C7-4031-A9E8-49A83002B005}" sibTransId="{EEE6B2EE-DD09-4B42-A67E-0A6B01D51C84}"/>
    <dgm:cxn modelId="{F3914EB2-1C4D-4621-AE15-0D0758AB0943}" srcId="{B4FF512D-7EB9-4579-B4C7-85CCE094FC62}" destId="{92A6277F-3C3F-4AA2-BFB8-5C8B8E94CD62}" srcOrd="1" destOrd="0" parTransId="{DD4B7143-9096-4022-998D-C89A6661E181}" sibTransId="{26A1799A-0DE3-47C8-9558-787F89D9BDE2}"/>
    <dgm:cxn modelId="{129F7CB7-A6AA-40A8-923F-E2C4E27D9ABB}" type="presOf" srcId="{92A6277F-3C3F-4AA2-BFB8-5C8B8E94CD62}" destId="{F33E882A-8724-47C3-8AEE-1605194265B1}" srcOrd="0" destOrd="0" presId="urn:microsoft.com/office/officeart/2018/2/layout/IconVerticalSolidList"/>
    <dgm:cxn modelId="{E8583212-806F-4E79-BB73-BFA475B12841}" type="presParOf" srcId="{CFDBE2F4-4AA6-47E2-9271-92FC95E0A0EC}" destId="{0C6BF12C-6CA9-4C9A-9076-32188327D595}" srcOrd="0" destOrd="0" presId="urn:microsoft.com/office/officeart/2018/2/layout/IconVerticalSolidList"/>
    <dgm:cxn modelId="{92E36029-EECE-46E6-B526-2247B074F3EA}" type="presParOf" srcId="{0C6BF12C-6CA9-4C9A-9076-32188327D595}" destId="{1C5F5A36-651F-4BEF-A28C-5AC603BCAE7A}" srcOrd="0" destOrd="0" presId="urn:microsoft.com/office/officeart/2018/2/layout/IconVerticalSolidList"/>
    <dgm:cxn modelId="{9B919FF2-50DD-4F15-9510-706B187BB82F}" type="presParOf" srcId="{0C6BF12C-6CA9-4C9A-9076-32188327D595}" destId="{45425336-48EE-44CA-8270-4E939F69F1CE}" srcOrd="1" destOrd="0" presId="urn:microsoft.com/office/officeart/2018/2/layout/IconVerticalSolidList"/>
    <dgm:cxn modelId="{D223787D-D718-4330-9130-556282886C7E}" type="presParOf" srcId="{0C6BF12C-6CA9-4C9A-9076-32188327D595}" destId="{BD258640-33DE-4FCB-BC47-DD01C16C527B}" srcOrd="2" destOrd="0" presId="urn:microsoft.com/office/officeart/2018/2/layout/IconVerticalSolidList"/>
    <dgm:cxn modelId="{B29BD3BB-1458-47EA-B130-AF23CA194F58}" type="presParOf" srcId="{0C6BF12C-6CA9-4C9A-9076-32188327D595}" destId="{4B90407A-96A8-4D38-BD76-99C150DBD26A}" srcOrd="3" destOrd="0" presId="urn:microsoft.com/office/officeart/2018/2/layout/IconVerticalSolidList"/>
    <dgm:cxn modelId="{AA5021C2-80FA-4AC8-8A5B-F3F4A02AC343}" type="presParOf" srcId="{CFDBE2F4-4AA6-47E2-9271-92FC95E0A0EC}" destId="{64A0E123-005E-4669-BABB-4E5F9F6005EF}" srcOrd="1" destOrd="0" presId="urn:microsoft.com/office/officeart/2018/2/layout/IconVerticalSolidList"/>
    <dgm:cxn modelId="{01094C1D-68A8-4EB9-842A-13F831F884D4}" type="presParOf" srcId="{CFDBE2F4-4AA6-47E2-9271-92FC95E0A0EC}" destId="{08DB86B3-A7E8-45C6-B4A5-A806C87E893F}" srcOrd="2" destOrd="0" presId="urn:microsoft.com/office/officeart/2018/2/layout/IconVerticalSolidList"/>
    <dgm:cxn modelId="{DFC49E5B-4326-4DC1-B77C-71BCA05EF37D}" type="presParOf" srcId="{08DB86B3-A7E8-45C6-B4A5-A806C87E893F}" destId="{818E8B91-21ED-46D3-9D1C-EC4E3D698F4B}" srcOrd="0" destOrd="0" presId="urn:microsoft.com/office/officeart/2018/2/layout/IconVerticalSolidList"/>
    <dgm:cxn modelId="{CE26AFD2-20BE-43C4-B3C3-9956D7394CD4}" type="presParOf" srcId="{08DB86B3-A7E8-45C6-B4A5-A806C87E893F}" destId="{E0F90C7A-A322-46B0-ACE1-8D963A637772}" srcOrd="1" destOrd="0" presId="urn:microsoft.com/office/officeart/2018/2/layout/IconVerticalSolidList"/>
    <dgm:cxn modelId="{B8CF826F-1BBC-4570-BC96-3A4ADB73655B}" type="presParOf" srcId="{08DB86B3-A7E8-45C6-B4A5-A806C87E893F}" destId="{244D79D3-12D7-482C-B5B5-B86423FAAC67}" srcOrd="2" destOrd="0" presId="urn:microsoft.com/office/officeart/2018/2/layout/IconVerticalSolidList"/>
    <dgm:cxn modelId="{3E6F0049-E07F-4D0D-B6F5-A4C4EA39B035}" type="presParOf" srcId="{08DB86B3-A7E8-45C6-B4A5-A806C87E893F}" destId="{F33E882A-8724-47C3-8AEE-1605194265B1}" srcOrd="3" destOrd="0" presId="urn:microsoft.com/office/officeart/2018/2/layout/IconVerticalSolidList"/>
    <dgm:cxn modelId="{B572CD6A-8B80-4525-B253-2B265C55B1AC}" type="presParOf" srcId="{CFDBE2F4-4AA6-47E2-9271-92FC95E0A0EC}" destId="{D4D60637-59E6-425C-8BC1-0D8B778B62DE}" srcOrd="3" destOrd="0" presId="urn:microsoft.com/office/officeart/2018/2/layout/IconVerticalSolidList"/>
    <dgm:cxn modelId="{F70F4BEA-19AE-4E26-B218-99455F088A51}" type="presParOf" srcId="{CFDBE2F4-4AA6-47E2-9271-92FC95E0A0EC}" destId="{F0E6C3E1-FEB9-4F19-8B4D-0EC62780497B}" srcOrd="4" destOrd="0" presId="urn:microsoft.com/office/officeart/2018/2/layout/IconVerticalSolidList"/>
    <dgm:cxn modelId="{A809B4D4-8FA5-4DA1-8BEA-34D6804E2D70}" type="presParOf" srcId="{F0E6C3E1-FEB9-4F19-8B4D-0EC62780497B}" destId="{783A3BD7-7419-4DE3-A991-AD3916754744}" srcOrd="0" destOrd="0" presId="urn:microsoft.com/office/officeart/2018/2/layout/IconVerticalSolidList"/>
    <dgm:cxn modelId="{FD78D8FE-6BB7-4A9E-A7DD-48ACD2FDD52E}" type="presParOf" srcId="{F0E6C3E1-FEB9-4F19-8B4D-0EC62780497B}" destId="{9A498BDB-1014-473B-AAB1-5D0658CCBEE9}" srcOrd="1" destOrd="0" presId="urn:microsoft.com/office/officeart/2018/2/layout/IconVerticalSolidList"/>
    <dgm:cxn modelId="{50EF265F-23E6-4F04-ACE0-10EC97A4B04E}" type="presParOf" srcId="{F0E6C3E1-FEB9-4F19-8B4D-0EC62780497B}" destId="{3C8F8D48-3FEB-4D3E-BE22-65CC3DA93A3C}" srcOrd="2" destOrd="0" presId="urn:microsoft.com/office/officeart/2018/2/layout/IconVerticalSolidList"/>
    <dgm:cxn modelId="{08D669F5-AB45-4A36-9C9E-11F01FFCBCE8}" type="presParOf" srcId="{F0E6C3E1-FEB9-4F19-8B4D-0EC62780497B}" destId="{E74EB7E4-B39B-4085-B3CE-7A6C02C96DB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F9F1E862-DD78-4FBD-828E-43EE3072610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D7C85156-6210-45FD-B91E-631D86E1C45D}">
      <dgm:prSet/>
      <dgm:spPr/>
      <dgm:t>
        <a:bodyPr/>
        <a:lstStyle/>
        <a:p>
          <a:r>
            <a:rPr lang="en-GB" dirty="0"/>
            <a:t>Information systems are essential for operational efficiency, managerial decision‑making, and customer engagement (Stair &amp; Reynolds, 2020).</a:t>
          </a:r>
          <a:endParaRPr lang="en-US" dirty="0"/>
        </a:p>
      </dgm:t>
    </dgm:pt>
    <dgm:pt modelId="{2A318C9F-0A5F-4C68-9D88-DBE65E98BE69}" type="parTrans" cxnId="{ACD154A2-5A7D-4492-B3DE-0C695FA1E570}">
      <dgm:prSet/>
      <dgm:spPr/>
      <dgm:t>
        <a:bodyPr/>
        <a:lstStyle/>
        <a:p>
          <a:endParaRPr lang="en-US"/>
        </a:p>
      </dgm:t>
    </dgm:pt>
    <dgm:pt modelId="{C3C07D39-D211-4FC0-97C2-35128A9DB361}" type="sibTrans" cxnId="{ACD154A2-5A7D-4492-B3DE-0C695FA1E570}">
      <dgm:prSet/>
      <dgm:spPr/>
      <dgm:t>
        <a:bodyPr/>
        <a:lstStyle/>
        <a:p>
          <a:endParaRPr lang="en-US"/>
        </a:p>
      </dgm:t>
    </dgm:pt>
    <dgm:pt modelId="{7B328563-C629-42C7-B9A5-C82B0AA75A79}">
      <dgm:prSet/>
      <dgm:spPr/>
      <dgm:t>
        <a:bodyPr/>
        <a:lstStyle/>
        <a:p>
          <a:r>
            <a:rPr lang="en-GB" dirty="0"/>
            <a:t>When integrated, TPS, MIS, and CRM significantly enhance organisational performance (Laudon &amp; Laudon, 2022).</a:t>
          </a:r>
          <a:endParaRPr lang="en-US" dirty="0"/>
        </a:p>
      </dgm:t>
    </dgm:pt>
    <dgm:pt modelId="{238FD1F9-827B-466F-B142-53ECAE6A7E4A}" type="parTrans" cxnId="{8EA38705-739C-4A10-A536-14765A4110B8}">
      <dgm:prSet/>
      <dgm:spPr/>
      <dgm:t>
        <a:bodyPr/>
        <a:lstStyle/>
        <a:p>
          <a:endParaRPr lang="en-US"/>
        </a:p>
      </dgm:t>
    </dgm:pt>
    <dgm:pt modelId="{4EA6580D-785B-4D4F-A84E-918B8ACD47D4}" type="sibTrans" cxnId="{8EA38705-739C-4A10-A536-14765A4110B8}">
      <dgm:prSet/>
      <dgm:spPr/>
      <dgm:t>
        <a:bodyPr/>
        <a:lstStyle/>
        <a:p>
          <a:endParaRPr lang="en-US"/>
        </a:p>
      </dgm:t>
    </dgm:pt>
    <dgm:pt modelId="{3F287F49-73E9-46E9-A000-9DF617EC0FAB}">
      <dgm:prSet/>
      <dgm:spPr/>
      <dgm:t>
        <a:bodyPr/>
        <a:lstStyle/>
        <a:p>
          <a:r>
            <a:rPr lang="en-GB" dirty="0"/>
            <a:t>Ethical and legal compliance remains critical (ICO, 2023).</a:t>
          </a:r>
          <a:endParaRPr lang="en-US" dirty="0"/>
        </a:p>
      </dgm:t>
    </dgm:pt>
    <dgm:pt modelId="{7A88A356-2823-468E-BF9F-104A7E28319C}" type="parTrans" cxnId="{13821EFD-7651-4C66-A633-EA8720FD6C69}">
      <dgm:prSet/>
      <dgm:spPr/>
      <dgm:t>
        <a:bodyPr/>
        <a:lstStyle/>
        <a:p>
          <a:endParaRPr lang="en-US"/>
        </a:p>
      </dgm:t>
    </dgm:pt>
    <dgm:pt modelId="{191B3D2B-04EF-4093-B1D5-915126259DA2}" type="sibTrans" cxnId="{13821EFD-7651-4C66-A633-EA8720FD6C69}">
      <dgm:prSet/>
      <dgm:spPr/>
      <dgm:t>
        <a:bodyPr/>
        <a:lstStyle/>
        <a:p>
          <a:endParaRPr lang="en-US"/>
        </a:p>
      </dgm:t>
    </dgm:pt>
    <dgm:pt modelId="{8AA7683D-67E1-4518-9FA7-EEB4E51755B4}" type="pres">
      <dgm:prSet presAssocID="{F9F1E862-DD78-4FBD-828E-43EE30726106}" presName="linear" presStyleCnt="0">
        <dgm:presLayoutVars>
          <dgm:animLvl val="lvl"/>
          <dgm:resizeHandles val="exact"/>
        </dgm:presLayoutVars>
      </dgm:prSet>
      <dgm:spPr/>
    </dgm:pt>
    <dgm:pt modelId="{56791380-E83E-4082-9BBD-241A86C086FF}" type="pres">
      <dgm:prSet presAssocID="{D7C85156-6210-45FD-B91E-631D86E1C45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B556D31-EC41-4704-B93D-8F7F81C13135}" type="pres">
      <dgm:prSet presAssocID="{C3C07D39-D211-4FC0-97C2-35128A9DB361}" presName="spacer" presStyleCnt="0"/>
      <dgm:spPr/>
    </dgm:pt>
    <dgm:pt modelId="{3ED2FE5D-9C2B-4A1C-A38A-70E2F64486A7}" type="pres">
      <dgm:prSet presAssocID="{7B328563-C629-42C7-B9A5-C82B0AA75A7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9B4ED91-D4E5-4C90-930A-18D92B29A60A}" type="pres">
      <dgm:prSet presAssocID="{4EA6580D-785B-4D4F-A84E-918B8ACD47D4}" presName="spacer" presStyleCnt="0"/>
      <dgm:spPr/>
    </dgm:pt>
    <dgm:pt modelId="{0B0B79D4-948A-4903-BAB1-6FD3CB57739E}" type="pres">
      <dgm:prSet presAssocID="{3F287F49-73E9-46E9-A000-9DF617EC0FA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EA38705-739C-4A10-A536-14765A4110B8}" srcId="{F9F1E862-DD78-4FBD-828E-43EE30726106}" destId="{7B328563-C629-42C7-B9A5-C82B0AA75A79}" srcOrd="1" destOrd="0" parTransId="{238FD1F9-827B-466F-B142-53ECAE6A7E4A}" sibTransId="{4EA6580D-785B-4D4F-A84E-918B8ACD47D4}"/>
    <dgm:cxn modelId="{9E439126-8816-46FB-A858-0A9D8FD291E5}" type="presOf" srcId="{3F287F49-73E9-46E9-A000-9DF617EC0FAB}" destId="{0B0B79D4-948A-4903-BAB1-6FD3CB57739E}" srcOrd="0" destOrd="0" presId="urn:microsoft.com/office/officeart/2005/8/layout/vList2"/>
    <dgm:cxn modelId="{5C0053A1-4959-41E6-83FD-FC6DF6C3A92F}" type="presOf" srcId="{D7C85156-6210-45FD-B91E-631D86E1C45D}" destId="{56791380-E83E-4082-9BBD-241A86C086FF}" srcOrd="0" destOrd="0" presId="urn:microsoft.com/office/officeart/2005/8/layout/vList2"/>
    <dgm:cxn modelId="{ACD154A2-5A7D-4492-B3DE-0C695FA1E570}" srcId="{F9F1E862-DD78-4FBD-828E-43EE30726106}" destId="{D7C85156-6210-45FD-B91E-631D86E1C45D}" srcOrd="0" destOrd="0" parTransId="{2A318C9F-0A5F-4C68-9D88-DBE65E98BE69}" sibTransId="{C3C07D39-D211-4FC0-97C2-35128A9DB361}"/>
    <dgm:cxn modelId="{253D88C0-666D-49E9-8A56-4CD856704247}" type="presOf" srcId="{7B328563-C629-42C7-B9A5-C82B0AA75A79}" destId="{3ED2FE5D-9C2B-4A1C-A38A-70E2F64486A7}" srcOrd="0" destOrd="0" presId="urn:microsoft.com/office/officeart/2005/8/layout/vList2"/>
    <dgm:cxn modelId="{13821EFD-7651-4C66-A633-EA8720FD6C69}" srcId="{F9F1E862-DD78-4FBD-828E-43EE30726106}" destId="{3F287F49-73E9-46E9-A000-9DF617EC0FAB}" srcOrd="2" destOrd="0" parTransId="{7A88A356-2823-468E-BF9F-104A7E28319C}" sibTransId="{191B3D2B-04EF-4093-B1D5-915126259DA2}"/>
    <dgm:cxn modelId="{378CBFFE-4A2F-4D4C-8ECF-A2B730404FDE}" type="presOf" srcId="{F9F1E862-DD78-4FBD-828E-43EE30726106}" destId="{8AA7683D-67E1-4518-9FA7-EEB4E51755B4}" srcOrd="0" destOrd="0" presId="urn:microsoft.com/office/officeart/2005/8/layout/vList2"/>
    <dgm:cxn modelId="{21B2B4B7-5507-464A-9AAC-46DE51BAFD71}" type="presParOf" srcId="{8AA7683D-67E1-4518-9FA7-EEB4E51755B4}" destId="{56791380-E83E-4082-9BBD-241A86C086FF}" srcOrd="0" destOrd="0" presId="urn:microsoft.com/office/officeart/2005/8/layout/vList2"/>
    <dgm:cxn modelId="{79728218-C135-4788-896D-597717181022}" type="presParOf" srcId="{8AA7683D-67E1-4518-9FA7-EEB4E51755B4}" destId="{2B556D31-EC41-4704-B93D-8F7F81C13135}" srcOrd="1" destOrd="0" presId="urn:microsoft.com/office/officeart/2005/8/layout/vList2"/>
    <dgm:cxn modelId="{53C2ADA9-F201-4766-8333-5D32899BD49C}" type="presParOf" srcId="{8AA7683D-67E1-4518-9FA7-EEB4E51755B4}" destId="{3ED2FE5D-9C2B-4A1C-A38A-70E2F64486A7}" srcOrd="2" destOrd="0" presId="urn:microsoft.com/office/officeart/2005/8/layout/vList2"/>
    <dgm:cxn modelId="{A891E070-7A27-46D6-A615-26D24BEE8075}" type="presParOf" srcId="{8AA7683D-67E1-4518-9FA7-EEB4E51755B4}" destId="{09B4ED91-D4E5-4C90-930A-18D92B29A60A}" srcOrd="3" destOrd="0" presId="urn:microsoft.com/office/officeart/2005/8/layout/vList2"/>
    <dgm:cxn modelId="{851C6EFA-BB0E-4D53-943F-5490076EA699}" type="presParOf" srcId="{8AA7683D-67E1-4518-9FA7-EEB4E51755B4}" destId="{0B0B79D4-948A-4903-BAB1-6FD3CB57739E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30D92-2AE6-4A80-9A46-DEB5B4F1CD65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FC6ACD-686F-457C-9C93-11B066E121F8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F65B27-CCCA-446A-BB45-8AF56F90B4AC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Explores three major types of information systems</a:t>
          </a:r>
          <a:endParaRPr lang="en-US" sz="2200" kern="1200" dirty="0"/>
        </a:p>
      </dsp:txBody>
      <dsp:txXfrm>
        <a:off x="1948202" y="368029"/>
        <a:ext cx="3233964" cy="1371985"/>
      </dsp:txXfrm>
    </dsp:sp>
    <dsp:sp modelId="{AC0CD858-B90C-4064-99B7-4FF2C62A5789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78092A-6500-4EEB-B5F1-785D581F5188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15B5D5-0CE6-4E08-8998-1D8BDCA0CC95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Compares their functions</a:t>
          </a:r>
          <a:endParaRPr lang="en-US" sz="2200" kern="1200" dirty="0"/>
        </a:p>
      </dsp:txBody>
      <dsp:txXfrm>
        <a:off x="7411643" y="368029"/>
        <a:ext cx="3233964" cy="1371985"/>
      </dsp:txXfrm>
    </dsp:sp>
    <dsp:sp modelId="{348930B9-51FA-4779-9DB7-D07C2AF8F376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34DF0E-6FF9-4171-81E2-4EEB1F6C4219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F211EF-C39B-480D-8249-F4724CF02551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Evaluates ethical considerations</a:t>
          </a:r>
          <a:endParaRPr lang="en-US" sz="2200" kern="1200" dirty="0"/>
        </a:p>
      </dsp:txBody>
      <dsp:txXfrm>
        <a:off x="1948202" y="2452790"/>
        <a:ext cx="3233964" cy="1371985"/>
      </dsp:txXfrm>
    </dsp:sp>
    <dsp:sp modelId="{16E2BACD-C582-4A80-A051-E26114637F12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C9FFC-C6DF-4BFB-AE17-7EC013519BA4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5727F4-F688-436A-A7E8-9BA6483D2131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Use Tesco and Amazon to demonstrate their impact on business performance.</a:t>
          </a:r>
          <a:endParaRPr lang="en-US" sz="2200" kern="1200" dirty="0"/>
        </a:p>
      </dsp:txBody>
      <dsp:txXfrm>
        <a:off x="7411643" y="2452790"/>
        <a:ext cx="3233964" cy="137198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7F721C-747C-4A8E-B3BB-136920ADB278}">
      <dsp:nvSpPr>
        <dsp:cNvPr id="0" name=""/>
        <dsp:cNvSpPr/>
      </dsp:nvSpPr>
      <dsp:spPr>
        <a:xfrm>
          <a:off x="0" y="64922"/>
          <a:ext cx="10927829" cy="19796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Information systems (IS) are essential for supporting organisational operations, decision‑making, and strategic advantage (Laudon &amp; Laudon, 2022).</a:t>
          </a:r>
          <a:endParaRPr lang="en-US" sz="3600" kern="1200" dirty="0"/>
        </a:p>
      </dsp:txBody>
      <dsp:txXfrm>
        <a:off x="96638" y="161560"/>
        <a:ext cx="10734553" cy="1786364"/>
      </dsp:txXfrm>
    </dsp:sp>
    <dsp:sp modelId="{F0CF665A-244B-4901-9141-4F6055B21325}">
      <dsp:nvSpPr>
        <dsp:cNvPr id="0" name=""/>
        <dsp:cNvSpPr/>
      </dsp:nvSpPr>
      <dsp:spPr>
        <a:xfrm>
          <a:off x="0" y="2148242"/>
          <a:ext cx="10927829" cy="19796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Modern businesses rely on integrated digital systems to manage data, automate processes, and enhance customer experience (Stair &amp; Reynolds, 2020).</a:t>
          </a:r>
          <a:endParaRPr lang="en-US" sz="3600" kern="1200" dirty="0"/>
        </a:p>
      </dsp:txBody>
      <dsp:txXfrm>
        <a:off x="96638" y="2244880"/>
        <a:ext cx="10734553" cy="178636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D155A1-4DD2-4394-B82F-28ACA1B758AA}">
      <dsp:nvSpPr>
        <dsp:cNvPr id="0" name=""/>
        <dsp:cNvSpPr/>
      </dsp:nvSpPr>
      <dsp:spPr>
        <a:xfrm>
          <a:off x="2103120" y="1822"/>
          <a:ext cx="8412480" cy="94383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39734" rIns="163225" bIns="2397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Improve efficiency through automation (O’Brien &amp; Marakas, 2019).</a:t>
          </a:r>
        </a:p>
      </dsp:txBody>
      <dsp:txXfrm>
        <a:off x="2103120" y="1822"/>
        <a:ext cx="8412480" cy="943835"/>
      </dsp:txXfrm>
    </dsp:sp>
    <dsp:sp modelId="{DA987960-DC1B-45C2-84C3-58594FA0FF2D}">
      <dsp:nvSpPr>
        <dsp:cNvPr id="0" name=""/>
        <dsp:cNvSpPr/>
      </dsp:nvSpPr>
      <dsp:spPr>
        <a:xfrm>
          <a:off x="0" y="1822"/>
          <a:ext cx="2103120" cy="94383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93230" rIns="111290" bIns="9323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Improve</a:t>
          </a:r>
        </a:p>
      </dsp:txBody>
      <dsp:txXfrm>
        <a:off x="0" y="1822"/>
        <a:ext cx="2103120" cy="943835"/>
      </dsp:txXfrm>
    </dsp:sp>
    <dsp:sp modelId="{0433CBD2-6005-48C6-B23F-AE0A48EF73D2}">
      <dsp:nvSpPr>
        <dsp:cNvPr id="0" name=""/>
        <dsp:cNvSpPr/>
      </dsp:nvSpPr>
      <dsp:spPr>
        <a:xfrm>
          <a:off x="2103120" y="1002287"/>
          <a:ext cx="8412480" cy="943835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39734" rIns="163225" bIns="2397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Enable accurate, real‑time decision‑making (Laudon &amp; Laudon, 2022).</a:t>
          </a:r>
        </a:p>
      </dsp:txBody>
      <dsp:txXfrm>
        <a:off x="2103120" y="1002287"/>
        <a:ext cx="8412480" cy="943835"/>
      </dsp:txXfrm>
    </dsp:sp>
    <dsp:sp modelId="{B20E249D-3154-4EEC-A21A-C5C6FACF30DB}">
      <dsp:nvSpPr>
        <dsp:cNvPr id="0" name=""/>
        <dsp:cNvSpPr/>
      </dsp:nvSpPr>
      <dsp:spPr>
        <a:xfrm>
          <a:off x="0" y="1002287"/>
          <a:ext cx="2103120" cy="94383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93230" rIns="111290" bIns="9323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Enable</a:t>
          </a:r>
        </a:p>
      </dsp:txBody>
      <dsp:txXfrm>
        <a:off x="0" y="1002287"/>
        <a:ext cx="2103120" cy="943835"/>
      </dsp:txXfrm>
    </dsp:sp>
    <dsp:sp modelId="{0EFA9F7D-F922-4CC6-B4C1-91EB1FE7A1F3}">
      <dsp:nvSpPr>
        <dsp:cNvPr id="0" name=""/>
        <dsp:cNvSpPr/>
      </dsp:nvSpPr>
      <dsp:spPr>
        <a:xfrm>
          <a:off x="2103120" y="2002753"/>
          <a:ext cx="8412480" cy="943835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39734" rIns="163225" bIns="2397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Support competitive advantage through data‑driven insights (Chaffey, 2019).</a:t>
          </a:r>
        </a:p>
      </dsp:txBody>
      <dsp:txXfrm>
        <a:off x="2103120" y="2002753"/>
        <a:ext cx="8412480" cy="943835"/>
      </dsp:txXfrm>
    </dsp:sp>
    <dsp:sp modelId="{D24BAC91-84B9-435D-9036-8ED8B1168422}">
      <dsp:nvSpPr>
        <dsp:cNvPr id="0" name=""/>
        <dsp:cNvSpPr/>
      </dsp:nvSpPr>
      <dsp:spPr>
        <a:xfrm>
          <a:off x="0" y="2002753"/>
          <a:ext cx="2103120" cy="94383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93230" rIns="111290" bIns="9323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Support</a:t>
          </a:r>
        </a:p>
      </dsp:txBody>
      <dsp:txXfrm>
        <a:off x="0" y="2002753"/>
        <a:ext cx="2103120" cy="943835"/>
      </dsp:txXfrm>
    </dsp:sp>
    <dsp:sp modelId="{39D5D538-555F-4F56-A82B-D303C2942167}">
      <dsp:nvSpPr>
        <dsp:cNvPr id="0" name=""/>
        <dsp:cNvSpPr/>
      </dsp:nvSpPr>
      <dsp:spPr>
        <a:xfrm>
          <a:off x="2103120" y="3003218"/>
          <a:ext cx="8412480" cy="94383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239734" rIns="163225" bIns="239734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Enhance customer satisfaction and service quality (Payne &amp; Frow, 2017).</a:t>
          </a:r>
        </a:p>
      </dsp:txBody>
      <dsp:txXfrm>
        <a:off x="2103120" y="3003218"/>
        <a:ext cx="8412480" cy="943835"/>
      </dsp:txXfrm>
    </dsp:sp>
    <dsp:sp modelId="{34ED9890-EFC1-4CD3-B167-7E36C12464FF}">
      <dsp:nvSpPr>
        <dsp:cNvPr id="0" name=""/>
        <dsp:cNvSpPr/>
      </dsp:nvSpPr>
      <dsp:spPr>
        <a:xfrm>
          <a:off x="0" y="3003218"/>
          <a:ext cx="2103120" cy="94383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1290" tIns="93230" rIns="111290" bIns="9323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Enhance</a:t>
          </a:r>
        </a:p>
      </dsp:txBody>
      <dsp:txXfrm>
        <a:off x="0" y="3003218"/>
        <a:ext cx="2103120" cy="94383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D78C5-0824-4358-8C7C-1A837C3E609D}">
      <dsp:nvSpPr>
        <dsp:cNvPr id="0" name=""/>
        <dsp:cNvSpPr/>
      </dsp:nvSpPr>
      <dsp:spPr>
        <a:xfrm>
          <a:off x="0" y="879336"/>
          <a:ext cx="2957512" cy="18780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51D08-E8B6-4504-A890-EA5FBCC73FD0}">
      <dsp:nvSpPr>
        <dsp:cNvPr id="0" name=""/>
        <dsp:cNvSpPr/>
      </dsp:nvSpPr>
      <dsp:spPr>
        <a:xfrm>
          <a:off x="328612" y="119151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TPS for daily transactions (Stair &amp; Reynolds, 2020).</a:t>
          </a:r>
          <a:endParaRPr lang="en-US" sz="2600" kern="1200" dirty="0"/>
        </a:p>
      </dsp:txBody>
      <dsp:txXfrm>
        <a:off x="383617" y="1246523"/>
        <a:ext cx="2847502" cy="1768010"/>
      </dsp:txXfrm>
    </dsp:sp>
    <dsp:sp modelId="{7AF42133-9A9F-460E-A573-19447A19C8B7}">
      <dsp:nvSpPr>
        <dsp:cNvPr id="0" name=""/>
        <dsp:cNvSpPr/>
      </dsp:nvSpPr>
      <dsp:spPr>
        <a:xfrm>
          <a:off x="3614737" y="879336"/>
          <a:ext cx="2957512" cy="18780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E6232-765D-4C4F-ADAE-00A58A72C5E7}">
      <dsp:nvSpPr>
        <dsp:cNvPr id="0" name=""/>
        <dsp:cNvSpPr/>
      </dsp:nvSpPr>
      <dsp:spPr>
        <a:xfrm>
          <a:off x="3943350" y="119151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MIS for managerial reporting (Laudon &amp; Laudon, 2022).</a:t>
          </a:r>
          <a:endParaRPr lang="en-US" sz="2600" kern="1200" dirty="0"/>
        </a:p>
      </dsp:txBody>
      <dsp:txXfrm>
        <a:off x="3998355" y="1246523"/>
        <a:ext cx="2847502" cy="1768010"/>
      </dsp:txXfrm>
    </dsp:sp>
    <dsp:sp modelId="{1752FCDC-4EAB-4666-9BF7-EBD26B154DFA}">
      <dsp:nvSpPr>
        <dsp:cNvPr id="0" name=""/>
        <dsp:cNvSpPr/>
      </dsp:nvSpPr>
      <dsp:spPr>
        <a:xfrm>
          <a:off x="7229475" y="879336"/>
          <a:ext cx="2957512" cy="187802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191243-2C95-44C0-AF2A-204B0081ED82}">
      <dsp:nvSpPr>
        <dsp:cNvPr id="0" name=""/>
        <dsp:cNvSpPr/>
      </dsp:nvSpPr>
      <dsp:spPr>
        <a:xfrm>
          <a:off x="7558087" y="119151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CRM for customer engagement and retention (Buttle &amp; Maklan, 2019).</a:t>
          </a:r>
          <a:endParaRPr lang="en-US" sz="2600" kern="1200" dirty="0"/>
        </a:p>
      </dsp:txBody>
      <dsp:txXfrm>
        <a:off x="7613092" y="1246523"/>
        <a:ext cx="2847502" cy="17680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A127FE-DC02-4166-8AF3-3BFF214758C3}">
      <dsp:nvSpPr>
        <dsp:cNvPr id="0" name=""/>
        <dsp:cNvSpPr/>
      </dsp:nvSpPr>
      <dsp:spPr>
        <a:xfrm>
          <a:off x="0" y="879336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34DFE2-A287-4E0E-8EC3-FF5AC113E65B}">
      <dsp:nvSpPr>
        <dsp:cNvPr id="0" name=""/>
        <dsp:cNvSpPr/>
      </dsp:nvSpPr>
      <dsp:spPr>
        <a:xfrm>
          <a:off x="328612" y="119151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TPS records routine, high‑volume transactions such as sales and payments (Stair &amp; Reynolds, 2020).</a:t>
          </a:r>
          <a:endParaRPr lang="en-US" sz="2000" kern="1200" dirty="0"/>
        </a:p>
      </dsp:txBody>
      <dsp:txXfrm>
        <a:off x="383617" y="1246523"/>
        <a:ext cx="2847502" cy="1768010"/>
      </dsp:txXfrm>
    </dsp:sp>
    <dsp:sp modelId="{04944F05-C688-4555-B97B-E8FFFC3D202F}">
      <dsp:nvSpPr>
        <dsp:cNvPr id="0" name=""/>
        <dsp:cNvSpPr/>
      </dsp:nvSpPr>
      <dsp:spPr>
        <a:xfrm>
          <a:off x="3614737" y="879336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C79AF5-8836-4616-8754-AD13615CE44F}">
      <dsp:nvSpPr>
        <dsp:cNvPr id="0" name=""/>
        <dsp:cNvSpPr/>
      </dsp:nvSpPr>
      <dsp:spPr>
        <a:xfrm>
          <a:off x="3943350" y="119151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They ensure accuracy, speed, and reliability in operational processes (O’Brien &amp; Marakas, 2019).</a:t>
          </a:r>
          <a:endParaRPr lang="en-US" sz="2000" kern="1200" dirty="0"/>
        </a:p>
      </dsp:txBody>
      <dsp:txXfrm>
        <a:off x="3998355" y="1246523"/>
        <a:ext cx="2847502" cy="1768010"/>
      </dsp:txXfrm>
    </dsp:sp>
    <dsp:sp modelId="{F0F943F9-107D-486E-A52B-60C3206A8583}">
      <dsp:nvSpPr>
        <dsp:cNvPr id="0" name=""/>
        <dsp:cNvSpPr/>
      </dsp:nvSpPr>
      <dsp:spPr>
        <a:xfrm>
          <a:off x="7229475" y="879336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8E8DCF-C4C3-4A54-9D69-B21BBEBC37CF}">
      <dsp:nvSpPr>
        <dsp:cNvPr id="0" name=""/>
        <dsp:cNvSpPr/>
      </dsp:nvSpPr>
      <dsp:spPr>
        <a:xfrm>
          <a:off x="7558087" y="119151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However, TPS provides limited analytical insight (Laudon &amp; Laudon, 2022).</a:t>
          </a:r>
          <a:endParaRPr lang="en-US" sz="2000" kern="1200" dirty="0"/>
        </a:p>
      </dsp:txBody>
      <dsp:txXfrm>
        <a:off x="7613092" y="1246523"/>
        <a:ext cx="2847502" cy="176801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BF7E636-414C-4C1B-BCCB-6F1C59EA71BD}">
      <dsp:nvSpPr>
        <dsp:cNvPr id="0" name=""/>
        <dsp:cNvSpPr/>
      </dsp:nvSpPr>
      <dsp:spPr>
        <a:xfrm>
          <a:off x="0" y="879336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17CF4-DF33-485C-A3E5-436CF225152E}">
      <dsp:nvSpPr>
        <dsp:cNvPr id="0" name=""/>
        <dsp:cNvSpPr/>
      </dsp:nvSpPr>
      <dsp:spPr>
        <a:xfrm>
          <a:off x="328612" y="119151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MIS transforms raw data into structured reports for managers (Laudon &amp; Laudon, 2022).</a:t>
          </a:r>
          <a:endParaRPr lang="en-US" sz="2200" kern="1200" dirty="0"/>
        </a:p>
      </dsp:txBody>
      <dsp:txXfrm>
        <a:off x="383617" y="1246523"/>
        <a:ext cx="2847502" cy="1768010"/>
      </dsp:txXfrm>
    </dsp:sp>
    <dsp:sp modelId="{491688F9-64D4-4EE9-BEF4-A212042034A2}">
      <dsp:nvSpPr>
        <dsp:cNvPr id="0" name=""/>
        <dsp:cNvSpPr/>
      </dsp:nvSpPr>
      <dsp:spPr>
        <a:xfrm>
          <a:off x="3614737" y="879336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46566A-0067-46B9-BFE1-389017B3B60E}">
      <dsp:nvSpPr>
        <dsp:cNvPr id="0" name=""/>
        <dsp:cNvSpPr/>
      </dsp:nvSpPr>
      <dsp:spPr>
        <a:xfrm>
          <a:off x="3943350" y="119151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It supports planning, monitoring, and forecasting (O’Brien &amp; Marakas, 2019).</a:t>
          </a:r>
          <a:endParaRPr lang="en-US" sz="2200" kern="1200" dirty="0"/>
        </a:p>
      </dsp:txBody>
      <dsp:txXfrm>
        <a:off x="3998355" y="1246523"/>
        <a:ext cx="2847502" cy="1768010"/>
      </dsp:txXfrm>
    </dsp:sp>
    <dsp:sp modelId="{9762F2A5-210F-4F31-95E7-6AB93093C03C}">
      <dsp:nvSpPr>
        <dsp:cNvPr id="0" name=""/>
        <dsp:cNvSpPr/>
      </dsp:nvSpPr>
      <dsp:spPr>
        <a:xfrm>
          <a:off x="7229475" y="879336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035B0-2D58-40BD-B3FE-2F94F9D3A1EB}">
      <dsp:nvSpPr>
        <dsp:cNvPr id="0" name=""/>
        <dsp:cNvSpPr/>
      </dsp:nvSpPr>
      <dsp:spPr>
        <a:xfrm>
          <a:off x="7558087" y="1191518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Its effectiveness depends on the quality of underlying data (Stair &amp; Reynolds, 2020).</a:t>
          </a:r>
          <a:endParaRPr lang="en-US" sz="2200" kern="1200" dirty="0"/>
        </a:p>
      </dsp:txBody>
      <dsp:txXfrm>
        <a:off x="7613092" y="1246523"/>
        <a:ext cx="2847502" cy="176801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DF6795-6C23-4C7B-9ED4-B690042DA66C}">
      <dsp:nvSpPr>
        <dsp:cNvPr id="0" name=""/>
        <dsp:cNvSpPr/>
      </dsp:nvSpPr>
      <dsp:spPr>
        <a:xfrm>
          <a:off x="0" y="35388"/>
          <a:ext cx="10515600" cy="1233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CRM systems manage customer interactions and support personalised marketing (Buttle &amp; Maklan, 2019).</a:t>
          </a:r>
          <a:endParaRPr lang="en-US" sz="3100" kern="1200" dirty="0"/>
        </a:p>
      </dsp:txBody>
      <dsp:txXfrm>
        <a:off x="60199" y="95587"/>
        <a:ext cx="10395202" cy="1112781"/>
      </dsp:txXfrm>
    </dsp:sp>
    <dsp:sp modelId="{B1147CCD-D716-4D03-B677-D5CE9FC84210}">
      <dsp:nvSpPr>
        <dsp:cNvPr id="0" name=""/>
        <dsp:cNvSpPr/>
      </dsp:nvSpPr>
      <dsp:spPr>
        <a:xfrm>
          <a:off x="0" y="1357848"/>
          <a:ext cx="10515600" cy="1233179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They improve customer loyalty and retention (Payne &amp; Frow, 2017).</a:t>
          </a:r>
          <a:endParaRPr lang="en-US" sz="3100" kern="1200" dirty="0"/>
        </a:p>
      </dsp:txBody>
      <dsp:txXfrm>
        <a:off x="60199" y="1418047"/>
        <a:ext cx="10395202" cy="1112781"/>
      </dsp:txXfrm>
    </dsp:sp>
    <dsp:sp modelId="{075955AE-7E3F-4076-B14B-75BB9DBDD83C}">
      <dsp:nvSpPr>
        <dsp:cNvPr id="0" name=""/>
        <dsp:cNvSpPr/>
      </dsp:nvSpPr>
      <dsp:spPr>
        <a:xfrm>
          <a:off x="0" y="2680308"/>
          <a:ext cx="10515600" cy="123317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However, CRM raises privacy and data protection concerns (Chaffey, 2019).</a:t>
          </a:r>
          <a:endParaRPr lang="en-US" sz="3100" kern="1200" dirty="0"/>
        </a:p>
      </dsp:txBody>
      <dsp:txXfrm>
        <a:off x="60199" y="2740507"/>
        <a:ext cx="10395202" cy="111278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C383E4-A68A-411A-BDCD-034E74E911BD}">
      <dsp:nvSpPr>
        <dsp:cNvPr id="0" name=""/>
        <dsp:cNvSpPr/>
      </dsp:nvSpPr>
      <dsp:spPr>
        <a:xfrm>
          <a:off x="973190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1C5167-97DA-4F55-A431-7FCA8AD8AC01}">
      <dsp:nvSpPr>
        <dsp:cNvPr id="0" name=""/>
        <dsp:cNvSpPr/>
      </dsp:nvSpPr>
      <dsp:spPr>
        <a:xfrm>
          <a:off x="1242597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AB238A-1A53-4B20-9350-5711A34941D5}">
      <dsp:nvSpPr>
        <dsp:cNvPr id="0" name=""/>
        <dsp:cNvSpPr/>
      </dsp:nvSpPr>
      <dsp:spPr>
        <a:xfrm>
          <a:off x="569079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GDPR requires lawful, transparent data processing (ICO, 2023).</a:t>
          </a:r>
          <a:endParaRPr lang="en-US" sz="1200" kern="1200" dirty="0"/>
        </a:p>
      </dsp:txBody>
      <dsp:txXfrm>
        <a:off x="569079" y="2443382"/>
        <a:ext cx="2072362" cy="720000"/>
      </dsp:txXfrm>
    </dsp:sp>
    <dsp:sp modelId="{0D41678B-96C4-4CEA-B91E-8BEDCDA7AAC0}">
      <dsp:nvSpPr>
        <dsp:cNvPr id="0" name=""/>
        <dsp:cNvSpPr/>
      </dsp:nvSpPr>
      <dsp:spPr>
        <a:xfrm>
          <a:off x="3408216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85C14D-9774-422A-8FC4-4E9DC5D4E52C}">
      <dsp:nvSpPr>
        <dsp:cNvPr id="0" name=""/>
        <dsp:cNvSpPr/>
      </dsp:nvSpPr>
      <dsp:spPr>
        <a:xfrm>
          <a:off x="3677623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15BC3C-3C97-49C7-AF97-E984D994BD28}">
      <dsp:nvSpPr>
        <dsp:cNvPr id="0" name=""/>
        <dsp:cNvSpPr/>
      </dsp:nvSpPr>
      <dsp:spPr>
        <a:xfrm>
          <a:off x="3004105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Cybersecurity threats can compromise sensitive data (Chaffey, 2019).</a:t>
          </a:r>
          <a:endParaRPr lang="en-US" sz="1200" kern="1200" dirty="0"/>
        </a:p>
      </dsp:txBody>
      <dsp:txXfrm>
        <a:off x="3004105" y="2443382"/>
        <a:ext cx="2072362" cy="720000"/>
      </dsp:txXfrm>
    </dsp:sp>
    <dsp:sp modelId="{C2F5C952-AFFE-476A-8B95-00A6AD961F83}">
      <dsp:nvSpPr>
        <dsp:cNvPr id="0" name=""/>
        <dsp:cNvSpPr/>
      </dsp:nvSpPr>
      <dsp:spPr>
        <a:xfrm>
          <a:off x="5843242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75E583-83B9-47FB-9AF8-CF7BA3CC0C9A}">
      <dsp:nvSpPr>
        <dsp:cNvPr id="0" name=""/>
        <dsp:cNvSpPr/>
      </dsp:nvSpPr>
      <dsp:spPr>
        <a:xfrm>
          <a:off x="6112649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819BA3-CEB9-4515-9ED8-59E3D6229B09}">
      <dsp:nvSpPr>
        <dsp:cNvPr id="0" name=""/>
        <dsp:cNvSpPr/>
      </dsp:nvSpPr>
      <dsp:spPr>
        <a:xfrm>
          <a:off x="5439131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AI‑driven systems risk bias in automated decisions (O’Neil, 2016).</a:t>
          </a:r>
          <a:endParaRPr lang="en-US" sz="1200" kern="1200" dirty="0"/>
        </a:p>
      </dsp:txBody>
      <dsp:txXfrm>
        <a:off x="5439131" y="2443382"/>
        <a:ext cx="2072362" cy="720000"/>
      </dsp:txXfrm>
    </dsp:sp>
    <dsp:sp modelId="{5060FE74-48EC-4132-9055-53A81EEE8E5F}">
      <dsp:nvSpPr>
        <dsp:cNvPr id="0" name=""/>
        <dsp:cNvSpPr/>
      </dsp:nvSpPr>
      <dsp:spPr>
        <a:xfrm>
          <a:off x="8278268" y="785492"/>
          <a:ext cx="1264141" cy="126414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916FA9-1C6E-4A03-A079-CD7DCF967E0E}">
      <dsp:nvSpPr>
        <dsp:cNvPr id="0" name=""/>
        <dsp:cNvSpPr/>
      </dsp:nvSpPr>
      <dsp:spPr>
        <a:xfrm>
          <a:off x="8547675" y="1054900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C48C32-2FA4-4F8F-BC67-02E0FBD48666}">
      <dsp:nvSpPr>
        <dsp:cNvPr id="0" name=""/>
        <dsp:cNvSpPr/>
      </dsp:nvSpPr>
      <dsp:spPr>
        <a:xfrm>
          <a:off x="7874157" y="2443382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 dirty="0"/>
            <a:t>Employee monitoring raises ethical concerns (Laudon &amp; Laudon, 2022).</a:t>
          </a:r>
          <a:endParaRPr lang="en-US" sz="1200" kern="1200" dirty="0"/>
        </a:p>
      </dsp:txBody>
      <dsp:txXfrm>
        <a:off x="7874157" y="2443382"/>
        <a:ext cx="2072362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AE6369-9C57-4C94-BD5A-C48A4C324552}">
      <dsp:nvSpPr>
        <dsp:cNvPr id="0" name=""/>
        <dsp:cNvSpPr/>
      </dsp:nvSpPr>
      <dsp:spPr>
        <a:xfrm>
          <a:off x="0" y="263717"/>
          <a:ext cx="10515600" cy="7862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Encryption and secure access controls (Chaffey, 2019).</a:t>
          </a:r>
          <a:endParaRPr lang="en-US" sz="3200" kern="1200" dirty="0"/>
        </a:p>
      </dsp:txBody>
      <dsp:txXfrm>
        <a:off x="38381" y="302098"/>
        <a:ext cx="10438838" cy="709478"/>
      </dsp:txXfrm>
    </dsp:sp>
    <dsp:sp modelId="{02AD306E-D6C9-435B-B192-0FB43A142BB4}">
      <dsp:nvSpPr>
        <dsp:cNvPr id="0" name=""/>
        <dsp:cNvSpPr/>
      </dsp:nvSpPr>
      <dsp:spPr>
        <a:xfrm>
          <a:off x="0" y="1142117"/>
          <a:ext cx="10515600" cy="786240"/>
        </a:xfrm>
        <a:prstGeom prst="roundRect">
          <a:avLst/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Ethical AI frameworks to reduce bias (O’Neil, 2016).</a:t>
          </a:r>
          <a:endParaRPr lang="en-US" sz="3200" kern="1200" dirty="0"/>
        </a:p>
      </dsp:txBody>
      <dsp:txXfrm>
        <a:off x="38381" y="1180498"/>
        <a:ext cx="10438838" cy="709478"/>
      </dsp:txXfrm>
    </dsp:sp>
    <dsp:sp modelId="{DFF00FFC-1E81-43AF-81CC-FB5CEB4AC02C}">
      <dsp:nvSpPr>
        <dsp:cNvPr id="0" name=""/>
        <dsp:cNvSpPr/>
      </dsp:nvSpPr>
      <dsp:spPr>
        <a:xfrm>
          <a:off x="0" y="2020518"/>
          <a:ext cx="10515600" cy="786240"/>
        </a:xfrm>
        <a:prstGeom prst="roundRect">
          <a:avLst/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Staff training on GDPR compliance (ICO, 2023).</a:t>
          </a:r>
          <a:endParaRPr lang="en-US" sz="3200" kern="1200" dirty="0"/>
        </a:p>
      </dsp:txBody>
      <dsp:txXfrm>
        <a:off x="38381" y="2058899"/>
        <a:ext cx="10438838" cy="709478"/>
      </dsp:txXfrm>
    </dsp:sp>
    <dsp:sp modelId="{69168B1D-F82A-4166-BFC8-026F8479518F}">
      <dsp:nvSpPr>
        <dsp:cNvPr id="0" name=""/>
        <dsp:cNvSpPr/>
      </dsp:nvSpPr>
      <dsp:spPr>
        <a:xfrm>
          <a:off x="0" y="2898918"/>
          <a:ext cx="10515600" cy="78624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Transparent data‑handling policies (Payne &amp; Frow, 2017).</a:t>
          </a:r>
          <a:endParaRPr lang="en-US" sz="3200" kern="1200" dirty="0"/>
        </a:p>
      </dsp:txBody>
      <dsp:txXfrm>
        <a:off x="38381" y="2937299"/>
        <a:ext cx="10438838" cy="709478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5F5A36-651F-4BEF-A28C-5AC603BCAE7A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425336-48EE-44CA-8270-4E939F69F1CE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90407A-96A8-4D38-BD76-99C150DBD26A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Businesses should adopt integrated systems combining TPS, MIS, and CRM for seamless data flow (Laudon &amp; Laudon, 2022).</a:t>
          </a:r>
          <a:endParaRPr lang="en-US" sz="2500" kern="1200" dirty="0"/>
        </a:p>
      </dsp:txBody>
      <dsp:txXfrm>
        <a:off x="1435590" y="531"/>
        <a:ext cx="9080009" cy="1242935"/>
      </dsp:txXfrm>
    </dsp:sp>
    <dsp:sp modelId="{818E8B91-21ED-46D3-9D1C-EC4E3D698F4B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F90C7A-A322-46B0-ACE1-8D963A637772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3E882A-8724-47C3-8AEE-1605194265B1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Cloud‑based solutions offer scalability and cost efficiency (Chaffey, 2019).</a:t>
          </a:r>
          <a:endParaRPr lang="en-US" sz="2500" kern="1200" dirty="0"/>
        </a:p>
      </dsp:txBody>
      <dsp:txXfrm>
        <a:off x="1435590" y="1554201"/>
        <a:ext cx="9080009" cy="1242935"/>
      </dsp:txXfrm>
    </dsp:sp>
    <dsp:sp modelId="{783A3BD7-7419-4DE3-A991-AD3916754744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498BDB-1014-473B-AAB1-5D0658CCBEE9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4EB7E4-B39B-4085-B3CE-7A6C02C96DB8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Ethical considerations must be embedded into system design (ICO, 2023).</a:t>
          </a:r>
          <a:endParaRPr lang="en-US" sz="2500" kern="1200" dirty="0"/>
        </a:p>
      </dsp:txBody>
      <dsp:txXfrm>
        <a:off x="1435590" y="3107870"/>
        <a:ext cx="9080009" cy="124293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791380-E83E-4082-9BBD-241A86C086FF}">
      <dsp:nvSpPr>
        <dsp:cNvPr id="0" name=""/>
        <dsp:cNvSpPr/>
      </dsp:nvSpPr>
      <dsp:spPr>
        <a:xfrm>
          <a:off x="0" y="88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Information systems are essential for operational efficiency, managerial decision‑making, and customer engagement (Stair &amp; Reynolds, 2020).</a:t>
          </a:r>
          <a:endParaRPr lang="en-US" sz="2400" kern="1200" dirty="0"/>
        </a:p>
      </dsp:txBody>
      <dsp:txXfrm>
        <a:off x="83616" y="172136"/>
        <a:ext cx="6499601" cy="1545648"/>
      </dsp:txXfrm>
    </dsp:sp>
    <dsp:sp modelId="{3ED2FE5D-9C2B-4A1C-A38A-70E2F64486A7}">
      <dsp:nvSpPr>
        <dsp:cNvPr id="0" name=""/>
        <dsp:cNvSpPr/>
      </dsp:nvSpPr>
      <dsp:spPr>
        <a:xfrm>
          <a:off x="0" y="1870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When integrated, TPS, MIS, and CRM significantly enhance organisational performance (Laudon &amp; Laudon, 2022).</a:t>
          </a:r>
          <a:endParaRPr lang="en-US" sz="2400" kern="1200" dirty="0"/>
        </a:p>
      </dsp:txBody>
      <dsp:txXfrm>
        <a:off x="83616" y="1954136"/>
        <a:ext cx="6499601" cy="1545648"/>
      </dsp:txXfrm>
    </dsp:sp>
    <dsp:sp modelId="{0B0B79D4-948A-4903-BAB1-6FD3CB57739E}">
      <dsp:nvSpPr>
        <dsp:cNvPr id="0" name=""/>
        <dsp:cNvSpPr/>
      </dsp:nvSpPr>
      <dsp:spPr>
        <a:xfrm>
          <a:off x="0" y="3652520"/>
          <a:ext cx="6666833" cy="171288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Ethical and legal compliance remains critical (ICO, 2023).</a:t>
          </a:r>
          <a:endParaRPr lang="en-US" sz="2400" kern="1200" dirty="0"/>
        </a:p>
      </dsp:txBody>
      <dsp:txXfrm>
        <a:off x="83616" y="3736136"/>
        <a:ext cx="6499601" cy="15456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20F5A-5C9C-0BDB-8F0C-E5C7C0868E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ECC61D-B4F0-4FB6-E24E-61A364E676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E45D7-9356-615C-5D0D-11F57671CA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BE66A7-FA20-6ECA-89A7-80975EC6A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024E8-EF84-7C1F-9B1B-F6A4C528CA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673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E2452-94D1-548B-ABD3-10D9512EC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7F04A9-9F10-AD4B-1A20-31334B77AF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0918E-116B-2108-0E56-69F6DF0F0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87D73F-3090-31C4-F0E1-91DD3CE5ED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93A45F-9903-C916-9890-0288A1E09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60905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FE869-78F0-C64A-2253-F1FD5B3BD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79021D-E3E4-B212-A29A-0E211BFCBA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C08FA-7E4F-F36E-1335-C69F08DA60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7B496E-653B-0D1F-B075-3D855A796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2CF966-8D96-B326-42A9-A8A4AAFA1D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01081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5D982-8603-10F2-E4E8-F14BAFF41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DE6384-FFDC-C25C-3E12-9B3F6A8F1C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147E19-53D8-93DA-80AC-76C7C0ACAA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F22AE0-4C64-338C-BE49-828406D97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AE209-97A2-549A-68DB-F1C7074B7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0BCE18-74D3-4CB2-E11D-9948D67DE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6847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D05A8F-D669-538F-9A24-E99EE290E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A10636-4AB7-F9DF-0A2F-DC610FA037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3D8615-48FE-C6BB-A086-10C7387F69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568EF1-A79A-192F-C52C-B2B8CF3F88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FEEDA9D-9EE8-2313-4E6A-49BDF8709B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0F179F-BE72-EB7F-3CC0-B3C4E5DA12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3961ECD-EF58-4408-6746-004BD9A13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103A4F-4D8E-0B6B-69E1-8D998D688E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3140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F126-E8D7-6B7B-1ECB-CB6E79CEA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CB21B6-1EAE-964D-EB76-3854611461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ADDF17-0CD9-DEC1-9473-D965BDFA7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510AA3-3232-29BA-924C-23DA7FC56C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4260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2C8592-5EC3-5FCE-AAE4-D2EE77617B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726EF94-8D20-AF2C-EFD1-24BDC6947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F71803-FE82-F458-738B-1191E93F2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5523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CBDCA-B740-235C-09BA-477E88E49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F5E69-D700-97C5-BA70-330852E1D1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70B286-2A8C-E548-9AC2-130B9885CD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7F8B7A-E1B6-116F-573F-F5704D1853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BBA4DF-E974-E970-F20E-63511BCB7F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E8464D-6918-23FD-9240-D619A48D8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70113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DFFBEF-5AB5-FD41-7FA7-9DCD1A519B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3EA2DA-43D1-D42B-A956-EBB4507478A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68D78AB-AFA3-DE2B-2D73-FE0BAF7611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0F2DE5-7C47-F9C8-DB49-9B0FF64DA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428EF5-7B66-7A10-C47E-93DBB824C6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CD5E2E-A204-95B8-E9E4-4F9FC26F8D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00384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960A4-1FD9-CC30-E005-3ACB0EECB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B12C76-8CB3-47F2-DEC3-7A59DFF119C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853434-A534-C66C-5515-DCBAD545E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1A78C-3E47-1893-0ACF-36DD6467A3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C7CB72-3F50-04A1-FBD4-D2FD1D66D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17348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0F81BC9-4180-04B8-2B4A-6121F5AA6E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4E7467-CEFE-6452-1C30-BD44AE7A15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406E83-A6F1-443A-B307-0384BA63B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B88243-7A9A-4F99-8E01-BC565A4198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BD72E4-169F-7544-2D19-B36082F31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0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48A6F6-2D86-D1C4-F864-F45BBC573F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91DE48-41F9-A0B4-4AC7-E0DAB4F76A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8E9D14-16D3-B8C5-9F41-2390A304EA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8E7FFD-BB86-42FA-8C77-A03540130B6E}" type="datetimeFigureOut">
              <a:rPr lang="en-GB" smtClean="0"/>
              <a:t>01/02/2026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7B29DF-6304-73D2-376C-3B3A6785CD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44CC02-D5E9-2EEB-AD2B-0FD25308789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88CED0B-CBDC-47B4-A944-27D3D5FC620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8691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9AC27689-B59D-F264-0504-4085C78992F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10000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EB44B9-A4AB-C96F-04F2-187B8ADD88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137434"/>
            <a:ext cx="7800660" cy="1520987"/>
          </a:xfrm>
        </p:spPr>
        <p:txBody>
          <a:bodyPr anchor="t">
            <a:normAutofit/>
          </a:bodyPr>
          <a:lstStyle/>
          <a:p>
            <a:pPr algn="l"/>
            <a:r>
              <a:rPr lang="en-GB" sz="4000" dirty="0">
                <a:solidFill>
                  <a:srgbClr val="FFFFFF"/>
                </a:solidFill>
              </a:rPr>
              <a:t>Modernising Business Information Systems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A1E4B5-D163-1D45-B936-5880D93D5D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4293441"/>
            <a:ext cx="6295332" cy="1588514"/>
          </a:xfrm>
        </p:spPr>
        <p:txBody>
          <a:bodyPr anchor="b">
            <a:normAutofit/>
          </a:bodyPr>
          <a:lstStyle/>
          <a:p>
            <a:pPr algn="l"/>
            <a:r>
              <a:rPr lang="en-GB" sz="1800" dirty="0">
                <a:solidFill>
                  <a:srgbClr val="FFFFFF"/>
                </a:solidFill>
              </a:rPr>
              <a:t>LCLM5004 – Managing Business Information</a:t>
            </a:r>
          </a:p>
          <a:p>
            <a:pPr algn="l"/>
            <a:r>
              <a:rPr lang="en-GB" sz="1800" dirty="0">
                <a:solidFill>
                  <a:srgbClr val="FFFFFF"/>
                </a:solidFill>
              </a:rPr>
              <a:t>Group Presentation</a:t>
            </a:r>
          </a:p>
          <a:p>
            <a:pPr algn="l"/>
            <a:r>
              <a:rPr lang="en-GB" sz="1800" dirty="0">
                <a:solidFill>
                  <a:srgbClr val="FFFFFF"/>
                </a:solidFill>
              </a:rPr>
              <a:t>Group Members: [Shazad Iqbal 2406671 and </a:t>
            </a:r>
            <a:r>
              <a:rPr lang="en-GB" sz="1800">
                <a:solidFill>
                  <a:srgbClr val="FFFFFF"/>
                </a:solidFill>
              </a:rPr>
              <a:t>Moin Mahmood 2308921 and Julius Balaz 2321106 </a:t>
            </a:r>
            <a:r>
              <a:rPr lang="en-GB" sz="1800" dirty="0">
                <a:solidFill>
                  <a:srgbClr val="FFFFFF"/>
                </a:solidFill>
              </a:rPr>
              <a:t>]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7050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F6E8C4-BCBD-2902-E3AA-2A3D67986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Overview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99C9B2-5719-68A5-DE70-703EB43EFF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238951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35557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D87D7F1-EDAB-F884-A55B-B4D54CDB05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A72BC8-E000-746F-5D89-42CEA3918F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Introduction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A97C332-ADB6-2CF8-215C-6D0A7166F7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20931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6498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82FDA68-74DD-8EFC-2F14-E8D31611F7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384946-17DE-0C74-88D2-CED6B86C49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Why Information Systems Matter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2AB4F3-45F4-CF34-0278-8B7D49C62D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863834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558539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AAC63AB-0683-51B7-37FC-D81593A82B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31EAC9-85D3-B820-4B01-0CEC6667C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Overview of Key Information Systems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CE76DB1-9D81-DCC4-5A33-4DB5E0E398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00609753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5432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B58EA4F-E5D8-1828-3761-E4C50E091C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E42984-A4C9-C758-8BC9-CF4C546B4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 dirty="0"/>
              <a:t>Transaction Processing Systems (TPS)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3CFD39-3FE3-FD6A-6BF7-C5E59A95C7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7058138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57251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4CCD6B6-9931-B978-96D1-8A94305C95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78767C-240C-47F1-506F-DBE1235930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000" dirty="0"/>
              <a:t>Management Information Systems (MIS)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581E4E-7C3A-5A68-52EF-5375F1A7DD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7202666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39529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ABCF15-11ED-66EF-4EF8-7B25BD3FC5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A38ADB-0072-2AE3-C2EB-ABE57A209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600" dirty="0"/>
              <a:t>Customer Relations Management (CRM)</a:t>
            </a: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00466604-48D6-E364-3CB6-2A2646EC61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420579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059559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94A796-AD19-7050-E7A0-636B5F94E2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4E3FF-2E5F-5A7E-4BCE-39289F7E0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Comparison Table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E291949-FB03-1E1F-4266-CB002395BF6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4403880"/>
              </p:ext>
            </p:extLst>
          </p:nvPr>
        </p:nvGraphicFramePr>
        <p:xfrm>
          <a:off x="838200" y="2319436"/>
          <a:ext cx="10515602" cy="3766182"/>
        </p:xfrm>
        <a:graphic>
          <a:graphicData uri="http://schemas.openxmlformats.org/drawingml/2006/table">
            <a:tbl>
              <a:tblPr/>
              <a:tblGrid>
                <a:gridCol w="2038326">
                  <a:extLst>
                    <a:ext uri="{9D8B030D-6E8A-4147-A177-3AD203B41FA5}">
                      <a16:colId xmlns:a16="http://schemas.microsoft.com/office/drawing/2014/main" val="3316229656"/>
                    </a:ext>
                  </a:extLst>
                </a:gridCol>
                <a:gridCol w="2679521">
                  <a:extLst>
                    <a:ext uri="{9D8B030D-6E8A-4147-A177-3AD203B41FA5}">
                      <a16:colId xmlns:a16="http://schemas.microsoft.com/office/drawing/2014/main" val="3793944157"/>
                    </a:ext>
                  </a:extLst>
                </a:gridCol>
                <a:gridCol w="2949498">
                  <a:extLst>
                    <a:ext uri="{9D8B030D-6E8A-4147-A177-3AD203B41FA5}">
                      <a16:colId xmlns:a16="http://schemas.microsoft.com/office/drawing/2014/main" val="3812422265"/>
                    </a:ext>
                  </a:extLst>
                </a:gridCol>
                <a:gridCol w="2848257">
                  <a:extLst>
                    <a:ext uri="{9D8B030D-6E8A-4147-A177-3AD203B41FA5}">
                      <a16:colId xmlns:a16="http://schemas.microsoft.com/office/drawing/2014/main" val="749763592"/>
                    </a:ext>
                  </a:extLst>
                </a:gridCol>
              </a:tblGrid>
              <a:tr h="5345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Feature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TPS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MIS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CRM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35112008"/>
                  </a:ext>
                </a:extLst>
              </a:tr>
              <a:tr h="8990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Purpose</a:t>
                      </a:r>
                      <a:endParaRPr lang="en-GB" sz="2400" dirty="0">
                        <a:effectLst/>
                      </a:endParaRP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Process daily transactions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Provide managerial reports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Manage customer relationships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8016004"/>
                  </a:ext>
                </a:extLst>
              </a:tr>
              <a:tr h="8990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Users</a:t>
                      </a:r>
                      <a:endParaRPr lang="en-GB" sz="2400" dirty="0">
                        <a:effectLst/>
                      </a:endParaRP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Operational staff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Middle managers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Marketing, sales, service teams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6759442"/>
                  </a:ext>
                </a:extLst>
              </a:tr>
              <a:tr h="89902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Benefits</a:t>
                      </a:r>
                      <a:endParaRPr lang="en-GB" sz="2400" dirty="0">
                        <a:effectLst/>
                      </a:endParaRP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Speed, accuracy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Better decisions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Personalisation, loyalty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1757895"/>
                  </a:ext>
                </a:extLst>
              </a:tr>
              <a:tr h="53455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>
                          <a:effectLst/>
                        </a:rPr>
                        <a:t>Limitations</a:t>
                      </a:r>
                      <a:endParaRPr lang="en-GB" sz="2400" dirty="0">
                        <a:effectLst/>
                      </a:endParaRP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No analysis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Depends on TPS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effectLst/>
                        </a:rPr>
                        <a:t>Privacy risks</a:t>
                      </a:r>
                    </a:p>
                  </a:txBody>
                  <a:tcPr marL="121490" marR="121490" marT="60745" marB="6074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2339627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502387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E01C1E-1146-CB97-2ED2-E2D76EFBBD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6B0D19-5DFC-6A54-BC26-E67A4419A8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Ethical and Legal Considerations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7488343A-F8C6-4077-2CD5-46DB45A169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9639250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0334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DF255C7-070D-5FFC-17A2-91E8C0B4B6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90590A-62EA-1878-9812-EDC3F7562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dirty="0"/>
              <a:t>Mitigating Ethical Risks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sX0" fmla="*/ 0 w 10424160"/>
              <a:gd name="csY0" fmla="*/ 0 h 18288"/>
              <a:gd name="csX1" fmla="*/ 903427 w 10424160"/>
              <a:gd name="csY1" fmla="*/ 0 h 18288"/>
              <a:gd name="csX2" fmla="*/ 1389888 w 10424160"/>
              <a:gd name="csY2" fmla="*/ 0 h 18288"/>
              <a:gd name="csX3" fmla="*/ 2189074 w 10424160"/>
              <a:gd name="csY3" fmla="*/ 0 h 18288"/>
              <a:gd name="csX4" fmla="*/ 2675534 w 10424160"/>
              <a:gd name="csY4" fmla="*/ 0 h 18288"/>
              <a:gd name="csX5" fmla="*/ 3370478 w 10424160"/>
              <a:gd name="csY5" fmla="*/ 0 h 18288"/>
              <a:gd name="csX6" fmla="*/ 4169664 w 10424160"/>
              <a:gd name="csY6" fmla="*/ 0 h 18288"/>
              <a:gd name="csX7" fmla="*/ 4551883 w 10424160"/>
              <a:gd name="csY7" fmla="*/ 0 h 18288"/>
              <a:gd name="csX8" fmla="*/ 4934102 w 10424160"/>
              <a:gd name="csY8" fmla="*/ 0 h 18288"/>
              <a:gd name="csX9" fmla="*/ 5837530 w 10424160"/>
              <a:gd name="csY9" fmla="*/ 0 h 18288"/>
              <a:gd name="csX10" fmla="*/ 6532474 w 10424160"/>
              <a:gd name="csY10" fmla="*/ 0 h 18288"/>
              <a:gd name="csX11" fmla="*/ 6914693 w 10424160"/>
              <a:gd name="csY11" fmla="*/ 0 h 18288"/>
              <a:gd name="csX12" fmla="*/ 7609637 w 10424160"/>
              <a:gd name="csY12" fmla="*/ 0 h 18288"/>
              <a:gd name="csX13" fmla="*/ 8513064 w 10424160"/>
              <a:gd name="csY13" fmla="*/ 0 h 18288"/>
              <a:gd name="csX14" fmla="*/ 9103766 w 10424160"/>
              <a:gd name="csY14" fmla="*/ 0 h 18288"/>
              <a:gd name="csX15" fmla="*/ 9694469 w 10424160"/>
              <a:gd name="csY15" fmla="*/ 0 h 18288"/>
              <a:gd name="csX16" fmla="*/ 10424160 w 10424160"/>
              <a:gd name="csY16" fmla="*/ 0 h 18288"/>
              <a:gd name="csX17" fmla="*/ 10424160 w 10424160"/>
              <a:gd name="csY17" fmla="*/ 18288 h 18288"/>
              <a:gd name="csX18" fmla="*/ 9729216 w 10424160"/>
              <a:gd name="csY18" fmla="*/ 18288 h 18288"/>
              <a:gd name="csX19" fmla="*/ 8930030 w 10424160"/>
              <a:gd name="csY19" fmla="*/ 18288 h 18288"/>
              <a:gd name="csX20" fmla="*/ 8130845 w 10424160"/>
              <a:gd name="csY20" fmla="*/ 18288 h 18288"/>
              <a:gd name="csX21" fmla="*/ 7644384 w 10424160"/>
              <a:gd name="csY21" fmla="*/ 18288 h 18288"/>
              <a:gd name="csX22" fmla="*/ 6740957 w 10424160"/>
              <a:gd name="csY22" fmla="*/ 18288 h 18288"/>
              <a:gd name="csX23" fmla="*/ 6046013 w 10424160"/>
              <a:gd name="csY23" fmla="*/ 18288 h 18288"/>
              <a:gd name="csX24" fmla="*/ 5663794 w 10424160"/>
              <a:gd name="csY24" fmla="*/ 18288 h 18288"/>
              <a:gd name="csX25" fmla="*/ 4968850 w 10424160"/>
              <a:gd name="csY25" fmla="*/ 18288 h 18288"/>
              <a:gd name="csX26" fmla="*/ 4378147 w 10424160"/>
              <a:gd name="csY26" fmla="*/ 18288 h 18288"/>
              <a:gd name="csX27" fmla="*/ 3787445 w 10424160"/>
              <a:gd name="csY27" fmla="*/ 18288 h 18288"/>
              <a:gd name="csX28" fmla="*/ 3196742 w 10424160"/>
              <a:gd name="csY28" fmla="*/ 18288 h 18288"/>
              <a:gd name="csX29" fmla="*/ 2606040 w 10424160"/>
              <a:gd name="csY29" fmla="*/ 18288 h 18288"/>
              <a:gd name="csX30" fmla="*/ 1806854 w 10424160"/>
              <a:gd name="csY30" fmla="*/ 18288 h 18288"/>
              <a:gd name="csX31" fmla="*/ 1111910 w 10424160"/>
              <a:gd name="csY31" fmla="*/ 18288 h 18288"/>
              <a:gd name="csX32" fmla="*/ 729691 w 10424160"/>
              <a:gd name="csY32" fmla="*/ 18288 h 18288"/>
              <a:gd name="csX33" fmla="*/ 0 w 10424160"/>
              <a:gd name="csY33" fmla="*/ 18288 h 18288"/>
              <a:gd name="csX34" fmla="*/ 0 w 10424160"/>
              <a:gd name="csY3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71AA84-0B97-B565-58BD-3D857432AB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84005531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611923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BBA141-BA5F-3E73-2480-5E73507F31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D53B1-2046-91A4-6519-01EC77363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Case Study 1: Tesco (TPS &amp; MIS)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775B8E-2E13-E2E4-DB78-DE8C28CC4B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Tesco uses integrated TPS and MIS to manage millions of daily transactions (Tesco PLC, 2023).Real‑time stock visibility reduces stockouts and improves forecasting (Laudon &amp; Laudon, 2022).This integration enhances supply chain efficiency and customer satisfaction (Chaffey, 2019).</a:t>
            </a:r>
          </a:p>
        </p:txBody>
      </p:sp>
    </p:spTree>
    <p:extLst>
      <p:ext uri="{BB962C8B-B14F-4D97-AF65-F5344CB8AC3E}">
        <p14:creationId xmlns:p14="http://schemas.microsoft.com/office/powerpoint/2010/main" val="21728972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AFED6F-155C-DD26-32ED-7A2068ACD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0C0C5-39DA-8C7D-F7DE-52484EA7F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Case Study 2: Amazon (CRM)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sX0" fmla="*/ 0 w 4480560"/>
              <a:gd name="csY0" fmla="*/ 0 h 18288"/>
              <a:gd name="csX1" fmla="*/ 595274 w 4480560"/>
              <a:gd name="csY1" fmla="*/ 0 h 18288"/>
              <a:gd name="csX2" fmla="*/ 1100938 w 4480560"/>
              <a:gd name="csY2" fmla="*/ 0 h 18288"/>
              <a:gd name="csX3" fmla="*/ 1651406 w 4480560"/>
              <a:gd name="csY3" fmla="*/ 0 h 18288"/>
              <a:gd name="csX4" fmla="*/ 2336292 w 4480560"/>
              <a:gd name="csY4" fmla="*/ 0 h 18288"/>
              <a:gd name="csX5" fmla="*/ 2931566 w 4480560"/>
              <a:gd name="csY5" fmla="*/ 0 h 18288"/>
              <a:gd name="csX6" fmla="*/ 3482035 w 4480560"/>
              <a:gd name="csY6" fmla="*/ 0 h 18288"/>
              <a:gd name="csX7" fmla="*/ 4480560 w 4480560"/>
              <a:gd name="csY7" fmla="*/ 0 h 18288"/>
              <a:gd name="csX8" fmla="*/ 4480560 w 4480560"/>
              <a:gd name="csY8" fmla="*/ 18288 h 18288"/>
              <a:gd name="csX9" fmla="*/ 3840480 w 4480560"/>
              <a:gd name="csY9" fmla="*/ 18288 h 18288"/>
              <a:gd name="csX10" fmla="*/ 3290011 w 4480560"/>
              <a:gd name="csY10" fmla="*/ 18288 h 18288"/>
              <a:gd name="csX11" fmla="*/ 2560320 w 4480560"/>
              <a:gd name="csY11" fmla="*/ 18288 h 18288"/>
              <a:gd name="csX12" fmla="*/ 1965046 w 4480560"/>
              <a:gd name="csY12" fmla="*/ 18288 h 18288"/>
              <a:gd name="csX13" fmla="*/ 1459382 w 4480560"/>
              <a:gd name="csY13" fmla="*/ 18288 h 18288"/>
              <a:gd name="csX14" fmla="*/ 774497 w 4480560"/>
              <a:gd name="csY14" fmla="*/ 18288 h 18288"/>
              <a:gd name="csX15" fmla="*/ 0 w 4480560"/>
              <a:gd name="csY15" fmla="*/ 18288 h 18288"/>
              <a:gd name="csX16" fmla="*/ 0 w 448056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DCE6F4-6AD6-EA58-F75A-22402B3F2A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 dirty="0"/>
              <a:t>Amazon uses CRM‑driven algorithms to personalise recommendations (Dastin, 2018).AI‑powered CRM improves customer loyalty and increases sales (Buttle &amp; Maklan, 2019).However, concerns exist around data privacy and algorithmic bias (O’Neil, 2016).</a:t>
            </a:r>
          </a:p>
        </p:txBody>
      </p:sp>
    </p:spTree>
    <p:extLst>
      <p:ext uri="{BB962C8B-B14F-4D97-AF65-F5344CB8AC3E}">
        <p14:creationId xmlns:p14="http://schemas.microsoft.com/office/powerpoint/2010/main" val="1346894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C0DB6A-21C1-FEC3-29FB-5EBAEF5BF0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4F93C-9543-A1B2-BF6D-EA2341ECD3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236DE0-C569-4B9F-67B8-F2C48E80D47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21866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1598FF1-D313-031F-9A95-239B55E2C11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AA06AD-D5DB-65B4-728D-E4F288B22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Conclusion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F0E0FC-7D53-8195-2D1A-036189545B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980032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892001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0F5D7EA-B785-E460-E4EA-7C5DE1C6F2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EA3500-080F-9B79-C4AA-FD4414028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dirty="0">
                <a:solidFill>
                  <a:srgbClr val="FFFFFF"/>
                </a:solidFill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94DDDB-C311-F0D5-4025-01493EF876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400" dirty="0"/>
              <a:t>Buttle, F. and Maklan, S. (2019) Customer Relationship Management: Concepts and Technologies. 4th edn. London: Routledge.</a:t>
            </a:r>
          </a:p>
          <a:p>
            <a:r>
              <a:rPr lang="en-GB" sz="1400" dirty="0"/>
              <a:t>Chaffey, D. (2019) Digital Business and E‑Commerce Management. 7th edn. Harlow: Pearson.</a:t>
            </a:r>
          </a:p>
          <a:p>
            <a:r>
              <a:rPr lang="en-GB" sz="1400" dirty="0"/>
              <a:t>Dastin, J. (2018) ‘Amazon scraps secret AI recruiting tool that showed bias against women’, Reuters, 10 October.</a:t>
            </a:r>
          </a:p>
          <a:p>
            <a:r>
              <a:rPr lang="en-GB" sz="1400" dirty="0"/>
              <a:t>ICO (2023) Guide to the UK General Data Protection Regulation (UK GDPR). Available at: </a:t>
            </a:r>
            <a:r>
              <a:rPr lang="en-GB" sz="1400" dirty="0">
                <a:hlinkClick r:id="rId2"/>
              </a:rPr>
              <a:t>https://ico.org.uk</a:t>
            </a:r>
            <a:endParaRPr lang="en-GB" sz="1400" dirty="0"/>
          </a:p>
          <a:p>
            <a:r>
              <a:rPr lang="en-GB" sz="1400" dirty="0"/>
              <a:t>Laudon, K.C. and Laudon, J.P. (2022) Management Information Systems: Managing the Digital Firm. 17th edn. Harlow: Pearson.</a:t>
            </a:r>
          </a:p>
          <a:p>
            <a:r>
              <a:rPr lang="en-GB" sz="1400" dirty="0"/>
              <a:t>O’Brien, J.A. and Marakas, G.M. (2019) Introduction to Information Systems. 16th edn. New York: McGraw‑Hill.</a:t>
            </a:r>
          </a:p>
          <a:p>
            <a:r>
              <a:rPr lang="en-GB" sz="1400" dirty="0"/>
              <a:t>O’Neil, C. (2016) Weapons of Math Destruction: How Big Data Increases Inequality and Threatens Democracy. New York: Crown.</a:t>
            </a:r>
          </a:p>
          <a:p>
            <a:r>
              <a:rPr lang="en-GB" sz="1400" dirty="0"/>
              <a:t>Payne, A. and Frow, P. (2017) Strategic Customer Management: Integrating Relationship Marketing and CRM. Cambridge: Cambridge University Press.</a:t>
            </a:r>
          </a:p>
          <a:p>
            <a:r>
              <a:rPr lang="en-GB" sz="1400" dirty="0"/>
              <a:t>Stair, R. and Reynolds, G. (2020) Principles of Information Systems. 13th edn. Boston: Cengage Learning.</a:t>
            </a:r>
          </a:p>
          <a:p>
            <a:r>
              <a:rPr lang="en-GB" sz="1400" dirty="0"/>
              <a:t>Tesco PLC (2023) Annual Report and Financial Statements 2023. Available at: https://www.tescoplc.com</a:t>
            </a:r>
          </a:p>
        </p:txBody>
      </p:sp>
    </p:spTree>
    <p:extLst>
      <p:ext uri="{BB962C8B-B14F-4D97-AF65-F5344CB8AC3E}">
        <p14:creationId xmlns:p14="http://schemas.microsoft.com/office/powerpoint/2010/main" val="25057365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994</Words>
  <Application>Microsoft Office PowerPoint</Application>
  <PresentationFormat>Widescreen</PresentationFormat>
  <Paragraphs>91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Modernising Business Information Systems </vt:lpstr>
      <vt:lpstr>Overview </vt:lpstr>
      <vt:lpstr>Introduction </vt:lpstr>
      <vt:lpstr>Why Information Systems Matter</vt:lpstr>
      <vt:lpstr>Overview of Key Information Systems</vt:lpstr>
      <vt:lpstr>Transaction Processing Systems (TPS)</vt:lpstr>
      <vt:lpstr>Management Information Systems (MIS)</vt:lpstr>
      <vt:lpstr>Customer Relations Management (CRM)</vt:lpstr>
      <vt:lpstr>Comparison Table </vt:lpstr>
      <vt:lpstr>Ethical and Legal Considerations</vt:lpstr>
      <vt:lpstr>Mitigating Ethical Risks </vt:lpstr>
      <vt:lpstr>Case Study 1: Tesco (TPS &amp; MIS)</vt:lpstr>
      <vt:lpstr>Case Study 2: Amazon (CRM)</vt:lpstr>
      <vt:lpstr>Recommendations </vt:lpstr>
      <vt:lpstr>Conclusion 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Humayrah .S</dc:creator>
  <cp:lastModifiedBy>Humayrah .S</cp:lastModifiedBy>
  <cp:revision>1</cp:revision>
  <dcterms:created xsi:type="dcterms:W3CDTF">2026-02-01T00:36:54Z</dcterms:created>
  <dcterms:modified xsi:type="dcterms:W3CDTF">2026-02-01T23:38:22Z</dcterms:modified>
</cp:coreProperties>
</file>