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96" r:id="rId56"/>
  </p:sldMasterIdLst>
  <p:notesMasterIdLst>
    <p:notesMasterId r:id="rId73"/>
  </p:notesMasterIdLst>
  <p:handoutMasterIdLst>
    <p:handoutMasterId r:id="rId74"/>
  </p:handoutMasterIdLst>
  <p:sldIdLst>
    <p:sldId id="311" r:id="rId57"/>
    <p:sldId id="314" r:id="rId58"/>
    <p:sldId id="299" r:id="rId59"/>
    <p:sldId id="300" r:id="rId60"/>
    <p:sldId id="302" r:id="rId61"/>
    <p:sldId id="303" r:id="rId62"/>
    <p:sldId id="304" r:id="rId63"/>
    <p:sldId id="305" r:id="rId64"/>
    <p:sldId id="306" r:id="rId65"/>
    <p:sldId id="307" r:id="rId66"/>
    <p:sldId id="308" r:id="rId67"/>
    <p:sldId id="309" r:id="rId68"/>
    <p:sldId id="313" r:id="rId69"/>
    <p:sldId id="312" r:id="rId70"/>
    <p:sldId id="310" r:id="rId71"/>
    <p:sldId id="295" r:id="rId7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31" autoAdjust="0"/>
    <p:restoredTop sz="90035" autoAdjust="0"/>
  </p:normalViewPr>
  <p:slideViewPr>
    <p:cSldViewPr snapToGrid="0" snapToObjects="1">
      <p:cViewPr varScale="1">
        <p:scale>
          <a:sx n="81" d="100"/>
          <a:sy n="81" d="100"/>
        </p:scale>
        <p:origin x="-102" y="-396"/>
      </p:cViewPr>
      <p:guideLst>
        <p:guide orient="horz" pos="2160"/>
        <p:guide pos="2880"/>
      </p:guideLst>
    </p:cSldViewPr>
  </p:slideViewPr>
  <p:outlineViewPr>
    <p:cViewPr>
      <p:scale>
        <a:sx n="33" d="100"/>
        <a:sy n="33" d="100"/>
      </p:scale>
      <p:origin x="0" y="19344"/>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slide" Target="slides/slide7.xml"/><Relationship Id="rId68" Type="http://schemas.openxmlformats.org/officeDocument/2006/relationships/slide" Target="slides/slide12.xml"/><Relationship Id="rId16" Type="http://schemas.openxmlformats.org/officeDocument/2006/relationships/customXml" Target="../customXml/item1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customXml" Target="../customXml/item53.xml"/><Relationship Id="rId58" Type="http://schemas.openxmlformats.org/officeDocument/2006/relationships/slide" Target="slides/slide2.xml"/><Relationship Id="rId66" Type="http://schemas.openxmlformats.org/officeDocument/2006/relationships/slide" Target="slides/slide10.xml"/><Relationship Id="rId74" Type="http://schemas.openxmlformats.org/officeDocument/2006/relationships/handoutMaster" Target="handoutMasters/handoutMaster1.xml"/><Relationship Id="rId5" Type="http://schemas.openxmlformats.org/officeDocument/2006/relationships/customXml" Target="../customXml/item5.xml"/><Relationship Id="rId61" Type="http://schemas.openxmlformats.org/officeDocument/2006/relationships/slide" Target="slides/slide5.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slideMaster" Target="slideMasters/slideMaster1.xml"/><Relationship Id="rId64" Type="http://schemas.openxmlformats.org/officeDocument/2006/relationships/slide" Target="slides/slide8.xml"/><Relationship Id="rId69" Type="http://schemas.openxmlformats.org/officeDocument/2006/relationships/slide" Target="slides/slide13.xml"/><Relationship Id="rId77"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slide" Target="slides/slide16.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slide" Target="slides/slide3.xml"/><Relationship Id="rId67" Type="http://schemas.openxmlformats.org/officeDocument/2006/relationships/slide" Target="slides/slide11.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slide" Target="slides/slide6.xml"/><Relationship Id="rId70" Type="http://schemas.openxmlformats.org/officeDocument/2006/relationships/slide" Target="slides/slide14.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slide" Target="slides/slide1.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slide" Target="slides/slide4.xml"/><Relationship Id="rId65" Type="http://schemas.openxmlformats.org/officeDocument/2006/relationships/slide" Target="slides/slide9.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viewProps" Target="viewProps.xml"/><Relationship Id="rId7" Type="http://schemas.openxmlformats.org/officeDocument/2006/relationships/customXml" Target="../customXml/item7.xml"/><Relationship Id="rId71" Type="http://schemas.openxmlformats.org/officeDocument/2006/relationships/slide" Target="slides/slide15.xml"/><Relationship Id="rId2" Type="http://schemas.openxmlformats.org/officeDocument/2006/relationships/customXml" Target="../customXml/item2.xml"/><Relationship Id="rId29" Type="http://schemas.openxmlformats.org/officeDocument/2006/relationships/customXml" Target="../customXml/item2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B2C45C-CC24-C34C-AF48-301B5806BAF1}" type="datetimeFigureOut">
              <a:rPr lang="en-US" smtClean="0"/>
              <a:pPr/>
              <a:t>3/2/2015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9C553EB-9D88-2A44-A7F9-0B55BE430CB5}" type="slidenum">
              <a:rPr lang="en-US" smtClean="0"/>
              <a:pPr/>
              <a:t>‹#›</a:t>
            </a:fld>
            <a:endParaRPr lang="en-US"/>
          </a:p>
        </p:txBody>
      </p:sp>
    </p:spTree>
    <p:extLst>
      <p:ext uri="{BB962C8B-B14F-4D97-AF65-F5344CB8AC3E}">
        <p14:creationId xmlns:p14="http://schemas.microsoft.com/office/powerpoint/2010/main" val="148198484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21639E-A4FD-134A-B093-F6E83148E639}" type="datetimeFigureOut">
              <a:rPr lang="en-US" smtClean="0"/>
              <a:pPr/>
              <a:t>3/2/2015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D11CED2-DBFE-C341-B544-E65F2DB26ED0}" type="slidenum">
              <a:rPr lang="en-US" smtClean="0"/>
              <a:pPr/>
              <a:t>‹#›</a:t>
            </a:fld>
            <a:endParaRPr lang="en-US"/>
          </a:p>
        </p:txBody>
      </p:sp>
    </p:spTree>
    <p:extLst>
      <p:ext uri="{BB962C8B-B14F-4D97-AF65-F5344CB8AC3E}">
        <p14:creationId xmlns:p14="http://schemas.microsoft.com/office/powerpoint/2010/main" val="789954256"/>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40CE766-BD90-4317-A25D-04FDD4C197C7}" type="slidenum">
              <a:rPr lang="en-US"/>
              <a:pPr/>
              <a:t>1</a:t>
            </a:fld>
            <a:endParaRPr lang="en-US"/>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xfrm>
            <a:off x="914815" y="4343713"/>
            <a:ext cx="5028370" cy="4113862"/>
          </a:xfrm>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D11CED2-DBFE-C341-B544-E65F2DB26ED0}" type="slidenum">
              <a:rPr lang="en-US" smtClean="0"/>
              <a:pPr/>
              <a:t>7</a:t>
            </a:fld>
            <a:endParaRPr lang="en-US"/>
          </a:p>
        </p:txBody>
      </p:sp>
    </p:spTree>
    <p:extLst>
      <p:ext uri="{BB962C8B-B14F-4D97-AF65-F5344CB8AC3E}">
        <p14:creationId xmlns:p14="http://schemas.microsoft.com/office/powerpoint/2010/main" val="1836662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11CED2-DBFE-C341-B544-E65F2DB26ED0}" type="slidenum">
              <a:rPr lang="en-US" smtClean="0"/>
              <a:pPr/>
              <a:t>9</a:t>
            </a:fld>
            <a:endParaRPr lang="en-US"/>
          </a:p>
        </p:txBody>
      </p:sp>
    </p:spTree>
    <p:extLst>
      <p:ext uri="{BB962C8B-B14F-4D97-AF65-F5344CB8AC3E}">
        <p14:creationId xmlns:p14="http://schemas.microsoft.com/office/powerpoint/2010/main" val="1836662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11CED2-DBFE-C341-B544-E65F2DB26ED0}" type="slidenum">
              <a:rPr lang="en-US" smtClean="0"/>
              <a:pPr/>
              <a:t>11</a:t>
            </a:fld>
            <a:endParaRPr lang="en-US"/>
          </a:p>
        </p:txBody>
      </p:sp>
    </p:spTree>
    <p:extLst>
      <p:ext uri="{BB962C8B-B14F-4D97-AF65-F5344CB8AC3E}">
        <p14:creationId xmlns:p14="http://schemas.microsoft.com/office/powerpoint/2010/main" val="1836662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2D57B0AA-AC8E-4463-ADAC-E87D09B82E4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1789C0F2-17E0-497A-9BBE-0C73201AAFE3}"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1789C0F2-17E0-497A-9BBE-0C73201AAFE3}"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1789C0F2-17E0-497A-9BBE-0C73201AAFE3}"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4097" r:id="rId1"/>
    <p:sldLayoutId id="2147484098" r:id="rId2"/>
    <p:sldLayoutId id="2147484099" r:id="rId3"/>
    <p:sldLayoutId id="2147484100" r:id="rId4"/>
    <p:sldLayoutId id="2147484101" r:id="rId5"/>
    <p:sldLayoutId id="2147484102" r:id="rId6"/>
    <p:sldLayoutId id="2147484103" r:id="rId7"/>
    <p:sldLayoutId id="2147484104" r:id="rId8"/>
    <p:sldLayoutId id="2147484105" r:id="rId9"/>
    <p:sldLayoutId id="2147484106" r:id="rId10"/>
    <p:sldLayoutId id="2147484107"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customXml" Target="../../customXml/item27.xml"/><Relationship Id="rId13" Type="http://schemas.openxmlformats.org/officeDocument/2006/relationships/slideLayout" Target="../slideLayouts/slideLayout7.xml"/><Relationship Id="rId18" Type="http://schemas.openxmlformats.org/officeDocument/2006/relationships/image" Target="../media/image5.png"/><Relationship Id="rId3" Type="http://schemas.openxmlformats.org/officeDocument/2006/relationships/customXml" Target="../../customXml/item7.xml"/><Relationship Id="rId21" Type="http://schemas.openxmlformats.org/officeDocument/2006/relationships/image" Target="../media/image8.png"/><Relationship Id="rId7" Type="http://schemas.openxmlformats.org/officeDocument/2006/relationships/customXml" Target="../../customXml/item35.xml"/><Relationship Id="rId12" Type="http://schemas.openxmlformats.org/officeDocument/2006/relationships/customXml" Target="../../customXml/item48.xml"/><Relationship Id="rId17" Type="http://schemas.openxmlformats.org/officeDocument/2006/relationships/image" Target="../media/image4.png"/><Relationship Id="rId2" Type="http://schemas.openxmlformats.org/officeDocument/2006/relationships/customXml" Target="../../customXml/item33.xml"/><Relationship Id="rId16" Type="http://schemas.openxmlformats.org/officeDocument/2006/relationships/image" Target="../media/image3.png"/><Relationship Id="rId20" Type="http://schemas.openxmlformats.org/officeDocument/2006/relationships/image" Target="../media/image7.png"/><Relationship Id="rId1" Type="http://schemas.openxmlformats.org/officeDocument/2006/relationships/customXml" Target="../../customXml/item50.xml"/><Relationship Id="rId6" Type="http://schemas.openxmlformats.org/officeDocument/2006/relationships/customXml" Target="../../customXml/item19.xml"/><Relationship Id="rId11" Type="http://schemas.openxmlformats.org/officeDocument/2006/relationships/customXml" Target="../../customXml/item32.xml"/><Relationship Id="rId24" Type="http://schemas.openxmlformats.org/officeDocument/2006/relationships/image" Target="../media/image11.png"/><Relationship Id="rId5" Type="http://schemas.openxmlformats.org/officeDocument/2006/relationships/customXml" Target="../../customXml/item47.xml"/><Relationship Id="rId15" Type="http://schemas.openxmlformats.org/officeDocument/2006/relationships/image" Target="../media/image2.png"/><Relationship Id="rId23" Type="http://schemas.openxmlformats.org/officeDocument/2006/relationships/image" Target="../media/image10.png"/><Relationship Id="rId10" Type="http://schemas.openxmlformats.org/officeDocument/2006/relationships/customXml" Target="../../customXml/item22.xml"/><Relationship Id="rId19" Type="http://schemas.openxmlformats.org/officeDocument/2006/relationships/image" Target="../media/image6.png"/><Relationship Id="rId4" Type="http://schemas.openxmlformats.org/officeDocument/2006/relationships/customXml" Target="../../customXml/item11.xml"/><Relationship Id="rId9" Type="http://schemas.openxmlformats.org/officeDocument/2006/relationships/customXml" Target="../../customXml/item4.xml"/><Relationship Id="rId14" Type="http://schemas.openxmlformats.org/officeDocument/2006/relationships/notesSlide" Target="../notesSlides/notesSlide2.xml"/><Relationship Id="rId22"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3" Type="http://schemas.openxmlformats.org/officeDocument/2006/relationships/customXml" Target="../../customXml/item40.xml"/><Relationship Id="rId18" Type="http://schemas.openxmlformats.org/officeDocument/2006/relationships/customXml" Target="../../customXml/item3.xml"/><Relationship Id="rId26" Type="http://schemas.openxmlformats.org/officeDocument/2006/relationships/customXml" Target="../../customXml/item34.xml"/><Relationship Id="rId39" Type="http://schemas.openxmlformats.org/officeDocument/2006/relationships/image" Target="../media/image13.png"/><Relationship Id="rId21" Type="http://schemas.openxmlformats.org/officeDocument/2006/relationships/customXml" Target="../../customXml/item51.xml"/><Relationship Id="rId34" Type="http://schemas.openxmlformats.org/officeDocument/2006/relationships/image" Target="../media/image5.png"/><Relationship Id="rId7" Type="http://schemas.openxmlformats.org/officeDocument/2006/relationships/customXml" Target="../../customXml/item42.xml"/><Relationship Id="rId12" Type="http://schemas.openxmlformats.org/officeDocument/2006/relationships/customXml" Target="../../customXml/item55.xml"/><Relationship Id="rId17" Type="http://schemas.openxmlformats.org/officeDocument/2006/relationships/customXml" Target="../../customXml/item49.xml"/><Relationship Id="rId25" Type="http://schemas.openxmlformats.org/officeDocument/2006/relationships/customXml" Target="../../customXml/item17.xml"/><Relationship Id="rId33" Type="http://schemas.openxmlformats.org/officeDocument/2006/relationships/image" Target="../media/image4.png"/><Relationship Id="rId38" Type="http://schemas.openxmlformats.org/officeDocument/2006/relationships/image" Target="../media/image10.png"/><Relationship Id="rId2" Type="http://schemas.openxmlformats.org/officeDocument/2006/relationships/customXml" Target="../../customXml/item36.xml"/><Relationship Id="rId16" Type="http://schemas.openxmlformats.org/officeDocument/2006/relationships/customXml" Target="../../customXml/item13.xml"/><Relationship Id="rId20" Type="http://schemas.openxmlformats.org/officeDocument/2006/relationships/customXml" Target="../../customXml/item38.xml"/><Relationship Id="rId29" Type="http://schemas.openxmlformats.org/officeDocument/2006/relationships/slideLayout" Target="../slideLayouts/slideLayout7.xml"/><Relationship Id="rId1" Type="http://schemas.openxmlformats.org/officeDocument/2006/relationships/customXml" Target="../../customXml/item4.xml"/><Relationship Id="rId6" Type="http://schemas.openxmlformats.org/officeDocument/2006/relationships/customXml" Target="../../customXml/item15.xml"/><Relationship Id="rId11" Type="http://schemas.openxmlformats.org/officeDocument/2006/relationships/customXml" Target="../../customXml/item46.xml"/><Relationship Id="rId24" Type="http://schemas.openxmlformats.org/officeDocument/2006/relationships/customXml" Target="../../customXml/item48.xml"/><Relationship Id="rId32" Type="http://schemas.openxmlformats.org/officeDocument/2006/relationships/image" Target="../media/image3.png"/><Relationship Id="rId37" Type="http://schemas.openxmlformats.org/officeDocument/2006/relationships/image" Target="../media/image8.png"/><Relationship Id="rId5" Type="http://schemas.openxmlformats.org/officeDocument/2006/relationships/customXml" Target="../../customXml/item21.xml"/><Relationship Id="rId15" Type="http://schemas.openxmlformats.org/officeDocument/2006/relationships/customXml" Target="../../customXml/item41.xml"/><Relationship Id="rId23" Type="http://schemas.openxmlformats.org/officeDocument/2006/relationships/customXml" Target="../../customXml/item9.xml"/><Relationship Id="rId28" Type="http://schemas.openxmlformats.org/officeDocument/2006/relationships/customXml" Target="../../customXml/item29.xml"/><Relationship Id="rId36" Type="http://schemas.openxmlformats.org/officeDocument/2006/relationships/image" Target="../media/image7.png"/><Relationship Id="rId10" Type="http://schemas.openxmlformats.org/officeDocument/2006/relationships/customXml" Target="../../customXml/item14.xml"/><Relationship Id="rId19" Type="http://schemas.openxmlformats.org/officeDocument/2006/relationships/customXml" Target="../../customXml/item22.xml"/><Relationship Id="rId31" Type="http://schemas.openxmlformats.org/officeDocument/2006/relationships/image" Target="../media/image2.png"/><Relationship Id="rId4" Type="http://schemas.openxmlformats.org/officeDocument/2006/relationships/customXml" Target="../../customXml/item1.xml"/><Relationship Id="rId9" Type="http://schemas.openxmlformats.org/officeDocument/2006/relationships/customXml" Target="../../customXml/item53.xml"/><Relationship Id="rId14" Type="http://schemas.openxmlformats.org/officeDocument/2006/relationships/customXml" Target="../../customXml/item52.xml"/><Relationship Id="rId22" Type="http://schemas.openxmlformats.org/officeDocument/2006/relationships/customXml" Target="../../customXml/item5.xml"/><Relationship Id="rId27" Type="http://schemas.openxmlformats.org/officeDocument/2006/relationships/customXml" Target="../../customXml/item26.xml"/><Relationship Id="rId30" Type="http://schemas.openxmlformats.org/officeDocument/2006/relationships/notesSlide" Target="../notesSlides/notesSlide3.xml"/><Relationship Id="rId35" Type="http://schemas.openxmlformats.org/officeDocument/2006/relationships/image" Target="../media/image6.png"/><Relationship Id="rId8" Type="http://schemas.openxmlformats.org/officeDocument/2006/relationships/customXml" Target="../../customXml/item54.xml"/><Relationship Id="rId3" Type="http://schemas.openxmlformats.org/officeDocument/2006/relationships/customXml" Target="../../customXml/item39.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customXml" Target="../../customXml/item2.xml"/><Relationship Id="rId13" Type="http://schemas.openxmlformats.org/officeDocument/2006/relationships/customXml" Target="../../customXml/item25.xml"/><Relationship Id="rId18" Type="http://schemas.openxmlformats.org/officeDocument/2006/relationships/image" Target="../media/image2.png"/><Relationship Id="rId26" Type="http://schemas.openxmlformats.org/officeDocument/2006/relationships/image" Target="../media/image15.png"/><Relationship Id="rId3" Type="http://schemas.openxmlformats.org/officeDocument/2006/relationships/customXml" Target="../../customXml/item31.xml"/><Relationship Id="rId21" Type="http://schemas.openxmlformats.org/officeDocument/2006/relationships/image" Target="../media/image5.png"/><Relationship Id="rId7" Type="http://schemas.openxmlformats.org/officeDocument/2006/relationships/customXml" Target="../../customXml/item45.xml"/><Relationship Id="rId12" Type="http://schemas.openxmlformats.org/officeDocument/2006/relationships/customXml" Target="../../customXml/item43.xml"/><Relationship Id="rId17" Type="http://schemas.openxmlformats.org/officeDocument/2006/relationships/notesSlide" Target="../notesSlides/notesSlide4.xml"/><Relationship Id="rId25" Type="http://schemas.openxmlformats.org/officeDocument/2006/relationships/image" Target="../media/image10.png"/><Relationship Id="rId2" Type="http://schemas.openxmlformats.org/officeDocument/2006/relationships/customXml" Target="../../customXml/item24.xml"/><Relationship Id="rId16" Type="http://schemas.openxmlformats.org/officeDocument/2006/relationships/slideLayout" Target="../slideLayouts/slideLayout7.xml"/><Relationship Id="rId20" Type="http://schemas.openxmlformats.org/officeDocument/2006/relationships/image" Target="../media/image4.png"/><Relationship Id="rId1" Type="http://schemas.openxmlformats.org/officeDocument/2006/relationships/customXml" Target="../../customXml/item8.xml"/><Relationship Id="rId6" Type="http://schemas.openxmlformats.org/officeDocument/2006/relationships/customXml" Target="../../customXml/item18.xml"/><Relationship Id="rId11" Type="http://schemas.openxmlformats.org/officeDocument/2006/relationships/customXml" Target="../../customXml/item37.xml"/><Relationship Id="rId24" Type="http://schemas.openxmlformats.org/officeDocument/2006/relationships/image" Target="../media/image8.png"/><Relationship Id="rId5" Type="http://schemas.openxmlformats.org/officeDocument/2006/relationships/customXml" Target="../../customXml/item6.xml"/><Relationship Id="rId15" Type="http://schemas.openxmlformats.org/officeDocument/2006/relationships/customXml" Target="../../customXml/item44.xml"/><Relationship Id="rId23" Type="http://schemas.openxmlformats.org/officeDocument/2006/relationships/image" Target="../media/image7.png"/><Relationship Id="rId10" Type="http://schemas.openxmlformats.org/officeDocument/2006/relationships/customXml" Target="../../customXml/item23.xml"/><Relationship Id="rId19" Type="http://schemas.openxmlformats.org/officeDocument/2006/relationships/image" Target="../media/image3.png"/><Relationship Id="rId4" Type="http://schemas.openxmlformats.org/officeDocument/2006/relationships/customXml" Target="../../customXml/item20.xml"/><Relationship Id="rId9" Type="http://schemas.openxmlformats.org/officeDocument/2006/relationships/customXml" Target="../../customXml/item10.xml"/><Relationship Id="rId14" Type="http://schemas.openxmlformats.org/officeDocument/2006/relationships/customXml" Target="../../customXml/item28.xml"/><Relationship Id="rId22"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ctrTitle"/>
          </p:nvPr>
        </p:nvSpPr>
        <p:spPr/>
        <p:txBody>
          <a:bodyPr/>
          <a:lstStyle/>
          <a:p>
            <a:r>
              <a:rPr lang="en-GB" dirty="0" smtClean="0"/>
              <a:t>Interaction Design</a:t>
            </a:r>
            <a:endParaRPr lang="en-GB" dirty="0"/>
          </a:p>
        </p:txBody>
      </p:sp>
      <p:sp>
        <p:nvSpPr>
          <p:cNvPr id="63491" name="Rectangle 3"/>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lgn="ctr">
              <a:spcBef>
                <a:spcPct val="20000"/>
              </a:spcBef>
              <a:buClr>
                <a:schemeClr val="tx1"/>
              </a:buClr>
              <a:buSzPct val="125000"/>
              <a:buFont typeface="Wingdings" pitchFamily="2" charset="2"/>
              <a:buNone/>
            </a:pPr>
            <a:r>
              <a:rPr lang="is-IS" sz="2400" dirty="0" smtClean="0"/>
              <a:t>Lecture 5</a:t>
            </a:r>
            <a:endParaRPr lang="is-IS" sz="2400" dirty="0"/>
          </a:p>
          <a:p>
            <a:pPr algn="ctr">
              <a:spcBef>
                <a:spcPct val="20000"/>
              </a:spcBef>
              <a:buClr>
                <a:schemeClr val="tx1"/>
              </a:buClr>
              <a:buSzPct val="125000"/>
              <a:buFont typeface="Wingdings" pitchFamily="2" charset="2"/>
              <a:buNone/>
            </a:pPr>
            <a:r>
              <a:rPr lang="is-IS" sz="3600" dirty="0" smtClean="0"/>
              <a:t>Scenarios and </a:t>
            </a:r>
            <a:r>
              <a:rPr lang="is-IS" sz="3600" dirty="0" smtClean="0"/>
              <a:t>Storyboards</a:t>
            </a:r>
            <a:endParaRPr lang="is-IS" sz="3600" dirty="0" smtClean="0"/>
          </a:p>
        </p:txBody>
      </p:sp>
    </p:spTree>
    <p:extLst>
      <p:ext uri="{BB962C8B-B14F-4D97-AF65-F5344CB8AC3E}">
        <p14:creationId xmlns:p14="http://schemas.microsoft.com/office/powerpoint/2010/main" val="30628225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NOTICE</a:t>
            </a:r>
            <a:endParaRPr lang="en-GB" dirty="0"/>
          </a:p>
        </p:txBody>
      </p:sp>
      <p:sp>
        <p:nvSpPr>
          <p:cNvPr id="3" name="Content Placeholder 2"/>
          <p:cNvSpPr>
            <a:spLocks noGrp="1"/>
          </p:cNvSpPr>
          <p:nvPr>
            <p:ph idx="1"/>
          </p:nvPr>
        </p:nvSpPr>
        <p:spPr/>
        <p:txBody>
          <a:bodyPr/>
          <a:lstStyle/>
          <a:p>
            <a:r>
              <a:rPr lang="en-GB" dirty="0" smtClean="0"/>
              <a:t>There will be no lecture on Friday March 13</a:t>
            </a:r>
            <a:r>
              <a:rPr lang="en-GB" baseline="30000" dirty="0" smtClean="0"/>
              <a:t>th</a:t>
            </a:r>
            <a:endParaRPr lang="en-GB" dirty="0" smtClean="0"/>
          </a:p>
          <a:p>
            <a:endParaRPr lang="en-GB" dirty="0"/>
          </a:p>
          <a:p>
            <a:r>
              <a:rPr lang="en-GB" dirty="0" smtClean="0"/>
              <a:t>The lecture will be held instead on </a:t>
            </a:r>
          </a:p>
          <a:p>
            <a:pPr marL="109728" indent="0">
              <a:buNone/>
            </a:pPr>
            <a:endParaRPr lang="en-GB" dirty="0" smtClean="0"/>
          </a:p>
          <a:p>
            <a:pPr marL="109728" indent="0" algn="ctr">
              <a:buNone/>
            </a:pPr>
            <a:r>
              <a:rPr lang="en-GB" sz="3600" dirty="0" smtClean="0"/>
              <a:t>THURSDAY MARCH 12</a:t>
            </a:r>
            <a:r>
              <a:rPr lang="en-GB" sz="3600" baseline="30000" dirty="0" smtClean="0"/>
              <a:t>th</a:t>
            </a:r>
            <a:endParaRPr lang="en-GB" sz="3600" dirty="0" smtClean="0"/>
          </a:p>
          <a:p>
            <a:pPr marL="109728" indent="0" algn="ctr">
              <a:buNone/>
            </a:pPr>
            <a:r>
              <a:rPr lang="en-GB" sz="3600" dirty="0" smtClean="0"/>
              <a:t>15h00-17h00</a:t>
            </a:r>
          </a:p>
          <a:p>
            <a:pPr marL="109728" indent="0" algn="ctr">
              <a:buNone/>
            </a:pPr>
            <a:r>
              <a:rPr lang="en-GB" sz="3600" dirty="0" smtClean="0"/>
              <a:t>MH302</a:t>
            </a:r>
            <a:endParaRPr lang="en-GB" sz="3600"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2</a:t>
            </a:fld>
            <a:endParaRPr lang="en-US" dirty="0"/>
          </a:p>
        </p:txBody>
      </p:sp>
    </p:spTree>
    <p:extLst>
      <p:ext uri="{BB962C8B-B14F-4D97-AF65-F5344CB8AC3E}">
        <p14:creationId xmlns:p14="http://schemas.microsoft.com/office/powerpoint/2010/main" val="4038961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Scenarios</a:t>
            </a:r>
            <a:endParaRPr lang="en-GB" dirty="0"/>
          </a:p>
        </p:txBody>
      </p:sp>
      <p:sp>
        <p:nvSpPr>
          <p:cNvPr id="3" name="Content Placeholder 2"/>
          <p:cNvSpPr>
            <a:spLocks noGrp="1"/>
          </p:cNvSpPr>
          <p:nvPr>
            <p:ph idx="1"/>
          </p:nvPr>
        </p:nvSpPr>
        <p:spPr/>
        <p:txBody>
          <a:bodyPr/>
          <a:lstStyle/>
          <a:p>
            <a:r>
              <a:rPr lang="en-GB" dirty="0" smtClean="0"/>
              <a:t>Scenarios allow the designer to imagine what the user will do when interacting with a system</a:t>
            </a:r>
          </a:p>
          <a:p>
            <a:endParaRPr lang="en-GB" dirty="0"/>
          </a:p>
          <a:p>
            <a:r>
              <a:rPr lang="en-GB" dirty="0" smtClean="0"/>
              <a:t>Suppose we are creating a website for </a:t>
            </a:r>
            <a:r>
              <a:rPr lang="en-GB" dirty="0" err="1" smtClean="0"/>
              <a:t>Sue’N’Nik’s</a:t>
            </a:r>
            <a:r>
              <a:rPr lang="en-GB" dirty="0" smtClean="0"/>
              <a:t> Coffee Corner, a café that sells drinks and snacks but also allows its customers to borrow </a:t>
            </a:r>
            <a:r>
              <a:rPr lang="en-GB" dirty="0" err="1" smtClean="0"/>
              <a:t>boardgames</a:t>
            </a:r>
            <a:r>
              <a:rPr lang="en-GB" dirty="0" smtClean="0"/>
              <a:t> from the shop’s library to play in the shop</a:t>
            </a:r>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3</a:t>
            </a:fld>
            <a:endParaRPr lang="en-US" dirty="0"/>
          </a:p>
        </p:txBody>
      </p:sp>
    </p:spTree>
    <p:extLst>
      <p:ext uri="{BB962C8B-B14F-4D97-AF65-F5344CB8AC3E}">
        <p14:creationId xmlns:p14="http://schemas.microsoft.com/office/powerpoint/2010/main" val="37213030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Sam’s Scenario</a:t>
            </a:r>
            <a:endParaRPr lang="en-GB" dirty="0"/>
          </a:p>
        </p:txBody>
      </p:sp>
      <p:sp>
        <p:nvSpPr>
          <p:cNvPr id="3" name="Content Placeholder 2"/>
          <p:cNvSpPr>
            <a:spLocks noGrp="1"/>
          </p:cNvSpPr>
          <p:nvPr>
            <p:ph idx="1"/>
          </p:nvPr>
        </p:nvSpPr>
        <p:spPr/>
        <p:txBody>
          <a:bodyPr>
            <a:normAutofit fontScale="92500"/>
          </a:bodyPr>
          <a:lstStyle/>
          <a:p>
            <a:pPr marL="365760" lvl="1" indent="-256032">
              <a:buClr>
                <a:schemeClr val="accent3"/>
              </a:buClr>
              <a:buFont typeface="Georgia"/>
              <a:buChar char="•"/>
            </a:pPr>
            <a:r>
              <a:rPr lang="en-GB" dirty="0"/>
              <a:t>Sam and three friends decide that they want to have lunch at </a:t>
            </a:r>
            <a:r>
              <a:rPr lang="en-GB" dirty="0" err="1"/>
              <a:t>Sue’N’Nik’s</a:t>
            </a:r>
            <a:r>
              <a:rPr lang="en-GB" dirty="0"/>
              <a:t> Coffee Corner and maybe play </a:t>
            </a:r>
            <a:r>
              <a:rPr lang="en-GB" dirty="0" err="1"/>
              <a:t>Fluxx</a:t>
            </a:r>
            <a:r>
              <a:rPr lang="en-GB" dirty="0"/>
              <a:t> while they’re there. </a:t>
            </a:r>
            <a:r>
              <a:rPr lang="en-GB" dirty="0" smtClean="0"/>
              <a:t>Sam logs onto the Coffee Corner website, searches for Zombie </a:t>
            </a:r>
            <a:r>
              <a:rPr lang="en-GB" dirty="0" err="1" smtClean="0"/>
              <a:t>Fluxx</a:t>
            </a:r>
            <a:r>
              <a:rPr lang="en-GB" dirty="0" smtClean="0"/>
              <a:t>, selects a time and makes the booking. They </a:t>
            </a:r>
            <a:r>
              <a:rPr lang="en-GB" dirty="0"/>
              <a:t>arrive at the coffee shop, and one of them goes to find a table while Sam and the others order food and drink. They pay for their </a:t>
            </a:r>
            <a:r>
              <a:rPr lang="en-GB" dirty="0" smtClean="0"/>
              <a:t>order</a:t>
            </a:r>
            <a:r>
              <a:rPr lang="en-GB" dirty="0"/>
              <a:t> </a:t>
            </a:r>
            <a:r>
              <a:rPr lang="en-GB" dirty="0" smtClean="0"/>
              <a:t>and say that they’ve booked Zombie </a:t>
            </a:r>
            <a:r>
              <a:rPr lang="en-GB" dirty="0" err="1" smtClean="0"/>
              <a:t>Fluxx</a:t>
            </a:r>
            <a:r>
              <a:rPr lang="en-GB" dirty="0" smtClean="0"/>
              <a:t>. The assistant checks the booking and marks the game as collected. Sam and friends return </a:t>
            </a:r>
            <a:r>
              <a:rPr lang="en-GB" dirty="0"/>
              <a:t>to the table and start to play. Soon after, the assistant arrives with their order and they continue playing while they have lunch. Once they’ve finished both the game and their lunch, Sam </a:t>
            </a:r>
            <a:r>
              <a:rPr lang="en-GB" dirty="0" smtClean="0"/>
              <a:t>returns the game, which is logged on the computer, and </a:t>
            </a:r>
            <a:r>
              <a:rPr lang="en-GB" dirty="0"/>
              <a:t>they leave the coffee shop</a:t>
            </a:r>
            <a:r>
              <a:rPr lang="en-GB" dirty="0" smtClean="0"/>
              <a:t>.</a:t>
            </a:r>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4</a:t>
            </a:fld>
            <a:endParaRPr lang="en-US" dirty="0"/>
          </a:p>
        </p:txBody>
      </p:sp>
    </p:spTree>
    <p:extLst>
      <p:ext uri="{BB962C8B-B14F-4D97-AF65-F5344CB8AC3E}">
        <p14:creationId xmlns:p14="http://schemas.microsoft.com/office/powerpoint/2010/main" val="18014380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Scenarios</a:t>
            </a:r>
            <a:endParaRPr lang="en-GB" dirty="0"/>
          </a:p>
        </p:txBody>
      </p:sp>
      <p:sp>
        <p:nvSpPr>
          <p:cNvPr id="3" name="Content Placeholder 2"/>
          <p:cNvSpPr>
            <a:spLocks noGrp="1"/>
          </p:cNvSpPr>
          <p:nvPr>
            <p:ph idx="1"/>
          </p:nvPr>
        </p:nvSpPr>
        <p:spPr/>
        <p:txBody>
          <a:bodyPr/>
          <a:lstStyle/>
          <a:p>
            <a:r>
              <a:rPr lang="en-GB" dirty="0" smtClean="0"/>
              <a:t>The scenarios can tell us two different things</a:t>
            </a:r>
          </a:p>
          <a:p>
            <a:pPr lvl="1"/>
            <a:r>
              <a:rPr lang="en-GB" dirty="0" smtClean="0"/>
              <a:t>What the user expects to do </a:t>
            </a:r>
          </a:p>
          <a:p>
            <a:pPr lvl="1"/>
            <a:r>
              <a:rPr lang="en-GB" dirty="0" smtClean="0"/>
              <a:t>What the user expects to see</a:t>
            </a:r>
          </a:p>
          <a:p>
            <a:r>
              <a:rPr lang="en-GB" dirty="0" smtClean="0"/>
              <a:t>These can be used to </a:t>
            </a:r>
            <a:endParaRPr lang="en-GB" dirty="0"/>
          </a:p>
          <a:p>
            <a:pPr lvl="1"/>
            <a:r>
              <a:rPr lang="en-GB" dirty="0" smtClean="0"/>
              <a:t>Help produce business process diagrams and use case diagrams</a:t>
            </a:r>
          </a:p>
          <a:p>
            <a:pPr lvl="2"/>
            <a:r>
              <a:rPr lang="en-GB" dirty="0" smtClean="0"/>
              <a:t>What the user expects to do</a:t>
            </a:r>
          </a:p>
          <a:p>
            <a:pPr lvl="1"/>
            <a:r>
              <a:rPr lang="en-GB" dirty="0" smtClean="0"/>
              <a:t>Help design the interface to a computer system</a:t>
            </a:r>
          </a:p>
          <a:p>
            <a:pPr lvl="2"/>
            <a:r>
              <a:rPr lang="en-GB" dirty="0" smtClean="0"/>
              <a:t>What the user expects to see</a:t>
            </a:r>
          </a:p>
          <a:p>
            <a:pPr lvl="1"/>
            <a:r>
              <a:rPr lang="en-GB" dirty="0" smtClean="0"/>
              <a:t>Help test whether the software is doing the right things </a:t>
            </a:r>
          </a:p>
          <a:p>
            <a:pPr lvl="2"/>
            <a:r>
              <a:rPr lang="en-GB" dirty="0" smtClean="0"/>
              <a:t>What the user expects to see and do</a:t>
            </a:r>
          </a:p>
        </p:txBody>
      </p:sp>
      <p:sp>
        <p:nvSpPr>
          <p:cNvPr id="4" name="Slide Number Placeholder 3"/>
          <p:cNvSpPr>
            <a:spLocks noGrp="1"/>
          </p:cNvSpPr>
          <p:nvPr>
            <p:ph type="sldNum" sz="quarter" idx="12"/>
          </p:nvPr>
        </p:nvSpPr>
        <p:spPr/>
        <p:txBody>
          <a:bodyPr/>
          <a:lstStyle/>
          <a:p>
            <a:fld id="{1789C0F2-17E0-497A-9BBE-0C73201AAFE3}" type="slidenum">
              <a:rPr lang="en-US" smtClean="0"/>
              <a:pPr/>
              <a:t>5</a:t>
            </a:fld>
            <a:endParaRPr lang="en-US" dirty="0"/>
          </a:p>
        </p:txBody>
      </p:sp>
    </p:spTree>
    <p:extLst>
      <p:ext uri="{BB962C8B-B14F-4D97-AF65-F5344CB8AC3E}">
        <p14:creationId xmlns:p14="http://schemas.microsoft.com/office/powerpoint/2010/main" val="8624810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Storyboarding</a:t>
            </a:r>
            <a:endParaRPr lang="en-GB" dirty="0"/>
          </a:p>
        </p:txBody>
      </p:sp>
      <p:sp>
        <p:nvSpPr>
          <p:cNvPr id="3" name="Content Placeholder 2"/>
          <p:cNvSpPr>
            <a:spLocks noGrp="1"/>
          </p:cNvSpPr>
          <p:nvPr>
            <p:ph idx="1"/>
          </p:nvPr>
        </p:nvSpPr>
        <p:spPr/>
        <p:txBody>
          <a:bodyPr/>
          <a:lstStyle/>
          <a:p>
            <a:r>
              <a:rPr lang="en-GB" dirty="0" smtClean="0"/>
              <a:t>A simple method for interface design is to use a </a:t>
            </a:r>
            <a:r>
              <a:rPr lang="en-GB" i="1" dirty="0" smtClean="0"/>
              <a:t>Storyboard</a:t>
            </a:r>
            <a:endParaRPr lang="en-GB" dirty="0" smtClean="0"/>
          </a:p>
          <a:p>
            <a:r>
              <a:rPr lang="en-GB" dirty="0" smtClean="0"/>
              <a:t>The storyboard shows every screen within a piece of software and details the action of every control</a:t>
            </a:r>
          </a:p>
          <a:p>
            <a:r>
              <a:rPr lang="en-GB" dirty="0" smtClean="0"/>
              <a:t>It can be paper-based or electronic</a:t>
            </a:r>
          </a:p>
          <a:p>
            <a:pPr lvl="1"/>
            <a:r>
              <a:rPr lang="en-GB" dirty="0" smtClean="0"/>
              <a:t>PowerPoint is now becoming the standard tool for creating storyboards</a:t>
            </a:r>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6</a:t>
            </a:fld>
            <a:endParaRPr lang="en-US" dirty="0"/>
          </a:p>
        </p:txBody>
      </p:sp>
    </p:spTree>
    <p:extLst>
      <p:ext uri="{BB962C8B-B14F-4D97-AF65-F5344CB8AC3E}">
        <p14:creationId xmlns:p14="http://schemas.microsoft.com/office/powerpoint/2010/main" val="17338365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789C0F2-17E0-497A-9BBE-0C73201AAFE3}" type="slidenum">
              <a:rPr lang="en-US" smtClean="0"/>
              <a:pPr/>
              <a:t>7</a:t>
            </a:fld>
            <a:endParaRPr lang="en-US" dirty="0"/>
          </a:p>
        </p:txBody>
      </p:sp>
      <p:grpSp>
        <p:nvGrpSpPr>
          <p:cNvPr id="5" name="WebBrowser"/>
          <p:cNvGrpSpPr/>
          <p:nvPr>
            <p:custDataLst>
              <p:custData r:id="rId1"/>
            </p:custDataLst>
          </p:nvPr>
        </p:nvGrpSpPr>
        <p:grpSpPr>
          <a:xfrm>
            <a:off x="0" y="0"/>
            <a:ext cx="9144000" cy="6858000"/>
            <a:chOff x="0" y="0"/>
            <a:chExt cx="9144000" cy="6858000"/>
          </a:xfrm>
        </p:grpSpPr>
        <p:sp>
          <p:nvSpPr>
            <p:cNvPr id="6" name="Background"/>
            <p:cNvSpPr/>
            <p:nvPr/>
          </p:nvSpPr>
          <p:spPr>
            <a:xfrm>
              <a:off x="0" y="0"/>
              <a:ext cx="9144000" cy="6858000"/>
            </a:xfrm>
            <a:prstGeom prst="rect">
              <a:avLst/>
            </a:prstGeom>
            <a:solidFill>
              <a:srgbClr val="FFFFFF">
                <a:lumMod val="65000"/>
              </a:srgbClr>
            </a:solidFill>
            <a:ln w="3175" cap="flat" cmpd="sng" algn="ctr">
              <a:solidFill>
                <a:srgbClr val="000000">
                  <a:lumMod val="50000"/>
                  <a:lumOff val="50000"/>
                </a:srgbClr>
              </a:solidFill>
              <a:prstDash val="solid"/>
            </a:ln>
            <a:effectLst/>
          </p:spPr>
          <p:txBody>
            <a:bodyPr rtlCol="0" anchor="ctr"/>
            <a:lstStyle/>
            <a:p>
              <a:pPr algn="ctr"/>
              <a:r>
                <a:rPr lang="en-US" sz="1050" kern="0" dirty="0" smtClean="0">
                  <a:solidFill>
                    <a:prstClr val="white"/>
                  </a:solidFill>
                  <a:latin typeface="Segoe UI"/>
                </a:rPr>
                <a:t>Sue</a:t>
              </a:r>
              <a:endParaRPr lang="en-US" sz="1050" kern="0" dirty="0">
                <a:solidFill>
                  <a:prstClr val="white"/>
                </a:solidFill>
                <a:latin typeface="Segoe UI"/>
              </a:endParaRPr>
            </a:p>
          </p:txBody>
        </p:sp>
        <p:sp>
          <p:nvSpPr>
            <p:cNvPr id="7" name="WindowTitle"/>
            <p:cNvSpPr txBox="1"/>
            <p:nvPr/>
          </p:nvSpPr>
          <p:spPr>
            <a:xfrm>
              <a:off x="22515" y="22341"/>
              <a:ext cx="1176028" cy="230832"/>
            </a:xfrm>
            <a:prstGeom prst="rect">
              <a:avLst/>
            </a:prstGeom>
            <a:noFill/>
          </p:spPr>
          <p:txBody>
            <a:bodyPr wrap="none" lIns="91440" tIns="18288" rIns="91440" bIns="27432" rtlCol="0" anchor="ctr" anchorCtr="0">
              <a:spAutoFit/>
            </a:bodyPr>
            <a:lstStyle/>
            <a:p>
              <a:r>
                <a:rPr lang="en-US" sz="1200" dirty="0" smtClean="0">
                  <a:solidFill>
                    <a:prstClr val="white"/>
                  </a:solidFill>
                  <a:latin typeface="Segoe UI" pitchFamily="34" charset="0"/>
                  <a:ea typeface="Segoe UI" pitchFamily="34" charset="0"/>
                  <a:cs typeface="Segoe UI" pitchFamily="34" charset="0"/>
                </a:rPr>
                <a:t>Web page title</a:t>
              </a:r>
            </a:p>
          </p:txBody>
        </p:sp>
        <p:grpSp>
          <p:nvGrpSpPr>
            <p:cNvPr id="8" name="Group 7"/>
            <p:cNvGrpSpPr/>
            <p:nvPr/>
          </p:nvGrpSpPr>
          <p:grpSpPr>
            <a:xfrm>
              <a:off x="81598" y="286385"/>
              <a:ext cx="320040" cy="316520"/>
              <a:chOff x="72073" y="221749"/>
              <a:chExt cx="320040" cy="316520"/>
            </a:xfrm>
          </p:grpSpPr>
          <p:sp>
            <p:nvSpPr>
              <p:cNvPr id="32" name="Oval 31"/>
              <p:cNvSpPr/>
              <p:nvPr/>
            </p:nvSpPr>
            <p:spPr>
              <a:xfrm>
                <a:off x="72073" y="221749"/>
                <a:ext cx="320040" cy="316520"/>
              </a:xfrm>
              <a:prstGeom prst="ellipse">
                <a:avLst/>
              </a:prstGeom>
              <a:gradFill flip="none" rotWithShape="1">
                <a:gsLst>
                  <a:gs pos="91000">
                    <a:srgbClr val="FFFFFF">
                      <a:lumMod val="85000"/>
                    </a:srgbClr>
                  </a:gs>
                  <a:gs pos="36000">
                    <a:srgbClr val="FFFFFF">
                      <a:lumMod val="95000"/>
                    </a:srgbClr>
                  </a:gs>
                  <a:gs pos="100000">
                    <a:srgbClr val="FFFFFF">
                      <a:lumMod val="95000"/>
                    </a:srgbClr>
                  </a:gs>
                </a:gsLst>
                <a:lin ang="5400000" scaled="0"/>
                <a:tileRect/>
              </a:gradFill>
              <a:ln w="3175">
                <a:solidFill>
                  <a:srgbClr val="000000">
                    <a:lumMod val="50000"/>
                    <a:lumOff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sz="1050" u="sng">
                  <a:solidFill>
                    <a:prstClr val="white"/>
                  </a:solidFill>
                </a:endParaRPr>
              </a:p>
            </p:txBody>
          </p:sp>
          <p:sp>
            <p:nvSpPr>
              <p:cNvPr id="33" name="Left Arrow 32"/>
              <p:cNvSpPr/>
              <p:nvPr/>
            </p:nvSpPr>
            <p:spPr>
              <a:xfrm>
                <a:off x="109358" y="275511"/>
                <a:ext cx="223134" cy="208997"/>
              </a:xfrm>
              <a:prstGeom prst="leftArrow">
                <a:avLst/>
              </a:prstGeom>
              <a:solidFill>
                <a:sysClr val="window" lastClr="FFFFFF"/>
              </a:solidFill>
              <a:ln w="3175" cap="flat" cmpd="sng" algn="ctr">
                <a:solidFill>
                  <a:sysClr val="windowText" lastClr="000000">
                    <a:lumMod val="75000"/>
                    <a:lumOff val="25000"/>
                  </a:sysClr>
                </a:solidFill>
                <a:prstDash val="solid"/>
              </a:ln>
              <a:effectLst/>
            </p:spPr>
            <p:txBody>
              <a:bodyPr rtlCol="0" anchor="ctr"/>
              <a:lstStyle/>
              <a:p>
                <a:pPr algn="ctr"/>
                <a:endParaRPr lang="en-US" sz="1050" kern="0">
                  <a:solidFill>
                    <a:prstClr val="white"/>
                  </a:solidFill>
                  <a:latin typeface="Segoe UI"/>
                </a:endParaRPr>
              </a:p>
            </p:txBody>
          </p:sp>
        </p:grpSp>
        <p:grpSp>
          <p:nvGrpSpPr>
            <p:cNvPr id="9" name="Group 8"/>
            <p:cNvGrpSpPr/>
            <p:nvPr/>
          </p:nvGrpSpPr>
          <p:grpSpPr>
            <a:xfrm>
              <a:off x="453671" y="286384"/>
              <a:ext cx="320040" cy="316520"/>
              <a:chOff x="444146" y="221748"/>
              <a:chExt cx="320040" cy="316520"/>
            </a:xfrm>
          </p:grpSpPr>
          <p:sp>
            <p:nvSpPr>
              <p:cNvPr id="30" name="Oval 29"/>
              <p:cNvSpPr/>
              <p:nvPr/>
            </p:nvSpPr>
            <p:spPr>
              <a:xfrm>
                <a:off x="444146" y="221748"/>
                <a:ext cx="320040" cy="316520"/>
              </a:xfrm>
              <a:prstGeom prst="ellipse">
                <a:avLst/>
              </a:prstGeom>
              <a:gradFill flip="none" rotWithShape="1">
                <a:gsLst>
                  <a:gs pos="91000">
                    <a:srgbClr val="FFFFFF">
                      <a:lumMod val="85000"/>
                    </a:srgbClr>
                  </a:gs>
                  <a:gs pos="36000">
                    <a:srgbClr val="FFFFFF">
                      <a:lumMod val="95000"/>
                    </a:srgbClr>
                  </a:gs>
                  <a:gs pos="100000">
                    <a:srgbClr val="FFFFFF">
                      <a:lumMod val="95000"/>
                    </a:srgbClr>
                  </a:gs>
                </a:gsLst>
                <a:lin ang="5400000" scaled="0"/>
                <a:tileRect/>
              </a:gradFill>
              <a:ln w="3175">
                <a:solidFill>
                  <a:srgbClr val="000000">
                    <a:lumMod val="50000"/>
                    <a:lumOff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sz="1050" u="sng">
                  <a:solidFill>
                    <a:prstClr val="white"/>
                  </a:solidFill>
                </a:endParaRPr>
              </a:p>
            </p:txBody>
          </p:sp>
          <p:sp>
            <p:nvSpPr>
              <p:cNvPr id="31" name="Right Arrow 30"/>
              <p:cNvSpPr/>
              <p:nvPr/>
            </p:nvSpPr>
            <p:spPr>
              <a:xfrm>
                <a:off x="481249" y="275509"/>
                <a:ext cx="257146" cy="208999"/>
              </a:xfrm>
              <a:prstGeom prst="rightArrow">
                <a:avLst/>
              </a:prstGeom>
              <a:solidFill>
                <a:sysClr val="window" lastClr="FFFFFF"/>
              </a:solidFill>
              <a:ln w="3175" cap="flat" cmpd="sng" algn="ctr">
                <a:solidFill>
                  <a:sysClr val="windowText" lastClr="000000">
                    <a:lumMod val="75000"/>
                    <a:lumOff val="25000"/>
                  </a:sysClr>
                </a:solidFill>
                <a:prstDash val="solid"/>
              </a:ln>
              <a:effectLst/>
            </p:spPr>
            <p:txBody>
              <a:bodyPr rtlCol="0" anchor="ctr"/>
              <a:lstStyle/>
              <a:p>
                <a:pPr algn="ctr"/>
                <a:endParaRPr lang="en-US" sz="1050" kern="0">
                  <a:solidFill>
                    <a:prstClr val="white"/>
                  </a:solidFill>
                  <a:latin typeface="Segoe UI"/>
                </a:endParaRPr>
              </a:p>
            </p:txBody>
          </p:sp>
        </p:grpSp>
        <p:grpSp>
          <p:nvGrpSpPr>
            <p:cNvPr id="10" name="Minimize - Maximize - Close"/>
            <p:cNvGrpSpPr/>
            <p:nvPr/>
          </p:nvGrpSpPr>
          <p:grpSpPr>
            <a:xfrm>
              <a:off x="8632311" y="92599"/>
              <a:ext cx="384527" cy="78032"/>
              <a:chOff x="9347642" y="131588"/>
              <a:chExt cx="384527" cy="78032"/>
            </a:xfrm>
          </p:grpSpPr>
          <p:cxnSp>
            <p:nvCxnSpPr>
              <p:cNvPr id="25" name="Line"/>
              <p:cNvCxnSpPr/>
              <p:nvPr/>
            </p:nvCxnSpPr>
            <p:spPr>
              <a:xfrm>
                <a:off x="9661396" y="131588"/>
                <a:ext cx="70773" cy="76200"/>
              </a:xfrm>
              <a:prstGeom prst="line">
                <a:avLst/>
              </a:prstGeom>
              <a:ln w="12700">
                <a:solidFill>
                  <a:srgbClr val="FFFFFF"/>
                </a:solidFill>
              </a:ln>
            </p:spPr>
            <p:style>
              <a:lnRef idx="1">
                <a:srgbClr val="4F81BD"/>
              </a:lnRef>
              <a:fillRef idx="0">
                <a:srgbClr val="4F81BD"/>
              </a:fillRef>
              <a:effectRef idx="0">
                <a:srgbClr val="4F81BD"/>
              </a:effectRef>
              <a:fontRef idx="minor">
                <a:srgbClr val="000000"/>
              </a:fontRef>
            </p:style>
          </p:cxnSp>
          <p:cxnSp>
            <p:nvCxnSpPr>
              <p:cNvPr id="26" name="Line"/>
              <p:cNvCxnSpPr/>
              <p:nvPr/>
            </p:nvCxnSpPr>
            <p:spPr>
              <a:xfrm flipH="1">
                <a:off x="9661395" y="131588"/>
                <a:ext cx="70773" cy="76200"/>
              </a:xfrm>
              <a:prstGeom prst="line">
                <a:avLst/>
              </a:prstGeom>
              <a:ln w="12700">
                <a:solidFill>
                  <a:srgbClr val="FFFFFF"/>
                </a:solidFill>
              </a:ln>
            </p:spPr>
            <p:style>
              <a:lnRef idx="1">
                <a:srgbClr val="4F81BD"/>
              </a:lnRef>
              <a:fillRef idx="0">
                <a:srgbClr val="4F81BD"/>
              </a:fillRef>
              <a:effectRef idx="0">
                <a:srgbClr val="4F81BD"/>
              </a:effectRef>
              <a:fontRef idx="minor">
                <a:srgbClr val="000000"/>
              </a:fontRef>
            </p:style>
          </p:cxnSp>
          <p:sp>
            <p:nvSpPr>
              <p:cNvPr id="27" name="Line"/>
              <p:cNvSpPr/>
              <p:nvPr/>
            </p:nvSpPr>
            <p:spPr>
              <a:xfrm rot="10800000" flipV="1">
                <a:off x="9499472" y="143255"/>
                <a:ext cx="91440" cy="9144"/>
              </a:xfrm>
              <a:prstGeom prst="rect">
                <a:avLst/>
              </a:prstGeom>
              <a:solidFill>
                <a:srgbClr val="919191"/>
              </a:solidFill>
              <a:ln w="3175">
                <a:solidFill>
                  <a:srgbClr val="FFFFFF"/>
                </a:solidFill>
              </a:ln>
            </p:spPr>
            <p:style>
              <a:lnRef idx="2">
                <a:srgbClr val="4F81BD">
                  <a:shade val="50000"/>
                </a:srgbClr>
              </a:lnRef>
              <a:fillRef idx="1001">
                <a:srgbClr val="000000"/>
              </a:fillRef>
              <a:effectRef idx="0">
                <a:srgbClr val="4F81BD"/>
              </a:effectRef>
              <a:fontRef idx="minor">
                <a:srgbClr val="000000"/>
              </a:fontRef>
            </p:style>
            <p:txBody>
              <a:bodyPr rtlCol="0" anchor="ctr"/>
              <a:lstStyle/>
              <a:p>
                <a:pPr algn="ctr"/>
                <a:endParaRPr lang="en-US" sz="1050" dirty="0">
                  <a:solidFill>
                    <a:prstClr val="white"/>
                  </a:solidFill>
                </a:endParaRPr>
              </a:p>
            </p:txBody>
          </p:sp>
          <p:sp>
            <p:nvSpPr>
              <p:cNvPr id="28" name="Line"/>
              <p:cNvSpPr/>
              <p:nvPr/>
            </p:nvSpPr>
            <p:spPr>
              <a:xfrm rot="10800000" flipV="1">
                <a:off x="9498658" y="135261"/>
                <a:ext cx="91440" cy="72527"/>
              </a:xfrm>
              <a:prstGeom prst="rect">
                <a:avLst/>
              </a:prstGeom>
              <a:noFill/>
              <a:ln w="12700">
                <a:solidFill>
                  <a:srgbClr val="FFFFFF"/>
                </a:solidFill>
              </a:ln>
            </p:spPr>
            <p:style>
              <a:lnRef idx="2">
                <a:srgbClr val="4F81BD">
                  <a:shade val="50000"/>
                </a:srgbClr>
              </a:lnRef>
              <a:fillRef idx="1001">
                <a:srgbClr val="000000"/>
              </a:fillRef>
              <a:effectRef idx="0">
                <a:srgbClr val="4F81BD"/>
              </a:effectRef>
              <a:fontRef idx="minor">
                <a:srgbClr val="000000"/>
              </a:fontRef>
            </p:style>
            <p:txBody>
              <a:bodyPr rtlCol="0" anchor="ctr"/>
              <a:lstStyle/>
              <a:p>
                <a:pPr algn="ctr"/>
                <a:endParaRPr lang="en-US" sz="1050" dirty="0">
                  <a:solidFill>
                    <a:prstClr val="white"/>
                  </a:solidFill>
                </a:endParaRPr>
              </a:p>
            </p:txBody>
          </p:sp>
          <p:sp>
            <p:nvSpPr>
              <p:cNvPr id="29" name="Line"/>
              <p:cNvSpPr/>
              <p:nvPr/>
            </p:nvSpPr>
            <p:spPr>
              <a:xfrm rot="10800000" flipV="1">
                <a:off x="9347642" y="200476"/>
                <a:ext cx="91440" cy="9144"/>
              </a:xfrm>
              <a:prstGeom prst="rect">
                <a:avLst/>
              </a:prstGeom>
              <a:solidFill>
                <a:srgbClr val="919191"/>
              </a:solidFill>
              <a:ln w="3175">
                <a:solidFill>
                  <a:srgbClr val="FFFFFF"/>
                </a:solidFill>
              </a:ln>
            </p:spPr>
            <p:style>
              <a:lnRef idx="2">
                <a:srgbClr val="4F81BD">
                  <a:shade val="50000"/>
                </a:srgbClr>
              </a:lnRef>
              <a:fillRef idx="1001">
                <a:srgbClr val="000000"/>
              </a:fillRef>
              <a:effectRef idx="0">
                <a:srgbClr val="4F81BD"/>
              </a:effectRef>
              <a:fontRef idx="minor">
                <a:srgbClr val="000000"/>
              </a:fontRef>
            </p:style>
            <p:txBody>
              <a:bodyPr rtlCol="0" anchor="ctr"/>
              <a:lstStyle/>
              <a:p>
                <a:pPr algn="ctr"/>
                <a:endParaRPr lang="en-US" sz="1050" dirty="0">
                  <a:solidFill>
                    <a:prstClr val="white"/>
                  </a:solidFill>
                </a:endParaRPr>
              </a:p>
            </p:txBody>
          </p:sp>
        </p:grpSp>
        <p:sp>
          <p:nvSpPr>
            <p:cNvPr id="11" name="WebPageBody"/>
            <p:cNvSpPr/>
            <p:nvPr/>
          </p:nvSpPr>
          <p:spPr>
            <a:xfrm>
              <a:off x="76200" y="685159"/>
              <a:ext cx="8991600" cy="6066801"/>
            </a:xfrm>
            <a:prstGeom prst="rect">
              <a:avLst/>
            </a:prstGeom>
            <a:solidFill>
              <a:sysClr val="window" lastClr="FFFFFF"/>
            </a:solidFill>
            <a:ln w="3175" cap="flat" cmpd="sng" algn="ctr">
              <a:solidFill>
                <a:srgbClr val="000000">
                  <a:lumMod val="50000"/>
                  <a:lumOff val="50000"/>
                </a:srgbClr>
              </a:solidFill>
              <a:prstDash val="solid"/>
            </a:ln>
            <a:effectLst/>
          </p:spPr>
          <p:txBody>
            <a:bodyPr rtlCol="0" anchor="ctr"/>
            <a:lstStyle/>
            <a:p>
              <a:pPr algn="ctr"/>
              <a:endParaRPr lang="en-US" sz="1050" kern="0" dirty="0">
                <a:solidFill>
                  <a:prstClr val="white"/>
                </a:solidFill>
                <a:latin typeface="Segoe UI"/>
              </a:endParaRPr>
            </a:p>
          </p:txBody>
        </p:sp>
        <p:grpSp>
          <p:nvGrpSpPr>
            <p:cNvPr id="12" name="Group 11"/>
            <p:cNvGrpSpPr/>
            <p:nvPr/>
          </p:nvGrpSpPr>
          <p:grpSpPr>
            <a:xfrm>
              <a:off x="8386335" y="360579"/>
              <a:ext cx="640645" cy="183940"/>
              <a:chOff x="8303527" y="360579"/>
              <a:chExt cx="640645" cy="183940"/>
            </a:xfrm>
          </p:grpSpPr>
          <p:pic>
            <p:nvPicPr>
              <p:cNvPr id="22" name="Picture 2" descr="C:\Users\t-dantay\Documents\Placeholders\home.png"/>
              <p:cNvPicPr>
                <a:picLocks noChangeAspect="1" noChangeArrowheads="1"/>
              </p:cNvPicPr>
              <p:nvPr/>
            </p:nvPicPr>
            <p:blipFill>
              <a:blip r:embed="rId15" cstate="email">
                <a:extLst>
                  <a:ext uri="{28A0092B-C50C-407E-A947-70E740481C1C}">
                    <a14:useLocalDpi xmlns:a14="http://schemas.microsoft.com/office/drawing/2010/main" val="0"/>
                  </a:ext>
                </a:extLst>
              </a:blip>
              <a:srcRect/>
              <a:stretch>
                <a:fillRect/>
              </a:stretch>
            </p:blipFill>
            <p:spPr bwMode="auto">
              <a:xfrm>
                <a:off x="8303527" y="361109"/>
                <a:ext cx="185783" cy="18288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C:\Users\t-dantay\Documents\Placeholders\setting.png"/>
              <p:cNvPicPr>
                <a:picLocks noChangeAspect="1" noChangeArrowheads="1"/>
              </p:cNvPicPr>
              <p:nvPr/>
            </p:nvPicPr>
            <p:blipFill rotWithShape="1">
              <a:blip r:embed="rId16" cstate="email">
                <a:extLst>
                  <a:ext uri="{28A0092B-C50C-407E-A947-70E740481C1C}">
                    <a14:useLocalDpi xmlns:a14="http://schemas.microsoft.com/office/drawing/2010/main" val="0"/>
                  </a:ext>
                </a:extLst>
              </a:blip>
              <a:srcRect/>
              <a:stretch/>
            </p:blipFill>
            <p:spPr bwMode="auto">
              <a:xfrm>
                <a:off x="8761292" y="360579"/>
                <a:ext cx="182880" cy="18394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 descr="C:\Users\t-dantay\Documents\Placeholders\star.png"/>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8529364" y="361109"/>
                <a:ext cx="191874" cy="18288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3" name="Group 12"/>
            <p:cNvGrpSpPr/>
            <p:nvPr/>
          </p:nvGrpSpPr>
          <p:grpSpPr>
            <a:xfrm>
              <a:off x="923925" y="340846"/>
              <a:ext cx="7142930" cy="228600"/>
              <a:chOff x="923925" y="340846"/>
              <a:chExt cx="7142930" cy="228600"/>
            </a:xfrm>
          </p:grpSpPr>
          <p:sp>
            <p:nvSpPr>
              <p:cNvPr id="14" name="UrlBar"/>
              <p:cNvSpPr/>
              <p:nvPr/>
            </p:nvSpPr>
            <p:spPr>
              <a:xfrm>
                <a:off x="923925" y="340846"/>
                <a:ext cx="7142930" cy="228600"/>
              </a:xfrm>
              <a:prstGeom prst="rect">
                <a:avLst/>
              </a:prstGeom>
              <a:solidFill>
                <a:sysClr val="window" lastClr="FFFFFF"/>
              </a:solidFill>
              <a:ln w="3175" cap="flat" cmpd="sng" algn="ctr">
                <a:solidFill>
                  <a:srgbClr val="000000">
                    <a:lumMod val="50000"/>
                    <a:lumOff val="50000"/>
                  </a:srgbClr>
                </a:solidFill>
                <a:prstDash val="solid"/>
              </a:ln>
              <a:effectLst/>
            </p:spPr>
            <p:txBody>
              <a:bodyPr rtlCol="0" anchor="ctr"/>
              <a:lstStyle/>
              <a:p>
                <a:r>
                  <a:rPr lang="en-US" sz="1200" kern="0" dirty="0" smtClean="0">
                    <a:solidFill>
                      <a:prstClr val="black">
                        <a:lumMod val="75000"/>
                        <a:lumOff val="25000"/>
                      </a:prstClr>
                    </a:solidFill>
                    <a:latin typeface="Segoe UI"/>
                  </a:rPr>
                  <a:t>http://www.suennik.co.uk</a:t>
                </a:r>
                <a:endParaRPr lang="en-US" sz="1200" kern="0" dirty="0">
                  <a:solidFill>
                    <a:prstClr val="black">
                      <a:lumMod val="75000"/>
                      <a:lumOff val="25000"/>
                    </a:prstClr>
                  </a:solidFill>
                  <a:latin typeface="Segoe UI"/>
                </a:endParaRPr>
              </a:p>
            </p:txBody>
          </p:sp>
          <p:grpSp>
            <p:nvGrpSpPr>
              <p:cNvPr id="15" name="Group 14"/>
              <p:cNvGrpSpPr/>
              <p:nvPr/>
            </p:nvGrpSpPr>
            <p:grpSpPr>
              <a:xfrm>
                <a:off x="7260350" y="363706"/>
                <a:ext cx="744325" cy="182880"/>
                <a:chOff x="7260350" y="363706"/>
                <a:chExt cx="744325" cy="182880"/>
              </a:xfrm>
            </p:grpSpPr>
            <p:pic>
              <p:nvPicPr>
                <p:cNvPr id="16" name="Search" descr="C:\Users\t-dantay\Documents\Placeholders\search.png"/>
                <p:cNvPicPr>
                  <a:picLocks noChangeAspect="1" noChangeArrowheads="1"/>
                </p:cNvPicPr>
                <p:nvPr/>
              </p:nvPicPr>
              <p:blipFill>
                <a:blip r:embed="rId18" cstate="email">
                  <a:extLst>
                    <a:ext uri="{28A0092B-C50C-407E-A947-70E740481C1C}">
                      <a14:useLocalDpi xmlns:a14="http://schemas.microsoft.com/office/drawing/2010/main" val="0"/>
                    </a:ext>
                  </a:extLst>
                </a:blip>
                <a:srcRect/>
                <a:stretch>
                  <a:fillRect/>
                </a:stretch>
              </p:blipFill>
              <p:spPr bwMode="auto">
                <a:xfrm flipH="1">
                  <a:off x="7260350" y="363706"/>
                  <a:ext cx="182880" cy="182880"/>
                </a:xfrm>
                <a:prstGeom prst="rect">
                  <a:avLst/>
                </a:prstGeom>
                <a:noFill/>
                <a:extLst>
                  <a:ext uri="{909E8E84-426E-40DD-AFC4-6F175D3DCCD1}">
                    <a14:hiddenFill xmlns:a14="http://schemas.microsoft.com/office/drawing/2010/main">
                      <a:solidFill>
                        <a:srgbClr val="FFFFFF"/>
                      </a:solidFill>
                    </a14:hiddenFill>
                  </a:ext>
                </a:extLst>
              </p:spPr>
            </p:pic>
            <p:pic>
              <p:nvPicPr>
                <p:cNvPr id="17" name="Refresh" descr="C:\Users\t-dantay\Documents\First24\arrowrepeat1.png"/>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7644400" y="363706"/>
                  <a:ext cx="182880" cy="182880"/>
                </a:xfrm>
                <a:prstGeom prst="rect">
                  <a:avLst/>
                </a:prstGeom>
                <a:noFill/>
                <a:extLst>
                  <a:ext uri="{909E8E84-426E-40DD-AFC4-6F175D3DCCD1}">
                    <a14:hiddenFill xmlns:a14="http://schemas.microsoft.com/office/drawing/2010/main">
                      <a:solidFill>
                        <a:srgbClr val="FFFFFF"/>
                      </a:solidFill>
                    </a14:hiddenFill>
                  </a:ext>
                </a:extLst>
              </p:spPr>
            </p:pic>
            <p:pic>
              <p:nvPicPr>
                <p:cNvPr id="18" name="Drop Down" descr="C:\Users\t-dantay\Documents\First24\arrowsimple1.png"/>
                <p:cNvPicPr>
                  <a:picLocks noChangeAspect="1" noChangeArrowheads="1"/>
                </p:cNvPicPr>
                <p:nvPr/>
              </p:nvPicPr>
              <p:blipFill>
                <a:blip r:embed="rId20" cstate="email">
                  <a:extLst>
                    <a:ext uri="{28A0092B-C50C-407E-A947-70E740481C1C}">
                      <a14:useLocalDpi xmlns:a14="http://schemas.microsoft.com/office/drawing/2010/main" val="0"/>
                    </a:ext>
                  </a:extLst>
                </a:blip>
                <a:srcRect/>
                <a:stretch>
                  <a:fillRect/>
                </a:stretch>
              </p:blipFill>
              <p:spPr bwMode="auto">
                <a:xfrm rot="5400000">
                  <a:off x="7476150" y="409426"/>
                  <a:ext cx="91440" cy="91440"/>
                </a:xfrm>
                <a:prstGeom prst="rect">
                  <a:avLst/>
                </a:prstGeom>
                <a:noFill/>
                <a:extLst>
                  <a:ext uri="{909E8E84-426E-40DD-AFC4-6F175D3DCCD1}">
                    <a14:hiddenFill xmlns:a14="http://schemas.microsoft.com/office/drawing/2010/main">
                      <a:solidFill>
                        <a:srgbClr val="FFFFFF"/>
                      </a:solidFill>
                    </a14:hiddenFill>
                  </a:ext>
                </a:extLst>
              </p:spPr>
            </p:pic>
            <p:grpSp>
              <p:nvGrpSpPr>
                <p:cNvPr id="19" name="X"/>
                <p:cNvGrpSpPr/>
                <p:nvPr/>
              </p:nvGrpSpPr>
              <p:grpSpPr>
                <a:xfrm>
                  <a:off x="7913235" y="409426"/>
                  <a:ext cx="91440" cy="91440"/>
                  <a:chOff x="4687215" y="1739180"/>
                  <a:chExt cx="91440" cy="91440"/>
                </a:xfrm>
              </p:grpSpPr>
              <p:cxnSp>
                <p:nvCxnSpPr>
                  <p:cNvPr id="20" name="Straight Connector 19"/>
                  <p:cNvCxnSpPr/>
                  <p:nvPr/>
                </p:nvCxnSpPr>
                <p:spPr>
                  <a:xfrm flipV="1">
                    <a:off x="4687215" y="1739180"/>
                    <a:ext cx="91440" cy="91440"/>
                  </a:xfrm>
                  <a:prstGeom prst="line">
                    <a:avLst/>
                  </a:prstGeom>
                  <a:ln w="28575">
                    <a:solidFill>
                      <a:srgbClr val="FFFFFF">
                        <a:lumMod val="50000"/>
                      </a:srgbClr>
                    </a:solidFill>
                  </a:ln>
                </p:spPr>
                <p:style>
                  <a:lnRef idx="1">
                    <a:srgbClr val="FFFFFF"/>
                  </a:lnRef>
                  <a:fillRef idx="0">
                    <a:srgbClr val="FFFFFF"/>
                  </a:fillRef>
                  <a:effectRef idx="0">
                    <a:srgbClr val="FFFFFF"/>
                  </a:effectRef>
                  <a:fontRef idx="minor">
                    <a:srgbClr val="000000"/>
                  </a:fontRef>
                </p:style>
              </p:cxnSp>
              <p:cxnSp>
                <p:nvCxnSpPr>
                  <p:cNvPr id="21" name="Straight Connector 20"/>
                  <p:cNvCxnSpPr/>
                  <p:nvPr/>
                </p:nvCxnSpPr>
                <p:spPr>
                  <a:xfrm>
                    <a:off x="4687215" y="1739180"/>
                    <a:ext cx="91440" cy="91440"/>
                  </a:xfrm>
                  <a:prstGeom prst="line">
                    <a:avLst/>
                  </a:prstGeom>
                  <a:ln w="28575">
                    <a:solidFill>
                      <a:srgbClr val="FFFFFF">
                        <a:lumMod val="50000"/>
                      </a:srgbClr>
                    </a:solidFill>
                  </a:ln>
                </p:spPr>
                <p:style>
                  <a:lnRef idx="1">
                    <a:srgbClr val="FFFFFF"/>
                  </a:lnRef>
                  <a:fillRef idx="0">
                    <a:srgbClr val="FFFFFF"/>
                  </a:fillRef>
                  <a:effectRef idx="0">
                    <a:srgbClr val="FFFFFF"/>
                  </a:effectRef>
                  <a:fontRef idx="minor">
                    <a:srgbClr val="000000"/>
                  </a:fontRef>
                </p:style>
              </p:cxnSp>
            </p:grpSp>
          </p:grpSp>
        </p:grpSp>
      </p:grpSp>
      <p:sp>
        <p:nvSpPr>
          <p:cNvPr id="91" name="Rectangle 90"/>
          <p:cNvSpPr/>
          <p:nvPr/>
        </p:nvSpPr>
        <p:spPr>
          <a:xfrm>
            <a:off x="230450" y="812800"/>
            <a:ext cx="8751000" cy="1174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err="1" smtClean="0">
                <a:latin typeface="Broadway" pitchFamily="82" charset="0"/>
              </a:rPr>
              <a:t>Sue’N’Nik’s</a:t>
            </a:r>
            <a:r>
              <a:rPr lang="en-GB" sz="4800" dirty="0" smtClean="0">
                <a:latin typeface="Broadway" pitchFamily="82" charset="0"/>
              </a:rPr>
              <a:t> Coffee Corner</a:t>
            </a:r>
            <a:endParaRPr lang="en-GB" sz="4800" dirty="0">
              <a:latin typeface="Broadway" pitchFamily="82" charset="0"/>
            </a:endParaRPr>
          </a:p>
        </p:txBody>
      </p:sp>
      <p:sp>
        <p:nvSpPr>
          <p:cNvPr id="92" name="Content"/>
          <p:cNvSpPr txBox="1"/>
          <p:nvPr>
            <p:custDataLst>
              <p:custData r:id="rId2"/>
            </p:custDataLst>
          </p:nvPr>
        </p:nvSpPr>
        <p:spPr>
          <a:xfrm>
            <a:off x="170997" y="2097433"/>
            <a:ext cx="596638" cy="249299"/>
          </a:xfrm>
          <a:prstGeom prst="rect">
            <a:avLst/>
          </a:prstGeom>
          <a:noFill/>
        </p:spPr>
        <p:txBody>
          <a:bodyPr wrap="none" lIns="91440" tIns="18288" rIns="91440" bIns="45720" rtlCol="0" anchor="ctr" anchorCtr="0">
            <a:spAutoFit/>
          </a:bodyPr>
          <a:lstStyle/>
          <a:p>
            <a:r>
              <a:rPr lang="en-US" sz="1200" dirty="0" smtClean="0">
                <a:solidFill>
                  <a:schemeClr val="accent1">
                    <a:lumMod val="75000"/>
                  </a:schemeClr>
                </a:solidFill>
                <a:latin typeface="Segoe UI" pitchFamily="34" charset="0"/>
                <a:ea typeface="Segoe UI" pitchFamily="34" charset="0"/>
                <a:cs typeface="Segoe UI" pitchFamily="34" charset="0"/>
              </a:rPr>
              <a:t>Home</a:t>
            </a:r>
          </a:p>
        </p:txBody>
      </p:sp>
      <p:sp>
        <p:nvSpPr>
          <p:cNvPr id="93" name="Rectangle 92"/>
          <p:cNvSpPr/>
          <p:nvPr/>
        </p:nvSpPr>
        <p:spPr>
          <a:xfrm>
            <a:off x="241618" y="2460978"/>
            <a:ext cx="3935271" cy="2799219"/>
          </a:xfrm>
          <a:prstGeom prst="rect">
            <a:avLst/>
          </a:prstGeom>
        </p:spPr>
        <p:style>
          <a:lnRef idx="1">
            <a:schemeClr val="accent1"/>
          </a:lnRef>
          <a:fillRef idx="2">
            <a:schemeClr val="accent1"/>
          </a:fillRef>
          <a:effectRef idx="1">
            <a:schemeClr val="accent1"/>
          </a:effectRef>
          <a:fontRef idx="minor">
            <a:schemeClr val="dk1"/>
          </a:fontRef>
        </p:style>
        <p:txBody>
          <a:bodyPr rtlCol="0" anchor="t" anchorCtr="0"/>
          <a:lstStyle/>
          <a:p>
            <a:r>
              <a:rPr lang="en-GB" dirty="0" smtClean="0">
                <a:latin typeface="Calibri" pitchFamily="34" charset="0"/>
              </a:rPr>
              <a:t>Welcome to </a:t>
            </a:r>
            <a:r>
              <a:rPr lang="en-GB" dirty="0" err="1" smtClean="0">
                <a:latin typeface="Calibri" pitchFamily="34" charset="0"/>
              </a:rPr>
              <a:t>Sue’N’Nik’s</a:t>
            </a:r>
            <a:r>
              <a:rPr lang="en-GB" dirty="0" smtClean="0">
                <a:latin typeface="Calibri" pitchFamily="34" charset="0"/>
              </a:rPr>
              <a:t> Coffee Corner, Swansea’s </a:t>
            </a:r>
            <a:r>
              <a:rPr lang="en-GB" b="1" dirty="0" smtClean="0">
                <a:latin typeface="Calibri" pitchFamily="34" charset="0"/>
              </a:rPr>
              <a:t>only</a:t>
            </a:r>
            <a:r>
              <a:rPr lang="en-GB" b="1" i="1" dirty="0" smtClean="0">
                <a:latin typeface="Calibri" pitchFamily="34" charset="0"/>
              </a:rPr>
              <a:t> </a:t>
            </a:r>
            <a:r>
              <a:rPr lang="en-GB" dirty="0" smtClean="0">
                <a:latin typeface="Calibri" pitchFamily="34" charset="0"/>
              </a:rPr>
              <a:t>gaming café!</a:t>
            </a:r>
          </a:p>
          <a:p>
            <a:r>
              <a:rPr lang="en-GB" dirty="0" smtClean="0">
                <a:latin typeface="Calibri" pitchFamily="34" charset="0"/>
              </a:rPr>
              <a:t>Whether you want a quick coffee and a cake, or a day-long game of </a:t>
            </a:r>
            <a:r>
              <a:rPr lang="en-GB" i="1" dirty="0" smtClean="0">
                <a:latin typeface="Calibri" pitchFamily="34" charset="0"/>
              </a:rPr>
              <a:t>Risk</a:t>
            </a:r>
            <a:r>
              <a:rPr lang="en-GB" dirty="0" smtClean="0">
                <a:latin typeface="Calibri" pitchFamily="34" charset="0"/>
              </a:rPr>
              <a:t>, pop in and treat yourself! </a:t>
            </a:r>
            <a:endParaRPr lang="en-GB" dirty="0">
              <a:latin typeface="Calibri" pitchFamily="34" charset="0"/>
            </a:endParaRPr>
          </a:p>
        </p:txBody>
      </p:sp>
      <p:sp>
        <p:nvSpPr>
          <p:cNvPr id="94" name="Rectangle 93"/>
          <p:cNvSpPr/>
          <p:nvPr/>
        </p:nvSpPr>
        <p:spPr>
          <a:xfrm>
            <a:off x="241618" y="5373511"/>
            <a:ext cx="1858115" cy="1196623"/>
          </a:xfrm>
          <a:prstGeom prst="rect">
            <a:avLst/>
          </a:prstGeom>
        </p:spPr>
        <p:style>
          <a:lnRef idx="1">
            <a:schemeClr val="accent1"/>
          </a:lnRef>
          <a:fillRef idx="2">
            <a:schemeClr val="accent1"/>
          </a:fillRef>
          <a:effectRef idx="1">
            <a:schemeClr val="accent1"/>
          </a:effectRef>
          <a:fontRef idx="minor">
            <a:schemeClr val="dk1"/>
          </a:fontRef>
        </p:style>
        <p:txBody>
          <a:bodyPr rtlCol="0" anchor="t" anchorCtr="0"/>
          <a:lstStyle/>
          <a:p>
            <a:r>
              <a:rPr lang="en-GB" sz="1400" b="1" dirty="0" smtClean="0">
                <a:latin typeface="Calibri" pitchFamily="34" charset="0"/>
                <a:cs typeface="Arial" pitchFamily="34" charset="0"/>
              </a:rPr>
              <a:t>Find Us At</a:t>
            </a:r>
          </a:p>
          <a:p>
            <a:r>
              <a:rPr lang="en-GB" sz="1200" dirty="0" smtClean="0">
                <a:latin typeface="Calibri" pitchFamily="34" charset="0"/>
                <a:cs typeface="Arial" pitchFamily="34" charset="0"/>
              </a:rPr>
              <a:t>71 </a:t>
            </a:r>
            <a:r>
              <a:rPr lang="en-GB" sz="1200" dirty="0" err="1" smtClean="0">
                <a:latin typeface="Calibri" pitchFamily="34" charset="0"/>
                <a:cs typeface="Arial" pitchFamily="34" charset="0"/>
              </a:rPr>
              <a:t>Marischal</a:t>
            </a:r>
            <a:r>
              <a:rPr lang="en-GB" sz="1200" dirty="0" smtClean="0">
                <a:latin typeface="Calibri" pitchFamily="34" charset="0"/>
                <a:cs typeface="Arial" pitchFamily="34" charset="0"/>
              </a:rPr>
              <a:t> College Way</a:t>
            </a:r>
          </a:p>
          <a:p>
            <a:r>
              <a:rPr lang="en-GB" sz="1200" dirty="0" smtClean="0">
                <a:latin typeface="Calibri" pitchFamily="34" charset="0"/>
                <a:cs typeface="Arial" pitchFamily="34" charset="0"/>
              </a:rPr>
              <a:t>Swansea</a:t>
            </a:r>
          </a:p>
          <a:p>
            <a:r>
              <a:rPr lang="en-GB" sz="1200" dirty="0" smtClean="0">
                <a:latin typeface="Calibri" pitchFamily="34" charset="0"/>
                <a:cs typeface="Arial" pitchFamily="34" charset="0"/>
              </a:rPr>
              <a:t>SA3 5FA</a:t>
            </a:r>
          </a:p>
          <a:p>
            <a:r>
              <a:rPr lang="en-GB" sz="1200" u="sng" dirty="0" smtClean="0">
                <a:solidFill>
                  <a:schemeClr val="accent1">
                    <a:lumMod val="75000"/>
                  </a:schemeClr>
                </a:solidFill>
                <a:latin typeface="Calibri" pitchFamily="34" charset="0"/>
                <a:cs typeface="Arial" pitchFamily="34" charset="0"/>
              </a:rPr>
              <a:t>enquiries@suennik.co.uk</a:t>
            </a:r>
            <a:r>
              <a:rPr lang="en-GB" sz="1200" dirty="0" smtClean="0">
                <a:latin typeface="Calibri" pitchFamily="34" charset="0"/>
                <a:cs typeface="Arial" pitchFamily="34" charset="0"/>
              </a:rPr>
              <a:t> </a:t>
            </a:r>
            <a:endParaRPr lang="en-GB" sz="1200" dirty="0">
              <a:latin typeface="Calibri" pitchFamily="34" charset="0"/>
              <a:cs typeface="Arial" pitchFamily="34" charset="0"/>
            </a:endParaRPr>
          </a:p>
        </p:txBody>
      </p:sp>
      <p:pic>
        <p:nvPicPr>
          <p:cNvPr id="1026" name="Picture 2"/>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7099796" y="2460978"/>
            <a:ext cx="1847850" cy="2466975"/>
          </a:xfrm>
          <a:prstGeom prst="rect">
            <a:avLst/>
          </a:prstGeom>
          <a:noFill/>
          <a:ln>
            <a:noFill/>
          </a:ln>
          <a:effectLst>
            <a:reflection blurRad="6350" stA="40000" endPos="150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22" cstate="email">
            <a:extLst>
              <a:ext uri="{28A0092B-C50C-407E-A947-70E740481C1C}">
                <a14:useLocalDpi xmlns:a14="http://schemas.microsoft.com/office/drawing/2010/main" val="0"/>
              </a:ext>
            </a:extLst>
          </a:blip>
          <a:srcRect/>
          <a:stretch>
            <a:fillRect/>
          </a:stretch>
        </p:blipFill>
        <p:spPr bwMode="auto">
          <a:xfrm>
            <a:off x="4294014" y="2485071"/>
            <a:ext cx="2713672" cy="2466975"/>
          </a:xfrm>
          <a:prstGeom prst="rect">
            <a:avLst/>
          </a:prstGeom>
          <a:noFill/>
          <a:ln>
            <a:noFill/>
          </a:ln>
          <a:effectLst>
            <a:reflection blurRad="6350" stA="40000" endPos="200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9" name="Content"/>
          <p:cNvSpPr txBox="1"/>
          <p:nvPr>
            <p:custDataLst>
              <p:custData r:id="rId3"/>
            </p:custDataLst>
          </p:nvPr>
        </p:nvSpPr>
        <p:spPr>
          <a:xfrm>
            <a:off x="8250865" y="2097432"/>
            <a:ext cx="730585" cy="249299"/>
          </a:xfrm>
          <a:prstGeom prst="rect">
            <a:avLst/>
          </a:prstGeom>
          <a:noFill/>
        </p:spPr>
        <p:txBody>
          <a:bodyPr wrap="none" lIns="91440" tIns="18288" rIns="91440" bIns="45720" rtlCol="0" anchor="ctr" anchorCtr="0">
            <a:spAutoFit/>
          </a:bodyPr>
          <a:lstStyle/>
          <a:p>
            <a:r>
              <a:rPr lang="en-US" sz="1200" dirty="0" smtClean="0">
                <a:solidFill>
                  <a:schemeClr val="accent1">
                    <a:lumMod val="75000"/>
                  </a:schemeClr>
                </a:solidFill>
                <a:latin typeface="Segoe UI" pitchFamily="34" charset="0"/>
                <a:ea typeface="Segoe UI" pitchFamily="34" charset="0"/>
                <a:cs typeface="Segoe UI" pitchFamily="34" charset="0"/>
              </a:rPr>
              <a:t>Register</a:t>
            </a:r>
          </a:p>
        </p:txBody>
      </p:sp>
      <p:sp>
        <p:nvSpPr>
          <p:cNvPr id="100" name="Content"/>
          <p:cNvSpPr txBox="1"/>
          <p:nvPr>
            <p:custDataLst>
              <p:custData r:id="rId4"/>
            </p:custDataLst>
          </p:nvPr>
        </p:nvSpPr>
        <p:spPr>
          <a:xfrm>
            <a:off x="7660636" y="2095603"/>
            <a:ext cx="561372" cy="249299"/>
          </a:xfrm>
          <a:prstGeom prst="rect">
            <a:avLst/>
          </a:prstGeom>
          <a:noFill/>
        </p:spPr>
        <p:txBody>
          <a:bodyPr wrap="none" lIns="91440" tIns="18288" rIns="91440" bIns="45720" rtlCol="0" anchor="ctr" anchorCtr="0">
            <a:spAutoFit/>
          </a:bodyPr>
          <a:lstStyle/>
          <a:p>
            <a:r>
              <a:rPr lang="en-US" sz="1200" dirty="0" smtClean="0">
                <a:solidFill>
                  <a:schemeClr val="accent1">
                    <a:lumMod val="75000"/>
                  </a:schemeClr>
                </a:solidFill>
                <a:latin typeface="Segoe UI" pitchFamily="34" charset="0"/>
                <a:ea typeface="Segoe UI" pitchFamily="34" charset="0"/>
                <a:cs typeface="Segoe UI" pitchFamily="34" charset="0"/>
              </a:rPr>
              <a:t>Login</a:t>
            </a:r>
          </a:p>
        </p:txBody>
      </p:sp>
      <p:sp>
        <p:nvSpPr>
          <p:cNvPr id="101" name="Content"/>
          <p:cNvSpPr txBox="1"/>
          <p:nvPr>
            <p:custDataLst>
              <p:custData r:id="rId5"/>
            </p:custDataLst>
          </p:nvPr>
        </p:nvSpPr>
        <p:spPr>
          <a:xfrm>
            <a:off x="4294014" y="4936981"/>
            <a:ext cx="2713672" cy="341632"/>
          </a:xfrm>
          <a:prstGeom prst="rect">
            <a:avLst/>
          </a:prstGeom>
          <a:noFill/>
        </p:spPr>
        <p:txBody>
          <a:bodyPr wrap="square" lIns="91440" tIns="18288" rIns="91440" bIns="45720" rtlCol="0" anchor="ctr" anchorCtr="0">
            <a:spAutoFit/>
          </a:bodyPr>
          <a:lstStyle/>
          <a:p>
            <a:pPr algn="ctr"/>
            <a:r>
              <a:rPr lang="en-US" b="1" dirty="0" smtClean="0">
                <a:solidFill>
                  <a:schemeClr val="accent1">
                    <a:lumMod val="75000"/>
                  </a:schemeClr>
                </a:solidFill>
                <a:latin typeface="Segoe UI" pitchFamily="34" charset="0"/>
                <a:ea typeface="Segoe UI" pitchFamily="34" charset="0"/>
                <a:cs typeface="Segoe UI" pitchFamily="34" charset="0"/>
              </a:rPr>
              <a:t>Our Menu</a:t>
            </a:r>
          </a:p>
        </p:txBody>
      </p:sp>
      <p:sp>
        <p:nvSpPr>
          <p:cNvPr id="103" name="Content"/>
          <p:cNvSpPr txBox="1"/>
          <p:nvPr>
            <p:custDataLst>
              <p:custData r:id="rId6"/>
            </p:custDataLst>
          </p:nvPr>
        </p:nvSpPr>
        <p:spPr>
          <a:xfrm>
            <a:off x="7088886" y="4918565"/>
            <a:ext cx="1847850" cy="341632"/>
          </a:xfrm>
          <a:prstGeom prst="rect">
            <a:avLst/>
          </a:prstGeom>
          <a:noFill/>
        </p:spPr>
        <p:txBody>
          <a:bodyPr wrap="square" lIns="91440" tIns="18288" rIns="91440" bIns="45720" rtlCol="0" anchor="ctr" anchorCtr="0">
            <a:spAutoFit/>
          </a:bodyPr>
          <a:lstStyle/>
          <a:p>
            <a:pPr algn="ctr"/>
            <a:r>
              <a:rPr lang="en-US" b="1" dirty="0" smtClean="0">
                <a:solidFill>
                  <a:schemeClr val="accent1">
                    <a:lumMod val="75000"/>
                  </a:schemeClr>
                </a:solidFill>
                <a:latin typeface="Segoe UI" pitchFamily="34" charset="0"/>
                <a:ea typeface="Segoe UI" pitchFamily="34" charset="0"/>
                <a:cs typeface="Segoe UI" pitchFamily="34" charset="0"/>
              </a:rPr>
              <a:t>Our Games</a:t>
            </a:r>
          </a:p>
        </p:txBody>
      </p:sp>
      <p:sp>
        <p:nvSpPr>
          <p:cNvPr id="104" name="Rectangle 103"/>
          <p:cNvSpPr/>
          <p:nvPr/>
        </p:nvSpPr>
        <p:spPr>
          <a:xfrm>
            <a:off x="2209253" y="5373511"/>
            <a:ext cx="1967636" cy="1196623"/>
          </a:xfrm>
          <a:prstGeom prst="rect">
            <a:avLst/>
          </a:prstGeom>
        </p:spPr>
        <p:style>
          <a:lnRef idx="1">
            <a:schemeClr val="accent1"/>
          </a:lnRef>
          <a:fillRef idx="2">
            <a:schemeClr val="accent1"/>
          </a:fillRef>
          <a:effectRef idx="1">
            <a:schemeClr val="accent1"/>
          </a:effectRef>
          <a:fontRef idx="minor">
            <a:schemeClr val="dk1"/>
          </a:fontRef>
        </p:style>
        <p:txBody>
          <a:bodyPr rtlCol="0" anchor="t" anchorCtr="0"/>
          <a:lstStyle/>
          <a:p>
            <a:r>
              <a:rPr lang="en-GB" sz="1400" b="1" dirty="0" smtClean="0">
                <a:latin typeface="Calibri" pitchFamily="34" charset="0"/>
                <a:cs typeface="Arial" pitchFamily="34" charset="0"/>
              </a:rPr>
              <a:t>Opening Times</a:t>
            </a:r>
          </a:p>
          <a:p>
            <a:r>
              <a:rPr lang="en-GB" sz="1200" dirty="0" smtClean="0">
                <a:latin typeface="Calibri" pitchFamily="34" charset="0"/>
                <a:cs typeface="Arial" pitchFamily="34" charset="0"/>
              </a:rPr>
              <a:t>Mon-Fri:   10:00 – 22:00</a:t>
            </a:r>
          </a:p>
          <a:p>
            <a:r>
              <a:rPr lang="en-GB" sz="1200" dirty="0" smtClean="0">
                <a:latin typeface="Calibri" pitchFamily="34" charset="0"/>
                <a:cs typeface="Arial" pitchFamily="34" charset="0"/>
              </a:rPr>
              <a:t>Sat:            9:00 – 23:00</a:t>
            </a:r>
          </a:p>
          <a:p>
            <a:r>
              <a:rPr lang="en-GB" sz="1200" dirty="0" smtClean="0">
                <a:latin typeface="Calibri" pitchFamily="34" charset="0"/>
                <a:cs typeface="Arial" pitchFamily="34" charset="0"/>
              </a:rPr>
              <a:t>Sun:           12:00 – 17:00</a:t>
            </a:r>
          </a:p>
        </p:txBody>
      </p:sp>
      <p:pic>
        <p:nvPicPr>
          <p:cNvPr id="1030" name="Picture 6"/>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a:off x="8066855" y="6178090"/>
            <a:ext cx="880791" cy="3920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96" name="Group 95"/>
          <p:cNvGrpSpPr/>
          <p:nvPr/>
        </p:nvGrpSpPr>
        <p:grpSpPr>
          <a:xfrm>
            <a:off x="4294014" y="6228502"/>
            <a:ext cx="3139164" cy="341632"/>
            <a:chOff x="4865511" y="6228502"/>
            <a:chExt cx="3139164" cy="341632"/>
          </a:xfrm>
        </p:grpSpPr>
        <p:grpSp>
          <p:nvGrpSpPr>
            <p:cNvPr id="165" name="DatePicker"/>
            <p:cNvGrpSpPr/>
            <p:nvPr>
              <p:custDataLst>
                <p:custData r:id="rId11"/>
              </p:custDataLst>
            </p:nvPr>
          </p:nvGrpSpPr>
          <p:grpSpPr>
            <a:xfrm>
              <a:off x="7035373" y="6286501"/>
              <a:ext cx="969302" cy="228600"/>
              <a:chOff x="3790801" y="3347719"/>
              <a:chExt cx="969299" cy="228600"/>
            </a:xfrm>
          </p:grpSpPr>
          <p:sp>
            <p:nvSpPr>
              <p:cNvPr id="166" name="Content"/>
              <p:cNvSpPr/>
              <p:nvPr/>
            </p:nvSpPr>
            <p:spPr>
              <a:xfrm>
                <a:off x="3790801" y="3347719"/>
                <a:ext cx="698655" cy="228600"/>
              </a:xfrm>
              <a:prstGeom prst="rect">
                <a:avLst/>
              </a:prstGeom>
              <a:solidFill>
                <a:sysClr val="window" lastClr="FFFFFF"/>
              </a:solidFill>
              <a:ln w="3175">
                <a:solidFill>
                  <a:srgbClr val="000000">
                    <a:lumMod val="50000"/>
                    <a:lumOff val="50000"/>
                  </a:srgbClr>
                </a:solidFill>
              </a:ln>
              <a:effectLst/>
            </p:spPr>
            <p:style>
              <a:lnRef idx="2">
                <a:srgbClr val="4F81BD">
                  <a:shade val="50000"/>
                </a:srgbClr>
              </a:lnRef>
              <a:fillRef idx="1">
                <a:srgbClr val="4F81BD"/>
              </a:fillRef>
              <a:effectRef idx="0">
                <a:srgbClr val="4F81BD"/>
              </a:effectRef>
              <a:fontRef idx="minor">
                <a:srgbClr val="000000"/>
              </a:fontRef>
            </p:style>
            <p:txBody>
              <a:bodyPr lIns="45720" tIns="0" rIns="0" bIns="0" rtlCol="0" anchor="ctr"/>
              <a:lstStyle/>
              <a:p>
                <a:r>
                  <a:rPr lang="en-US" sz="1200" dirty="0" smtClean="0">
                    <a:solidFill>
                      <a:srgbClr val="000000"/>
                    </a:solidFill>
                    <a:latin typeface="Segoe UI" pitchFamily="34" charset="0"/>
                    <a:cs typeface="Segoe UI" pitchFamily="34" charset="0"/>
                  </a:rPr>
                  <a:t>   /   /    </a:t>
                </a:r>
                <a:endParaRPr lang="en-US" sz="1200" dirty="0">
                  <a:solidFill>
                    <a:srgbClr val="000000"/>
                  </a:solidFill>
                  <a:latin typeface="Segoe UI" pitchFamily="34" charset="0"/>
                  <a:cs typeface="Segoe UI" pitchFamily="34" charset="0"/>
                </a:endParaRPr>
              </a:p>
            </p:txBody>
          </p:sp>
          <p:pic>
            <p:nvPicPr>
              <p:cNvPr id="167" name="Icon" descr="C:\Users\t-dantay\Documents\First24\calendar1.png"/>
              <p:cNvPicPr>
                <a:picLocks noChangeAspect="1" noChangeArrowheads="1"/>
              </p:cNvPicPr>
              <p:nvPr/>
            </p:nvPicPr>
            <p:blipFill>
              <a:blip r:embed="rId24" cstate="email">
                <a:extLst>
                  <a:ext uri="{28A0092B-C50C-407E-A947-70E740481C1C}">
                    <a14:useLocalDpi xmlns:a14="http://schemas.microsoft.com/office/drawing/2010/main" val="0"/>
                  </a:ext>
                </a:extLst>
              </a:blip>
              <a:srcRect/>
              <a:stretch>
                <a:fillRect/>
              </a:stretch>
            </p:blipFill>
            <p:spPr bwMode="auto">
              <a:xfrm>
                <a:off x="4535017" y="3347719"/>
                <a:ext cx="225083" cy="228600"/>
              </a:xfrm>
              <a:prstGeom prst="rect">
                <a:avLst/>
              </a:prstGeom>
              <a:noFill/>
              <a:extLst>
                <a:ext uri="{909E8E84-426E-40DD-AFC4-6F175D3DCCD1}">
                  <a14:hiddenFill xmlns:a14="http://schemas.microsoft.com/office/drawing/2010/main">
                    <a:solidFill>
                      <a:srgbClr val="FFFFFF"/>
                    </a:solidFill>
                  </a14:hiddenFill>
                </a:ext>
              </a:extLst>
            </p:spPr>
          </p:pic>
        </p:grpSp>
        <p:sp>
          <p:nvSpPr>
            <p:cNvPr id="168" name="Content"/>
            <p:cNvSpPr txBox="1"/>
            <p:nvPr>
              <p:custDataLst>
                <p:custData r:id="rId12"/>
              </p:custDataLst>
            </p:nvPr>
          </p:nvSpPr>
          <p:spPr>
            <a:xfrm>
              <a:off x="4865511" y="6228502"/>
              <a:ext cx="2169862" cy="341632"/>
            </a:xfrm>
            <a:prstGeom prst="rect">
              <a:avLst/>
            </a:prstGeom>
            <a:noFill/>
          </p:spPr>
          <p:txBody>
            <a:bodyPr wrap="square" lIns="91440" tIns="18288" rIns="91440" bIns="45720" rtlCol="0" anchor="ctr" anchorCtr="0">
              <a:spAutoFit/>
            </a:bodyPr>
            <a:lstStyle/>
            <a:p>
              <a:pPr algn="r"/>
              <a:r>
                <a:rPr lang="en-US" b="1" dirty="0" smtClean="0">
                  <a:solidFill>
                    <a:schemeClr val="accent1">
                      <a:lumMod val="75000"/>
                    </a:schemeClr>
                  </a:solidFill>
                  <a:latin typeface="Calibri" pitchFamily="34" charset="0"/>
                  <a:ea typeface="Segoe UI" pitchFamily="34" charset="0"/>
                  <a:cs typeface="Segoe UI" pitchFamily="34" charset="0"/>
                </a:rPr>
                <a:t>Reserve a game now</a:t>
              </a:r>
            </a:p>
          </p:txBody>
        </p:sp>
      </p:grpSp>
      <p:sp>
        <p:nvSpPr>
          <p:cNvPr id="170" name="Content"/>
          <p:cNvSpPr txBox="1"/>
          <p:nvPr>
            <p:custDataLst>
              <p:custData r:id="rId7"/>
            </p:custDataLst>
          </p:nvPr>
        </p:nvSpPr>
        <p:spPr>
          <a:xfrm>
            <a:off x="4294014" y="5373511"/>
            <a:ext cx="2713672" cy="341632"/>
          </a:xfrm>
          <a:prstGeom prst="rect">
            <a:avLst/>
          </a:prstGeom>
          <a:noFill/>
        </p:spPr>
        <p:txBody>
          <a:bodyPr wrap="square" lIns="91440" tIns="18288" rIns="91440" bIns="45720" rtlCol="0" anchor="ctr" anchorCtr="0">
            <a:spAutoFit/>
          </a:bodyPr>
          <a:lstStyle/>
          <a:p>
            <a:pPr algn="ctr"/>
            <a:r>
              <a:rPr lang="en-US" b="1" dirty="0" smtClean="0">
                <a:solidFill>
                  <a:schemeClr val="accent1">
                    <a:lumMod val="75000"/>
                  </a:schemeClr>
                </a:solidFill>
                <a:latin typeface="Segoe UI" pitchFamily="34" charset="0"/>
                <a:ea typeface="Segoe UI" pitchFamily="34" charset="0"/>
                <a:cs typeface="Segoe UI" pitchFamily="34" charset="0"/>
              </a:rPr>
              <a:t>Special Offers</a:t>
            </a:r>
          </a:p>
        </p:txBody>
      </p:sp>
      <p:sp>
        <p:nvSpPr>
          <p:cNvPr id="171" name="Content"/>
          <p:cNvSpPr txBox="1"/>
          <p:nvPr>
            <p:custDataLst>
              <p:custData r:id="rId8"/>
            </p:custDataLst>
          </p:nvPr>
        </p:nvSpPr>
        <p:spPr>
          <a:xfrm>
            <a:off x="4294014" y="5789790"/>
            <a:ext cx="2713672" cy="341632"/>
          </a:xfrm>
          <a:prstGeom prst="rect">
            <a:avLst/>
          </a:prstGeom>
          <a:noFill/>
        </p:spPr>
        <p:txBody>
          <a:bodyPr wrap="square" lIns="91440" tIns="18288" rIns="91440" bIns="45720" rtlCol="0" anchor="ctr" anchorCtr="0">
            <a:spAutoFit/>
          </a:bodyPr>
          <a:lstStyle/>
          <a:p>
            <a:pPr algn="ctr"/>
            <a:r>
              <a:rPr lang="en-US" b="1" dirty="0" smtClean="0">
                <a:solidFill>
                  <a:schemeClr val="accent1">
                    <a:lumMod val="75000"/>
                  </a:schemeClr>
                </a:solidFill>
                <a:latin typeface="Segoe UI" pitchFamily="34" charset="0"/>
                <a:ea typeface="Segoe UI" pitchFamily="34" charset="0"/>
                <a:cs typeface="Segoe UI" pitchFamily="34" charset="0"/>
              </a:rPr>
              <a:t>Special Events</a:t>
            </a:r>
          </a:p>
        </p:txBody>
      </p:sp>
      <p:sp>
        <p:nvSpPr>
          <p:cNvPr id="172" name="Content"/>
          <p:cNvSpPr txBox="1"/>
          <p:nvPr>
            <p:custDataLst>
              <p:custData r:id="rId9"/>
            </p:custDataLst>
          </p:nvPr>
        </p:nvSpPr>
        <p:spPr>
          <a:xfrm>
            <a:off x="7095465" y="5373511"/>
            <a:ext cx="1847850" cy="341632"/>
          </a:xfrm>
          <a:prstGeom prst="rect">
            <a:avLst/>
          </a:prstGeom>
          <a:noFill/>
        </p:spPr>
        <p:txBody>
          <a:bodyPr wrap="square" lIns="91440" tIns="18288" rIns="91440" bIns="45720" rtlCol="0" anchor="ctr" anchorCtr="0">
            <a:spAutoFit/>
          </a:bodyPr>
          <a:lstStyle/>
          <a:p>
            <a:pPr algn="ctr"/>
            <a:r>
              <a:rPr lang="en-US" b="1" dirty="0" smtClean="0">
                <a:solidFill>
                  <a:schemeClr val="accent1">
                    <a:lumMod val="75000"/>
                  </a:schemeClr>
                </a:solidFill>
                <a:latin typeface="Segoe UI" pitchFamily="34" charset="0"/>
                <a:ea typeface="Segoe UI" pitchFamily="34" charset="0"/>
                <a:cs typeface="Segoe UI" pitchFamily="34" charset="0"/>
              </a:rPr>
              <a:t>Tournaments</a:t>
            </a:r>
          </a:p>
        </p:txBody>
      </p:sp>
      <p:sp>
        <p:nvSpPr>
          <p:cNvPr id="173" name="Content"/>
          <p:cNvSpPr txBox="1"/>
          <p:nvPr>
            <p:custDataLst>
              <p:custData r:id="rId10"/>
            </p:custDataLst>
          </p:nvPr>
        </p:nvSpPr>
        <p:spPr>
          <a:xfrm>
            <a:off x="7103648" y="5789790"/>
            <a:ext cx="1847850" cy="341632"/>
          </a:xfrm>
          <a:prstGeom prst="rect">
            <a:avLst/>
          </a:prstGeom>
          <a:noFill/>
        </p:spPr>
        <p:txBody>
          <a:bodyPr wrap="square" lIns="91440" tIns="18288" rIns="91440" bIns="45720" rtlCol="0" anchor="ctr" anchorCtr="0">
            <a:spAutoFit/>
          </a:bodyPr>
          <a:lstStyle/>
          <a:p>
            <a:pPr algn="ctr"/>
            <a:r>
              <a:rPr lang="en-US" b="1" dirty="0" smtClean="0">
                <a:solidFill>
                  <a:schemeClr val="accent1">
                    <a:lumMod val="75000"/>
                  </a:schemeClr>
                </a:solidFill>
                <a:latin typeface="Segoe UI" pitchFamily="34" charset="0"/>
                <a:ea typeface="Segoe UI" pitchFamily="34" charset="0"/>
                <a:cs typeface="Segoe UI" pitchFamily="34" charset="0"/>
              </a:rPr>
              <a:t>RPG Nights</a:t>
            </a:r>
          </a:p>
        </p:txBody>
      </p:sp>
    </p:spTree>
    <p:extLst>
      <p:ext uri="{BB962C8B-B14F-4D97-AF65-F5344CB8AC3E}">
        <p14:creationId xmlns:p14="http://schemas.microsoft.com/office/powerpoint/2010/main" val="8446891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789C0F2-17E0-497A-9BBE-0C73201AAFE3}" type="slidenum">
              <a:rPr lang="en-US" smtClean="0"/>
              <a:pPr/>
              <a:t>8</a:t>
            </a:fld>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0267" y="1288696"/>
            <a:ext cx="5616222" cy="4212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6916631" y="183366"/>
            <a:ext cx="1838965" cy="369332"/>
          </a:xfrm>
          <a:prstGeom prst="rect">
            <a:avLst/>
          </a:prstGeom>
          <a:noFill/>
        </p:spPr>
        <p:txBody>
          <a:bodyPr wrap="none" rtlCol="0">
            <a:spAutoFit/>
          </a:bodyPr>
          <a:lstStyle/>
          <a:p>
            <a:r>
              <a:rPr lang="en-GB" dirty="0" smtClean="0"/>
              <a:t>Go to login page</a:t>
            </a:r>
            <a:endParaRPr lang="en-GB" dirty="0"/>
          </a:p>
        </p:txBody>
      </p:sp>
      <p:cxnSp>
        <p:nvCxnSpPr>
          <p:cNvPr id="7" name="Straight Arrow Connector 6"/>
          <p:cNvCxnSpPr>
            <a:stCxn id="5" idx="2"/>
          </p:cNvCxnSpPr>
          <p:nvPr/>
        </p:nvCxnSpPr>
        <p:spPr>
          <a:xfrm flipH="1">
            <a:off x="6670437" y="552698"/>
            <a:ext cx="1165677" cy="203810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631571" y="1209936"/>
            <a:ext cx="1431802" cy="923330"/>
          </a:xfrm>
          <a:prstGeom prst="rect">
            <a:avLst/>
          </a:prstGeom>
          <a:noFill/>
        </p:spPr>
        <p:txBody>
          <a:bodyPr wrap="none" rtlCol="0">
            <a:spAutoFit/>
          </a:bodyPr>
          <a:lstStyle/>
          <a:p>
            <a:r>
              <a:rPr lang="en-GB" dirty="0" smtClean="0"/>
              <a:t>Go to </a:t>
            </a:r>
          </a:p>
          <a:p>
            <a:r>
              <a:rPr lang="en-GB" dirty="0"/>
              <a:t>r</a:t>
            </a:r>
            <a:r>
              <a:rPr lang="en-GB" dirty="0" smtClean="0"/>
              <a:t>egistration </a:t>
            </a:r>
          </a:p>
          <a:p>
            <a:r>
              <a:rPr lang="en-GB" dirty="0" smtClean="0"/>
              <a:t>page</a:t>
            </a:r>
          </a:p>
        </p:txBody>
      </p:sp>
      <p:cxnSp>
        <p:nvCxnSpPr>
          <p:cNvPr id="10" name="Straight Arrow Connector 9"/>
          <p:cNvCxnSpPr>
            <a:stCxn id="9" idx="1"/>
          </p:cNvCxnSpPr>
          <p:nvPr/>
        </p:nvCxnSpPr>
        <p:spPr>
          <a:xfrm flipH="1">
            <a:off x="7115908" y="1671601"/>
            <a:ext cx="515663" cy="919199"/>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7865609" y="2225379"/>
            <a:ext cx="889987" cy="923330"/>
          </a:xfrm>
          <a:prstGeom prst="rect">
            <a:avLst/>
          </a:prstGeom>
          <a:noFill/>
        </p:spPr>
        <p:txBody>
          <a:bodyPr wrap="none" rtlCol="0">
            <a:spAutoFit/>
          </a:bodyPr>
          <a:lstStyle/>
          <a:p>
            <a:r>
              <a:rPr lang="en-GB" dirty="0" smtClean="0"/>
              <a:t>Go to </a:t>
            </a:r>
          </a:p>
          <a:p>
            <a:r>
              <a:rPr lang="en-GB" dirty="0" smtClean="0"/>
              <a:t>games </a:t>
            </a:r>
          </a:p>
          <a:p>
            <a:r>
              <a:rPr lang="en-GB" dirty="0" smtClean="0"/>
              <a:t>page</a:t>
            </a:r>
          </a:p>
        </p:txBody>
      </p:sp>
      <p:cxnSp>
        <p:nvCxnSpPr>
          <p:cNvPr id="15" name="Straight Arrow Connector 14"/>
          <p:cNvCxnSpPr>
            <a:stCxn id="13" idx="1"/>
          </p:cNvCxnSpPr>
          <p:nvPr/>
        </p:nvCxnSpPr>
        <p:spPr>
          <a:xfrm flipH="1">
            <a:off x="7070042" y="2687044"/>
            <a:ext cx="795567" cy="177944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7585560" y="3394780"/>
            <a:ext cx="1558440" cy="923330"/>
          </a:xfrm>
          <a:prstGeom prst="rect">
            <a:avLst/>
          </a:prstGeom>
          <a:noFill/>
        </p:spPr>
        <p:txBody>
          <a:bodyPr wrap="none" rtlCol="0">
            <a:spAutoFit/>
          </a:bodyPr>
          <a:lstStyle/>
          <a:p>
            <a:r>
              <a:rPr lang="en-GB" dirty="0" smtClean="0"/>
              <a:t>Go to </a:t>
            </a:r>
          </a:p>
          <a:p>
            <a:r>
              <a:rPr lang="en-GB" dirty="0" smtClean="0"/>
              <a:t>tournaments </a:t>
            </a:r>
          </a:p>
          <a:p>
            <a:r>
              <a:rPr lang="en-GB" dirty="0" smtClean="0"/>
              <a:t>page</a:t>
            </a:r>
          </a:p>
        </p:txBody>
      </p:sp>
      <p:cxnSp>
        <p:nvCxnSpPr>
          <p:cNvPr id="19" name="Straight Arrow Connector 18"/>
          <p:cNvCxnSpPr>
            <a:stCxn id="18" idx="1"/>
          </p:cNvCxnSpPr>
          <p:nvPr/>
        </p:nvCxnSpPr>
        <p:spPr>
          <a:xfrm flipH="1">
            <a:off x="7137920" y="3856445"/>
            <a:ext cx="447640" cy="844509"/>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7585560" y="4505653"/>
            <a:ext cx="1353256" cy="646331"/>
          </a:xfrm>
          <a:prstGeom prst="rect">
            <a:avLst/>
          </a:prstGeom>
          <a:noFill/>
        </p:spPr>
        <p:txBody>
          <a:bodyPr wrap="none" rtlCol="0">
            <a:spAutoFit/>
          </a:bodyPr>
          <a:lstStyle/>
          <a:p>
            <a:r>
              <a:rPr lang="en-GB" dirty="0" smtClean="0"/>
              <a:t>Go to RPG </a:t>
            </a:r>
          </a:p>
          <a:p>
            <a:r>
              <a:rPr lang="en-GB" dirty="0" smtClean="0"/>
              <a:t>nights page</a:t>
            </a:r>
          </a:p>
        </p:txBody>
      </p:sp>
      <p:cxnSp>
        <p:nvCxnSpPr>
          <p:cNvPr id="23" name="Straight Arrow Connector 22"/>
          <p:cNvCxnSpPr>
            <a:stCxn id="22" idx="1"/>
          </p:cNvCxnSpPr>
          <p:nvPr/>
        </p:nvCxnSpPr>
        <p:spPr>
          <a:xfrm flipH="1">
            <a:off x="7070042" y="4828819"/>
            <a:ext cx="515518" cy="10659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7615474" y="5275385"/>
            <a:ext cx="1420582" cy="923330"/>
          </a:xfrm>
          <a:prstGeom prst="rect">
            <a:avLst/>
          </a:prstGeom>
          <a:noFill/>
        </p:spPr>
        <p:txBody>
          <a:bodyPr wrap="none" rtlCol="0">
            <a:spAutoFit/>
          </a:bodyPr>
          <a:lstStyle/>
          <a:p>
            <a:r>
              <a:rPr lang="en-GB" dirty="0" smtClean="0"/>
              <a:t>Go to </a:t>
            </a:r>
          </a:p>
          <a:p>
            <a:r>
              <a:rPr lang="en-GB" dirty="0" smtClean="0"/>
              <a:t>@</a:t>
            </a:r>
            <a:r>
              <a:rPr lang="en-GB" dirty="0" err="1" smtClean="0"/>
              <a:t>Suennik</a:t>
            </a:r>
            <a:endParaRPr lang="en-GB" dirty="0" smtClean="0"/>
          </a:p>
          <a:p>
            <a:r>
              <a:rPr lang="en-GB" dirty="0" smtClean="0"/>
              <a:t>Twitter feed</a:t>
            </a:r>
          </a:p>
        </p:txBody>
      </p:sp>
      <p:cxnSp>
        <p:nvCxnSpPr>
          <p:cNvPr id="30" name="Straight Arrow Connector 29"/>
          <p:cNvCxnSpPr>
            <a:stCxn id="29" idx="1"/>
          </p:cNvCxnSpPr>
          <p:nvPr/>
        </p:nvCxnSpPr>
        <p:spPr>
          <a:xfrm flipH="1" flipV="1">
            <a:off x="7253275" y="5275385"/>
            <a:ext cx="362199" cy="46166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3" name="TextBox 32"/>
          <p:cNvSpPr txBox="1"/>
          <p:nvPr/>
        </p:nvSpPr>
        <p:spPr>
          <a:xfrm>
            <a:off x="6235372" y="6198715"/>
            <a:ext cx="2302233" cy="369332"/>
          </a:xfrm>
          <a:prstGeom prst="rect">
            <a:avLst/>
          </a:prstGeom>
          <a:noFill/>
        </p:spPr>
        <p:txBody>
          <a:bodyPr wrap="none" rtlCol="0">
            <a:spAutoFit/>
          </a:bodyPr>
          <a:lstStyle/>
          <a:p>
            <a:r>
              <a:rPr lang="en-GB" dirty="0" smtClean="0"/>
              <a:t>Go to Facebook page</a:t>
            </a:r>
          </a:p>
        </p:txBody>
      </p:sp>
      <p:cxnSp>
        <p:nvCxnSpPr>
          <p:cNvPr id="35" name="Straight Arrow Connector 34"/>
          <p:cNvCxnSpPr>
            <a:stCxn id="33" idx="0"/>
          </p:cNvCxnSpPr>
          <p:nvPr/>
        </p:nvCxnSpPr>
        <p:spPr>
          <a:xfrm flipH="1" flipV="1">
            <a:off x="6834554" y="5275385"/>
            <a:ext cx="551935" cy="92333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4561173" y="5921716"/>
            <a:ext cx="1598515" cy="923330"/>
          </a:xfrm>
          <a:prstGeom prst="rect">
            <a:avLst/>
          </a:prstGeom>
          <a:noFill/>
        </p:spPr>
        <p:txBody>
          <a:bodyPr wrap="none" rtlCol="0">
            <a:spAutoFit/>
          </a:bodyPr>
          <a:lstStyle/>
          <a:p>
            <a:r>
              <a:rPr lang="en-GB" dirty="0" smtClean="0"/>
              <a:t>Go to games</a:t>
            </a:r>
          </a:p>
          <a:p>
            <a:r>
              <a:rPr lang="en-GB" dirty="0" smtClean="0"/>
              <a:t>booking page </a:t>
            </a:r>
          </a:p>
          <a:p>
            <a:r>
              <a:rPr lang="en-GB" dirty="0" smtClean="0"/>
              <a:t>with date</a:t>
            </a:r>
          </a:p>
        </p:txBody>
      </p:sp>
      <p:cxnSp>
        <p:nvCxnSpPr>
          <p:cNvPr id="39" name="Straight Arrow Connector 38"/>
          <p:cNvCxnSpPr>
            <a:stCxn id="38" idx="0"/>
          </p:cNvCxnSpPr>
          <p:nvPr/>
        </p:nvCxnSpPr>
        <p:spPr>
          <a:xfrm flipV="1">
            <a:off x="5360431" y="5275385"/>
            <a:ext cx="688677" cy="646331"/>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2962658" y="6060215"/>
            <a:ext cx="1598515" cy="646331"/>
          </a:xfrm>
          <a:prstGeom prst="rect">
            <a:avLst/>
          </a:prstGeom>
          <a:noFill/>
        </p:spPr>
        <p:txBody>
          <a:bodyPr wrap="none" rtlCol="0">
            <a:spAutoFit/>
          </a:bodyPr>
          <a:lstStyle/>
          <a:p>
            <a:r>
              <a:rPr lang="en-GB" dirty="0" smtClean="0"/>
              <a:t>Go to games</a:t>
            </a:r>
          </a:p>
          <a:p>
            <a:r>
              <a:rPr lang="en-GB" dirty="0" smtClean="0"/>
              <a:t>booking page </a:t>
            </a:r>
          </a:p>
        </p:txBody>
      </p:sp>
      <p:cxnSp>
        <p:nvCxnSpPr>
          <p:cNvPr id="43" name="Straight Arrow Connector 42"/>
          <p:cNvCxnSpPr>
            <a:stCxn id="42" idx="0"/>
          </p:cNvCxnSpPr>
          <p:nvPr/>
        </p:nvCxnSpPr>
        <p:spPr>
          <a:xfrm flipV="1">
            <a:off x="3761916" y="5275386"/>
            <a:ext cx="1243838" cy="784829"/>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a:xfrm>
            <a:off x="5065510" y="205926"/>
            <a:ext cx="1604927" cy="646331"/>
          </a:xfrm>
          <a:prstGeom prst="rect">
            <a:avLst/>
          </a:prstGeom>
          <a:noFill/>
        </p:spPr>
        <p:txBody>
          <a:bodyPr wrap="none" rtlCol="0">
            <a:spAutoFit/>
          </a:bodyPr>
          <a:lstStyle/>
          <a:p>
            <a:r>
              <a:rPr lang="en-GB" dirty="0" smtClean="0"/>
              <a:t>Go to current </a:t>
            </a:r>
          </a:p>
          <a:p>
            <a:r>
              <a:rPr lang="en-GB" dirty="0" smtClean="0"/>
              <a:t>menu page</a:t>
            </a:r>
            <a:endParaRPr lang="en-GB" dirty="0"/>
          </a:p>
        </p:txBody>
      </p:sp>
      <p:cxnSp>
        <p:nvCxnSpPr>
          <p:cNvPr id="46" name="Straight Arrow Connector 45"/>
          <p:cNvCxnSpPr>
            <a:stCxn id="45" idx="2"/>
          </p:cNvCxnSpPr>
          <p:nvPr/>
        </p:nvCxnSpPr>
        <p:spPr>
          <a:xfrm flipH="1">
            <a:off x="5509846" y="852257"/>
            <a:ext cx="358128" cy="3465853"/>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2921529" y="183366"/>
            <a:ext cx="2053767" cy="646331"/>
          </a:xfrm>
          <a:prstGeom prst="rect">
            <a:avLst/>
          </a:prstGeom>
          <a:noFill/>
        </p:spPr>
        <p:txBody>
          <a:bodyPr wrap="none" rtlCol="0">
            <a:spAutoFit/>
          </a:bodyPr>
          <a:lstStyle/>
          <a:p>
            <a:r>
              <a:rPr lang="en-GB" dirty="0" smtClean="0"/>
              <a:t>Go to current </a:t>
            </a:r>
          </a:p>
          <a:p>
            <a:r>
              <a:rPr lang="en-GB" dirty="0"/>
              <a:t>s</a:t>
            </a:r>
            <a:r>
              <a:rPr lang="en-GB" dirty="0" smtClean="0"/>
              <a:t>pecial offers page</a:t>
            </a:r>
            <a:endParaRPr lang="en-GB" dirty="0"/>
          </a:p>
        </p:txBody>
      </p:sp>
      <p:cxnSp>
        <p:nvCxnSpPr>
          <p:cNvPr id="50" name="Straight Arrow Connector 49"/>
          <p:cNvCxnSpPr>
            <a:stCxn id="49" idx="2"/>
          </p:cNvCxnSpPr>
          <p:nvPr/>
        </p:nvCxnSpPr>
        <p:spPr>
          <a:xfrm>
            <a:off x="3948413" y="829697"/>
            <a:ext cx="864531" cy="3871257"/>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3" name="TextBox 52"/>
          <p:cNvSpPr txBox="1"/>
          <p:nvPr/>
        </p:nvSpPr>
        <p:spPr>
          <a:xfrm>
            <a:off x="569457" y="6059598"/>
            <a:ext cx="2401619" cy="646331"/>
          </a:xfrm>
          <a:prstGeom prst="rect">
            <a:avLst/>
          </a:prstGeom>
          <a:noFill/>
        </p:spPr>
        <p:txBody>
          <a:bodyPr wrap="none" rtlCol="0">
            <a:spAutoFit/>
          </a:bodyPr>
          <a:lstStyle/>
          <a:p>
            <a:r>
              <a:rPr lang="en-GB" dirty="0" smtClean="0"/>
              <a:t>Call email application</a:t>
            </a:r>
          </a:p>
          <a:p>
            <a:r>
              <a:rPr lang="en-GB" dirty="0"/>
              <a:t>w</a:t>
            </a:r>
            <a:r>
              <a:rPr lang="en-GB" dirty="0" smtClean="0"/>
              <a:t>ith this address</a:t>
            </a:r>
          </a:p>
        </p:txBody>
      </p:sp>
      <p:cxnSp>
        <p:nvCxnSpPr>
          <p:cNvPr id="54" name="Straight Arrow Connector 53"/>
          <p:cNvCxnSpPr>
            <a:stCxn id="53" idx="0"/>
          </p:cNvCxnSpPr>
          <p:nvPr/>
        </p:nvCxnSpPr>
        <p:spPr>
          <a:xfrm flipV="1">
            <a:off x="1770267" y="5151984"/>
            <a:ext cx="527457" cy="907614"/>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7" name="TextBox 56"/>
          <p:cNvSpPr txBox="1"/>
          <p:nvPr/>
        </p:nvSpPr>
        <p:spPr>
          <a:xfrm>
            <a:off x="0" y="3582323"/>
            <a:ext cx="1649811" cy="923330"/>
          </a:xfrm>
          <a:prstGeom prst="rect">
            <a:avLst/>
          </a:prstGeom>
          <a:noFill/>
        </p:spPr>
        <p:txBody>
          <a:bodyPr wrap="none" rtlCol="0">
            <a:spAutoFit/>
          </a:bodyPr>
          <a:lstStyle/>
          <a:p>
            <a:r>
              <a:rPr lang="en-GB" dirty="0" smtClean="0"/>
              <a:t>Go to current </a:t>
            </a:r>
          </a:p>
          <a:p>
            <a:r>
              <a:rPr lang="en-GB" dirty="0"/>
              <a:t>s</a:t>
            </a:r>
            <a:r>
              <a:rPr lang="en-GB" dirty="0" smtClean="0"/>
              <a:t>pecial events </a:t>
            </a:r>
          </a:p>
          <a:p>
            <a:r>
              <a:rPr lang="en-GB" dirty="0" smtClean="0"/>
              <a:t>page</a:t>
            </a:r>
            <a:endParaRPr lang="en-GB" dirty="0"/>
          </a:p>
        </p:txBody>
      </p:sp>
      <p:cxnSp>
        <p:nvCxnSpPr>
          <p:cNvPr id="58" name="Straight Arrow Connector 57"/>
          <p:cNvCxnSpPr>
            <a:stCxn id="57" idx="3"/>
          </p:cNvCxnSpPr>
          <p:nvPr/>
        </p:nvCxnSpPr>
        <p:spPr>
          <a:xfrm>
            <a:off x="1649811" y="4043988"/>
            <a:ext cx="3163133" cy="891427"/>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61" name="Straight Arrow Connector 60"/>
          <p:cNvCxnSpPr/>
          <p:nvPr/>
        </p:nvCxnSpPr>
        <p:spPr>
          <a:xfrm>
            <a:off x="4100813" y="982097"/>
            <a:ext cx="864531" cy="3871257"/>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0837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789C0F2-17E0-497A-9BBE-0C73201AAFE3}" type="slidenum">
              <a:rPr lang="en-US" smtClean="0"/>
              <a:pPr/>
              <a:t>9</a:t>
            </a:fld>
            <a:endParaRPr lang="en-US" dirty="0"/>
          </a:p>
        </p:txBody>
      </p:sp>
      <p:grpSp>
        <p:nvGrpSpPr>
          <p:cNvPr id="5" name="WebBrowser"/>
          <p:cNvGrpSpPr/>
          <p:nvPr>
            <p:custDataLst>
              <p:custData r:id="rId1"/>
            </p:custDataLst>
          </p:nvPr>
        </p:nvGrpSpPr>
        <p:grpSpPr>
          <a:xfrm>
            <a:off x="0" y="0"/>
            <a:ext cx="9144000" cy="6858000"/>
            <a:chOff x="0" y="0"/>
            <a:chExt cx="9144000" cy="6858000"/>
          </a:xfrm>
        </p:grpSpPr>
        <p:sp>
          <p:nvSpPr>
            <p:cNvPr id="6" name="Background"/>
            <p:cNvSpPr/>
            <p:nvPr/>
          </p:nvSpPr>
          <p:spPr>
            <a:xfrm>
              <a:off x="0" y="0"/>
              <a:ext cx="9144000" cy="6858000"/>
            </a:xfrm>
            <a:prstGeom prst="rect">
              <a:avLst/>
            </a:prstGeom>
            <a:solidFill>
              <a:srgbClr val="FFFFFF">
                <a:lumMod val="65000"/>
              </a:srgbClr>
            </a:solidFill>
            <a:ln w="3175" cap="flat" cmpd="sng" algn="ctr">
              <a:solidFill>
                <a:srgbClr val="000000">
                  <a:lumMod val="50000"/>
                  <a:lumOff val="50000"/>
                </a:srgbClr>
              </a:solidFill>
              <a:prstDash val="solid"/>
            </a:ln>
            <a:effectLst/>
          </p:spPr>
          <p:txBody>
            <a:bodyPr rtlCol="0" anchor="ctr"/>
            <a:lstStyle/>
            <a:p>
              <a:pPr algn="ctr"/>
              <a:r>
                <a:rPr lang="en-US" sz="1050" kern="0" dirty="0" smtClean="0">
                  <a:solidFill>
                    <a:prstClr val="white"/>
                  </a:solidFill>
                  <a:latin typeface="Segoe UI"/>
                </a:rPr>
                <a:t>Sue</a:t>
              </a:r>
              <a:endParaRPr lang="en-US" sz="1050" kern="0" dirty="0">
                <a:solidFill>
                  <a:prstClr val="white"/>
                </a:solidFill>
                <a:latin typeface="Segoe UI"/>
              </a:endParaRPr>
            </a:p>
          </p:txBody>
        </p:sp>
        <p:sp>
          <p:nvSpPr>
            <p:cNvPr id="7" name="WindowTitle"/>
            <p:cNvSpPr txBox="1"/>
            <p:nvPr/>
          </p:nvSpPr>
          <p:spPr>
            <a:xfrm>
              <a:off x="22515" y="22341"/>
              <a:ext cx="1176028" cy="230832"/>
            </a:xfrm>
            <a:prstGeom prst="rect">
              <a:avLst/>
            </a:prstGeom>
            <a:noFill/>
          </p:spPr>
          <p:txBody>
            <a:bodyPr wrap="none" lIns="91440" tIns="18288" rIns="91440" bIns="27432" rtlCol="0" anchor="ctr" anchorCtr="0">
              <a:spAutoFit/>
            </a:bodyPr>
            <a:lstStyle/>
            <a:p>
              <a:r>
                <a:rPr lang="en-US" sz="1200" dirty="0" smtClean="0">
                  <a:solidFill>
                    <a:prstClr val="white"/>
                  </a:solidFill>
                  <a:latin typeface="Segoe UI" pitchFamily="34" charset="0"/>
                  <a:ea typeface="Segoe UI" pitchFamily="34" charset="0"/>
                  <a:cs typeface="Segoe UI" pitchFamily="34" charset="0"/>
                </a:rPr>
                <a:t>Web page title</a:t>
              </a:r>
            </a:p>
          </p:txBody>
        </p:sp>
        <p:grpSp>
          <p:nvGrpSpPr>
            <p:cNvPr id="8" name="Group 7"/>
            <p:cNvGrpSpPr/>
            <p:nvPr/>
          </p:nvGrpSpPr>
          <p:grpSpPr>
            <a:xfrm>
              <a:off x="81598" y="286385"/>
              <a:ext cx="320040" cy="316520"/>
              <a:chOff x="72073" y="221749"/>
              <a:chExt cx="320040" cy="316520"/>
            </a:xfrm>
          </p:grpSpPr>
          <p:sp>
            <p:nvSpPr>
              <p:cNvPr id="32" name="Oval 31"/>
              <p:cNvSpPr/>
              <p:nvPr/>
            </p:nvSpPr>
            <p:spPr>
              <a:xfrm>
                <a:off x="72073" y="221749"/>
                <a:ext cx="320040" cy="316520"/>
              </a:xfrm>
              <a:prstGeom prst="ellipse">
                <a:avLst/>
              </a:prstGeom>
              <a:gradFill flip="none" rotWithShape="1">
                <a:gsLst>
                  <a:gs pos="91000">
                    <a:srgbClr val="FFFFFF">
                      <a:lumMod val="85000"/>
                    </a:srgbClr>
                  </a:gs>
                  <a:gs pos="36000">
                    <a:srgbClr val="FFFFFF">
                      <a:lumMod val="95000"/>
                    </a:srgbClr>
                  </a:gs>
                  <a:gs pos="100000">
                    <a:srgbClr val="FFFFFF">
                      <a:lumMod val="95000"/>
                    </a:srgbClr>
                  </a:gs>
                </a:gsLst>
                <a:lin ang="5400000" scaled="0"/>
                <a:tileRect/>
              </a:gradFill>
              <a:ln w="3175">
                <a:solidFill>
                  <a:srgbClr val="000000">
                    <a:lumMod val="50000"/>
                    <a:lumOff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sz="1050" u="sng">
                  <a:solidFill>
                    <a:prstClr val="white"/>
                  </a:solidFill>
                </a:endParaRPr>
              </a:p>
            </p:txBody>
          </p:sp>
          <p:sp>
            <p:nvSpPr>
              <p:cNvPr id="33" name="Left Arrow 32"/>
              <p:cNvSpPr/>
              <p:nvPr/>
            </p:nvSpPr>
            <p:spPr>
              <a:xfrm>
                <a:off x="109358" y="275511"/>
                <a:ext cx="223134" cy="208997"/>
              </a:xfrm>
              <a:prstGeom prst="leftArrow">
                <a:avLst/>
              </a:prstGeom>
              <a:solidFill>
                <a:sysClr val="window" lastClr="FFFFFF"/>
              </a:solidFill>
              <a:ln w="3175" cap="flat" cmpd="sng" algn="ctr">
                <a:solidFill>
                  <a:sysClr val="windowText" lastClr="000000">
                    <a:lumMod val="75000"/>
                    <a:lumOff val="25000"/>
                  </a:sysClr>
                </a:solidFill>
                <a:prstDash val="solid"/>
              </a:ln>
              <a:effectLst/>
            </p:spPr>
            <p:txBody>
              <a:bodyPr rtlCol="0" anchor="ctr"/>
              <a:lstStyle/>
              <a:p>
                <a:pPr algn="ctr"/>
                <a:endParaRPr lang="en-US" sz="1050" kern="0">
                  <a:solidFill>
                    <a:prstClr val="white"/>
                  </a:solidFill>
                  <a:latin typeface="Segoe UI"/>
                </a:endParaRPr>
              </a:p>
            </p:txBody>
          </p:sp>
        </p:grpSp>
        <p:grpSp>
          <p:nvGrpSpPr>
            <p:cNvPr id="9" name="Group 8"/>
            <p:cNvGrpSpPr/>
            <p:nvPr/>
          </p:nvGrpSpPr>
          <p:grpSpPr>
            <a:xfrm>
              <a:off x="453671" y="286384"/>
              <a:ext cx="320040" cy="316520"/>
              <a:chOff x="444146" y="221748"/>
              <a:chExt cx="320040" cy="316520"/>
            </a:xfrm>
          </p:grpSpPr>
          <p:sp>
            <p:nvSpPr>
              <p:cNvPr id="30" name="Oval 29"/>
              <p:cNvSpPr/>
              <p:nvPr/>
            </p:nvSpPr>
            <p:spPr>
              <a:xfrm>
                <a:off x="444146" y="221748"/>
                <a:ext cx="320040" cy="316520"/>
              </a:xfrm>
              <a:prstGeom prst="ellipse">
                <a:avLst/>
              </a:prstGeom>
              <a:gradFill flip="none" rotWithShape="1">
                <a:gsLst>
                  <a:gs pos="91000">
                    <a:srgbClr val="FFFFFF">
                      <a:lumMod val="85000"/>
                    </a:srgbClr>
                  </a:gs>
                  <a:gs pos="36000">
                    <a:srgbClr val="FFFFFF">
                      <a:lumMod val="95000"/>
                    </a:srgbClr>
                  </a:gs>
                  <a:gs pos="100000">
                    <a:srgbClr val="FFFFFF">
                      <a:lumMod val="95000"/>
                    </a:srgbClr>
                  </a:gs>
                </a:gsLst>
                <a:lin ang="5400000" scaled="0"/>
                <a:tileRect/>
              </a:gradFill>
              <a:ln w="3175">
                <a:solidFill>
                  <a:srgbClr val="000000">
                    <a:lumMod val="50000"/>
                    <a:lumOff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sz="1050" u="sng">
                  <a:solidFill>
                    <a:prstClr val="white"/>
                  </a:solidFill>
                </a:endParaRPr>
              </a:p>
            </p:txBody>
          </p:sp>
          <p:sp>
            <p:nvSpPr>
              <p:cNvPr id="31" name="Right Arrow 30"/>
              <p:cNvSpPr/>
              <p:nvPr/>
            </p:nvSpPr>
            <p:spPr>
              <a:xfrm>
                <a:off x="481249" y="275509"/>
                <a:ext cx="257146" cy="208999"/>
              </a:xfrm>
              <a:prstGeom prst="rightArrow">
                <a:avLst/>
              </a:prstGeom>
              <a:solidFill>
                <a:sysClr val="window" lastClr="FFFFFF"/>
              </a:solidFill>
              <a:ln w="3175" cap="flat" cmpd="sng" algn="ctr">
                <a:solidFill>
                  <a:sysClr val="windowText" lastClr="000000">
                    <a:lumMod val="75000"/>
                    <a:lumOff val="25000"/>
                  </a:sysClr>
                </a:solidFill>
                <a:prstDash val="solid"/>
              </a:ln>
              <a:effectLst/>
            </p:spPr>
            <p:txBody>
              <a:bodyPr rtlCol="0" anchor="ctr"/>
              <a:lstStyle/>
              <a:p>
                <a:pPr algn="ctr"/>
                <a:endParaRPr lang="en-US" sz="1050" kern="0">
                  <a:solidFill>
                    <a:prstClr val="white"/>
                  </a:solidFill>
                  <a:latin typeface="Segoe UI"/>
                </a:endParaRPr>
              </a:p>
            </p:txBody>
          </p:sp>
        </p:grpSp>
        <p:grpSp>
          <p:nvGrpSpPr>
            <p:cNvPr id="10" name="Minimize - Maximize - Close"/>
            <p:cNvGrpSpPr/>
            <p:nvPr/>
          </p:nvGrpSpPr>
          <p:grpSpPr>
            <a:xfrm>
              <a:off x="8632311" y="92599"/>
              <a:ext cx="384527" cy="78032"/>
              <a:chOff x="9347642" y="131588"/>
              <a:chExt cx="384527" cy="78032"/>
            </a:xfrm>
          </p:grpSpPr>
          <p:cxnSp>
            <p:nvCxnSpPr>
              <p:cNvPr id="25" name="Line"/>
              <p:cNvCxnSpPr/>
              <p:nvPr/>
            </p:nvCxnSpPr>
            <p:spPr>
              <a:xfrm>
                <a:off x="9661396" y="131588"/>
                <a:ext cx="70773" cy="76200"/>
              </a:xfrm>
              <a:prstGeom prst="line">
                <a:avLst/>
              </a:prstGeom>
              <a:ln w="12700">
                <a:solidFill>
                  <a:srgbClr val="FFFFFF"/>
                </a:solidFill>
              </a:ln>
            </p:spPr>
            <p:style>
              <a:lnRef idx="1">
                <a:srgbClr val="4F81BD"/>
              </a:lnRef>
              <a:fillRef idx="0">
                <a:srgbClr val="4F81BD"/>
              </a:fillRef>
              <a:effectRef idx="0">
                <a:srgbClr val="4F81BD"/>
              </a:effectRef>
              <a:fontRef idx="minor">
                <a:srgbClr val="000000"/>
              </a:fontRef>
            </p:style>
          </p:cxnSp>
          <p:cxnSp>
            <p:nvCxnSpPr>
              <p:cNvPr id="26" name="Line"/>
              <p:cNvCxnSpPr/>
              <p:nvPr/>
            </p:nvCxnSpPr>
            <p:spPr>
              <a:xfrm flipH="1">
                <a:off x="9661395" y="131588"/>
                <a:ext cx="70773" cy="76200"/>
              </a:xfrm>
              <a:prstGeom prst="line">
                <a:avLst/>
              </a:prstGeom>
              <a:ln w="12700">
                <a:solidFill>
                  <a:srgbClr val="FFFFFF"/>
                </a:solidFill>
              </a:ln>
            </p:spPr>
            <p:style>
              <a:lnRef idx="1">
                <a:srgbClr val="4F81BD"/>
              </a:lnRef>
              <a:fillRef idx="0">
                <a:srgbClr val="4F81BD"/>
              </a:fillRef>
              <a:effectRef idx="0">
                <a:srgbClr val="4F81BD"/>
              </a:effectRef>
              <a:fontRef idx="minor">
                <a:srgbClr val="000000"/>
              </a:fontRef>
            </p:style>
          </p:cxnSp>
          <p:sp>
            <p:nvSpPr>
              <p:cNvPr id="27" name="Line"/>
              <p:cNvSpPr/>
              <p:nvPr/>
            </p:nvSpPr>
            <p:spPr>
              <a:xfrm rot="10800000" flipV="1">
                <a:off x="9499472" y="143255"/>
                <a:ext cx="91440" cy="9144"/>
              </a:xfrm>
              <a:prstGeom prst="rect">
                <a:avLst/>
              </a:prstGeom>
              <a:solidFill>
                <a:srgbClr val="919191"/>
              </a:solidFill>
              <a:ln w="3175">
                <a:solidFill>
                  <a:srgbClr val="FFFFFF"/>
                </a:solidFill>
              </a:ln>
            </p:spPr>
            <p:style>
              <a:lnRef idx="2">
                <a:srgbClr val="4F81BD">
                  <a:shade val="50000"/>
                </a:srgbClr>
              </a:lnRef>
              <a:fillRef idx="1001">
                <a:srgbClr val="000000"/>
              </a:fillRef>
              <a:effectRef idx="0">
                <a:srgbClr val="4F81BD"/>
              </a:effectRef>
              <a:fontRef idx="minor">
                <a:srgbClr val="000000"/>
              </a:fontRef>
            </p:style>
            <p:txBody>
              <a:bodyPr rtlCol="0" anchor="ctr"/>
              <a:lstStyle/>
              <a:p>
                <a:pPr algn="ctr"/>
                <a:endParaRPr lang="en-US" sz="1050" dirty="0">
                  <a:solidFill>
                    <a:prstClr val="white"/>
                  </a:solidFill>
                </a:endParaRPr>
              </a:p>
            </p:txBody>
          </p:sp>
          <p:sp>
            <p:nvSpPr>
              <p:cNvPr id="28" name="Line"/>
              <p:cNvSpPr/>
              <p:nvPr/>
            </p:nvSpPr>
            <p:spPr>
              <a:xfrm rot="10800000" flipV="1">
                <a:off x="9498658" y="135261"/>
                <a:ext cx="91440" cy="72527"/>
              </a:xfrm>
              <a:prstGeom prst="rect">
                <a:avLst/>
              </a:prstGeom>
              <a:noFill/>
              <a:ln w="12700">
                <a:solidFill>
                  <a:srgbClr val="FFFFFF"/>
                </a:solidFill>
              </a:ln>
            </p:spPr>
            <p:style>
              <a:lnRef idx="2">
                <a:srgbClr val="4F81BD">
                  <a:shade val="50000"/>
                </a:srgbClr>
              </a:lnRef>
              <a:fillRef idx="1001">
                <a:srgbClr val="000000"/>
              </a:fillRef>
              <a:effectRef idx="0">
                <a:srgbClr val="4F81BD"/>
              </a:effectRef>
              <a:fontRef idx="minor">
                <a:srgbClr val="000000"/>
              </a:fontRef>
            </p:style>
            <p:txBody>
              <a:bodyPr rtlCol="0" anchor="ctr"/>
              <a:lstStyle/>
              <a:p>
                <a:pPr algn="ctr"/>
                <a:endParaRPr lang="en-US" sz="1050" dirty="0">
                  <a:solidFill>
                    <a:prstClr val="white"/>
                  </a:solidFill>
                </a:endParaRPr>
              </a:p>
            </p:txBody>
          </p:sp>
          <p:sp>
            <p:nvSpPr>
              <p:cNvPr id="29" name="Line"/>
              <p:cNvSpPr/>
              <p:nvPr/>
            </p:nvSpPr>
            <p:spPr>
              <a:xfrm rot="10800000" flipV="1">
                <a:off x="9347642" y="200476"/>
                <a:ext cx="91440" cy="9144"/>
              </a:xfrm>
              <a:prstGeom prst="rect">
                <a:avLst/>
              </a:prstGeom>
              <a:solidFill>
                <a:srgbClr val="919191"/>
              </a:solidFill>
              <a:ln w="3175">
                <a:solidFill>
                  <a:srgbClr val="FFFFFF"/>
                </a:solidFill>
              </a:ln>
            </p:spPr>
            <p:style>
              <a:lnRef idx="2">
                <a:srgbClr val="4F81BD">
                  <a:shade val="50000"/>
                </a:srgbClr>
              </a:lnRef>
              <a:fillRef idx="1001">
                <a:srgbClr val="000000"/>
              </a:fillRef>
              <a:effectRef idx="0">
                <a:srgbClr val="4F81BD"/>
              </a:effectRef>
              <a:fontRef idx="minor">
                <a:srgbClr val="000000"/>
              </a:fontRef>
            </p:style>
            <p:txBody>
              <a:bodyPr rtlCol="0" anchor="ctr"/>
              <a:lstStyle/>
              <a:p>
                <a:pPr algn="ctr"/>
                <a:endParaRPr lang="en-US" sz="1050" dirty="0">
                  <a:solidFill>
                    <a:prstClr val="white"/>
                  </a:solidFill>
                </a:endParaRPr>
              </a:p>
            </p:txBody>
          </p:sp>
        </p:grpSp>
        <p:sp>
          <p:nvSpPr>
            <p:cNvPr id="11" name="WebPageBody"/>
            <p:cNvSpPr/>
            <p:nvPr/>
          </p:nvSpPr>
          <p:spPr>
            <a:xfrm>
              <a:off x="76200" y="685159"/>
              <a:ext cx="8991600" cy="6066801"/>
            </a:xfrm>
            <a:prstGeom prst="rect">
              <a:avLst/>
            </a:prstGeom>
            <a:solidFill>
              <a:sysClr val="window" lastClr="FFFFFF"/>
            </a:solidFill>
            <a:ln w="3175" cap="flat" cmpd="sng" algn="ctr">
              <a:solidFill>
                <a:srgbClr val="000000">
                  <a:lumMod val="50000"/>
                  <a:lumOff val="50000"/>
                </a:srgbClr>
              </a:solidFill>
              <a:prstDash val="solid"/>
            </a:ln>
            <a:effectLst/>
          </p:spPr>
          <p:txBody>
            <a:bodyPr rtlCol="0" anchor="ctr"/>
            <a:lstStyle/>
            <a:p>
              <a:pPr algn="ctr"/>
              <a:endParaRPr lang="en-US" sz="1050" kern="0" dirty="0">
                <a:solidFill>
                  <a:prstClr val="white"/>
                </a:solidFill>
                <a:latin typeface="Segoe UI"/>
              </a:endParaRPr>
            </a:p>
          </p:txBody>
        </p:sp>
        <p:grpSp>
          <p:nvGrpSpPr>
            <p:cNvPr id="12" name="Group 11"/>
            <p:cNvGrpSpPr/>
            <p:nvPr/>
          </p:nvGrpSpPr>
          <p:grpSpPr>
            <a:xfrm>
              <a:off x="8386335" y="360579"/>
              <a:ext cx="640645" cy="183940"/>
              <a:chOff x="8303527" y="360579"/>
              <a:chExt cx="640645" cy="183940"/>
            </a:xfrm>
          </p:grpSpPr>
          <p:pic>
            <p:nvPicPr>
              <p:cNvPr id="22" name="Picture 2" descr="C:\Users\t-dantay\Documents\Placeholders\home.png"/>
              <p:cNvPicPr>
                <a:picLocks noChangeAspect="1" noChangeArrowheads="1"/>
              </p:cNvPicPr>
              <p:nvPr/>
            </p:nvPicPr>
            <p:blipFill>
              <a:blip r:embed="rId31" cstate="email">
                <a:extLst>
                  <a:ext uri="{28A0092B-C50C-407E-A947-70E740481C1C}">
                    <a14:useLocalDpi xmlns:a14="http://schemas.microsoft.com/office/drawing/2010/main" val="0"/>
                  </a:ext>
                </a:extLst>
              </a:blip>
              <a:srcRect/>
              <a:stretch>
                <a:fillRect/>
              </a:stretch>
            </p:blipFill>
            <p:spPr bwMode="auto">
              <a:xfrm>
                <a:off x="8303527" y="361109"/>
                <a:ext cx="185783" cy="18288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C:\Users\t-dantay\Documents\Placeholders\setting.png"/>
              <p:cNvPicPr>
                <a:picLocks noChangeAspect="1" noChangeArrowheads="1"/>
              </p:cNvPicPr>
              <p:nvPr/>
            </p:nvPicPr>
            <p:blipFill rotWithShape="1">
              <a:blip r:embed="rId32" cstate="email">
                <a:extLst>
                  <a:ext uri="{28A0092B-C50C-407E-A947-70E740481C1C}">
                    <a14:useLocalDpi xmlns:a14="http://schemas.microsoft.com/office/drawing/2010/main" val="0"/>
                  </a:ext>
                </a:extLst>
              </a:blip>
              <a:srcRect/>
              <a:stretch/>
            </p:blipFill>
            <p:spPr bwMode="auto">
              <a:xfrm>
                <a:off x="8761292" y="360579"/>
                <a:ext cx="182880" cy="18394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 descr="C:\Users\t-dantay\Documents\Placeholders\star.png"/>
              <p:cNvPicPr>
                <a:picLocks noChangeAspect="1" noChangeArrowheads="1"/>
              </p:cNvPicPr>
              <p:nvPr/>
            </p:nvPicPr>
            <p:blipFill>
              <a:blip r:embed="rId33" cstate="email">
                <a:extLst>
                  <a:ext uri="{28A0092B-C50C-407E-A947-70E740481C1C}">
                    <a14:useLocalDpi xmlns:a14="http://schemas.microsoft.com/office/drawing/2010/main" val="0"/>
                  </a:ext>
                </a:extLst>
              </a:blip>
              <a:srcRect/>
              <a:stretch>
                <a:fillRect/>
              </a:stretch>
            </p:blipFill>
            <p:spPr bwMode="auto">
              <a:xfrm>
                <a:off x="8529364" y="361109"/>
                <a:ext cx="191874" cy="18288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3" name="Group 12"/>
            <p:cNvGrpSpPr/>
            <p:nvPr/>
          </p:nvGrpSpPr>
          <p:grpSpPr>
            <a:xfrm>
              <a:off x="923925" y="340846"/>
              <a:ext cx="7142930" cy="228600"/>
              <a:chOff x="923925" y="340846"/>
              <a:chExt cx="7142930" cy="228600"/>
            </a:xfrm>
          </p:grpSpPr>
          <p:sp>
            <p:nvSpPr>
              <p:cNvPr id="14" name="UrlBar"/>
              <p:cNvSpPr/>
              <p:nvPr/>
            </p:nvSpPr>
            <p:spPr>
              <a:xfrm>
                <a:off x="923925" y="340846"/>
                <a:ext cx="7142930" cy="228600"/>
              </a:xfrm>
              <a:prstGeom prst="rect">
                <a:avLst/>
              </a:prstGeom>
              <a:solidFill>
                <a:sysClr val="window" lastClr="FFFFFF"/>
              </a:solidFill>
              <a:ln w="3175" cap="flat" cmpd="sng" algn="ctr">
                <a:solidFill>
                  <a:srgbClr val="000000">
                    <a:lumMod val="50000"/>
                    <a:lumOff val="50000"/>
                  </a:srgbClr>
                </a:solidFill>
                <a:prstDash val="solid"/>
              </a:ln>
              <a:effectLst/>
            </p:spPr>
            <p:txBody>
              <a:bodyPr rtlCol="0" anchor="ctr"/>
              <a:lstStyle/>
              <a:p>
                <a:r>
                  <a:rPr lang="en-US" sz="1200" kern="0" dirty="0" smtClean="0">
                    <a:solidFill>
                      <a:prstClr val="black">
                        <a:lumMod val="75000"/>
                        <a:lumOff val="25000"/>
                      </a:prstClr>
                    </a:solidFill>
                    <a:latin typeface="Segoe UI"/>
                  </a:rPr>
                  <a:t>http://www.suennik.co.uk</a:t>
                </a:r>
                <a:endParaRPr lang="en-US" sz="1200" kern="0" dirty="0">
                  <a:solidFill>
                    <a:prstClr val="black">
                      <a:lumMod val="75000"/>
                      <a:lumOff val="25000"/>
                    </a:prstClr>
                  </a:solidFill>
                  <a:latin typeface="Segoe UI"/>
                </a:endParaRPr>
              </a:p>
            </p:txBody>
          </p:sp>
          <p:grpSp>
            <p:nvGrpSpPr>
              <p:cNvPr id="15" name="Group 14"/>
              <p:cNvGrpSpPr/>
              <p:nvPr/>
            </p:nvGrpSpPr>
            <p:grpSpPr>
              <a:xfrm>
                <a:off x="7260350" y="363706"/>
                <a:ext cx="744325" cy="182880"/>
                <a:chOff x="7260350" y="363706"/>
                <a:chExt cx="744325" cy="182880"/>
              </a:xfrm>
            </p:grpSpPr>
            <p:pic>
              <p:nvPicPr>
                <p:cNvPr id="16" name="Search" descr="C:\Users\t-dantay\Documents\Placeholders\search.png"/>
                <p:cNvPicPr>
                  <a:picLocks noChangeAspect="1" noChangeArrowheads="1"/>
                </p:cNvPicPr>
                <p:nvPr/>
              </p:nvPicPr>
              <p:blipFill>
                <a:blip r:embed="rId34" cstate="email">
                  <a:extLst>
                    <a:ext uri="{28A0092B-C50C-407E-A947-70E740481C1C}">
                      <a14:useLocalDpi xmlns:a14="http://schemas.microsoft.com/office/drawing/2010/main" val="0"/>
                    </a:ext>
                  </a:extLst>
                </a:blip>
                <a:srcRect/>
                <a:stretch>
                  <a:fillRect/>
                </a:stretch>
              </p:blipFill>
              <p:spPr bwMode="auto">
                <a:xfrm flipH="1">
                  <a:off x="7260350" y="363706"/>
                  <a:ext cx="182880" cy="182880"/>
                </a:xfrm>
                <a:prstGeom prst="rect">
                  <a:avLst/>
                </a:prstGeom>
                <a:noFill/>
                <a:extLst>
                  <a:ext uri="{909E8E84-426E-40DD-AFC4-6F175D3DCCD1}">
                    <a14:hiddenFill xmlns:a14="http://schemas.microsoft.com/office/drawing/2010/main">
                      <a:solidFill>
                        <a:srgbClr val="FFFFFF"/>
                      </a:solidFill>
                    </a14:hiddenFill>
                  </a:ext>
                </a:extLst>
              </p:spPr>
            </p:pic>
            <p:pic>
              <p:nvPicPr>
                <p:cNvPr id="17" name="Refresh" descr="C:\Users\t-dantay\Documents\First24\arrowrepeat1.png"/>
                <p:cNvPicPr>
                  <a:picLocks noChangeAspect="1" noChangeArrowheads="1"/>
                </p:cNvPicPr>
                <p:nvPr/>
              </p:nvPicPr>
              <p:blipFill>
                <a:blip r:embed="rId35" cstate="email">
                  <a:extLst>
                    <a:ext uri="{28A0092B-C50C-407E-A947-70E740481C1C}">
                      <a14:useLocalDpi xmlns:a14="http://schemas.microsoft.com/office/drawing/2010/main" val="0"/>
                    </a:ext>
                  </a:extLst>
                </a:blip>
                <a:srcRect/>
                <a:stretch>
                  <a:fillRect/>
                </a:stretch>
              </p:blipFill>
              <p:spPr bwMode="auto">
                <a:xfrm>
                  <a:off x="7644400" y="363706"/>
                  <a:ext cx="182880" cy="182880"/>
                </a:xfrm>
                <a:prstGeom prst="rect">
                  <a:avLst/>
                </a:prstGeom>
                <a:noFill/>
                <a:extLst>
                  <a:ext uri="{909E8E84-426E-40DD-AFC4-6F175D3DCCD1}">
                    <a14:hiddenFill xmlns:a14="http://schemas.microsoft.com/office/drawing/2010/main">
                      <a:solidFill>
                        <a:srgbClr val="FFFFFF"/>
                      </a:solidFill>
                    </a14:hiddenFill>
                  </a:ext>
                </a:extLst>
              </p:spPr>
            </p:pic>
            <p:pic>
              <p:nvPicPr>
                <p:cNvPr id="18" name="Drop Down" descr="C:\Users\t-dantay\Documents\First24\arrowsimple1.png"/>
                <p:cNvPicPr>
                  <a:picLocks noChangeAspect="1" noChangeArrowheads="1"/>
                </p:cNvPicPr>
                <p:nvPr/>
              </p:nvPicPr>
              <p:blipFill>
                <a:blip r:embed="rId36" cstate="email">
                  <a:extLst>
                    <a:ext uri="{28A0092B-C50C-407E-A947-70E740481C1C}">
                      <a14:useLocalDpi xmlns:a14="http://schemas.microsoft.com/office/drawing/2010/main" val="0"/>
                    </a:ext>
                  </a:extLst>
                </a:blip>
                <a:srcRect/>
                <a:stretch>
                  <a:fillRect/>
                </a:stretch>
              </p:blipFill>
              <p:spPr bwMode="auto">
                <a:xfrm rot="5400000">
                  <a:off x="7476150" y="409426"/>
                  <a:ext cx="91440" cy="91440"/>
                </a:xfrm>
                <a:prstGeom prst="rect">
                  <a:avLst/>
                </a:prstGeom>
                <a:noFill/>
                <a:extLst>
                  <a:ext uri="{909E8E84-426E-40DD-AFC4-6F175D3DCCD1}">
                    <a14:hiddenFill xmlns:a14="http://schemas.microsoft.com/office/drawing/2010/main">
                      <a:solidFill>
                        <a:srgbClr val="FFFFFF"/>
                      </a:solidFill>
                    </a14:hiddenFill>
                  </a:ext>
                </a:extLst>
              </p:spPr>
            </p:pic>
            <p:grpSp>
              <p:nvGrpSpPr>
                <p:cNvPr id="19" name="X"/>
                <p:cNvGrpSpPr/>
                <p:nvPr/>
              </p:nvGrpSpPr>
              <p:grpSpPr>
                <a:xfrm>
                  <a:off x="7913235" y="409426"/>
                  <a:ext cx="91440" cy="91440"/>
                  <a:chOff x="4687215" y="1739180"/>
                  <a:chExt cx="91440" cy="91440"/>
                </a:xfrm>
              </p:grpSpPr>
              <p:cxnSp>
                <p:nvCxnSpPr>
                  <p:cNvPr id="20" name="Straight Connector 19"/>
                  <p:cNvCxnSpPr/>
                  <p:nvPr/>
                </p:nvCxnSpPr>
                <p:spPr>
                  <a:xfrm flipV="1">
                    <a:off x="4687215" y="1739180"/>
                    <a:ext cx="91440" cy="91440"/>
                  </a:xfrm>
                  <a:prstGeom prst="line">
                    <a:avLst/>
                  </a:prstGeom>
                  <a:ln w="28575">
                    <a:solidFill>
                      <a:srgbClr val="FFFFFF">
                        <a:lumMod val="50000"/>
                      </a:srgbClr>
                    </a:solidFill>
                  </a:ln>
                </p:spPr>
                <p:style>
                  <a:lnRef idx="1">
                    <a:srgbClr val="FFFFFF"/>
                  </a:lnRef>
                  <a:fillRef idx="0">
                    <a:srgbClr val="FFFFFF"/>
                  </a:fillRef>
                  <a:effectRef idx="0">
                    <a:srgbClr val="FFFFFF"/>
                  </a:effectRef>
                  <a:fontRef idx="minor">
                    <a:srgbClr val="000000"/>
                  </a:fontRef>
                </p:style>
              </p:cxnSp>
              <p:cxnSp>
                <p:nvCxnSpPr>
                  <p:cNvPr id="21" name="Straight Connector 20"/>
                  <p:cNvCxnSpPr/>
                  <p:nvPr/>
                </p:nvCxnSpPr>
                <p:spPr>
                  <a:xfrm>
                    <a:off x="4687215" y="1739180"/>
                    <a:ext cx="91440" cy="91440"/>
                  </a:xfrm>
                  <a:prstGeom prst="line">
                    <a:avLst/>
                  </a:prstGeom>
                  <a:ln w="28575">
                    <a:solidFill>
                      <a:srgbClr val="FFFFFF">
                        <a:lumMod val="50000"/>
                      </a:srgbClr>
                    </a:solidFill>
                  </a:ln>
                </p:spPr>
                <p:style>
                  <a:lnRef idx="1">
                    <a:srgbClr val="FFFFFF"/>
                  </a:lnRef>
                  <a:fillRef idx="0">
                    <a:srgbClr val="FFFFFF"/>
                  </a:fillRef>
                  <a:effectRef idx="0">
                    <a:srgbClr val="FFFFFF"/>
                  </a:effectRef>
                  <a:fontRef idx="minor">
                    <a:srgbClr val="000000"/>
                  </a:fontRef>
                </p:style>
              </p:cxnSp>
            </p:grpSp>
          </p:grpSp>
        </p:grpSp>
      </p:grpSp>
      <p:sp>
        <p:nvSpPr>
          <p:cNvPr id="91" name="Rectangle 90"/>
          <p:cNvSpPr/>
          <p:nvPr/>
        </p:nvSpPr>
        <p:spPr>
          <a:xfrm>
            <a:off x="230450" y="812800"/>
            <a:ext cx="8751000" cy="1174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err="1" smtClean="0">
                <a:latin typeface="Broadway" pitchFamily="82" charset="0"/>
              </a:rPr>
              <a:t>Sue’N’Nik’s</a:t>
            </a:r>
            <a:r>
              <a:rPr lang="en-GB" sz="4800" dirty="0" smtClean="0">
                <a:latin typeface="Broadway" pitchFamily="82" charset="0"/>
              </a:rPr>
              <a:t> Coffee Corner</a:t>
            </a:r>
            <a:endParaRPr lang="en-GB" sz="4800" dirty="0">
              <a:latin typeface="Broadway" pitchFamily="82" charset="0"/>
            </a:endParaRPr>
          </a:p>
        </p:txBody>
      </p:sp>
      <p:sp>
        <p:nvSpPr>
          <p:cNvPr id="92" name="Content"/>
          <p:cNvSpPr txBox="1"/>
          <p:nvPr>
            <p:custDataLst>
              <p:custData r:id="rId2"/>
            </p:custDataLst>
          </p:nvPr>
        </p:nvSpPr>
        <p:spPr>
          <a:xfrm>
            <a:off x="170997" y="2097433"/>
            <a:ext cx="1997663" cy="249299"/>
          </a:xfrm>
          <a:prstGeom prst="rect">
            <a:avLst/>
          </a:prstGeom>
          <a:noFill/>
        </p:spPr>
        <p:txBody>
          <a:bodyPr wrap="none" lIns="91440" tIns="18288" rIns="91440" bIns="45720" rtlCol="0" anchor="ctr" anchorCtr="0">
            <a:spAutoFit/>
          </a:bodyPr>
          <a:lstStyle/>
          <a:p>
            <a:r>
              <a:rPr lang="en-US" sz="1200" dirty="0" smtClean="0">
                <a:solidFill>
                  <a:schemeClr val="accent1">
                    <a:lumMod val="75000"/>
                  </a:schemeClr>
                </a:solidFill>
                <a:latin typeface="Segoe UI" pitchFamily="34" charset="0"/>
                <a:ea typeface="Segoe UI" pitchFamily="34" charset="0"/>
                <a:cs typeface="Segoe UI" pitchFamily="34" charset="0"/>
              </a:rPr>
              <a:t>Home &gt; Games &gt; Booking</a:t>
            </a:r>
          </a:p>
        </p:txBody>
      </p:sp>
      <p:pic>
        <p:nvPicPr>
          <p:cNvPr id="1026" name="Picture 2"/>
          <p:cNvPicPr>
            <a:picLocks noChangeAspect="1" noChangeArrowheads="1"/>
          </p:cNvPicPr>
          <p:nvPr/>
        </p:nvPicPr>
        <p:blipFill>
          <a:blip r:embed="rId37">
            <a:extLst>
              <a:ext uri="{28A0092B-C50C-407E-A947-70E740481C1C}">
                <a14:useLocalDpi xmlns:a14="http://schemas.microsoft.com/office/drawing/2010/main" val="0"/>
              </a:ext>
            </a:extLst>
          </a:blip>
          <a:srcRect/>
          <a:stretch>
            <a:fillRect/>
          </a:stretch>
        </p:blipFill>
        <p:spPr bwMode="auto">
          <a:xfrm>
            <a:off x="7099796" y="2460978"/>
            <a:ext cx="1847850" cy="2466975"/>
          </a:xfrm>
          <a:prstGeom prst="rect">
            <a:avLst/>
          </a:prstGeom>
          <a:noFill/>
          <a:ln>
            <a:noFill/>
          </a:ln>
          <a:effectLst>
            <a:reflection blurRad="6350" stA="40000" endPos="150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9" name="Content"/>
          <p:cNvSpPr txBox="1"/>
          <p:nvPr>
            <p:custDataLst>
              <p:custData r:id="rId3"/>
            </p:custDataLst>
          </p:nvPr>
        </p:nvSpPr>
        <p:spPr>
          <a:xfrm>
            <a:off x="8003658" y="2097432"/>
            <a:ext cx="973343" cy="249299"/>
          </a:xfrm>
          <a:prstGeom prst="rect">
            <a:avLst/>
          </a:prstGeom>
          <a:noFill/>
        </p:spPr>
        <p:txBody>
          <a:bodyPr wrap="none" lIns="91440" tIns="18288" rIns="91440" bIns="45720" rtlCol="0" anchor="ctr" anchorCtr="0">
            <a:spAutoFit/>
          </a:bodyPr>
          <a:lstStyle/>
          <a:p>
            <a:r>
              <a:rPr lang="en-US" sz="1200" dirty="0" smtClean="0">
                <a:solidFill>
                  <a:schemeClr val="accent1">
                    <a:lumMod val="75000"/>
                  </a:schemeClr>
                </a:solidFill>
                <a:latin typeface="Segoe UI" pitchFamily="34" charset="0"/>
                <a:ea typeface="Segoe UI" pitchFamily="34" charset="0"/>
                <a:cs typeface="Segoe UI" pitchFamily="34" charset="0"/>
              </a:rPr>
              <a:t>My account</a:t>
            </a:r>
          </a:p>
        </p:txBody>
      </p:sp>
      <p:sp>
        <p:nvSpPr>
          <p:cNvPr id="100" name="Content"/>
          <p:cNvSpPr txBox="1"/>
          <p:nvPr>
            <p:custDataLst>
              <p:custData r:id="rId4"/>
            </p:custDataLst>
          </p:nvPr>
        </p:nvSpPr>
        <p:spPr>
          <a:xfrm>
            <a:off x="7287168" y="2097433"/>
            <a:ext cx="708848" cy="249299"/>
          </a:xfrm>
          <a:prstGeom prst="rect">
            <a:avLst/>
          </a:prstGeom>
          <a:noFill/>
        </p:spPr>
        <p:txBody>
          <a:bodyPr wrap="none" lIns="91440" tIns="18288" rIns="91440" bIns="45720" rtlCol="0" anchor="ctr" anchorCtr="0">
            <a:spAutoFit/>
          </a:bodyPr>
          <a:lstStyle/>
          <a:p>
            <a:r>
              <a:rPr lang="en-US" sz="1200" dirty="0" smtClean="0">
                <a:solidFill>
                  <a:schemeClr val="accent1">
                    <a:lumMod val="75000"/>
                  </a:schemeClr>
                </a:solidFill>
                <a:latin typeface="Segoe UI" pitchFamily="34" charset="0"/>
                <a:ea typeface="Segoe UI" pitchFamily="34" charset="0"/>
                <a:cs typeface="Segoe UI" pitchFamily="34" charset="0"/>
              </a:rPr>
              <a:t>Log out</a:t>
            </a:r>
          </a:p>
        </p:txBody>
      </p:sp>
      <p:pic>
        <p:nvPicPr>
          <p:cNvPr id="1030" name="Picture 6"/>
          <p:cNvPicPr>
            <a:picLocks noChangeAspect="1" noChangeArrowheads="1"/>
          </p:cNvPicPr>
          <p:nvPr/>
        </p:nvPicPr>
        <p:blipFill>
          <a:blip r:embed="rId38" cstate="email">
            <a:extLst>
              <a:ext uri="{28A0092B-C50C-407E-A947-70E740481C1C}">
                <a14:useLocalDpi xmlns:a14="http://schemas.microsoft.com/office/drawing/2010/main" val="0"/>
              </a:ext>
            </a:extLst>
          </a:blip>
          <a:srcRect/>
          <a:stretch>
            <a:fillRect/>
          </a:stretch>
        </p:blipFill>
        <p:spPr bwMode="auto">
          <a:xfrm>
            <a:off x="8066855" y="6178090"/>
            <a:ext cx="880791" cy="3920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2" name="Content"/>
          <p:cNvSpPr txBox="1"/>
          <p:nvPr>
            <p:custDataLst>
              <p:custData r:id="rId5"/>
            </p:custDataLst>
          </p:nvPr>
        </p:nvSpPr>
        <p:spPr>
          <a:xfrm>
            <a:off x="241617" y="2346734"/>
            <a:ext cx="6701049" cy="341632"/>
          </a:xfrm>
          <a:prstGeom prst="rect">
            <a:avLst/>
          </a:prstGeom>
          <a:noFill/>
        </p:spPr>
        <p:txBody>
          <a:bodyPr wrap="square" lIns="91440" tIns="18288" rIns="91440" bIns="45720" rtlCol="0" anchor="ctr" anchorCtr="0">
            <a:spAutoFit/>
          </a:bodyPr>
          <a:lstStyle/>
          <a:p>
            <a:r>
              <a:rPr lang="en-US" b="1" dirty="0" smtClean="0">
                <a:solidFill>
                  <a:schemeClr val="accent1">
                    <a:lumMod val="75000"/>
                  </a:schemeClr>
                </a:solidFill>
                <a:latin typeface="Segoe UI" pitchFamily="34" charset="0"/>
                <a:ea typeface="Segoe UI" pitchFamily="34" charset="0"/>
                <a:cs typeface="Segoe UI" pitchFamily="34" charset="0"/>
              </a:rPr>
              <a:t>Welcome to </a:t>
            </a:r>
            <a:r>
              <a:rPr lang="en-US" b="1" dirty="0" err="1" smtClean="0">
                <a:solidFill>
                  <a:schemeClr val="accent1">
                    <a:lumMod val="75000"/>
                  </a:schemeClr>
                </a:solidFill>
                <a:latin typeface="Segoe UI" pitchFamily="34" charset="0"/>
                <a:ea typeface="Segoe UI" pitchFamily="34" charset="0"/>
                <a:cs typeface="Segoe UI" pitchFamily="34" charset="0"/>
              </a:rPr>
              <a:t>Sue’N’Nik’s</a:t>
            </a:r>
            <a:r>
              <a:rPr lang="en-US" b="1" dirty="0" smtClean="0">
                <a:solidFill>
                  <a:schemeClr val="accent1">
                    <a:lumMod val="75000"/>
                  </a:schemeClr>
                </a:solidFill>
                <a:latin typeface="Segoe UI" pitchFamily="34" charset="0"/>
                <a:ea typeface="Segoe UI" pitchFamily="34" charset="0"/>
                <a:cs typeface="Segoe UI" pitchFamily="34" charset="0"/>
              </a:rPr>
              <a:t> Games Booking System</a:t>
            </a:r>
          </a:p>
        </p:txBody>
      </p:sp>
      <p:grpSp>
        <p:nvGrpSpPr>
          <p:cNvPr id="53" name="SearchBox"/>
          <p:cNvGrpSpPr/>
          <p:nvPr>
            <p:custDataLst>
              <p:custData r:id="rId6"/>
            </p:custDataLst>
          </p:nvPr>
        </p:nvGrpSpPr>
        <p:grpSpPr>
          <a:xfrm>
            <a:off x="2869425" y="2801354"/>
            <a:ext cx="3473050" cy="310896"/>
            <a:chOff x="4111925" y="3293648"/>
            <a:chExt cx="962995" cy="310896"/>
          </a:xfrm>
        </p:grpSpPr>
        <p:sp>
          <p:nvSpPr>
            <p:cNvPr id="54" name="Content"/>
            <p:cNvSpPr>
              <a:spLocks/>
            </p:cNvSpPr>
            <p:nvPr/>
          </p:nvSpPr>
          <p:spPr>
            <a:xfrm>
              <a:off x="4111925" y="3328416"/>
              <a:ext cx="951116" cy="228600"/>
            </a:xfrm>
            <a:prstGeom prst="rect">
              <a:avLst/>
            </a:prstGeom>
            <a:solidFill>
              <a:srgbClr val="FFFFFF"/>
            </a:solidFill>
            <a:ln w="3175">
              <a:solidFill>
                <a:srgbClr val="000000">
                  <a:lumMod val="50000"/>
                  <a:lumOff val="50000"/>
                </a:srgbClr>
              </a:solidFill>
            </a:ln>
          </p:spPr>
          <p:style>
            <a:lnRef idx="2">
              <a:srgbClr val="4F81BD">
                <a:shade val="50000"/>
              </a:srgbClr>
            </a:lnRef>
            <a:fillRef idx="1">
              <a:srgbClr val="4F81BD"/>
            </a:fillRef>
            <a:effectRef idx="0">
              <a:srgbClr val="4F81BD"/>
            </a:effectRef>
            <a:fontRef idx="minor">
              <a:srgbClr val="000000"/>
            </a:fontRef>
          </p:style>
          <p:txBody>
            <a:bodyPr lIns="97531" tIns="48766" rIns="97531" bIns="48766" rtlCol="0" anchor="ctr"/>
            <a:lstStyle/>
            <a:p>
              <a:r>
                <a:rPr lang="en-US" sz="1200" i="1" dirty="0" smtClean="0">
                  <a:solidFill>
                    <a:srgbClr val="FFFFFF">
                      <a:lumMod val="50000"/>
                    </a:srgbClr>
                  </a:solidFill>
                  <a:latin typeface="Segoe UI" pitchFamily="34" charset="0"/>
                  <a:ea typeface="Segoe UI" pitchFamily="34" charset="0"/>
                  <a:cs typeface="Segoe UI" pitchFamily="34" charset="0"/>
                </a:rPr>
                <a:t>search</a:t>
              </a:r>
              <a:endParaRPr lang="en-US" sz="1050" i="1" dirty="0">
                <a:solidFill>
                  <a:srgbClr val="FFFFFF">
                    <a:lumMod val="50000"/>
                  </a:srgbClr>
                </a:solidFill>
                <a:latin typeface="Segoe UI" pitchFamily="34" charset="0"/>
                <a:ea typeface="Segoe UI" pitchFamily="34" charset="0"/>
                <a:cs typeface="Segoe UI" pitchFamily="34" charset="0"/>
              </a:endParaRPr>
            </a:p>
          </p:txBody>
        </p:sp>
        <p:pic>
          <p:nvPicPr>
            <p:cNvPr id="55" name="Icon" descr="C:\Users\t-dantay\Documents\WPIcons\appbar.feature.search.rest.png"/>
            <p:cNvPicPr>
              <a:picLocks noChangeAspect="1" noChangeArrowheads="1"/>
            </p:cNvPicPr>
            <p:nvPr/>
          </p:nvPicPr>
          <p:blipFill>
            <a:blip r:embed="rId39" cstate="email">
              <a:extLst>
                <a:ext uri="{28A0092B-C50C-407E-A947-70E740481C1C}">
                  <a14:useLocalDpi xmlns:a14="http://schemas.microsoft.com/office/drawing/2010/main" val="0"/>
                </a:ext>
              </a:extLst>
            </a:blip>
            <a:srcRect/>
            <a:stretch>
              <a:fillRect/>
            </a:stretch>
          </p:blipFill>
          <p:spPr bwMode="auto">
            <a:xfrm>
              <a:off x="4988716" y="3293648"/>
              <a:ext cx="86204" cy="310896"/>
            </a:xfrm>
            <a:prstGeom prst="rect">
              <a:avLst/>
            </a:prstGeom>
            <a:noFill/>
            <a:ln>
              <a:noFill/>
            </a:ln>
            <a:extLst>
              <a:ext uri="{909E8E84-426E-40DD-AFC4-6F175D3DCCD1}">
                <a14:hiddenFill xmlns:a14="http://schemas.microsoft.com/office/drawing/2010/main">
                  <a:solidFill>
                    <a:srgbClr val="FFFFFF"/>
                  </a:solidFill>
                </a14:hiddenFill>
              </a:ext>
            </a:extLst>
          </p:spPr>
        </p:pic>
      </p:grpSp>
      <p:sp>
        <p:nvSpPr>
          <p:cNvPr id="56" name="Content"/>
          <p:cNvSpPr txBox="1"/>
          <p:nvPr>
            <p:custDataLst>
              <p:custData r:id="rId7"/>
            </p:custDataLst>
          </p:nvPr>
        </p:nvSpPr>
        <p:spPr>
          <a:xfrm>
            <a:off x="230449" y="2767653"/>
            <a:ext cx="2648217" cy="341632"/>
          </a:xfrm>
          <a:prstGeom prst="rect">
            <a:avLst/>
          </a:prstGeom>
          <a:noFill/>
        </p:spPr>
        <p:txBody>
          <a:bodyPr wrap="square" lIns="91440" tIns="18288" rIns="91440" bIns="45720" rtlCol="0" anchor="ctr" anchorCtr="0">
            <a:spAutoFit/>
          </a:bodyPr>
          <a:lstStyle/>
          <a:p>
            <a:r>
              <a:rPr lang="en-US" b="1" dirty="0" smtClean="0">
                <a:solidFill>
                  <a:schemeClr val="accent1">
                    <a:lumMod val="75000"/>
                  </a:schemeClr>
                </a:solidFill>
                <a:latin typeface="Calibri" pitchFamily="34" charset="0"/>
                <a:ea typeface="Segoe UI" pitchFamily="34" charset="0"/>
                <a:cs typeface="Segoe UI" pitchFamily="34" charset="0"/>
              </a:rPr>
              <a:t>Search for a specific game</a:t>
            </a:r>
          </a:p>
        </p:txBody>
      </p:sp>
      <p:sp>
        <p:nvSpPr>
          <p:cNvPr id="57" name="Content"/>
          <p:cNvSpPr txBox="1"/>
          <p:nvPr>
            <p:custDataLst>
              <p:custData r:id="rId8"/>
            </p:custDataLst>
          </p:nvPr>
        </p:nvSpPr>
        <p:spPr>
          <a:xfrm>
            <a:off x="1198543" y="3112250"/>
            <a:ext cx="541075" cy="341632"/>
          </a:xfrm>
          <a:prstGeom prst="rect">
            <a:avLst/>
          </a:prstGeom>
          <a:noFill/>
        </p:spPr>
        <p:txBody>
          <a:bodyPr wrap="square" lIns="91440" tIns="18288" rIns="91440" bIns="45720" rtlCol="0" anchor="ctr" anchorCtr="0">
            <a:spAutoFit/>
          </a:bodyPr>
          <a:lstStyle/>
          <a:p>
            <a:r>
              <a:rPr lang="en-US" b="1" dirty="0" smtClean="0">
                <a:solidFill>
                  <a:schemeClr val="accent1">
                    <a:lumMod val="75000"/>
                  </a:schemeClr>
                </a:solidFill>
                <a:latin typeface="Calibri" pitchFamily="34" charset="0"/>
                <a:ea typeface="Segoe UI" pitchFamily="34" charset="0"/>
                <a:cs typeface="Segoe UI" pitchFamily="34" charset="0"/>
              </a:rPr>
              <a:t>OR</a:t>
            </a:r>
          </a:p>
        </p:txBody>
      </p:sp>
      <p:sp>
        <p:nvSpPr>
          <p:cNvPr id="71" name="Content"/>
          <p:cNvSpPr txBox="1"/>
          <p:nvPr>
            <p:custDataLst>
              <p:custData r:id="rId9"/>
            </p:custDataLst>
          </p:nvPr>
        </p:nvSpPr>
        <p:spPr>
          <a:xfrm>
            <a:off x="241618" y="3448756"/>
            <a:ext cx="2648217" cy="341632"/>
          </a:xfrm>
          <a:prstGeom prst="rect">
            <a:avLst/>
          </a:prstGeom>
          <a:noFill/>
        </p:spPr>
        <p:txBody>
          <a:bodyPr wrap="square" lIns="91440" tIns="18288" rIns="91440" bIns="45720" rtlCol="0" anchor="ctr" anchorCtr="0">
            <a:spAutoFit/>
          </a:bodyPr>
          <a:lstStyle/>
          <a:p>
            <a:r>
              <a:rPr lang="en-US" b="1" dirty="0" smtClean="0">
                <a:solidFill>
                  <a:schemeClr val="accent1">
                    <a:lumMod val="75000"/>
                  </a:schemeClr>
                </a:solidFill>
                <a:latin typeface="Calibri" pitchFamily="34" charset="0"/>
                <a:ea typeface="Segoe UI" pitchFamily="34" charset="0"/>
                <a:cs typeface="Segoe UI" pitchFamily="34" charset="0"/>
              </a:rPr>
              <a:t>Find a new game</a:t>
            </a:r>
          </a:p>
        </p:txBody>
      </p:sp>
      <p:grpSp>
        <p:nvGrpSpPr>
          <p:cNvPr id="2" name="Group 1"/>
          <p:cNvGrpSpPr/>
          <p:nvPr/>
        </p:nvGrpSpPr>
        <p:grpSpPr>
          <a:xfrm>
            <a:off x="1571190" y="4236642"/>
            <a:ext cx="1209434" cy="1027829"/>
            <a:chOff x="1685297" y="3900124"/>
            <a:chExt cx="1209434" cy="1027829"/>
          </a:xfrm>
        </p:grpSpPr>
        <p:grpSp>
          <p:nvGrpSpPr>
            <p:cNvPr id="72" name="RadioButtonSelected"/>
            <p:cNvGrpSpPr/>
            <p:nvPr>
              <p:custDataLst>
                <p:custData r:id="rId25"/>
              </p:custDataLst>
            </p:nvPr>
          </p:nvGrpSpPr>
          <p:grpSpPr>
            <a:xfrm>
              <a:off x="1685297" y="3900124"/>
              <a:ext cx="718017" cy="230832"/>
              <a:chOff x="4356895" y="3334651"/>
              <a:chExt cx="718017" cy="230832"/>
            </a:xfrm>
          </p:grpSpPr>
          <p:sp>
            <p:nvSpPr>
              <p:cNvPr id="73" name="Content"/>
              <p:cNvSpPr txBox="1"/>
              <p:nvPr/>
            </p:nvSpPr>
            <p:spPr>
              <a:xfrm>
                <a:off x="4356895" y="3334651"/>
                <a:ext cx="718017" cy="230832"/>
              </a:xfrm>
              <a:prstGeom prst="rect">
                <a:avLst/>
              </a:prstGeom>
              <a:noFill/>
            </p:spPr>
            <p:txBody>
              <a:bodyPr wrap="none" lIns="164592" tIns="18288" rIns="45720" bIns="27432" rtlCol="0" anchor="ctr" anchorCtr="0">
                <a:spAutoFit/>
              </a:bodyPr>
              <a:lstStyle/>
              <a:p>
                <a:r>
                  <a:rPr lang="en-US" sz="1200" dirty="0" smtClean="0">
                    <a:latin typeface="Segoe UI" pitchFamily="34" charset="0"/>
                    <a:ea typeface="Segoe UI" pitchFamily="34" charset="0"/>
                    <a:cs typeface="Segoe UI" pitchFamily="34" charset="0"/>
                  </a:rPr>
                  <a:t>Fantasy</a:t>
                </a:r>
                <a:endParaRPr lang="en-US" sz="1200" dirty="0">
                  <a:latin typeface="Segoe UI" pitchFamily="34" charset="0"/>
                  <a:ea typeface="Segoe UI" pitchFamily="34" charset="0"/>
                  <a:cs typeface="Segoe UI" pitchFamily="34" charset="0"/>
                </a:endParaRPr>
              </a:p>
            </p:txBody>
          </p:sp>
          <p:grpSp>
            <p:nvGrpSpPr>
              <p:cNvPr id="74" name="Group 73"/>
              <p:cNvGrpSpPr/>
              <p:nvPr/>
            </p:nvGrpSpPr>
            <p:grpSpPr>
              <a:xfrm>
                <a:off x="4356895" y="3374807"/>
                <a:ext cx="119960" cy="119922"/>
                <a:chOff x="4356895" y="3374807"/>
                <a:chExt cx="119960" cy="119922"/>
              </a:xfrm>
            </p:grpSpPr>
            <p:sp>
              <p:nvSpPr>
                <p:cNvPr id="75" name="Circle"/>
                <p:cNvSpPr/>
                <p:nvPr/>
              </p:nvSpPr>
              <p:spPr>
                <a:xfrm>
                  <a:off x="4356895" y="3374807"/>
                  <a:ext cx="119960" cy="119922"/>
                </a:xfrm>
                <a:prstGeom prst="ellipse">
                  <a:avLst/>
                </a:prstGeom>
                <a:solidFill>
                  <a:srgbClr val="FFFFFF"/>
                </a:solidFill>
                <a:ln w="3175">
                  <a:solidFill>
                    <a:srgbClr val="FFFFFF">
                      <a:lumMod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sp>
              <p:nvSpPr>
                <p:cNvPr id="76" name="InnerCircle"/>
                <p:cNvSpPr/>
                <p:nvPr/>
              </p:nvSpPr>
              <p:spPr>
                <a:xfrm>
                  <a:off x="4390432" y="3407093"/>
                  <a:ext cx="58189" cy="58190"/>
                </a:xfrm>
                <a:prstGeom prst="ellipse">
                  <a:avLst/>
                </a:prstGeom>
                <a:solidFill>
                  <a:srgbClr val="FFFFFF">
                    <a:lumMod val="50000"/>
                  </a:srgbClr>
                </a:solidFill>
                <a:ln>
                  <a:noFill/>
                </a:ln>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grpSp>
        </p:grpSp>
        <p:grpSp>
          <p:nvGrpSpPr>
            <p:cNvPr id="77" name="RadioButtonUnselected"/>
            <p:cNvGrpSpPr/>
            <p:nvPr>
              <p:custDataLst>
                <p:custData r:id="rId26"/>
              </p:custDataLst>
            </p:nvPr>
          </p:nvGrpSpPr>
          <p:grpSpPr>
            <a:xfrm>
              <a:off x="1685297" y="4165790"/>
              <a:ext cx="841128" cy="230832"/>
              <a:chOff x="4356895" y="3334651"/>
              <a:chExt cx="841128" cy="230832"/>
            </a:xfrm>
          </p:grpSpPr>
          <p:sp>
            <p:nvSpPr>
              <p:cNvPr id="78" name="Content"/>
              <p:cNvSpPr txBox="1"/>
              <p:nvPr/>
            </p:nvSpPr>
            <p:spPr>
              <a:xfrm>
                <a:off x="4356895" y="3334651"/>
                <a:ext cx="841128" cy="230832"/>
              </a:xfrm>
              <a:prstGeom prst="rect">
                <a:avLst/>
              </a:prstGeom>
              <a:noFill/>
            </p:spPr>
            <p:txBody>
              <a:bodyPr wrap="none" lIns="164592" tIns="18288" rIns="45720" bIns="27432" rtlCol="0" anchor="ctr" anchorCtr="0">
                <a:spAutoFit/>
              </a:bodyPr>
              <a:lstStyle/>
              <a:p>
                <a:r>
                  <a:rPr lang="en-US" sz="1200" dirty="0" smtClean="0">
                    <a:latin typeface="Segoe UI" pitchFamily="34" charset="0"/>
                    <a:ea typeface="Segoe UI" pitchFamily="34" charset="0"/>
                    <a:cs typeface="Segoe UI" pitchFamily="34" charset="0"/>
                  </a:rPr>
                  <a:t>Historical</a:t>
                </a:r>
                <a:endParaRPr lang="en-US" sz="1200" dirty="0">
                  <a:latin typeface="Segoe UI" pitchFamily="34" charset="0"/>
                  <a:ea typeface="Segoe UI" pitchFamily="34" charset="0"/>
                  <a:cs typeface="Segoe UI" pitchFamily="34" charset="0"/>
                </a:endParaRPr>
              </a:p>
            </p:txBody>
          </p:sp>
          <p:sp>
            <p:nvSpPr>
              <p:cNvPr id="79" name="Circle"/>
              <p:cNvSpPr/>
              <p:nvPr/>
            </p:nvSpPr>
            <p:spPr>
              <a:xfrm>
                <a:off x="4356895" y="3374807"/>
                <a:ext cx="119960" cy="119922"/>
              </a:xfrm>
              <a:prstGeom prst="ellipse">
                <a:avLst/>
              </a:prstGeom>
              <a:solidFill>
                <a:srgbClr val="FFFFFF"/>
              </a:solidFill>
              <a:ln w="3175">
                <a:solidFill>
                  <a:srgbClr val="FFFFFF">
                    <a:lumMod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grpSp>
        <p:grpSp>
          <p:nvGrpSpPr>
            <p:cNvPr id="80" name="RadioButtonUnselected"/>
            <p:cNvGrpSpPr/>
            <p:nvPr>
              <p:custDataLst>
                <p:custData r:id="rId27"/>
              </p:custDataLst>
            </p:nvPr>
          </p:nvGrpSpPr>
          <p:grpSpPr>
            <a:xfrm>
              <a:off x="1685297" y="4431456"/>
              <a:ext cx="1191929" cy="230832"/>
              <a:chOff x="4356895" y="3334651"/>
              <a:chExt cx="1191929" cy="230832"/>
            </a:xfrm>
          </p:grpSpPr>
          <p:sp>
            <p:nvSpPr>
              <p:cNvPr id="81" name="Content"/>
              <p:cNvSpPr txBox="1"/>
              <p:nvPr/>
            </p:nvSpPr>
            <p:spPr>
              <a:xfrm>
                <a:off x="4356895" y="3334651"/>
                <a:ext cx="1191929" cy="230832"/>
              </a:xfrm>
              <a:prstGeom prst="rect">
                <a:avLst/>
              </a:prstGeom>
              <a:noFill/>
            </p:spPr>
            <p:txBody>
              <a:bodyPr wrap="none" lIns="164592" tIns="18288" rIns="45720" bIns="27432" rtlCol="0" anchor="ctr" anchorCtr="0">
                <a:spAutoFit/>
              </a:bodyPr>
              <a:lstStyle/>
              <a:p>
                <a:r>
                  <a:rPr lang="en-US" sz="1200" dirty="0" smtClean="0">
                    <a:latin typeface="Segoe UI" pitchFamily="34" charset="0"/>
                    <a:ea typeface="Segoe UI" pitchFamily="34" charset="0"/>
                    <a:cs typeface="Segoe UI" pitchFamily="34" charset="0"/>
                  </a:rPr>
                  <a:t>Contemporary</a:t>
                </a:r>
                <a:endParaRPr lang="en-US" sz="1200" dirty="0">
                  <a:latin typeface="Segoe UI" pitchFamily="34" charset="0"/>
                  <a:ea typeface="Segoe UI" pitchFamily="34" charset="0"/>
                  <a:cs typeface="Segoe UI" pitchFamily="34" charset="0"/>
                </a:endParaRPr>
              </a:p>
            </p:txBody>
          </p:sp>
          <p:sp>
            <p:nvSpPr>
              <p:cNvPr id="82" name="Circle"/>
              <p:cNvSpPr/>
              <p:nvPr/>
            </p:nvSpPr>
            <p:spPr>
              <a:xfrm>
                <a:off x="4356895" y="3374807"/>
                <a:ext cx="119960" cy="119922"/>
              </a:xfrm>
              <a:prstGeom prst="ellipse">
                <a:avLst/>
              </a:prstGeom>
              <a:solidFill>
                <a:srgbClr val="FFFFFF"/>
              </a:solidFill>
              <a:ln w="3175">
                <a:solidFill>
                  <a:srgbClr val="FFFFFF">
                    <a:lumMod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grpSp>
        <p:grpSp>
          <p:nvGrpSpPr>
            <p:cNvPr id="83" name="RadioButtonUnselected"/>
            <p:cNvGrpSpPr/>
            <p:nvPr>
              <p:custDataLst>
                <p:custData r:id="rId28"/>
              </p:custDataLst>
            </p:nvPr>
          </p:nvGrpSpPr>
          <p:grpSpPr>
            <a:xfrm>
              <a:off x="1685297" y="4697121"/>
              <a:ext cx="1209434" cy="230832"/>
              <a:chOff x="4356895" y="3334651"/>
              <a:chExt cx="1209434" cy="230832"/>
            </a:xfrm>
          </p:grpSpPr>
          <p:sp>
            <p:nvSpPr>
              <p:cNvPr id="84" name="Content"/>
              <p:cNvSpPr txBox="1"/>
              <p:nvPr/>
            </p:nvSpPr>
            <p:spPr>
              <a:xfrm>
                <a:off x="4356895" y="3334651"/>
                <a:ext cx="1209434" cy="230832"/>
              </a:xfrm>
              <a:prstGeom prst="rect">
                <a:avLst/>
              </a:prstGeom>
              <a:noFill/>
            </p:spPr>
            <p:txBody>
              <a:bodyPr wrap="none" lIns="164592" tIns="18288" rIns="45720" bIns="27432" rtlCol="0" anchor="ctr" anchorCtr="0">
                <a:spAutoFit/>
              </a:bodyPr>
              <a:lstStyle/>
              <a:p>
                <a:r>
                  <a:rPr lang="en-US" sz="1200" dirty="0" smtClean="0">
                    <a:latin typeface="Segoe UI" pitchFamily="34" charset="0"/>
                    <a:ea typeface="Segoe UI" pitchFamily="34" charset="0"/>
                    <a:cs typeface="Segoe UI" pitchFamily="34" charset="0"/>
                  </a:rPr>
                  <a:t>Science Fiction</a:t>
                </a:r>
                <a:endParaRPr lang="en-US" sz="1200" dirty="0">
                  <a:latin typeface="Segoe UI" pitchFamily="34" charset="0"/>
                  <a:ea typeface="Segoe UI" pitchFamily="34" charset="0"/>
                  <a:cs typeface="Segoe UI" pitchFamily="34" charset="0"/>
                </a:endParaRPr>
              </a:p>
            </p:txBody>
          </p:sp>
          <p:sp>
            <p:nvSpPr>
              <p:cNvPr id="85" name="Circle"/>
              <p:cNvSpPr/>
              <p:nvPr/>
            </p:nvSpPr>
            <p:spPr>
              <a:xfrm>
                <a:off x="4356895" y="3374807"/>
                <a:ext cx="119960" cy="119922"/>
              </a:xfrm>
              <a:prstGeom prst="ellipse">
                <a:avLst/>
              </a:prstGeom>
              <a:solidFill>
                <a:srgbClr val="FFFFFF"/>
              </a:solidFill>
              <a:ln w="3175">
                <a:solidFill>
                  <a:srgbClr val="FFFFFF">
                    <a:lumMod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grpSp>
      </p:grpSp>
      <p:grpSp>
        <p:nvGrpSpPr>
          <p:cNvPr id="3" name="Group 2"/>
          <p:cNvGrpSpPr/>
          <p:nvPr/>
        </p:nvGrpSpPr>
        <p:grpSpPr>
          <a:xfrm>
            <a:off x="488504" y="4236642"/>
            <a:ext cx="609013" cy="805771"/>
            <a:chOff x="342017" y="3841106"/>
            <a:chExt cx="609013" cy="805771"/>
          </a:xfrm>
        </p:grpSpPr>
        <p:grpSp>
          <p:nvGrpSpPr>
            <p:cNvPr id="58" name="RadioButtonSelected"/>
            <p:cNvGrpSpPr/>
            <p:nvPr>
              <p:custDataLst>
                <p:custData r:id="rId22"/>
              </p:custDataLst>
            </p:nvPr>
          </p:nvGrpSpPr>
          <p:grpSpPr>
            <a:xfrm>
              <a:off x="342017" y="3841106"/>
              <a:ext cx="609013" cy="230832"/>
              <a:chOff x="4356895" y="3334651"/>
              <a:chExt cx="609013" cy="230832"/>
            </a:xfrm>
          </p:grpSpPr>
          <p:sp>
            <p:nvSpPr>
              <p:cNvPr id="59" name="Content"/>
              <p:cNvSpPr txBox="1"/>
              <p:nvPr/>
            </p:nvSpPr>
            <p:spPr>
              <a:xfrm>
                <a:off x="4356895" y="3334651"/>
                <a:ext cx="609013" cy="230832"/>
              </a:xfrm>
              <a:prstGeom prst="rect">
                <a:avLst/>
              </a:prstGeom>
              <a:noFill/>
            </p:spPr>
            <p:txBody>
              <a:bodyPr wrap="none" lIns="164592" tIns="18288" rIns="45720" bIns="27432" rtlCol="0" anchor="ctr" anchorCtr="0">
                <a:spAutoFit/>
              </a:bodyPr>
              <a:lstStyle/>
              <a:p>
                <a:r>
                  <a:rPr lang="en-US" sz="1200" dirty="0" smtClean="0">
                    <a:latin typeface="Segoe UI" pitchFamily="34" charset="0"/>
                    <a:ea typeface="Segoe UI" pitchFamily="34" charset="0"/>
                    <a:cs typeface="Segoe UI" pitchFamily="34" charset="0"/>
                  </a:rPr>
                  <a:t>Board</a:t>
                </a:r>
                <a:endParaRPr lang="en-US" sz="1200" dirty="0">
                  <a:latin typeface="Segoe UI" pitchFamily="34" charset="0"/>
                  <a:ea typeface="Segoe UI" pitchFamily="34" charset="0"/>
                  <a:cs typeface="Segoe UI" pitchFamily="34" charset="0"/>
                </a:endParaRPr>
              </a:p>
            </p:txBody>
          </p:sp>
          <p:grpSp>
            <p:nvGrpSpPr>
              <p:cNvPr id="60" name="Group 59"/>
              <p:cNvGrpSpPr/>
              <p:nvPr/>
            </p:nvGrpSpPr>
            <p:grpSpPr>
              <a:xfrm>
                <a:off x="4356895" y="3374807"/>
                <a:ext cx="119960" cy="119922"/>
                <a:chOff x="4356895" y="3374807"/>
                <a:chExt cx="119960" cy="119922"/>
              </a:xfrm>
            </p:grpSpPr>
            <p:sp>
              <p:nvSpPr>
                <p:cNvPr id="61" name="Circle"/>
                <p:cNvSpPr/>
                <p:nvPr/>
              </p:nvSpPr>
              <p:spPr>
                <a:xfrm>
                  <a:off x="4356895" y="3374807"/>
                  <a:ext cx="119960" cy="119922"/>
                </a:xfrm>
                <a:prstGeom prst="ellipse">
                  <a:avLst/>
                </a:prstGeom>
                <a:solidFill>
                  <a:srgbClr val="FFFFFF"/>
                </a:solidFill>
                <a:ln w="3175">
                  <a:solidFill>
                    <a:srgbClr val="FFFFFF">
                      <a:lumMod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sp>
              <p:nvSpPr>
                <p:cNvPr id="62" name="InnerCircle"/>
                <p:cNvSpPr/>
                <p:nvPr/>
              </p:nvSpPr>
              <p:spPr>
                <a:xfrm>
                  <a:off x="4390432" y="3407093"/>
                  <a:ext cx="58189" cy="58190"/>
                </a:xfrm>
                <a:prstGeom prst="ellipse">
                  <a:avLst/>
                </a:prstGeom>
                <a:solidFill>
                  <a:srgbClr val="FFFFFF">
                    <a:lumMod val="50000"/>
                  </a:srgbClr>
                </a:solidFill>
                <a:ln>
                  <a:noFill/>
                </a:ln>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grpSp>
        </p:grpSp>
        <p:grpSp>
          <p:nvGrpSpPr>
            <p:cNvPr id="68" name="RadioButtonUnselected"/>
            <p:cNvGrpSpPr/>
            <p:nvPr>
              <p:custDataLst>
                <p:custData r:id="rId23"/>
              </p:custDataLst>
            </p:nvPr>
          </p:nvGrpSpPr>
          <p:grpSpPr>
            <a:xfrm>
              <a:off x="342017" y="4128576"/>
              <a:ext cx="527709" cy="230832"/>
              <a:chOff x="4356895" y="3334651"/>
              <a:chExt cx="527709" cy="230832"/>
            </a:xfrm>
          </p:grpSpPr>
          <p:sp>
            <p:nvSpPr>
              <p:cNvPr id="69" name="Content"/>
              <p:cNvSpPr txBox="1"/>
              <p:nvPr/>
            </p:nvSpPr>
            <p:spPr>
              <a:xfrm>
                <a:off x="4356895" y="3334651"/>
                <a:ext cx="527709" cy="230832"/>
              </a:xfrm>
              <a:prstGeom prst="rect">
                <a:avLst/>
              </a:prstGeom>
              <a:noFill/>
            </p:spPr>
            <p:txBody>
              <a:bodyPr wrap="none" lIns="164592" tIns="18288" rIns="45720" bIns="27432" rtlCol="0" anchor="ctr" anchorCtr="0">
                <a:spAutoFit/>
              </a:bodyPr>
              <a:lstStyle/>
              <a:p>
                <a:r>
                  <a:rPr lang="en-US" sz="1200" dirty="0" smtClean="0">
                    <a:latin typeface="Segoe UI" pitchFamily="34" charset="0"/>
                    <a:ea typeface="Segoe UI" pitchFamily="34" charset="0"/>
                    <a:cs typeface="Segoe UI" pitchFamily="34" charset="0"/>
                  </a:rPr>
                  <a:t>Card</a:t>
                </a:r>
                <a:endParaRPr lang="en-US" sz="1200" dirty="0">
                  <a:latin typeface="Segoe UI" pitchFamily="34" charset="0"/>
                  <a:ea typeface="Segoe UI" pitchFamily="34" charset="0"/>
                  <a:cs typeface="Segoe UI" pitchFamily="34" charset="0"/>
                </a:endParaRPr>
              </a:p>
            </p:txBody>
          </p:sp>
          <p:sp>
            <p:nvSpPr>
              <p:cNvPr id="70" name="Circle"/>
              <p:cNvSpPr/>
              <p:nvPr/>
            </p:nvSpPr>
            <p:spPr>
              <a:xfrm>
                <a:off x="4356895" y="3374807"/>
                <a:ext cx="119960" cy="119922"/>
              </a:xfrm>
              <a:prstGeom prst="ellipse">
                <a:avLst/>
              </a:prstGeom>
              <a:solidFill>
                <a:srgbClr val="FFFFFF"/>
              </a:solidFill>
              <a:ln w="3175">
                <a:solidFill>
                  <a:srgbClr val="FFFFFF">
                    <a:lumMod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grpSp>
        <p:grpSp>
          <p:nvGrpSpPr>
            <p:cNvPr id="87" name="RadioButtonUnselected"/>
            <p:cNvGrpSpPr/>
            <p:nvPr>
              <p:custDataLst>
                <p:custData r:id="rId24"/>
              </p:custDataLst>
            </p:nvPr>
          </p:nvGrpSpPr>
          <p:grpSpPr>
            <a:xfrm>
              <a:off x="342017" y="4416045"/>
              <a:ext cx="482376" cy="230832"/>
              <a:chOff x="4356895" y="3334651"/>
              <a:chExt cx="482376" cy="230832"/>
            </a:xfrm>
          </p:grpSpPr>
          <p:sp>
            <p:nvSpPr>
              <p:cNvPr id="88" name="Content"/>
              <p:cNvSpPr txBox="1"/>
              <p:nvPr/>
            </p:nvSpPr>
            <p:spPr>
              <a:xfrm>
                <a:off x="4356895" y="3334651"/>
                <a:ext cx="482376" cy="230832"/>
              </a:xfrm>
              <a:prstGeom prst="rect">
                <a:avLst/>
              </a:prstGeom>
              <a:noFill/>
            </p:spPr>
            <p:txBody>
              <a:bodyPr wrap="none" lIns="164592" tIns="18288" rIns="45720" bIns="27432" rtlCol="0" anchor="ctr" anchorCtr="0">
                <a:spAutoFit/>
              </a:bodyPr>
              <a:lstStyle/>
              <a:p>
                <a:r>
                  <a:rPr lang="en-US" sz="1200" dirty="0" smtClean="0">
                    <a:latin typeface="Segoe UI" pitchFamily="34" charset="0"/>
                    <a:ea typeface="Segoe UI" pitchFamily="34" charset="0"/>
                    <a:cs typeface="Segoe UI" pitchFamily="34" charset="0"/>
                  </a:rPr>
                  <a:t>War</a:t>
                </a:r>
              </a:p>
            </p:txBody>
          </p:sp>
          <p:sp>
            <p:nvSpPr>
              <p:cNvPr id="89" name="Circle"/>
              <p:cNvSpPr/>
              <p:nvPr/>
            </p:nvSpPr>
            <p:spPr>
              <a:xfrm>
                <a:off x="4356895" y="3374807"/>
                <a:ext cx="119960" cy="119922"/>
              </a:xfrm>
              <a:prstGeom prst="ellipse">
                <a:avLst/>
              </a:prstGeom>
              <a:solidFill>
                <a:srgbClr val="FFFFFF"/>
              </a:solidFill>
              <a:ln w="3175">
                <a:solidFill>
                  <a:srgbClr val="FFFFFF">
                    <a:lumMod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grpSp>
      </p:grpSp>
      <p:grpSp>
        <p:nvGrpSpPr>
          <p:cNvPr id="113" name="Group 112"/>
          <p:cNvGrpSpPr/>
          <p:nvPr/>
        </p:nvGrpSpPr>
        <p:grpSpPr>
          <a:xfrm>
            <a:off x="3254298" y="4236642"/>
            <a:ext cx="443198" cy="1027829"/>
            <a:chOff x="1685297" y="3900124"/>
            <a:chExt cx="443198" cy="1027829"/>
          </a:xfrm>
        </p:grpSpPr>
        <p:grpSp>
          <p:nvGrpSpPr>
            <p:cNvPr id="114" name="RadioButtonSelected"/>
            <p:cNvGrpSpPr/>
            <p:nvPr>
              <p:custDataLst>
                <p:custData r:id="rId18"/>
              </p:custDataLst>
            </p:nvPr>
          </p:nvGrpSpPr>
          <p:grpSpPr>
            <a:xfrm>
              <a:off x="1685297" y="3900124"/>
              <a:ext cx="295722" cy="388538"/>
              <a:chOff x="4356895" y="3334651"/>
              <a:chExt cx="295722" cy="388538"/>
            </a:xfrm>
          </p:grpSpPr>
          <p:sp>
            <p:nvSpPr>
              <p:cNvPr id="124" name="Content"/>
              <p:cNvSpPr txBox="1"/>
              <p:nvPr/>
            </p:nvSpPr>
            <p:spPr>
              <a:xfrm>
                <a:off x="4356895" y="3334651"/>
                <a:ext cx="295722" cy="230832"/>
              </a:xfrm>
              <a:prstGeom prst="rect">
                <a:avLst/>
              </a:prstGeom>
              <a:noFill/>
            </p:spPr>
            <p:txBody>
              <a:bodyPr wrap="none" lIns="164592" tIns="18288" rIns="45720" bIns="27432" rtlCol="0" anchor="ctr" anchorCtr="0">
                <a:spAutoFit/>
              </a:bodyPr>
              <a:lstStyle/>
              <a:p>
                <a:r>
                  <a:rPr lang="en-US" sz="1200" dirty="0" smtClean="0">
                    <a:latin typeface="Segoe UI" pitchFamily="34" charset="0"/>
                    <a:ea typeface="Segoe UI" pitchFamily="34" charset="0"/>
                    <a:cs typeface="Segoe UI" pitchFamily="34" charset="0"/>
                  </a:rPr>
                  <a:t>2</a:t>
                </a:r>
                <a:endParaRPr lang="en-US" sz="1200" dirty="0">
                  <a:latin typeface="Segoe UI" pitchFamily="34" charset="0"/>
                  <a:ea typeface="Segoe UI" pitchFamily="34" charset="0"/>
                  <a:cs typeface="Segoe UI" pitchFamily="34" charset="0"/>
                </a:endParaRPr>
              </a:p>
            </p:txBody>
          </p:sp>
          <p:grpSp>
            <p:nvGrpSpPr>
              <p:cNvPr id="125" name="Group 124"/>
              <p:cNvGrpSpPr/>
              <p:nvPr/>
            </p:nvGrpSpPr>
            <p:grpSpPr>
              <a:xfrm>
                <a:off x="4356895" y="3374807"/>
                <a:ext cx="119960" cy="348382"/>
                <a:chOff x="4356895" y="3374807"/>
                <a:chExt cx="119960" cy="348382"/>
              </a:xfrm>
            </p:grpSpPr>
            <p:sp>
              <p:nvSpPr>
                <p:cNvPr id="126" name="Circle"/>
                <p:cNvSpPr/>
                <p:nvPr/>
              </p:nvSpPr>
              <p:spPr>
                <a:xfrm>
                  <a:off x="4356895" y="3374807"/>
                  <a:ext cx="119960" cy="119922"/>
                </a:xfrm>
                <a:prstGeom prst="ellipse">
                  <a:avLst/>
                </a:prstGeom>
                <a:solidFill>
                  <a:srgbClr val="FFFFFF"/>
                </a:solidFill>
                <a:ln w="3175">
                  <a:solidFill>
                    <a:srgbClr val="FFFFFF">
                      <a:lumMod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sp>
              <p:nvSpPr>
                <p:cNvPr id="127" name="InnerCircle"/>
                <p:cNvSpPr/>
                <p:nvPr/>
              </p:nvSpPr>
              <p:spPr>
                <a:xfrm>
                  <a:off x="4402155" y="3664999"/>
                  <a:ext cx="58189" cy="58190"/>
                </a:xfrm>
                <a:prstGeom prst="ellipse">
                  <a:avLst/>
                </a:prstGeom>
                <a:solidFill>
                  <a:srgbClr val="FFFFFF">
                    <a:lumMod val="50000"/>
                  </a:srgbClr>
                </a:solidFill>
                <a:ln>
                  <a:noFill/>
                </a:ln>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grpSp>
        </p:grpSp>
        <p:grpSp>
          <p:nvGrpSpPr>
            <p:cNvPr id="115" name="RadioButtonUnselected"/>
            <p:cNvGrpSpPr/>
            <p:nvPr>
              <p:custDataLst>
                <p:custData r:id="rId19"/>
              </p:custDataLst>
            </p:nvPr>
          </p:nvGrpSpPr>
          <p:grpSpPr>
            <a:xfrm>
              <a:off x="1685297" y="4165790"/>
              <a:ext cx="439992" cy="230832"/>
              <a:chOff x="4356895" y="3334651"/>
              <a:chExt cx="439992" cy="230832"/>
            </a:xfrm>
          </p:grpSpPr>
          <p:sp>
            <p:nvSpPr>
              <p:cNvPr id="122" name="Content"/>
              <p:cNvSpPr txBox="1"/>
              <p:nvPr/>
            </p:nvSpPr>
            <p:spPr>
              <a:xfrm>
                <a:off x="4356895" y="3334651"/>
                <a:ext cx="439992" cy="230832"/>
              </a:xfrm>
              <a:prstGeom prst="rect">
                <a:avLst/>
              </a:prstGeom>
              <a:noFill/>
            </p:spPr>
            <p:txBody>
              <a:bodyPr wrap="none" lIns="164592" tIns="18288" rIns="45720" bIns="27432" rtlCol="0" anchor="ctr" anchorCtr="0">
                <a:spAutoFit/>
              </a:bodyPr>
              <a:lstStyle/>
              <a:p>
                <a:r>
                  <a:rPr lang="en-US" sz="1200" dirty="0" smtClean="0">
                    <a:latin typeface="Segoe UI" pitchFamily="34" charset="0"/>
                    <a:ea typeface="Segoe UI" pitchFamily="34" charset="0"/>
                    <a:cs typeface="Segoe UI" pitchFamily="34" charset="0"/>
                  </a:rPr>
                  <a:t>2-4</a:t>
                </a:r>
              </a:p>
            </p:txBody>
          </p:sp>
          <p:sp>
            <p:nvSpPr>
              <p:cNvPr id="123" name="Circle"/>
              <p:cNvSpPr/>
              <p:nvPr/>
            </p:nvSpPr>
            <p:spPr>
              <a:xfrm>
                <a:off x="4356895" y="3374807"/>
                <a:ext cx="119960" cy="119922"/>
              </a:xfrm>
              <a:prstGeom prst="ellipse">
                <a:avLst/>
              </a:prstGeom>
              <a:noFill/>
              <a:ln w="3175">
                <a:solidFill>
                  <a:srgbClr val="FFFFFF">
                    <a:lumMod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grpSp>
        <p:grpSp>
          <p:nvGrpSpPr>
            <p:cNvPr id="116" name="RadioButtonUnselected"/>
            <p:cNvGrpSpPr/>
            <p:nvPr>
              <p:custDataLst>
                <p:custData r:id="rId20"/>
              </p:custDataLst>
            </p:nvPr>
          </p:nvGrpSpPr>
          <p:grpSpPr>
            <a:xfrm>
              <a:off x="1685297" y="4431456"/>
              <a:ext cx="439992" cy="230832"/>
              <a:chOff x="4356895" y="3334651"/>
              <a:chExt cx="439992" cy="230832"/>
            </a:xfrm>
          </p:grpSpPr>
          <p:sp>
            <p:nvSpPr>
              <p:cNvPr id="120" name="Content"/>
              <p:cNvSpPr txBox="1"/>
              <p:nvPr/>
            </p:nvSpPr>
            <p:spPr>
              <a:xfrm>
                <a:off x="4356895" y="3334651"/>
                <a:ext cx="439992" cy="230832"/>
              </a:xfrm>
              <a:prstGeom prst="rect">
                <a:avLst/>
              </a:prstGeom>
              <a:noFill/>
            </p:spPr>
            <p:txBody>
              <a:bodyPr wrap="none" lIns="164592" tIns="18288" rIns="45720" bIns="27432" rtlCol="0" anchor="ctr" anchorCtr="0">
                <a:spAutoFit/>
              </a:bodyPr>
              <a:lstStyle/>
              <a:p>
                <a:r>
                  <a:rPr lang="en-US" sz="1200" dirty="0" smtClean="0">
                    <a:latin typeface="Segoe UI" pitchFamily="34" charset="0"/>
                    <a:ea typeface="Segoe UI" pitchFamily="34" charset="0"/>
                    <a:cs typeface="Segoe UI" pitchFamily="34" charset="0"/>
                  </a:rPr>
                  <a:t>2-6</a:t>
                </a:r>
                <a:endParaRPr lang="en-US" sz="1200" dirty="0">
                  <a:latin typeface="Segoe UI" pitchFamily="34" charset="0"/>
                  <a:ea typeface="Segoe UI" pitchFamily="34" charset="0"/>
                  <a:cs typeface="Segoe UI" pitchFamily="34" charset="0"/>
                </a:endParaRPr>
              </a:p>
            </p:txBody>
          </p:sp>
          <p:sp>
            <p:nvSpPr>
              <p:cNvPr id="121" name="Circle"/>
              <p:cNvSpPr/>
              <p:nvPr/>
            </p:nvSpPr>
            <p:spPr>
              <a:xfrm>
                <a:off x="4356895" y="3374807"/>
                <a:ext cx="119960" cy="119922"/>
              </a:xfrm>
              <a:prstGeom prst="ellipse">
                <a:avLst/>
              </a:prstGeom>
              <a:solidFill>
                <a:srgbClr val="FFFFFF"/>
              </a:solidFill>
              <a:ln w="3175">
                <a:solidFill>
                  <a:srgbClr val="FFFFFF">
                    <a:lumMod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grpSp>
        <p:grpSp>
          <p:nvGrpSpPr>
            <p:cNvPr id="117" name="RadioButtonUnselected"/>
            <p:cNvGrpSpPr/>
            <p:nvPr>
              <p:custDataLst>
                <p:custData r:id="rId21"/>
              </p:custDataLst>
            </p:nvPr>
          </p:nvGrpSpPr>
          <p:grpSpPr>
            <a:xfrm>
              <a:off x="1685297" y="4697121"/>
              <a:ext cx="443198" cy="230832"/>
              <a:chOff x="4356895" y="3334651"/>
              <a:chExt cx="443198" cy="230832"/>
            </a:xfrm>
          </p:grpSpPr>
          <p:sp>
            <p:nvSpPr>
              <p:cNvPr id="118" name="Content"/>
              <p:cNvSpPr txBox="1"/>
              <p:nvPr/>
            </p:nvSpPr>
            <p:spPr>
              <a:xfrm>
                <a:off x="4356895" y="3334651"/>
                <a:ext cx="443198" cy="230832"/>
              </a:xfrm>
              <a:prstGeom prst="rect">
                <a:avLst/>
              </a:prstGeom>
              <a:noFill/>
            </p:spPr>
            <p:txBody>
              <a:bodyPr wrap="none" lIns="164592" tIns="18288" rIns="45720" bIns="27432" rtlCol="0" anchor="ctr" anchorCtr="0">
                <a:spAutoFit/>
              </a:bodyPr>
              <a:lstStyle/>
              <a:p>
                <a:r>
                  <a:rPr lang="en-US" sz="1200" dirty="0" smtClean="0">
                    <a:latin typeface="Segoe UI" pitchFamily="34" charset="0"/>
                    <a:ea typeface="Segoe UI" pitchFamily="34" charset="0"/>
                    <a:cs typeface="Segoe UI" pitchFamily="34" charset="0"/>
                  </a:rPr>
                  <a:t>&gt; 6</a:t>
                </a:r>
                <a:endParaRPr lang="en-US" sz="1200" dirty="0">
                  <a:latin typeface="Segoe UI" pitchFamily="34" charset="0"/>
                  <a:ea typeface="Segoe UI" pitchFamily="34" charset="0"/>
                  <a:cs typeface="Segoe UI" pitchFamily="34" charset="0"/>
                </a:endParaRPr>
              </a:p>
            </p:txBody>
          </p:sp>
          <p:sp>
            <p:nvSpPr>
              <p:cNvPr id="119" name="Circle"/>
              <p:cNvSpPr/>
              <p:nvPr/>
            </p:nvSpPr>
            <p:spPr>
              <a:xfrm>
                <a:off x="4356895" y="3374807"/>
                <a:ext cx="119960" cy="119922"/>
              </a:xfrm>
              <a:prstGeom prst="ellipse">
                <a:avLst/>
              </a:prstGeom>
              <a:solidFill>
                <a:srgbClr val="FFFFFF"/>
              </a:solidFill>
              <a:ln w="3175">
                <a:solidFill>
                  <a:srgbClr val="FFFFFF">
                    <a:lumMod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dirty="0"/>
              </a:p>
            </p:txBody>
          </p:sp>
        </p:grpSp>
      </p:grpSp>
      <p:sp>
        <p:nvSpPr>
          <p:cNvPr id="128" name="Content"/>
          <p:cNvSpPr/>
          <p:nvPr>
            <p:custDataLst>
              <p:custData r:id="rId10"/>
            </p:custDataLst>
          </p:nvPr>
        </p:nvSpPr>
        <p:spPr>
          <a:xfrm>
            <a:off x="4468521" y="4526344"/>
            <a:ext cx="1831112" cy="228600"/>
          </a:xfrm>
          <a:prstGeom prst="roundRect">
            <a:avLst/>
          </a:prstGeom>
          <a:ln/>
        </p:spPr>
        <p:style>
          <a:lnRef idx="2">
            <a:schemeClr val="accent1">
              <a:shade val="50000"/>
            </a:schemeClr>
          </a:lnRef>
          <a:fillRef idx="1">
            <a:schemeClr val="accent1"/>
          </a:fillRef>
          <a:effectRef idx="0">
            <a:schemeClr val="accent1"/>
          </a:effectRef>
          <a:fontRef idx="minor">
            <a:schemeClr val="lt1"/>
          </a:fontRef>
        </p:style>
        <p:txBody>
          <a:bodyPr wrap="square" lIns="91440" tIns="0" rIns="91440" bIns="9144" rtlCol="0" anchor="ctr">
            <a:noAutofit/>
          </a:bodyPr>
          <a:lstStyle/>
          <a:p>
            <a:pPr algn="ctr"/>
            <a:r>
              <a:rPr lang="en-US" sz="1200" b="1" dirty="0" smtClean="0">
                <a:solidFill>
                  <a:schemeClr val="bg1"/>
                </a:solidFill>
                <a:latin typeface="Calibri" pitchFamily="34" charset="0"/>
                <a:cs typeface="Segoe UI" pitchFamily="34" charset="0"/>
              </a:rPr>
              <a:t>Find Me Some Games!</a:t>
            </a:r>
            <a:endParaRPr lang="en-US" sz="1200" b="1" dirty="0">
              <a:solidFill>
                <a:schemeClr val="bg1"/>
              </a:solidFill>
              <a:latin typeface="Calibri" pitchFamily="34" charset="0"/>
              <a:cs typeface="Segoe UI" pitchFamily="34" charset="0"/>
            </a:endParaRPr>
          </a:p>
        </p:txBody>
      </p:sp>
      <p:grpSp>
        <p:nvGrpSpPr>
          <p:cNvPr id="129" name="List"/>
          <p:cNvGrpSpPr/>
          <p:nvPr>
            <p:custDataLst>
              <p:custData r:id="rId11"/>
            </p:custDataLst>
          </p:nvPr>
        </p:nvGrpSpPr>
        <p:grpSpPr>
          <a:xfrm>
            <a:off x="241617" y="5837150"/>
            <a:ext cx="4072475" cy="766846"/>
            <a:chOff x="4610405" y="3047458"/>
            <a:chExt cx="1651415" cy="1533690"/>
          </a:xfrm>
        </p:grpSpPr>
        <p:grpSp>
          <p:nvGrpSpPr>
            <p:cNvPr id="130" name="Group 129"/>
            <p:cNvGrpSpPr/>
            <p:nvPr/>
          </p:nvGrpSpPr>
          <p:grpSpPr>
            <a:xfrm>
              <a:off x="4610405" y="3047458"/>
              <a:ext cx="1651415" cy="1533690"/>
              <a:chOff x="4648810" y="3359442"/>
              <a:chExt cx="713680" cy="756306"/>
            </a:xfrm>
          </p:grpSpPr>
          <p:sp>
            <p:nvSpPr>
              <p:cNvPr id="136" name="Background"/>
              <p:cNvSpPr>
                <a:spLocks/>
              </p:cNvSpPr>
              <p:nvPr/>
            </p:nvSpPr>
            <p:spPr>
              <a:xfrm>
                <a:off x="4648810" y="3359442"/>
                <a:ext cx="713680" cy="756306"/>
              </a:xfrm>
              <a:prstGeom prst="rect">
                <a:avLst/>
              </a:prstGeom>
              <a:solidFill>
                <a:srgbClr val="FFFFFF"/>
              </a:solidFill>
              <a:ln w="3175" cap="flat" cmpd="sng" algn="ctr">
                <a:solidFill>
                  <a:srgbClr val="FFFFFF">
                    <a:lumMod val="50000"/>
                  </a:srgbClr>
                </a:solidFill>
                <a:prstDash val="solid"/>
              </a:ln>
              <a:effectLst/>
            </p:spPr>
            <p:txBody>
              <a:bodyPr rot="0" spcFirstLastPara="0" vertOverflow="overflow" horzOverflow="overflow" vert="horz" wrap="square" lIns="45720" tIns="0" rIns="91440" bIns="0" numCol="1" spcCol="0" rtlCol="0" fromWordArt="0" anchor="ctr" anchorCtr="0" forceAA="0" compatLnSpc="1">
                <a:prstTxWarp prst="textNoShape">
                  <a:avLst/>
                </a:prstTxWarp>
                <a:noAutofit/>
              </a:bodyPr>
              <a:lstStyle/>
              <a:p>
                <a:pPr marL="0" marR="0" indent="0" algn="ctr" defTabSz="914400" eaLnBrk="1" fontAlgn="auto" latinLnBrk="0" hangingPunct="1">
                  <a:lnSpc>
                    <a:spcPct val="100000"/>
                  </a:lnSpc>
                  <a:spcBef>
                    <a:spcPts val="0"/>
                  </a:spcBef>
                  <a:spcAft>
                    <a:spcPts val="0"/>
                  </a:spcAft>
                  <a:buClrTx/>
                  <a:buSzTx/>
                  <a:buFontTx/>
                  <a:buNone/>
                  <a:tabLst/>
                </a:pPr>
                <a:endParaRPr kumimoji="0" lang="en-US" sz="1050" b="0" i="0" u="none" strike="noStrike" kern="0" cap="none" spc="0" normalizeH="0" baseline="0" noProof="0" dirty="0" smtClean="0">
                  <a:ln>
                    <a:noFill/>
                  </a:ln>
                  <a:solidFill>
                    <a:srgbClr val="000000">
                      <a:lumMod val="75000"/>
                      <a:lumOff val="25000"/>
                    </a:srgbClr>
                  </a:solidFill>
                  <a:effectLst/>
                  <a:uLnTx/>
                  <a:uFillTx/>
                  <a:latin typeface="Segoe UI"/>
                  <a:ea typeface="+mn-ea"/>
                  <a:cs typeface="+mn-cs"/>
                </a:endParaRPr>
              </a:p>
            </p:txBody>
          </p:sp>
          <p:sp>
            <p:nvSpPr>
              <p:cNvPr id="137" name="Content"/>
              <p:cNvSpPr>
                <a:spLocks/>
              </p:cNvSpPr>
              <p:nvPr/>
            </p:nvSpPr>
            <p:spPr>
              <a:xfrm>
                <a:off x="4648810" y="3359442"/>
                <a:ext cx="713680" cy="746724"/>
              </a:xfrm>
              <a:prstGeom prst="rect">
                <a:avLst/>
              </a:prstGeom>
              <a:noFill/>
              <a:ln w="3175">
                <a:noFill/>
              </a:ln>
              <a:effectLst/>
            </p:spPr>
            <p:style>
              <a:lnRef idx="2">
                <a:srgbClr val="4F81BD">
                  <a:shade val="50000"/>
                </a:srgbClr>
              </a:lnRef>
              <a:fillRef idx="1">
                <a:srgbClr val="4F81BD"/>
              </a:fillRef>
              <a:effectRef idx="0">
                <a:srgbClr val="4F81BD"/>
              </a:effectRef>
              <a:fontRef idx="minor">
                <a:srgbClr val="000000"/>
              </a:fontRef>
            </p:style>
            <p:txBody>
              <a:bodyPr lIns="45720" tIns="0" rIns="0" bIns="18288" rtlCol="0" anchor="t" anchorCtr="0">
                <a:spAutoFit/>
              </a:bodyPr>
              <a:lstStyle/>
              <a:p>
                <a:r>
                  <a:rPr lang="en-US" sz="1200" dirty="0" smtClean="0">
                    <a:solidFill>
                      <a:sysClr val="windowText" lastClr="000000"/>
                    </a:solidFill>
                    <a:latin typeface="Segoe UI" pitchFamily="34" charset="0"/>
                    <a:cs typeface="Segoe UI" pitchFamily="34" charset="0"/>
                  </a:rPr>
                  <a:t>Lord Of The Rings Risk</a:t>
                </a:r>
              </a:p>
              <a:p>
                <a:r>
                  <a:rPr lang="en-US" sz="1200" dirty="0" err="1" smtClean="0">
                    <a:solidFill>
                      <a:sysClr val="windowText" lastClr="000000"/>
                    </a:solidFill>
                    <a:latin typeface="Segoe UI" pitchFamily="34" charset="0"/>
                    <a:cs typeface="Segoe UI" pitchFamily="34" charset="0"/>
                  </a:rPr>
                  <a:t>Thudd</a:t>
                </a:r>
                <a:endParaRPr lang="en-US" sz="1200" dirty="0" smtClean="0">
                  <a:solidFill>
                    <a:sysClr val="windowText" lastClr="000000"/>
                  </a:solidFill>
                  <a:latin typeface="Segoe UI" pitchFamily="34" charset="0"/>
                  <a:cs typeface="Segoe UI" pitchFamily="34" charset="0"/>
                </a:endParaRPr>
              </a:p>
              <a:p>
                <a:r>
                  <a:rPr lang="en-US" sz="1200" dirty="0" err="1" smtClean="0">
                    <a:solidFill>
                      <a:sysClr val="windowText" lastClr="000000"/>
                    </a:solidFill>
                    <a:latin typeface="Segoe UI" pitchFamily="34" charset="0"/>
                    <a:cs typeface="Segoe UI" pitchFamily="34" charset="0"/>
                  </a:rPr>
                  <a:t>Carcassone</a:t>
                </a:r>
                <a:endParaRPr lang="en-US" sz="1200" dirty="0" smtClean="0">
                  <a:solidFill>
                    <a:sysClr val="windowText" lastClr="000000"/>
                  </a:solidFill>
                  <a:latin typeface="Segoe UI" pitchFamily="34" charset="0"/>
                  <a:cs typeface="Segoe UI" pitchFamily="34" charset="0"/>
                </a:endParaRPr>
              </a:p>
              <a:p>
                <a:r>
                  <a:rPr lang="en-US" sz="1200" dirty="0" smtClean="0">
                    <a:solidFill>
                      <a:sysClr val="windowText" lastClr="000000"/>
                    </a:solidFill>
                    <a:latin typeface="Segoe UI" pitchFamily="34" charset="0"/>
                    <a:cs typeface="Segoe UI" pitchFamily="34" charset="0"/>
                  </a:rPr>
                  <a:t>The Road To </a:t>
                </a:r>
                <a:r>
                  <a:rPr lang="en-US" sz="1200" dirty="0" err="1" smtClean="0">
                    <a:solidFill>
                      <a:sysClr val="windowText" lastClr="000000"/>
                    </a:solidFill>
                    <a:latin typeface="Segoe UI" pitchFamily="34" charset="0"/>
                    <a:cs typeface="Segoe UI" pitchFamily="34" charset="0"/>
                  </a:rPr>
                  <a:t>Cantabury</a:t>
                </a:r>
                <a:endParaRPr lang="en-US" sz="1200" dirty="0">
                  <a:solidFill>
                    <a:sysClr val="windowText" lastClr="000000"/>
                  </a:solidFill>
                  <a:latin typeface="Segoe UI" pitchFamily="34" charset="0"/>
                  <a:cs typeface="Segoe UI" pitchFamily="34" charset="0"/>
                </a:endParaRPr>
              </a:p>
            </p:txBody>
          </p:sp>
        </p:grpSp>
        <p:grpSp>
          <p:nvGrpSpPr>
            <p:cNvPr id="131" name="Group 130"/>
            <p:cNvGrpSpPr/>
            <p:nvPr>
              <p:custDataLst>
                <p:custData r:id="rId17"/>
              </p:custDataLst>
            </p:nvPr>
          </p:nvGrpSpPr>
          <p:grpSpPr>
            <a:xfrm>
              <a:off x="6201808" y="3047458"/>
              <a:ext cx="60012" cy="1533690"/>
              <a:chOff x="4584639" y="1543110"/>
              <a:chExt cx="60012" cy="3562292"/>
            </a:xfrm>
          </p:grpSpPr>
          <p:sp>
            <p:nvSpPr>
              <p:cNvPr id="132" name="ScrollBar"/>
              <p:cNvSpPr>
                <a:spLocks/>
              </p:cNvSpPr>
              <p:nvPr/>
            </p:nvSpPr>
            <p:spPr>
              <a:xfrm>
                <a:off x="4584639" y="1543110"/>
                <a:ext cx="60012" cy="3562292"/>
              </a:xfrm>
              <a:prstGeom prst="rect">
                <a:avLst/>
              </a:prstGeom>
              <a:solidFill>
                <a:srgbClr val="FFFFFF">
                  <a:lumMod val="95000"/>
                </a:srgbClr>
              </a:solidFill>
              <a:ln w="3175">
                <a:solidFill>
                  <a:srgbClr val="FFFFFF">
                    <a:lumMod val="50000"/>
                  </a:srgbClr>
                </a:solidFill>
              </a:ln>
            </p:spPr>
            <p:style>
              <a:lnRef idx="2">
                <a:srgbClr val="4F81BD">
                  <a:shade val="50000"/>
                </a:srgbClr>
              </a:lnRef>
              <a:fillRef idx="1001">
                <a:srgbClr val="000000"/>
              </a:fillRef>
              <a:effectRef idx="0">
                <a:srgbClr val="4F81BD"/>
              </a:effectRef>
              <a:fontRef idx="minor">
                <a:srgbClr val="000000"/>
              </a:fontRef>
            </p:style>
            <p:txBody>
              <a:bodyPr lIns="97548" tIns="48774" rIns="97548" bIns="48774" rtlCol="0" anchor="ctr"/>
              <a:lstStyle/>
              <a:p>
                <a:pPr algn="ctr" defTabSz="913915"/>
                <a:endParaRPr lang="en-US" dirty="0"/>
              </a:p>
            </p:txBody>
          </p:sp>
          <p:sp>
            <p:nvSpPr>
              <p:cNvPr id="133" name="Slider"/>
              <p:cNvSpPr>
                <a:spLocks/>
              </p:cNvSpPr>
              <p:nvPr/>
            </p:nvSpPr>
            <p:spPr>
              <a:xfrm>
                <a:off x="4584639" y="2931977"/>
                <a:ext cx="60012" cy="1609922"/>
              </a:xfrm>
              <a:prstGeom prst="rect">
                <a:avLst/>
              </a:prstGeom>
              <a:solidFill>
                <a:srgbClr val="FFFFFF">
                  <a:lumMod val="85000"/>
                </a:srgbClr>
              </a:solidFill>
              <a:ln w="3175">
                <a:solidFill>
                  <a:srgbClr val="FFFFFF">
                    <a:lumMod val="50000"/>
                  </a:srgbClr>
                </a:solidFill>
              </a:ln>
            </p:spPr>
            <p:style>
              <a:lnRef idx="2">
                <a:srgbClr val="4F81BD">
                  <a:shade val="50000"/>
                </a:srgbClr>
              </a:lnRef>
              <a:fillRef idx="1">
                <a:srgbClr val="4F81BD"/>
              </a:fillRef>
              <a:effectRef idx="0">
                <a:srgbClr val="4F81BD"/>
              </a:effectRef>
              <a:fontRef idx="minor">
                <a:srgbClr val="000000"/>
              </a:fontRef>
            </p:style>
            <p:txBody>
              <a:bodyPr lIns="97548" tIns="48774" rIns="97548" bIns="48774" rtlCol="0" anchor="ctr"/>
              <a:lstStyle/>
              <a:p>
                <a:pPr algn="ctr"/>
                <a:endParaRPr lang="en-US" dirty="0"/>
              </a:p>
            </p:txBody>
          </p:sp>
          <p:sp>
            <p:nvSpPr>
              <p:cNvPr id="134" name="UpArrow"/>
              <p:cNvSpPr>
                <a:spLocks/>
              </p:cNvSpPr>
              <p:nvPr/>
            </p:nvSpPr>
            <p:spPr>
              <a:xfrm>
                <a:off x="4601667" y="1713753"/>
                <a:ext cx="25956" cy="297342"/>
              </a:xfrm>
              <a:prstGeom prst="triangle">
                <a:avLst/>
              </a:prstGeom>
              <a:solidFill>
                <a:srgbClr val="FFFFFF">
                  <a:lumMod val="50000"/>
                  <a:alpha val="99000"/>
                </a:srgbClr>
              </a:solidFill>
              <a:ln>
                <a:noFill/>
              </a:ln>
            </p:spPr>
            <p:style>
              <a:lnRef idx="2">
                <a:srgbClr val="4F81BD">
                  <a:shade val="50000"/>
                </a:srgbClr>
              </a:lnRef>
              <a:fillRef idx="1">
                <a:srgbClr val="4F81BD"/>
              </a:fillRef>
              <a:effectRef idx="0">
                <a:srgbClr val="4F81BD"/>
              </a:effectRef>
              <a:fontRef idx="minor">
                <a:srgbClr val="000000"/>
              </a:fontRef>
            </p:style>
            <p:txBody>
              <a:bodyPr lIns="97548" tIns="48774" rIns="97548" bIns="48774" rtlCol="0" anchor="ctr"/>
              <a:lstStyle/>
              <a:p>
                <a:pPr algn="ctr"/>
                <a:endParaRPr lang="en-US" dirty="0"/>
              </a:p>
            </p:txBody>
          </p:sp>
          <p:sp>
            <p:nvSpPr>
              <p:cNvPr id="135" name="DownArrow"/>
              <p:cNvSpPr>
                <a:spLocks/>
              </p:cNvSpPr>
              <p:nvPr/>
            </p:nvSpPr>
            <p:spPr>
              <a:xfrm rot="10800000">
                <a:off x="4601667" y="4656287"/>
                <a:ext cx="25956" cy="297342"/>
              </a:xfrm>
              <a:prstGeom prst="triangle">
                <a:avLst/>
              </a:prstGeom>
              <a:solidFill>
                <a:srgbClr val="FFFFFF">
                  <a:lumMod val="50000"/>
                  <a:alpha val="99000"/>
                </a:srgbClr>
              </a:solidFill>
              <a:ln>
                <a:noFill/>
              </a:ln>
            </p:spPr>
            <p:style>
              <a:lnRef idx="2">
                <a:srgbClr val="4F81BD">
                  <a:shade val="50000"/>
                </a:srgbClr>
              </a:lnRef>
              <a:fillRef idx="1">
                <a:srgbClr val="4F81BD"/>
              </a:fillRef>
              <a:effectRef idx="0">
                <a:srgbClr val="4F81BD"/>
              </a:effectRef>
              <a:fontRef idx="minor">
                <a:srgbClr val="000000"/>
              </a:fontRef>
            </p:style>
            <p:txBody>
              <a:bodyPr lIns="97548" tIns="48774" rIns="97548" bIns="48774" rtlCol="0" anchor="ctr"/>
              <a:lstStyle/>
              <a:p>
                <a:pPr algn="ctr"/>
                <a:endParaRPr lang="en-US" dirty="0"/>
              </a:p>
            </p:txBody>
          </p:sp>
        </p:grpSp>
      </p:grpSp>
      <p:sp>
        <p:nvSpPr>
          <p:cNvPr id="138" name="Content"/>
          <p:cNvSpPr txBox="1"/>
          <p:nvPr>
            <p:custDataLst>
              <p:custData r:id="rId12"/>
            </p:custDataLst>
          </p:nvPr>
        </p:nvSpPr>
        <p:spPr>
          <a:xfrm>
            <a:off x="241618" y="5461030"/>
            <a:ext cx="2648217" cy="341632"/>
          </a:xfrm>
          <a:prstGeom prst="rect">
            <a:avLst/>
          </a:prstGeom>
          <a:noFill/>
        </p:spPr>
        <p:txBody>
          <a:bodyPr wrap="square" lIns="91440" tIns="18288" rIns="91440" bIns="45720" rtlCol="0" anchor="ctr" anchorCtr="0">
            <a:spAutoFit/>
          </a:bodyPr>
          <a:lstStyle/>
          <a:p>
            <a:r>
              <a:rPr lang="en-US" b="1" dirty="0" smtClean="0">
                <a:solidFill>
                  <a:schemeClr val="accent1">
                    <a:lumMod val="75000"/>
                  </a:schemeClr>
                </a:solidFill>
                <a:latin typeface="Calibri" pitchFamily="34" charset="0"/>
                <a:ea typeface="Segoe UI" pitchFamily="34" charset="0"/>
                <a:cs typeface="Segoe UI" pitchFamily="34" charset="0"/>
              </a:rPr>
              <a:t>Suggested games</a:t>
            </a:r>
          </a:p>
        </p:txBody>
      </p:sp>
      <p:sp>
        <p:nvSpPr>
          <p:cNvPr id="139" name="Content"/>
          <p:cNvSpPr txBox="1"/>
          <p:nvPr>
            <p:custDataLst>
              <p:custData r:id="rId13"/>
            </p:custDataLst>
          </p:nvPr>
        </p:nvSpPr>
        <p:spPr>
          <a:xfrm>
            <a:off x="475322" y="3912010"/>
            <a:ext cx="622195" cy="280077"/>
          </a:xfrm>
          <a:prstGeom prst="rect">
            <a:avLst/>
          </a:prstGeom>
          <a:noFill/>
        </p:spPr>
        <p:txBody>
          <a:bodyPr wrap="square" lIns="91440" tIns="18288" rIns="91440" bIns="45720" rtlCol="0" anchor="ctr" anchorCtr="0">
            <a:spAutoFit/>
          </a:bodyPr>
          <a:lstStyle/>
          <a:p>
            <a:r>
              <a:rPr lang="en-US" sz="1400" b="1" dirty="0" smtClean="0">
                <a:solidFill>
                  <a:schemeClr val="accent1">
                    <a:lumMod val="75000"/>
                  </a:schemeClr>
                </a:solidFill>
                <a:latin typeface="Calibri" pitchFamily="34" charset="0"/>
                <a:ea typeface="Segoe UI" pitchFamily="34" charset="0"/>
                <a:cs typeface="Segoe UI" pitchFamily="34" charset="0"/>
              </a:rPr>
              <a:t>Type</a:t>
            </a:r>
          </a:p>
        </p:txBody>
      </p:sp>
      <p:sp>
        <p:nvSpPr>
          <p:cNvPr id="140" name="Content"/>
          <p:cNvSpPr txBox="1"/>
          <p:nvPr>
            <p:custDataLst>
              <p:custData r:id="rId14"/>
            </p:custDataLst>
          </p:nvPr>
        </p:nvSpPr>
        <p:spPr>
          <a:xfrm>
            <a:off x="1680656" y="3912009"/>
            <a:ext cx="731662" cy="280077"/>
          </a:xfrm>
          <a:prstGeom prst="rect">
            <a:avLst/>
          </a:prstGeom>
          <a:noFill/>
        </p:spPr>
        <p:txBody>
          <a:bodyPr wrap="square" lIns="91440" tIns="18288" rIns="91440" bIns="45720" rtlCol="0" anchor="ctr" anchorCtr="0">
            <a:spAutoFit/>
          </a:bodyPr>
          <a:lstStyle/>
          <a:p>
            <a:r>
              <a:rPr lang="en-US" sz="1400" b="1" dirty="0" smtClean="0">
                <a:solidFill>
                  <a:schemeClr val="accent1">
                    <a:lumMod val="75000"/>
                  </a:schemeClr>
                </a:solidFill>
                <a:latin typeface="Calibri" pitchFamily="34" charset="0"/>
                <a:ea typeface="Segoe UI" pitchFamily="34" charset="0"/>
                <a:cs typeface="Segoe UI" pitchFamily="34" charset="0"/>
              </a:rPr>
              <a:t>Genre</a:t>
            </a:r>
          </a:p>
        </p:txBody>
      </p:sp>
      <p:sp>
        <p:nvSpPr>
          <p:cNvPr id="141" name="Content"/>
          <p:cNvSpPr txBox="1"/>
          <p:nvPr>
            <p:custDataLst>
              <p:custData r:id="rId15"/>
            </p:custDataLst>
          </p:nvPr>
        </p:nvSpPr>
        <p:spPr>
          <a:xfrm>
            <a:off x="3163196" y="3912008"/>
            <a:ext cx="764035" cy="280077"/>
          </a:xfrm>
          <a:prstGeom prst="rect">
            <a:avLst/>
          </a:prstGeom>
          <a:noFill/>
        </p:spPr>
        <p:txBody>
          <a:bodyPr wrap="square" lIns="91440" tIns="18288" rIns="91440" bIns="45720" rtlCol="0" anchor="ctr" anchorCtr="0">
            <a:spAutoFit/>
          </a:bodyPr>
          <a:lstStyle/>
          <a:p>
            <a:r>
              <a:rPr lang="en-US" sz="1400" b="1" dirty="0" smtClean="0">
                <a:solidFill>
                  <a:schemeClr val="accent1">
                    <a:lumMod val="75000"/>
                  </a:schemeClr>
                </a:solidFill>
                <a:latin typeface="Calibri" pitchFamily="34" charset="0"/>
                <a:ea typeface="Segoe UI" pitchFamily="34" charset="0"/>
                <a:cs typeface="Segoe UI" pitchFamily="34" charset="0"/>
              </a:rPr>
              <a:t>Players</a:t>
            </a:r>
          </a:p>
        </p:txBody>
      </p:sp>
      <p:sp>
        <p:nvSpPr>
          <p:cNvPr id="142" name="Content"/>
          <p:cNvSpPr/>
          <p:nvPr>
            <p:custDataLst>
              <p:custData r:id="rId16"/>
            </p:custDataLst>
          </p:nvPr>
        </p:nvSpPr>
        <p:spPr>
          <a:xfrm>
            <a:off x="4468521" y="6106274"/>
            <a:ext cx="1831112" cy="228600"/>
          </a:xfrm>
          <a:prstGeom prst="roundRect">
            <a:avLst/>
          </a:prstGeom>
          <a:ln/>
        </p:spPr>
        <p:style>
          <a:lnRef idx="2">
            <a:schemeClr val="accent1">
              <a:shade val="50000"/>
            </a:schemeClr>
          </a:lnRef>
          <a:fillRef idx="1">
            <a:schemeClr val="accent1"/>
          </a:fillRef>
          <a:effectRef idx="0">
            <a:schemeClr val="accent1"/>
          </a:effectRef>
          <a:fontRef idx="minor">
            <a:schemeClr val="lt1"/>
          </a:fontRef>
        </p:style>
        <p:txBody>
          <a:bodyPr wrap="square" lIns="91440" tIns="0" rIns="91440" bIns="9144" rtlCol="0" anchor="ctr">
            <a:noAutofit/>
          </a:bodyPr>
          <a:lstStyle/>
          <a:p>
            <a:pPr algn="ctr"/>
            <a:r>
              <a:rPr lang="en-US" sz="1200" b="1" dirty="0" smtClean="0">
                <a:solidFill>
                  <a:schemeClr val="bg1"/>
                </a:solidFill>
                <a:latin typeface="Calibri" pitchFamily="34" charset="0"/>
                <a:cs typeface="Segoe UI" pitchFamily="34" charset="0"/>
              </a:rPr>
              <a:t>Next…</a:t>
            </a:r>
            <a:endParaRPr lang="en-US" sz="1200" b="1" dirty="0">
              <a:solidFill>
                <a:schemeClr val="bg1"/>
              </a:solidFill>
              <a:latin typeface="Calibri" pitchFamily="34" charset="0"/>
              <a:cs typeface="Segoe UI" pitchFamily="34" charset="0"/>
            </a:endParaRPr>
          </a:p>
        </p:txBody>
      </p:sp>
    </p:spTree>
    <p:extLst>
      <p:ext uri="{BB962C8B-B14F-4D97-AF65-F5344CB8AC3E}">
        <p14:creationId xmlns:p14="http://schemas.microsoft.com/office/powerpoint/2010/main" val="13223213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1789C0F2-17E0-497A-9BBE-0C73201AAFE3}" type="slidenum">
              <a:rPr lang="en-US" smtClean="0"/>
              <a:pPr/>
              <a:t>10</a:t>
            </a:fld>
            <a:endParaRPr 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6466" y="1275644"/>
            <a:ext cx="5616000" cy="421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89618" y="186110"/>
            <a:ext cx="1903085" cy="369332"/>
          </a:xfrm>
          <a:prstGeom prst="rect">
            <a:avLst/>
          </a:prstGeom>
          <a:noFill/>
        </p:spPr>
        <p:txBody>
          <a:bodyPr wrap="none" rtlCol="0">
            <a:spAutoFit/>
          </a:bodyPr>
          <a:lstStyle/>
          <a:p>
            <a:r>
              <a:rPr lang="en-GB" dirty="0" smtClean="0"/>
              <a:t>Go to home page</a:t>
            </a:r>
            <a:endParaRPr lang="en-GB" dirty="0"/>
          </a:p>
        </p:txBody>
      </p:sp>
      <p:cxnSp>
        <p:nvCxnSpPr>
          <p:cNvPr id="5" name="Straight Arrow Connector 4"/>
          <p:cNvCxnSpPr>
            <a:stCxn id="4" idx="2"/>
          </p:cNvCxnSpPr>
          <p:nvPr/>
        </p:nvCxnSpPr>
        <p:spPr>
          <a:xfrm>
            <a:off x="1141161" y="555442"/>
            <a:ext cx="1951995" cy="207412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1953965" y="616688"/>
            <a:ext cx="1976823" cy="369332"/>
          </a:xfrm>
          <a:prstGeom prst="rect">
            <a:avLst/>
          </a:prstGeom>
          <a:noFill/>
        </p:spPr>
        <p:txBody>
          <a:bodyPr wrap="none" rtlCol="0">
            <a:spAutoFit/>
          </a:bodyPr>
          <a:lstStyle/>
          <a:p>
            <a:r>
              <a:rPr lang="en-GB" dirty="0" smtClean="0"/>
              <a:t>Go to games page</a:t>
            </a:r>
            <a:endParaRPr lang="en-GB" dirty="0"/>
          </a:p>
        </p:txBody>
      </p:sp>
      <p:cxnSp>
        <p:nvCxnSpPr>
          <p:cNvPr id="8" name="Straight Arrow Connector 7"/>
          <p:cNvCxnSpPr>
            <a:stCxn id="7" idx="2"/>
          </p:cNvCxnSpPr>
          <p:nvPr/>
        </p:nvCxnSpPr>
        <p:spPr>
          <a:xfrm>
            <a:off x="2942377" y="986020"/>
            <a:ext cx="568466" cy="164355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4111766" y="432022"/>
            <a:ext cx="960519" cy="369332"/>
          </a:xfrm>
          <a:prstGeom prst="rect">
            <a:avLst/>
          </a:prstGeom>
          <a:noFill/>
        </p:spPr>
        <p:txBody>
          <a:bodyPr wrap="none" rtlCol="0">
            <a:spAutoFit/>
          </a:bodyPr>
          <a:lstStyle/>
          <a:p>
            <a:r>
              <a:rPr lang="en-GB" dirty="0" smtClean="0"/>
              <a:t>Log out</a:t>
            </a:r>
            <a:endParaRPr lang="en-GB" dirty="0"/>
          </a:p>
        </p:txBody>
      </p:sp>
      <p:cxnSp>
        <p:nvCxnSpPr>
          <p:cNvPr id="11" name="Straight Arrow Connector 10"/>
          <p:cNvCxnSpPr>
            <a:stCxn id="10" idx="2"/>
          </p:cNvCxnSpPr>
          <p:nvPr/>
        </p:nvCxnSpPr>
        <p:spPr>
          <a:xfrm>
            <a:off x="4592026" y="801354"/>
            <a:ext cx="2881218" cy="182821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5251944" y="247356"/>
            <a:ext cx="2127505" cy="369332"/>
          </a:xfrm>
          <a:prstGeom prst="rect">
            <a:avLst/>
          </a:prstGeom>
          <a:noFill/>
        </p:spPr>
        <p:txBody>
          <a:bodyPr wrap="none" rtlCol="0">
            <a:spAutoFit/>
          </a:bodyPr>
          <a:lstStyle/>
          <a:p>
            <a:r>
              <a:rPr lang="en-GB" dirty="0" smtClean="0"/>
              <a:t>Go to account page</a:t>
            </a:r>
            <a:endParaRPr lang="en-GB" dirty="0"/>
          </a:p>
        </p:txBody>
      </p:sp>
      <p:cxnSp>
        <p:nvCxnSpPr>
          <p:cNvPr id="14" name="Straight Arrow Connector 13"/>
          <p:cNvCxnSpPr>
            <a:stCxn id="13" idx="2"/>
          </p:cNvCxnSpPr>
          <p:nvPr/>
        </p:nvCxnSpPr>
        <p:spPr>
          <a:xfrm>
            <a:off x="6315697" y="616688"/>
            <a:ext cx="1665547" cy="201288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0" y="2169661"/>
            <a:ext cx="2653290" cy="1200329"/>
          </a:xfrm>
          <a:prstGeom prst="rect">
            <a:avLst/>
          </a:prstGeom>
          <a:noFill/>
        </p:spPr>
        <p:txBody>
          <a:bodyPr wrap="none" rtlCol="0">
            <a:spAutoFit/>
          </a:bodyPr>
          <a:lstStyle/>
          <a:p>
            <a:r>
              <a:rPr lang="en-GB" dirty="0" smtClean="0"/>
              <a:t>User enters a game title </a:t>
            </a:r>
          </a:p>
          <a:p>
            <a:r>
              <a:rPr lang="en-GB" dirty="0" smtClean="0"/>
              <a:t>and hits enter; closest 3 </a:t>
            </a:r>
          </a:p>
          <a:p>
            <a:r>
              <a:rPr lang="en-GB" dirty="0" smtClean="0"/>
              <a:t>matches appear in </a:t>
            </a:r>
          </a:p>
          <a:p>
            <a:r>
              <a:rPr lang="en-GB" dirty="0" smtClean="0"/>
              <a:t>‘Suggested games’ box</a:t>
            </a:r>
            <a:endParaRPr lang="en-GB" dirty="0"/>
          </a:p>
        </p:txBody>
      </p:sp>
      <p:cxnSp>
        <p:nvCxnSpPr>
          <p:cNvPr id="17" name="Straight Arrow Connector 16"/>
          <p:cNvCxnSpPr>
            <a:stCxn id="16" idx="3"/>
          </p:cNvCxnSpPr>
          <p:nvPr/>
        </p:nvCxnSpPr>
        <p:spPr>
          <a:xfrm>
            <a:off x="2653290" y="2769826"/>
            <a:ext cx="2054177" cy="345907"/>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7616133" y="5570568"/>
            <a:ext cx="1420582" cy="923330"/>
          </a:xfrm>
          <a:prstGeom prst="rect">
            <a:avLst/>
          </a:prstGeom>
          <a:noFill/>
        </p:spPr>
        <p:txBody>
          <a:bodyPr wrap="none" rtlCol="0">
            <a:spAutoFit/>
          </a:bodyPr>
          <a:lstStyle/>
          <a:p>
            <a:r>
              <a:rPr lang="en-GB" dirty="0" smtClean="0"/>
              <a:t>Go to </a:t>
            </a:r>
          </a:p>
          <a:p>
            <a:r>
              <a:rPr lang="en-GB" dirty="0" smtClean="0"/>
              <a:t>@</a:t>
            </a:r>
            <a:r>
              <a:rPr lang="en-GB" dirty="0" err="1" smtClean="0"/>
              <a:t>Suennik</a:t>
            </a:r>
            <a:endParaRPr lang="en-GB" dirty="0" smtClean="0"/>
          </a:p>
          <a:p>
            <a:r>
              <a:rPr lang="en-GB" dirty="0" smtClean="0"/>
              <a:t>Twitter feed</a:t>
            </a:r>
          </a:p>
        </p:txBody>
      </p:sp>
      <p:cxnSp>
        <p:nvCxnSpPr>
          <p:cNvPr id="27" name="Straight Arrow Connector 26"/>
          <p:cNvCxnSpPr>
            <a:stCxn id="26" idx="0"/>
          </p:cNvCxnSpPr>
          <p:nvPr/>
        </p:nvCxnSpPr>
        <p:spPr>
          <a:xfrm flipH="1" flipV="1">
            <a:off x="8175395" y="5204178"/>
            <a:ext cx="151029" cy="3663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6235372" y="6383381"/>
            <a:ext cx="2302233" cy="369332"/>
          </a:xfrm>
          <a:prstGeom prst="rect">
            <a:avLst/>
          </a:prstGeom>
          <a:noFill/>
        </p:spPr>
        <p:txBody>
          <a:bodyPr wrap="none" rtlCol="0">
            <a:spAutoFit/>
          </a:bodyPr>
          <a:lstStyle/>
          <a:p>
            <a:r>
              <a:rPr lang="en-GB" dirty="0" smtClean="0"/>
              <a:t>Go to Facebook page</a:t>
            </a:r>
          </a:p>
        </p:txBody>
      </p:sp>
      <p:cxnSp>
        <p:nvCxnSpPr>
          <p:cNvPr id="29" name="Straight Arrow Connector 28"/>
          <p:cNvCxnSpPr>
            <a:stCxn id="28" idx="0"/>
          </p:cNvCxnSpPr>
          <p:nvPr/>
        </p:nvCxnSpPr>
        <p:spPr>
          <a:xfrm flipV="1">
            <a:off x="7386489" y="5204178"/>
            <a:ext cx="459289" cy="1179203"/>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189617" y="3622483"/>
            <a:ext cx="1888659" cy="369332"/>
          </a:xfrm>
          <a:prstGeom prst="rect">
            <a:avLst/>
          </a:prstGeom>
          <a:noFill/>
        </p:spPr>
        <p:txBody>
          <a:bodyPr wrap="none" rtlCol="0">
            <a:spAutoFit/>
          </a:bodyPr>
          <a:lstStyle/>
          <a:p>
            <a:r>
              <a:rPr lang="en-GB" dirty="0" smtClean="0"/>
              <a:t>Select game type</a:t>
            </a:r>
            <a:endParaRPr lang="en-GB" dirty="0"/>
          </a:p>
        </p:txBody>
      </p:sp>
      <p:cxnSp>
        <p:nvCxnSpPr>
          <p:cNvPr id="36" name="Straight Arrow Connector 35"/>
          <p:cNvCxnSpPr>
            <a:stCxn id="35" idx="3"/>
          </p:cNvCxnSpPr>
          <p:nvPr/>
        </p:nvCxnSpPr>
        <p:spPr>
          <a:xfrm>
            <a:off x="2078276" y="3807149"/>
            <a:ext cx="1014880" cy="18466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189617" y="4144215"/>
            <a:ext cx="2023311" cy="369332"/>
          </a:xfrm>
          <a:prstGeom prst="rect">
            <a:avLst/>
          </a:prstGeom>
          <a:noFill/>
        </p:spPr>
        <p:txBody>
          <a:bodyPr wrap="none" rtlCol="0">
            <a:spAutoFit/>
          </a:bodyPr>
          <a:lstStyle/>
          <a:p>
            <a:r>
              <a:rPr lang="en-GB" dirty="0" smtClean="0"/>
              <a:t>Select game genre</a:t>
            </a:r>
            <a:endParaRPr lang="en-GB" dirty="0"/>
          </a:p>
        </p:txBody>
      </p:sp>
      <p:cxnSp>
        <p:nvCxnSpPr>
          <p:cNvPr id="40" name="Straight Arrow Connector 39"/>
          <p:cNvCxnSpPr>
            <a:stCxn id="39" idx="3"/>
          </p:cNvCxnSpPr>
          <p:nvPr/>
        </p:nvCxnSpPr>
        <p:spPr>
          <a:xfrm flipV="1">
            <a:off x="2212928" y="4144215"/>
            <a:ext cx="1580139" cy="18466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207336" y="4665947"/>
            <a:ext cx="1967205" cy="646331"/>
          </a:xfrm>
          <a:prstGeom prst="rect">
            <a:avLst/>
          </a:prstGeom>
          <a:noFill/>
        </p:spPr>
        <p:txBody>
          <a:bodyPr wrap="none" rtlCol="0">
            <a:spAutoFit/>
          </a:bodyPr>
          <a:lstStyle/>
          <a:p>
            <a:r>
              <a:rPr lang="en-GB" dirty="0" smtClean="0"/>
              <a:t>Select number of </a:t>
            </a:r>
          </a:p>
          <a:p>
            <a:r>
              <a:rPr lang="en-GB" dirty="0" smtClean="0"/>
              <a:t>players</a:t>
            </a:r>
            <a:endParaRPr lang="en-GB" dirty="0"/>
          </a:p>
        </p:txBody>
      </p:sp>
      <p:cxnSp>
        <p:nvCxnSpPr>
          <p:cNvPr id="43" name="Straight Arrow Connector 42"/>
          <p:cNvCxnSpPr>
            <a:stCxn id="42" idx="3"/>
          </p:cNvCxnSpPr>
          <p:nvPr/>
        </p:nvCxnSpPr>
        <p:spPr>
          <a:xfrm flipV="1">
            <a:off x="2174541" y="4236548"/>
            <a:ext cx="2690970" cy="75256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a:off x="207336" y="5570568"/>
            <a:ext cx="1568058" cy="369332"/>
          </a:xfrm>
          <a:prstGeom prst="rect">
            <a:avLst/>
          </a:prstGeom>
          <a:noFill/>
        </p:spPr>
        <p:txBody>
          <a:bodyPr wrap="none" rtlCol="0">
            <a:spAutoFit/>
          </a:bodyPr>
          <a:lstStyle/>
          <a:p>
            <a:r>
              <a:rPr lang="en-GB" dirty="0" smtClean="0"/>
              <a:t>Select a game</a:t>
            </a:r>
            <a:endParaRPr lang="en-GB" dirty="0"/>
          </a:p>
        </p:txBody>
      </p:sp>
      <p:cxnSp>
        <p:nvCxnSpPr>
          <p:cNvPr id="48" name="Straight Arrow Connector 47"/>
          <p:cNvCxnSpPr>
            <a:stCxn id="47" idx="3"/>
          </p:cNvCxnSpPr>
          <p:nvPr/>
        </p:nvCxnSpPr>
        <p:spPr>
          <a:xfrm flipV="1">
            <a:off x="1775394" y="5091289"/>
            <a:ext cx="1588695" cy="66394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0" name="TextBox 49"/>
          <p:cNvSpPr txBox="1"/>
          <p:nvPr/>
        </p:nvSpPr>
        <p:spPr>
          <a:xfrm>
            <a:off x="78640" y="6176940"/>
            <a:ext cx="4713150" cy="646331"/>
          </a:xfrm>
          <a:prstGeom prst="rect">
            <a:avLst/>
          </a:prstGeom>
          <a:noFill/>
        </p:spPr>
        <p:txBody>
          <a:bodyPr wrap="none" rtlCol="0">
            <a:spAutoFit/>
          </a:bodyPr>
          <a:lstStyle/>
          <a:p>
            <a:r>
              <a:rPr lang="en-GB" dirty="0" smtClean="0"/>
              <a:t>Search database with these parameters; </a:t>
            </a:r>
          </a:p>
          <a:p>
            <a:r>
              <a:rPr lang="en-GB" dirty="0" smtClean="0"/>
              <a:t>display all matches in ‘Suggested games’ box</a:t>
            </a:r>
            <a:endParaRPr lang="en-GB" dirty="0"/>
          </a:p>
        </p:txBody>
      </p:sp>
      <p:cxnSp>
        <p:nvCxnSpPr>
          <p:cNvPr id="51" name="Straight Arrow Connector 50"/>
          <p:cNvCxnSpPr>
            <a:stCxn id="50" idx="0"/>
          </p:cNvCxnSpPr>
          <p:nvPr/>
        </p:nvCxnSpPr>
        <p:spPr>
          <a:xfrm flipV="1">
            <a:off x="2435215" y="4236548"/>
            <a:ext cx="3199251" cy="194039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5" name="TextBox 54"/>
          <p:cNvSpPr txBox="1"/>
          <p:nvPr/>
        </p:nvSpPr>
        <p:spPr>
          <a:xfrm>
            <a:off x="3972417" y="5570568"/>
            <a:ext cx="3300904" cy="646331"/>
          </a:xfrm>
          <a:prstGeom prst="rect">
            <a:avLst/>
          </a:prstGeom>
          <a:noFill/>
        </p:spPr>
        <p:txBody>
          <a:bodyPr wrap="none" rtlCol="0">
            <a:spAutoFit/>
          </a:bodyPr>
          <a:lstStyle/>
          <a:p>
            <a:r>
              <a:rPr lang="en-GB" dirty="0" smtClean="0"/>
              <a:t>Go to date/time selection page</a:t>
            </a:r>
          </a:p>
          <a:p>
            <a:r>
              <a:rPr lang="en-GB" dirty="0"/>
              <a:t>w</a:t>
            </a:r>
            <a:r>
              <a:rPr lang="en-GB" dirty="0" smtClean="0"/>
              <a:t>ith the selected game</a:t>
            </a:r>
            <a:endParaRPr lang="en-GB" dirty="0"/>
          </a:p>
        </p:txBody>
      </p:sp>
      <p:cxnSp>
        <p:nvCxnSpPr>
          <p:cNvPr id="56" name="Straight Arrow Connector 55"/>
          <p:cNvCxnSpPr>
            <a:stCxn id="55" idx="0"/>
          </p:cNvCxnSpPr>
          <p:nvPr/>
        </p:nvCxnSpPr>
        <p:spPr>
          <a:xfrm flipV="1">
            <a:off x="5622869" y="5204178"/>
            <a:ext cx="409766" cy="3663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5112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789C0F2-17E0-497A-9BBE-0C73201AAFE3}" type="slidenum">
              <a:rPr lang="en-US" smtClean="0"/>
              <a:pPr/>
              <a:t>11</a:t>
            </a:fld>
            <a:endParaRPr lang="en-US" dirty="0"/>
          </a:p>
        </p:txBody>
      </p:sp>
      <p:grpSp>
        <p:nvGrpSpPr>
          <p:cNvPr id="5" name="WebBrowser"/>
          <p:cNvGrpSpPr/>
          <p:nvPr>
            <p:custDataLst>
              <p:custData r:id="rId1"/>
            </p:custDataLst>
          </p:nvPr>
        </p:nvGrpSpPr>
        <p:grpSpPr>
          <a:xfrm>
            <a:off x="0" y="0"/>
            <a:ext cx="9144000" cy="6858000"/>
            <a:chOff x="0" y="0"/>
            <a:chExt cx="9144000" cy="6858000"/>
          </a:xfrm>
        </p:grpSpPr>
        <p:sp>
          <p:nvSpPr>
            <p:cNvPr id="6" name="Background"/>
            <p:cNvSpPr/>
            <p:nvPr/>
          </p:nvSpPr>
          <p:spPr>
            <a:xfrm>
              <a:off x="0" y="0"/>
              <a:ext cx="9144000" cy="6858000"/>
            </a:xfrm>
            <a:prstGeom prst="rect">
              <a:avLst/>
            </a:prstGeom>
            <a:solidFill>
              <a:srgbClr val="FFFFFF">
                <a:lumMod val="65000"/>
              </a:srgbClr>
            </a:solidFill>
            <a:ln w="3175" cap="flat" cmpd="sng" algn="ctr">
              <a:solidFill>
                <a:srgbClr val="000000">
                  <a:lumMod val="50000"/>
                  <a:lumOff val="50000"/>
                </a:srgbClr>
              </a:solidFill>
              <a:prstDash val="solid"/>
            </a:ln>
            <a:effectLst/>
          </p:spPr>
          <p:txBody>
            <a:bodyPr rtlCol="0" anchor="ctr"/>
            <a:lstStyle/>
            <a:p>
              <a:pPr algn="ctr"/>
              <a:r>
                <a:rPr lang="en-US" sz="1050" kern="0" dirty="0" smtClean="0">
                  <a:solidFill>
                    <a:prstClr val="white"/>
                  </a:solidFill>
                  <a:latin typeface="Segoe UI"/>
                </a:rPr>
                <a:t>Sue</a:t>
              </a:r>
              <a:endParaRPr lang="en-US" sz="1050" kern="0" dirty="0">
                <a:solidFill>
                  <a:prstClr val="white"/>
                </a:solidFill>
                <a:latin typeface="Segoe UI"/>
              </a:endParaRPr>
            </a:p>
          </p:txBody>
        </p:sp>
        <p:sp>
          <p:nvSpPr>
            <p:cNvPr id="7" name="WindowTitle"/>
            <p:cNvSpPr txBox="1"/>
            <p:nvPr/>
          </p:nvSpPr>
          <p:spPr>
            <a:xfrm>
              <a:off x="22515" y="22341"/>
              <a:ext cx="1176028" cy="230832"/>
            </a:xfrm>
            <a:prstGeom prst="rect">
              <a:avLst/>
            </a:prstGeom>
            <a:noFill/>
          </p:spPr>
          <p:txBody>
            <a:bodyPr wrap="none" lIns="91440" tIns="18288" rIns="91440" bIns="27432" rtlCol="0" anchor="ctr" anchorCtr="0">
              <a:spAutoFit/>
            </a:bodyPr>
            <a:lstStyle/>
            <a:p>
              <a:r>
                <a:rPr lang="en-US" sz="1200" dirty="0" smtClean="0">
                  <a:solidFill>
                    <a:prstClr val="white"/>
                  </a:solidFill>
                  <a:latin typeface="Segoe UI" pitchFamily="34" charset="0"/>
                  <a:ea typeface="Segoe UI" pitchFamily="34" charset="0"/>
                  <a:cs typeface="Segoe UI" pitchFamily="34" charset="0"/>
                </a:rPr>
                <a:t>Web page title</a:t>
              </a:r>
            </a:p>
          </p:txBody>
        </p:sp>
        <p:grpSp>
          <p:nvGrpSpPr>
            <p:cNvPr id="8" name="Group 7"/>
            <p:cNvGrpSpPr/>
            <p:nvPr/>
          </p:nvGrpSpPr>
          <p:grpSpPr>
            <a:xfrm>
              <a:off x="81598" y="286385"/>
              <a:ext cx="320040" cy="316520"/>
              <a:chOff x="72073" y="221749"/>
              <a:chExt cx="320040" cy="316520"/>
            </a:xfrm>
          </p:grpSpPr>
          <p:sp>
            <p:nvSpPr>
              <p:cNvPr id="32" name="Oval 31"/>
              <p:cNvSpPr/>
              <p:nvPr/>
            </p:nvSpPr>
            <p:spPr>
              <a:xfrm>
                <a:off x="72073" y="221749"/>
                <a:ext cx="320040" cy="316520"/>
              </a:xfrm>
              <a:prstGeom prst="ellipse">
                <a:avLst/>
              </a:prstGeom>
              <a:gradFill flip="none" rotWithShape="1">
                <a:gsLst>
                  <a:gs pos="91000">
                    <a:srgbClr val="FFFFFF">
                      <a:lumMod val="85000"/>
                    </a:srgbClr>
                  </a:gs>
                  <a:gs pos="36000">
                    <a:srgbClr val="FFFFFF">
                      <a:lumMod val="95000"/>
                    </a:srgbClr>
                  </a:gs>
                  <a:gs pos="100000">
                    <a:srgbClr val="FFFFFF">
                      <a:lumMod val="95000"/>
                    </a:srgbClr>
                  </a:gs>
                </a:gsLst>
                <a:lin ang="5400000" scaled="0"/>
                <a:tileRect/>
              </a:gradFill>
              <a:ln w="3175">
                <a:solidFill>
                  <a:srgbClr val="000000">
                    <a:lumMod val="50000"/>
                    <a:lumOff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sz="1050" u="sng">
                  <a:solidFill>
                    <a:prstClr val="white"/>
                  </a:solidFill>
                </a:endParaRPr>
              </a:p>
            </p:txBody>
          </p:sp>
          <p:sp>
            <p:nvSpPr>
              <p:cNvPr id="33" name="Left Arrow 32"/>
              <p:cNvSpPr/>
              <p:nvPr/>
            </p:nvSpPr>
            <p:spPr>
              <a:xfrm>
                <a:off x="109358" y="275511"/>
                <a:ext cx="223134" cy="208997"/>
              </a:xfrm>
              <a:prstGeom prst="leftArrow">
                <a:avLst/>
              </a:prstGeom>
              <a:solidFill>
                <a:sysClr val="window" lastClr="FFFFFF"/>
              </a:solidFill>
              <a:ln w="3175" cap="flat" cmpd="sng" algn="ctr">
                <a:solidFill>
                  <a:sysClr val="windowText" lastClr="000000">
                    <a:lumMod val="75000"/>
                    <a:lumOff val="25000"/>
                  </a:sysClr>
                </a:solidFill>
                <a:prstDash val="solid"/>
              </a:ln>
              <a:effectLst/>
            </p:spPr>
            <p:txBody>
              <a:bodyPr rtlCol="0" anchor="ctr"/>
              <a:lstStyle/>
              <a:p>
                <a:pPr algn="ctr"/>
                <a:endParaRPr lang="en-US" sz="1050" kern="0">
                  <a:solidFill>
                    <a:prstClr val="white"/>
                  </a:solidFill>
                  <a:latin typeface="Segoe UI"/>
                </a:endParaRPr>
              </a:p>
            </p:txBody>
          </p:sp>
        </p:grpSp>
        <p:grpSp>
          <p:nvGrpSpPr>
            <p:cNvPr id="9" name="Group 8"/>
            <p:cNvGrpSpPr/>
            <p:nvPr/>
          </p:nvGrpSpPr>
          <p:grpSpPr>
            <a:xfrm>
              <a:off x="453671" y="286384"/>
              <a:ext cx="320040" cy="316520"/>
              <a:chOff x="444146" y="221748"/>
              <a:chExt cx="320040" cy="316520"/>
            </a:xfrm>
          </p:grpSpPr>
          <p:sp>
            <p:nvSpPr>
              <p:cNvPr id="30" name="Oval 29"/>
              <p:cNvSpPr/>
              <p:nvPr/>
            </p:nvSpPr>
            <p:spPr>
              <a:xfrm>
                <a:off x="444146" y="221748"/>
                <a:ext cx="320040" cy="316520"/>
              </a:xfrm>
              <a:prstGeom prst="ellipse">
                <a:avLst/>
              </a:prstGeom>
              <a:gradFill flip="none" rotWithShape="1">
                <a:gsLst>
                  <a:gs pos="91000">
                    <a:srgbClr val="FFFFFF">
                      <a:lumMod val="85000"/>
                    </a:srgbClr>
                  </a:gs>
                  <a:gs pos="36000">
                    <a:srgbClr val="FFFFFF">
                      <a:lumMod val="95000"/>
                    </a:srgbClr>
                  </a:gs>
                  <a:gs pos="100000">
                    <a:srgbClr val="FFFFFF">
                      <a:lumMod val="95000"/>
                    </a:srgbClr>
                  </a:gs>
                </a:gsLst>
                <a:lin ang="5400000" scaled="0"/>
                <a:tileRect/>
              </a:gradFill>
              <a:ln w="3175">
                <a:solidFill>
                  <a:srgbClr val="000000">
                    <a:lumMod val="50000"/>
                    <a:lumOff val="50000"/>
                  </a:srgbClr>
                </a:solidFill>
              </a:ln>
              <a:effectLst/>
            </p:spPr>
            <p:style>
              <a:lnRef idx="2">
                <a:srgbClr val="4F81BD">
                  <a:shade val="50000"/>
                </a:srgbClr>
              </a:lnRef>
              <a:fillRef idx="1">
                <a:srgbClr val="4F81BD"/>
              </a:fillRef>
              <a:effectRef idx="0">
                <a:srgbClr val="4F81BD"/>
              </a:effectRef>
              <a:fontRef idx="minor">
                <a:srgbClr val="000000"/>
              </a:fontRef>
            </p:style>
            <p:txBody>
              <a:bodyPr rtlCol="0" anchor="ctr"/>
              <a:lstStyle/>
              <a:p>
                <a:pPr algn="ctr"/>
                <a:endParaRPr lang="en-US" sz="1050" u="sng">
                  <a:solidFill>
                    <a:prstClr val="white"/>
                  </a:solidFill>
                </a:endParaRPr>
              </a:p>
            </p:txBody>
          </p:sp>
          <p:sp>
            <p:nvSpPr>
              <p:cNvPr id="31" name="Right Arrow 30"/>
              <p:cNvSpPr/>
              <p:nvPr/>
            </p:nvSpPr>
            <p:spPr>
              <a:xfrm>
                <a:off x="481249" y="275509"/>
                <a:ext cx="257146" cy="208999"/>
              </a:xfrm>
              <a:prstGeom prst="rightArrow">
                <a:avLst/>
              </a:prstGeom>
              <a:solidFill>
                <a:sysClr val="window" lastClr="FFFFFF"/>
              </a:solidFill>
              <a:ln w="3175" cap="flat" cmpd="sng" algn="ctr">
                <a:solidFill>
                  <a:sysClr val="windowText" lastClr="000000">
                    <a:lumMod val="75000"/>
                    <a:lumOff val="25000"/>
                  </a:sysClr>
                </a:solidFill>
                <a:prstDash val="solid"/>
              </a:ln>
              <a:effectLst/>
            </p:spPr>
            <p:txBody>
              <a:bodyPr rtlCol="0" anchor="ctr"/>
              <a:lstStyle/>
              <a:p>
                <a:pPr algn="ctr"/>
                <a:endParaRPr lang="en-US" sz="1050" kern="0">
                  <a:solidFill>
                    <a:prstClr val="white"/>
                  </a:solidFill>
                  <a:latin typeface="Segoe UI"/>
                </a:endParaRPr>
              </a:p>
            </p:txBody>
          </p:sp>
        </p:grpSp>
        <p:grpSp>
          <p:nvGrpSpPr>
            <p:cNvPr id="10" name="Minimize - Maximize - Close"/>
            <p:cNvGrpSpPr/>
            <p:nvPr/>
          </p:nvGrpSpPr>
          <p:grpSpPr>
            <a:xfrm>
              <a:off x="8632311" y="92599"/>
              <a:ext cx="384527" cy="78032"/>
              <a:chOff x="9347642" y="131588"/>
              <a:chExt cx="384527" cy="78032"/>
            </a:xfrm>
          </p:grpSpPr>
          <p:cxnSp>
            <p:nvCxnSpPr>
              <p:cNvPr id="25" name="Line"/>
              <p:cNvCxnSpPr/>
              <p:nvPr/>
            </p:nvCxnSpPr>
            <p:spPr>
              <a:xfrm>
                <a:off x="9661396" y="131588"/>
                <a:ext cx="70773" cy="76200"/>
              </a:xfrm>
              <a:prstGeom prst="line">
                <a:avLst/>
              </a:prstGeom>
              <a:ln w="12700">
                <a:solidFill>
                  <a:srgbClr val="FFFFFF"/>
                </a:solidFill>
              </a:ln>
            </p:spPr>
            <p:style>
              <a:lnRef idx="1">
                <a:srgbClr val="4F81BD"/>
              </a:lnRef>
              <a:fillRef idx="0">
                <a:srgbClr val="4F81BD"/>
              </a:fillRef>
              <a:effectRef idx="0">
                <a:srgbClr val="4F81BD"/>
              </a:effectRef>
              <a:fontRef idx="minor">
                <a:srgbClr val="000000"/>
              </a:fontRef>
            </p:style>
          </p:cxnSp>
          <p:cxnSp>
            <p:nvCxnSpPr>
              <p:cNvPr id="26" name="Line"/>
              <p:cNvCxnSpPr/>
              <p:nvPr/>
            </p:nvCxnSpPr>
            <p:spPr>
              <a:xfrm flipH="1">
                <a:off x="9661395" y="131588"/>
                <a:ext cx="70773" cy="76200"/>
              </a:xfrm>
              <a:prstGeom prst="line">
                <a:avLst/>
              </a:prstGeom>
              <a:ln w="12700">
                <a:solidFill>
                  <a:srgbClr val="FFFFFF"/>
                </a:solidFill>
              </a:ln>
            </p:spPr>
            <p:style>
              <a:lnRef idx="1">
                <a:srgbClr val="4F81BD"/>
              </a:lnRef>
              <a:fillRef idx="0">
                <a:srgbClr val="4F81BD"/>
              </a:fillRef>
              <a:effectRef idx="0">
                <a:srgbClr val="4F81BD"/>
              </a:effectRef>
              <a:fontRef idx="minor">
                <a:srgbClr val="000000"/>
              </a:fontRef>
            </p:style>
          </p:cxnSp>
          <p:sp>
            <p:nvSpPr>
              <p:cNvPr id="27" name="Line"/>
              <p:cNvSpPr/>
              <p:nvPr/>
            </p:nvSpPr>
            <p:spPr>
              <a:xfrm rot="10800000" flipV="1">
                <a:off x="9499472" y="143255"/>
                <a:ext cx="91440" cy="9144"/>
              </a:xfrm>
              <a:prstGeom prst="rect">
                <a:avLst/>
              </a:prstGeom>
              <a:solidFill>
                <a:srgbClr val="919191"/>
              </a:solidFill>
              <a:ln w="3175">
                <a:solidFill>
                  <a:srgbClr val="FFFFFF"/>
                </a:solidFill>
              </a:ln>
            </p:spPr>
            <p:style>
              <a:lnRef idx="2">
                <a:srgbClr val="4F81BD">
                  <a:shade val="50000"/>
                </a:srgbClr>
              </a:lnRef>
              <a:fillRef idx="1001">
                <a:srgbClr val="000000"/>
              </a:fillRef>
              <a:effectRef idx="0">
                <a:srgbClr val="4F81BD"/>
              </a:effectRef>
              <a:fontRef idx="minor">
                <a:srgbClr val="000000"/>
              </a:fontRef>
            </p:style>
            <p:txBody>
              <a:bodyPr rtlCol="0" anchor="ctr"/>
              <a:lstStyle/>
              <a:p>
                <a:pPr algn="ctr"/>
                <a:endParaRPr lang="en-US" sz="1050" dirty="0">
                  <a:solidFill>
                    <a:prstClr val="white"/>
                  </a:solidFill>
                </a:endParaRPr>
              </a:p>
            </p:txBody>
          </p:sp>
          <p:sp>
            <p:nvSpPr>
              <p:cNvPr id="28" name="Line"/>
              <p:cNvSpPr/>
              <p:nvPr/>
            </p:nvSpPr>
            <p:spPr>
              <a:xfrm rot="10800000" flipV="1">
                <a:off x="9498658" y="135261"/>
                <a:ext cx="91440" cy="72527"/>
              </a:xfrm>
              <a:prstGeom prst="rect">
                <a:avLst/>
              </a:prstGeom>
              <a:noFill/>
              <a:ln w="12700">
                <a:solidFill>
                  <a:srgbClr val="FFFFFF"/>
                </a:solidFill>
              </a:ln>
            </p:spPr>
            <p:style>
              <a:lnRef idx="2">
                <a:srgbClr val="4F81BD">
                  <a:shade val="50000"/>
                </a:srgbClr>
              </a:lnRef>
              <a:fillRef idx="1001">
                <a:srgbClr val="000000"/>
              </a:fillRef>
              <a:effectRef idx="0">
                <a:srgbClr val="4F81BD"/>
              </a:effectRef>
              <a:fontRef idx="minor">
                <a:srgbClr val="000000"/>
              </a:fontRef>
            </p:style>
            <p:txBody>
              <a:bodyPr rtlCol="0" anchor="ctr"/>
              <a:lstStyle/>
              <a:p>
                <a:pPr algn="ctr"/>
                <a:endParaRPr lang="en-US" sz="1050" dirty="0">
                  <a:solidFill>
                    <a:prstClr val="white"/>
                  </a:solidFill>
                </a:endParaRPr>
              </a:p>
            </p:txBody>
          </p:sp>
          <p:sp>
            <p:nvSpPr>
              <p:cNvPr id="29" name="Line"/>
              <p:cNvSpPr/>
              <p:nvPr/>
            </p:nvSpPr>
            <p:spPr>
              <a:xfrm rot="10800000" flipV="1">
                <a:off x="9347642" y="200476"/>
                <a:ext cx="91440" cy="9144"/>
              </a:xfrm>
              <a:prstGeom prst="rect">
                <a:avLst/>
              </a:prstGeom>
              <a:solidFill>
                <a:srgbClr val="919191"/>
              </a:solidFill>
              <a:ln w="3175">
                <a:solidFill>
                  <a:srgbClr val="FFFFFF"/>
                </a:solidFill>
              </a:ln>
            </p:spPr>
            <p:style>
              <a:lnRef idx="2">
                <a:srgbClr val="4F81BD">
                  <a:shade val="50000"/>
                </a:srgbClr>
              </a:lnRef>
              <a:fillRef idx="1001">
                <a:srgbClr val="000000"/>
              </a:fillRef>
              <a:effectRef idx="0">
                <a:srgbClr val="4F81BD"/>
              </a:effectRef>
              <a:fontRef idx="minor">
                <a:srgbClr val="000000"/>
              </a:fontRef>
            </p:style>
            <p:txBody>
              <a:bodyPr rtlCol="0" anchor="ctr"/>
              <a:lstStyle/>
              <a:p>
                <a:pPr algn="ctr"/>
                <a:endParaRPr lang="en-US" sz="1050" dirty="0">
                  <a:solidFill>
                    <a:prstClr val="white"/>
                  </a:solidFill>
                </a:endParaRPr>
              </a:p>
            </p:txBody>
          </p:sp>
        </p:grpSp>
        <p:sp>
          <p:nvSpPr>
            <p:cNvPr id="11" name="WebPageBody"/>
            <p:cNvSpPr/>
            <p:nvPr/>
          </p:nvSpPr>
          <p:spPr>
            <a:xfrm>
              <a:off x="76200" y="685159"/>
              <a:ext cx="8991600" cy="6066801"/>
            </a:xfrm>
            <a:prstGeom prst="rect">
              <a:avLst/>
            </a:prstGeom>
            <a:solidFill>
              <a:sysClr val="window" lastClr="FFFFFF"/>
            </a:solidFill>
            <a:ln w="3175" cap="flat" cmpd="sng" algn="ctr">
              <a:solidFill>
                <a:srgbClr val="000000">
                  <a:lumMod val="50000"/>
                  <a:lumOff val="50000"/>
                </a:srgbClr>
              </a:solidFill>
              <a:prstDash val="solid"/>
            </a:ln>
            <a:effectLst/>
          </p:spPr>
          <p:txBody>
            <a:bodyPr rtlCol="0" anchor="ctr"/>
            <a:lstStyle/>
            <a:p>
              <a:pPr algn="ctr"/>
              <a:endParaRPr lang="en-US" sz="1050" kern="0" dirty="0">
                <a:solidFill>
                  <a:prstClr val="white"/>
                </a:solidFill>
                <a:latin typeface="Segoe UI"/>
              </a:endParaRPr>
            </a:p>
          </p:txBody>
        </p:sp>
        <p:grpSp>
          <p:nvGrpSpPr>
            <p:cNvPr id="12" name="Group 11"/>
            <p:cNvGrpSpPr/>
            <p:nvPr/>
          </p:nvGrpSpPr>
          <p:grpSpPr>
            <a:xfrm>
              <a:off x="8386335" y="360579"/>
              <a:ext cx="640645" cy="183940"/>
              <a:chOff x="8303527" y="360579"/>
              <a:chExt cx="640645" cy="183940"/>
            </a:xfrm>
          </p:grpSpPr>
          <p:pic>
            <p:nvPicPr>
              <p:cNvPr id="22" name="Picture 2" descr="C:\Users\t-dantay\Documents\Placeholders\home.png"/>
              <p:cNvPicPr>
                <a:picLocks noChangeAspect="1" noChangeArrowheads="1"/>
              </p:cNvPicPr>
              <p:nvPr/>
            </p:nvPicPr>
            <p:blipFill>
              <a:blip r:embed="rId18" cstate="email">
                <a:extLst>
                  <a:ext uri="{28A0092B-C50C-407E-A947-70E740481C1C}">
                    <a14:useLocalDpi xmlns:a14="http://schemas.microsoft.com/office/drawing/2010/main" val="0"/>
                  </a:ext>
                </a:extLst>
              </a:blip>
              <a:srcRect/>
              <a:stretch>
                <a:fillRect/>
              </a:stretch>
            </p:blipFill>
            <p:spPr bwMode="auto">
              <a:xfrm>
                <a:off x="8303527" y="361109"/>
                <a:ext cx="185783" cy="182880"/>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C:\Users\t-dantay\Documents\Placeholders\setting.png"/>
              <p:cNvPicPr>
                <a:picLocks noChangeAspect="1" noChangeArrowheads="1"/>
              </p:cNvPicPr>
              <p:nvPr/>
            </p:nvPicPr>
            <p:blipFill rotWithShape="1">
              <a:blip r:embed="rId19" cstate="email">
                <a:extLst>
                  <a:ext uri="{28A0092B-C50C-407E-A947-70E740481C1C}">
                    <a14:useLocalDpi xmlns:a14="http://schemas.microsoft.com/office/drawing/2010/main" val="0"/>
                  </a:ext>
                </a:extLst>
              </a:blip>
              <a:srcRect/>
              <a:stretch/>
            </p:blipFill>
            <p:spPr bwMode="auto">
              <a:xfrm>
                <a:off x="8761292" y="360579"/>
                <a:ext cx="182880" cy="18394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 descr="C:\Users\t-dantay\Documents\Placeholders\star.png"/>
              <p:cNvPicPr>
                <a:picLocks noChangeAspect="1" noChangeArrowheads="1"/>
              </p:cNvPicPr>
              <p:nvPr/>
            </p:nvPicPr>
            <p:blipFill>
              <a:blip r:embed="rId20" cstate="email">
                <a:extLst>
                  <a:ext uri="{28A0092B-C50C-407E-A947-70E740481C1C}">
                    <a14:useLocalDpi xmlns:a14="http://schemas.microsoft.com/office/drawing/2010/main" val="0"/>
                  </a:ext>
                </a:extLst>
              </a:blip>
              <a:srcRect/>
              <a:stretch>
                <a:fillRect/>
              </a:stretch>
            </p:blipFill>
            <p:spPr bwMode="auto">
              <a:xfrm>
                <a:off x="8529364" y="361109"/>
                <a:ext cx="191874" cy="18288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3" name="Group 12"/>
            <p:cNvGrpSpPr/>
            <p:nvPr/>
          </p:nvGrpSpPr>
          <p:grpSpPr>
            <a:xfrm>
              <a:off x="923925" y="340846"/>
              <a:ext cx="7142930" cy="228600"/>
              <a:chOff x="923925" y="340846"/>
              <a:chExt cx="7142930" cy="228600"/>
            </a:xfrm>
          </p:grpSpPr>
          <p:sp>
            <p:nvSpPr>
              <p:cNvPr id="14" name="UrlBar"/>
              <p:cNvSpPr/>
              <p:nvPr/>
            </p:nvSpPr>
            <p:spPr>
              <a:xfrm>
                <a:off x="923925" y="340846"/>
                <a:ext cx="7142930" cy="228600"/>
              </a:xfrm>
              <a:prstGeom prst="rect">
                <a:avLst/>
              </a:prstGeom>
              <a:solidFill>
                <a:sysClr val="window" lastClr="FFFFFF"/>
              </a:solidFill>
              <a:ln w="3175" cap="flat" cmpd="sng" algn="ctr">
                <a:solidFill>
                  <a:srgbClr val="000000">
                    <a:lumMod val="50000"/>
                    <a:lumOff val="50000"/>
                  </a:srgbClr>
                </a:solidFill>
                <a:prstDash val="solid"/>
              </a:ln>
              <a:effectLst/>
            </p:spPr>
            <p:txBody>
              <a:bodyPr rtlCol="0" anchor="ctr"/>
              <a:lstStyle/>
              <a:p>
                <a:r>
                  <a:rPr lang="en-US" sz="1200" kern="0" dirty="0" smtClean="0">
                    <a:solidFill>
                      <a:prstClr val="black">
                        <a:lumMod val="75000"/>
                        <a:lumOff val="25000"/>
                      </a:prstClr>
                    </a:solidFill>
                    <a:latin typeface="Segoe UI"/>
                  </a:rPr>
                  <a:t>http://www.suennik.co.uk</a:t>
                </a:r>
                <a:endParaRPr lang="en-US" sz="1200" kern="0" dirty="0">
                  <a:solidFill>
                    <a:prstClr val="black">
                      <a:lumMod val="75000"/>
                      <a:lumOff val="25000"/>
                    </a:prstClr>
                  </a:solidFill>
                  <a:latin typeface="Segoe UI"/>
                </a:endParaRPr>
              </a:p>
            </p:txBody>
          </p:sp>
          <p:grpSp>
            <p:nvGrpSpPr>
              <p:cNvPr id="15" name="Group 14"/>
              <p:cNvGrpSpPr/>
              <p:nvPr/>
            </p:nvGrpSpPr>
            <p:grpSpPr>
              <a:xfrm>
                <a:off x="7260350" y="363706"/>
                <a:ext cx="744325" cy="182880"/>
                <a:chOff x="7260350" y="363706"/>
                <a:chExt cx="744325" cy="182880"/>
              </a:xfrm>
            </p:grpSpPr>
            <p:pic>
              <p:nvPicPr>
                <p:cNvPr id="16" name="Search" descr="C:\Users\t-dantay\Documents\Placeholders\search.png"/>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flipH="1">
                  <a:off x="7260350" y="363706"/>
                  <a:ext cx="182880" cy="182880"/>
                </a:xfrm>
                <a:prstGeom prst="rect">
                  <a:avLst/>
                </a:prstGeom>
                <a:noFill/>
                <a:extLst>
                  <a:ext uri="{909E8E84-426E-40DD-AFC4-6F175D3DCCD1}">
                    <a14:hiddenFill xmlns:a14="http://schemas.microsoft.com/office/drawing/2010/main">
                      <a:solidFill>
                        <a:srgbClr val="FFFFFF"/>
                      </a:solidFill>
                    </a14:hiddenFill>
                  </a:ext>
                </a:extLst>
              </p:spPr>
            </p:pic>
            <p:pic>
              <p:nvPicPr>
                <p:cNvPr id="17" name="Refresh" descr="C:\Users\t-dantay\Documents\First24\arrowrepeat1.png"/>
                <p:cNvPicPr>
                  <a:picLocks noChangeAspect="1" noChangeArrowheads="1"/>
                </p:cNvPicPr>
                <p:nvPr/>
              </p:nvPicPr>
              <p:blipFill>
                <a:blip r:embed="rId22" cstate="email">
                  <a:extLst>
                    <a:ext uri="{28A0092B-C50C-407E-A947-70E740481C1C}">
                      <a14:useLocalDpi xmlns:a14="http://schemas.microsoft.com/office/drawing/2010/main" val="0"/>
                    </a:ext>
                  </a:extLst>
                </a:blip>
                <a:srcRect/>
                <a:stretch>
                  <a:fillRect/>
                </a:stretch>
              </p:blipFill>
              <p:spPr bwMode="auto">
                <a:xfrm>
                  <a:off x="7644400" y="363706"/>
                  <a:ext cx="182880" cy="182880"/>
                </a:xfrm>
                <a:prstGeom prst="rect">
                  <a:avLst/>
                </a:prstGeom>
                <a:noFill/>
                <a:extLst>
                  <a:ext uri="{909E8E84-426E-40DD-AFC4-6F175D3DCCD1}">
                    <a14:hiddenFill xmlns:a14="http://schemas.microsoft.com/office/drawing/2010/main">
                      <a:solidFill>
                        <a:srgbClr val="FFFFFF"/>
                      </a:solidFill>
                    </a14:hiddenFill>
                  </a:ext>
                </a:extLst>
              </p:spPr>
            </p:pic>
            <p:pic>
              <p:nvPicPr>
                <p:cNvPr id="18" name="Drop Down" descr="C:\Users\t-dantay\Documents\First24\arrowsimple1.png"/>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rot="5400000">
                  <a:off x="7476150" y="409426"/>
                  <a:ext cx="91440" cy="91440"/>
                </a:xfrm>
                <a:prstGeom prst="rect">
                  <a:avLst/>
                </a:prstGeom>
                <a:noFill/>
                <a:extLst>
                  <a:ext uri="{909E8E84-426E-40DD-AFC4-6F175D3DCCD1}">
                    <a14:hiddenFill xmlns:a14="http://schemas.microsoft.com/office/drawing/2010/main">
                      <a:solidFill>
                        <a:srgbClr val="FFFFFF"/>
                      </a:solidFill>
                    </a14:hiddenFill>
                  </a:ext>
                </a:extLst>
              </p:spPr>
            </p:pic>
            <p:grpSp>
              <p:nvGrpSpPr>
                <p:cNvPr id="19" name="X"/>
                <p:cNvGrpSpPr/>
                <p:nvPr/>
              </p:nvGrpSpPr>
              <p:grpSpPr>
                <a:xfrm>
                  <a:off x="7913235" y="409426"/>
                  <a:ext cx="91440" cy="91440"/>
                  <a:chOff x="4687215" y="1739180"/>
                  <a:chExt cx="91440" cy="91440"/>
                </a:xfrm>
              </p:grpSpPr>
              <p:cxnSp>
                <p:nvCxnSpPr>
                  <p:cNvPr id="20" name="Straight Connector 19"/>
                  <p:cNvCxnSpPr/>
                  <p:nvPr/>
                </p:nvCxnSpPr>
                <p:spPr>
                  <a:xfrm flipV="1">
                    <a:off x="4687215" y="1739180"/>
                    <a:ext cx="91440" cy="91440"/>
                  </a:xfrm>
                  <a:prstGeom prst="line">
                    <a:avLst/>
                  </a:prstGeom>
                  <a:ln w="28575">
                    <a:solidFill>
                      <a:srgbClr val="FFFFFF">
                        <a:lumMod val="50000"/>
                      </a:srgbClr>
                    </a:solidFill>
                  </a:ln>
                </p:spPr>
                <p:style>
                  <a:lnRef idx="1">
                    <a:srgbClr val="FFFFFF"/>
                  </a:lnRef>
                  <a:fillRef idx="0">
                    <a:srgbClr val="FFFFFF"/>
                  </a:fillRef>
                  <a:effectRef idx="0">
                    <a:srgbClr val="FFFFFF"/>
                  </a:effectRef>
                  <a:fontRef idx="minor">
                    <a:srgbClr val="000000"/>
                  </a:fontRef>
                </p:style>
              </p:cxnSp>
              <p:cxnSp>
                <p:nvCxnSpPr>
                  <p:cNvPr id="21" name="Straight Connector 20"/>
                  <p:cNvCxnSpPr/>
                  <p:nvPr/>
                </p:nvCxnSpPr>
                <p:spPr>
                  <a:xfrm>
                    <a:off x="4687215" y="1739180"/>
                    <a:ext cx="91440" cy="91440"/>
                  </a:xfrm>
                  <a:prstGeom prst="line">
                    <a:avLst/>
                  </a:prstGeom>
                  <a:ln w="28575">
                    <a:solidFill>
                      <a:srgbClr val="FFFFFF">
                        <a:lumMod val="50000"/>
                      </a:srgbClr>
                    </a:solidFill>
                  </a:ln>
                </p:spPr>
                <p:style>
                  <a:lnRef idx="1">
                    <a:srgbClr val="FFFFFF"/>
                  </a:lnRef>
                  <a:fillRef idx="0">
                    <a:srgbClr val="FFFFFF"/>
                  </a:fillRef>
                  <a:effectRef idx="0">
                    <a:srgbClr val="FFFFFF"/>
                  </a:effectRef>
                  <a:fontRef idx="minor">
                    <a:srgbClr val="000000"/>
                  </a:fontRef>
                </p:style>
              </p:cxnSp>
            </p:grpSp>
          </p:grpSp>
        </p:grpSp>
      </p:grpSp>
      <p:sp>
        <p:nvSpPr>
          <p:cNvPr id="91" name="Rectangle 90"/>
          <p:cNvSpPr/>
          <p:nvPr/>
        </p:nvSpPr>
        <p:spPr>
          <a:xfrm>
            <a:off x="230450" y="812800"/>
            <a:ext cx="8751000" cy="1174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err="1" smtClean="0">
                <a:latin typeface="Broadway" pitchFamily="82" charset="0"/>
              </a:rPr>
              <a:t>Sue’N’Nik’s</a:t>
            </a:r>
            <a:r>
              <a:rPr lang="en-GB" sz="4800" dirty="0" smtClean="0">
                <a:latin typeface="Broadway" pitchFamily="82" charset="0"/>
              </a:rPr>
              <a:t> Coffee Corner</a:t>
            </a:r>
            <a:endParaRPr lang="en-GB" sz="4800" dirty="0">
              <a:latin typeface="Broadway" pitchFamily="82" charset="0"/>
            </a:endParaRPr>
          </a:p>
        </p:txBody>
      </p:sp>
      <p:sp>
        <p:nvSpPr>
          <p:cNvPr id="92" name="Content"/>
          <p:cNvSpPr txBox="1"/>
          <p:nvPr>
            <p:custDataLst>
              <p:custData r:id="rId2"/>
            </p:custDataLst>
          </p:nvPr>
        </p:nvSpPr>
        <p:spPr>
          <a:xfrm>
            <a:off x="170997" y="2097433"/>
            <a:ext cx="1997663" cy="249299"/>
          </a:xfrm>
          <a:prstGeom prst="rect">
            <a:avLst/>
          </a:prstGeom>
          <a:noFill/>
        </p:spPr>
        <p:txBody>
          <a:bodyPr wrap="none" lIns="91440" tIns="18288" rIns="91440" bIns="45720" rtlCol="0" anchor="ctr" anchorCtr="0">
            <a:spAutoFit/>
          </a:bodyPr>
          <a:lstStyle/>
          <a:p>
            <a:r>
              <a:rPr lang="en-US" sz="1200" dirty="0" smtClean="0">
                <a:solidFill>
                  <a:schemeClr val="accent1">
                    <a:lumMod val="75000"/>
                  </a:schemeClr>
                </a:solidFill>
                <a:latin typeface="Segoe UI" pitchFamily="34" charset="0"/>
                <a:ea typeface="Segoe UI" pitchFamily="34" charset="0"/>
                <a:cs typeface="Segoe UI" pitchFamily="34" charset="0"/>
              </a:rPr>
              <a:t>Home &gt; Games &gt; Booking</a:t>
            </a:r>
          </a:p>
        </p:txBody>
      </p:sp>
      <p:pic>
        <p:nvPicPr>
          <p:cNvPr id="1026" name="Picture 2"/>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7099796" y="2460978"/>
            <a:ext cx="1847850" cy="2466975"/>
          </a:xfrm>
          <a:prstGeom prst="rect">
            <a:avLst/>
          </a:prstGeom>
          <a:noFill/>
          <a:ln>
            <a:noFill/>
          </a:ln>
          <a:effectLst>
            <a:reflection blurRad="6350" stA="40000" endPos="15000" dir="5400000" sy="-100000" algn="bl" rotWithShape="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9" name="Content"/>
          <p:cNvSpPr txBox="1"/>
          <p:nvPr>
            <p:custDataLst>
              <p:custData r:id="rId3"/>
            </p:custDataLst>
          </p:nvPr>
        </p:nvSpPr>
        <p:spPr>
          <a:xfrm>
            <a:off x="8003658" y="2097432"/>
            <a:ext cx="973343" cy="249299"/>
          </a:xfrm>
          <a:prstGeom prst="rect">
            <a:avLst/>
          </a:prstGeom>
          <a:noFill/>
        </p:spPr>
        <p:txBody>
          <a:bodyPr wrap="none" lIns="91440" tIns="18288" rIns="91440" bIns="45720" rtlCol="0" anchor="ctr" anchorCtr="0">
            <a:spAutoFit/>
          </a:bodyPr>
          <a:lstStyle/>
          <a:p>
            <a:r>
              <a:rPr lang="en-US" sz="1200" dirty="0" smtClean="0">
                <a:solidFill>
                  <a:schemeClr val="accent1">
                    <a:lumMod val="75000"/>
                  </a:schemeClr>
                </a:solidFill>
                <a:latin typeface="Segoe UI" pitchFamily="34" charset="0"/>
                <a:ea typeface="Segoe UI" pitchFamily="34" charset="0"/>
                <a:cs typeface="Segoe UI" pitchFamily="34" charset="0"/>
              </a:rPr>
              <a:t>My account</a:t>
            </a:r>
          </a:p>
        </p:txBody>
      </p:sp>
      <p:sp>
        <p:nvSpPr>
          <p:cNvPr id="100" name="Content"/>
          <p:cNvSpPr txBox="1"/>
          <p:nvPr>
            <p:custDataLst>
              <p:custData r:id="rId4"/>
            </p:custDataLst>
          </p:nvPr>
        </p:nvSpPr>
        <p:spPr>
          <a:xfrm>
            <a:off x="7287168" y="2097433"/>
            <a:ext cx="708848" cy="249299"/>
          </a:xfrm>
          <a:prstGeom prst="rect">
            <a:avLst/>
          </a:prstGeom>
          <a:noFill/>
        </p:spPr>
        <p:txBody>
          <a:bodyPr wrap="none" lIns="91440" tIns="18288" rIns="91440" bIns="45720" rtlCol="0" anchor="ctr" anchorCtr="0">
            <a:spAutoFit/>
          </a:bodyPr>
          <a:lstStyle/>
          <a:p>
            <a:r>
              <a:rPr lang="en-US" sz="1200" dirty="0" smtClean="0">
                <a:solidFill>
                  <a:schemeClr val="accent1">
                    <a:lumMod val="75000"/>
                  </a:schemeClr>
                </a:solidFill>
                <a:latin typeface="Segoe UI" pitchFamily="34" charset="0"/>
                <a:ea typeface="Segoe UI" pitchFamily="34" charset="0"/>
                <a:cs typeface="Segoe UI" pitchFamily="34" charset="0"/>
              </a:rPr>
              <a:t>Log out</a:t>
            </a:r>
          </a:p>
        </p:txBody>
      </p:sp>
      <p:pic>
        <p:nvPicPr>
          <p:cNvPr id="1030" name="Picture 6"/>
          <p:cNvPicPr>
            <a:picLocks noChangeAspect="1" noChangeArrowheads="1"/>
          </p:cNvPicPr>
          <p:nvPr/>
        </p:nvPicPr>
        <p:blipFill>
          <a:blip r:embed="rId25" cstate="email">
            <a:extLst>
              <a:ext uri="{28A0092B-C50C-407E-A947-70E740481C1C}">
                <a14:useLocalDpi xmlns:a14="http://schemas.microsoft.com/office/drawing/2010/main" val="0"/>
              </a:ext>
            </a:extLst>
          </a:blip>
          <a:srcRect/>
          <a:stretch>
            <a:fillRect/>
          </a:stretch>
        </p:blipFill>
        <p:spPr bwMode="auto">
          <a:xfrm>
            <a:off x="8066855" y="6178090"/>
            <a:ext cx="880791" cy="3920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2" name="Content"/>
          <p:cNvSpPr txBox="1"/>
          <p:nvPr>
            <p:custDataLst>
              <p:custData r:id="rId5"/>
            </p:custDataLst>
          </p:nvPr>
        </p:nvSpPr>
        <p:spPr>
          <a:xfrm>
            <a:off x="241617" y="2346734"/>
            <a:ext cx="6701049" cy="341632"/>
          </a:xfrm>
          <a:prstGeom prst="rect">
            <a:avLst/>
          </a:prstGeom>
          <a:noFill/>
        </p:spPr>
        <p:txBody>
          <a:bodyPr wrap="square" lIns="91440" tIns="18288" rIns="91440" bIns="45720" rtlCol="0" anchor="ctr" anchorCtr="0">
            <a:spAutoFit/>
          </a:bodyPr>
          <a:lstStyle/>
          <a:p>
            <a:r>
              <a:rPr lang="en-US" b="1" dirty="0" smtClean="0">
                <a:solidFill>
                  <a:schemeClr val="accent1">
                    <a:lumMod val="75000"/>
                  </a:schemeClr>
                </a:solidFill>
                <a:latin typeface="Segoe UI" pitchFamily="34" charset="0"/>
                <a:ea typeface="Segoe UI" pitchFamily="34" charset="0"/>
                <a:cs typeface="Segoe UI" pitchFamily="34" charset="0"/>
              </a:rPr>
              <a:t>Welcome to </a:t>
            </a:r>
            <a:r>
              <a:rPr lang="en-US" b="1" dirty="0" err="1" smtClean="0">
                <a:solidFill>
                  <a:schemeClr val="accent1">
                    <a:lumMod val="75000"/>
                  </a:schemeClr>
                </a:solidFill>
                <a:latin typeface="Segoe UI" pitchFamily="34" charset="0"/>
                <a:ea typeface="Segoe UI" pitchFamily="34" charset="0"/>
                <a:cs typeface="Segoe UI" pitchFamily="34" charset="0"/>
              </a:rPr>
              <a:t>Sue’N’Nik’s</a:t>
            </a:r>
            <a:r>
              <a:rPr lang="en-US" b="1" dirty="0" smtClean="0">
                <a:solidFill>
                  <a:schemeClr val="accent1">
                    <a:lumMod val="75000"/>
                  </a:schemeClr>
                </a:solidFill>
                <a:latin typeface="Segoe UI" pitchFamily="34" charset="0"/>
                <a:ea typeface="Segoe UI" pitchFamily="34" charset="0"/>
                <a:cs typeface="Segoe UI" pitchFamily="34" charset="0"/>
              </a:rPr>
              <a:t> Games Booking System</a:t>
            </a:r>
          </a:p>
        </p:txBody>
      </p:sp>
      <p:sp>
        <p:nvSpPr>
          <p:cNvPr id="56" name="Content"/>
          <p:cNvSpPr txBox="1"/>
          <p:nvPr>
            <p:custDataLst>
              <p:custData r:id="rId6"/>
            </p:custDataLst>
          </p:nvPr>
        </p:nvSpPr>
        <p:spPr>
          <a:xfrm>
            <a:off x="230449" y="2677341"/>
            <a:ext cx="1699749" cy="341632"/>
          </a:xfrm>
          <a:prstGeom prst="rect">
            <a:avLst/>
          </a:prstGeom>
          <a:noFill/>
        </p:spPr>
        <p:txBody>
          <a:bodyPr wrap="square" lIns="91440" tIns="18288" rIns="91440" bIns="45720" rtlCol="0" anchor="ctr" anchorCtr="0">
            <a:spAutoFit/>
          </a:bodyPr>
          <a:lstStyle/>
          <a:p>
            <a:r>
              <a:rPr lang="en-US" b="1" dirty="0" smtClean="0">
                <a:solidFill>
                  <a:schemeClr val="accent1">
                    <a:lumMod val="75000"/>
                  </a:schemeClr>
                </a:solidFill>
                <a:latin typeface="Calibri" pitchFamily="34" charset="0"/>
                <a:ea typeface="Segoe UI" pitchFamily="34" charset="0"/>
                <a:cs typeface="Segoe UI" pitchFamily="34" charset="0"/>
              </a:rPr>
              <a:t>Selected game:</a:t>
            </a:r>
          </a:p>
        </p:txBody>
      </p:sp>
      <p:sp>
        <p:nvSpPr>
          <p:cNvPr id="71" name="Content"/>
          <p:cNvSpPr txBox="1"/>
          <p:nvPr>
            <p:custDataLst>
              <p:custData r:id="rId7"/>
            </p:custDataLst>
          </p:nvPr>
        </p:nvSpPr>
        <p:spPr>
          <a:xfrm>
            <a:off x="230449" y="3018955"/>
            <a:ext cx="1460701" cy="341632"/>
          </a:xfrm>
          <a:prstGeom prst="rect">
            <a:avLst/>
          </a:prstGeom>
          <a:noFill/>
        </p:spPr>
        <p:txBody>
          <a:bodyPr wrap="square" lIns="91440" tIns="18288" rIns="91440" bIns="45720" rtlCol="0" anchor="ctr" anchorCtr="0">
            <a:spAutoFit/>
          </a:bodyPr>
          <a:lstStyle/>
          <a:p>
            <a:r>
              <a:rPr lang="en-US" b="1" dirty="0" smtClean="0">
                <a:solidFill>
                  <a:schemeClr val="accent1">
                    <a:lumMod val="75000"/>
                  </a:schemeClr>
                </a:solidFill>
                <a:latin typeface="Calibri" pitchFamily="34" charset="0"/>
                <a:ea typeface="Segoe UI" pitchFamily="34" charset="0"/>
                <a:cs typeface="Segoe UI" pitchFamily="34" charset="0"/>
              </a:rPr>
              <a:t>Select a date:</a:t>
            </a:r>
          </a:p>
        </p:txBody>
      </p:sp>
      <p:sp>
        <p:nvSpPr>
          <p:cNvPr id="142" name="Content"/>
          <p:cNvSpPr/>
          <p:nvPr>
            <p:custDataLst>
              <p:custData r:id="rId8"/>
            </p:custDataLst>
          </p:nvPr>
        </p:nvSpPr>
        <p:spPr>
          <a:xfrm>
            <a:off x="5111554" y="6341534"/>
            <a:ext cx="1831112" cy="228600"/>
          </a:xfrm>
          <a:prstGeom prst="roundRect">
            <a:avLst/>
          </a:prstGeom>
          <a:ln/>
        </p:spPr>
        <p:style>
          <a:lnRef idx="2">
            <a:schemeClr val="accent1">
              <a:shade val="50000"/>
            </a:schemeClr>
          </a:lnRef>
          <a:fillRef idx="1">
            <a:schemeClr val="accent1"/>
          </a:fillRef>
          <a:effectRef idx="0">
            <a:schemeClr val="accent1"/>
          </a:effectRef>
          <a:fontRef idx="minor">
            <a:schemeClr val="lt1"/>
          </a:fontRef>
        </p:style>
        <p:txBody>
          <a:bodyPr wrap="square" lIns="91440" tIns="0" rIns="91440" bIns="9144" rtlCol="0" anchor="ctr">
            <a:noAutofit/>
          </a:bodyPr>
          <a:lstStyle/>
          <a:p>
            <a:pPr algn="ctr"/>
            <a:r>
              <a:rPr lang="en-US" sz="1200" b="1" dirty="0" smtClean="0">
                <a:solidFill>
                  <a:schemeClr val="bg1"/>
                </a:solidFill>
                <a:latin typeface="Calibri" pitchFamily="34" charset="0"/>
                <a:cs typeface="Segoe UI" pitchFamily="34" charset="0"/>
              </a:rPr>
              <a:t>Book my game!</a:t>
            </a:r>
            <a:endParaRPr lang="en-US" sz="1200" b="1" dirty="0">
              <a:solidFill>
                <a:schemeClr val="bg1"/>
              </a:solidFill>
              <a:latin typeface="Calibri" pitchFamily="34" charset="0"/>
              <a:cs typeface="Segoe UI" pitchFamily="34" charset="0"/>
            </a:endParaRPr>
          </a:p>
        </p:txBody>
      </p:sp>
      <p:sp>
        <p:nvSpPr>
          <p:cNvPr id="102" name="Content"/>
          <p:cNvSpPr txBox="1"/>
          <p:nvPr>
            <p:custDataLst>
              <p:custData r:id="rId9"/>
            </p:custDataLst>
          </p:nvPr>
        </p:nvSpPr>
        <p:spPr>
          <a:xfrm>
            <a:off x="1857629" y="2732741"/>
            <a:ext cx="1032206" cy="230832"/>
          </a:xfrm>
          <a:prstGeom prst="rect">
            <a:avLst/>
          </a:prstGeom>
          <a:noFill/>
        </p:spPr>
        <p:txBody>
          <a:bodyPr wrap="none" lIns="91440" tIns="18288" rIns="91440" bIns="27432" rtlCol="0" anchor="ctr" anchorCtr="0">
            <a:spAutoFit/>
          </a:bodyPr>
          <a:lstStyle/>
          <a:p>
            <a:r>
              <a:rPr lang="en-US" sz="1200" dirty="0" smtClean="0">
                <a:solidFill>
                  <a:srgbClr val="000000"/>
                </a:solidFill>
                <a:latin typeface="Segoe UI" pitchFamily="34" charset="0"/>
                <a:ea typeface="Segoe UI" pitchFamily="34" charset="0"/>
                <a:cs typeface="Segoe UI" pitchFamily="34" charset="0"/>
              </a:rPr>
              <a:t>Carcassonne</a:t>
            </a:r>
          </a:p>
        </p:txBody>
      </p:sp>
      <p:sp>
        <p:nvSpPr>
          <p:cNvPr id="103" name="Content"/>
          <p:cNvSpPr txBox="1"/>
          <p:nvPr>
            <p:custDataLst>
              <p:custData r:id="rId10"/>
            </p:custDataLst>
          </p:nvPr>
        </p:nvSpPr>
        <p:spPr>
          <a:xfrm>
            <a:off x="2968167" y="2699366"/>
            <a:ext cx="1015460" cy="280077"/>
          </a:xfrm>
          <a:prstGeom prst="rect">
            <a:avLst/>
          </a:prstGeom>
          <a:noFill/>
        </p:spPr>
        <p:txBody>
          <a:bodyPr wrap="square" lIns="91440" tIns="18288" rIns="91440" bIns="45720" rtlCol="0" anchor="ctr" anchorCtr="0">
            <a:spAutoFit/>
          </a:bodyPr>
          <a:lstStyle/>
          <a:p>
            <a:r>
              <a:rPr lang="en-US" sz="1400" b="1" dirty="0" smtClean="0">
                <a:solidFill>
                  <a:schemeClr val="accent1">
                    <a:lumMod val="75000"/>
                  </a:schemeClr>
                </a:solidFill>
                <a:latin typeface="Calibri" pitchFamily="34" charset="0"/>
                <a:ea typeface="Segoe UI" pitchFamily="34" charset="0"/>
                <a:cs typeface="Segoe UI" pitchFamily="34" charset="0"/>
              </a:rPr>
              <a:t>Duration:</a:t>
            </a:r>
          </a:p>
        </p:txBody>
      </p:sp>
      <p:sp>
        <p:nvSpPr>
          <p:cNvPr id="104" name="Content"/>
          <p:cNvSpPr txBox="1"/>
          <p:nvPr>
            <p:custDataLst>
              <p:custData r:id="rId11"/>
            </p:custDataLst>
          </p:nvPr>
        </p:nvSpPr>
        <p:spPr>
          <a:xfrm>
            <a:off x="3927231" y="2732741"/>
            <a:ext cx="836511" cy="230832"/>
          </a:xfrm>
          <a:prstGeom prst="rect">
            <a:avLst/>
          </a:prstGeom>
          <a:noFill/>
        </p:spPr>
        <p:txBody>
          <a:bodyPr wrap="none" lIns="91440" tIns="18288" rIns="91440" bIns="27432" rtlCol="0" anchor="ctr" anchorCtr="0">
            <a:spAutoFit/>
          </a:bodyPr>
          <a:lstStyle/>
          <a:p>
            <a:r>
              <a:rPr lang="en-US" sz="1200" dirty="0" smtClean="0">
                <a:solidFill>
                  <a:srgbClr val="000000"/>
                </a:solidFill>
                <a:latin typeface="Segoe UI" pitchFamily="34" charset="0"/>
                <a:ea typeface="Segoe UI" pitchFamily="34" charset="0"/>
                <a:cs typeface="Segoe UI" pitchFamily="34" charset="0"/>
              </a:rPr>
              <a:t>2-3 hours</a:t>
            </a:r>
          </a:p>
        </p:txBody>
      </p:sp>
      <p:grpSp>
        <p:nvGrpSpPr>
          <p:cNvPr id="105" name="DatePicker"/>
          <p:cNvGrpSpPr/>
          <p:nvPr>
            <p:custDataLst>
              <p:custData r:id="rId12"/>
            </p:custDataLst>
          </p:nvPr>
        </p:nvGrpSpPr>
        <p:grpSpPr>
          <a:xfrm>
            <a:off x="1761763" y="3075454"/>
            <a:ext cx="1206404" cy="228607"/>
            <a:chOff x="3790802" y="3347719"/>
            <a:chExt cx="969296" cy="183293"/>
          </a:xfrm>
        </p:grpSpPr>
        <p:sp>
          <p:nvSpPr>
            <p:cNvPr id="106" name="Content"/>
            <p:cNvSpPr>
              <a:spLocks/>
            </p:cNvSpPr>
            <p:nvPr/>
          </p:nvSpPr>
          <p:spPr>
            <a:xfrm>
              <a:off x="3790802" y="3347719"/>
              <a:ext cx="751847" cy="183287"/>
            </a:xfrm>
            <a:prstGeom prst="rect">
              <a:avLst/>
            </a:prstGeom>
            <a:solidFill>
              <a:sysClr val="window" lastClr="FFFFFF"/>
            </a:solidFill>
            <a:ln w="3175">
              <a:solidFill>
                <a:srgbClr val="000000">
                  <a:lumMod val="50000"/>
                  <a:lumOff val="50000"/>
                </a:srgbClr>
              </a:solidFill>
            </a:ln>
            <a:effectLst/>
          </p:spPr>
          <p:style>
            <a:lnRef idx="2">
              <a:srgbClr val="4F81BD">
                <a:shade val="50000"/>
              </a:srgbClr>
            </a:lnRef>
            <a:fillRef idx="1">
              <a:srgbClr val="4F81BD"/>
            </a:fillRef>
            <a:effectRef idx="0">
              <a:srgbClr val="4F81BD"/>
            </a:effectRef>
            <a:fontRef idx="minor">
              <a:srgbClr val="000000"/>
            </a:fontRef>
          </p:style>
          <p:txBody>
            <a:bodyPr lIns="45720" tIns="0" rIns="0" bIns="0" rtlCol="0" anchor="ctr"/>
            <a:lstStyle/>
            <a:p>
              <a:r>
                <a:rPr lang="en-US" sz="1200" dirty="0" smtClean="0">
                  <a:latin typeface="Calibri" pitchFamily="34" charset="0"/>
                  <a:cs typeface="Segoe UI" pitchFamily="34" charset="0"/>
                </a:rPr>
                <a:t>28 </a:t>
              </a:r>
              <a:r>
                <a:rPr lang="en-US" sz="1200" dirty="0" smtClean="0">
                  <a:solidFill>
                    <a:srgbClr val="000000"/>
                  </a:solidFill>
                  <a:latin typeface="Calibri" pitchFamily="34" charset="0"/>
                  <a:cs typeface="Segoe UI" pitchFamily="34" charset="0"/>
                </a:rPr>
                <a:t>/ 2 / </a:t>
              </a:r>
              <a:r>
                <a:rPr lang="en-US" sz="1200" dirty="0" smtClean="0">
                  <a:latin typeface="Calibri" pitchFamily="34" charset="0"/>
                  <a:cs typeface="Segoe UI" pitchFamily="34" charset="0"/>
                </a:rPr>
                <a:t>2014</a:t>
              </a:r>
              <a:endParaRPr lang="en-US" sz="1200" dirty="0">
                <a:solidFill>
                  <a:srgbClr val="000000"/>
                </a:solidFill>
                <a:latin typeface="Calibri" pitchFamily="34" charset="0"/>
                <a:cs typeface="Segoe UI" pitchFamily="34" charset="0"/>
              </a:endParaRPr>
            </a:p>
          </p:txBody>
        </p:sp>
        <p:pic>
          <p:nvPicPr>
            <p:cNvPr id="107" name="Icon" descr="C:\Users\t-dantay\Documents\First24\calendar1.png"/>
            <p:cNvPicPr>
              <a:picLocks noChangeAspect="1" noChangeArrowheads="1"/>
            </p:cNvPicPr>
            <p:nvPr/>
          </p:nvPicPr>
          <p:blipFill>
            <a:blip r:embed="rId26" cstate="email">
              <a:extLst>
                <a:ext uri="{28A0092B-C50C-407E-A947-70E740481C1C}">
                  <a14:useLocalDpi xmlns:a14="http://schemas.microsoft.com/office/drawing/2010/main" val="0"/>
                </a:ext>
              </a:extLst>
            </a:blip>
            <a:srcRect/>
            <a:stretch>
              <a:fillRect/>
            </a:stretch>
          </p:blipFill>
          <p:spPr bwMode="auto">
            <a:xfrm>
              <a:off x="4579252" y="3347725"/>
              <a:ext cx="180846" cy="183287"/>
            </a:xfrm>
            <a:prstGeom prst="rect">
              <a:avLst/>
            </a:prstGeom>
            <a:noFill/>
            <a:extLst>
              <a:ext uri="{909E8E84-426E-40DD-AFC4-6F175D3DCCD1}">
                <a14:hiddenFill xmlns:a14="http://schemas.microsoft.com/office/drawing/2010/main">
                  <a:solidFill>
                    <a:srgbClr val="FFFFFF"/>
                  </a:solidFill>
                </a14:hiddenFill>
              </a:ext>
            </a:extLst>
          </p:spPr>
        </p:pic>
      </p:grpSp>
      <p:sp>
        <p:nvSpPr>
          <p:cNvPr id="108" name="Content"/>
          <p:cNvSpPr txBox="1"/>
          <p:nvPr>
            <p:custDataLst>
              <p:custData r:id="rId13"/>
            </p:custDataLst>
          </p:nvPr>
        </p:nvSpPr>
        <p:spPr>
          <a:xfrm>
            <a:off x="230448" y="3342171"/>
            <a:ext cx="1816039" cy="341632"/>
          </a:xfrm>
          <a:prstGeom prst="rect">
            <a:avLst/>
          </a:prstGeom>
          <a:noFill/>
        </p:spPr>
        <p:txBody>
          <a:bodyPr wrap="square" lIns="91440" tIns="18288" rIns="91440" bIns="45720" rtlCol="0" anchor="ctr" anchorCtr="0">
            <a:spAutoFit/>
          </a:bodyPr>
          <a:lstStyle/>
          <a:p>
            <a:r>
              <a:rPr lang="en-US" b="1" dirty="0" smtClean="0">
                <a:solidFill>
                  <a:schemeClr val="accent1">
                    <a:lumMod val="75000"/>
                  </a:schemeClr>
                </a:solidFill>
                <a:latin typeface="Calibri" pitchFamily="34" charset="0"/>
                <a:ea typeface="Segoe UI" pitchFamily="34" charset="0"/>
                <a:cs typeface="Segoe UI" pitchFamily="34" charset="0"/>
              </a:rPr>
              <a:t>Select a timeslot:</a:t>
            </a:r>
          </a:p>
        </p:txBody>
      </p:sp>
      <p:graphicFrame>
        <p:nvGraphicFramePr>
          <p:cNvPr id="109" name="Table"/>
          <p:cNvGraphicFramePr>
            <a:graphicFrameLocks noGrp="1"/>
          </p:cNvGraphicFramePr>
          <p:nvPr>
            <p:custDataLst>
              <p:custData r:id="rId14"/>
            </p:custDataLst>
            <p:extLst>
              <p:ext uri="{D42A27DB-BD31-4B8C-83A1-F6EECF244321}">
                <p14:modId xmlns:p14="http://schemas.microsoft.com/office/powerpoint/2010/main" val="1771653034"/>
              </p:ext>
            </p:extLst>
          </p:nvPr>
        </p:nvGraphicFramePr>
        <p:xfrm>
          <a:off x="303918" y="3716176"/>
          <a:ext cx="4685770" cy="2724345"/>
        </p:xfrm>
        <a:graphic>
          <a:graphicData uri="http://schemas.openxmlformats.org/drawingml/2006/table">
            <a:tbl>
              <a:tblPr firstRow="1" bandRow="1">
                <a:tableStyleId>{2D5ABB26-0587-4C30-8999-92F81FD0307C}</a:tableStyleId>
              </a:tblPr>
              <a:tblGrid>
                <a:gridCol w="747637"/>
                <a:gridCol w="738183"/>
                <a:gridCol w="748398"/>
                <a:gridCol w="817184"/>
                <a:gridCol w="817184"/>
                <a:gridCol w="817184"/>
              </a:tblGrid>
              <a:tr h="192025">
                <a:tc>
                  <a:txBody>
                    <a:bodyPr/>
                    <a:lstStyle/>
                    <a:p>
                      <a:pPr algn="ctr"/>
                      <a:r>
                        <a:rPr lang="en-US" sz="1000" dirty="0" smtClean="0">
                          <a:solidFill>
                            <a:srgbClr val="000000"/>
                          </a:solidFill>
                          <a:latin typeface="Calibri" pitchFamily="34" charset="0"/>
                        </a:rPr>
                        <a:t>Start time</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000" dirty="0" smtClean="0">
                          <a:solidFill>
                            <a:srgbClr val="000000"/>
                          </a:solidFill>
                          <a:latin typeface="Calibri" pitchFamily="34" charset="0"/>
                        </a:rPr>
                        <a:t>W 26/2</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000" dirty="0" smtClean="0">
                          <a:solidFill>
                            <a:srgbClr val="000000"/>
                          </a:solidFill>
                          <a:latin typeface="Calibri" pitchFamily="34" charset="0"/>
                        </a:rPr>
                        <a:t>T 27/2</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000" dirty="0" smtClean="0">
                          <a:solidFill>
                            <a:srgbClr val="000000"/>
                          </a:solidFill>
                          <a:latin typeface="Calibri" pitchFamily="34" charset="0"/>
                        </a:rPr>
                        <a:t>F 28/2</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000" dirty="0" smtClean="0">
                          <a:solidFill>
                            <a:srgbClr val="000000"/>
                          </a:solidFill>
                          <a:latin typeface="Calibri" pitchFamily="34" charset="0"/>
                        </a:rPr>
                        <a:t>S 1/3</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000" dirty="0" smtClean="0">
                          <a:solidFill>
                            <a:srgbClr val="000000"/>
                          </a:solidFill>
                          <a:latin typeface="Calibri" pitchFamily="34" charset="0"/>
                        </a:rPr>
                        <a:t>S 2/3</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r>
              <a:tr h="82640">
                <a:tc>
                  <a:txBody>
                    <a:bodyPr/>
                    <a:lstStyle/>
                    <a:p>
                      <a:pPr algn="ctr"/>
                      <a:r>
                        <a:rPr lang="en-US" sz="1000" dirty="0" smtClean="0">
                          <a:solidFill>
                            <a:srgbClr val="000000"/>
                          </a:solidFill>
                          <a:latin typeface="Calibri" pitchFamily="34" charset="0"/>
                        </a:rPr>
                        <a:t>9:00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88470">
                <a:tc>
                  <a:txBody>
                    <a:bodyPr/>
                    <a:lstStyle/>
                    <a:p>
                      <a:pPr algn="ctr"/>
                      <a:r>
                        <a:rPr lang="en-US" sz="1000" dirty="0" smtClean="0">
                          <a:solidFill>
                            <a:srgbClr val="000000"/>
                          </a:solidFill>
                          <a:latin typeface="Calibri" pitchFamily="34" charset="0"/>
                        </a:rPr>
                        <a:t>10:00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94300">
                <a:tc>
                  <a:txBody>
                    <a:bodyPr/>
                    <a:lstStyle/>
                    <a:p>
                      <a:pPr algn="ctr"/>
                      <a:r>
                        <a:rPr lang="en-US" sz="1000" dirty="0" smtClean="0">
                          <a:solidFill>
                            <a:srgbClr val="000000"/>
                          </a:solidFill>
                          <a:latin typeface="Calibri" pitchFamily="34" charset="0"/>
                        </a:rPr>
                        <a:t>11:00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94300">
                <a:tc>
                  <a:txBody>
                    <a:bodyPr/>
                    <a:lstStyle/>
                    <a:p>
                      <a:pPr algn="ctr"/>
                      <a:r>
                        <a:rPr lang="en-US" sz="1000" dirty="0" smtClean="0">
                          <a:solidFill>
                            <a:srgbClr val="000000"/>
                          </a:solidFill>
                          <a:latin typeface="Calibri" pitchFamily="34" charset="0"/>
                        </a:rPr>
                        <a:t>12:00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94300">
                <a:tc>
                  <a:txBody>
                    <a:bodyPr/>
                    <a:lstStyle/>
                    <a:p>
                      <a:pPr algn="ctr"/>
                      <a:r>
                        <a:rPr lang="en-US" sz="1000" dirty="0" smtClean="0">
                          <a:solidFill>
                            <a:srgbClr val="000000"/>
                          </a:solidFill>
                          <a:latin typeface="Calibri" pitchFamily="34" charset="0"/>
                        </a:rPr>
                        <a:t>13:00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r>
              <a:tr h="94300">
                <a:tc>
                  <a:txBody>
                    <a:bodyPr/>
                    <a:lstStyle/>
                    <a:p>
                      <a:pPr algn="ctr"/>
                      <a:r>
                        <a:rPr lang="en-US" sz="1000" dirty="0" smtClean="0">
                          <a:solidFill>
                            <a:srgbClr val="000000"/>
                          </a:solidFill>
                          <a:latin typeface="Calibri" pitchFamily="34" charset="0"/>
                        </a:rPr>
                        <a:t>14:00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r>
              <a:tr h="94300">
                <a:tc>
                  <a:txBody>
                    <a:bodyPr/>
                    <a:lstStyle/>
                    <a:p>
                      <a:pPr algn="ctr"/>
                      <a:r>
                        <a:rPr lang="en-US" sz="1000" dirty="0" smtClean="0">
                          <a:solidFill>
                            <a:srgbClr val="000000"/>
                          </a:solidFill>
                          <a:latin typeface="Calibri" pitchFamily="34" charset="0"/>
                        </a:rPr>
                        <a:t>15:00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r>
              <a:tr h="94300">
                <a:tc>
                  <a:txBody>
                    <a:bodyPr/>
                    <a:lstStyle/>
                    <a:p>
                      <a:pPr algn="ctr"/>
                      <a:r>
                        <a:rPr lang="en-US" sz="1000" dirty="0" smtClean="0">
                          <a:solidFill>
                            <a:srgbClr val="000000"/>
                          </a:solidFill>
                          <a:latin typeface="Calibri" pitchFamily="34" charset="0"/>
                        </a:rPr>
                        <a:t>16:00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94300">
                <a:tc>
                  <a:txBody>
                    <a:bodyPr/>
                    <a:lstStyle/>
                    <a:p>
                      <a:pPr algn="ctr"/>
                      <a:r>
                        <a:rPr lang="en-US" sz="1000" dirty="0" smtClean="0">
                          <a:solidFill>
                            <a:srgbClr val="000000"/>
                          </a:solidFill>
                          <a:latin typeface="Calibri" pitchFamily="34" charset="0"/>
                        </a:rPr>
                        <a:t>17:00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94300">
                <a:tc>
                  <a:txBody>
                    <a:bodyPr/>
                    <a:lstStyle/>
                    <a:p>
                      <a:pPr algn="ctr"/>
                      <a:r>
                        <a:rPr lang="en-US" sz="1000" dirty="0" smtClean="0">
                          <a:solidFill>
                            <a:srgbClr val="000000"/>
                          </a:solidFill>
                          <a:latin typeface="Calibri" pitchFamily="34" charset="0"/>
                        </a:rPr>
                        <a:t>18:00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94300">
                <a:tc>
                  <a:txBody>
                    <a:bodyPr/>
                    <a:lstStyle/>
                    <a:p>
                      <a:pPr algn="ctr"/>
                      <a:r>
                        <a:rPr lang="en-US" sz="1000" dirty="0" smtClean="0">
                          <a:solidFill>
                            <a:srgbClr val="000000"/>
                          </a:solidFill>
                          <a:latin typeface="Calibri" pitchFamily="34" charset="0"/>
                        </a:rPr>
                        <a:t>19:00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94300">
                <a:tc>
                  <a:txBody>
                    <a:bodyPr/>
                    <a:lstStyle/>
                    <a:p>
                      <a:pPr algn="ctr"/>
                      <a:r>
                        <a:rPr lang="en-US" sz="1000" dirty="0" smtClean="0">
                          <a:solidFill>
                            <a:srgbClr val="000000"/>
                          </a:solidFill>
                          <a:latin typeface="Calibri" pitchFamily="34" charset="0"/>
                        </a:rPr>
                        <a:t>20:00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94300">
                <a:tc>
                  <a:txBody>
                    <a:bodyPr/>
                    <a:lstStyle/>
                    <a:p>
                      <a:pPr algn="ctr"/>
                      <a:r>
                        <a:rPr lang="en-US" sz="1000" dirty="0" smtClean="0">
                          <a:solidFill>
                            <a:srgbClr val="000000"/>
                          </a:solidFill>
                          <a:latin typeface="Calibri" pitchFamily="34" charset="0"/>
                        </a:rPr>
                        <a:t>21:00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50"/>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r h="94300">
                <a:tc>
                  <a:txBody>
                    <a:bodyPr/>
                    <a:lstStyle/>
                    <a:p>
                      <a:pPr algn="ctr"/>
                      <a:r>
                        <a:rPr lang="en-US" sz="1000" dirty="0" smtClean="0">
                          <a:solidFill>
                            <a:srgbClr val="000000"/>
                          </a:solidFill>
                          <a:latin typeface="Calibri" pitchFamily="34" charset="0"/>
                        </a:rPr>
                        <a:t>22:00</a:t>
                      </a: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US" sz="1000" dirty="0">
                        <a:solidFill>
                          <a:srgbClr val="000000"/>
                        </a:solidFill>
                        <a:latin typeface="Calibri" pitchFamily="34" charset="0"/>
                      </a:endParaRPr>
                    </a:p>
                  </a:txBody>
                  <a:tcPr marL="56960" marR="56960" marT="0" marB="2848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r>
            </a:tbl>
          </a:graphicData>
        </a:graphic>
      </p:graphicFrame>
      <p:sp>
        <p:nvSpPr>
          <p:cNvPr id="110" name="Rectangle 109"/>
          <p:cNvSpPr/>
          <p:nvPr/>
        </p:nvSpPr>
        <p:spPr>
          <a:xfrm>
            <a:off x="5084551" y="3693598"/>
            <a:ext cx="1858115" cy="2574804"/>
          </a:xfrm>
          <a:prstGeom prst="rect">
            <a:avLst/>
          </a:prstGeom>
        </p:spPr>
        <p:style>
          <a:lnRef idx="1">
            <a:schemeClr val="accent1"/>
          </a:lnRef>
          <a:fillRef idx="2">
            <a:schemeClr val="accent1"/>
          </a:fillRef>
          <a:effectRef idx="1">
            <a:schemeClr val="accent1"/>
          </a:effectRef>
          <a:fontRef idx="minor">
            <a:schemeClr val="dk1"/>
          </a:fontRef>
        </p:style>
        <p:txBody>
          <a:bodyPr rtlCol="0" anchor="t" anchorCtr="0"/>
          <a:lstStyle/>
          <a:p>
            <a:r>
              <a:rPr lang="en-GB" sz="1200" dirty="0" smtClean="0">
                <a:latin typeface="Calibri" pitchFamily="34" charset="0"/>
                <a:cs typeface="Arial" pitchFamily="34" charset="0"/>
              </a:rPr>
              <a:t>Click on the time you want to start the game. The system will automatically fill in the appropriate length  slot.</a:t>
            </a:r>
          </a:p>
          <a:p>
            <a:endParaRPr lang="en-GB" sz="1200" dirty="0" smtClean="0">
              <a:latin typeface="Calibri" pitchFamily="34" charset="0"/>
              <a:cs typeface="Arial" pitchFamily="34" charset="0"/>
            </a:endParaRPr>
          </a:p>
          <a:p>
            <a:r>
              <a:rPr lang="en-GB" sz="1200" dirty="0" smtClean="0">
                <a:latin typeface="Calibri" pitchFamily="34" charset="0"/>
                <a:cs typeface="Arial" pitchFamily="34" charset="0"/>
              </a:rPr>
              <a:t>Existing bookings are shown in red.</a:t>
            </a:r>
            <a:endParaRPr lang="en-GB" sz="1200" dirty="0">
              <a:latin typeface="Calibri" pitchFamily="34" charset="0"/>
              <a:cs typeface="Arial" pitchFamily="34" charset="0"/>
            </a:endParaRPr>
          </a:p>
        </p:txBody>
      </p:sp>
      <p:grpSp>
        <p:nvGrpSpPr>
          <p:cNvPr id="111" name="ScrollbarHorizontal"/>
          <p:cNvGrpSpPr/>
          <p:nvPr>
            <p:custDataLst>
              <p:custData r:id="rId15"/>
            </p:custDataLst>
          </p:nvPr>
        </p:nvGrpSpPr>
        <p:grpSpPr>
          <a:xfrm>
            <a:off x="1069034" y="6446056"/>
            <a:ext cx="3906656" cy="147205"/>
            <a:chOff x="2779777" y="3355415"/>
            <a:chExt cx="3584447" cy="21914"/>
          </a:xfrm>
        </p:grpSpPr>
        <p:sp>
          <p:nvSpPr>
            <p:cNvPr id="112" name="Background"/>
            <p:cNvSpPr>
              <a:spLocks/>
            </p:cNvSpPr>
            <p:nvPr/>
          </p:nvSpPr>
          <p:spPr>
            <a:xfrm>
              <a:off x="2779777" y="3355415"/>
              <a:ext cx="3584447" cy="21906"/>
            </a:xfrm>
            <a:prstGeom prst="rect">
              <a:avLst/>
            </a:prstGeom>
            <a:solidFill>
              <a:srgbClr val="FFFFFF">
                <a:lumMod val="95000"/>
              </a:srgbClr>
            </a:solidFill>
            <a:ln w="3175">
              <a:solidFill>
                <a:srgbClr val="FFFFFF">
                  <a:lumMod val="50000"/>
                </a:srgbClr>
              </a:solidFill>
            </a:ln>
          </p:spPr>
          <p:style>
            <a:lnRef idx="2">
              <a:srgbClr val="4F81BD">
                <a:shade val="50000"/>
              </a:srgbClr>
            </a:lnRef>
            <a:fillRef idx="1001">
              <a:srgbClr val="000000"/>
            </a:fillRef>
            <a:effectRef idx="0">
              <a:srgbClr val="4F81BD"/>
            </a:effectRef>
            <a:fontRef idx="minor">
              <a:srgbClr val="000000"/>
            </a:fontRef>
          </p:style>
          <p:txBody>
            <a:bodyPr lIns="97548" tIns="48774" rIns="97548" bIns="48774" rtlCol="0" anchor="ctr"/>
            <a:lstStyle/>
            <a:p>
              <a:pPr algn="ctr"/>
              <a:endParaRPr lang="en-US" dirty="0">
                <a:solidFill>
                  <a:srgbClr val="000000"/>
                </a:solidFill>
              </a:endParaRPr>
            </a:p>
          </p:txBody>
        </p:sp>
        <p:sp>
          <p:nvSpPr>
            <p:cNvPr id="143" name="Slider"/>
            <p:cNvSpPr>
              <a:spLocks/>
            </p:cNvSpPr>
            <p:nvPr/>
          </p:nvSpPr>
          <p:spPr>
            <a:xfrm>
              <a:off x="3076441" y="3355423"/>
              <a:ext cx="317980" cy="21906"/>
            </a:xfrm>
            <a:prstGeom prst="rect">
              <a:avLst/>
            </a:prstGeom>
            <a:solidFill>
              <a:srgbClr val="FFFFFF">
                <a:lumMod val="85000"/>
              </a:srgbClr>
            </a:solidFill>
            <a:ln w="3175">
              <a:solidFill>
                <a:srgbClr val="FFFFFF">
                  <a:lumMod val="50000"/>
                </a:srgbClr>
              </a:solidFill>
            </a:ln>
          </p:spPr>
          <p:style>
            <a:lnRef idx="2">
              <a:srgbClr val="4F81BD">
                <a:shade val="50000"/>
              </a:srgbClr>
            </a:lnRef>
            <a:fillRef idx="1">
              <a:srgbClr val="4F81BD"/>
            </a:fillRef>
            <a:effectRef idx="0">
              <a:srgbClr val="4F81BD"/>
            </a:effectRef>
            <a:fontRef idx="minor">
              <a:srgbClr val="000000"/>
            </a:fontRef>
          </p:style>
          <p:txBody>
            <a:bodyPr lIns="97548" tIns="48774" rIns="97548" bIns="48774" rtlCol="0" anchor="ctr"/>
            <a:lstStyle/>
            <a:p>
              <a:pPr algn="ctr"/>
              <a:endParaRPr lang="en-US" dirty="0"/>
            </a:p>
          </p:txBody>
        </p:sp>
        <p:sp>
          <p:nvSpPr>
            <p:cNvPr id="144" name="LeftArrow"/>
            <p:cNvSpPr>
              <a:spLocks/>
            </p:cNvSpPr>
            <p:nvPr/>
          </p:nvSpPr>
          <p:spPr>
            <a:xfrm rot="16200000">
              <a:off x="2827853" y="3336606"/>
              <a:ext cx="9529" cy="59672"/>
            </a:xfrm>
            <a:prstGeom prst="triangle">
              <a:avLst/>
            </a:prstGeom>
            <a:solidFill>
              <a:srgbClr val="FFFFFF">
                <a:lumMod val="50000"/>
                <a:alpha val="99000"/>
              </a:srgbClr>
            </a:solidFill>
            <a:ln>
              <a:noFill/>
            </a:ln>
          </p:spPr>
          <p:style>
            <a:lnRef idx="2">
              <a:srgbClr val="4F81BD">
                <a:shade val="50000"/>
              </a:srgbClr>
            </a:lnRef>
            <a:fillRef idx="1">
              <a:srgbClr val="4F81BD"/>
            </a:fillRef>
            <a:effectRef idx="0">
              <a:srgbClr val="4F81BD"/>
            </a:effectRef>
            <a:fontRef idx="minor">
              <a:srgbClr val="000000"/>
            </a:fontRef>
          </p:style>
          <p:txBody>
            <a:bodyPr lIns="97548" tIns="48774" rIns="97548" bIns="48774" rtlCol="0" anchor="ctr"/>
            <a:lstStyle/>
            <a:p>
              <a:pPr algn="ctr"/>
              <a:endParaRPr lang="en-US" dirty="0"/>
            </a:p>
          </p:txBody>
        </p:sp>
        <p:sp>
          <p:nvSpPr>
            <p:cNvPr id="145" name="RightArrow"/>
            <p:cNvSpPr>
              <a:spLocks/>
            </p:cNvSpPr>
            <p:nvPr/>
          </p:nvSpPr>
          <p:spPr>
            <a:xfrm rot="5400000">
              <a:off x="6285578" y="3338144"/>
              <a:ext cx="9529" cy="58729"/>
            </a:xfrm>
            <a:prstGeom prst="triangle">
              <a:avLst/>
            </a:prstGeom>
            <a:solidFill>
              <a:srgbClr val="FFFFFF">
                <a:lumMod val="50000"/>
                <a:alpha val="99000"/>
              </a:srgbClr>
            </a:solidFill>
            <a:ln>
              <a:noFill/>
            </a:ln>
          </p:spPr>
          <p:style>
            <a:lnRef idx="2">
              <a:srgbClr val="4F81BD">
                <a:shade val="50000"/>
              </a:srgbClr>
            </a:lnRef>
            <a:fillRef idx="1">
              <a:srgbClr val="4F81BD"/>
            </a:fillRef>
            <a:effectRef idx="0">
              <a:srgbClr val="4F81BD"/>
            </a:effectRef>
            <a:fontRef idx="minor">
              <a:srgbClr val="000000"/>
            </a:fontRef>
          </p:style>
          <p:txBody>
            <a:bodyPr lIns="97548" tIns="48774" rIns="97548" bIns="48774" rtlCol="0" anchor="ctr"/>
            <a:lstStyle/>
            <a:p>
              <a:pPr algn="ctr"/>
              <a:endParaRPr lang="en-US" dirty="0"/>
            </a:p>
          </p:txBody>
        </p:sp>
      </p:grpSp>
    </p:spTree>
    <p:extLst>
      <p:ext uri="{BB962C8B-B14F-4D97-AF65-F5344CB8AC3E}">
        <p14:creationId xmlns:p14="http://schemas.microsoft.com/office/powerpoint/2010/main" val="1600186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1789C0F2-17E0-497A-9BBE-0C73201AAFE3}" type="slidenum">
              <a:rPr lang="en-US" smtClean="0"/>
              <a:pPr/>
              <a:t>12</a:t>
            </a:fld>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0142" y="1288697"/>
            <a:ext cx="5616000" cy="421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85185" y="749435"/>
            <a:ext cx="1976823" cy="369332"/>
          </a:xfrm>
          <a:prstGeom prst="rect">
            <a:avLst/>
          </a:prstGeom>
          <a:noFill/>
        </p:spPr>
        <p:txBody>
          <a:bodyPr wrap="none" rtlCol="0">
            <a:spAutoFit/>
          </a:bodyPr>
          <a:lstStyle/>
          <a:p>
            <a:r>
              <a:rPr lang="en-GB" dirty="0" smtClean="0"/>
              <a:t>Go to games page</a:t>
            </a:r>
            <a:endParaRPr lang="en-GB" dirty="0"/>
          </a:p>
        </p:txBody>
      </p:sp>
      <p:cxnSp>
        <p:nvCxnSpPr>
          <p:cNvPr id="5" name="Straight Arrow Connector 4"/>
          <p:cNvCxnSpPr>
            <a:stCxn id="4" idx="2"/>
          </p:cNvCxnSpPr>
          <p:nvPr/>
        </p:nvCxnSpPr>
        <p:spPr>
          <a:xfrm>
            <a:off x="1373597" y="1118767"/>
            <a:ext cx="1990492" cy="1510803"/>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89617" y="1630145"/>
            <a:ext cx="1903085" cy="369332"/>
          </a:xfrm>
          <a:prstGeom prst="rect">
            <a:avLst/>
          </a:prstGeom>
          <a:noFill/>
        </p:spPr>
        <p:txBody>
          <a:bodyPr wrap="none" rtlCol="0">
            <a:spAutoFit/>
          </a:bodyPr>
          <a:lstStyle/>
          <a:p>
            <a:r>
              <a:rPr lang="en-GB" dirty="0" smtClean="0"/>
              <a:t>Go to home page</a:t>
            </a:r>
            <a:endParaRPr lang="en-GB" dirty="0"/>
          </a:p>
        </p:txBody>
      </p:sp>
      <p:cxnSp>
        <p:nvCxnSpPr>
          <p:cNvPr id="9" name="Straight Arrow Connector 8"/>
          <p:cNvCxnSpPr>
            <a:stCxn id="8" idx="2"/>
          </p:cNvCxnSpPr>
          <p:nvPr/>
        </p:nvCxnSpPr>
        <p:spPr>
          <a:xfrm>
            <a:off x="1141160" y="1999477"/>
            <a:ext cx="1805618" cy="630093"/>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6425969" y="774275"/>
            <a:ext cx="960519" cy="369332"/>
          </a:xfrm>
          <a:prstGeom prst="rect">
            <a:avLst/>
          </a:prstGeom>
          <a:noFill/>
        </p:spPr>
        <p:txBody>
          <a:bodyPr wrap="none" rtlCol="0">
            <a:spAutoFit/>
          </a:bodyPr>
          <a:lstStyle/>
          <a:p>
            <a:r>
              <a:rPr lang="en-GB" dirty="0" smtClean="0"/>
              <a:t>Log out</a:t>
            </a:r>
            <a:endParaRPr lang="en-GB" dirty="0"/>
          </a:p>
        </p:txBody>
      </p:sp>
      <p:cxnSp>
        <p:nvCxnSpPr>
          <p:cNvPr id="11" name="Straight Arrow Connector 10"/>
          <p:cNvCxnSpPr>
            <a:stCxn id="10" idx="2"/>
          </p:cNvCxnSpPr>
          <p:nvPr/>
        </p:nvCxnSpPr>
        <p:spPr>
          <a:xfrm>
            <a:off x="6906229" y="1143607"/>
            <a:ext cx="480260" cy="1485963"/>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6782025" y="365152"/>
            <a:ext cx="2127505" cy="369332"/>
          </a:xfrm>
          <a:prstGeom prst="rect">
            <a:avLst/>
          </a:prstGeom>
          <a:noFill/>
        </p:spPr>
        <p:txBody>
          <a:bodyPr wrap="none" rtlCol="0">
            <a:spAutoFit/>
          </a:bodyPr>
          <a:lstStyle/>
          <a:p>
            <a:r>
              <a:rPr lang="en-GB" dirty="0" smtClean="0"/>
              <a:t>Go to account page</a:t>
            </a:r>
            <a:endParaRPr lang="en-GB" dirty="0"/>
          </a:p>
        </p:txBody>
      </p:sp>
      <p:cxnSp>
        <p:nvCxnSpPr>
          <p:cNvPr id="13" name="Straight Arrow Connector 12"/>
          <p:cNvCxnSpPr>
            <a:stCxn id="12" idx="2"/>
          </p:cNvCxnSpPr>
          <p:nvPr/>
        </p:nvCxnSpPr>
        <p:spPr>
          <a:xfrm>
            <a:off x="7845778" y="734484"/>
            <a:ext cx="0" cy="189508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7616133" y="5570568"/>
            <a:ext cx="1420582" cy="923330"/>
          </a:xfrm>
          <a:prstGeom prst="rect">
            <a:avLst/>
          </a:prstGeom>
          <a:noFill/>
        </p:spPr>
        <p:txBody>
          <a:bodyPr wrap="none" rtlCol="0">
            <a:spAutoFit/>
          </a:bodyPr>
          <a:lstStyle/>
          <a:p>
            <a:r>
              <a:rPr lang="en-GB" dirty="0" smtClean="0"/>
              <a:t>Go to </a:t>
            </a:r>
          </a:p>
          <a:p>
            <a:r>
              <a:rPr lang="en-GB" dirty="0" smtClean="0"/>
              <a:t>@</a:t>
            </a:r>
            <a:r>
              <a:rPr lang="en-GB" dirty="0" err="1" smtClean="0"/>
              <a:t>Suennik</a:t>
            </a:r>
            <a:endParaRPr lang="en-GB" dirty="0" smtClean="0"/>
          </a:p>
          <a:p>
            <a:r>
              <a:rPr lang="en-GB" dirty="0" smtClean="0"/>
              <a:t>Twitter feed</a:t>
            </a:r>
          </a:p>
        </p:txBody>
      </p:sp>
      <p:cxnSp>
        <p:nvCxnSpPr>
          <p:cNvPr id="15" name="Straight Arrow Connector 14"/>
          <p:cNvCxnSpPr>
            <a:stCxn id="14" idx="0"/>
          </p:cNvCxnSpPr>
          <p:nvPr/>
        </p:nvCxnSpPr>
        <p:spPr>
          <a:xfrm flipH="1" flipV="1">
            <a:off x="8175395" y="5204178"/>
            <a:ext cx="151029" cy="3663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6235372" y="6383381"/>
            <a:ext cx="2302233" cy="369332"/>
          </a:xfrm>
          <a:prstGeom prst="rect">
            <a:avLst/>
          </a:prstGeom>
          <a:noFill/>
        </p:spPr>
        <p:txBody>
          <a:bodyPr wrap="none" rtlCol="0">
            <a:spAutoFit/>
          </a:bodyPr>
          <a:lstStyle/>
          <a:p>
            <a:r>
              <a:rPr lang="en-GB" dirty="0" smtClean="0"/>
              <a:t>Go to Facebook page</a:t>
            </a:r>
          </a:p>
        </p:txBody>
      </p:sp>
      <p:cxnSp>
        <p:nvCxnSpPr>
          <p:cNvPr id="17" name="Straight Arrow Connector 16"/>
          <p:cNvCxnSpPr>
            <a:stCxn id="16" idx="0"/>
          </p:cNvCxnSpPr>
          <p:nvPr/>
        </p:nvCxnSpPr>
        <p:spPr>
          <a:xfrm flipV="1">
            <a:off x="7386489" y="5204178"/>
            <a:ext cx="459289" cy="1179203"/>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1685883" y="44866"/>
            <a:ext cx="2121093" cy="646331"/>
          </a:xfrm>
          <a:prstGeom prst="rect">
            <a:avLst/>
          </a:prstGeom>
          <a:noFill/>
        </p:spPr>
        <p:txBody>
          <a:bodyPr wrap="none" rtlCol="0">
            <a:spAutoFit/>
          </a:bodyPr>
          <a:lstStyle/>
          <a:p>
            <a:r>
              <a:rPr lang="en-GB" dirty="0" smtClean="0"/>
              <a:t>Game title selected</a:t>
            </a:r>
          </a:p>
          <a:p>
            <a:r>
              <a:rPr lang="en-GB" dirty="0"/>
              <a:t>o</a:t>
            </a:r>
            <a:r>
              <a:rPr lang="en-GB" dirty="0" smtClean="0"/>
              <a:t>n previous page</a:t>
            </a:r>
            <a:endParaRPr lang="en-GB" dirty="0"/>
          </a:p>
        </p:txBody>
      </p:sp>
      <p:cxnSp>
        <p:nvCxnSpPr>
          <p:cNvPr id="20" name="Straight Arrow Connector 19"/>
          <p:cNvCxnSpPr>
            <a:stCxn id="19" idx="2"/>
          </p:cNvCxnSpPr>
          <p:nvPr/>
        </p:nvCxnSpPr>
        <p:spPr>
          <a:xfrm>
            <a:off x="2746430" y="691197"/>
            <a:ext cx="1475956" cy="2380334"/>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3806976" y="426269"/>
            <a:ext cx="2281394" cy="646331"/>
          </a:xfrm>
          <a:prstGeom prst="rect">
            <a:avLst/>
          </a:prstGeom>
          <a:noFill/>
        </p:spPr>
        <p:txBody>
          <a:bodyPr wrap="none" rtlCol="0">
            <a:spAutoFit/>
          </a:bodyPr>
          <a:lstStyle/>
          <a:p>
            <a:r>
              <a:rPr lang="en-GB" dirty="0" smtClean="0"/>
              <a:t>Game duration from</a:t>
            </a:r>
          </a:p>
          <a:p>
            <a:r>
              <a:rPr lang="en-GB" dirty="0"/>
              <a:t>d</a:t>
            </a:r>
            <a:r>
              <a:rPr lang="en-GB" dirty="0" smtClean="0"/>
              <a:t>atabase record</a:t>
            </a:r>
            <a:endParaRPr lang="en-GB" dirty="0"/>
          </a:p>
        </p:txBody>
      </p:sp>
      <p:cxnSp>
        <p:nvCxnSpPr>
          <p:cNvPr id="26" name="Straight Arrow Connector 25"/>
          <p:cNvCxnSpPr>
            <a:stCxn id="25" idx="2"/>
          </p:cNvCxnSpPr>
          <p:nvPr/>
        </p:nvCxnSpPr>
        <p:spPr>
          <a:xfrm>
            <a:off x="4947673" y="1072600"/>
            <a:ext cx="493571" cy="1907667"/>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98497" y="2597304"/>
            <a:ext cx="2470548" cy="2031325"/>
          </a:xfrm>
          <a:prstGeom prst="rect">
            <a:avLst/>
          </a:prstGeom>
          <a:noFill/>
        </p:spPr>
        <p:txBody>
          <a:bodyPr wrap="none" rtlCol="0">
            <a:spAutoFit/>
          </a:bodyPr>
          <a:lstStyle/>
          <a:p>
            <a:r>
              <a:rPr lang="en-GB" dirty="0" smtClean="0"/>
              <a:t>Select date; on enter</a:t>
            </a:r>
          </a:p>
          <a:p>
            <a:r>
              <a:rPr lang="en-GB" dirty="0"/>
              <a:t>t</a:t>
            </a:r>
            <a:r>
              <a:rPr lang="en-GB" dirty="0" smtClean="0"/>
              <a:t>his will populate the</a:t>
            </a:r>
          </a:p>
          <a:p>
            <a:r>
              <a:rPr lang="en-GB" dirty="0"/>
              <a:t>t</a:t>
            </a:r>
            <a:r>
              <a:rPr lang="en-GB" dirty="0" smtClean="0"/>
              <a:t>imeslot table with the</a:t>
            </a:r>
          </a:p>
          <a:p>
            <a:r>
              <a:rPr lang="en-GB" dirty="0"/>
              <a:t>s</a:t>
            </a:r>
            <a:r>
              <a:rPr lang="en-GB" dirty="0" smtClean="0"/>
              <a:t>elected date in the</a:t>
            </a:r>
          </a:p>
          <a:p>
            <a:r>
              <a:rPr lang="en-GB" dirty="0"/>
              <a:t>m</a:t>
            </a:r>
            <a:r>
              <a:rPr lang="en-GB" dirty="0" smtClean="0"/>
              <a:t>iddle column; pre-</a:t>
            </a:r>
          </a:p>
          <a:p>
            <a:r>
              <a:rPr lang="en-GB" dirty="0"/>
              <a:t>b</a:t>
            </a:r>
            <a:r>
              <a:rPr lang="en-GB" dirty="0" smtClean="0"/>
              <a:t>ooked slots will be</a:t>
            </a:r>
          </a:p>
          <a:p>
            <a:r>
              <a:rPr lang="en-GB" dirty="0"/>
              <a:t>s</a:t>
            </a:r>
            <a:r>
              <a:rPr lang="en-GB" dirty="0" smtClean="0"/>
              <a:t>hown in red</a:t>
            </a:r>
            <a:endParaRPr lang="en-GB" dirty="0"/>
          </a:p>
        </p:txBody>
      </p:sp>
      <p:cxnSp>
        <p:nvCxnSpPr>
          <p:cNvPr id="38" name="Straight Arrow Connector 37"/>
          <p:cNvCxnSpPr>
            <a:stCxn id="37" idx="3"/>
          </p:cNvCxnSpPr>
          <p:nvPr/>
        </p:nvCxnSpPr>
        <p:spPr>
          <a:xfrm flipV="1">
            <a:off x="2569045" y="3281685"/>
            <a:ext cx="1237931" cy="33128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4" name="TextBox 43"/>
          <p:cNvSpPr txBox="1"/>
          <p:nvPr/>
        </p:nvSpPr>
        <p:spPr>
          <a:xfrm>
            <a:off x="70589" y="4778116"/>
            <a:ext cx="2601994" cy="1200329"/>
          </a:xfrm>
          <a:prstGeom prst="rect">
            <a:avLst/>
          </a:prstGeom>
          <a:noFill/>
        </p:spPr>
        <p:txBody>
          <a:bodyPr wrap="none" rtlCol="0">
            <a:spAutoFit/>
          </a:bodyPr>
          <a:lstStyle/>
          <a:p>
            <a:r>
              <a:rPr lang="en-GB" dirty="0" smtClean="0"/>
              <a:t>Select time; on click the</a:t>
            </a:r>
          </a:p>
          <a:p>
            <a:r>
              <a:rPr lang="en-GB" dirty="0"/>
              <a:t>t</a:t>
            </a:r>
            <a:r>
              <a:rPr lang="en-GB" dirty="0" smtClean="0"/>
              <a:t>imeslot is shown in</a:t>
            </a:r>
          </a:p>
          <a:p>
            <a:r>
              <a:rPr lang="en-GB" dirty="0"/>
              <a:t>g</a:t>
            </a:r>
            <a:r>
              <a:rPr lang="en-GB" dirty="0" smtClean="0"/>
              <a:t>reen starting at the</a:t>
            </a:r>
          </a:p>
          <a:p>
            <a:r>
              <a:rPr lang="en-GB" dirty="0"/>
              <a:t>s</a:t>
            </a:r>
            <a:r>
              <a:rPr lang="en-GB" dirty="0" smtClean="0"/>
              <a:t>elected time</a:t>
            </a:r>
          </a:p>
        </p:txBody>
      </p:sp>
      <p:cxnSp>
        <p:nvCxnSpPr>
          <p:cNvPr id="45" name="Straight Arrow Connector 44"/>
          <p:cNvCxnSpPr>
            <a:stCxn id="44" idx="3"/>
          </p:cNvCxnSpPr>
          <p:nvPr/>
        </p:nvCxnSpPr>
        <p:spPr>
          <a:xfrm flipV="1">
            <a:off x="2672583" y="4323644"/>
            <a:ext cx="1219059" cy="1054637"/>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8" name="TextBox 47"/>
          <p:cNvSpPr txBox="1"/>
          <p:nvPr/>
        </p:nvSpPr>
        <p:spPr>
          <a:xfrm>
            <a:off x="493008" y="6251257"/>
            <a:ext cx="1875835" cy="369332"/>
          </a:xfrm>
          <a:prstGeom prst="rect">
            <a:avLst/>
          </a:prstGeom>
          <a:noFill/>
        </p:spPr>
        <p:txBody>
          <a:bodyPr wrap="none" rtlCol="0">
            <a:spAutoFit/>
          </a:bodyPr>
          <a:lstStyle/>
          <a:p>
            <a:r>
              <a:rPr lang="en-GB" dirty="0" smtClean="0"/>
              <a:t>Scroll back 1 day</a:t>
            </a:r>
          </a:p>
        </p:txBody>
      </p:sp>
      <p:cxnSp>
        <p:nvCxnSpPr>
          <p:cNvPr id="49" name="Straight Arrow Connector 48"/>
          <p:cNvCxnSpPr>
            <a:stCxn id="48" idx="0"/>
          </p:cNvCxnSpPr>
          <p:nvPr/>
        </p:nvCxnSpPr>
        <p:spPr>
          <a:xfrm flipV="1">
            <a:off x="1430926" y="5378280"/>
            <a:ext cx="2053482" cy="872977"/>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2" name="TextBox 51"/>
          <p:cNvSpPr txBox="1"/>
          <p:nvPr/>
        </p:nvSpPr>
        <p:spPr>
          <a:xfrm>
            <a:off x="2760142" y="6198715"/>
            <a:ext cx="2210862" cy="369332"/>
          </a:xfrm>
          <a:prstGeom prst="rect">
            <a:avLst/>
          </a:prstGeom>
          <a:noFill/>
        </p:spPr>
        <p:txBody>
          <a:bodyPr wrap="none" rtlCol="0">
            <a:spAutoFit/>
          </a:bodyPr>
          <a:lstStyle/>
          <a:p>
            <a:r>
              <a:rPr lang="en-GB" dirty="0" smtClean="0"/>
              <a:t>Scroll forward 1 day</a:t>
            </a:r>
          </a:p>
        </p:txBody>
      </p:sp>
      <p:cxnSp>
        <p:nvCxnSpPr>
          <p:cNvPr id="53" name="Straight Arrow Connector 52"/>
          <p:cNvCxnSpPr>
            <a:stCxn id="52" idx="0"/>
          </p:cNvCxnSpPr>
          <p:nvPr/>
        </p:nvCxnSpPr>
        <p:spPr>
          <a:xfrm flipV="1">
            <a:off x="3865573" y="5325739"/>
            <a:ext cx="1885969" cy="87297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5150452" y="5814768"/>
            <a:ext cx="1632178" cy="369332"/>
          </a:xfrm>
          <a:prstGeom prst="rect">
            <a:avLst/>
          </a:prstGeom>
          <a:noFill/>
        </p:spPr>
        <p:txBody>
          <a:bodyPr wrap="none" rtlCol="0">
            <a:spAutoFit/>
          </a:bodyPr>
          <a:lstStyle/>
          <a:p>
            <a:r>
              <a:rPr lang="en-GB" dirty="0" smtClean="0"/>
              <a:t>Make booking</a:t>
            </a:r>
          </a:p>
        </p:txBody>
      </p:sp>
      <p:cxnSp>
        <p:nvCxnSpPr>
          <p:cNvPr id="55" name="Straight Arrow Connector 54"/>
          <p:cNvCxnSpPr>
            <a:stCxn id="54" idx="0"/>
          </p:cNvCxnSpPr>
          <p:nvPr/>
        </p:nvCxnSpPr>
        <p:spPr>
          <a:xfrm flipV="1">
            <a:off x="5966541" y="5325739"/>
            <a:ext cx="459428" cy="489029"/>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1150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Multiple users = multiple storyboards</a:t>
            </a:r>
            <a:endParaRPr lang="en-GB" dirty="0"/>
          </a:p>
        </p:txBody>
      </p:sp>
      <p:sp>
        <p:nvSpPr>
          <p:cNvPr id="3" name="Content Placeholder 2"/>
          <p:cNvSpPr>
            <a:spLocks noGrp="1"/>
          </p:cNvSpPr>
          <p:nvPr>
            <p:ph idx="1"/>
          </p:nvPr>
        </p:nvSpPr>
        <p:spPr/>
        <p:txBody>
          <a:bodyPr/>
          <a:lstStyle/>
          <a:p>
            <a:r>
              <a:rPr lang="en-GB" sz="2400" dirty="0" smtClean="0"/>
              <a:t>Different users often need different interfaces for the same software</a:t>
            </a:r>
          </a:p>
          <a:p>
            <a:pPr lvl="1"/>
            <a:r>
              <a:rPr lang="en-GB" sz="2400" dirty="0" smtClean="0"/>
              <a:t>Amazon – buyer, seller, database administrator, warehouse staff…</a:t>
            </a:r>
          </a:p>
          <a:p>
            <a:pPr lvl="1"/>
            <a:r>
              <a:rPr lang="en-GB" sz="2400" dirty="0" smtClean="0"/>
              <a:t>Microsoft Word – has an extra ‘Developer’ tab on the ribbon for people who write macros</a:t>
            </a:r>
          </a:p>
          <a:p>
            <a:pPr lvl="1"/>
            <a:r>
              <a:rPr lang="en-GB" sz="2400" dirty="0" smtClean="0"/>
              <a:t>Online games – players, administrators</a:t>
            </a:r>
          </a:p>
          <a:p>
            <a:endParaRPr lang="en-GB" dirty="0"/>
          </a:p>
          <a:p>
            <a:r>
              <a:rPr lang="en-GB" dirty="0" smtClean="0"/>
              <a:t>These different interfaces normally use the same data objects but display them differently</a:t>
            </a:r>
          </a:p>
          <a:p>
            <a:pPr lvl="1"/>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13</a:t>
            </a:fld>
            <a:endParaRPr lang="en-US" dirty="0"/>
          </a:p>
        </p:txBody>
      </p:sp>
    </p:spTree>
    <p:extLst>
      <p:ext uri="{BB962C8B-B14F-4D97-AF65-F5344CB8AC3E}">
        <p14:creationId xmlns:p14="http://schemas.microsoft.com/office/powerpoint/2010/main" val="8919228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Jay’s Scenario</a:t>
            </a:r>
            <a:endParaRPr lang="en-GB" dirty="0"/>
          </a:p>
        </p:txBody>
      </p:sp>
      <p:sp>
        <p:nvSpPr>
          <p:cNvPr id="3" name="Content Placeholder 2"/>
          <p:cNvSpPr>
            <a:spLocks noGrp="1"/>
          </p:cNvSpPr>
          <p:nvPr>
            <p:ph idx="1"/>
          </p:nvPr>
        </p:nvSpPr>
        <p:spPr/>
        <p:txBody>
          <a:bodyPr/>
          <a:lstStyle/>
          <a:p>
            <a:pPr marL="365760" lvl="1" indent="-256032">
              <a:buClr>
                <a:schemeClr val="accent3"/>
              </a:buClr>
              <a:buFont typeface="Georgia"/>
              <a:buChar char="•"/>
            </a:pPr>
            <a:r>
              <a:rPr lang="en-GB" sz="2400" dirty="0"/>
              <a:t>Jay works at </a:t>
            </a:r>
            <a:r>
              <a:rPr lang="en-GB" sz="2400" dirty="0" err="1"/>
              <a:t>Sue’N’Nik’s</a:t>
            </a:r>
            <a:r>
              <a:rPr lang="en-GB" sz="2400" dirty="0"/>
              <a:t> Coffee Corner as an assistant. Sue or </a:t>
            </a:r>
            <a:r>
              <a:rPr lang="en-GB" sz="2400" dirty="0" err="1"/>
              <a:t>Nik</a:t>
            </a:r>
            <a:r>
              <a:rPr lang="en-GB" sz="2400" dirty="0"/>
              <a:t> lets her into the building in the morning when she arrives at work and then she prepares the public area for the day. At opening time she changes the sign to open and then waits for customers to arrive. When they arrive she takes their food and drink orders and takes payment (cash or card) for these. She then prepares any food and drinks and takes them to the tables. If a customer wants a game, she will check </a:t>
            </a:r>
            <a:r>
              <a:rPr lang="en-GB" sz="2400" dirty="0" smtClean="0"/>
              <a:t>the computer to </a:t>
            </a:r>
            <a:r>
              <a:rPr lang="en-GB" sz="2400" dirty="0"/>
              <a:t>see if the game is </a:t>
            </a:r>
            <a:r>
              <a:rPr lang="en-GB" sz="2400" dirty="0" smtClean="0"/>
              <a:t>available or has been booked out in the next few hours. If </a:t>
            </a:r>
            <a:r>
              <a:rPr lang="en-GB" sz="2400" dirty="0"/>
              <a:t>it </a:t>
            </a:r>
            <a:r>
              <a:rPr lang="en-GB" sz="2400" dirty="0" smtClean="0"/>
              <a:t>available, she signs it out using the computer and gets the game from the shelf…</a:t>
            </a:r>
          </a:p>
          <a:p>
            <a:pPr marL="365760" lvl="1" indent="-256032">
              <a:buClr>
                <a:schemeClr val="accent3"/>
              </a:buClr>
              <a:buFont typeface="Georgia"/>
              <a:buChar char="•"/>
            </a:pPr>
            <a:endParaRPr lang="en-GB" sz="2400" dirty="0"/>
          </a:p>
          <a:p>
            <a:pPr marL="73152"/>
            <a:r>
              <a:rPr lang="en-GB" dirty="0" smtClean="0"/>
              <a:t>What will Jay’s interface look like?</a:t>
            </a:r>
            <a:endParaRPr lang="en-GB" dirty="0"/>
          </a:p>
          <a:p>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14</a:t>
            </a:fld>
            <a:endParaRPr lang="en-US" dirty="0"/>
          </a:p>
        </p:txBody>
      </p:sp>
    </p:spTree>
    <p:extLst>
      <p:ext uri="{BB962C8B-B14F-4D97-AF65-F5344CB8AC3E}">
        <p14:creationId xmlns:p14="http://schemas.microsoft.com/office/powerpoint/2010/main" val="20476426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Using Storyboards</a:t>
            </a:r>
            <a:endParaRPr lang="en-GB" dirty="0"/>
          </a:p>
        </p:txBody>
      </p:sp>
      <p:sp>
        <p:nvSpPr>
          <p:cNvPr id="4" name="Content Placeholder 3"/>
          <p:cNvSpPr>
            <a:spLocks noGrp="1"/>
          </p:cNvSpPr>
          <p:nvPr>
            <p:ph idx="1"/>
          </p:nvPr>
        </p:nvSpPr>
        <p:spPr/>
        <p:txBody>
          <a:bodyPr/>
          <a:lstStyle/>
          <a:p>
            <a:r>
              <a:rPr lang="en-GB" dirty="0" smtClean="0"/>
              <a:t>Storyboards are a good way to communicate with clients and users</a:t>
            </a:r>
          </a:p>
          <a:p>
            <a:r>
              <a:rPr lang="en-GB" dirty="0" smtClean="0"/>
              <a:t>The client (or user) can see </a:t>
            </a:r>
          </a:p>
          <a:p>
            <a:pPr lvl="1"/>
            <a:r>
              <a:rPr lang="en-GB" dirty="0" smtClean="0"/>
              <a:t>What the software will look like</a:t>
            </a:r>
          </a:p>
          <a:p>
            <a:pPr lvl="1"/>
            <a:r>
              <a:rPr lang="en-GB" dirty="0" smtClean="0"/>
              <a:t>What the interaction process will look like</a:t>
            </a:r>
          </a:p>
          <a:p>
            <a:pPr lvl="1"/>
            <a:r>
              <a:rPr lang="en-GB" dirty="0" smtClean="0"/>
              <a:t>If all of the information needed for the process is available on the screen</a:t>
            </a:r>
          </a:p>
          <a:p>
            <a:pPr lvl="1"/>
            <a:r>
              <a:rPr lang="en-GB" dirty="0" smtClean="0"/>
              <a:t>What all of the controls do</a:t>
            </a:r>
          </a:p>
          <a:p>
            <a:pPr lvl="1"/>
            <a:r>
              <a:rPr lang="en-GB" dirty="0" smtClean="0"/>
              <a:t>Where all of the information comes from</a:t>
            </a:r>
          </a:p>
          <a:p>
            <a:r>
              <a:rPr lang="en-GB" dirty="0" smtClean="0"/>
              <a:t>The storyboard can therefore help show the client how their requirements will be met</a:t>
            </a:r>
          </a:p>
          <a:p>
            <a:pPr lvl="1"/>
            <a:r>
              <a:rPr lang="en-GB" dirty="0" smtClean="0"/>
              <a:t>And it’s also great for getting feedback</a:t>
            </a:r>
            <a:endParaRPr lang="en-GB" dirty="0"/>
          </a:p>
        </p:txBody>
      </p:sp>
      <p:sp>
        <p:nvSpPr>
          <p:cNvPr id="2" name="Slide Number Placeholder 1"/>
          <p:cNvSpPr>
            <a:spLocks noGrp="1"/>
          </p:cNvSpPr>
          <p:nvPr>
            <p:ph type="sldNum" sz="quarter" idx="12"/>
          </p:nvPr>
        </p:nvSpPr>
        <p:spPr/>
        <p:txBody>
          <a:bodyPr/>
          <a:lstStyle/>
          <a:p>
            <a:fld id="{1789C0F2-17E0-497A-9BBE-0C73201AAFE3}" type="slidenum">
              <a:rPr lang="en-US" smtClean="0"/>
              <a:pPr/>
              <a:t>15</a:t>
            </a:fld>
            <a:endParaRPr lang="en-US" dirty="0"/>
          </a:p>
        </p:txBody>
      </p:sp>
    </p:spTree>
    <p:extLst>
      <p:ext uri="{BB962C8B-B14F-4D97-AF65-F5344CB8AC3E}">
        <p14:creationId xmlns:p14="http://schemas.microsoft.com/office/powerpoint/2010/main" val="22055134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week: Input and Output</a:t>
            </a:r>
          </a:p>
          <a:p>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item1.xml><?xml version="1.0" encoding="utf-8"?>
<Control xmlns="http://schemas.microsoft.com/VisualStudio/2011/storyboarding/control">
  <Id Name="System.Storyboarding.Common.Breadcrumb" Revision="1" Stencil="System.Storyboarding.Common" StencilVersion="0.1"/>
</Control>
</file>

<file path=customXml/item2.xml><?xml version="1.0" encoding="utf-8"?>
<Control xmlns="http://schemas.microsoft.com/VisualStudio/2011/storyboarding/control">
  <Id Name="System.Storyboarding.Common.Button" Revision="1" Stencil="System.Storyboarding.Common" StencilVersion="0.1"/>
</Control>
</file>

<file path=customXml/item3.xml><?xml version="1.0" encoding="utf-8"?>
<Control xmlns="http://schemas.microsoft.com/VisualStudio/2011/storyboarding/control">
  <Id Name="System.Storyboarding.Common.RadioButtonSelected" Revision="1" Stencil="System.Storyboarding.Common" StencilVersion="0.1"/>
</Control>
</file>

<file path=customXml/item4.xml><?xml version="1.0" encoding="utf-8"?>
<Control xmlns="http://schemas.microsoft.com/VisualStudio/2011/storyboarding/control">
  <Id Name="System.Storyboarding.Backgrounds.WebBrowser" Revision="1" Stencil="System.Storyboarding.Backgrounds" StencilVersion="0.1"/>
</Control>
</file>

<file path=customXml/item5.xml><?xml version="1.0" encoding="utf-8"?>
<Control xmlns="http://schemas.microsoft.com/VisualStudio/2011/storyboarding/control">
  <Id Name="System.Storyboarding.Common.RadioButtonSelected" Revision="1" Stencil="System.Storyboarding.Common" StencilVersion="0.1"/>
</Control>
</file>

<file path=customXml/item6.xml><?xml version="1.0" encoding="utf-8"?>
<Control xmlns="http://schemas.microsoft.com/VisualStudio/2011/storyboarding/control">
  <Id Name="System.Storyboarding.Common.Breadcrumb" Revision="1" Stencil="System.Storyboarding.Common" StencilVersion="0.1"/>
</Control>
</file>

<file path=customXml/item7.xml><?xml version="1.0" encoding="utf-8"?>
<Control xmlns="http://schemas.microsoft.com/VisualStudio/2011/storyboarding/control">
  <Id Name="System.Storyboarding.Common.Breadcrumb" Revision="1" Stencil="System.Storyboarding.Common" StencilVersion="0.1"/>
</Control>
</file>

<file path=customXml/item8.xml><?xml version="1.0" encoding="utf-8"?>
<Control xmlns="http://schemas.microsoft.com/VisualStudio/2011/storyboarding/control">
  <Id Name="System.Storyboarding.Backgrounds.WebBrowser" Revision="1" Stencil="System.Storyboarding.Backgrounds" StencilVersion="0.1"/>
</Control>
</file>

<file path=customXml/item9.xml><?xml version="1.0" encoding="utf-8"?>
<Control xmlns="http://schemas.microsoft.com/VisualStudio/2011/storyboarding/control">
  <Id Name="System.Storyboarding.Common.RadioButtonUnselected" Revision="1" Stencil="System.Storyboarding.Common" StencilVersion="0.1"/>
</Control>
</file>

<file path=customXml/item10.xml><?xml version="1.0" encoding="utf-8"?>
<Control xmlns="http://schemas.microsoft.com/VisualStudio/2011/storyboarding/control">
  <Id Name="System.Storyboarding.Common.Text" Revision="1" Stencil="System.Storyboarding.Common" StencilVersion="0.1"/>
</Control>
</file>

<file path=customXml/item11.xml><?xml version="1.0" encoding="utf-8"?>
<Control xmlns="http://schemas.microsoft.com/VisualStudio/2011/storyboarding/control">
  <Id Name="System.Storyboarding.Common.Breadcrumb" Revision="1" Stencil="System.Storyboarding.Common" StencilVersion="0.1"/>
</Control>
</file>

<file path=customXml/item12.xml><?xml version="1.0" encoding="utf-8"?>
<Control xmlns="http://schemas.microsoft.com/VisualStudio/2011/storyboarding/control">
  <Id Name="System.Storyboarding.Common.DatePicker" Revision="1" Stencil="System.Storyboarding.Common" StencilVersion="0.1"/>
</Control>
</file>

<file path=customXml/item13.xml><?xml version="1.0" encoding="utf-8"?>
<Control xmlns="http://schemas.microsoft.com/VisualStudio/2011/storyboarding/control">
  <Id Name="System.Storyboarding.Common.Button" Revision="1" Stencil="System.Storyboarding.Common" StencilVersion="0.1"/>
</Control>
</file>

<file path=customXml/item14.xml><?xml version="1.0" encoding="utf-8"?>
<Control xmlns="http://schemas.microsoft.com/VisualStudio/2011/storyboarding/control">
  <Id Name="System.Storyboarding.Common.Button" Revision="1" Stencil="System.Storyboarding.Common" StencilVersion="0.1"/>
</Control>
</file>

<file path=customXml/item15.xml><?xml version="1.0" encoding="utf-8"?>
<Control xmlns="http://schemas.microsoft.com/VisualStudio/2011/storyboarding/control">
  <Id Name="System.Storyboarding.Common.SearchBox" Revision="1" Stencil="System.Storyboarding.Common" StencilVersion="0.1"/>
</Control>
</file>

<file path=customXml/item16.xml><?xml version="1.0" encoding="utf-8"?>
<Control xmlns="http://schemas.microsoft.com/VisualStudio/2011/storyboarding/control">
  <Id Name="System.Storyboarding.Common.Breadcrumb" Revision="1" Stencil="System.Storyboarding.Common" StencilVersion="0.1"/>
</Control>
</file>

<file path=customXml/item17.xml><?xml version="1.0" encoding="utf-8"?>
<Control xmlns="http://schemas.microsoft.com/VisualStudio/2011/storyboarding/control">
  <Id Name="System.Storyboarding.Common.RadioButtonSelected" Revision="1" Stencil="System.Storyboarding.Common" StencilVersion="0.1"/>
</Control>
</file>

<file path=customXml/item18.xml><?xml version="1.0" encoding="utf-8"?>
<Control xmlns="http://schemas.microsoft.com/VisualStudio/2011/storyboarding/control">
  <Id Name="System.Storyboarding.Common.Breadcrumb" Revision="1" Stencil="System.Storyboarding.Common" StencilVersion="0.1"/>
</Control>
</file>

<file path=customXml/item19.xml><?xml version="1.0" encoding="utf-8"?>
<Control xmlns="http://schemas.microsoft.com/VisualStudio/2011/storyboarding/control">
  <Id Name="System.Storyboarding.Common.Breadcrumb" Revision="1" Stencil="System.Storyboarding.Common" StencilVersion="0.1"/>
</Control>
</file>

<file path=customXml/item20.xml><?xml version="1.0" encoding="utf-8"?>
<Control xmlns="http://schemas.microsoft.com/VisualStudio/2011/storyboarding/control">
  <Id Name="System.Storyboarding.Common.Breadcrumb" Revision="1" Stencil="System.Storyboarding.Common" StencilVersion="0.1"/>
</Control>
</file>

<file path=customXml/item21.xml><?xml version="1.0" encoding="utf-8"?>
<Control xmlns="http://schemas.microsoft.com/VisualStudio/2011/storyboarding/control">
  <Id Name="System.Storyboarding.Common.Breadcrumb" Revision="1" Stencil="System.Storyboarding.Common" StencilVersion="0.1"/>
</Control>
</file>

<file path=customXml/item22.xml><?xml version="1.0" encoding="utf-8"?>
<Control xmlns="http://schemas.microsoft.com/VisualStudio/2011/storyboarding/control">
  <Id Name="System.Storyboarding.Common.RadioButtonUnselected" Revision="1" Stencil="System.Storyboarding.Common" StencilVersion="0.1"/>
</Control>
</file>

<file path=customXml/item23.xml><?xml version="1.0" encoding="utf-8"?>
<Control xmlns="http://schemas.microsoft.com/VisualStudio/2011/storyboarding/control">
  <Id Name="System.Storyboarding.Common.Breadcrumb" Revision="1" Stencil="System.Storyboarding.Common" StencilVersion="0.1"/>
</Control>
</file>

<file path=customXml/item24.xml><?xml version="1.0" encoding="utf-8"?>
<Control xmlns="http://schemas.microsoft.com/VisualStudio/2011/storyboarding/control">
  <Id Name="System.Storyboarding.Common.Breadcrumb" Revision="1" Stencil="System.Storyboarding.Common" StencilVersion="0.1"/>
</Control>
</file>

<file path=customXml/item25.xml><?xml version="1.0" encoding="utf-8"?>
<Control xmlns="http://schemas.microsoft.com/VisualStudio/2011/storyboarding/control">
  <Id Name="System.Storyboarding.Common.Breadcrumb" Revision="1" Stencil="System.Storyboarding.Common" StencilVersion="0.1"/>
</Control>
</file>

<file path=customXml/item26.xml><?xml version="1.0" encoding="utf-8"?>
<Control xmlns="http://schemas.microsoft.com/VisualStudio/2011/storyboarding/control">
  <Id Name="System.Storyboarding.Common.RadioButtonUnselected" Revision="1" Stencil="System.Storyboarding.Common" StencilVersion="0.1"/>
</Control>
</file>

<file path=customXml/item27.xml><?xml version="1.0" encoding="utf-8"?>
<Control xmlns="http://schemas.microsoft.com/VisualStudio/2011/storyboarding/control">
  <Id Name="System.Storyboarding.Common.Breadcrumb" Revision="1" Stencil="System.Storyboarding.Common" StencilVersion="0.1"/>
</Control>
</file>

<file path=customXml/item28.xml><?xml version="1.0" encoding="utf-8"?>
<Control xmlns="http://schemas.microsoft.com/VisualStudio/2011/storyboarding/control">
  <Id Name="System.Storyboarding.Common.DataGrid" Revision="1" Stencil="System.Storyboarding.Common" StencilVersion="0.1"/>
</Control>
</file>

<file path=customXml/item29.xml><?xml version="1.0" encoding="utf-8"?>
<Control xmlns="http://schemas.microsoft.com/VisualStudio/2011/storyboarding/control">
  <Id Name="System.Storyboarding.Common.RadioButtonUnselected" Revision="1" Stencil="System.Storyboarding.Common" StencilVersion="0.1"/>
</Control>
</file>

<file path=customXml/item30.xml><?xml version="1.0" encoding="utf-8"?>
<Control xmlns="http://schemas.microsoft.com/VisualStudio/2011/storyboarding/control">
  <Id Name="System.Storyboarding.Common.Breadcrumb" Revision="1" Stencil="System.Storyboarding.Common" StencilVersion="0.1"/>
</Control>
</file>

<file path=customXml/item31.xml><?xml version="1.0" encoding="utf-8"?>
<Control xmlns="http://schemas.microsoft.com/VisualStudio/2011/storyboarding/control">
  <Id Name="System.Storyboarding.Common.Breadcrumb" Revision="1" Stencil="System.Storyboarding.Common" StencilVersion="0.1"/>
</Control>
</file>

<file path=customXml/item32.xml><?xml version="1.0" encoding="utf-8"?>
<Control xmlns="http://schemas.microsoft.com/VisualStudio/2011/storyboarding/control">
  <Id Name="System.Storyboarding.Common.Breadcrumb" Revision="1" Stencil="System.Storyboarding.Common" StencilVersion="0.1"/>
</Control>
</file>

<file path=customXml/item33.xml><?xml version="1.0" encoding="utf-8"?>
<Control xmlns="http://schemas.microsoft.com/VisualStudio/2011/storyboarding/control">
  <Id Name="System.Storyboarding.Common.Breadcrumb" Revision="1" Stencil="System.Storyboarding.Common" StencilVersion="0.1"/>
</Control>
</file>

<file path=customXml/item34.xml><?xml version="1.0" encoding="utf-8"?>
<Control xmlns="http://schemas.microsoft.com/VisualStudio/2011/storyboarding/control">
  <Id Name="System.Storyboarding.Common.RadioButtonUnselected" Revision="1" Stencil="System.Storyboarding.Common" StencilVersion="0.1"/>
</Control>
</file>

<file path=customXml/item35.xml><?xml version="1.0" encoding="utf-8"?>
<Control xmlns="http://schemas.microsoft.com/VisualStudio/2011/storyboarding/control">
  <Id Name="System.Storyboarding.Common.Breadcrumb" Revision="1" Stencil="System.Storyboarding.Common" StencilVersion="0.1"/>
</Control>
</file>

<file path=customXml/item36.xml><?xml version="1.0" encoding="utf-8"?>
<Control xmlns="http://schemas.microsoft.com/VisualStudio/2011/storyboarding/control">
  <Id Name="System.Storyboarding.Common.Breadcrumb" Revision="1" Stencil="System.Storyboarding.Common" StencilVersion="0.1"/>
</Control>
</file>

<file path=customXml/item37.xml><?xml version="1.0" encoding="utf-8"?>
<Control xmlns="http://schemas.microsoft.com/VisualStudio/2011/storyboarding/control">
  <Id Name="System.Storyboarding.Common.Text" Revision="1" Stencil="System.Storyboarding.Common" StencilVersion="0.1"/>
</Control>
</file>

<file path=customXml/item38.xml><?xml version="1.0" encoding="utf-8"?>
<Control xmlns="http://schemas.microsoft.com/VisualStudio/2011/storyboarding/control">
  <Id Name="System.Storyboarding.Common.RadioButtonUnselected" Revision="1" Stencil="System.Storyboarding.Common" StencilVersion="0.1"/>
</Control>
</file>

<file path=customXml/item39.xml><?xml version="1.0" encoding="utf-8"?>
<Control xmlns="http://schemas.microsoft.com/VisualStudio/2011/storyboarding/control">
  <Id Name="System.Storyboarding.Common.Breadcrumb" Revision="1" Stencil="System.Storyboarding.Common" StencilVersion="0.1"/>
</Control>
</file>

<file path=customXml/item40.xml><?xml version="1.0" encoding="utf-8"?>
<Control xmlns="http://schemas.microsoft.com/VisualStudio/2011/storyboarding/control">
  <Id Name="System.Storyboarding.Common.Breadcrumb" Revision="1" Stencil="System.Storyboarding.Common" StencilVersion="0.1"/>
</Control>
</file>

<file path=customXml/item41.xml><?xml version="1.0" encoding="utf-8"?>
<Control xmlns="http://schemas.microsoft.com/VisualStudio/2011/storyboarding/control">
  <Id Name="System.Storyboarding.Common.Breadcrumb" Revision="1" Stencil="System.Storyboarding.Common" StencilVersion="0.1"/>
</Control>
</file>

<file path=customXml/item42.xml><?xml version="1.0" encoding="utf-8"?>
<Control xmlns="http://schemas.microsoft.com/VisualStudio/2011/storyboarding/control">
  <Id Name="System.Storyboarding.Common.Breadcrumb" Revision="1" Stencil="System.Storyboarding.Common" StencilVersion="0.1"/>
</Control>
</file>

<file path=customXml/item43.xml><?xml version="1.0" encoding="utf-8"?>
<Control xmlns="http://schemas.microsoft.com/VisualStudio/2011/storyboarding/control">
  <Id Name="System.Storyboarding.Common.DatePicker" Revision="1" Stencil="System.Storyboarding.Common" StencilVersion="0.1"/>
</Control>
</file>

<file path=customXml/item44.xml><?xml version="1.0" encoding="utf-8"?>
<Control xmlns="http://schemas.microsoft.com/VisualStudio/2011/storyboarding/control">
  <Id Name="System.Storyboarding.Common.ScrollbarHorizontal" Revision="1" Stencil="System.Storyboarding.Common" StencilVersion="0.1"/>
</Control>
</file>

<file path=customXml/item45.xml><?xml version="1.0" encoding="utf-8"?>
<Control xmlns="http://schemas.microsoft.com/VisualStudio/2011/storyboarding/control">
  <Id Name="System.Storyboarding.Common.Breadcrumb" Revision="1" Stencil="System.Storyboarding.Common" StencilVersion="0.1"/>
</Control>
</file>

<file path=customXml/item46.xml><?xml version="1.0" encoding="utf-8"?>
<Control xmlns="http://schemas.microsoft.com/VisualStudio/2011/storyboarding/control">
  <Id Name="System.Storyboarding.Common.List" Revision="1" Stencil="System.Storyboarding.Common" StencilVersion="0.1"/>
</Control>
</file>

<file path=customXml/item47.xml><?xml version="1.0" encoding="utf-8"?>
<Control xmlns="http://schemas.microsoft.com/VisualStudio/2011/storyboarding/control">
  <Id Name="System.Storyboarding.Common.Breadcrumb" Revision="1" Stencil="System.Storyboarding.Common" StencilVersion="0.1"/>
</Control>
</file>

<file path=customXml/item48.xml><?xml version="1.0" encoding="utf-8"?>
<Control xmlns="http://schemas.microsoft.com/VisualStudio/2011/storyboarding/control">
  <Id Name="System.Storyboarding.Common.RadioButtonUnselected" Revision="1" Stencil="System.Storyboarding.Common" StencilVersion="0.1"/>
</Control>
</file>

<file path=customXml/item49.xml><?xml version="1.0" encoding="utf-8"?>
<Control xmlns="http://schemas.microsoft.com/VisualStudio/2011/storyboarding/control">
  <Id Name="System.Storyboarding.Common.ScrollbarVertical" RevisionId="68ea164d-c1de-47a5-804f-d4d1290fa524" Stencil="System.Storyboarding.Common" StencilRevisionId="68ea164d-c1de-47a5-804f-d4d1290fa524" StencilVersion="0.1"/>
</Control>
</file>

<file path=customXml/item50.xml><?xml version="1.0" encoding="utf-8"?>
<Control xmlns="http://schemas.microsoft.com/VisualStudio/2011/storyboarding/control">
  <Id Name="System.Storyboarding.Backgrounds.WebBrowser" Revision="1" Stencil="System.Storyboarding.Backgrounds" StencilVersion="0.1"/>
</Control>
</file>

<file path=customXml/item51.xml><?xml version="1.0" encoding="utf-8"?>
<Control xmlns="http://schemas.microsoft.com/VisualStudio/2011/storyboarding/control">
  <Id Name="System.Storyboarding.Common.RadioButtonUnselected" Revision="1" Stencil="System.Storyboarding.Common" StencilVersion="0.1"/>
</Control>
</file>

<file path=customXml/item52.xml><?xml version="1.0" encoding="utf-8"?>
<Control xmlns="http://schemas.microsoft.com/VisualStudio/2011/storyboarding/control">
  <Id Name="System.Storyboarding.Common.Breadcrumb" Revision="1" Stencil="System.Storyboarding.Common" StencilVersion="0.1"/>
</Control>
</file>

<file path=customXml/item53.xml><?xml version="1.0" encoding="utf-8"?>
<Control xmlns="http://schemas.microsoft.com/VisualStudio/2011/storyboarding/control">
  <Id Name="System.Storyboarding.Common.Breadcrumb" Revision="1" Stencil="System.Storyboarding.Common" StencilVersion="0.1"/>
</Control>
</file>

<file path=customXml/item54.xml><?xml version="1.0" encoding="utf-8"?>
<Control xmlns="http://schemas.microsoft.com/VisualStudio/2011/storyboarding/control">
  <Id Name="System.Storyboarding.Common.Breadcrumb" Revision="1" Stencil="System.Storyboarding.Common" StencilVersion="0.1"/>
</Control>
</file>

<file path=customXml/item55.xml><?xml version="1.0" encoding="utf-8"?>
<Control xmlns="http://schemas.microsoft.com/VisualStudio/2011/storyboarding/control">
  <Id Name="System.Storyboarding.Common.Breadcrumb" Revision="1" Stencil="System.Storyboarding.Common" StencilVersion="0.1"/>
</Control>
</file>

<file path=customXml/itemProps1.xml><?xml version="1.0" encoding="utf-8"?>
<ds:datastoreItem xmlns:ds="http://schemas.openxmlformats.org/officeDocument/2006/customXml" ds:itemID="{11C0917B-FD36-4708-9E2F-B1F0D47CF227}">
  <ds:schemaRefs>
    <ds:schemaRef ds:uri="http://schemas.microsoft.com/VisualStudio/2011/storyboarding/control"/>
  </ds:schemaRefs>
</ds:datastoreItem>
</file>

<file path=customXml/itemProps2.xml><?xml version="1.0" encoding="utf-8"?>
<ds:datastoreItem xmlns:ds="http://schemas.openxmlformats.org/officeDocument/2006/customXml" ds:itemID="{810E7CA1-8FD1-487B-A69A-CE34CB7C8089}">
  <ds:schemaRefs>
    <ds:schemaRef ds:uri="http://schemas.microsoft.com/VisualStudio/2011/storyboarding/control"/>
  </ds:schemaRefs>
</ds:datastoreItem>
</file>

<file path=customXml/itemProps3.xml><?xml version="1.0" encoding="utf-8"?>
<ds:datastoreItem xmlns:ds="http://schemas.openxmlformats.org/officeDocument/2006/customXml" ds:itemID="{076ACD47-81EC-4534-8745-8EA6572CE00A}">
  <ds:schemaRefs>
    <ds:schemaRef ds:uri="http://schemas.microsoft.com/VisualStudio/2011/storyboarding/control"/>
  </ds:schemaRefs>
</ds:datastoreItem>
</file>

<file path=customXml/itemProps4.xml><?xml version="1.0" encoding="utf-8"?>
<ds:datastoreItem xmlns:ds="http://schemas.openxmlformats.org/officeDocument/2006/customXml" ds:itemID="{47415C45-BF0C-451C-9545-EC5B2A0232AE}">
  <ds:schemaRefs>
    <ds:schemaRef ds:uri="http://schemas.microsoft.com/VisualStudio/2011/storyboarding/control"/>
  </ds:schemaRefs>
</ds:datastoreItem>
</file>

<file path=customXml/itemProps5.xml><?xml version="1.0" encoding="utf-8"?>
<ds:datastoreItem xmlns:ds="http://schemas.openxmlformats.org/officeDocument/2006/customXml" ds:itemID="{2942A894-871B-4F66-AE85-32F620AA544B}">
  <ds:schemaRefs>
    <ds:schemaRef ds:uri="http://schemas.microsoft.com/VisualStudio/2011/storyboarding/control"/>
  </ds:schemaRefs>
</ds:datastoreItem>
</file>

<file path=customXml/itemProps6.xml><?xml version="1.0" encoding="utf-8"?>
<ds:datastoreItem xmlns:ds="http://schemas.openxmlformats.org/officeDocument/2006/customXml" ds:itemID="{A0C1A0FD-411B-4D3B-BA86-E71AE5401CCF}">
  <ds:schemaRefs>
    <ds:schemaRef ds:uri="http://schemas.microsoft.com/VisualStudio/2011/storyboarding/control"/>
  </ds:schemaRefs>
</ds:datastoreItem>
</file>

<file path=customXml/itemProps7.xml><?xml version="1.0" encoding="utf-8"?>
<ds:datastoreItem xmlns:ds="http://schemas.openxmlformats.org/officeDocument/2006/customXml" ds:itemID="{A31B8F48-1792-4666-A571-11C22ED94DFC}">
  <ds:schemaRefs>
    <ds:schemaRef ds:uri="http://schemas.microsoft.com/VisualStudio/2011/storyboarding/control"/>
  </ds:schemaRefs>
</ds:datastoreItem>
</file>

<file path=customXml/itemProps8.xml><?xml version="1.0" encoding="utf-8"?>
<ds:datastoreItem xmlns:ds="http://schemas.openxmlformats.org/officeDocument/2006/customXml" ds:itemID="{1D634F0E-4BCA-44D4-89EE-071A209FAB10}">
  <ds:schemaRefs>
    <ds:schemaRef ds:uri="http://schemas.microsoft.com/VisualStudio/2011/storyboarding/control"/>
  </ds:schemaRefs>
</ds:datastoreItem>
</file>

<file path=customXml/itemProps9.xml><?xml version="1.0" encoding="utf-8"?>
<ds:datastoreItem xmlns:ds="http://schemas.openxmlformats.org/officeDocument/2006/customXml" ds:itemID="{9EFDF163-6FD4-4FBC-BE2F-6D28E28D98F8}">
  <ds:schemaRefs>
    <ds:schemaRef ds:uri="http://schemas.microsoft.com/VisualStudio/2011/storyboarding/control"/>
  </ds:schemaRefs>
</ds:datastoreItem>
</file>

<file path=customXml/itemProps10.xml><?xml version="1.0" encoding="utf-8"?>
<ds:datastoreItem xmlns:ds="http://schemas.openxmlformats.org/officeDocument/2006/customXml" ds:itemID="{5CA69868-4768-4D05-8284-423D70EB206C}">
  <ds:schemaRefs>
    <ds:schemaRef ds:uri="http://schemas.microsoft.com/VisualStudio/2011/storyboarding/control"/>
  </ds:schemaRefs>
</ds:datastoreItem>
</file>

<file path=customXml/itemProps11.xml><?xml version="1.0" encoding="utf-8"?>
<ds:datastoreItem xmlns:ds="http://schemas.openxmlformats.org/officeDocument/2006/customXml" ds:itemID="{57CB0A78-8C90-4D4B-8533-574CAF1D19B0}">
  <ds:schemaRefs>
    <ds:schemaRef ds:uri="http://schemas.microsoft.com/VisualStudio/2011/storyboarding/control"/>
  </ds:schemaRefs>
</ds:datastoreItem>
</file>

<file path=customXml/itemProps12.xml><?xml version="1.0" encoding="utf-8"?>
<ds:datastoreItem xmlns:ds="http://schemas.openxmlformats.org/officeDocument/2006/customXml" ds:itemID="{E4569769-8214-4704-AD07-F3A50E4190C7}">
  <ds:schemaRefs>
    <ds:schemaRef ds:uri="http://schemas.microsoft.com/VisualStudio/2011/storyboarding/control"/>
  </ds:schemaRefs>
</ds:datastoreItem>
</file>

<file path=customXml/itemProps13.xml><?xml version="1.0" encoding="utf-8"?>
<ds:datastoreItem xmlns:ds="http://schemas.openxmlformats.org/officeDocument/2006/customXml" ds:itemID="{85AAEF29-6776-490F-BCDA-328438DFF3E0}">
  <ds:schemaRefs>
    <ds:schemaRef ds:uri="http://schemas.microsoft.com/VisualStudio/2011/storyboarding/control"/>
  </ds:schemaRefs>
</ds:datastoreItem>
</file>

<file path=customXml/itemProps14.xml><?xml version="1.0" encoding="utf-8"?>
<ds:datastoreItem xmlns:ds="http://schemas.openxmlformats.org/officeDocument/2006/customXml" ds:itemID="{F7CE0AB8-A73C-4BFB-B678-760318A40D9A}">
  <ds:schemaRefs>
    <ds:schemaRef ds:uri="http://schemas.microsoft.com/VisualStudio/2011/storyboarding/control"/>
  </ds:schemaRefs>
</ds:datastoreItem>
</file>

<file path=customXml/itemProps15.xml><?xml version="1.0" encoding="utf-8"?>
<ds:datastoreItem xmlns:ds="http://schemas.openxmlformats.org/officeDocument/2006/customXml" ds:itemID="{15E4B937-3A0D-4A4F-885E-C2F93F7B25E4}">
  <ds:schemaRefs>
    <ds:schemaRef ds:uri="http://schemas.microsoft.com/VisualStudio/2011/storyboarding/control"/>
  </ds:schemaRefs>
</ds:datastoreItem>
</file>

<file path=customXml/itemProps16.xml><?xml version="1.0" encoding="utf-8"?>
<ds:datastoreItem xmlns:ds="http://schemas.openxmlformats.org/officeDocument/2006/customXml" ds:itemID="{41B2847C-9C18-4B95-A838-838CE8CCD9CE}">
  <ds:schemaRefs>
    <ds:schemaRef ds:uri="http://schemas.microsoft.com/VisualStudio/2011/storyboarding/control"/>
  </ds:schemaRefs>
</ds:datastoreItem>
</file>

<file path=customXml/itemProps17.xml><?xml version="1.0" encoding="utf-8"?>
<ds:datastoreItem xmlns:ds="http://schemas.openxmlformats.org/officeDocument/2006/customXml" ds:itemID="{6BF679E9-34E3-4EAB-8929-3ECBD8E1006C}">
  <ds:schemaRefs>
    <ds:schemaRef ds:uri="http://schemas.microsoft.com/VisualStudio/2011/storyboarding/control"/>
  </ds:schemaRefs>
</ds:datastoreItem>
</file>

<file path=customXml/itemProps18.xml><?xml version="1.0" encoding="utf-8"?>
<ds:datastoreItem xmlns:ds="http://schemas.openxmlformats.org/officeDocument/2006/customXml" ds:itemID="{23B901F3-F4D4-434D-B4BD-160838429200}">
  <ds:schemaRefs>
    <ds:schemaRef ds:uri="http://schemas.microsoft.com/VisualStudio/2011/storyboarding/control"/>
  </ds:schemaRefs>
</ds:datastoreItem>
</file>

<file path=customXml/itemProps19.xml><?xml version="1.0" encoding="utf-8"?>
<ds:datastoreItem xmlns:ds="http://schemas.openxmlformats.org/officeDocument/2006/customXml" ds:itemID="{DA11576D-1078-4A85-97A6-51BAABCFC9E2}">
  <ds:schemaRefs>
    <ds:schemaRef ds:uri="http://schemas.microsoft.com/VisualStudio/2011/storyboarding/control"/>
  </ds:schemaRefs>
</ds:datastoreItem>
</file>

<file path=customXml/itemProps20.xml><?xml version="1.0" encoding="utf-8"?>
<ds:datastoreItem xmlns:ds="http://schemas.openxmlformats.org/officeDocument/2006/customXml" ds:itemID="{E5DA9987-42ED-4D90-BBB2-275C90CC02DD}">
  <ds:schemaRefs>
    <ds:schemaRef ds:uri="http://schemas.microsoft.com/VisualStudio/2011/storyboarding/control"/>
  </ds:schemaRefs>
</ds:datastoreItem>
</file>

<file path=customXml/itemProps21.xml><?xml version="1.0" encoding="utf-8"?>
<ds:datastoreItem xmlns:ds="http://schemas.openxmlformats.org/officeDocument/2006/customXml" ds:itemID="{7D24E298-7D00-422D-8C16-17C37138FD3C}">
  <ds:schemaRefs>
    <ds:schemaRef ds:uri="http://schemas.microsoft.com/VisualStudio/2011/storyboarding/control"/>
  </ds:schemaRefs>
</ds:datastoreItem>
</file>

<file path=customXml/itemProps22.xml><?xml version="1.0" encoding="utf-8"?>
<ds:datastoreItem xmlns:ds="http://schemas.openxmlformats.org/officeDocument/2006/customXml" ds:itemID="{3655E09A-082E-43E8-A6A1-DF17CA5869AB}">
  <ds:schemaRefs>
    <ds:schemaRef ds:uri="http://schemas.microsoft.com/VisualStudio/2011/storyboarding/control"/>
  </ds:schemaRefs>
</ds:datastoreItem>
</file>

<file path=customXml/itemProps23.xml><?xml version="1.0" encoding="utf-8"?>
<ds:datastoreItem xmlns:ds="http://schemas.openxmlformats.org/officeDocument/2006/customXml" ds:itemID="{EC9E706D-0F5B-4CFE-A8AA-65C6234028B3}">
  <ds:schemaRefs>
    <ds:schemaRef ds:uri="http://schemas.microsoft.com/VisualStudio/2011/storyboarding/control"/>
  </ds:schemaRefs>
</ds:datastoreItem>
</file>

<file path=customXml/itemProps24.xml><?xml version="1.0" encoding="utf-8"?>
<ds:datastoreItem xmlns:ds="http://schemas.openxmlformats.org/officeDocument/2006/customXml" ds:itemID="{8B61F762-FFAD-4CEE-8B07-172A4A681B05}">
  <ds:schemaRefs>
    <ds:schemaRef ds:uri="http://schemas.microsoft.com/VisualStudio/2011/storyboarding/control"/>
  </ds:schemaRefs>
</ds:datastoreItem>
</file>

<file path=customXml/itemProps25.xml><?xml version="1.0" encoding="utf-8"?>
<ds:datastoreItem xmlns:ds="http://schemas.openxmlformats.org/officeDocument/2006/customXml" ds:itemID="{AC304195-4C0C-4927-964C-949F4CCC6E06}">
  <ds:schemaRefs>
    <ds:schemaRef ds:uri="http://schemas.microsoft.com/VisualStudio/2011/storyboarding/control"/>
  </ds:schemaRefs>
</ds:datastoreItem>
</file>

<file path=customXml/itemProps26.xml><?xml version="1.0" encoding="utf-8"?>
<ds:datastoreItem xmlns:ds="http://schemas.openxmlformats.org/officeDocument/2006/customXml" ds:itemID="{204A1CA5-2EEC-4EF9-A485-25B05B9CC02F}">
  <ds:schemaRefs>
    <ds:schemaRef ds:uri="http://schemas.microsoft.com/VisualStudio/2011/storyboarding/control"/>
  </ds:schemaRefs>
</ds:datastoreItem>
</file>

<file path=customXml/itemProps27.xml><?xml version="1.0" encoding="utf-8"?>
<ds:datastoreItem xmlns:ds="http://schemas.openxmlformats.org/officeDocument/2006/customXml" ds:itemID="{3E5C51AE-22A8-4E57-9B24-94AF78613EDD}">
  <ds:schemaRefs>
    <ds:schemaRef ds:uri="http://schemas.microsoft.com/VisualStudio/2011/storyboarding/control"/>
  </ds:schemaRefs>
</ds:datastoreItem>
</file>

<file path=customXml/itemProps28.xml><?xml version="1.0" encoding="utf-8"?>
<ds:datastoreItem xmlns:ds="http://schemas.openxmlformats.org/officeDocument/2006/customXml" ds:itemID="{EAF6E07A-13F0-4C98-8C70-9BBA358D5F21}">
  <ds:schemaRefs>
    <ds:schemaRef ds:uri="http://schemas.microsoft.com/VisualStudio/2011/storyboarding/control"/>
  </ds:schemaRefs>
</ds:datastoreItem>
</file>

<file path=customXml/itemProps29.xml><?xml version="1.0" encoding="utf-8"?>
<ds:datastoreItem xmlns:ds="http://schemas.openxmlformats.org/officeDocument/2006/customXml" ds:itemID="{91874AF6-D701-4B09-873C-FF9A203EF2BA}">
  <ds:schemaRefs>
    <ds:schemaRef ds:uri="http://schemas.microsoft.com/VisualStudio/2011/storyboarding/control"/>
  </ds:schemaRefs>
</ds:datastoreItem>
</file>

<file path=customXml/itemProps30.xml><?xml version="1.0" encoding="utf-8"?>
<ds:datastoreItem xmlns:ds="http://schemas.openxmlformats.org/officeDocument/2006/customXml" ds:itemID="{19400F3E-B127-4B37-AEAF-44638EC08820}">
  <ds:schemaRefs>
    <ds:schemaRef ds:uri="http://schemas.microsoft.com/VisualStudio/2011/storyboarding/control"/>
  </ds:schemaRefs>
</ds:datastoreItem>
</file>

<file path=customXml/itemProps31.xml><?xml version="1.0" encoding="utf-8"?>
<ds:datastoreItem xmlns:ds="http://schemas.openxmlformats.org/officeDocument/2006/customXml" ds:itemID="{1B978F74-F341-45D0-9D91-542935E00CE6}">
  <ds:schemaRefs>
    <ds:schemaRef ds:uri="http://schemas.microsoft.com/VisualStudio/2011/storyboarding/control"/>
  </ds:schemaRefs>
</ds:datastoreItem>
</file>

<file path=customXml/itemProps32.xml><?xml version="1.0" encoding="utf-8"?>
<ds:datastoreItem xmlns:ds="http://schemas.openxmlformats.org/officeDocument/2006/customXml" ds:itemID="{F26A9B0C-3E00-46FF-ACC8-6FAD3EE90396}">
  <ds:schemaRefs>
    <ds:schemaRef ds:uri="http://schemas.microsoft.com/VisualStudio/2011/storyboarding/control"/>
  </ds:schemaRefs>
</ds:datastoreItem>
</file>

<file path=customXml/itemProps33.xml><?xml version="1.0" encoding="utf-8"?>
<ds:datastoreItem xmlns:ds="http://schemas.openxmlformats.org/officeDocument/2006/customXml" ds:itemID="{B756DBB6-49C9-4AE0-8E18-66E44C6C9878}">
  <ds:schemaRefs>
    <ds:schemaRef ds:uri="http://schemas.microsoft.com/VisualStudio/2011/storyboarding/control"/>
  </ds:schemaRefs>
</ds:datastoreItem>
</file>

<file path=customXml/itemProps34.xml><?xml version="1.0" encoding="utf-8"?>
<ds:datastoreItem xmlns:ds="http://schemas.openxmlformats.org/officeDocument/2006/customXml" ds:itemID="{8C8D4018-F509-4EA0-8921-E7BC69FB4340}">
  <ds:schemaRefs>
    <ds:schemaRef ds:uri="http://schemas.microsoft.com/VisualStudio/2011/storyboarding/control"/>
  </ds:schemaRefs>
</ds:datastoreItem>
</file>

<file path=customXml/itemProps35.xml><?xml version="1.0" encoding="utf-8"?>
<ds:datastoreItem xmlns:ds="http://schemas.openxmlformats.org/officeDocument/2006/customXml" ds:itemID="{7864883C-EE34-42CD-A3CB-B30AE3FB4A38}">
  <ds:schemaRefs>
    <ds:schemaRef ds:uri="http://schemas.microsoft.com/VisualStudio/2011/storyboarding/control"/>
  </ds:schemaRefs>
</ds:datastoreItem>
</file>

<file path=customXml/itemProps36.xml><?xml version="1.0" encoding="utf-8"?>
<ds:datastoreItem xmlns:ds="http://schemas.openxmlformats.org/officeDocument/2006/customXml" ds:itemID="{76441F97-5640-434E-B2FF-2643D9530B10}">
  <ds:schemaRefs>
    <ds:schemaRef ds:uri="http://schemas.microsoft.com/VisualStudio/2011/storyboarding/control"/>
  </ds:schemaRefs>
</ds:datastoreItem>
</file>

<file path=customXml/itemProps37.xml><?xml version="1.0" encoding="utf-8"?>
<ds:datastoreItem xmlns:ds="http://schemas.openxmlformats.org/officeDocument/2006/customXml" ds:itemID="{FA987CBB-F774-49D1-80FF-3CBD497115B3}">
  <ds:schemaRefs>
    <ds:schemaRef ds:uri="http://schemas.microsoft.com/VisualStudio/2011/storyboarding/control"/>
  </ds:schemaRefs>
</ds:datastoreItem>
</file>

<file path=customXml/itemProps38.xml><?xml version="1.0" encoding="utf-8"?>
<ds:datastoreItem xmlns:ds="http://schemas.openxmlformats.org/officeDocument/2006/customXml" ds:itemID="{FA33C9AD-3831-4E99-ABC6-ED14749E4117}">
  <ds:schemaRefs>
    <ds:schemaRef ds:uri="http://schemas.microsoft.com/VisualStudio/2011/storyboarding/control"/>
  </ds:schemaRefs>
</ds:datastoreItem>
</file>

<file path=customXml/itemProps39.xml><?xml version="1.0" encoding="utf-8"?>
<ds:datastoreItem xmlns:ds="http://schemas.openxmlformats.org/officeDocument/2006/customXml" ds:itemID="{C77C5408-799D-49E1-B2CE-6613CA2C6FC7}">
  <ds:schemaRefs>
    <ds:schemaRef ds:uri="http://schemas.microsoft.com/VisualStudio/2011/storyboarding/control"/>
  </ds:schemaRefs>
</ds:datastoreItem>
</file>

<file path=customXml/itemProps40.xml><?xml version="1.0" encoding="utf-8"?>
<ds:datastoreItem xmlns:ds="http://schemas.openxmlformats.org/officeDocument/2006/customXml" ds:itemID="{7E01DEFD-065A-4EE9-85B1-E34236982CEB}">
  <ds:schemaRefs>
    <ds:schemaRef ds:uri="http://schemas.microsoft.com/VisualStudio/2011/storyboarding/control"/>
  </ds:schemaRefs>
</ds:datastoreItem>
</file>

<file path=customXml/itemProps41.xml><?xml version="1.0" encoding="utf-8"?>
<ds:datastoreItem xmlns:ds="http://schemas.openxmlformats.org/officeDocument/2006/customXml" ds:itemID="{D618D159-90F5-4D41-8950-79DD27D32A09}">
  <ds:schemaRefs>
    <ds:schemaRef ds:uri="http://schemas.microsoft.com/VisualStudio/2011/storyboarding/control"/>
  </ds:schemaRefs>
</ds:datastoreItem>
</file>

<file path=customXml/itemProps42.xml><?xml version="1.0" encoding="utf-8"?>
<ds:datastoreItem xmlns:ds="http://schemas.openxmlformats.org/officeDocument/2006/customXml" ds:itemID="{D633347B-07BB-4B1E-81E5-DDFFB2A1F585}">
  <ds:schemaRefs>
    <ds:schemaRef ds:uri="http://schemas.microsoft.com/VisualStudio/2011/storyboarding/control"/>
  </ds:schemaRefs>
</ds:datastoreItem>
</file>

<file path=customXml/itemProps43.xml><?xml version="1.0" encoding="utf-8"?>
<ds:datastoreItem xmlns:ds="http://schemas.openxmlformats.org/officeDocument/2006/customXml" ds:itemID="{F75671C6-A161-46F3-A02D-AB1EEBB3E4E7}">
  <ds:schemaRefs>
    <ds:schemaRef ds:uri="http://schemas.microsoft.com/VisualStudio/2011/storyboarding/control"/>
  </ds:schemaRefs>
</ds:datastoreItem>
</file>

<file path=customXml/itemProps44.xml><?xml version="1.0" encoding="utf-8"?>
<ds:datastoreItem xmlns:ds="http://schemas.openxmlformats.org/officeDocument/2006/customXml" ds:itemID="{C6E40937-F7FA-48DA-9216-98A247063F5F}">
  <ds:schemaRefs>
    <ds:schemaRef ds:uri="http://schemas.microsoft.com/VisualStudio/2011/storyboarding/control"/>
  </ds:schemaRefs>
</ds:datastoreItem>
</file>

<file path=customXml/itemProps45.xml><?xml version="1.0" encoding="utf-8"?>
<ds:datastoreItem xmlns:ds="http://schemas.openxmlformats.org/officeDocument/2006/customXml" ds:itemID="{5606F634-3CEC-48B4-81D7-5C7DE74395E3}">
  <ds:schemaRefs>
    <ds:schemaRef ds:uri="http://schemas.microsoft.com/VisualStudio/2011/storyboarding/control"/>
  </ds:schemaRefs>
</ds:datastoreItem>
</file>

<file path=customXml/itemProps46.xml><?xml version="1.0" encoding="utf-8"?>
<ds:datastoreItem xmlns:ds="http://schemas.openxmlformats.org/officeDocument/2006/customXml" ds:itemID="{682F5C9C-E696-4C59-BDD2-AB1C52A885C2}">
  <ds:schemaRefs>
    <ds:schemaRef ds:uri="http://schemas.microsoft.com/VisualStudio/2011/storyboarding/control"/>
  </ds:schemaRefs>
</ds:datastoreItem>
</file>

<file path=customXml/itemProps47.xml><?xml version="1.0" encoding="utf-8"?>
<ds:datastoreItem xmlns:ds="http://schemas.openxmlformats.org/officeDocument/2006/customXml" ds:itemID="{6F8F3C52-1AED-412B-AF1E-EF37CCB094C9}">
  <ds:schemaRefs>
    <ds:schemaRef ds:uri="http://schemas.microsoft.com/VisualStudio/2011/storyboarding/control"/>
  </ds:schemaRefs>
</ds:datastoreItem>
</file>

<file path=customXml/itemProps48.xml><?xml version="1.0" encoding="utf-8"?>
<ds:datastoreItem xmlns:ds="http://schemas.openxmlformats.org/officeDocument/2006/customXml" ds:itemID="{88D441D3-398A-4FCD-B927-A3D46B185DB6}">
  <ds:schemaRefs>
    <ds:schemaRef ds:uri="http://schemas.microsoft.com/VisualStudio/2011/storyboarding/control"/>
  </ds:schemaRefs>
</ds:datastoreItem>
</file>

<file path=customXml/itemProps49.xml><?xml version="1.0" encoding="utf-8"?>
<ds:datastoreItem xmlns:ds="http://schemas.openxmlformats.org/officeDocument/2006/customXml" ds:itemID="{32858F56-8009-4735-A313-94F35158C1F0}">
  <ds:schemaRefs>
    <ds:schemaRef ds:uri="http://schemas.microsoft.com/VisualStudio/2011/storyboarding/control"/>
  </ds:schemaRefs>
</ds:datastoreItem>
</file>

<file path=customXml/itemProps50.xml><?xml version="1.0" encoding="utf-8"?>
<ds:datastoreItem xmlns:ds="http://schemas.openxmlformats.org/officeDocument/2006/customXml" ds:itemID="{AA53E3F1-83A1-4622-B88F-68BD40964FFF}">
  <ds:schemaRefs>
    <ds:schemaRef ds:uri="http://schemas.microsoft.com/VisualStudio/2011/storyboarding/control"/>
  </ds:schemaRefs>
</ds:datastoreItem>
</file>

<file path=customXml/itemProps51.xml><?xml version="1.0" encoding="utf-8"?>
<ds:datastoreItem xmlns:ds="http://schemas.openxmlformats.org/officeDocument/2006/customXml" ds:itemID="{38E68346-78F7-445B-9CE1-FFBC7DCDFDA1}">
  <ds:schemaRefs>
    <ds:schemaRef ds:uri="http://schemas.microsoft.com/VisualStudio/2011/storyboarding/control"/>
  </ds:schemaRefs>
</ds:datastoreItem>
</file>

<file path=customXml/itemProps52.xml><?xml version="1.0" encoding="utf-8"?>
<ds:datastoreItem xmlns:ds="http://schemas.openxmlformats.org/officeDocument/2006/customXml" ds:itemID="{6EB6B091-D2A0-4AEF-9D65-7F447AC13EB8}">
  <ds:schemaRefs>
    <ds:schemaRef ds:uri="http://schemas.microsoft.com/VisualStudio/2011/storyboarding/control"/>
  </ds:schemaRefs>
</ds:datastoreItem>
</file>

<file path=customXml/itemProps53.xml><?xml version="1.0" encoding="utf-8"?>
<ds:datastoreItem xmlns:ds="http://schemas.openxmlformats.org/officeDocument/2006/customXml" ds:itemID="{530B9FEA-6927-4ACC-A6C3-3F9F5186E2A9}">
  <ds:schemaRefs>
    <ds:schemaRef ds:uri="http://schemas.microsoft.com/VisualStudio/2011/storyboarding/control"/>
  </ds:schemaRefs>
</ds:datastoreItem>
</file>

<file path=customXml/itemProps54.xml><?xml version="1.0" encoding="utf-8"?>
<ds:datastoreItem xmlns:ds="http://schemas.openxmlformats.org/officeDocument/2006/customXml" ds:itemID="{B2360D2B-7A54-4380-BAE8-588E0FAB438C}">
  <ds:schemaRefs>
    <ds:schemaRef ds:uri="http://schemas.microsoft.com/VisualStudio/2011/storyboarding/control"/>
  </ds:schemaRefs>
</ds:datastoreItem>
</file>

<file path=customXml/itemProps55.xml><?xml version="1.0" encoding="utf-8"?>
<ds:datastoreItem xmlns:ds="http://schemas.openxmlformats.org/officeDocument/2006/customXml" ds:itemID="{5C49C889-974D-4619-AABD-BD1F0FBB6DD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Nik2013</Template>
  <TotalTime>16818</TotalTime>
  <Words>1180</Words>
  <Application>Microsoft Office PowerPoint</Application>
  <PresentationFormat>On-screen Show (4:3)</PresentationFormat>
  <Paragraphs>250</Paragraphs>
  <Slides>16</Slides>
  <Notes>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Nik2013</vt:lpstr>
      <vt:lpstr>Interaction Design</vt:lpstr>
      <vt:lpstr>NOTICE</vt:lpstr>
      <vt:lpstr>Scenarios</vt:lpstr>
      <vt:lpstr>Sam’s Scenario</vt:lpstr>
      <vt:lpstr>Scenarios</vt:lpstr>
      <vt:lpstr>Storyboarding</vt:lpstr>
      <vt:lpstr>PowerPoint Presentation</vt:lpstr>
      <vt:lpstr>PowerPoint Presentation</vt:lpstr>
      <vt:lpstr>PowerPoint Presentation</vt:lpstr>
      <vt:lpstr>PowerPoint Presentation</vt:lpstr>
      <vt:lpstr>PowerPoint Presentation</vt:lpstr>
      <vt:lpstr>PowerPoint Presentation</vt:lpstr>
      <vt:lpstr>Multiple users = multiple storyboards</vt:lpstr>
      <vt:lpstr>Jay’s Scenario</vt:lpstr>
      <vt:lpstr>Using Storyboards</vt:lpstr>
      <vt:lpstr>Looking ahead</vt:lpstr>
    </vt:vector>
  </TitlesOfParts>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Case Modelling</dc:title>
  <dc:creator>Nik Whitehead</dc:creator>
  <cp:lastModifiedBy>Dr Nik Whitehead</cp:lastModifiedBy>
  <cp:revision>126</cp:revision>
  <dcterms:created xsi:type="dcterms:W3CDTF">2011-02-01T15:31:17Z</dcterms:created>
  <dcterms:modified xsi:type="dcterms:W3CDTF">2015-03-02T10:08:53Z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