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3" r:id="rId4"/>
  </p:sldMasterIdLst>
  <p:notesMasterIdLst>
    <p:notesMasterId r:id="rId20"/>
  </p:notesMasterIdLst>
  <p:handoutMasterIdLst>
    <p:handoutMasterId r:id="rId21"/>
  </p:handoutMasterIdLst>
  <p:sldIdLst>
    <p:sldId id="258" r:id="rId5"/>
    <p:sldId id="260" r:id="rId6"/>
    <p:sldId id="261" r:id="rId7"/>
    <p:sldId id="262" r:id="rId8"/>
    <p:sldId id="263" r:id="rId9"/>
    <p:sldId id="264" r:id="rId10"/>
    <p:sldId id="266" r:id="rId11"/>
    <p:sldId id="267" r:id="rId12"/>
    <p:sldId id="265" r:id="rId13"/>
    <p:sldId id="270" r:id="rId14"/>
    <p:sldId id="268" r:id="rId15"/>
    <p:sldId id="269" r:id="rId16"/>
    <p:sldId id="273"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1E3"/>
    <a:srgbClr val="00CC66"/>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2D8134-0BB0-494B-AB95-6E467C7ECB9E}" v="2" dt="2026-06-26T16:20:56.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30"/>
  </p:normalViewPr>
  <p:slideViewPr>
    <p:cSldViewPr showGuides="1">
      <p:cViewPr varScale="1">
        <p:scale>
          <a:sx n="75" d="100"/>
          <a:sy n="75" d="100"/>
        </p:scale>
        <p:origin x="274" y="48"/>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8/10/relationships/authors" Target="authors.xml"/></Relationships>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jpg"/><Relationship Id="rId5" Type="http://schemas.openxmlformats.org/officeDocument/2006/relationships/image" Target="../media/image20.png"/><Relationship Id="rId4" Type="http://schemas.openxmlformats.org/officeDocument/2006/relationships/image" Target="../media/image19.jpg"/></Relationships>
</file>

<file path=ppt/diagrams/_rels/data5.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jpg"/><Relationship Id="rId5" Type="http://schemas.openxmlformats.org/officeDocument/2006/relationships/image" Target="../media/image20.png"/><Relationship Id="rId4" Type="http://schemas.openxmlformats.org/officeDocument/2006/relationships/image" Target="../media/image19.jpg"/></Relationships>
</file>

<file path=ppt/diagrams/_rels/drawing5.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117AC3-3D43-4959-B4D8-0A4206AD6DA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B1CF98B-BFA5-43D2-A7C1-B0FF87CACE9E}">
      <dgm:prSet/>
      <dgm:spPr/>
      <dgm:t>
        <a:bodyPr/>
        <a:lstStyle/>
        <a:p>
          <a:pPr>
            <a:lnSpc>
              <a:spcPct val="100000"/>
            </a:lnSpc>
          </a:pPr>
          <a:r>
            <a:rPr lang="en-GB" dirty="0"/>
            <a:t>Digital skills are essential in almost every industry today, so understanding my strengths and areas for growth is an important part of my professional development.</a:t>
          </a:r>
          <a:endParaRPr lang="en-US" dirty="0"/>
        </a:p>
      </dgm:t>
    </dgm:pt>
    <dgm:pt modelId="{723E5DD3-78D6-4D3C-A0EE-F495496C9316}" type="parTrans" cxnId="{DA0DB571-8589-4914-8259-C2666318ADEB}">
      <dgm:prSet/>
      <dgm:spPr/>
      <dgm:t>
        <a:bodyPr/>
        <a:lstStyle/>
        <a:p>
          <a:endParaRPr lang="en-US"/>
        </a:p>
      </dgm:t>
    </dgm:pt>
    <dgm:pt modelId="{8E7D909B-3936-49E5-A8EE-3D44FDA26FB2}" type="sibTrans" cxnId="{DA0DB571-8589-4914-8259-C2666318ADEB}">
      <dgm:prSet/>
      <dgm:spPr/>
      <dgm:t>
        <a:bodyPr/>
        <a:lstStyle/>
        <a:p>
          <a:endParaRPr lang="en-US"/>
        </a:p>
      </dgm:t>
    </dgm:pt>
    <dgm:pt modelId="{7BEC6F7B-BB36-46F4-8986-162C21FBBAB7}">
      <dgm:prSet/>
      <dgm:spPr/>
      <dgm:t>
        <a:bodyPr/>
        <a:lstStyle/>
        <a:p>
          <a:pPr>
            <a:lnSpc>
              <a:spcPct val="100000"/>
            </a:lnSpc>
          </a:pPr>
          <a:r>
            <a:rPr lang="en-GB" dirty="0"/>
            <a:t>In this presentation, I’ll outline the key digital skills I’ve developed, give examples of how I’ve used them in real situations, and explain how I intend to apply and strengthen these skills as I move forward into my professional career.</a:t>
          </a:r>
          <a:endParaRPr lang="en-US" dirty="0"/>
        </a:p>
      </dgm:t>
    </dgm:pt>
    <dgm:pt modelId="{2D1CBD88-EE8E-47A5-B921-6F05EC6064D6}" type="parTrans" cxnId="{5535DBE5-439A-4CAA-A8E8-87795343E415}">
      <dgm:prSet/>
      <dgm:spPr/>
      <dgm:t>
        <a:bodyPr/>
        <a:lstStyle/>
        <a:p>
          <a:endParaRPr lang="en-US"/>
        </a:p>
      </dgm:t>
    </dgm:pt>
    <dgm:pt modelId="{8F4858A8-E916-4BD4-84BC-BB4C829268B5}" type="sibTrans" cxnId="{5535DBE5-439A-4CAA-A8E8-87795343E415}">
      <dgm:prSet/>
      <dgm:spPr/>
      <dgm:t>
        <a:bodyPr/>
        <a:lstStyle/>
        <a:p>
          <a:endParaRPr lang="en-US"/>
        </a:p>
      </dgm:t>
    </dgm:pt>
    <dgm:pt modelId="{C2D3F499-15BF-4A16-B414-1D19B071E1EA}">
      <dgm:prSet/>
      <dgm:spPr/>
      <dgm:t>
        <a:bodyPr/>
        <a:lstStyle/>
        <a:p>
          <a:pPr>
            <a:lnSpc>
              <a:spcPct val="100000"/>
            </a:lnSpc>
          </a:pPr>
          <a:r>
            <a:rPr lang="en-GB" dirty="0"/>
            <a:t>Good afternoon, my name is Gemma, and today I’m going to talk about my digital skills, how they’ve developed over the past 10 weeks, how I’ve applied them in both academic and practical settings, and how I plan to continue building and using these skills in my future career.</a:t>
          </a:r>
          <a:endParaRPr lang="en-US" dirty="0"/>
        </a:p>
      </dgm:t>
    </dgm:pt>
    <dgm:pt modelId="{A5136867-C853-4C2F-B780-06F9442AC503}" type="sibTrans" cxnId="{DBDDBBB5-707B-42FA-9845-3522364DF204}">
      <dgm:prSet/>
      <dgm:spPr/>
      <dgm:t>
        <a:bodyPr/>
        <a:lstStyle/>
        <a:p>
          <a:endParaRPr lang="en-US"/>
        </a:p>
      </dgm:t>
    </dgm:pt>
    <dgm:pt modelId="{0DA38BDD-7B3C-41C3-A8E3-2FCB35AC7DD2}" type="parTrans" cxnId="{DBDDBBB5-707B-42FA-9845-3522364DF204}">
      <dgm:prSet/>
      <dgm:spPr/>
      <dgm:t>
        <a:bodyPr/>
        <a:lstStyle/>
        <a:p>
          <a:endParaRPr lang="en-US"/>
        </a:p>
      </dgm:t>
    </dgm:pt>
    <dgm:pt modelId="{72634987-9FCB-4A05-8904-B3977DD6C172}" type="pres">
      <dgm:prSet presAssocID="{18117AC3-3D43-4959-B4D8-0A4206AD6DAE}" presName="linear" presStyleCnt="0">
        <dgm:presLayoutVars>
          <dgm:animLvl val="lvl"/>
          <dgm:resizeHandles val="exact"/>
        </dgm:presLayoutVars>
      </dgm:prSet>
      <dgm:spPr/>
    </dgm:pt>
    <dgm:pt modelId="{52D126A8-F9DD-4380-B445-385EFDCE4F01}" type="pres">
      <dgm:prSet presAssocID="{C2D3F499-15BF-4A16-B414-1D19B071E1EA}" presName="parentText" presStyleLbl="node1" presStyleIdx="0" presStyleCnt="3">
        <dgm:presLayoutVars>
          <dgm:chMax val="0"/>
          <dgm:bulletEnabled val="1"/>
        </dgm:presLayoutVars>
      </dgm:prSet>
      <dgm:spPr/>
    </dgm:pt>
    <dgm:pt modelId="{7EFD5AA4-0BFE-4476-93D8-3042F0A69AF0}" type="pres">
      <dgm:prSet presAssocID="{A5136867-C853-4C2F-B780-06F9442AC503}" presName="spacer" presStyleCnt="0"/>
      <dgm:spPr/>
    </dgm:pt>
    <dgm:pt modelId="{01E97249-66EE-497A-ACE9-D3277C78A8CB}" type="pres">
      <dgm:prSet presAssocID="{7B1CF98B-BFA5-43D2-A7C1-B0FF87CACE9E}" presName="parentText" presStyleLbl="node1" presStyleIdx="1" presStyleCnt="3">
        <dgm:presLayoutVars>
          <dgm:chMax val="0"/>
          <dgm:bulletEnabled val="1"/>
        </dgm:presLayoutVars>
      </dgm:prSet>
      <dgm:spPr/>
    </dgm:pt>
    <dgm:pt modelId="{3D14169D-2AC3-41B3-817B-DE945DAAE40B}" type="pres">
      <dgm:prSet presAssocID="{8E7D909B-3936-49E5-A8EE-3D44FDA26FB2}" presName="spacer" presStyleCnt="0"/>
      <dgm:spPr/>
    </dgm:pt>
    <dgm:pt modelId="{38AA5264-EFCF-46E8-B5D9-131F8D16C4C4}" type="pres">
      <dgm:prSet presAssocID="{7BEC6F7B-BB36-46F4-8986-162C21FBBAB7}" presName="parentText" presStyleLbl="node1" presStyleIdx="2" presStyleCnt="3">
        <dgm:presLayoutVars>
          <dgm:chMax val="0"/>
          <dgm:bulletEnabled val="1"/>
        </dgm:presLayoutVars>
      </dgm:prSet>
      <dgm:spPr/>
    </dgm:pt>
  </dgm:ptLst>
  <dgm:cxnLst>
    <dgm:cxn modelId="{2E30BE06-776C-4B8F-AE9D-32E9122D6CC3}" type="presOf" srcId="{7B1CF98B-BFA5-43D2-A7C1-B0FF87CACE9E}" destId="{01E97249-66EE-497A-ACE9-D3277C78A8CB}" srcOrd="0" destOrd="0" presId="urn:microsoft.com/office/officeart/2005/8/layout/vList2"/>
    <dgm:cxn modelId="{A8698230-F080-4BF9-881A-BA4B7E805BF9}" type="presOf" srcId="{18117AC3-3D43-4959-B4D8-0A4206AD6DAE}" destId="{72634987-9FCB-4A05-8904-B3977DD6C172}" srcOrd="0" destOrd="0" presId="urn:microsoft.com/office/officeart/2005/8/layout/vList2"/>
    <dgm:cxn modelId="{0491184F-7923-4A75-ADC2-C2909885AAF9}" type="presOf" srcId="{7BEC6F7B-BB36-46F4-8986-162C21FBBAB7}" destId="{38AA5264-EFCF-46E8-B5D9-131F8D16C4C4}" srcOrd="0" destOrd="0" presId="urn:microsoft.com/office/officeart/2005/8/layout/vList2"/>
    <dgm:cxn modelId="{DA0DB571-8589-4914-8259-C2666318ADEB}" srcId="{18117AC3-3D43-4959-B4D8-0A4206AD6DAE}" destId="{7B1CF98B-BFA5-43D2-A7C1-B0FF87CACE9E}" srcOrd="1" destOrd="0" parTransId="{723E5DD3-78D6-4D3C-A0EE-F495496C9316}" sibTransId="{8E7D909B-3936-49E5-A8EE-3D44FDA26FB2}"/>
    <dgm:cxn modelId="{DBDDBBB5-707B-42FA-9845-3522364DF204}" srcId="{18117AC3-3D43-4959-B4D8-0A4206AD6DAE}" destId="{C2D3F499-15BF-4A16-B414-1D19B071E1EA}" srcOrd="0" destOrd="0" parTransId="{0DA38BDD-7B3C-41C3-A8E3-2FCB35AC7DD2}" sibTransId="{A5136867-C853-4C2F-B780-06F9442AC503}"/>
    <dgm:cxn modelId="{5535DBE5-439A-4CAA-A8E8-87795343E415}" srcId="{18117AC3-3D43-4959-B4D8-0A4206AD6DAE}" destId="{7BEC6F7B-BB36-46F4-8986-162C21FBBAB7}" srcOrd="2" destOrd="0" parTransId="{2D1CBD88-EE8E-47A5-B921-6F05EC6064D6}" sibTransId="{8F4858A8-E916-4BD4-84BC-BB4C829268B5}"/>
    <dgm:cxn modelId="{0E5F2FED-A422-466C-8442-75C0F9B2CEA0}" type="presOf" srcId="{C2D3F499-15BF-4A16-B414-1D19B071E1EA}" destId="{52D126A8-F9DD-4380-B445-385EFDCE4F01}" srcOrd="0" destOrd="0" presId="urn:microsoft.com/office/officeart/2005/8/layout/vList2"/>
    <dgm:cxn modelId="{2D7F0311-466D-4B34-A154-152DA4493768}" type="presParOf" srcId="{72634987-9FCB-4A05-8904-B3977DD6C172}" destId="{52D126A8-F9DD-4380-B445-385EFDCE4F01}" srcOrd="0" destOrd="0" presId="urn:microsoft.com/office/officeart/2005/8/layout/vList2"/>
    <dgm:cxn modelId="{D9C238C1-F1B4-4A8A-B0EE-0853957D262A}" type="presParOf" srcId="{72634987-9FCB-4A05-8904-B3977DD6C172}" destId="{7EFD5AA4-0BFE-4476-93D8-3042F0A69AF0}" srcOrd="1" destOrd="0" presId="urn:microsoft.com/office/officeart/2005/8/layout/vList2"/>
    <dgm:cxn modelId="{B82A281B-68CD-40D1-ACB3-8469E3A1A3DB}" type="presParOf" srcId="{72634987-9FCB-4A05-8904-B3977DD6C172}" destId="{01E97249-66EE-497A-ACE9-D3277C78A8CB}" srcOrd="2" destOrd="0" presId="urn:microsoft.com/office/officeart/2005/8/layout/vList2"/>
    <dgm:cxn modelId="{9CF68AB4-D61B-42A9-880C-C76EFA6EC521}" type="presParOf" srcId="{72634987-9FCB-4A05-8904-B3977DD6C172}" destId="{3D14169D-2AC3-41B3-817B-DE945DAAE40B}" srcOrd="3" destOrd="0" presId="urn:microsoft.com/office/officeart/2005/8/layout/vList2"/>
    <dgm:cxn modelId="{31751E5F-B2E9-4EDC-84E4-7E5F8EFBCDDB}" type="presParOf" srcId="{72634987-9FCB-4A05-8904-B3977DD6C172}" destId="{38AA5264-EFCF-46E8-B5D9-131F8D16C4C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8E28D5-5C6E-43CA-8DD1-141734059401}"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F9F3B1E8-CBD8-481F-BE8C-34928A0C878B}">
      <dgm:prSet/>
      <dgm:spPr/>
      <dgm:t>
        <a:bodyPr/>
        <a:lstStyle/>
        <a:p>
          <a:r>
            <a:rPr lang="en-US"/>
            <a:t>Practical assessments </a:t>
          </a:r>
        </a:p>
      </dgm:t>
    </dgm:pt>
    <dgm:pt modelId="{2943CC08-4613-488D-88AB-4B7299E2C56B}" type="parTrans" cxnId="{449C3F63-944F-464D-A0F0-D5D1F6043598}">
      <dgm:prSet/>
      <dgm:spPr/>
      <dgm:t>
        <a:bodyPr/>
        <a:lstStyle/>
        <a:p>
          <a:endParaRPr lang="en-US"/>
        </a:p>
      </dgm:t>
    </dgm:pt>
    <dgm:pt modelId="{45D2455D-DF6B-4A68-8602-91AD80503BED}" type="sibTrans" cxnId="{449C3F63-944F-464D-A0F0-D5D1F6043598}">
      <dgm:prSet/>
      <dgm:spPr/>
      <dgm:t>
        <a:bodyPr/>
        <a:lstStyle/>
        <a:p>
          <a:endParaRPr lang="en-US"/>
        </a:p>
      </dgm:t>
    </dgm:pt>
    <dgm:pt modelId="{A66F90CC-82A0-4959-A959-9A5A455C7011}">
      <dgm:prSet/>
      <dgm:spPr/>
      <dgm:t>
        <a:bodyPr/>
        <a:lstStyle/>
        <a:p>
          <a:r>
            <a:rPr lang="en-GB"/>
            <a:t>Independent learning</a:t>
          </a:r>
          <a:endParaRPr lang="en-US"/>
        </a:p>
      </dgm:t>
    </dgm:pt>
    <dgm:pt modelId="{F48BADF4-AE13-4A1F-BC95-125A94E2AD2B}" type="parTrans" cxnId="{7B8FC38F-86C9-45D5-8BDC-4C6CDD35EA40}">
      <dgm:prSet/>
      <dgm:spPr/>
      <dgm:t>
        <a:bodyPr/>
        <a:lstStyle/>
        <a:p>
          <a:endParaRPr lang="en-US"/>
        </a:p>
      </dgm:t>
    </dgm:pt>
    <dgm:pt modelId="{A0832C36-5A84-4671-A438-1FBAE45C71E7}" type="sibTrans" cxnId="{7B8FC38F-86C9-45D5-8BDC-4C6CDD35EA40}">
      <dgm:prSet/>
      <dgm:spPr/>
      <dgm:t>
        <a:bodyPr/>
        <a:lstStyle/>
        <a:p>
          <a:endParaRPr lang="en-US"/>
        </a:p>
      </dgm:t>
    </dgm:pt>
    <dgm:pt modelId="{6159D365-C113-4E0F-B909-EE8A2E428FB6}">
      <dgm:prSet/>
      <dgm:spPr/>
      <dgm:t>
        <a:bodyPr/>
        <a:lstStyle/>
        <a:p>
          <a:r>
            <a:rPr lang="en-GB"/>
            <a:t>Using platforms e.g LinkedIn Learning</a:t>
          </a:r>
          <a:endParaRPr lang="en-US"/>
        </a:p>
      </dgm:t>
    </dgm:pt>
    <dgm:pt modelId="{BF888E5D-06A8-4840-8E3B-E2C6688665C4}" type="parTrans" cxnId="{09915F6A-320C-4D96-AD60-3E74D9369EDC}">
      <dgm:prSet/>
      <dgm:spPr/>
      <dgm:t>
        <a:bodyPr/>
        <a:lstStyle/>
        <a:p>
          <a:endParaRPr lang="en-US"/>
        </a:p>
      </dgm:t>
    </dgm:pt>
    <dgm:pt modelId="{223625A7-DBE3-4EBF-BA6C-1515BCCF05F3}" type="sibTrans" cxnId="{09915F6A-320C-4D96-AD60-3E74D9369EDC}">
      <dgm:prSet/>
      <dgm:spPr/>
      <dgm:t>
        <a:bodyPr/>
        <a:lstStyle/>
        <a:p>
          <a:endParaRPr lang="en-US"/>
        </a:p>
      </dgm:t>
    </dgm:pt>
    <dgm:pt modelId="{3C9E72DB-8932-4BFC-8412-F66985E569BD}">
      <dgm:prSet/>
      <dgm:spPr/>
      <dgm:t>
        <a:bodyPr/>
        <a:lstStyle/>
        <a:p>
          <a:r>
            <a:rPr lang="en-GB"/>
            <a:t>Practice through everyday tasks</a:t>
          </a:r>
          <a:endParaRPr lang="en-US"/>
        </a:p>
      </dgm:t>
    </dgm:pt>
    <dgm:pt modelId="{DDFA91FE-1EC8-4B6F-AE64-02CA07941B68}" type="parTrans" cxnId="{B496BE65-9AF2-4E29-A806-73E523FEEC3B}">
      <dgm:prSet/>
      <dgm:spPr/>
      <dgm:t>
        <a:bodyPr/>
        <a:lstStyle/>
        <a:p>
          <a:endParaRPr lang="en-US"/>
        </a:p>
      </dgm:t>
    </dgm:pt>
    <dgm:pt modelId="{47394FF3-5A9F-46E1-B7C5-B7889B90073A}" type="sibTrans" cxnId="{B496BE65-9AF2-4E29-A806-73E523FEEC3B}">
      <dgm:prSet/>
      <dgm:spPr/>
      <dgm:t>
        <a:bodyPr/>
        <a:lstStyle/>
        <a:p>
          <a:endParaRPr lang="en-US"/>
        </a:p>
      </dgm:t>
    </dgm:pt>
    <dgm:pt modelId="{839C2BF1-244C-4BB1-978D-70F5FD078E7E}" type="pres">
      <dgm:prSet presAssocID="{7F8E28D5-5C6E-43CA-8DD1-141734059401}" presName="root" presStyleCnt="0">
        <dgm:presLayoutVars>
          <dgm:dir/>
          <dgm:resizeHandles val="exact"/>
        </dgm:presLayoutVars>
      </dgm:prSet>
      <dgm:spPr/>
    </dgm:pt>
    <dgm:pt modelId="{3322D6E9-CA34-49EE-B271-F1CD5C98296D}" type="pres">
      <dgm:prSet presAssocID="{7F8E28D5-5C6E-43CA-8DD1-141734059401}" presName="container" presStyleCnt="0">
        <dgm:presLayoutVars>
          <dgm:dir/>
          <dgm:resizeHandles val="exact"/>
        </dgm:presLayoutVars>
      </dgm:prSet>
      <dgm:spPr/>
    </dgm:pt>
    <dgm:pt modelId="{89841736-24D9-4005-9114-9E3865C7B3B4}" type="pres">
      <dgm:prSet presAssocID="{F9F3B1E8-CBD8-481F-BE8C-34928A0C878B}" presName="compNode" presStyleCnt="0"/>
      <dgm:spPr/>
    </dgm:pt>
    <dgm:pt modelId="{FE48B32B-7674-4382-AFFF-33604861F275}" type="pres">
      <dgm:prSet presAssocID="{F9F3B1E8-CBD8-481F-BE8C-34928A0C878B}" presName="iconBgRect" presStyleLbl="bgShp" presStyleIdx="0" presStyleCnt="4"/>
      <dgm:spPr/>
    </dgm:pt>
    <dgm:pt modelId="{02C179BA-6F38-4F2F-8711-45AA8A599E1C}" type="pres">
      <dgm:prSet presAssocID="{F9F3B1E8-CBD8-481F-BE8C-34928A0C878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List"/>
        </a:ext>
      </dgm:extLst>
    </dgm:pt>
    <dgm:pt modelId="{671AF7F6-F886-402B-91CB-85235C2479B7}" type="pres">
      <dgm:prSet presAssocID="{F9F3B1E8-CBD8-481F-BE8C-34928A0C878B}" presName="spaceRect" presStyleCnt="0"/>
      <dgm:spPr/>
    </dgm:pt>
    <dgm:pt modelId="{EA0D26AF-48E6-49AC-9B29-49F6F4D122F8}" type="pres">
      <dgm:prSet presAssocID="{F9F3B1E8-CBD8-481F-BE8C-34928A0C878B}" presName="textRect" presStyleLbl="revTx" presStyleIdx="0" presStyleCnt="4">
        <dgm:presLayoutVars>
          <dgm:chMax val="1"/>
          <dgm:chPref val="1"/>
        </dgm:presLayoutVars>
      </dgm:prSet>
      <dgm:spPr/>
    </dgm:pt>
    <dgm:pt modelId="{190ED3C3-9F3E-4A47-83DE-518AF5AC6FE7}" type="pres">
      <dgm:prSet presAssocID="{45D2455D-DF6B-4A68-8602-91AD80503BED}" presName="sibTrans" presStyleLbl="sibTrans2D1" presStyleIdx="0" presStyleCnt="0"/>
      <dgm:spPr/>
    </dgm:pt>
    <dgm:pt modelId="{B3E0C22E-A5E9-46E4-8350-CDBDAE1BD3B8}" type="pres">
      <dgm:prSet presAssocID="{A66F90CC-82A0-4959-A959-9A5A455C7011}" presName="compNode" presStyleCnt="0"/>
      <dgm:spPr/>
    </dgm:pt>
    <dgm:pt modelId="{BFF6F90F-8F46-4B0B-B668-E59788F9F068}" type="pres">
      <dgm:prSet presAssocID="{A66F90CC-82A0-4959-A959-9A5A455C7011}" presName="iconBgRect" presStyleLbl="bgShp" presStyleIdx="1" presStyleCnt="4"/>
      <dgm:spPr/>
    </dgm:pt>
    <dgm:pt modelId="{91A29610-6F7E-484D-822B-A7A3DAF8CA0A}" type="pres">
      <dgm:prSet presAssocID="{A66F90CC-82A0-4959-A959-9A5A455C701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D0558F9-6C4D-4632-8C5C-C213464F0489}" type="pres">
      <dgm:prSet presAssocID="{A66F90CC-82A0-4959-A959-9A5A455C7011}" presName="spaceRect" presStyleCnt="0"/>
      <dgm:spPr/>
    </dgm:pt>
    <dgm:pt modelId="{71FD66EA-660F-4A6B-8B14-379CCDB06826}" type="pres">
      <dgm:prSet presAssocID="{A66F90CC-82A0-4959-A959-9A5A455C7011}" presName="textRect" presStyleLbl="revTx" presStyleIdx="1" presStyleCnt="4">
        <dgm:presLayoutVars>
          <dgm:chMax val="1"/>
          <dgm:chPref val="1"/>
        </dgm:presLayoutVars>
      </dgm:prSet>
      <dgm:spPr/>
    </dgm:pt>
    <dgm:pt modelId="{32F88162-7479-47E8-A2BC-805CE570D832}" type="pres">
      <dgm:prSet presAssocID="{A0832C36-5A84-4671-A438-1FBAE45C71E7}" presName="sibTrans" presStyleLbl="sibTrans2D1" presStyleIdx="0" presStyleCnt="0"/>
      <dgm:spPr/>
    </dgm:pt>
    <dgm:pt modelId="{CAE42006-B317-4B91-A1C4-037029A97DE8}" type="pres">
      <dgm:prSet presAssocID="{6159D365-C113-4E0F-B909-EE8A2E428FB6}" presName="compNode" presStyleCnt="0"/>
      <dgm:spPr/>
    </dgm:pt>
    <dgm:pt modelId="{A37842D7-A2FF-4F11-ABCC-FEC732EF8AF0}" type="pres">
      <dgm:prSet presAssocID="{6159D365-C113-4E0F-B909-EE8A2E428FB6}" presName="iconBgRect" presStyleLbl="bgShp" presStyleIdx="2" presStyleCnt="4"/>
      <dgm:spPr/>
    </dgm:pt>
    <dgm:pt modelId="{413D4972-CCD9-45B4-9418-E3A6F30AC194}" type="pres">
      <dgm:prSet presAssocID="{6159D365-C113-4E0F-B909-EE8A2E428FB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8EA57466-569A-4C90-B7B8-941E08952434}" type="pres">
      <dgm:prSet presAssocID="{6159D365-C113-4E0F-B909-EE8A2E428FB6}" presName="spaceRect" presStyleCnt="0"/>
      <dgm:spPr/>
    </dgm:pt>
    <dgm:pt modelId="{4C5FDC49-A232-49E7-80E7-FB23765BA7F3}" type="pres">
      <dgm:prSet presAssocID="{6159D365-C113-4E0F-B909-EE8A2E428FB6}" presName="textRect" presStyleLbl="revTx" presStyleIdx="2" presStyleCnt="4">
        <dgm:presLayoutVars>
          <dgm:chMax val="1"/>
          <dgm:chPref val="1"/>
        </dgm:presLayoutVars>
      </dgm:prSet>
      <dgm:spPr/>
    </dgm:pt>
    <dgm:pt modelId="{C1EF0578-B414-4CE3-9100-DE6D3CD029D0}" type="pres">
      <dgm:prSet presAssocID="{223625A7-DBE3-4EBF-BA6C-1515BCCF05F3}" presName="sibTrans" presStyleLbl="sibTrans2D1" presStyleIdx="0" presStyleCnt="0"/>
      <dgm:spPr/>
    </dgm:pt>
    <dgm:pt modelId="{96FA4BED-106E-4563-8A47-48FBD3BAC073}" type="pres">
      <dgm:prSet presAssocID="{3C9E72DB-8932-4BFC-8412-F66985E569BD}" presName="compNode" presStyleCnt="0"/>
      <dgm:spPr/>
    </dgm:pt>
    <dgm:pt modelId="{4B4933FC-EA07-4B93-956F-BC32AE3E3EB2}" type="pres">
      <dgm:prSet presAssocID="{3C9E72DB-8932-4BFC-8412-F66985E569BD}" presName="iconBgRect" presStyleLbl="bgShp" presStyleIdx="3" presStyleCnt="4"/>
      <dgm:spPr/>
    </dgm:pt>
    <dgm:pt modelId="{7077DC50-FB07-451A-9A42-3895AA904924}" type="pres">
      <dgm:prSet presAssocID="{3C9E72DB-8932-4BFC-8412-F66985E569B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4DAEF002-0B58-4A4C-ABA9-6164088DB31E}" type="pres">
      <dgm:prSet presAssocID="{3C9E72DB-8932-4BFC-8412-F66985E569BD}" presName="spaceRect" presStyleCnt="0"/>
      <dgm:spPr/>
    </dgm:pt>
    <dgm:pt modelId="{A195F1B8-534F-4842-A5A7-243602A7F615}" type="pres">
      <dgm:prSet presAssocID="{3C9E72DB-8932-4BFC-8412-F66985E569BD}" presName="textRect" presStyleLbl="revTx" presStyleIdx="3" presStyleCnt="4">
        <dgm:presLayoutVars>
          <dgm:chMax val="1"/>
          <dgm:chPref val="1"/>
        </dgm:presLayoutVars>
      </dgm:prSet>
      <dgm:spPr/>
    </dgm:pt>
  </dgm:ptLst>
  <dgm:cxnLst>
    <dgm:cxn modelId="{896ACC0B-EAAF-4603-849E-811AE746222D}" type="presOf" srcId="{45D2455D-DF6B-4A68-8602-91AD80503BED}" destId="{190ED3C3-9F3E-4A47-83DE-518AF5AC6FE7}" srcOrd="0" destOrd="0" presId="urn:microsoft.com/office/officeart/2018/2/layout/IconCircleList"/>
    <dgm:cxn modelId="{449C3F63-944F-464D-A0F0-D5D1F6043598}" srcId="{7F8E28D5-5C6E-43CA-8DD1-141734059401}" destId="{F9F3B1E8-CBD8-481F-BE8C-34928A0C878B}" srcOrd="0" destOrd="0" parTransId="{2943CC08-4613-488D-88AB-4B7299E2C56B}" sibTransId="{45D2455D-DF6B-4A68-8602-91AD80503BED}"/>
    <dgm:cxn modelId="{B496BE65-9AF2-4E29-A806-73E523FEEC3B}" srcId="{7F8E28D5-5C6E-43CA-8DD1-141734059401}" destId="{3C9E72DB-8932-4BFC-8412-F66985E569BD}" srcOrd="3" destOrd="0" parTransId="{DDFA91FE-1EC8-4B6F-AE64-02CA07941B68}" sibTransId="{47394FF3-5A9F-46E1-B7C5-B7889B90073A}"/>
    <dgm:cxn modelId="{09915F6A-320C-4D96-AD60-3E74D9369EDC}" srcId="{7F8E28D5-5C6E-43CA-8DD1-141734059401}" destId="{6159D365-C113-4E0F-B909-EE8A2E428FB6}" srcOrd="2" destOrd="0" parTransId="{BF888E5D-06A8-4840-8E3B-E2C6688665C4}" sibTransId="{223625A7-DBE3-4EBF-BA6C-1515BCCF05F3}"/>
    <dgm:cxn modelId="{597A4484-EA14-4539-8726-040418C2639C}" type="presOf" srcId="{F9F3B1E8-CBD8-481F-BE8C-34928A0C878B}" destId="{EA0D26AF-48E6-49AC-9B29-49F6F4D122F8}" srcOrd="0" destOrd="0" presId="urn:microsoft.com/office/officeart/2018/2/layout/IconCircleList"/>
    <dgm:cxn modelId="{7B8FC38F-86C9-45D5-8BDC-4C6CDD35EA40}" srcId="{7F8E28D5-5C6E-43CA-8DD1-141734059401}" destId="{A66F90CC-82A0-4959-A959-9A5A455C7011}" srcOrd="1" destOrd="0" parTransId="{F48BADF4-AE13-4A1F-BC95-125A94E2AD2B}" sibTransId="{A0832C36-5A84-4671-A438-1FBAE45C71E7}"/>
    <dgm:cxn modelId="{9BEB9EA8-541B-4AAF-9655-069A6B0014A2}" type="presOf" srcId="{A66F90CC-82A0-4959-A959-9A5A455C7011}" destId="{71FD66EA-660F-4A6B-8B14-379CCDB06826}" srcOrd="0" destOrd="0" presId="urn:microsoft.com/office/officeart/2018/2/layout/IconCircleList"/>
    <dgm:cxn modelId="{EB7EC0B8-95B2-49DE-9FE4-77BEAC72C4FE}" type="presOf" srcId="{3C9E72DB-8932-4BFC-8412-F66985E569BD}" destId="{A195F1B8-534F-4842-A5A7-243602A7F615}" srcOrd="0" destOrd="0" presId="urn:microsoft.com/office/officeart/2018/2/layout/IconCircleList"/>
    <dgm:cxn modelId="{CF39DDCE-7E01-40FB-AC98-69AEB9732474}" type="presOf" srcId="{A0832C36-5A84-4671-A438-1FBAE45C71E7}" destId="{32F88162-7479-47E8-A2BC-805CE570D832}" srcOrd="0" destOrd="0" presId="urn:microsoft.com/office/officeart/2018/2/layout/IconCircleList"/>
    <dgm:cxn modelId="{0EF59BDA-9BC8-4DF2-87F3-CCD405A4A4AB}" type="presOf" srcId="{6159D365-C113-4E0F-B909-EE8A2E428FB6}" destId="{4C5FDC49-A232-49E7-80E7-FB23765BA7F3}" srcOrd="0" destOrd="0" presId="urn:microsoft.com/office/officeart/2018/2/layout/IconCircleList"/>
    <dgm:cxn modelId="{8F12E9ED-9324-4EFD-BC5F-DD34D56AFD89}" type="presOf" srcId="{7F8E28D5-5C6E-43CA-8DD1-141734059401}" destId="{839C2BF1-244C-4BB1-978D-70F5FD078E7E}" srcOrd="0" destOrd="0" presId="urn:microsoft.com/office/officeart/2018/2/layout/IconCircleList"/>
    <dgm:cxn modelId="{C6474CFD-0394-45B4-B501-7FC941D051CD}" type="presOf" srcId="{223625A7-DBE3-4EBF-BA6C-1515BCCF05F3}" destId="{C1EF0578-B414-4CE3-9100-DE6D3CD029D0}" srcOrd="0" destOrd="0" presId="urn:microsoft.com/office/officeart/2018/2/layout/IconCircleList"/>
    <dgm:cxn modelId="{055EF250-490A-4350-83BE-233CC15D817D}" type="presParOf" srcId="{839C2BF1-244C-4BB1-978D-70F5FD078E7E}" destId="{3322D6E9-CA34-49EE-B271-F1CD5C98296D}" srcOrd="0" destOrd="0" presId="urn:microsoft.com/office/officeart/2018/2/layout/IconCircleList"/>
    <dgm:cxn modelId="{FFD4EDD3-F84F-430C-B0C6-44E1924985D9}" type="presParOf" srcId="{3322D6E9-CA34-49EE-B271-F1CD5C98296D}" destId="{89841736-24D9-4005-9114-9E3865C7B3B4}" srcOrd="0" destOrd="0" presId="urn:microsoft.com/office/officeart/2018/2/layout/IconCircleList"/>
    <dgm:cxn modelId="{2E8A4A66-E2EA-4575-BED2-C6CEC336DEC4}" type="presParOf" srcId="{89841736-24D9-4005-9114-9E3865C7B3B4}" destId="{FE48B32B-7674-4382-AFFF-33604861F275}" srcOrd="0" destOrd="0" presId="urn:microsoft.com/office/officeart/2018/2/layout/IconCircleList"/>
    <dgm:cxn modelId="{FA1CC81B-AE95-424E-8F2D-0C4A3EB56F75}" type="presParOf" srcId="{89841736-24D9-4005-9114-9E3865C7B3B4}" destId="{02C179BA-6F38-4F2F-8711-45AA8A599E1C}" srcOrd="1" destOrd="0" presId="urn:microsoft.com/office/officeart/2018/2/layout/IconCircleList"/>
    <dgm:cxn modelId="{4B7DAD9D-CEE5-4B08-AC1E-E71B18CE4B8D}" type="presParOf" srcId="{89841736-24D9-4005-9114-9E3865C7B3B4}" destId="{671AF7F6-F886-402B-91CB-85235C2479B7}" srcOrd="2" destOrd="0" presId="urn:microsoft.com/office/officeart/2018/2/layout/IconCircleList"/>
    <dgm:cxn modelId="{774DD676-E1B7-4E38-AA93-A4392697FAB0}" type="presParOf" srcId="{89841736-24D9-4005-9114-9E3865C7B3B4}" destId="{EA0D26AF-48E6-49AC-9B29-49F6F4D122F8}" srcOrd="3" destOrd="0" presId="urn:microsoft.com/office/officeart/2018/2/layout/IconCircleList"/>
    <dgm:cxn modelId="{D0F2490E-64CA-4DBF-8346-B5D0682A4447}" type="presParOf" srcId="{3322D6E9-CA34-49EE-B271-F1CD5C98296D}" destId="{190ED3C3-9F3E-4A47-83DE-518AF5AC6FE7}" srcOrd="1" destOrd="0" presId="urn:microsoft.com/office/officeart/2018/2/layout/IconCircleList"/>
    <dgm:cxn modelId="{9C7E2152-CCFD-4CFB-AE50-1E2E6E346243}" type="presParOf" srcId="{3322D6E9-CA34-49EE-B271-F1CD5C98296D}" destId="{B3E0C22E-A5E9-46E4-8350-CDBDAE1BD3B8}" srcOrd="2" destOrd="0" presId="urn:microsoft.com/office/officeart/2018/2/layout/IconCircleList"/>
    <dgm:cxn modelId="{24607459-D53F-48C5-9DAF-1855153CC882}" type="presParOf" srcId="{B3E0C22E-A5E9-46E4-8350-CDBDAE1BD3B8}" destId="{BFF6F90F-8F46-4B0B-B668-E59788F9F068}" srcOrd="0" destOrd="0" presId="urn:microsoft.com/office/officeart/2018/2/layout/IconCircleList"/>
    <dgm:cxn modelId="{670C5544-DCE6-42DD-8E37-50481C123FCD}" type="presParOf" srcId="{B3E0C22E-A5E9-46E4-8350-CDBDAE1BD3B8}" destId="{91A29610-6F7E-484D-822B-A7A3DAF8CA0A}" srcOrd="1" destOrd="0" presId="urn:microsoft.com/office/officeart/2018/2/layout/IconCircleList"/>
    <dgm:cxn modelId="{86EA5414-D704-4C72-8861-4040A75D685F}" type="presParOf" srcId="{B3E0C22E-A5E9-46E4-8350-CDBDAE1BD3B8}" destId="{3D0558F9-6C4D-4632-8C5C-C213464F0489}" srcOrd="2" destOrd="0" presId="urn:microsoft.com/office/officeart/2018/2/layout/IconCircleList"/>
    <dgm:cxn modelId="{158CB1A2-4AF9-44DF-B074-72062A44D418}" type="presParOf" srcId="{B3E0C22E-A5E9-46E4-8350-CDBDAE1BD3B8}" destId="{71FD66EA-660F-4A6B-8B14-379CCDB06826}" srcOrd="3" destOrd="0" presId="urn:microsoft.com/office/officeart/2018/2/layout/IconCircleList"/>
    <dgm:cxn modelId="{9934DB38-ED2E-4BF0-B0B2-F3E5ABB73F52}" type="presParOf" srcId="{3322D6E9-CA34-49EE-B271-F1CD5C98296D}" destId="{32F88162-7479-47E8-A2BC-805CE570D832}" srcOrd="3" destOrd="0" presId="urn:microsoft.com/office/officeart/2018/2/layout/IconCircleList"/>
    <dgm:cxn modelId="{649AA113-B615-431B-A053-B385ABE114A9}" type="presParOf" srcId="{3322D6E9-CA34-49EE-B271-F1CD5C98296D}" destId="{CAE42006-B317-4B91-A1C4-037029A97DE8}" srcOrd="4" destOrd="0" presId="urn:microsoft.com/office/officeart/2018/2/layout/IconCircleList"/>
    <dgm:cxn modelId="{8DBF3624-FD9F-488A-B182-6CE5903F8708}" type="presParOf" srcId="{CAE42006-B317-4B91-A1C4-037029A97DE8}" destId="{A37842D7-A2FF-4F11-ABCC-FEC732EF8AF0}" srcOrd="0" destOrd="0" presId="urn:microsoft.com/office/officeart/2018/2/layout/IconCircleList"/>
    <dgm:cxn modelId="{4BC588A0-388A-43A8-B868-F1730557992D}" type="presParOf" srcId="{CAE42006-B317-4B91-A1C4-037029A97DE8}" destId="{413D4972-CCD9-45B4-9418-E3A6F30AC194}" srcOrd="1" destOrd="0" presId="urn:microsoft.com/office/officeart/2018/2/layout/IconCircleList"/>
    <dgm:cxn modelId="{8CC9D004-15D8-4574-AF96-D00AA5C39090}" type="presParOf" srcId="{CAE42006-B317-4B91-A1C4-037029A97DE8}" destId="{8EA57466-569A-4C90-B7B8-941E08952434}" srcOrd="2" destOrd="0" presId="urn:microsoft.com/office/officeart/2018/2/layout/IconCircleList"/>
    <dgm:cxn modelId="{D8AF1247-85C4-40F1-9361-793531943808}" type="presParOf" srcId="{CAE42006-B317-4B91-A1C4-037029A97DE8}" destId="{4C5FDC49-A232-49E7-80E7-FB23765BA7F3}" srcOrd="3" destOrd="0" presId="urn:microsoft.com/office/officeart/2018/2/layout/IconCircleList"/>
    <dgm:cxn modelId="{6090FC42-7F38-49D6-9C4D-DA221714FF01}" type="presParOf" srcId="{3322D6E9-CA34-49EE-B271-F1CD5C98296D}" destId="{C1EF0578-B414-4CE3-9100-DE6D3CD029D0}" srcOrd="5" destOrd="0" presId="urn:microsoft.com/office/officeart/2018/2/layout/IconCircleList"/>
    <dgm:cxn modelId="{E63D11EC-EB74-46CA-AC1A-42E1575DAF00}" type="presParOf" srcId="{3322D6E9-CA34-49EE-B271-F1CD5C98296D}" destId="{96FA4BED-106E-4563-8A47-48FBD3BAC073}" srcOrd="6" destOrd="0" presId="urn:microsoft.com/office/officeart/2018/2/layout/IconCircleList"/>
    <dgm:cxn modelId="{8ECD6C6A-C81D-47CB-AE42-E1EAB6F64928}" type="presParOf" srcId="{96FA4BED-106E-4563-8A47-48FBD3BAC073}" destId="{4B4933FC-EA07-4B93-956F-BC32AE3E3EB2}" srcOrd="0" destOrd="0" presId="urn:microsoft.com/office/officeart/2018/2/layout/IconCircleList"/>
    <dgm:cxn modelId="{AF374D02-33B4-4022-BE3A-07D2E71A345C}" type="presParOf" srcId="{96FA4BED-106E-4563-8A47-48FBD3BAC073}" destId="{7077DC50-FB07-451A-9A42-3895AA904924}" srcOrd="1" destOrd="0" presId="urn:microsoft.com/office/officeart/2018/2/layout/IconCircleList"/>
    <dgm:cxn modelId="{C1E7C3BA-5E12-44F8-B8F1-2BB98ABE967F}" type="presParOf" srcId="{96FA4BED-106E-4563-8A47-48FBD3BAC073}" destId="{4DAEF002-0B58-4A4C-ABA9-6164088DB31E}" srcOrd="2" destOrd="0" presId="urn:microsoft.com/office/officeart/2018/2/layout/IconCircleList"/>
    <dgm:cxn modelId="{1C7F0224-F871-4282-A99C-9D096D5C41FF}" type="presParOf" srcId="{96FA4BED-106E-4563-8A47-48FBD3BAC073}" destId="{A195F1B8-534F-4842-A5A7-243602A7F61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645E5B-BB89-44CD-A28B-BAC586F34418}"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8810D778-4100-4A2D-955E-61A3DE45836A}">
      <dgm:prSet/>
      <dgm:spPr/>
      <dgm:t>
        <a:bodyPr/>
        <a:lstStyle/>
        <a:p>
          <a:r>
            <a:rPr lang="en-US" dirty="0"/>
            <a:t>Power point (Presentations)</a:t>
          </a:r>
        </a:p>
      </dgm:t>
    </dgm:pt>
    <dgm:pt modelId="{04F343E8-B9E3-4EFA-A667-8254D728E9CC}" type="parTrans" cxnId="{000A63A7-4F95-43F6-BA09-A5704FB17481}">
      <dgm:prSet/>
      <dgm:spPr/>
      <dgm:t>
        <a:bodyPr/>
        <a:lstStyle/>
        <a:p>
          <a:endParaRPr lang="en-US"/>
        </a:p>
      </dgm:t>
    </dgm:pt>
    <dgm:pt modelId="{F78F75FF-B00A-4FAF-A376-59BB9BF022BB}" type="sibTrans" cxnId="{000A63A7-4F95-43F6-BA09-A5704FB17481}">
      <dgm:prSet/>
      <dgm:spPr/>
      <dgm:t>
        <a:bodyPr/>
        <a:lstStyle/>
        <a:p>
          <a:endParaRPr lang="en-US"/>
        </a:p>
      </dgm:t>
    </dgm:pt>
    <dgm:pt modelId="{EA051FB5-45E6-4CFA-AA4A-A8AED74CE047}">
      <dgm:prSet/>
      <dgm:spPr/>
      <dgm:t>
        <a:bodyPr/>
        <a:lstStyle/>
        <a:p>
          <a:r>
            <a:rPr lang="en-GB"/>
            <a:t>Data organisation (Excel, spreadsheets)</a:t>
          </a:r>
          <a:endParaRPr lang="en-US"/>
        </a:p>
      </dgm:t>
    </dgm:pt>
    <dgm:pt modelId="{D486177E-FC89-4E13-A2C3-BA61B11A82E6}" type="parTrans" cxnId="{ADEBC974-250F-4321-8820-AAF4B9947B20}">
      <dgm:prSet/>
      <dgm:spPr/>
      <dgm:t>
        <a:bodyPr/>
        <a:lstStyle/>
        <a:p>
          <a:endParaRPr lang="en-US"/>
        </a:p>
      </dgm:t>
    </dgm:pt>
    <dgm:pt modelId="{F9FA895A-813F-4329-825D-9E55E62AA93E}" type="sibTrans" cxnId="{ADEBC974-250F-4321-8820-AAF4B9947B20}">
      <dgm:prSet/>
      <dgm:spPr/>
      <dgm:t>
        <a:bodyPr/>
        <a:lstStyle/>
        <a:p>
          <a:endParaRPr lang="en-US"/>
        </a:p>
      </dgm:t>
    </dgm:pt>
    <dgm:pt modelId="{097082CD-7299-4D84-AF54-D04D9F07A011}">
      <dgm:prSet/>
      <dgm:spPr/>
      <dgm:t>
        <a:bodyPr/>
        <a:lstStyle/>
        <a:p>
          <a:r>
            <a:rPr lang="en-GB"/>
            <a:t>Digital communication (email, Teams, online etiquette)</a:t>
          </a:r>
          <a:endParaRPr lang="en-US"/>
        </a:p>
      </dgm:t>
    </dgm:pt>
    <dgm:pt modelId="{B1CFA7F3-99F4-43F2-9845-D23242698132}" type="parTrans" cxnId="{3DE6A255-92E5-4044-AC8F-E1DE385A776D}">
      <dgm:prSet/>
      <dgm:spPr/>
      <dgm:t>
        <a:bodyPr/>
        <a:lstStyle/>
        <a:p>
          <a:endParaRPr lang="en-US"/>
        </a:p>
      </dgm:t>
    </dgm:pt>
    <dgm:pt modelId="{4098B03D-B007-4E61-95AD-0C4DC3F259B8}" type="sibTrans" cxnId="{3DE6A255-92E5-4044-AC8F-E1DE385A776D}">
      <dgm:prSet/>
      <dgm:spPr/>
      <dgm:t>
        <a:bodyPr/>
        <a:lstStyle/>
        <a:p>
          <a:endParaRPr lang="en-US"/>
        </a:p>
      </dgm:t>
    </dgm:pt>
    <dgm:pt modelId="{A85261FD-2A7D-40BE-83D0-A8B08A0D5419}">
      <dgm:prSet/>
      <dgm:spPr/>
      <dgm:t>
        <a:bodyPr/>
        <a:lstStyle/>
        <a:p>
          <a:r>
            <a:rPr lang="en-GB"/>
            <a:t>AI-assisted tools (Copilot, ChatGPT)</a:t>
          </a:r>
          <a:endParaRPr lang="en-US"/>
        </a:p>
      </dgm:t>
    </dgm:pt>
    <dgm:pt modelId="{076B1314-FA5F-4A15-8202-7C659C12E786}" type="parTrans" cxnId="{1AA16C1D-DE0B-4B10-AE4C-42947740D18A}">
      <dgm:prSet/>
      <dgm:spPr/>
      <dgm:t>
        <a:bodyPr/>
        <a:lstStyle/>
        <a:p>
          <a:endParaRPr lang="en-US"/>
        </a:p>
      </dgm:t>
    </dgm:pt>
    <dgm:pt modelId="{3A8FB57C-393F-4883-B751-375584521652}" type="sibTrans" cxnId="{1AA16C1D-DE0B-4B10-AE4C-42947740D18A}">
      <dgm:prSet/>
      <dgm:spPr/>
      <dgm:t>
        <a:bodyPr/>
        <a:lstStyle/>
        <a:p>
          <a:endParaRPr lang="en-US"/>
        </a:p>
      </dgm:t>
    </dgm:pt>
    <dgm:pt modelId="{8948FC39-B21B-4035-ACC2-2155C9D0746E}">
      <dgm:prSet/>
      <dgm:spPr/>
      <dgm:t>
        <a:bodyPr/>
        <a:lstStyle/>
        <a:p>
          <a:r>
            <a:rPr lang="en-GB"/>
            <a:t>Time management tools (calendars, planners) outlook.</a:t>
          </a:r>
          <a:endParaRPr lang="en-US"/>
        </a:p>
      </dgm:t>
    </dgm:pt>
    <dgm:pt modelId="{4DFAA84C-66E0-40D2-9900-2C0B9D712764}" type="parTrans" cxnId="{403D0E3E-093A-4C86-8391-EAC487C7FBD6}">
      <dgm:prSet/>
      <dgm:spPr/>
      <dgm:t>
        <a:bodyPr/>
        <a:lstStyle/>
        <a:p>
          <a:endParaRPr lang="en-US"/>
        </a:p>
      </dgm:t>
    </dgm:pt>
    <dgm:pt modelId="{CC5E484E-878F-4316-A8AB-29E93B9C968E}" type="sibTrans" cxnId="{403D0E3E-093A-4C86-8391-EAC487C7FBD6}">
      <dgm:prSet/>
      <dgm:spPr/>
      <dgm:t>
        <a:bodyPr/>
        <a:lstStyle/>
        <a:p>
          <a:endParaRPr lang="en-US"/>
        </a:p>
      </dgm:t>
    </dgm:pt>
    <dgm:pt modelId="{D3B3D5C5-F266-403E-80E8-B81A265AC47A}" type="pres">
      <dgm:prSet presAssocID="{B7645E5B-BB89-44CD-A28B-BAC586F34418}" presName="vert0" presStyleCnt="0">
        <dgm:presLayoutVars>
          <dgm:dir/>
          <dgm:animOne val="branch"/>
          <dgm:animLvl val="lvl"/>
        </dgm:presLayoutVars>
      </dgm:prSet>
      <dgm:spPr/>
    </dgm:pt>
    <dgm:pt modelId="{D3FC49A1-B032-43F1-A93B-8835B54EB83D}" type="pres">
      <dgm:prSet presAssocID="{8810D778-4100-4A2D-955E-61A3DE45836A}" presName="thickLine" presStyleLbl="alignNode1" presStyleIdx="0" presStyleCnt="5"/>
      <dgm:spPr/>
    </dgm:pt>
    <dgm:pt modelId="{77F802C2-95F3-4373-907F-E76F09FCD567}" type="pres">
      <dgm:prSet presAssocID="{8810D778-4100-4A2D-955E-61A3DE45836A}" presName="horz1" presStyleCnt="0"/>
      <dgm:spPr/>
    </dgm:pt>
    <dgm:pt modelId="{400ABF86-99B7-4BEC-86F9-58E9EF4C12AD}" type="pres">
      <dgm:prSet presAssocID="{8810D778-4100-4A2D-955E-61A3DE45836A}" presName="tx1" presStyleLbl="revTx" presStyleIdx="0" presStyleCnt="5"/>
      <dgm:spPr/>
    </dgm:pt>
    <dgm:pt modelId="{A825A41C-C665-49E9-BF75-34D40A2EA169}" type="pres">
      <dgm:prSet presAssocID="{8810D778-4100-4A2D-955E-61A3DE45836A}" presName="vert1" presStyleCnt="0"/>
      <dgm:spPr/>
    </dgm:pt>
    <dgm:pt modelId="{B74AF91C-F3BD-4352-BA6C-C6D1A94AC1A6}" type="pres">
      <dgm:prSet presAssocID="{EA051FB5-45E6-4CFA-AA4A-A8AED74CE047}" presName="thickLine" presStyleLbl="alignNode1" presStyleIdx="1" presStyleCnt="5"/>
      <dgm:spPr/>
    </dgm:pt>
    <dgm:pt modelId="{56DAC262-E15A-4FC8-A67E-B5560308450C}" type="pres">
      <dgm:prSet presAssocID="{EA051FB5-45E6-4CFA-AA4A-A8AED74CE047}" presName="horz1" presStyleCnt="0"/>
      <dgm:spPr/>
    </dgm:pt>
    <dgm:pt modelId="{C8C13DF5-867C-4306-B80A-BF9E0DEB8766}" type="pres">
      <dgm:prSet presAssocID="{EA051FB5-45E6-4CFA-AA4A-A8AED74CE047}" presName="tx1" presStyleLbl="revTx" presStyleIdx="1" presStyleCnt="5"/>
      <dgm:spPr/>
    </dgm:pt>
    <dgm:pt modelId="{BF8863BF-16DD-4A2E-9B3E-8131DCFBCE51}" type="pres">
      <dgm:prSet presAssocID="{EA051FB5-45E6-4CFA-AA4A-A8AED74CE047}" presName="vert1" presStyleCnt="0"/>
      <dgm:spPr/>
    </dgm:pt>
    <dgm:pt modelId="{34B654B3-02D2-4C62-B8E0-0D04C52249F9}" type="pres">
      <dgm:prSet presAssocID="{097082CD-7299-4D84-AF54-D04D9F07A011}" presName="thickLine" presStyleLbl="alignNode1" presStyleIdx="2" presStyleCnt="5"/>
      <dgm:spPr/>
    </dgm:pt>
    <dgm:pt modelId="{80712430-652A-4652-B2D9-A06876ABC963}" type="pres">
      <dgm:prSet presAssocID="{097082CD-7299-4D84-AF54-D04D9F07A011}" presName="horz1" presStyleCnt="0"/>
      <dgm:spPr/>
    </dgm:pt>
    <dgm:pt modelId="{B73F2F99-5DF0-44CB-9220-27417C849D54}" type="pres">
      <dgm:prSet presAssocID="{097082CD-7299-4D84-AF54-D04D9F07A011}" presName="tx1" presStyleLbl="revTx" presStyleIdx="2" presStyleCnt="5"/>
      <dgm:spPr/>
    </dgm:pt>
    <dgm:pt modelId="{99DBC5A4-19D3-470C-8B95-99E04A34AC1E}" type="pres">
      <dgm:prSet presAssocID="{097082CD-7299-4D84-AF54-D04D9F07A011}" presName="vert1" presStyleCnt="0"/>
      <dgm:spPr/>
    </dgm:pt>
    <dgm:pt modelId="{F064AE5D-52D0-4973-AECA-59FE10E2E845}" type="pres">
      <dgm:prSet presAssocID="{A85261FD-2A7D-40BE-83D0-A8B08A0D5419}" presName="thickLine" presStyleLbl="alignNode1" presStyleIdx="3" presStyleCnt="5"/>
      <dgm:spPr/>
    </dgm:pt>
    <dgm:pt modelId="{E8105FFE-D232-44E2-873D-FA14A6D98E68}" type="pres">
      <dgm:prSet presAssocID="{A85261FD-2A7D-40BE-83D0-A8B08A0D5419}" presName="horz1" presStyleCnt="0"/>
      <dgm:spPr/>
    </dgm:pt>
    <dgm:pt modelId="{F96A0CA4-A093-43C8-B20E-AD308AE97063}" type="pres">
      <dgm:prSet presAssocID="{A85261FD-2A7D-40BE-83D0-A8B08A0D5419}" presName="tx1" presStyleLbl="revTx" presStyleIdx="3" presStyleCnt="5"/>
      <dgm:spPr/>
    </dgm:pt>
    <dgm:pt modelId="{99E080F8-F37B-46B5-8913-1B34983FD9B6}" type="pres">
      <dgm:prSet presAssocID="{A85261FD-2A7D-40BE-83D0-A8B08A0D5419}" presName="vert1" presStyleCnt="0"/>
      <dgm:spPr/>
    </dgm:pt>
    <dgm:pt modelId="{A835BD31-09B4-416E-8EDE-A5E09A099583}" type="pres">
      <dgm:prSet presAssocID="{8948FC39-B21B-4035-ACC2-2155C9D0746E}" presName="thickLine" presStyleLbl="alignNode1" presStyleIdx="4" presStyleCnt="5"/>
      <dgm:spPr/>
    </dgm:pt>
    <dgm:pt modelId="{45EF681D-87AB-4AB3-A8C9-36FBC39E8F62}" type="pres">
      <dgm:prSet presAssocID="{8948FC39-B21B-4035-ACC2-2155C9D0746E}" presName="horz1" presStyleCnt="0"/>
      <dgm:spPr/>
    </dgm:pt>
    <dgm:pt modelId="{47DA47A0-FDCD-42BF-92E5-F046C84BAE66}" type="pres">
      <dgm:prSet presAssocID="{8948FC39-B21B-4035-ACC2-2155C9D0746E}" presName="tx1" presStyleLbl="revTx" presStyleIdx="4" presStyleCnt="5"/>
      <dgm:spPr/>
    </dgm:pt>
    <dgm:pt modelId="{87C6D619-D215-4AEE-A23C-2C0CB8481AE4}" type="pres">
      <dgm:prSet presAssocID="{8948FC39-B21B-4035-ACC2-2155C9D0746E}" presName="vert1" presStyleCnt="0"/>
      <dgm:spPr/>
    </dgm:pt>
  </dgm:ptLst>
  <dgm:cxnLst>
    <dgm:cxn modelId="{6F01A51A-CF80-485E-8EAF-35FD7C3170FE}" type="presOf" srcId="{EA051FB5-45E6-4CFA-AA4A-A8AED74CE047}" destId="{C8C13DF5-867C-4306-B80A-BF9E0DEB8766}" srcOrd="0" destOrd="0" presId="urn:microsoft.com/office/officeart/2008/layout/LinedList"/>
    <dgm:cxn modelId="{1AA16C1D-DE0B-4B10-AE4C-42947740D18A}" srcId="{B7645E5B-BB89-44CD-A28B-BAC586F34418}" destId="{A85261FD-2A7D-40BE-83D0-A8B08A0D5419}" srcOrd="3" destOrd="0" parTransId="{076B1314-FA5F-4A15-8202-7C659C12E786}" sibTransId="{3A8FB57C-393F-4883-B751-375584521652}"/>
    <dgm:cxn modelId="{403D0E3E-093A-4C86-8391-EAC487C7FBD6}" srcId="{B7645E5B-BB89-44CD-A28B-BAC586F34418}" destId="{8948FC39-B21B-4035-ACC2-2155C9D0746E}" srcOrd="4" destOrd="0" parTransId="{4DFAA84C-66E0-40D2-9900-2C0B9D712764}" sibTransId="{CC5E484E-878F-4316-A8AB-29E93B9C968E}"/>
    <dgm:cxn modelId="{0EFC0D69-37B3-4D74-A346-A827AD88DA16}" type="presOf" srcId="{A85261FD-2A7D-40BE-83D0-A8B08A0D5419}" destId="{F96A0CA4-A093-43C8-B20E-AD308AE97063}" srcOrd="0" destOrd="0" presId="urn:microsoft.com/office/officeart/2008/layout/LinedList"/>
    <dgm:cxn modelId="{ADEBC974-250F-4321-8820-AAF4B9947B20}" srcId="{B7645E5B-BB89-44CD-A28B-BAC586F34418}" destId="{EA051FB5-45E6-4CFA-AA4A-A8AED74CE047}" srcOrd="1" destOrd="0" parTransId="{D486177E-FC89-4E13-A2C3-BA61B11A82E6}" sibTransId="{F9FA895A-813F-4329-825D-9E55E62AA93E}"/>
    <dgm:cxn modelId="{3DE6A255-92E5-4044-AC8F-E1DE385A776D}" srcId="{B7645E5B-BB89-44CD-A28B-BAC586F34418}" destId="{097082CD-7299-4D84-AF54-D04D9F07A011}" srcOrd="2" destOrd="0" parTransId="{B1CFA7F3-99F4-43F2-9845-D23242698132}" sibTransId="{4098B03D-B007-4E61-95AD-0C4DC3F259B8}"/>
    <dgm:cxn modelId="{B53FE38A-1064-4238-8DAB-CE340E6473EB}" type="presOf" srcId="{B7645E5B-BB89-44CD-A28B-BAC586F34418}" destId="{D3B3D5C5-F266-403E-80E8-B81A265AC47A}" srcOrd="0" destOrd="0" presId="urn:microsoft.com/office/officeart/2008/layout/LinedList"/>
    <dgm:cxn modelId="{5BBA9090-D08C-48C0-831A-87372CE3CDAC}" type="presOf" srcId="{8948FC39-B21B-4035-ACC2-2155C9D0746E}" destId="{47DA47A0-FDCD-42BF-92E5-F046C84BAE66}" srcOrd="0" destOrd="0" presId="urn:microsoft.com/office/officeart/2008/layout/LinedList"/>
    <dgm:cxn modelId="{3DAA3A9A-DD29-4B23-900E-DEFB434F27F0}" type="presOf" srcId="{8810D778-4100-4A2D-955E-61A3DE45836A}" destId="{400ABF86-99B7-4BEC-86F9-58E9EF4C12AD}" srcOrd="0" destOrd="0" presId="urn:microsoft.com/office/officeart/2008/layout/LinedList"/>
    <dgm:cxn modelId="{23E5C1A5-EC5F-40E4-978F-F4CF56B8C6CB}" type="presOf" srcId="{097082CD-7299-4D84-AF54-D04D9F07A011}" destId="{B73F2F99-5DF0-44CB-9220-27417C849D54}" srcOrd="0" destOrd="0" presId="urn:microsoft.com/office/officeart/2008/layout/LinedList"/>
    <dgm:cxn modelId="{000A63A7-4F95-43F6-BA09-A5704FB17481}" srcId="{B7645E5B-BB89-44CD-A28B-BAC586F34418}" destId="{8810D778-4100-4A2D-955E-61A3DE45836A}" srcOrd="0" destOrd="0" parTransId="{04F343E8-B9E3-4EFA-A667-8254D728E9CC}" sibTransId="{F78F75FF-B00A-4FAF-A376-59BB9BF022BB}"/>
    <dgm:cxn modelId="{AAE64DF6-E4C7-4A11-A0AD-409482C034A3}" type="presParOf" srcId="{D3B3D5C5-F266-403E-80E8-B81A265AC47A}" destId="{D3FC49A1-B032-43F1-A93B-8835B54EB83D}" srcOrd="0" destOrd="0" presId="urn:microsoft.com/office/officeart/2008/layout/LinedList"/>
    <dgm:cxn modelId="{E48C9F56-78D9-4C77-BA96-EFF60B17C905}" type="presParOf" srcId="{D3B3D5C5-F266-403E-80E8-B81A265AC47A}" destId="{77F802C2-95F3-4373-907F-E76F09FCD567}" srcOrd="1" destOrd="0" presId="urn:microsoft.com/office/officeart/2008/layout/LinedList"/>
    <dgm:cxn modelId="{AFD28A7F-7F1F-41FE-BE7A-EA28DD8D3D87}" type="presParOf" srcId="{77F802C2-95F3-4373-907F-E76F09FCD567}" destId="{400ABF86-99B7-4BEC-86F9-58E9EF4C12AD}" srcOrd="0" destOrd="0" presId="urn:microsoft.com/office/officeart/2008/layout/LinedList"/>
    <dgm:cxn modelId="{4F1300D0-A2EF-4579-8E9F-B91D01383ADD}" type="presParOf" srcId="{77F802C2-95F3-4373-907F-E76F09FCD567}" destId="{A825A41C-C665-49E9-BF75-34D40A2EA169}" srcOrd="1" destOrd="0" presId="urn:microsoft.com/office/officeart/2008/layout/LinedList"/>
    <dgm:cxn modelId="{C5370961-421C-479E-82ED-E6A6D7C50D1C}" type="presParOf" srcId="{D3B3D5C5-F266-403E-80E8-B81A265AC47A}" destId="{B74AF91C-F3BD-4352-BA6C-C6D1A94AC1A6}" srcOrd="2" destOrd="0" presId="urn:microsoft.com/office/officeart/2008/layout/LinedList"/>
    <dgm:cxn modelId="{64980E2F-17ED-4631-BE90-0C738ABF495B}" type="presParOf" srcId="{D3B3D5C5-F266-403E-80E8-B81A265AC47A}" destId="{56DAC262-E15A-4FC8-A67E-B5560308450C}" srcOrd="3" destOrd="0" presId="urn:microsoft.com/office/officeart/2008/layout/LinedList"/>
    <dgm:cxn modelId="{2E42E2AD-1950-4F7E-B1B6-FD7CD2E24006}" type="presParOf" srcId="{56DAC262-E15A-4FC8-A67E-B5560308450C}" destId="{C8C13DF5-867C-4306-B80A-BF9E0DEB8766}" srcOrd="0" destOrd="0" presId="urn:microsoft.com/office/officeart/2008/layout/LinedList"/>
    <dgm:cxn modelId="{C9BF1BE7-C399-45B3-9EB3-E9C77DC5DDE2}" type="presParOf" srcId="{56DAC262-E15A-4FC8-A67E-B5560308450C}" destId="{BF8863BF-16DD-4A2E-9B3E-8131DCFBCE51}" srcOrd="1" destOrd="0" presId="urn:microsoft.com/office/officeart/2008/layout/LinedList"/>
    <dgm:cxn modelId="{07A72C21-4D96-4E69-A5EA-6C0EEF9CA569}" type="presParOf" srcId="{D3B3D5C5-F266-403E-80E8-B81A265AC47A}" destId="{34B654B3-02D2-4C62-B8E0-0D04C52249F9}" srcOrd="4" destOrd="0" presId="urn:microsoft.com/office/officeart/2008/layout/LinedList"/>
    <dgm:cxn modelId="{61FB24EE-55B4-498B-A0EA-3E66B8BC3281}" type="presParOf" srcId="{D3B3D5C5-F266-403E-80E8-B81A265AC47A}" destId="{80712430-652A-4652-B2D9-A06876ABC963}" srcOrd="5" destOrd="0" presId="urn:microsoft.com/office/officeart/2008/layout/LinedList"/>
    <dgm:cxn modelId="{F9CB778B-0F14-41B5-8F51-758C61688B49}" type="presParOf" srcId="{80712430-652A-4652-B2D9-A06876ABC963}" destId="{B73F2F99-5DF0-44CB-9220-27417C849D54}" srcOrd="0" destOrd="0" presId="urn:microsoft.com/office/officeart/2008/layout/LinedList"/>
    <dgm:cxn modelId="{7941A2BC-86B7-46C5-886A-D66B476FC196}" type="presParOf" srcId="{80712430-652A-4652-B2D9-A06876ABC963}" destId="{99DBC5A4-19D3-470C-8B95-99E04A34AC1E}" srcOrd="1" destOrd="0" presId="urn:microsoft.com/office/officeart/2008/layout/LinedList"/>
    <dgm:cxn modelId="{3CBD9CE9-215A-4BFB-A577-E6177349BDAC}" type="presParOf" srcId="{D3B3D5C5-F266-403E-80E8-B81A265AC47A}" destId="{F064AE5D-52D0-4973-AECA-59FE10E2E845}" srcOrd="6" destOrd="0" presId="urn:microsoft.com/office/officeart/2008/layout/LinedList"/>
    <dgm:cxn modelId="{14D66E1E-E171-4ADA-BE5B-9B7629BA2B6E}" type="presParOf" srcId="{D3B3D5C5-F266-403E-80E8-B81A265AC47A}" destId="{E8105FFE-D232-44E2-873D-FA14A6D98E68}" srcOrd="7" destOrd="0" presId="urn:microsoft.com/office/officeart/2008/layout/LinedList"/>
    <dgm:cxn modelId="{AD15197F-E77F-472A-9933-C7D1DAD969B8}" type="presParOf" srcId="{E8105FFE-D232-44E2-873D-FA14A6D98E68}" destId="{F96A0CA4-A093-43C8-B20E-AD308AE97063}" srcOrd="0" destOrd="0" presId="urn:microsoft.com/office/officeart/2008/layout/LinedList"/>
    <dgm:cxn modelId="{C33C0005-7DCE-41E6-9E4D-C0A322D4C0A8}" type="presParOf" srcId="{E8105FFE-D232-44E2-873D-FA14A6D98E68}" destId="{99E080F8-F37B-46B5-8913-1B34983FD9B6}" srcOrd="1" destOrd="0" presId="urn:microsoft.com/office/officeart/2008/layout/LinedList"/>
    <dgm:cxn modelId="{3E23C1BB-72F2-4042-A696-0B3F3AEE3635}" type="presParOf" srcId="{D3B3D5C5-F266-403E-80E8-B81A265AC47A}" destId="{A835BD31-09B4-416E-8EDE-A5E09A099583}" srcOrd="8" destOrd="0" presId="urn:microsoft.com/office/officeart/2008/layout/LinedList"/>
    <dgm:cxn modelId="{0B65E82F-5D6B-4165-B196-2A952FE80EEC}" type="presParOf" srcId="{D3B3D5C5-F266-403E-80E8-B81A265AC47A}" destId="{45EF681D-87AB-4AB3-A8C9-36FBC39E8F62}" srcOrd="9" destOrd="0" presId="urn:microsoft.com/office/officeart/2008/layout/LinedList"/>
    <dgm:cxn modelId="{F385AC54-8860-4887-9758-33AD500AB158}" type="presParOf" srcId="{45EF681D-87AB-4AB3-A8C9-36FBC39E8F62}" destId="{47DA47A0-FDCD-42BF-92E5-F046C84BAE66}" srcOrd="0" destOrd="0" presId="urn:microsoft.com/office/officeart/2008/layout/LinedList"/>
    <dgm:cxn modelId="{97CBAFD9-C62D-427A-AEF6-9823DCB3B631}" type="presParOf" srcId="{45EF681D-87AB-4AB3-A8C9-36FBC39E8F62}" destId="{87C6D619-D215-4AEE-A23C-2C0CB8481AE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07D4C8-221D-4DC1-BAAD-B7B26AC215F4}" type="doc">
      <dgm:prSet loTypeId="urn:microsoft.com/office/officeart/2018/2/layout/IconCircleList" loCatId="icon" qsTypeId="urn:microsoft.com/office/officeart/2005/8/quickstyle/3d3" qsCatId="3D" csTypeId="urn:microsoft.com/office/officeart/2005/8/colors/accent1_2" csCatId="accent1" phldr="1"/>
      <dgm:spPr/>
      <dgm:t>
        <a:bodyPr/>
        <a:lstStyle/>
        <a:p>
          <a:endParaRPr lang="en-US"/>
        </a:p>
      </dgm:t>
    </dgm:pt>
    <dgm:pt modelId="{1C7F956D-88EF-435B-A3D3-F6C21DC0F0E2}">
      <dgm:prSet/>
      <dgm:spPr/>
      <dgm:t>
        <a:bodyPr/>
        <a:lstStyle/>
        <a:p>
          <a:pPr>
            <a:lnSpc>
              <a:spcPct val="100000"/>
            </a:lnSpc>
          </a:pPr>
          <a:r>
            <a:rPr lang="en-US" dirty="0"/>
            <a:t>In my university work</a:t>
          </a:r>
        </a:p>
      </dgm:t>
    </dgm:pt>
    <dgm:pt modelId="{42750FB5-5D58-4CB4-851C-CFC60185BD8D}" type="parTrans" cxnId="{27237DFD-7DE4-469D-99AB-DB443FAFA5DA}">
      <dgm:prSet/>
      <dgm:spPr/>
      <dgm:t>
        <a:bodyPr/>
        <a:lstStyle/>
        <a:p>
          <a:endParaRPr lang="en-US"/>
        </a:p>
      </dgm:t>
    </dgm:pt>
    <dgm:pt modelId="{E84661DA-19EF-40DC-AC74-A2FD65821DCA}" type="sibTrans" cxnId="{27237DFD-7DE4-469D-99AB-DB443FAFA5DA}">
      <dgm:prSet/>
      <dgm:spPr/>
      <dgm:t>
        <a:bodyPr/>
        <a:lstStyle/>
        <a:p>
          <a:pPr>
            <a:lnSpc>
              <a:spcPct val="100000"/>
            </a:lnSpc>
          </a:pPr>
          <a:endParaRPr lang="en-US"/>
        </a:p>
      </dgm:t>
    </dgm:pt>
    <dgm:pt modelId="{9195CEA1-ACE1-4FD3-896D-096AF70C56C2}">
      <dgm:prSet/>
      <dgm:spPr/>
      <dgm:t>
        <a:bodyPr/>
        <a:lstStyle/>
        <a:p>
          <a:pPr>
            <a:lnSpc>
              <a:spcPct val="100000"/>
            </a:lnSpc>
          </a:pPr>
          <a:r>
            <a:rPr lang="en-GB" dirty="0"/>
            <a:t>Group projects</a:t>
          </a:r>
          <a:endParaRPr lang="en-US" dirty="0"/>
        </a:p>
      </dgm:t>
    </dgm:pt>
    <dgm:pt modelId="{1E146CEC-0BDA-477D-B6FD-0DAFA554234E}" type="parTrans" cxnId="{528F5D94-F6FE-494E-BF67-FBEDA3CCE88D}">
      <dgm:prSet/>
      <dgm:spPr/>
      <dgm:t>
        <a:bodyPr/>
        <a:lstStyle/>
        <a:p>
          <a:endParaRPr lang="en-US"/>
        </a:p>
      </dgm:t>
    </dgm:pt>
    <dgm:pt modelId="{77518A80-6AB6-4AAC-98FF-CFD054DC7B8F}" type="sibTrans" cxnId="{528F5D94-F6FE-494E-BF67-FBEDA3CCE88D}">
      <dgm:prSet/>
      <dgm:spPr/>
      <dgm:t>
        <a:bodyPr/>
        <a:lstStyle/>
        <a:p>
          <a:pPr>
            <a:lnSpc>
              <a:spcPct val="100000"/>
            </a:lnSpc>
          </a:pPr>
          <a:endParaRPr lang="en-US"/>
        </a:p>
      </dgm:t>
    </dgm:pt>
    <dgm:pt modelId="{FCE2E0D9-DCA2-464D-BC30-F02423332554}">
      <dgm:prSet/>
      <dgm:spPr/>
      <dgm:t>
        <a:bodyPr/>
        <a:lstStyle/>
        <a:p>
          <a:pPr>
            <a:lnSpc>
              <a:spcPct val="100000"/>
            </a:lnSpc>
          </a:pPr>
          <a:r>
            <a:rPr lang="en-GB" dirty="0"/>
            <a:t>Analysing data</a:t>
          </a:r>
          <a:endParaRPr lang="en-US" dirty="0"/>
        </a:p>
      </dgm:t>
    </dgm:pt>
    <dgm:pt modelId="{097B97A0-D1FE-48F2-8A7F-A1B7AAF8C66B}" type="parTrans" cxnId="{7A63DABE-3AD0-4E3C-A01D-55B8607BD319}">
      <dgm:prSet/>
      <dgm:spPr/>
      <dgm:t>
        <a:bodyPr/>
        <a:lstStyle/>
        <a:p>
          <a:endParaRPr lang="en-US"/>
        </a:p>
      </dgm:t>
    </dgm:pt>
    <dgm:pt modelId="{4D4E1A44-662D-4F1F-A83E-A34FF96588AD}" type="sibTrans" cxnId="{7A63DABE-3AD0-4E3C-A01D-55B8607BD319}">
      <dgm:prSet/>
      <dgm:spPr/>
      <dgm:t>
        <a:bodyPr/>
        <a:lstStyle/>
        <a:p>
          <a:pPr>
            <a:lnSpc>
              <a:spcPct val="100000"/>
            </a:lnSpc>
          </a:pPr>
          <a:endParaRPr lang="en-US"/>
        </a:p>
      </dgm:t>
    </dgm:pt>
    <dgm:pt modelId="{76743FCC-F6CB-46AD-B14F-EA87AF45724D}">
      <dgm:prSet/>
      <dgm:spPr/>
      <dgm:t>
        <a:bodyPr/>
        <a:lstStyle/>
        <a:p>
          <a:pPr>
            <a:lnSpc>
              <a:spcPct val="100000"/>
            </a:lnSpc>
          </a:pPr>
          <a:r>
            <a:rPr lang="en-US" dirty="0"/>
            <a:t>In my personal </a:t>
          </a:r>
          <a:r>
            <a:rPr lang="en-US" dirty="0" err="1"/>
            <a:t>organisation</a:t>
          </a:r>
          <a:r>
            <a:rPr lang="en-US" dirty="0"/>
            <a:t> </a:t>
          </a:r>
        </a:p>
      </dgm:t>
    </dgm:pt>
    <dgm:pt modelId="{A503C797-3C12-4504-A881-D13FB4FAFFBB}" type="parTrans" cxnId="{99FEA3FE-E6BD-4403-8FD1-489EB47E6698}">
      <dgm:prSet/>
      <dgm:spPr/>
      <dgm:t>
        <a:bodyPr/>
        <a:lstStyle/>
        <a:p>
          <a:endParaRPr lang="en-US"/>
        </a:p>
      </dgm:t>
    </dgm:pt>
    <dgm:pt modelId="{CF539CA5-D2F5-4008-8B59-455503C08512}" type="sibTrans" cxnId="{99FEA3FE-E6BD-4403-8FD1-489EB47E6698}">
      <dgm:prSet/>
      <dgm:spPr/>
      <dgm:t>
        <a:bodyPr/>
        <a:lstStyle/>
        <a:p>
          <a:pPr>
            <a:lnSpc>
              <a:spcPct val="100000"/>
            </a:lnSpc>
          </a:pPr>
          <a:endParaRPr lang="en-US"/>
        </a:p>
      </dgm:t>
    </dgm:pt>
    <dgm:pt modelId="{2244DD10-0B5F-42D2-88DA-72229B6066A8}">
      <dgm:prSet/>
      <dgm:spPr/>
      <dgm:t>
        <a:bodyPr/>
        <a:lstStyle/>
        <a:p>
          <a:pPr>
            <a:lnSpc>
              <a:spcPct val="100000"/>
            </a:lnSpc>
          </a:pPr>
          <a:r>
            <a:rPr lang="en-GB" dirty="0"/>
            <a:t>In Developing My Employability</a:t>
          </a:r>
          <a:endParaRPr lang="en-US" dirty="0"/>
        </a:p>
      </dgm:t>
    </dgm:pt>
    <dgm:pt modelId="{4CDF8468-B45D-438A-A4E8-B406E73ED1A7}" type="parTrans" cxnId="{431F357A-AAEE-45A7-BB40-E5C3D4B9BF45}">
      <dgm:prSet/>
      <dgm:spPr/>
      <dgm:t>
        <a:bodyPr/>
        <a:lstStyle/>
        <a:p>
          <a:endParaRPr lang="en-US"/>
        </a:p>
      </dgm:t>
    </dgm:pt>
    <dgm:pt modelId="{23844D3B-8EC1-48BA-B7BA-9B7838B75BED}" type="sibTrans" cxnId="{431F357A-AAEE-45A7-BB40-E5C3D4B9BF45}">
      <dgm:prSet/>
      <dgm:spPr/>
      <dgm:t>
        <a:bodyPr/>
        <a:lstStyle/>
        <a:p>
          <a:endParaRPr lang="en-US"/>
        </a:p>
      </dgm:t>
    </dgm:pt>
    <dgm:pt modelId="{10524B1B-154B-4BB8-A34F-8F22B10D1867}" type="pres">
      <dgm:prSet presAssocID="{7007D4C8-221D-4DC1-BAAD-B7B26AC215F4}" presName="root" presStyleCnt="0">
        <dgm:presLayoutVars>
          <dgm:dir/>
          <dgm:resizeHandles val="exact"/>
        </dgm:presLayoutVars>
      </dgm:prSet>
      <dgm:spPr/>
    </dgm:pt>
    <dgm:pt modelId="{06CC5434-07CA-4865-BA81-A15FF0281023}" type="pres">
      <dgm:prSet presAssocID="{7007D4C8-221D-4DC1-BAAD-B7B26AC215F4}" presName="container" presStyleCnt="0">
        <dgm:presLayoutVars>
          <dgm:dir/>
          <dgm:resizeHandles val="exact"/>
        </dgm:presLayoutVars>
      </dgm:prSet>
      <dgm:spPr/>
    </dgm:pt>
    <dgm:pt modelId="{E92DFAF2-2800-426E-A0E2-8928F520A44A}" type="pres">
      <dgm:prSet presAssocID="{1C7F956D-88EF-435B-A3D3-F6C21DC0F0E2}" presName="compNode" presStyleCnt="0"/>
      <dgm:spPr/>
    </dgm:pt>
    <dgm:pt modelId="{9AFA2034-3A5E-4D2F-BF4A-137E97098E4E}" type="pres">
      <dgm:prSet presAssocID="{1C7F956D-88EF-435B-A3D3-F6C21DC0F0E2}" presName="iconBgRect" presStyleLbl="bgShp" presStyleIdx="0" presStyleCnt="5"/>
      <dgm:spPr/>
    </dgm:pt>
    <dgm:pt modelId="{A2D3BF9E-D22A-4A99-B806-B438073C4652}" type="pres">
      <dgm:prSet presAssocID="{1C7F956D-88EF-435B-A3D3-F6C21DC0F0E2}" presName="iconRect" presStyleLbl="node1" presStyleIdx="0" presStyleCnt="5"/>
      <dgm:spPr>
        <a:blipFill>
          <a:blip xmlns:r="http://schemas.openxmlformats.org/officeDocument/2006/relationships" r:embed="rId1"/>
          <a:srcRect/>
          <a:stretch>
            <a:fillRect l="-25000" r="-25000"/>
          </a:stretch>
        </a:blipFill>
      </dgm:spPr>
    </dgm:pt>
    <dgm:pt modelId="{044C2EC3-7863-497F-901F-FAD0FCC4D3D1}" type="pres">
      <dgm:prSet presAssocID="{1C7F956D-88EF-435B-A3D3-F6C21DC0F0E2}" presName="spaceRect" presStyleCnt="0"/>
      <dgm:spPr/>
    </dgm:pt>
    <dgm:pt modelId="{DD2ACD73-47CD-4AEF-B74C-43114DEAF099}" type="pres">
      <dgm:prSet presAssocID="{1C7F956D-88EF-435B-A3D3-F6C21DC0F0E2}" presName="textRect" presStyleLbl="revTx" presStyleIdx="0" presStyleCnt="5">
        <dgm:presLayoutVars>
          <dgm:chMax val="1"/>
          <dgm:chPref val="1"/>
        </dgm:presLayoutVars>
      </dgm:prSet>
      <dgm:spPr/>
    </dgm:pt>
    <dgm:pt modelId="{9FACBBE6-EB5E-4708-850E-60D7B3F9D9D8}" type="pres">
      <dgm:prSet presAssocID="{E84661DA-19EF-40DC-AC74-A2FD65821DCA}" presName="sibTrans" presStyleLbl="sibTrans2D1" presStyleIdx="0" presStyleCnt="0"/>
      <dgm:spPr/>
    </dgm:pt>
    <dgm:pt modelId="{84739041-5E7F-4393-BD2B-0A807F30EDC7}" type="pres">
      <dgm:prSet presAssocID="{9195CEA1-ACE1-4FD3-896D-096AF70C56C2}" presName="compNode" presStyleCnt="0"/>
      <dgm:spPr/>
    </dgm:pt>
    <dgm:pt modelId="{D853E323-3BE8-497C-ACB0-9064C59C014B}" type="pres">
      <dgm:prSet presAssocID="{9195CEA1-ACE1-4FD3-896D-096AF70C56C2}" presName="iconBgRect" presStyleLbl="bgShp" presStyleIdx="1" presStyleCnt="5"/>
      <dgm:spPr/>
    </dgm:pt>
    <dgm:pt modelId="{3859CBB0-856A-4576-9AF2-32E04B6322E4}" type="pres">
      <dgm:prSet presAssocID="{9195CEA1-ACE1-4FD3-896D-096AF70C56C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72D5C3FB-B361-482E-9AAA-9E2A9ACE619E}" type="pres">
      <dgm:prSet presAssocID="{9195CEA1-ACE1-4FD3-896D-096AF70C56C2}" presName="spaceRect" presStyleCnt="0"/>
      <dgm:spPr/>
    </dgm:pt>
    <dgm:pt modelId="{80765B81-6A33-4F72-8228-337031617C94}" type="pres">
      <dgm:prSet presAssocID="{9195CEA1-ACE1-4FD3-896D-096AF70C56C2}" presName="textRect" presStyleLbl="revTx" presStyleIdx="1" presStyleCnt="5">
        <dgm:presLayoutVars>
          <dgm:chMax val="1"/>
          <dgm:chPref val="1"/>
        </dgm:presLayoutVars>
      </dgm:prSet>
      <dgm:spPr/>
    </dgm:pt>
    <dgm:pt modelId="{CE8D22A9-C82E-43D5-A51F-46DB2A582DF5}" type="pres">
      <dgm:prSet presAssocID="{77518A80-6AB6-4AAC-98FF-CFD054DC7B8F}" presName="sibTrans" presStyleLbl="sibTrans2D1" presStyleIdx="0" presStyleCnt="0"/>
      <dgm:spPr/>
    </dgm:pt>
    <dgm:pt modelId="{E72A439D-9B73-4F54-8750-CD26B71B5B84}" type="pres">
      <dgm:prSet presAssocID="{FCE2E0D9-DCA2-464D-BC30-F02423332554}" presName="compNode" presStyleCnt="0"/>
      <dgm:spPr/>
    </dgm:pt>
    <dgm:pt modelId="{71FE7BAA-DDF3-4B98-825F-9555F5C84078}" type="pres">
      <dgm:prSet presAssocID="{FCE2E0D9-DCA2-464D-BC30-F02423332554}" presName="iconBgRect" presStyleLbl="bgShp" presStyleIdx="2" presStyleCnt="5"/>
      <dgm:spPr/>
    </dgm:pt>
    <dgm:pt modelId="{361434B0-674F-44F5-8325-950BA85FE2CD}" type="pres">
      <dgm:prSet presAssocID="{FCE2E0D9-DCA2-464D-BC30-F0242333255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ar chart"/>
        </a:ext>
      </dgm:extLst>
    </dgm:pt>
    <dgm:pt modelId="{3582AFA1-8B8A-4164-B568-686AE36CBA28}" type="pres">
      <dgm:prSet presAssocID="{FCE2E0D9-DCA2-464D-BC30-F02423332554}" presName="spaceRect" presStyleCnt="0"/>
      <dgm:spPr/>
    </dgm:pt>
    <dgm:pt modelId="{72484716-067C-4985-9D9B-7EC0A080A6D1}" type="pres">
      <dgm:prSet presAssocID="{FCE2E0D9-DCA2-464D-BC30-F02423332554}" presName="textRect" presStyleLbl="revTx" presStyleIdx="2" presStyleCnt="5">
        <dgm:presLayoutVars>
          <dgm:chMax val="1"/>
          <dgm:chPref val="1"/>
        </dgm:presLayoutVars>
      </dgm:prSet>
      <dgm:spPr/>
    </dgm:pt>
    <dgm:pt modelId="{2FDEB952-42FD-470E-A1B2-6498F9E2366B}" type="pres">
      <dgm:prSet presAssocID="{4D4E1A44-662D-4F1F-A83E-A34FF96588AD}" presName="sibTrans" presStyleLbl="sibTrans2D1" presStyleIdx="0" presStyleCnt="0"/>
      <dgm:spPr/>
    </dgm:pt>
    <dgm:pt modelId="{C7C3F03F-49A6-4C59-8247-3163CD0D4B5E}" type="pres">
      <dgm:prSet presAssocID="{76743FCC-F6CB-46AD-B14F-EA87AF45724D}" presName="compNode" presStyleCnt="0"/>
      <dgm:spPr/>
    </dgm:pt>
    <dgm:pt modelId="{CF628FEF-76C6-48C8-BB5C-EDFBBF44097D}" type="pres">
      <dgm:prSet presAssocID="{76743FCC-F6CB-46AD-B14F-EA87AF45724D}" presName="iconBgRect" presStyleLbl="bgShp" presStyleIdx="3" presStyleCnt="5"/>
      <dgm:spPr/>
    </dgm:pt>
    <dgm:pt modelId="{C014A98D-F6C7-40F2-B396-2F556706FD14}" type="pres">
      <dgm:prSet presAssocID="{76743FCC-F6CB-46AD-B14F-EA87AF45724D}" presName="iconRect" presStyleLbl="node1" presStyleIdx="3" presStyleCnt="5"/>
      <dgm:spPr>
        <a:blipFill>
          <a:blip xmlns:r="http://schemas.openxmlformats.org/officeDocument/2006/relationships" r:embed="rId4"/>
          <a:srcRect/>
          <a:stretch>
            <a:fillRect l="-25000" r="-25000"/>
          </a:stretch>
        </a:blipFill>
      </dgm:spPr>
      <dgm:extLst>
        <a:ext uri="{E40237B7-FDA0-4F09-8148-C483321AD2D9}">
          <dgm14:cNvPr xmlns:dgm14="http://schemas.microsoft.com/office/drawing/2010/diagram" id="0" name="" descr="Close up of pin and stethoscope, pinned on doctor's appointment"/>
        </a:ext>
      </dgm:extLst>
    </dgm:pt>
    <dgm:pt modelId="{EBD8C9E8-F1E3-47A9-8B6B-ABA75B81128A}" type="pres">
      <dgm:prSet presAssocID="{76743FCC-F6CB-46AD-B14F-EA87AF45724D}" presName="spaceRect" presStyleCnt="0"/>
      <dgm:spPr/>
    </dgm:pt>
    <dgm:pt modelId="{7B5C4145-D753-4F22-94D2-EDBFA416ACD0}" type="pres">
      <dgm:prSet presAssocID="{76743FCC-F6CB-46AD-B14F-EA87AF45724D}" presName="textRect" presStyleLbl="revTx" presStyleIdx="3" presStyleCnt="5">
        <dgm:presLayoutVars>
          <dgm:chMax val="1"/>
          <dgm:chPref val="1"/>
        </dgm:presLayoutVars>
      </dgm:prSet>
      <dgm:spPr/>
    </dgm:pt>
    <dgm:pt modelId="{010EE999-3296-4CE5-AA51-2EFA83B411A7}" type="pres">
      <dgm:prSet presAssocID="{CF539CA5-D2F5-4008-8B59-455503C08512}" presName="sibTrans" presStyleLbl="sibTrans2D1" presStyleIdx="0" presStyleCnt="0"/>
      <dgm:spPr/>
    </dgm:pt>
    <dgm:pt modelId="{8A1D4075-5BC2-43D1-BE29-BB7AAFAF2600}" type="pres">
      <dgm:prSet presAssocID="{2244DD10-0B5F-42D2-88DA-72229B6066A8}" presName="compNode" presStyleCnt="0"/>
      <dgm:spPr/>
    </dgm:pt>
    <dgm:pt modelId="{C2843531-26B6-46E5-88CE-C692353BB9A5}" type="pres">
      <dgm:prSet presAssocID="{2244DD10-0B5F-42D2-88DA-72229B6066A8}" presName="iconBgRect" presStyleLbl="bgShp" presStyleIdx="4" presStyleCnt="5"/>
      <dgm:spPr/>
    </dgm:pt>
    <dgm:pt modelId="{BD7FA8E6-F565-4B14-A2C6-25387D21C5FF}" type="pres">
      <dgm:prSet presAssocID="{2244DD10-0B5F-42D2-88DA-72229B6066A8}" presName="iconRect" presStyleLbl="node1" presStyleIdx="4" presStyleCnt="5"/>
      <dgm:spPr>
        <a:blipFill>
          <a:blip xmlns:r="http://schemas.openxmlformats.org/officeDocument/2006/relationships" r:embed="rId5"/>
          <a:srcRect/>
          <a:stretch>
            <a:fillRect l="-54000" r="-54000"/>
          </a:stretch>
        </a:blipFill>
      </dgm:spPr>
    </dgm:pt>
    <dgm:pt modelId="{CF32940E-FBEF-481A-B13D-C1685905D6BB}" type="pres">
      <dgm:prSet presAssocID="{2244DD10-0B5F-42D2-88DA-72229B6066A8}" presName="spaceRect" presStyleCnt="0"/>
      <dgm:spPr/>
    </dgm:pt>
    <dgm:pt modelId="{162679A6-3DB1-44EA-A5FA-10AEE0AAE310}" type="pres">
      <dgm:prSet presAssocID="{2244DD10-0B5F-42D2-88DA-72229B6066A8}" presName="textRect" presStyleLbl="revTx" presStyleIdx="4" presStyleCnt="5">
        <dgm:presLayoutVars>
          <dgm:chMax val="1"/>
          <dgm:chPref val="1"/>
        </dgm:presLayoutVars>
      </dgm:prSet>
      <dgm:spPr/>
    </dgm:pt>
  </dgm:ptLst>
  <dgm:cxnLst>
    <dgm:cxn modelId="{B24B061E-E035-44DA-A8AB-1F49D7F77CC1}" type="presOf" srcId="{CF539CA5-D2F5-4008-8B59-455503C08512}" destId="{010EE999-3296-4CE5-AA51-2EFA83B411A7}" srcOrd="0" destOrd="0" presId="urn:microsoft.com/office/officeart/2018/2/layout/IconCircleList"/>
    <dgm:cxn modelId="{42B47238-B2CE-45CA-A7B1-6158A55E0E52}" type="presOf" srcId="{FCE2E0D9-DCA2-464D-BC30-F02423332554}" destId="{72484716-067C-4985-9D9B-7EC0A080A6D1}" srcOrd="0" destOrd="0" presId="urn:microsoft.com/office/officeart/2018/2/layout/IconCircleList"/>
    <dgm:cxn modelId="{390D723A-4A1D-43B8-865C-C29ECE53965D}" type="presOf" srcId="{2244DD10-0B5F-42D2-88DA-72229B6066A8}" destId="{162679A6-3DB1-44EA-A5FA-10AEE0AAE310}" srcOrd="0" destOrd="0" presId="urn:microsoft.com/office/officeart/2018/2/layout/IconCircleList"/>
    <dgm:cxn modelId="{5364603C-B2C9-46CB-B839-1A403919D2DD}" type="presOf" srcId="{4D4E1A44-662D-4F1F-A83E-A34FF96588AD}" destId="{2FDEB952-42FD-470E-A1B2-6498F9E2366B}" srcOrd="0" destOrd="0" presId="urn:microsoft.com/office/officeart/2018/2/layout/IconCircleList"/>
    <dgm:cxn modelId="{431F357A-AAEE-45A7-BB40-E5C3D4B9BF45}" srcId="{7007D4C8-221D-4DC1-BAAD-B7B26AC215F4}" destId="{2244DD10-0B5F-42D2-88DA-72229B6066A8}" srcOrd="4" destOrd="0" parTransId="{4CDF8468-B45D-438A-A4E8-B406E73ED1A7}" sibTransId="{23844D3B-8EC1-48BA-B7BA-9B7838B75BED}"/>
    <dgm:cxn modelId="{96DEDB88-AAE2-4DA3-8DF1-C6332312967F}" type="presOf" srcId="{77518A80-6AB6-4AAC-98FF-CFD054DC7B8F}" destId="{CE8D22A9-C82E-43D5-A51F-46DB2A582DF5}" srcOrd="0" destOrd="0" presId="urn:microsoft.com/office/officeart/2018/2/layout/IconCircleList"/>
    <dgm:cxn modelId="{528F5D94-F6FE-494E-BF67-FBEDA3CCE88D}" srcId="{7007D4C8-221D-4DC1-BAAD-B7B26AC215F4}" destId="{9195CEA1-ACE1-4FD3-896D-096AF70C56C2}" srcOrd="1" destOrd="0" parTransId="{1E146CEC-0BDA-477D-B6FD-0DAFA554234E}" sibTransId="{77518A80-6AB6-4AAC-98FF-CFD054DC7B8F}"/>
    <dgm:cxn modelId="{314D42AB-021A-40EF-98C7-A9794E1D4C2C}" type="presOf" srcId="{E84661DA-19EF-40DC-AC74-A2FD65821DCA}" destId="{9FACBBE6-EB5E-4708-850E-60D7B3F9D9D8}" srcOrd="0" destOrd="0" presId="urn:microsoft.com/office/officeart/2018/2/layout/IconCircleList"/>
    <dgm:cxn modelId="{8AF103B2-A3FE-4FFC-BD37-3745EF200D2A}" type="presOf" srcId="{76743FCC-F6CB-46AD-B14F-EA87AF45724D}" destId="{7B5C4145-D753-4F22-94D2-EDBFA416ACD0}" srcOrd="0" destOrd="0" presId="urn:microsoft.com/office/officeart/2018/2/layout/IconCircleList"/>
    <dgm:cxn modelId="{7A63DABE-3AD0-4E3C-A01D-55B8607BD319}" srcId="{7007D4C8-221D-4DC1-BAAD-B7B26AC215F4}" destId="{FCE2E0D9-DCA2-464D-BC30-F02423332554}" srcOrd="2" destOrd="0" parTransId="{097B97A0-D1FE-48F2-8A7F-A1B7AAF8C66B}" sibTransId="{4D4E1A44-662D-4F1F-A83E-A34FF96588AD}"/>
    <dgm:cxn modelId="{914224C6-4D0F-4737-8B98-AB5F03767D1C}" type="presOf" srcId="{9195CEA1-ACE1-4FD3-896D-096AF70C56C2}" destId="{80765B81-6A33-4F72-8228-337031617C94}" srcOrd="0" destOrd="0" presId="urn:microsoft.com/office/officeart/2018/2/layout/IconCircleList"/>
    <dgm:cxn modelId="{6CA74CD4-4C12-4E5D-851B-BCB9C5572706}" type="presOf" srcId="{7007D4C8-221D-4DC1-BAAD-B7B26AC215F4}" destId="{10524B1B-154B-4BB8-A34F-8F22B10D1867}" srcOrd="0" destOrd="0" presId="urn:microsoft.com/office/officeart/2018/2/layout/IconCircleList"/>
    <dgm:cxn modelId="{66C72FED-C23C-47E8-8F51-41ADEF2FE3CE}" type="presOf" srcId="{1C7F956D-88EF-435B-A3D3-F6C21DC0F0E2}" destId="{DD2ACD73-47CD-4AEF-B74C-43114DEAF099}" srcOrd="0" destOrd="0" presId="urn:microsoft.com/office/officeart/2018/2/layout/IconCircleList"/>
    <dgm:cxn modelId="{27237DFD-7DE4-469D-99AB-DB443FAFA5DA}" srcId="{7007D4C8-221D-4DC1-BAAD-B7B26AC215F4}" destId="{1C7F956D-88EF-435B-A3D3-F6C21DC0F0E2}" srcOrd="0" destOrd="0" parTransId="{42750FB5-5D58-4CB4-851C-CFC60185BD8D}" sibTransId="{E84661DA-19EF-40DC-AC74-A2FD65821DCA}"/>
    <dgm:cxn modelId="{99FEA3FE-E6BD-4403-8FD1-489EB47E6698}" srcId="{7007D4C8-221D-4DC1-BAAD-B7B26AC215F4}" destId="{76743FCC-F6CB-46AD-B14F-EA87AF45724D}" srcOrd="3" destOrd="0" parTransId="{A503C797-3C12-4504-A881-D13FB4FAFFBB}" sibTransId="{CF539CA5-D2F5-4008-8B59-455503C08512}"/>
    <dgm:cxn modelId="{17496F25-D0A1-4616-86DA-1022113DCDC3}" type="presParOf" srcId="{10524B1B-154B-4BB8-A34F-8F22B10D1867}" destId="{06CC5434-07CA-4865-BA81-A15FF0281023}" srcOrd="0" destOrd="0" presId="urn:microsoft.com/office/officeart/2018/2/layout/IconCircleList"/>
    <dgm:cxn modelId="{F1A6FD4A-22D3-4593-AEF2-DC047FBD3B49}" type="presParOf" srcId="{06CC5434-07CA-4865-BA81-A15FF0281023}" destId="{E92DFAF2-2800-426E-A0E2-8928F520A44A}" srcOrd="0" destOrd="0" presId="urn:microsoft.com/office/officeart/2018/2/layout/IconCircleList"/>
    <dgm:cxn modelId="{BE71A93D-EDBD-49D5-B452-7D4EC1393757}" type="presParOf" srcId="{E92DFAF2-2800-426E-A0E2-8928F520A44A}" destId="{9AFA2034-3A5E-4D2F-BF4A-137E97098E4E}" srcOrd="0" destOrd="0" presId="urn:microsoft.com/office/officeart/2018/2/layout/IconCircleList"/>
    <dgm:cxn modelId="{7BA585FE-9940-4E5F-B2C4-0845774ECD38}" type="presParOf" srcId="{E92DFAF2-2800-426E-A0E2-8928F520A44A}" destId="{A2D3BF9E-D22A-4A99-B806-B438073C4652}" srcOrd="1" destOrd="0" presId="urn:microsoft.com/office/officeart/2018/2/layout/IconCircleList"/>
    <dgm:cxn modelId="{8953D79F-0354-4DB1-ACBC-4A483BB87897}" type="presParOf" srcId="{E92DFAF2-2800-426E-A0E2-8928F520A44A}" destId="{044C2EC3-7863-497F-901F-FAD0FCC4D3D1}" srcOrd="2" destOrd="0" presId="urn:microsoft.com/office/officeart/2018/2/layout/IconCircleList"/>
    <dgm:cxn modelId="{8FF82D93-C7D8-448D-AE59-2362E8259BB2}" type="presParOf" srcId="{E92DFAF2-2800-426E-A0E2-8928F520A44A}" destId="{DD2ACD73-47CD-4AEF-B74C-43114DEAF099}" srcOrd="3" destOrd="0" presId="urn:microsoft.com/office/officeart/2018/2/layout/IconCircleList"/>
    <dgm:cxn modelId="{9C141410-4C31-4341-B723-CD9506F4E0D3}" type="presParOf" srcId="{06CC5434-07CA-4865-BA81-A15FF0281023}" destId="{9FACBBE6-EB5E-4708-850E-60D7B3F9D9D8}" srcOrd="1" destOrd="0" presId="urn:microsoft.com/office/officeart/2018/2/layout/IconCircleList"/>
    <dgm:cxn modelId="{A3333192-C060-41BD-94B5-4A4240136387}" type="presParOf" srcId="{06CC5434-07CA-4865-BA81-A15FF0281023}" destId="{84739041-5E7F-4393-BD2B-0A807F30EDC7}" srcOrd="2" destOrd="0" presId="urn:microsoft.com/office/officeart/2018/2/layout/IconCircleList"/>
    <dgm:cxn modelId="{07FD9C21-3978-4FAA-8CED-EEB3B24F7BBB}" type="presParOf" srcId="{84739041-5E7F-4393-BD2B-0A807F30EDC7}" destId="{D853E323-3BE8-497C-ACB0-9064C59C014B}" srcOrd="0" destOrd="0" presId="urn:microsoft.com/office/officeart/2018/2/layout/IconCircleList"/>
    <dgm:cxn modelId="{0AF1C8B7-FAB5-4DB8-AAD1-02A75305D7BB}" type="presParOf" srcId="{84739041-5E7F-4393-BD2B-0A807F30EDC7}" destId="{3859CBB0-856A-4576-9AF2-32E04B6322E4}" srcOrd="1" destOrd="0" presId="urn:microsoft.com/office/officeart/2018/2/layout/IconCircleList"/>
    <dgm:cxn modelId="{44C9D529-8515-4B91-B2B4-FD77F23E42F6}" type="presParOf" srcId="{84739041-5E7F-4393-BD2B-0A807F30EDC7}" destId="{72D5C3FB-B361-482E-9AAA-9E2A9ACE619E}" srcOrd="2" destOrd="0" presId="urn:microsoft.com/office/officeart/2018/2/layout/IconCircleList"/>
    <dgm:cxn modelId="{8E571C08-2FBF-4DFF-844D-37B846D5688B}" type="presParOf" srcId="{84739041-5E7F-4393-BD2B-0A807F30EDC7}" destId="{80765B81-6A33-4F72-8228-337031617C94}" srcOrd="3" destOrd="0" presId="urn:microsoft.com/office/officeart/2018/2/layout/IconCircleList"/>
    <dgm:cxn modelId="{71522A52-E876-4897-96A0-FC7667822C3E}" type="presParOf" srcId="{06CC5434-07CA-4865-BA81-A15FF0281023}" destId="{CE8D22A9-C82E-43D5-A51F-46DB2A582DF5}" srcOrd="3" destOrd="0" presId="urn:microsoft.com/office/officeart/2018/2/layout/IconCircleList"/>
    <dgm:cxn modelId="{D4179228-EF3F-49F4-A390-A41695A55324}" type="presParOf" srcId="{06CC5434-07CA-4865-BA81-A15FF0281023}" destId="{E72A439D-9B73-4F54-8750-CD26B71B5B84}" srcOrd="4" destOrd="0" presId="urn:microsoft.com/office/officeart/2018/2/layout/IconCircleList"/>
    <dgm:cxn modelId="{03677E6E-5605-4A33-8D34-96A802822EE6}" type="presParOf" srcId="{E72A439D-9B73-4F54-8750-CD26B71B5B84}" destId="{71FE7BAA-DDF3-4B98-825F-9555F5C84078}" srcOrd="0" destOrd="0" presId="urn:microsoft.com/office/officeart/2018/2/layout/IconCircleList"/>
    <dgm:cxn modelId="{BBA6BCA7-26B2-4119-B3EB-5540DBD00C14}" type="presParOf" srcId="{E72A439D-9B73-4F54-8750-CD26B71B5B84}" destId="{361434B0-674F-44F5-8325-950BA85FE2CD}" srcOrd="1" destOrd="0" presId="urn:microsoft.com/office/officeart/2018/2/layout/IconCircleList"/>
    <dgm:cxn modelId="{4D473BA9-C2F7-458A-B6D2-6F8FF0568E5B}" type="presParOf" srcId="{E72A439D-9B73-4F54-8750-CD26B71B5B84}" destId="{3582AFA1-8B8A-4164-B568-686AE36CBA28}" srcOrd="2" destOrd="0" presId="urn:microsoft.com/office/officeart/2018/2/layout/IconCircleList"/>
    <dgm:cxn modelId="{54BB7CAC-37DE-46DC-A647-8F1C08512EEC}" type="presParOf" srcId="{E72A439D-9B73-4F54-8750-CD26B71B5B84}" destId="{72484716-067C-4985-9D9B-7EC0A080A6D1}" srcOrd="3" destOrd="0" presId="urn:microsoft.com/office/officeart/2018/2/layout/IconCircleList"/>
    <dgm:cxn modelId="{C13A9951-B733-4357-9A31-04B01BF8664B}" type="presParOf" srcId="{06CC5434-07CA-4865-BA81-A15FF0281023}" destId="{2FDEB952-42FD-470E-A1B2-6498F9E2366B}" srcOrd="5" destOrd="0" presId="urn:microsoft.com/office/officeart/2018/2/layout/IconCircleList"/>
    <dgm:cxn modelId="{8FC76F0E-03DD-4C88-B393-557D43FC31F0}" type="presParOf" srcId="{06CC5434-07CA-4865-BA81-A15FF0281023}" destId="{C7C3F03F-49A6-4C59-8247-3163CD0D4B5E}" srcOrd="6" destOrd="0" presId="urn:microsoft.com/office/officeart/2018/2/layout/IconCircleList"/>
    <dgm:cxn modelId="{9EE9BE5D-76FE-417C-9FEC-39F3DF352E1C}" type="presParOf" srcId="{C7C3F03F-49A6-4C59-8247-3163CD0D4B5E}" destId="{CF628FEF-76C6-48C8-BB5C-EDFBBF44097D}" srcOrd="0" destOrd="0" presId="urn:microsoft.com/office/officeart/2018/2/layout/IconCircleList"/>
    <dgm:cxn modelId="{74B80F60-A28B-442F-8FC7-AA4786A71A9B}" type="presParOf" srcId="{C7C3F03F-49A6-4C59-8247-3163CD0D4B5E}" destId="{C014A98D-F6C7-40F2-B396-2F556706FD14}" srcOrd="1" destOrd="0" presId="urn:microsoft.com/office/officeart/2018/2/layout/IconCircleList"/>
    <dgm:cxn modelId="{03C3AC48-76E5-4B53-BD89-59EF65347B42}" type="presParOf" srcId="{C7C3F03F-49A6-4C59-8247-3163CD0D4B5E}" destId="{EBD8C9E8-F1E3-47A9-8B6B-ABA75B81128A}" srcOrd="2" destOrd="0" presId="urn:microsoft.com/office/officeart/2018/2/layout/IconCircleList"/>
    <dgm:cxn modelId="{26A41104-9032-4DAA-8B72-3E079F82F721}" type="presParOf" srcId="{C7C3F03F-49A6-4C59-8247-3163CD0D4B5E}" destId="{7B5C4145-D753-4F22-94D2-EDBFA416ACD0}" srcOrd="3" destOrd="0" presId="urn:microsoft.com/office/officeart/2018/2/layout/IconCircleList"/>
    <dgm:cxn modelId="{78A6F429-742B-4C88-AA51-09E6F8BFFEED}" type="presParOf" srcId="{06CC5434-07CA-4865-BA81-A15FF0281023}" destId="{010EE999-3296-4CE5-AA51-2EFA83B411A7}" srcOrd="7" destOrd="0" presId="urn:microsoft.com/office/officeart/2018/2/layout/IconCircleList"/>
    <dgm:cxn modelId="{3F921F12-CEAB-4149-B967-F81AEAB1600D}" type="presParOf" srcId="{06CC5434-07CA-4865-BA81-A15FF0281023}" destId="{8A1D4075-5BC2-43D1-BE29-BB7AAFAF2600}" srcOrd="8" destOrd="0" presId="urn:microsoft.com/office/officeart/2018/2/layout/IconCircleList"/>
    <dgm:cxn modelId="{EB4C8A1B-0EF6-4653-9F4C-F826B36D7267}" type="presParOf" srcId="{8A1D4075-5BC2-43D1-BE29-BB7AAFAF2600}" destId="{C2843531-26B6-46E5-88CE-C692353BB9A5}" srcOrd="0" destOrd="0" presId="urn:microsoft.com/office/officeart/2018/2/layout/IconCircleList"/>
    <dgm:cxn modelId="{F9CDD322-6782-4BCE-AF7C-3BD2B7F18333}" type="presParOf" srcId="{8A1D4075-5BC2-43D1-BE29-BB7AAFAF2600}" destId="{BD7FA8E6-F565-4B14-A2C6-25387D21C5FF}" srcOrd="1" destOrd="0" presId="urn:microsoft.com/office/officeart/2018/2/layout/IconCircleList"/>
    <dgm:cxn modelId="{439F58B0-FBC8-4318-B692-B77E06E62425}" type="presParOf" srcId="{8A1D4075-5BC2-43D1-BE29-BB7AAFAF2600}" destId="{CF32940E-FBEF-481A-B13D-C1685905D6BB}" srcOrd="2" destOrd="0" presId="urn:microsoft.com/office/officeart/2018/2/layout/IconCircleList"/>
    <dgm:cxn modelId="{7F920F14-5BFD-4A6A-80F7-D4AEE57328B1}" type="presParOf" srcId="{8A1D4075-5BC2-43D1-BE29-BB7AAFAF2600}" destId="{162679A6-3DB1-44EA-A5FA-10AEE0AAE310}"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E3B67A-B424-450D-A161-2846A60B3080}"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DE731DF3-848A-46D4-8A91-B342B4C044DA}">
      <dgm:prSet/>
      <dgm:spPr/>
      <dgm:t>
        <a:bodyPr/>
        <a:lstStyle/>
        <a:p>
          <a:r>
            <a:rPr lang="en-GB"/>
            <a:t>Beginning the course with </a:t>
          </a:r>
          <a:r>
            <a:rPr lang="en-GB" b="1"/>
            <a:t>very little digital knowledge</a:t>
          </a:r>
          <a:endParaRPr lang="en-US"/>
        </a:p>
      </dgm:t>
    </dgm:pt>
    <dgm:pt modelId="{BE1AC031-F432-4856-94FD-E0A433084822}" type="parTrans" cxnId="{5D56791D-829B-4598-9A64-67B312FE7B8E}">
      <dgm:prSet/>
      <dgm:spPr/>
      <dgm:t>
        <a:bodyPr/>
        <a:lstStyle/>
        <a:p>
          <a:endParaRPr lang="en-US"/>
        </a:p>
      </dgm:t>
    </dgm:pt>
    <dgm:pt modelId="{8D3C10E4-113B-43AA-A046-100E2BC6EC5E}" type="sibTrans" cxnId="{5D56791D-829B-4598-9A64-67B312FE7B8E}">
      <dgm:prSet/>
      <dgm:spPr/>
      <dgm:t>
        <a:bodyPr/>
        <a:lstStyle/>
        <a:p>
          <a:endParaRPr lang="en-US"/>
        </a:p>
      </dgm:t>
    </dgm:pt>
    <dgm:pt modelId="{252F7ADE-D767-438B-9330-731248317361}">
      <dgm:prSet/>
      <dgm:spPr/>
      <dgm:t>
        <a:bodyPr/>
        <a:lstStyle/>
        <a:p>
          <a:r>
            <a:rPr lang="en-GB"/>
            <a:t>Feeling </a:t>
          </a:r>
          <a:r>
            <a:rPr lang="en-GB" b="1"/>
            <a:t>out of practice</a:t>
          </a:r>
          <a:r>
            <a:rPr lang="en-GB"/>
            <a:t> and unsure where to start</a:t>
          </a:r>
          <a:endParaRPr lang="en-US"/>
        </a:p>
      </dgm:t>
    </dgm:pt>
    <dgm:pt modelId="{654E3424-AE15-41AD-8229-35CAC18862A1}" type="parTrans" cxnId="{8EA88DC3-95AF-4E95-B981-9D630DBD0303}">
      <dgm:prSet/>
      <dgm:spPr/>
      <dgm:t>
        <a:bodyPr/>
        <a:lstStyle/>
        <a:p>
          <a:endParaRPr lang="en-US"/>
        </a:p>
      </dgm:t>
    </dgm:pt>
    <dgm:pt modelId="{861CD14D-DEC2-4F4D-A7B3-28B3E47F3B36}" type="sibTrans" cxnId="{8EA88DC3-95AF-4E95-B981-9D630DBD0303}">
      <dgm:prSet/>
      <dgm:spPr/>
      <dgm:t>
        <a:bodyPr/>
        <a:lstStyle/>
        <a:p>
          <a:endParaRPr lang="en-US"/>
        </a:p>
      </dgm:t>
    </dgm:pt>
    <dgm:pt modelId="{B0F0EA0D-E2B0-4344-ABEB-98D13E9C56BA}">
      <dgm:prSet/>
      <dgm:spPr/>
      <dgm:t>
        <a:bodyPr/>
        <a:lstStyle/>
        <a:p>
          <a:r>
            <a:rPr lang="en-GB"/>
            <a:t>Struggling to keep up with the </a:t>
          </a:r>
          <a:r>
            <a:rPr lang="en-GB" b="1"/>
            <a:t>fast pace</a:t>
          </a:r>
          <a:r>
            <a:rPr lang="en-GB"/>
            <a:t> of the lessons</a:t>
          </a:r>
          <a:endParaRPr lang="en-US"/>
        </a:p>
      </dgm:t>
    </dgm:pt>
    <dgm:pt modelId="{622596CA-D276-4163-822E-48538F0E8358}" type="parTrans" cxnId="{7EFBE350-1479-4977-8171-66F7EF3E78FE}">
      <dgm:prSet/>
      <dgm:spPr/>
      <dgm:t>
        <a:bodyPr/>
        <a:lstStyle/>
        <a:p>
          <a:endParaRPr lang="en-US"/>
        </a:p>
      </dgm:t>
    </dgm:pt>
    <dgm:pt modelId="{7A0D83A0-3770-4533-BDB8-81059C60E906}" type="sibTrans" cxnId="{7EFBE350-1479-4977-8171-66F7EF3E78FE}">
      <dgm:prSet/>
      <dgm:spPr/>
      <dgm:t>
        <a:bodyPr/>
        <a:lstStyle/>
        <a:p>
          <a:endParaRPr lang="en-US"/>
        </a:p>
      </dgm:t>
    </dgm:pt>
    <dgm:pt modelId="{0D97D3CE-7869-4423-A658-AE274DEECB0A}">
      <dgm:prSet/>
      <dgm:spPr/>
      <dgm:t>
        <a:bodyPr/>
        <a:lstStyle/>
        <a:p>
          <a:r>
            <a:rPr lang="en-GB"/>
            <a:t>Trying to learn new tools while still figuring out the basics</a:t>
          </a:r>
          <a:endParaRPr lang="en-US"/>
        </a:p>
      </dgm:t>
    </dgm:pt>
    <dgm:pt modelId="{23A4AFB7-3E9F-4096-8A11-CC37B5695BA7}" type="parTrans" cxnId="{8980DD3A-1E26-47AB-8A0F-9E6E9C24C4F7}">
      <dgm:prSet/>
      <dgm:spPr/>
      <dgm:t>
        <a:bodyPr/>
        <a:lstStyle/>
        <a:p>
          <a:endParaRPr lang="en-US"/>
        </a:p>
      </dgm:t>
    </dgm:pt>
    <dgm:pt modelId="{C6CE63C2-A9F7-493B-B348-3EB8B07BBCB3}" type="sibTrans" cxnId="{8980DD3A-1E26-47AB-8A0F-9E6E9C24C4F7}">
      <dgm:prSet/>
      <dgm:spPr/>
      <dgm:t>
        <a:bodyPr/>
        <a:lstStyle/>
        <a:p>
          <a:endParaRPr lang="en-US"/>
        </a:p>
      </dgm:t>
    </dgm:pt>
    <dgm:pt modelId="{FC6D8900-20C6-489D-A426-7CFE59239CDC}">
      <dgm:prSet/>
      <dgm:spPr/>
      <dgm:t>
        <a:bodyPr/>
        <a:lstStyle/>
        <a:p>
          <a:r>
            <a:rPr lang="en-GB"/>
            <a:t>Feeling overwhelmed when everything felt new all at once</a:t>
          </a:r>
          <a:endParaRPr lang="en-US"/>
        </a:p>
      </dgm:t>
    </dgm:pt>
    <dgm:pt modelId="{8C3F99B1-AE20-430D-9936-48819A5FD4EE}" type="parTrans" cxnId="{10757E60-164B-41F7-83DA-07368356837A}">
      <dgm:prSet/>
      <dgm:spPr/>
      <dgm:t>
        <a:bodyPr/>
        <a:lstStyle/>
        <a:p>
          <a:endParaRPr lang="en-US"/>
        </a:p>
      </dgm:t>
    </dgm:pt>
    <dgm:pt modelId="{97562100-5C05-42FF-A297-4A840CEAF294}" type="sibTrans" cxnId="{10757E60-164B-41F7-83DA-07368356837A}">
      <dgm:prSet/>
      <dgm:spPr/>
      <dgm:t>
        <a:bodyPr/>
        <a:lstStyle/>
        <a:p>
          <a:endParaRPr lang="en-US"/>
        </a:p>
      </dgm:t>
    </dgm:pt>
    <dgm:pt modelId="{E83BE9C6-883C-4A4C-9E36-25E683469D99}">
      <dgm:prSet/>
      <dgm:spPr/>
      <dgm:t>
        <a:bodyPr/>
        <a:lstStyle/>
        <a:p>
          <a:r>
            <a:rPr lang="en-GB"/>
            <a:t>Trying to push through thoughts of self‑doubt and frustration</a:t>
          </a:r>
          <a:endParaRPr lang="en-US"/>
        </a:p>
      </dgm:t>
    </dgm:pt>
    <dgm:pt modelId="{B52530DB-2CB1-4239-AED8-6F49497F966E}" type="parTrans" cxnId="{EC3A06A3-832A-4711-A578-45B7ADD68137}">
      <dgm:prSet/>
      <dgm:spPr/>
      <dgm:t>
        <a:bodyPr/>
        <a:lstStyle/>
        <a:p>
          <a:endParaRPr lang="en-US"/>
        </a:p>
      </dgm:t>
    </dgm:pt>
    <dgm:pt modelId="{3F82C92E-A844-4B57-BA9B-8223674F158E}" type="sibTrans" cxnId="{EC3A06A3-832A-4711-A578-45B7ADD68137}">
      <dgm:prSet/>
      <dgm:spPr/>
      <dgm:t>
        <a:bodyPr/>
        <a:lstStyle/>
        <a:p>
          <a:endParaRPr lang="en-US"/>
        </a:p>
      </dgm:t>
    </dgm:pt>
    <dgm:pt modelId="{20ACFC48-4745-4E68-8E76-75B880C942CD}" type="pres">
      <dgm:prSet presAssocID="{4EE3B67A-B424-450D-A161-2846A60B3080}" presName="root" presStyleCnt="0">
        <dgm:presLayoutVars>
          <dgm:dir/>
          <dgm:resizeHandles val="exact"/>
        </dgm:presLayoutVars>
      </dgm:prSet>
      <dgm:spPr/>
    </dgm:pt>
    <dgm:pt modelId="{C307311E-443B-44F4-BF0C-CF2864041766}" type="pres">
      <dgm:prSet presAssocID="{DE731DF3-848A-46D4-8A91-B342B4C044DA}" presName="compNode" presStyleCnt="0"/>
      <dgm:spPr/>
    </dgm:pt>
    <dgm:pt modelId="{D5B15466-FA1A-4C5E-815F-51E83212DFF6}" type="pres">
      <dgm:prSet presAssocID="{DE731DF3-848A-46D4-8A91-B342B4C044D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E8FD7799-0ABF-4B83-8296-2A8D90B0E04F}" type="pres">
      <dgm:prSet presAssocID="{DE731DF3-848A-46D4-8A91-B342B4C044DA}" presName="spaceRect" presStyleCnt="0"/>
      <dgm:spPr/>
    </dgm:pt>
    <dgm:pt modelId="{1CE28F23-82EA-4CB8-B643-B3D1F2853EB4}" type="pres">
      <dgm:prSet presAssocID="{DE731DF3-848A-46D4-8A91-B342B4C044DA}" presName="textRect" presStyleLbl="revTx" presStyleIdx="0" presStyleCnt="6">
        <dgm:presLayoutVars>
          <dgm:chMax val="1"/>
          <dgm:chPref val="1"/>
        </dgm:presLayoutVars>
      </dgm:prSet>
      <dgm:spPr/>
    </dgm:pt>
    <dgm:pt modelId="{250E1499-3D60-4A29-83C9-10B4B7F4CC7B}" type="pres">
      <dgm:prSet presAssocID="{8D3C10E4-113B-43AA-A046-100E2BC6EC5E}" presName="sibTrans" presStyleCnt="0"/>
      <dgm:spPr/>
    </dgm:pt>
    <dgm:pt modelId="{16E187FB-3976-447B-9C73-40BA33F662F9}" type="pres">
      <dgm:prSet presAssocID="{252F7ADE-D767-438B-9330-731248317361}" presName="compNode" presStyleCnt="0"/>
      <dgm:spPr/>
    </dgm:pt>
    <dgm:pt modelId="{2761F6C4-916E-4B2C-B0F0-1E8A77367E2F}" type="pres">
      <dgm:prSet presAssocID="{252F7ADE-D767-438B-9330-731248317361}"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Face with No Fill"/>
        </a:ext>
      </dgm:extLst>
    </dgm:pt>
    <dgm:pt modelId="{13D338E9-1309-4F6F-85EE-4E8825CAE632}" type="pres">
      <dgm:prSet presAssocID="{252F7ADE-D767-438B-9330-731248317361}" presName="spaceRect" presStyleCnt="0"/>
      <dgm:spPr/>
    </dgm:pt>
    <dgm:pt modelId="{DB7B85A7-C2AB-4E2D-B9FF-FC1A98AF9D43}" type="pres">
      <dgm:prSet presAssocID="{252F7ADE-D767-438B-9330-731248317361}" presName="textRect" presStyleLbl="revTx" presStyleIdx="1" presStyleCnt="6">
        <dgm:presLayoutVars>
          <dgm:chMax val="1"/>
          <dgm:chPref val="1"/>
        </dgm:presLayoutVars>
      </dgm:prSet>
      <dgm:spPr/>
    </dgm:pt>
    <dgm:pt modelId="{A4DA0988-61A1-495D-944A-B291DD12F6C9}" type="pres">
      <dgm:prSet presAssocID="{861CD14D-DEC2-4F4D-A7B3-28B3E47F3B36}" presName="sibTrans" presStyleCnt="0"/>
      <dgm:spPr/>
    </dgm:pt>
    <dgm:pt modelId="{BD9BF0F1-BEE4-42BD-AEFC-3D624E68DAC5}" type="pres">
      <dgm:prSet presAssocID="{B0F0EA0D-E2B0-4344-ABEB-98D13E9C56BA}" presName="compNode" presStyleCnt="0"/>
      <dgm:spPr/>
    </dgm:pt>
    <dgm:pt modelId="{CCD8AA9F-DDB1-499B-B211-C9C3B4405B31}" type="pres">
      <dgm:prSet presAssocID="{B0F0EA0D-E2B0-4344-ABEB-98D13E9C56B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un"/>
        </a:ext>
      </dgm:extLst>
    </dgm:pt>
    <dgm:pt modelId="{C7CF04D2-D99F-49F1-A74E-B045B8F5EDE0}" type="pres">
      <dgm:prSet presAssocID="{B0F0EA0D-E2B0-4344-ABEB-98D13E9C56BA}" presName="spaceRect" presStyleCnt="0"/>
      <dgm:spPr/>
    </dgm:pt>
    <dgm:pt modelId="{6B37040C-3562-4439-9A85-78CB26079DF7}" type="pres">
      <dgm:prSet presAssocID="{B0F0EA0D-E2B0-4344-ABEB-98D13E9C56BA}" presName="textRect" presStyleLbl="revTx" presStyleIdx="2" presStyleCnt="6">
        <dgm:presLayoutVars>
          <dgm:chMax val="1"/>
          <dgm:chPref val="1"/>
        </dgm:presLayoutVars>
      </dgm:prSet>
      <dgm:spPr/>
    </dgm:pt>
    <dgm:pt modelId="{AE545DEE-980C-4BB2-9F9D-5A935DCAD72D}" type="pres">
      <dgm:prSet presAssocID="{7A0D83A0-3770-4533-BDB8-81059C60E906}" presName="sibTrans" presStyleCnt="0"/>
      <dgm:spPr/>
    </dgm:pt>
    <dgm:pt modelId="{C17D2347-A3DA-4A9A-B178-04199A63692A}" type="pres">
      <dgm:prSet presAssocID="{0D97D3CE-7869-4423-A658-AE274DEECB0A}" presName="compNode" presStyleCnt="0"/>
      <dgm:spPr/>
    </dgm:pt>
    <dgm:pt modelId="{A3E58B9D-8E49-47D0-8F73-153889EB4052}" type="pres">
      <dgm:prSet presAssocID="{0D97D3CE-7869-4423-A658-AE274DEECB0A}"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23206E1E-803C-4DF5-895D-F93BD0B5B82E}" type="pres">
      <dgm:prSet presAssocID="{0D97D3CE-7869-4423-A658-AE274DEECB0A}" presName="spaceRect" presStyleCnt="0"/>
      <dgm:spPr/>
    </dgm:pt>
    <dgm:pt modelId="{971E41B4-A58B-44E0-81E8-EEB9C49352C8}" type="pres">
      <dgm:prSet presAssocID="{0D97D3CE-7869-4423-A658-AE274DEECB0A}" presName="textRect" presStyleLbl="revTx" presStyleIdx="3" presStyleCnt="6">
        <dgm:presLayoutVars>
          <dgm:chMax val="1"/>
          <dgm:chPref val="1"/>
        </dgm:presLayoutVars>
      </dgm:prSet>
      <dgm:spPr/>
    </dgm:pt>
    <dgm:pt modelId="{8A638CD6-C864-46CB-90ED-46A1B2A4DDE3}" type="pres">
      <dgm:prSet presAssocID="{C6CE63C2-A9F7-493B-B348-3EB8B07BBCB3}" presName="sibTrans" presStyleCnt="0"/>
      <dgm:spPr/>
    </dgm:pt>
    <dgm:pt modelId="{0642EE67-3063-48F5-8127-A56FB637BD2B}" type="pres">
      <dgm:prSet presAssocID="{FC6D8900-20C6-489D-A426-7CFE59239CDC}" presName="compNode" presStyleCnt="0"/>
      <dgm:spPr/>
    </dgm:pt>
    <dgm:pt modelId="{FEFEA4D4-FB12-4512-A342-BB883BDB8DE8}" type="pres">
      <dgm:prSet presAssocID="{FC6D8900-20C6-489D-A426-7CFE59239CD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rying Face with No Fill"/>
        </a:ext>
      </dgm:extLst>
    </dgm:pt>
    <dgm:pt modelId="{B5395217-FAD0-4B18-9343-CE49BA23386F}" type="pres">
      <dgm:prSet presAssocID="{FC6D8900-20C6-489D-A426-7CFE59239CDC}" presName="spaceRect" presStyleCnt="0"/>
      <dgm:spPr/>
    </dgm:pt>
    <dgm:pt modelId="{23B5D859-0D52-4408-8221-A90104312074}" type="pres">
      <dgm:prSet presAssocID="{FC6D8900-20C6-489D-A426-7CFE59239CDC}" presName="textRect" presStyleLbl="revTx" presStyleIdx="4" presStyleCnt="6">
        <dgm:presLayoutVars>
          <dgm:chMax val="1"/>
          <dgm:chPref val="1"/>
        </dgm:presLayoutVars>
      </dgm:prSet>
      <dgm:spPr/>
    </dgm:pt>
    <dgm:pt modelId="{695FA8AF-8DA5-4F98-8157-EDB9A28F30DC}" type="pres">
      <dgm:prSet presAssocID="{97562100-5C05-42FF-A297-4A840CEAF294}" presName="sibTrans" presStyleCnt="0"/>
      <dgm:spPr/>
    </dgm:pt>
    <dgm:pt modelId="{3E107066-83C4-4097-9B8B-00AF13DA16AC}" type="pres">
      <dgm:prSet presAssocID="{E83BE9C6-883C-4A4C-9E36-25E683469D99}" presName="compNode" presStyleCnt="0"/>
      <dgm:spPr/>
    </dgm:pt>
    <dgm:pt modelId="{2686C673-339D-4231-A610-E1A636C986D2}" type="pres">
      <dgm:prSet presAssocID="{E83BE9C6-883C-4A4C-9E36-25E683469D99}"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7DC445CB-FC70-4A8B-9C97-B3B24CE1B369}" type="pres">
      <dgm:prSet presAssocID="{E83BE9C6-883C-4A4C-9E36-25E683469D99}" presName="spaceRect" presStyleCnt="0"/>
      <dgm:spPr/>
    </dgm:pt>
    <dgm:pt modelId="{CE6C626C-2918-4937-927A-4D3B74C84334}" type="pres">
      <dgm:prSet presAssocID="{E83BE9C6-883C-4A4C-9E36-25E683469D99}" presName="textRect" presStyleLbl="revTx" presStyleIdx="5" presStyleCnt="6">
        <dgm:presLayoutVars>
          <dgm:chMax val="1"/>
          <dgm:chPref val="1"/>
        </dgm:presLayoutVars>
      </dgm:prSet>
      <dgm:spPr/>
    </dgm:pt>
  </dgm:ptLst>
  <dgm:cxnLst>
    <dgm:cxn modelId="{66280617-3F92-4D1A-9427-580EC6662CB2}" type="presOf" srcId="{DE731DF3-848A-46D4-8A91-B342B4C044DA}" destId="{1CE28F23-82EA-4CB8-B643-B3D1F2853EB4}" srcOrd="0" destOrd="0" presId="urn:microsoft.com/office/officeart/2018/2/layout/IconLabelList"/>
    <dgm:cxn modelId="{5D56791D-829B-4598-9A64-67B312FE7B8E}" srcId="{4EE3B67A-B424-450D-A161-2846A60B3080}" destId="{DE731DF3-848A-46D4-8A91-B342B4C044DA}" srcOrd="0" destOrd="0" parTransId="{BE1AC031-F432-4856-94FD-E0A433084822}" sibTransId="{8D3C10E4-113B-43AA-A046-100E2BC6EC5E}"/>
    <dgm:cxn modelId="{8980DD3A-1E26-47AB-8A0F-9E6E9C24C4F7}" srcId="{4EE3B67A-B424-450D-A161-2846A60B3080}" destId="{0D97D3CE-7869-4423-A658-AE274DEECB0A}" srcOrd="3" destOrd="0" parTransId="{23A4AFB7-3E9F-4096-8A11-CC37B5695BA7}" sibTransId="{C6CE63C2-A9F7-493B-B348-3EB8B07BBCB3}"/>
    <dgm:cxn modelId="{10757E60-164B-41F7-83DA-07368356837A}" srcId="{4EE3B67A-B424-450D-A161-2846A60B3080}" destId="{FC6D8900-20C6-489D-A426-7CFE59239CDC}" srcOrd="4" destOrd="0" parTransId="{8C3F99B1-AE20-430D-9936-48819A5FD4EE}" sibTransId="{97562100-5C05-42FF-A297-4A840CEAF294}"/>
    <dgm:cxn modelId="{89C9826E-2C82-4819-B453-0DA0F45D53A9}" type="presOf" srcId="{0D97D3CE-7869-4423-A658-AE274DEECB0A}" destId="{971E41B4-A58B-44E0-81E8-EEB9C49352C8}" srcOrd="0" destOrd="0" presId="urn:microsoft.com/office/officeart/2018/2/layout/IconLabelList"/>
    <dgm:cxn modelId="{7EFBE350-1479-4977-8171-66F7EF3E78FE}" srcId="{4EE3B67A-B424-450D-A161-2846A60B3080}" destId="{B0F0EA0D-E2B0-4344-ABEB-98D13E9C56BA}" srcOrd="2" destOrd="0" parTransId="{622596CA-D276-4163-822E-48538F0E8358}" sibTransId="{7A0D83A0-3770-4533-BDB8-81059C60E906}"/>
    <dgm:cxn modelId="{2CAC6687-4F92-42BB-8056-6AEA6E0898AD}" type="presOf" srcId="{252F7ADE-D767-438B-9330-731248317361}" destId="{DB7B85A7-C2AB-4E2D-B9FF-FC1A98AF9D43}" srcOrd="0" destOrd="0" presId="urn:microsoft.com/office/officeart/2018/2/layout/IconLabelList"/>
    <dgm:cxn modelId="{22678488-E859-4565-812C-361A39525AEA}" type="presOf" srcId="{4EE3B67A-B424-450D-A161-2846A60B3080}" destId="{20ACFC48-4745-4E68-8E76-75B880C942CD}" srcOrd="0" destOrd="0" presId="urn:microsoft.com/office/officeart/2018/2/layout/IconLabelList"/>
    <dgm:cxn modelId="{DD4A2FA0-1302-4190-864B-BDA3BD8FB209}" type="presOf" srcId="{B0F0EA0D-E2B0-4344-ABEB-98D13E9C56BA}" destId="{6B37040C-3562-4439-9A85-78CB26079DF7}" srcOrd="0" destOrd="0" presId="urn:microsoft.com/office/officeart/2018/2/layout/IconLabelList"/>
    <dgm:cxn modelId="{EC3A06A3-832A-4711-A578-45B7ADD68137}" srcId="{4EE3B67A-B424-450D-A161-2846A60B3080}" destId="{E83BE9C6-883C-4A4C-9E36-25E683469D99}" srcOrd="5" destOrd="0" parTransId="{B52530DB-2CB1-4239-AED8-6F49497F966E}" sibTransId="{3F82C92E-A844-4B57-BA9B-8223674F158E}"/>
    <dgm:cxn modelId="{8EA88DC3-95AF-4E95-B981-9D630DBD0303}" srcId="{4EE3B67A-B424-450D-A161-2846A60B3080}" destId="{252F7ADE-D767-438B-9330-731248317361}" srcOrd="1" destOrd="0" parTransId="{654E3424-AE15-41AD-8229-35CAC18862A1}" sibTransId="{861CD14D-DEC2-4F4D-A7B3-28B3E47F3B36}"/>
    <dgm:cxn modelId="{2EB094E2-31A7-42FB-853A-66805090FB16}" type="presOf" srcId="{FC6D8900-20C6-489D-A426-7CFE59239CDC}" destId="{23B5D859-0D52-4408-8221-A90104312074}" srcOrd="0" destOrd="0" presId="urn:microsoft.com/office/officeart/2018/2/layout/IconLabelList"/>
    <dgm:cxn modelId="{D7BE20E8-66B1-4A4B-87F3-79E1A02FD4AE}" type="presOf" srcId="{E83BE9C6-883C-4A4C-9E36-25E683469D99}" destId="{CE6C626C-2918-4937-927A-4D3B74C84334}" srcOrd="0" destOrd="0" presId="urn:microsoft.com/office/officeart/2018/2/layout/IconLabelList"/>
    <dgm:cxn modelId="{8C722586-D46C-4AD7-876A-25AB2CC04B44}" type="presParOf" srcId="{20ACFC48-4745-4E68-8E76-75B880C942CD}" destId="{C307311E-443B-44F4-BF0C-CF2864041766}" srcOrd="0" destOrd="0" presId="urn:microsoft.com/office/officeart/2018/2/layout/IconLabelList"/>
    <dgm:cxn modelId="{C7ABBB9D-BED6-4748-8C5D-A6BB47B8161B}" type="presParOf" srcId="{C307311E-443B-44F4-BF0C-CF2864041766}" destId="{D5B15466-FA1A-4C5E-815F-51E83212DFF6}" srcOrd="0" destOrd="0" presId="urn:microsoft.com/office/officeart/2018/2/layout/IconLabelList"/>
    <dgm:cxn modelId="{3B07B1A6-8A2D-4FEC-834A-1540BDDAE8E8}" type="presParOf" srcId="{C307311E-443B-44F4-BF0C-CF2864041766}" destId="{E8FD7799-0ABF-4B83-8296-2A8D90B0E04F}" srcOrd="1" destOrd="0" presId="urn:microsoft.com/office/officeart/2018/2/layout/IconLabelList"/>
    <dgm:cxn modelId="{8CDDB18B-CEE3-40C2-9BDB-D79525D1B0CD}" type="presParOf" srcId="{C307311E-443B-44F4-BF0C-CF2864041766}" destId="{1CE28F23-82EA-4CB8-B643-B3D1F2853EB4}" srcOrd="2" destOrd="0" presId="urn:microsoft.com/office/officeart/2018/2/layout/IconLabelList"/>
    <dgm:cxn modelId="{185A44FF-9AC8-49B3-9FD4-EE91D2523735}" type="presParOf" srcId="{20ACFC48-4745-4E68-8E76-75B880C942CD}" destId="{250E1499-3D60-4A29-83C9-10B4B7F4CC7B}" srcOrd="1" destOrd="0" presId="urn:microsoft.com/office/officeart/2018/2/layout/IconLabelList"/>
    <dgm:cxn modelId="{B602D655-9478-47FC-AA32-173BC9DCB463}" type="presParOf" srcId="{20ACFC48-4745-4E68-8E76-75B880C942CD}" destId="{16E187FB-3976-447B-9C73-40BA33F662F9}" srcOrd="2" destOrd="0" presId="urn:microsoft.com/office/officeart/2018/2/layout/IconLabelList"/>
    <dgm:cxn modelId="{1DDB8821-8BA6-45FC-98D9-C162DA34165A}" type="presParOf" srcId="{16E187FB-3976-447B-9C73-40BA33F662F9}" destId="{2761F6C4-916E-4B2C-B0F0-1E8A77367E2F}" srcOrd="0" destOrd="0" presId="urn:microsoft.com/office/officeart/2018/2/layout/IconLabelList"/>
    <dgm:cxn modelId="{5D170503-7E0C-41A9-AFC0-ECB707B14A06}" type="presParOf" srcId="{16E187FB-3976-447B-9C73-40BA33F662F9}" destId="{13D338E9-1309-4F6F-85EE-4E8825CAE632}" srcOrd="1" destOrd="0" presId="urn:microsoft.com/office/officeart/2018/2/layout/IconLabelList"/>
    <dgm:cxn modelId="{CA565C78-8A72-418C-93D9-58F2B3A7A230}" type="presParOf" srcId="{16E187FB-3976-447B-9C73-40BA33F662F9}" destId="{DB7B85A7-C2AB-4E2D-B9FF-FC1A98AF9D43}" srcOrd="2" destOrd="0" presId="urn:microsoft.com/office/officeart/2018/2/layout/IconLabelList"/>
    <dgm:cxn modelId="{D111CC33-E6F1-4803-A62D-2F1A8CECEC70}" type="presParOf" srcId="{20ACFC48-4745-4E68-8E76-75B880C942CD}" destId="{A4DA0988-61A1-495D-944A-B291DD12F6C9}" srcOrd="3" destOrd="0" presId="urn:microsoft.com/office/officeart/2018/2/layout/IconLabelList"/>
    <dgm:cxn modelId="{F1DABC30-9A8A-437A-9B4C-46A5CC7F9046}" type="presParOf" srcId="{20ACFC48-4745-4E68-8E76-75B880C942CD}" destId="{BD9BF0F1-BEE4-42BD-AEFC-3D624E68DAC5}" srcOrd="4" destOrd="0" presId="urn:microsoft.com/office/officeart/2018/2/layout/IconLabelList"/>
    <dgm:cxn modelId="{A9F14691-8B9C-4FF8-97D9-1183C0093D18}" type="presParOf" srcId="{BD9BF0F1-BEE4-42BD-AEFC-3D624E68DAC5}" destId="{CCD8AA9F-DDB1-499B-B211-C9C3B4405B31}" srcOrd="0" destOrd="0" presId="urn:microsoft.com/office/officeart/2018/2/layout/IconLabelList"/>
    <dgm:cxn modelId="{ABADD1F2-1501-47B4-96FC-3D5F97AD3D6C}" type="presParOf" srcId="{BD9BF0F1-BEE4-42BD-AEFC-3D624E68DAC5}" destId="{C7CF04D2-D99F-49F1-A74E-B045B8F5EDE0}" srcOrd="1" destOrd="0" presId="urn:microsoft.com/office/officeart/2018/2/layout/IconLabelList"/>
    <dgm:cxn modelId="{7C5AB959-8278-4401-B506-26E882F6D36B}" type="presParOf" srcId="{BD9BF0F1-BEE4-42BD-AEFC-3D624E68DAC5}" destId="{6B37040C-3562-4439-9A85-78CB26079DF7}" srcOrd="2" destOrd="0" presId="urn:microsoft.com/office/officeart/2018/2/layout/IconLabelList"/>
    <dgm:cxn modelId="{99CA7A43-2894-4F86-B140-4B031F246348}" type="presParOf" srcId="{20ACFC48-4745-4E68-8E76-75B880C942CD}" destId="{AE545DEE-980C-4BB2-9F9D-5A935DCAD72D}" srcOrd="5" destOrd="0" presId="urn:microsoft.com/office/officeart/2018/2/layout/IconLabelList"/>
    <dgm:cxn modelId="{C41F224D-DEE6-4F59-84BF-07E390CBE39E}" type="presParOf" srcId="{20ACFC48-4745-4E68-8E76-75B880C942CD}" destId="{C17D2347-A3DA-4A9A-B178-04199A63692A}" srcOrd="6" destOrd="0" presId="urn:microsoft.com/office/officeart/2018/2/layout/IconLabelList"/>
    <dgm:cxn modelId="{5B79F2AC-5123-4A7E-B50B-A9C2F6210904}" type="presParOf" srcId="{C17D2347-A3DA-4A9A-B178-04199A63692A}" destId="{A3E58B9D-8E49-47D0-8F73-153889EB4052}" srcOrd="0" destOrd="0" presId="urn:microsoft.com/office/officeart/2018/2/layout/IconLabelList"/>
    <dgm:cxn modelId="{EFFE19B9-E8A7-4B6F-A0A2-75C4A9D41630}" type="presParOf" srcId="{C17D2347-A3DA-4A9A-B178-04199A63692A}" destId="{23206E1E-803C-4DF5-895D-F93BD0B5B82E}" srcOrd="1" destOrd="0" presId="urn:microsoft.com/office/officeart/2018/2/layout/IconLabelList"/>
    <dgm:cxn modelId="{6C88BD49-AE29-44AE-BCAA-6036E0EC11C1}" type="presParOf" srcId="{C17D2347-A3DA-4A9A-B178-04199A63692A}" destId="{971E41B4-A58B-44E0-81E8-EEB9C49352C8}" srcOrd="2" destOrd="0" presId="urn:microsoft.com/office/officeart/2018/2/layout/IconLabelList"/>
    <dgm:cxn modelId="{9CC88A40-24CF-4939-A5EA-003EA8FBF51B}" type="presParOf" srcId="{20ACFC48-4745-4E68-8E76-75B880C942CD}" destId="{8A638CD6-C864-46CB-90ED-46A1B2A4DDE3}" srcOrd="7" destOrd="0" presId="urn:microsoft.com/office/officeart/2018/2/layout/IconLabelList"/>
    <dgm:cxn modelId="{9112CC0C-A139-42A8-AECA-11B44BB7B66B}" type="presParOf" srcId="{20ACFC48-4745-4E68-8E76-75B880C942CD}" destId="{0642EE67-3063-48F5-8127-A56FB637BD2B}" srcOrd="8" destOrd="0" presId="urn:microsoft.com/office/officeart/2018/2/layout/IconLabelList"/>
    <dgm:cxn modelId="{FD2BF1ED-B345-4E04-9C8C-770A53813A6B}" type="presParOf" srcId="{0642EE67-3063-48F5-8127-A56FB637BD2B}" destId="{FEFEA4D4-FB12-4512-A342-BB883BDB8DE8}" srcOrd="0" destOrd="0" presId="urn:microsoft.com/office/officeart/2018/2/layout/IconLabelList"/>
    <dgm:cxn modelId="{E386A8DC-A657-427D-85DF-2F336EB61804}" type="presParOf" srcId="{0642EE67-3063-48F5-8127-A56FB637BD2B}" destId="{B5395217-FAD0-4B18-9343-CE49BA23386F}" srcOrd="1" destOrd="0" presId="urn:microsoft.com/office/officeart/2018/2/layout/IconLabelList"/>
    <dgm:cxn modelId="{E8335676-3F68-431E-8459-39D7010D92FC}" type="presParOf" srcId="{0642EE67-3063-48F5-8127-A56FB637BD2B}" destId="{23B5D859-0D52-4408-8221-A90104312074}" srcOrd="2" destOrd="0" presId="urn:microsoft.com/office/officeart/2018/2/layout/IconLabelList"/>
    <dgm:cxn modelId="{CDC8BB28-A818-407A-B1C3-6B9721720DF6}" type="presParOf" srcId="{20ACFC48-4745-4E68-8E76-75B880C942CD}" destId="{695FA8AF-8DA5-4F98-8157-EDB9A28F30DC}" srcOrd="9" destOrd="0" presId="urn:microsoft.com/office/officeart/2018/2/layout/IconLabelList"/>
    <dgm:cxn modelId="{A74DD0AF-824F-4458-9AC3-D5A9E4D0558D}" type="presParOf" srcId="{20ACFC48-4745-4E68-8E76-75B880C942CD}" destId="{3E107066-83C4-4097-9B8B-00AF13DA16AC}" srcOrd="10" destOrd="0" presId="urn:microsoft.com/office/officeart/2018/2/layout/IconLabelList"/>
    <dgm:cxn modelId="{05CD0368-3A07-4FAC-B023-9A9AEE50031A}" type="presParOf" srcId="{3E107066-83C4-4097-9B8B-00AF13DA16AC}" destId="{2686C673-339D-4231-A610-E1A636C986D2}" srcOrd="0" destOrd="0" presId="urn:microsoft.com/office/officeart/2018/2/layout/IconLabelList"/>
    <dgm:cxn modelId="{8A2F3656-0638-49EA-9E58-45E85DAA0C95}" type="presParOf" srcId="{3E107066-83C4-4097-9B8B-00AF13DA16AC}" destId="{7DC445CB-FC70-4A8B-9C97-B3B24CE1B369}" srcOrd="1" destOrd="0" presId="urn:microsoft.com/office/officeart/2018/2/layout/IconLabelList"/>
    <dgm:cxn modelId="{B0BB67A6-8AC9-433F-AB53-2892C45A5F5B}" type="presParOf" srcId="{3E107066-83C4-4097-9B8B-00AF13DA16AC}" destId="{CE6C626C-2918-4937-927A-4D3B74C8433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D126A8-F9DD-4380-B445-385EFDCE4F01}">
      <dsp:nvSpPr>
        <dsp:cNvPr id="0" name=""/>
        <dsp:cNvSpPr/>
      </dsp:nvSpPr>
      <dsp:spPr>
        <a:xfrm>
          <a:off x="0" y="20880"/>
          <a:ext cx="6699502" cy="177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kern="1200" dirty="0"/>
            <a:t>Good afternoon, my name is Gemma, and today I’m going to talk about my digital skills, how they’ve developed over the past 10 weeks, how I’ve applied them in both academic and practical settings, and how I plan to continue building and using these skills in my future career.</a:t>
          </a:r>
          <a:endParaRPr lang="en-US" sz="1900" kern="1200" dirty="0"/>
        </a:p>
      </dsp:txBody>
      <dsp:txXfrm>
        <a:off x="86814" y="107694"/>
        <a:ext cx="6525874" cy="1604772"/>
      </dsp:txXfrm>
    </dsp:sp>
    <dsp:sp modelId="{01E97249-66EE-497A-ACE9-D3277C78A8CB}">
      <dsp:nvSpPr>
        <dsp:cNvPr id="0" name=""/>
        <dsp:cNvSpPr/>
      </dsp:nvSpPr>
      <dsp:spPr>
        <a:xfrm>
          <a:off x="0" y="1854000"/>
          <a:ext cx="6699502" cy="177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kern="1200" dirty="0"/>
            <a:t>Digital skills are essential in almost every industry today, so understanding my strengths and areas for growth is an important part of my professional development.</a:t>
          </a:r>
          <a:endParaRPr lang="en-US" sz="1900" kern="1200" dirty="0"/>
        </a:p>
      </dsp:txBody>
      <dsp:txXfrm>
        <a:off x="86814" y="1940814"/>
        <a:ext cx="6525874" cy="1604772"/>
      </dsp:txXfrm>
    </dsp:sp>
    <dsp:sp modelId="{38AA5264-EFCF-46E8-B5D9-131F8D16C4C4}">
      <dsp:nvSpPr>
        <dsp:cNvPr id="0" name=""/>
        <dsp:cNvSpPr/>
      </dsp:nvSpPr>
      <dsp:spPr>
        <a:xfrm>
          <a:off x="0" y="3687120"/>
          <a:ext cx="6699502" cy="177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kern="1200" dirty="0"/>
            <a:t>In this presentation, I’ll outline the key digital skills I’ve developed, give examples of how I’ve used them in real situations, and explain how I intend to apply and strengthen these skills as I move forward into my professional career.</a:t>
          </a:r>
          <a:endParaRPr lang="en-US" sz="1900" kern="1200" dirty="0"/>
        </a:p>
      </dsp:txBody>
      <dsp:txXfrm>
        <a:off x="86814" y="3773934"/>
        <a:ext cx="6525874" cy="16047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8B32B-7674-4382-AFFF-33604861F275}">
      <dsp:nvSpPr>
        <dsp:cNvPr id="0" name=""/>
        <dsp:cNvSpPr/>
      </dsp:nvSpPr>
      <dsp:spPr>
        <a:xfrm>
          <a:off x="210081" y="179013"/>
          <a:ext cx="1154586" cy="115458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C179BA-6F38-4F2F-8711-45AA8A599E1C}">
      <dsp:nvSpPr>
        <dsp:cNvPr id="0" name=""/>
        <dsp:cNvSpPr/>
      </dsp:nvSpPr>
      <dsp:spPr>
        <a:xfrm>
          <a:off x="452545" y="421476"/>
          <a:ext cx="669660" cy="6696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0D26AF-48E6-49AC-9B29-49F6F4D122F8}">
      <dsp:nvSpPr>
        <dsp:cNvPr id="0" name=""/>
        <dsp:cNvSpPr/>
      </dsp:nvSpPr>
      <dsp:spPr>
        <a:xfrm>
          <a:off x="1612079" y="179013"/>
          <a:ext cx="2721525" cy="1154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Practical assessments </a:t>
          </a:r>
        </a:p>
      </dsp:txBody>
      <dsp:txXfrm>
        <a:off x="1612079" y="179013"/>
        <a:ext cx="2721525" cy="1154586"/>
      </dsp:txXfrm>
    </dsp:sp>
    <dsp:sp modelId="{BFF6F90F-8F46-4B0B-B668-E59788F9F068}">
      <dsp:nvSpPr>
        <dsp:cNvPr id="0" name=""/>
        <dsp:cNvSpPr/>
      </dsp:nvSpPr>
      <dsp:spPr>
        <a:xfrm>
          <a:off x="4807810" y="179013"/>
          <a:ext cx="1154586" cy="115458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A29610-6F7E-484D-822B-A7A3DAF8CA0A}">
      <dsp:nvSpPr>
        <dsp:cNvPr id="0" name=""/>
        <dsp:cNvSpPr/>
      </dsp:nvSpPr>
      <dsp:spPr>
        <a:xfrm>
          <a:off x="5050273" y="421476"/>
          <a:ext cx="669660" cy="6696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FD66EA-660F-4A6B-8B14-379CCDB06826}">
      <dsp:nvSpPr>
        <dsp:cNvPr id="0" name=""/>
        <dsp:cNvSpPr/>
      </dsp:nvSpPr>
      <dsp:spPr>
        <a:xfrm>
          <a:off x="6209807" y="179013"/>
          <a:ext cx="2721525" cy="1154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Independent learning</a:t>
          </a:r>
          <a:endParaRPr lang="en-US" sz="2400" kern="1200"/>
        </a:p>
      </dsp:txBody>
      <dsp:txXfrm>
        <a:off x="6209807" y="179013"/>
        <a:ext cx="2721525" cy="1154586"/>
      </dsp:txXfrm>
    </dsp:sp>
    <dsp:sp modelId="{A37842D7-A2FF-4F11-ABCC-FEC732EF8AF0}">
      <dsp:nvSpPr>
        <dsp:cNvPr id="0" name=""/>
        <dsp:cNvSpPr/>
      </dsp:nvSpPr>
      <dsp:spPr>
        <a:xfrm>
          <a:off x="210081" y="1879893"/>
          <a:ext cx="1154586" cy="115458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D4972-CCD9-45B4-9418-E3A6F30AC194}">
      <dsp:nvSpPr>
        <dsp:cNvPr id="0" name=""/>
        <dsp:cNvSpPr/>
      </dsp:nvSpPr>
      <dsp:spPr>
        <a:xfrm>
          <a:off x="452545" y="2122357"/>
          <a:ext cx="669660" cy="6696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5FDC49-A232-49E7-80E7-FB23765BA7F3}">
      <dsp:nvSpPr>
        <dsp:cNvPr id="0" name=""/>
        <dsp:cNvSpPr/>
      </dsp:nvSpPr>
      <dsp:spPr>
        <a:xfrm>
          <a:off x="1612079" y="1879893"/>
          <a:ext cx="2721525" cy="1154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Using platforms e.g LinkedIn Learning</a:t>
          </a:r>
          <a:endParaRPr lang="en-US" sz="2400" kern="1200"/>
        </a:p>
      </dsp:txBody>
      <dsp:txXfrm>
        <a:off x="1612079" y="1879893"/>
        <a:ext cx="2721525" cy="1154586"/>
      </dsp:txXfrm>
    </dsp:sp>
    <dsp:sp modelId="{4B4933FC-EA07-4B93-956F-BC32AE3E3EB2}">
      <dsp:nvSpPr>
        <dsp:cNvPr id="0" name=""/>
        <dsp:cNvSpPr/>
      </dsp:nvSpPr>
      <dsp:spPr>
        <a:xfrm>
          <a:off x="4807810" y="1879893"/>
          <a:ext cx="1154586" cy="115458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77DC50-FB07-451A-9A42-3895AA904924}">
      <dsp:nvSpPr>
        <dsp:cNvPr id="0" name=""/>
        <dsp:cNvSpPr/>
      </dsp:nvSpPr>
      <dsp:spPr>
        <a:xfrm>
          <a:off x="5050273" y="2122357"/>
          <a:ext cx="669660" cy="6696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95F1B8-534F-4842-A5A7-243602A7F615}">
      <dsp:nvSpPr>
        <dsp:cNvPr id="0" name=""/>
        <dsp:cNvSpPr/>
      </dsp:nvSpPr>
      <dsp:spPr>
        <a:xfrm>
          <a:off x="6209807" y="1879893"/>
          <a:ext cx="2721525" cy="1154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Practice through everyday tasks</a:t>
          </a:r>
          <a:endParaRPr lang="en-US" sz="2400" kern="1200"/>
        </a:p>
      </dsp:txBody>
      <dsp:txXfrm>
        <a:off x="6209807" y="1879893"/>
        <a:ext cx="2721525" cy="11545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C49A1-B032-43F1-A93B-8835B54EB83D}">
      <dsp:nvSpPr>
        <dsp:cNvPr id="0" name=""/>
        <dsp:cNvSpPr/>
      </dsp:nvSpPr>
      <dsp:spPr>
        <a:xfrm>
          <a:off x="0" y="512"/>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0ABF86-99B7-4BEC-86F9-58E9EF4C12AD}">
      <dsp:nvSpPr>
        <dsp:cNvPr id="0" name=""/>
        <dsp:cNvSpPr/>
      </dsp:nvSpPr>
      <dsp:spPr>
        <a:xfrm>
          <a:off x="0" y="512"/>
          <a:ext cx="6858000" cy="839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Power point (Presentations)</a:t>
          </a:r>
        </a:p>
      </dsp:txBody>
      <dsp:txXfrm>
        <a:off x="0" y="512"/>
        <a:ext cx="6858000" cy="839834"/>
      </dsp:txXfrm>
    </dsp:sp>
    <dsp:sp modelId="{B74AF91C-F3BD-4352-BA6C-C6D1A94AC1A6}">
      <dsp:nvSpPr>
        <dsp:cNvPr id="0" name=""/>
        <dsp:cNvSpPr/>
      </dsp:nvSpPr>
      <dsp:spPr>
        <a:xfrm>
          <a:off x="0" y="840347"/>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C13DF5-867C-4306-B80A-BF9E0DEB8766}">
      <dsp:nvSpPr>
        <dsp:cNvPr id="0" name=""/>
        <dsp:cNvSpPr/>
      </dsp:nvSpPr>
      <dsp:spPr>
        <a:xfrm>
          <a:off x="0" y="840347"/>
          <a:ext cx="6858000" cy="839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Data organisation (Excel, spreadsheets)</a:t>
          </a:r>
          <a:endParaRPr lang="en-US" sz="2300" kern="1200"/>
        </a:p>
      </dsp:txBody>
      <dsp:txXfrm>
        <a:off x="0" y="840347"/>
        <a:ext cx="6858000" cy="839834"/>
      </dsp:txXfrm>
    </dsp:sp>
    <dsp:sp modelId="{34B654B3-02D2-4C62-B8E0-0D04C52249F9}">
      <dsp:nvSpPr>
        <dsp:cNvPr id="0" name=""/>
        <dsp:cNvSpPr/>
      </dsp:nvSpPr>
      <dsp:spPr>
        <a:xfrm>
          <a:off x="0" y="1680181"/>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3F2F99-5DF0-44CB-9220-27417C849D54}">
      <dsp:nvSpPr>
        <dsp:cNvPr id="0" name=""/>
        <dsp:cNvSpPr/>
      </dsp:nvSpPr>
      <dsp:spPr>
        <a:xfrm>
          <a:off x="0" y="1680181"/>
          <a:ext cx="6858000" cy="839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Digital communication (email, Teams, online etiquette)</a:t>
          </a:r>
          <a:endParaRPr lang="en-US" sz="2300" kern="1200"/>
        </a:p>
      </dsp:txBody>
      <dsp:txXfrm>
        <a:off x="0" y="1680181"/>
        <a:ext cx="6858000" cy="839834"/>
      </dsp:txXfrm>
    </dsp:sp>
    <dsp:sp modelId="{F064AE5D-52D0-4973-AECA-59FE10E2E845}">
      <dsp:nvSpPr>
        <dsp:cNvPr id="0" name=""/>
        <dsp:cNvSpPr/>
      </dsp:nvSpPr>
      <dsp:spPr>
        <a:xfrm>
          <a:off x="0" y="2520016"/>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6A0CA4-A093-43C8-B20E-AD308AE97063}">
      <dsp:nvSpPr>
        <dsp:cNvPr id="0" name=""/>
        <dsp:cNvSpPr/>
      </dsp:nvSpPr>
      <dsp:spPr>
        <a:xfrm>
          <a:off x="0" y="2520016"/>
          <a:ext cx="6858000" cy="839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AI-assisted tools (Copilot, ChatGPT)</a:t>
          </a:r>
          <a:endParaRPr lang="en-US" sz="2300" kern="1200"/>
        </a:p>
      </dsp:txBody>
      <dsp:txXfrm>
        <a:off x="0" y="2520016"/>
        <a:ext cx="6858000" cy="839834"/>
      </dsp:txXfrm>
    </dsp:sp>
    <dsp:sp modelId="{A835BD31-09B4-416E-8EDE-A5E09A099583}">
      <dsp:nvSpPr>
        <dsp:cNvPr id="0" name=""/>
        <dsp:cNvSpPr/>
      </dsp:nvSpPr>
      <dsp:spPr>
        <a:xfrm>
          <a:off x="0" y="3359850"/>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DA47A0-FDCD-42BF-92E5-F046C84BAE66}">
      <dsp:nvSpPr>
        <dsp:cNvPr id="0" name=""/>
        <dsp:cNvSpPr/>
      </dsp:nvSpPr>
      <dsp:spPr>
        <a:xfrm>
          <a:off x="0" y="3359850"/>
          <a:ext cx="6858000" cy="839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Time management tools (calendars, planners) outlook.</a:t>
          </a:r>
          <a:endParaRPr lang="en-US" sz="2300" kern="1200"/>
        </a:p>
      </dsp:txBody>
      <dsp:txXfrm>
        <a:off x="0" y="3359850"/>
        <a:ext cx="6858000" cy="8398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A2034-3A5E-4D2F-BF4A-137E97098E4E}">
      <dsp:nvSpPr>
        <dsp:cNvPr id="0" name=""/>
        <dsp:cNvSpPr/>
      </dsp:nvSpPr>
      <dsp:spPr>
        <a:xfrm>
          <a:off x="58020" y="47236"/>
          <a:ext cx="892552" cy="892552"/>
        </a:xfrm>
        <a:prstGeom prst="ellipse">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A2D3BF9E-D22A-4A99-B806-B438073C4652}">
      <dsp:nvSpPr>
        <dsp:cNvPr id="0" name=""/>
        <dsp:cNvSpPr/>
      </dsp:nvSpPr>
      <dsp:spPr>
        <a:xfrm>
          <a:off x="245456" y="234672"/>
          <a:ext cx="517680" cy="517680"/>
        </a:xfrm>
        <a:prstGeom prst="rect">
          <a:avLst/>
        </a:prstGeom>
        <a:blipFill>
          <a:blip xmlns:r="http://schemas.openxmlformats.org/officeDocument/2006/relationships" r:embed="rId1"/>
          <a:srcRect/>
          <a:stretch>
            <a:fillRect l="-25000" r="-25000"/>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D2ACD73-47CD-4AEF-B74C-43114DEAF099}">
      <dsp:nvSpPr>
        <dsp:cNvPr id="0" name=""/>
        <dsp:cNvSpPr/>
      </dsp:nvSpPr>
      <dsp:spPr>
        <a:xfrm>
          <a:off x="1141834" y="47236"/>
          <a:ext cx="2103873" cy="892552"/>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dirty="0"/>
            <a:t>In my university work</a:t>
          </a:r>
        </a:p>
      </dsp:txBody>
      <dsp:txXfrm>
        <a:off x="1141834" y="47236"/>
        <a:ext cx="2103873" cy="892552"/>
      </dsp:txXfrm>
    </dsp:sp>
    <dsp:sp modelId="{D853E323-3BE8-497C-ACB0-9064C59C014B}">
      <dsp:nvSpPr>
        <dsp:cNvPr id="0" name=""/>
        <dsp:cNvSpPr/>
      </dsp:nvSpPr>
      <dsp:spPr>
        <a:xfrm>
          <a:off x="3612292" y="47236"/>
          <a:ext cx="892552" cy="892552"/>
        </a:xfrm>
        <a:prstGeom prst="ellipse">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3859CBB0-856A-4576-9AF2-32E04B6322E4}">
      <dsp:nvSpPr>
        <dsp:cNvPr id="0" name=""/>
        <dsp:cNvSpPr/>
      </dsp:nvSpPr>
      <dsp:spPr>
        <a:xfrm>
          <a:off x="3799728" y="234672"/>
          <a:ext cx="517680" cy="5176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0765B81-6A33-4F72-8228-337031617C94}">
      <dsp:nvSpPr>
        <dsp:cNvPr id="0" name=""/>
        <dsp:cNvSpPr/>
      </dsp:nvSpPr>
      <dsp:spPr>
        <a:xfrm>
          <a:off x="4696105" y="47236"/>
          <a:ext cx="2103873" cy="892552"/>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dirty="0"/>
            <a:t>Group projects</a:t>
          </a:r>
          <a:endParaRPr lang="en-US" sz="2200" kern="1200" dirty="0"/>
        </a:p>
      </dsp:txBody>
      <dsp:txXfrm>
        <a:off x="4696105" y="47236"/>
        <a:ext cx="2103873" cy="892552"/>
      </dsp:txXfrm>
    </dsp:sp>
    <dsp:sp modelId="{71FE7BAA-DDF3-4B98-825F-9555F5C84078}">
      <dsp:nvSpPr>
        <dsp:cNvPr id="0" name=""/>
        <dsp:cNvSpPr/>
      </dsp:nvSpPr>
      <dsp:spPr>
        <a:xfrm>
          <a:off x="58020" y="1653822"/>
          <a:ext cx="892552" cy="892552"/>
        </a:xfrm>
        <a:prstGeom prst="ellipse">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361434B0-674F-44F5-8325-950BA85FE2CD}">
      <dsp:nvSpPr>
        <dsp:cNvPr id="0" name=""/>
        <dsp:cNvSpPr/>
      </dsp:nvSpPr>
      <dsp:spPr>
        <a:xfrm>
          <a:off x="245456" y="1841258"/>
          <a:ext cx="517680" cy="5176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2484716-067C-4985-9D9B-7EC0A080A6D1}">
      <dsp:nvSpPr>
        <dsp:cNvPr id="0" name=""/>
        <dsp:cNvSpPr/>
      </dsp:nvSpPr>
      <dsp:spPr>
        <a:xfrm>
          <a:off x="1141834" y="1653822"/>
          <a:ext cx="2103873" cy="892552"/>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dirty="0"/>
            <a:t>Analysing data</a:t>
          </a:r>
          <a:endParaRPr lang="en-US" sz="2200" kern="1200" dirty="0"/>
        </a:p>
      </dsp:txBody>
      <dsp:txXfrm>
        <a:off x="1141834" y="1653822"/>
        <a:ext cx="2103873" cy="892552"/>
      </dsp:txXfrm>
    </dsp:sp>
    <dsp:sp modelId="{CF628FEF-76C6-48C8-BB5C-EDFBBF44097D}">
      <dsp:nvSpPr>
        <dsp:cNvPr id="0" name=""/>
        <dsp:cNvSpPr/>
      </dsp:nvSpPr>
      <dsp:spPr>
        <a:xfrm>
          <a:off x="3612292" y="1653822"/>
          <a:ext cx="892552" cy="892552"/>
        </a:xfrm>
        <a:prstGeom prst="ellipse">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C014A98D-F6C7-40F2-B396-2F556706FD14}">
      <dsp:nvSpPr>
        <dsp:cNvPr id="0" name=""/>
        <dsp:cNvSpPr/>
      </dsp:nvSpPr>
      <dsp:spPr>
        <a:xfrm>
          <a:off x="3799728" y="1841258"/>
          <a:ext cx="517680" cy="517680"/>
        </a:xfrm>
        <a:prstGeom prst="rect">
          <a:avLst/>
        </a:prstGeom>
        <a:blipFill>
          <a:blip xmlns:r="http://schemas.openxmlformats.org/officeDocument/2006/relationships" r:embed="rId4"/>
          <a:srcRect/>
          <a:stretch>
            <a:fillRect l="-25000" r="-25000"/>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B5C4145-D753-4F22-94D2-EDBFA416ACD0}">
      <dsp:nvSpPr>
        <dsp:cNvPr id="0" name=""/>
        <dsp:cNvSpPr/>
      </dsp:nvSpPr>
      <dsp:spPr>
        <a:xfrm>
          <a:off x="4696105" y="1653822"/>
          <a:ext cx="2103873" cy="892552"/>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dirty="0"/>
            <a:t>In my personal </a:t>
          </a:r>
          <a:r>
            <a:rPr lang="en-US" sz="2200" kern="1200" dirty="0" err="1"/>
            <a:t>organisation</a:t>
          </a:r>
          <a:r>
            <a:rPr lang="en-US" sz="2200" kern="1200" dirty="0"/>
            <a:t> </a:t>
          </a:r>
        </a:p>
      </dsp:txBody>
      <dsp:txXfrm>
        <a:off x="4696105" y="1653822"/>
        <a:ext cx="2103873" cy="892552"/>
      </dsp:txXfrm>
    </dsp:sp>
    <dsp:sp modelId="{C2843531-26B6-46E5-88CE-C692353BB9A5}">
      <dsp:nvSpPr>
        <dsp:cNvPr id="0" name=""/>
        <dsp:cNvSpPr/>
      </dsp:nvSpPr>
      <dsp:spPr>
        <a:xfrm>
          <a:off x="58020" y="3260408"/>
          <a:ext cx="892552" cy="892552"/>
        </a:xfrm>
        <a:prstGeom prst="ellipse">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BD7FA8E6-F565-4B14-A2C6-25387D21C5FF}">
      <dsp:nvSpPr>
        <dsp:cNvPr id="0" name=""/>
        <dsp:cNvSpPr/>
      </dsp:nvSpPr>
      <dsp:spPr>
        <a:xfrm>
          <a:off x="245456" y="3447844"/>
          <a:ext cx="517680" cy="517680"/>
        </a:xfrm>
        <a:prstGeom prst="rect">
          <a:avLst/>
        </a:prstGeom>
        <a:blipFill>
          <a:blip xmlns:r="http://schemas.openxmlformats.org/officeDocument/2006/relationships" r:embed="rId5"/>
          <a:srcRect/>
          <a:stretch>
            <a:fillRect l="-54000" r="-54000"/>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162679A6-3DB1-44EA-A5FA-10AEE0AAE310}">
      <dsp:nvSpPr>
        <dsp:cNvPr id="0" name=""/>
        <dsp:cNvSpPr/>
      </dsp:nvSpPr>
      <dsp:spPr>
        <a:xfrm>
          <a:off x="1141834" y="3260408"/>
          <a:ext cx="2103873" cy="892552"/>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dirty="0"/>
            <a:t>In Developing My Employability</a:t>
          </a:r>
          <a:endParaRPr lang="en-US" sz="2200" kern="1200" dirty="0"/>
        </a:p>
      </dsp:txBody>
      <dsp:txXfrm>
        <a:off x="1141834" y="3260408"/>
        <a:ext cx="2103873" cy="8925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B15466-FA1A-4C5E-815F-51E83212DFF6}">
      <dsp:nvSpPr>
        <dsp:cNvPr id="0" name=""/>
        <dsp:cNvSpPr/>
      </dsp:nvSpPr>
      <dsp:spPr>
        <a:xfrm>
          <a:off x="615397" y="570978"/>
          <a:ext cx="878899" cy="8788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E28F23-82EA-4CB8-B643-B3D1F2853EB4}">
      <dsp:nvSpPr>
        <dsp:cNvPr id="0" name=""/>
        <dsp:cNvSpPr/>
      </dsp:nvSpPr>
      <dsp:spPr>
        <a:xfrm>
          <a:off x="78292" y="1779061"/>
          <a:ext cx="1953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Beginning the course with </a:t>
          </a:r>
          <a:r>
            <a:rPr lang="en-GB" sz="1500" b="1" kern="1200"/>
            <a:t>very little digital knowledge</a:t>
          </a:r>
          <a:endParaRPr lang="en-US" sz="1500" kern="1200"/>
        </a:p>
      </dsp:txBody>
      <dsp:txXfrm>
        <a:off x="78292" y="1779061"/>
        <a:ext cx="1953109" cy="720000"/>
      </dsp:txXfrm>
    </dsp:sp>
    <dsp:sp modelId="{2761F6C4-916E-4B2C-B0F0-1E8A77367E2F}">
      <dsp:nvSpPr>
        <dsp:cNvPr id="0" name=""/>
        <dsp:cNvSpPr/>
      </dsp:nvSpPr>
      <dsp:spPr>
        <a:xfrm>
          <a:off x="2910301" y="570978"/>
          <a:ext cx="878899" cy="8788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7B85A7-C2AB-4E2D-B9FF-FC1A98AF9D43}">
      <dsp:nvSpPr>
        <dsp:cNvPr id="0" name=""/>
        <dsp:cNvSpPr/>
      </dsp:nvSpPr>
      <dsp:spPr>
        <a:xfrm>
          <a:off x="2373196" y="1779061"/>
          <a:ext cx="1953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Feeling </a:t>
          </a:r>
          <a:r>
            <a:rPr lang="en-GB" sz="1500" b="1" kern="1200"/>
            <a:t>out of practice</a:t>
          </a:r>
          <a:r>
            <a:rPr lang="en-GB" sz="1500" kern="1200"/>
            <a:t> and unsure where to start</a:t>
          </a:r>
          <a:endParaRPr lang="en-US" sz="1500" kern="1200"/>
        </a:p>
      </dsp:txBody>
      <dsp:txXfrm>
        <a:off x="2373196" y="1779061"/>
        <a:ext cx="1953109" cy="720000"/>
      </dsp:txXfrm>
    </dsp:sp>
    <dsp:sp modelId="{CCD8AA9F-DDB1-499B-B211-C9C3B4405B31}">
      <dsp:nvSpPr>
        <dsp:cNvPr id="0" name=""/>
        <dsp:cNvSpPr/>
      </dsp:nvSpPr>
      <dsp:spPr>
        <a:xfrm>
          <a:off x="5205204" y="570978"/>
          <a:ext cx="878899" cy="8788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37040C-3562-4439-9A85-78CB26079DF7}">
      <dsp:nvSpPr>
        <dsp:cNvPr id="0" name=""/>
        <dsp:cNvSpPr/>
      </dsp:nvSpPr>
      <dsp:spPr>
        <a:xfrm>
          <a:off x="4668099" y="1779061"/>
          <a:ext cx="1953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Struggling to keep up with the </a:t>
          </a:r>
          <a:r>
            <a:rPr lang="en-GB" sz="1500" b="1" kern="1200"/>
            <a:t>fast pace</a:t>
          </a:r>
          <a:r>
            <a:rPr lang="en-GB" sz="1500" kern="1200"/>
            <a:t> of the lessons</a:t>
          </a:r>
          <a:endParaRPr lang="en-US" sz="1500" kern="1200"/>
        </a:p>
      </dsp:txBody>
      <dsp:txXfrm>
        <a:off x="4668099" y="1779061"/>
        <a:ext cx="1953109" cy="720000"/>
      </dsp:txXfrm>
    </dsp:sp>
    <dsp:sp modelId="{A3E58B9D-8E49-47D0-8F73-153889EB4052}">
      <dsp:nvSpPr>
        <dsp:cNvPr id="0" name=""/>
        <dsp:cNvSpPr/>
      </dsp:nvSpPr>
      <dsp:spPr>
        <a:xfrm>
          <a:off x="615397" y="2987338"/>
          <a:ext cx="878899" cy="8788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1E41B4-A58B-44E0-81E8-EEB9C49352C8}">
      <dsp:nvSpPr>
        <dsp:cNvPr id="0" name=""/>
        <dsp:cNvSpPr/>
      </dsp:nvSpPr>
      <dsp:spPr>
        <a:xfrm>
          <a:off x="78292" y="4195421"/>
          <a:ext cx="1953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Trying to learn new tools while still figuring out the basics</a:t>
          </a:r>
          <a:endParaRPr lang="en-US" sz="1500" kern="1200"/>
        </a:p>
      </dsp:txBody>
      <dsp:txXfrm>
        <a:off x="78292" y="4195421"/>
        <a:ext cx="1953109" cy="720000"/>
      </dsp:txXfrm>
    </dsp:sp>
    <dsp:sp modelId="{FEFEA4D4-FB12-4512-A342-BB883BDB8DE8}">
      <dsp:nvSpPr>
        <dsp:cNvPr id="0" name=""/>
        <dsp:cNvSpPr/>
      </dsp:nvSpPr>
      <dsp:spPr>
        <a:xfrm>
          <a:off x="2910301" y="2987338"/>
          <a:ext cx="878899" cy="8788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B5D859-0D52-4408-8221-A90104312074}">
      <dsp:nvSpPr>
        <dsp:cNvPr id="0" name=""/>
        <dsp:cNvSpPr/>
      </dsp:nvSpPr>
      <dsp:spPr>
        <a:xfrm>
          <a:off x="2373196" y="4195421"/>
          <a:ext cx="1953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Feeling overwhelmed when everything felt new all at once</a:t>
          </a:r>
          <a:endParaRPr lang="en-US" sz="1500" kern="1200"/>
        </a:p>
      </dsp:txBody>
      <dsp:txXfrm>
        <a:off x="2373196" y="4195421"/>
        <a:ext cx="1953109" cy="720000"/>
      </dsp:txXfrm>
    </dsp:sp>
    <dsp:sp modelId="{2686C673-339D-4231-A610-E1A636C986D2}">
      <dsp:nvSpPr>
        <dsp:cNvPr id="0" name=""/>
        <dsp:cNvSpPr/>
      </dsp:nvSpPr>
      <dsp:spPr>
        <a:xfrm>
          <a:off x="5205204" y="2987338"/>
          <a:ext cx="878899" cy="8788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6C626C-2918-4937-927A-4D3B74C84334}">
      <dsp:nvSpPr>
        <dsp:cNvPr id="0" name=""/>
        <dsp:cNvSpPr/>
      </dsp:nvSpPr>
      <dsp:spPr>
        <a:xfrm>
          <a:off x="4668099" y="4195421"/>
          <a:ext cx="1953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Trying to push through thoughts of self‑doubt and frustration</a:t>
          </a:r>
          <a:endParaRPr lang="en-US" sz="1500" kern="1200"/>
        </a:p>
      </dsp:txBody>
      <dsp:txXfrm>
        <a:off x="4668099" y="4195421"/>
        <a:ext cx="1953109"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6/23/2026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24T21:40:52.842"/>
    </inkml:context>
    <inkml:brush xml:id="br0">
      <inkml:brushProperty name="width" value="0.1" units="cm"/>
      <inkml:brushProperty name="height" value="0.1" units="cm"/>
      <inkml:brushProperty name="color" value="#008C3A"/>
    </inkml:brush>
  </inkml:definitions>
  <inkml:trace contextRef="#ctx0" brushRef="#br0">1 1 9830,'0'0'0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24T21:40:53.964"/>
    </inkml:context>
    <inkml:brush xml:id="br0">
      <inkml:brushProperty name="width" value="0.1" units="cm"/>
      <inkml:brushProperty name="height" value="0.1" units="cm"/>
      <inkml:brushProperty name="color" value="#008C3A"/>
    </inkml:brush>
  </inkml:definitions>
  <inkml:trace contextRef="#ctx0" brushRef="#br0">1 0 9830,'0'0'0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6/23/2026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366932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I’ve built my digital skills through practical assessments, independent learning, using platforms like LinkedIn Learning, and practising through everyday tasks.</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4230574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Iv become more organised in my work at university , I have also been able to apply these into my day to day Runnings of my business ,then  group projects where we worked in small groups to put the skills into practice I found this very useful. </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383927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found this course the most beneficial to my everyday life and managing my business correspondence   </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1938333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found the PowerPoint training fun — it let me be creative and made me feel more confident with digital tools.”</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1923748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 made it easier to format my work clearly and feel more confident with documents.</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709312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Week 6 we where taught  about excel., this helped with my second assessment and understanding excel along with completing the excel linked in learning course (The next slide shows what I learned by completing the training )</a:t>
            </a:r>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944782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95B23-5ABA-6E7C-F7DA-8F7A80178F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F82DD7-BD71-481A-91AA-9403ACC232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553B51-4349-DEBF-5E20-8B74AFA5C027}"/>
              </a:ext>
            </a:extLst>
          </p:cNvPr>
          <p:cNvSpPr>
            <a:spLocks noGrp="1"/>
          </p:cNvSpPr>
          <p:nvPr>
            <p:ph type="body" idx="1"/>
          </p:nvPr>
        </p:nvSpPr>
        <p:spPr/>
        <p:txBody>
          <a:bodyPr/>
          <a:lstStyle/>
          <a:p>
            <a:r>
              <a:rPr lang="en-GB" dirty="0"/>
              <a:t>Here you can see some in class activities that I completed . I found this extremely  helpful in preparation for my second assessment </a:t>
            </a:r>
            <a:r>
              <a:rPr lang="en-GB" sz="1200" b="1" kern="1200" dirty="0">
                <a:solidFill>
                  <a:schemeClr val="tx1"/>
                </a:solidFill>
                <a:effectLst/>
                <a:latin typeface="+mn-lt"/>
                <a:ea typeface="+mn-ea"/>
                <a:cs typeface="+mn-cs"/>
              </a:rPr>
              <a:t>In‑Class Spreadsheet Data Analysis </a:t>
            </a:r>
            <a:endParaRPr lang="en-GB" dirty="0"/>
          </a:p>
        </p:txBody>
      </p:sp>
      <p:sp>
        <p:nvSpPr>
          <p:cNvPr id="4" name="Slide Number Placeholder 3">
            <a:extLst>
              <a:ext uri="{FF2B5EF4-FFF2-40B4-BE49-F238E27FC236}">
                <a16:creationId xmlns:a16="http://schemas.microsoft.com/office/drawing/2014/main" id="{48DD0FE6-AF52-1A53-5027-E2F9A6908943}"/>
              </a:ext>
            </a:extLst>
          </p:cNvPr>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11075850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completed a </a:t>
            </a:r>
            <a:r>
              <a:rPr lang="en-GB" dirty="0" err="1"/>
              <a:t>jisc</a:t>
            </a:r>
            <a:r>
              <a:rPr lang="en-GB" dirty="0"/>
              <a:t> assessment to understand where my starting digital skill were sitting at the beginning of the module.</a:t>
            </a:r>
          </a:p>
          <a:p>
            <a:r>
              <a:rPr lang="en-GB" dirty="0"/>
              <a:t>As you can see there is a large number of sections that needed to be improved ,</a:t>
            </a:r>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4214994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week 10 I completed the </a:t>
            </a:r>
            <a:r>
              <a:rPr lang="en-GB" dirty="0" err="1"/>
              <a:t>jisc</a:t>
            </a:r>
            <a:r>
              <a:rPr lang="en-GB" dirty="0"/>
              <a:t> assessment again to compare reports to see if there was any improvement .</a:t>
            </a:r>
          </a:p>
          <a:p>
            <a:r>
              <a:rPr lang="en-GB" dirty="0"/>
              <a:t>As you can see here there is a massive improvement throughout all the learning areas, so I'm  glad I did completed this at week 1and then again at week 10 .</a:t>
            </a:r>
          </a:p>
        </p:txBody>
      </p:sp>
      <p:sp>
        <p:nvSpPr>
          <p:cNvPr id="4" name="Slide Number Placeholder 3"/>
          <p:cNvSpPr>
            <a:spLocks noGrp="1"/>
          </p:cNvSpPr>
          <p:nvPr>
            <p:ph type="sldNum" sz="quarter" idx="5"/>
          </p:nvPr>
        </p:nvSpPr>
        <p:spPr/>
        <p:txBody>
          <a:bodyPr/>
          <a:lstStyle/>
          <a:p>
            <a:fld id="{38EFF46E-6B43-41F9-9272-B566D03A251C}" type="slidenum">
              <a:rPr lang="en-US" smtClean="0"/>
              <a:t>12</a:t>
            </a:fld>
            <a:endParaRPr lang="en-US"/>
          </a:p>
        </p:txBody>
      </p:sp>
    </p:spTree>
    <p:extLst>
      <p:ext uri="{BB962C8B-B14F-4D97-AF65-F5344CB8AC3E}">
        <p14:creationId xmlns:p14="http://schemas.microsoft.com/office/powerpoint/2010/main" val="1890580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really appreciate your time to give me feedback.    I can then reflect and plan to make improvements on any future presentations. Thank you once again.</a:t>
            </a:r>
          </a:p>
        </p:txBody>
      </p:sp>
      <p:sp>
        <p:nvSpPr>
          <p:cNvPr id="4" name="Slide Number Placeholder 3"/>
          <p:cNvSpPr>
            <a:spLocks noGrp="1"/>
          </p:cNvSpPr>
          <p:nvPr>
            <p:ph type="sldNum" sz="quarter" idx="5"/>
          </p:nvPr>
        </p:nvSpPr>
        <p:spPr/>
        <p:txBody>
          <a:bodyPr/>
          <a:lstStyle/>
          <a:p>
            <a:fld id="{38EFF46E-6B43-41F9-9272-B566D03A251C}" type="slidenum">
              <a:rPr lang="en-US" smtClean="0"/>
              <a:t>15</a:t>
            </a:fld>
            <a:endParaRPr lang="en-US"/>
          </a:p>
        </p:txBody>
      </p:sp>
    </p:spTree>
    <p:extLst>
      <p:ext uri="{BB962C8B-B14F-4D97-AF65-F5344CB8AC3E}">
        <p14:creationId xmlns:p14="http://schemas.microsoft.com/office/powerpoint/2010/main" val="1758038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GB"/>
              <a:t>Click to edit Master title style</a:t>
            </a:r>
            <a:endParaRPr lang="en-US" dirty="0"/>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E5F44E88-89D9-49CC-9E37-1AF77A031198}" type="datetime1">
              <a:rPr lang="en-US" smtClean="0"/>
              <a:t>6/23/2026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63655" cy="762001"/>
          </a:xfrm>
        </p:spPr>
        <p:txBody>
          <a:bodyPr anchor="b">
            <a:noAutofit/>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828800"/>
            <a:ext cx="10963656" cy="4343400"/>
          </a:xfrm>
        </p:spPr>
        <p:txBody>
          <a:bodyPr>
            <a:noAutofit/>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AC2C24E-B95E-481D-968E-0BDCFC72F656}" type="datetime1">
              <a:rPr lang="en-US" smtClean="0"/>
              <a:t>6/23/2026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64317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GB"/>
              <a:t>Click to edit Master title style</a:t>
            </a:r>
            <a:endParaRPr lang="en-US" dirty="0"/>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3093852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GB"/>
              <a:t>Click to edit Master title style</a:t>
            </a:r>
            <a:endParaRPr lang="en-US" dirty="0"/>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r>
              <a:rPr lang="en-GB"/>
              <a:t>Click icon to add picture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83DFFD80-41C6-4EAA-B049-EE90EA550127}" type="datetime1">
              <a:rPr lang="en-US" smtClean="0"/>
              <a:t>6/23/2026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r>
              <a:rPr lang="en-GB"/>
              <a:t>Click icon to add picture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44210B3C-79E3-495A-B2C3-EF766F409D04}" type="datetime1">
              <a:rPr lang="en-US" smtClean="0"/>
              <a:t>6/23/2026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GB"/>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D6235515-DA3D-4D9A-9B02-44E2CBD9110F}" type="datetime1">
              <a:rPr lang="en-US" smtClean="0"/>
              <a:t>6/23/2026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r>
              <a:rPr lang="en-GB"/>
              <a:t>Click icon to add picture</a:t>
            </a:r>
            <a:endParaRPr lang="en-US"/>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852BD0B2-E7A7-4B81-8BAF-4B92BD6A4310}" type="datetime1">
              <a:rPr lang="en-US" smtClean="0"/>
              <a:t>6/23/2026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A0E657DB-59AB-47CC-B4C7-A245A3C76BB1}" type="datetime1">
              <a:rPr lang="en-US" smtClean="0"/>
              <a:t>6/23/2026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GB"/>
              <a:t>Click to edit Master title style</a:t>
            </a:r>
            <a:endParaRPr lang="en-US" dirty="0"/>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1415DC98-F527-4737-A5B9-3597210FA2F7}" type="datetime1">
              <a:rPr lang="en-US" smtClean="0"/>
              <a:t>6/23/2026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046496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1C10CD-8205-284F-2921-9485E7A98F0D}"/>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bg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775DFD7E-DC78-4573-96D7-845D38E0273E}"/>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AFCC10B5-4890-B43F-DE24-5200F4E75EEB}"/>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D5586E6-D520-6A63-5060-BF06C136BEF5}"/>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bg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lvl1pPr>
              <a:defRPr>
                <a:solidFill>
                  <a:schemeClr val="bg1"/>
                </a:solidFill>
              </a:defRPr>
            </a:lvl1pPr>
          </a:lstStyle>
          <a:p>
            <a:fld id="{B2188889-44B4-42BD-84DC-2D1A93FD44C7}" type="datetime1">
              <a:rPr lang="en-US" smtClean="0"/>
              <a:t>6/23/2026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48995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b">
            <a:no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96A40708-E793-490B-9201-425C8D1F325C}" type="datetime1">
              <a:rPr lang="en-US" smtClean="0"/>
              <a:t>6/23/2026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C1968991-530B-4F8D-80FE-2192BD2DD5A5}" type="datetime1">
              <a:rPr lang="en-US" smtClean="0"/>
              <a:t>6/23/2026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C23477E6-5CE8-4544-92C7-AEB7D166FD7D}" type="datetime1">
              <a:rPr lang="en-US" smtClean="0"/>
              <a:t>6/23/2026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3" cy="3657600"/>
          </a:xfrm>
        </p:spPr>
        <p:txBody>
          <a:bodyPr anchor="t">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81601" y="685800"/>
            <a:ext cx="4572000" cy="3657600"/>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63EB29E-E91D-4BC9-BE3F-394F6FDC9AC7}" type="datetime1">
              <a:rPr lang="en-US" smtClean="0"/>
              <a:t>6/23/2026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C662DADE-FB83-6BD4-1D72-E22F0783A67E}"/>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7CD6A0-64A5-5058-DFD2-8DD1FAF7BEEB}"/>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E8E4321-3109-17F5-C530-4108033F07F5}"/>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AAD0450-E765-A0E1-7C56-37246411FDD0}"/>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Tree>
    <p:extLst>
      <p:ext uri="{BB962C8B-B14F-4D97-AF65-F5344CB8AC3E}">
        <p14:creationId xmlns:p14="http://schemas.microsoft.com/office/powerpoint/2010/main" val="317040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05E2B5C-398A-3F2F-4BCC-FFF94D44632F}"/>
              </a:ext>
            </a:extLst>
          </p:cNvPr>
          <p:cNvSpPr/>
          <p:nvPr/>
        </p:nvSpPr>
        <p:spPr>
          <a:xfrm>
            <a:off x="11250895" y="5407944"/>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2897460-3A7D-EC5C-76B9-2725193E10AF}"/>
              </a:ext>
            </a:extLst>
          </p:cNvPr>
          <p:cNvSpPr/>
          <p:nvPr/>
        </p:nvSpPr>
        <p:spPr>
          <a:xfrm>
            <a:off x="685800" y="5758439"/>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742E741-698E-A2B8-7BD5-9DE89C610C2F}"/>
              </a:ext>
            </a:extLst>
          </p:cNvPr>
          <p:cNvSpPr/>
          <p:nvPr/>
        </p:nvSpPr>
        <p:spPr>
          <a:xfrm>
            <a:off x="10998565" y="5490376"/>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04551B-2E70-1734-DA15-F26ABEC9D9D0}"/>
              </a:ext>
            </a:extLst>
          </p:cNvPr>
          <p:cNvSpPr/>
          <p:nvPr/>
        </p:nvSpPr>
        <p:spPr>
          <a:xfrm>
            <a:off x="10976145" y="5490381"/>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685800"/>
            <a:ext cx="3654553" cy="4083580"/>
          </a:xfrm>
        </p:spPr>
        <p:txBody>
          <a:bodyPr anchor="t">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600" y="685800"/>
            <a:ext cx="6045390" cy="4083579"/>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6BAD7DA-2107-4637-8C8D-3B775970879B}" type="datetime1">
              <a:rPr lang="en-US" smtClean="0"/>
              <a:t>6/23/2026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80466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659F5542-E2F9-4DC1-8AB7-8E5D8714BD21}" type="datetime1">
              <a:rPr lang="en-US" smtClean="0"/>
              <a:t>6/23/2026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94DE839-4377-D8CF-B2A4-D0C3E0F49821}"/>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5E5478-C025-8AD6-B7FE-E95C356E887C}"/>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0EF54C8-1B9C-18F9-4647-D96F1A37BC05}"/>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C1B42D9-101B-9822-0BAF-F80E962BB4CD}"/>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4" cy="4550251"/>
          </a:xfrm>
        </p:spPr>
        <p:txBody>
          <a:bodyPr anchor="t">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81600" y="685800"/>
            <a:ext cx="6394703" cy="5464016"/>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4597AFA7-1C4B-4AAF-9FD8-61D1DA4C999A}" type="datetime1">
              <a:rPr lang="en-US" smtClean="0"/>
              <a:t>6/23/2026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83167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AC2E340-F7F3-5093-0E0A-41015057E720}"/>
              </a:ext>
            </a:extLst>
          </p:cNvPr>
          <p:cNvCxnSpPr/>
          <p:nvPr userDrawn="1"/>
        </p:nvCxnSpPr>
        <p:spPr>
          <a:xfrm>
            <a:off x="5191026" y="2362200"/>
            <a:ext cx="6391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91026" y="685807"/>
            <a:ext cx="6391374" cy="1372001"/>
          </a:xfrm>
        </p:spPr>
        <p:txBody>
          <a:bodyPr anchor="b">
            <a:noAutofit/>
          </a:bodyPr>
          <a:lstStyle>
            <a:lvl1pPr>
              <a:defRPr>
                <a:solidFill>
                  <a:schemeClr val="tx2"/>
                </a:solidFill>
              </a:defRPr>
            </a:lvl1pPr>
          </a:lstStyle>
          <a:p>
            <a:r>
              <a:rPr lang="en-GB"/>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729" y="2743204"/>
            <a:ext cx="6395573" cy="3428989"/>
          </a:xfrm>
        </p:spPr>
        <p:txBody>
          <a:bodyPr>
            <a:noAutofit/>
          </a:bodyPr>
          <a:lstStyle>
            <a:lvl1pPr>
              <a:defRPr sz="14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91026" y="6343825"/>
            <a:ext cx="3364903" cy="365125"/>
          </a:xfrm>
        </p:spPr>
        <p:txBody>
          <a:bodyPr>
            <a:noAutofit/>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noAutofit/>
          </a:bodyPr>
          <a:lstStyle>
            <a:lvl1pPr>
              <a:defRPr>
                <a:solidFill>
                  <a:schemeClr val="tx1"/>
                </a:solidFill>
              </a:defRPr>
            </a:lvl1pPr>
          </a:lstStyle>
          <a:p>
            <a:fld id="{EF5F7DF4-8BE0-4832-9230-78DDDEC4B6DD}" type="datetime1">
              <a:rPr lang="en-US" smtClean="0"/>
              <a:t>6/23/2026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60893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DD3D21CC-B9C8-49F6-ADE7-6BF4A546A74E}" type="datetime1">
              <a:rPr lang="en-US" smtClean="0"/>
              <a:t>6/23/2026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GB"/>
              <a:t>Click to edit Master title style</a:t>
            </a:r>
            <a:endParaRPr lang="en-US" dirty="0"/>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40723AE1-14A9-42B1-9F02-B524DA830762}" type="datetime1">
              <a:rPr lang="en-US" smtClean="0"/>
              <a:t>6/23/2026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C1166B1E-1AFA-4A7F-9646-409FBAA0A887}" type="datetime1">
              <a:rPr lang="en-US" smtClean="0"/>
              <a:t>6/23/2026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2362236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F2240801-1142-4411-9AA3-00BC0B3F40DA}" type="datetime1">
              <a:rPr lang="en-US" smtClean="0"/>
              <a:t>6/23/2026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CFA9782-9FBA-47E1-A36A-E75622F7046E}" type="datetime1">
              <a:rPr lang="en-US" smtClean="0"/>
              <a:t>6/23/2026</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r>
              <a:rPr lang="en-GB"/>
              <a:t>Click icon to add picture</a:t>
            </a:r>
            <a:endParaRPr lang="en-US"/>
          </a:p>
        </p:txBody>
      </p:sp>
    </p:spTree>
    <p:extLst>
      <p:ext uri="{BB962C8B-B14F-4D97-AF65-F5344CB8AC3E}">
        <p14:creationId xmlns:p14="http://schemas.microsoft.com/office/powerpoint/2010/main" val="9470453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AA28231D-ABE1-4859-B037-5D42FA8F4858}" type="datetime1">
              <a:rPr lang="en-US" smtClean="0"/>
              <a:t>6/23/2026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1844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AAA916C4-9175-479B-9610-7E06A2EDFEE0}" type="datetime1">
              <a:rPr lang="en-US" smtClean="0"/>
              <a:t>6/23/2026</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71AD2788-6390-4160-9542-0F1C554F0165}" type="datetime1">
              <a:rPr lang="en-US" smtClean="0"/>
              <a:t>6/23/2026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C6E6CDFB-328D-4B9A-B955-967B0C6194A8}" type="datetime1">
              <a:rPr lang="en-US" smtClean="0"/>
              <a:t>6/23/2026</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r>
              <a:rPr lang="en-GB"/>
              <a:t>Click icon to add picture</a:t>
            </a:r>
            <a:endParaRPr lang="en-US"/>
          </a:p>
        </p:txBody>
      </p:sp>
    </p:spTree>
    <p:extLst>
      <p:ext uri="{BB962C8B-B14F-4D97-AF65-F5344CB8AC3E}">
        <p14:creationId xmlns:p14="http://schemas.microsoft.com/office/powerpoint/2010/main" val="4261154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A994DB4-9653-4FD4-8A14-5DAFB68B0E92}" type="datetime1">
              <a:rPr lang="en-US" smtClean="0"/>
              <a:t>6/23/2026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BECFC22-7333-427C-A7BB-2A423772B9A0}" type="datetime1">
              <a:rPr lang="en-US" smtClean="0"/>
              <a:t>6/23/2026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B78D85C6-8657-43F4-BE68-8F80962A5435}" type="datetime1">
              <a:rPr lang="en-US" smtClean="0"/>
              <a:t>6/23/2026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r>
              <a:rPr lang="en-GB"/>
              <a:t>Click icon to add picture</a:t>
            </a:r>
            <a:endParaRPr lang="en-US"/>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9D65A6B-59CD-4A95-97A1-5003425BCE52}" type="datetime1">
              <a:rPr lang="en-US" smtClean="0"/>
              <a:t>6/23/2026</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r>
              <a:rPr lang="en-GB"/>
              <a:t>Click icon to add picture</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AEBE612C-E459-4252-B286-C98BDF4C5E92}" type="datetime1">
              <a:rPr lang="en-US" smtClean="0"/>
              <a:t>6/23/2026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GB"/>
              <a:t>Click to edit Master title style</a:t>
            </a:r>
            <a:endParaRPr lang="en-US" dirty="0"/>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D8568ADA-B78D-4076-A9DF-6C8E04B71243}" type="datetime1">
              <a:rPr lang="en-US" smtClean="0"/>
              <a:t>6/23/2026</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E3ED234F-BBE0-48A3-AC31-D10A1F3BC187}" type="datetime1">
              <a:rPr lang="en-US" smtClean="0"/>
              <a:t>6/23/2026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AA0D3809-2B53-482D-AD1B-8B09C4B2656C}" type="datetime1">
              <a:rPr lang="en-US" smtClean="0"/>
              <a:t>6/23/2026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GB"/>
              <a:t>Click to edit Master title style</a:t>
            </a:r>
            <a:endParaRPr lang="en-US"/>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154F04C1-B149-48D4-90B8-E64820B32F59}" type="datetime1">
              <a:rPr lang="en-US" smtClean="0"/>
              <a:t>6/23/2026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GB"/>
              <a:t>Click to edit Master title style</a:t>
            </a:r>
            <a:endParaRPr lang="en-US" dirty="0"/>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81AED7B4-8DB4-40B0-90CF-49D3708442C0}" type="datetime1">
              <a:rPr lang="en-US" smtClean="0"/>
              <a:t>6/23/2026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GB"/>
              <a:t>Click to edit Master title style</a:t>
            </a:r>
            <a:endParaRPr lang="en-US"/>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F861E720-2EA4-4832-8DC2-DC3D2BDBB07C}" type="datetime1">
              <a:rPr lang="en-US" smtClean="0"/>
              <a:t>6/23/2026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979D7E7-81D7-BD45-ADEC-E83F7EF73EC8}"/>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6D6EAAA-843B-4F5B-47BF-3A0B75B59A45}"/>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5A4CCB8-341A-D7B3-2B2F-C6943129C281}"/>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A1B2662-9528-65C6-986B-EA4135BF4CA6}"/>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685800"/>
            <a:ext cx="10972800" cy="4514529"/>
          </a:xfrm>
        </p:spPr>
        <p:txBody>
          <a:bodyPr anchor="t">
            <a:noAutofit/>
          </a:bodyPr>
          <a:lstStyle>
            <a:lvl1pPr marL="0" indent="0">
              <a:lnSpc>
                <a:spcPct val="90000"/>
              </a:lnSpc>
              <a:buNone/>
              <a:defRPr sz="7000" b="0" i="0" cap="all" baseline="0">
                <a:latin typeface="+mn-lt"/>
              </a:defRPr>
            </a:lvl1pPr>
            <a:lvl2pPr marL="228600" indent="0">
              <a:lnSpc>
                <a:spcPct val="90000"/>
              </a:lnSpc>
              <a:buNone/>
              <a:defRPr sz="7000" b="0" i="0" cap="all" baseline="0">
                <a:latin typeface="+mn-lt"/>
              </a:defRPr>
            </a:lvl2pPr>
            <a:lvl3pPr marL="457200" indent="0">
              <a:lnSpc>
                <a:spcPct val="90000"/>
              </a:lnSpc>
              <a:buNone/>
              <a:defRPr sz="7000" b="0" i="0" cap="all" baseline="0">
                <a:latin typeface="+mn-lt"/>
              </a:defRPr>
            </a:lvl3pPr>
            <a:lvl4pPr marL="685800" indent="0">
              <a:lnSpc>
                <a:spcPct val="90000"/>
              </a:lnSpc>
              <a:buNone/>
              <a:defRPr sz="7000" b="0" i="0" cap="all" baseline="0">
                <a:latin typeface="+mn-lt"/>
              </a:defRPr>
            </a:lvl4pPr>
            <a:lvl5pPr marL="914400" indent="0">
              <a:lnSpc>
                <a:spcPct val="90000"/>
              </a:lnSpc>
              <a:buNone/>
              <a:defRPr sz="7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AB608D6C-D0F1-479F-911E-8569D2F1ED15}" type="datetime1">
              <a:rPr lang="en-US" smtClean="0"/>
              <a:t>6/23/2026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5111278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0572EAA-9C03-6737-7961-89F7D9E127AC}"/>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D2A1F66-1FB1-8357-178D-CB1C0F8B7E56}"/>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D8E75-63C0-8CE8-7E5A-37E4E429140F}"/>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DF1B2A2-FEB2-CC42-0F0F-71CD13535424}"/>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85800"/>
            <a:ext cx="10972800" cy="4572000"/>
          </a:xfrm>
        </p:spPr>
        <p:txBody>
          <a:bodyPr vert="horz" lIns="91440" tIns="45720" rIns="91440" bIns="45720" rtlCol="0" anchor="t">
            <a:noAutofit/>
          </a:bodyPr>
          <a:lstStyle>
            <a:lvl1pPr marL="0" indent="0">
              <a:lnSpc>
                <a:spcPct val="90000"/>
              </a:lnSpc>
              <a:buNone/>
              <a:defRPr lang="en-US" sz="7000" b="0" i="0" cap="all" baseline="0" dirty="0">
                <a:latin typeface="+mn-lt"/>
              </a:defRPr>
            </a:lvl1pPr>
            <a:lvl2pPr marL="228600" indent="0">
              <a:lnSpc>
                <a:spcPct val="90000"/>
              </a:lnSpc>
              <a:buNone/>
              <a:defRPr lang="en-US" sz="7000" b="0" i="0" cap="all" baseline="0" dirty="0">
                <a:latin typeface="+mn-lt"/>
              </a:defRPr>
            </a:lvl2pPr>
            <a:lvl3pPr marL="457200" indent="0">
              <a:lnSpc>
                <a:spcPct val="90000"/>
              </a:lnSpc>
              <a:buNone/>
              <a:defRPr lang="en-US" sz="7000" b="0" i="0" cap="all" baseline="0" dirty="0">
                <a:latin typeface="+mn-lt"/>
              </a:defRPr>
            </a:lvl3pPr>
            <a:lvl4pPr marL="685800" indent="0">
              <a:lnSpc>
                <a:spcPct val="90000"/>
              </a:lnSpc>
              <a:buNone/>
              <a:defRPr lang="en-US" sz="7000" b="0" i="0" cap="all" baseline="0" dirty="0">
                <a:latin typeface="+mn-lt"/>
              </a:defRPr>
            </a:lvl4pPr>
            <a:lvl5pPr marL="914400" indent="0">
              <a:lnSpc>
                <a:spcPct val="90000"/>
              </a:lnSpc>
              <a:buNone/>
              <a:defRPr lang="en-US" sz="7000" b="0" i="0" cap="all" baseline="0" dirty="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CBCFCC67-CBC1-48BE-A467-33E284003C9C}" type="datetime1">
              <a:rPr lang="en-US" smtClean="0"/>
              <a:t>6/23/2026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9455163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3BF01E07-9F97-42AE-9FE9-3EAD856BDB2A}" type="datetime1">
              <a:rPr lang="en-US" smtClean="0"/>
              <a:t>6/23/2026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34B2334-B27F-4DA0-8A92-599603070D6B}" type="datetime1">
              <a:rPr lang="en-US" smtClean="0"/>
              <a:t>6/23/2026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9B8D85F-DE7D-4C09-9BDD-03377313F809}" type="datetime1">
              <a:rPr lang="en-US" smtClean="0"/>
              <a:t>6/23/2026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1133170"/>
          </a:xfrm>
        </p:spPr>
        <p:txBody>
          <a:bodyPr anchor="b">
            <a:noAutofit/>
          </a:bodyPr>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965960"/>
            <a:ext cx="5074920" cy="4195763"/>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470969" y="1965960"/>
            <a:ext cx="5075237" cy="4195763"/>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68CAF44C-1683-44E3-97C5-DF51C69BF7AA}" type="datetime1">
              <a:rPr lang="en-US" smtClean="0"/>
              <a:t>6/23/2026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902439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CD150565-788C-402B-B078-3F96B9A231B8}" type="datetime1">
              <a:rPr lang="en-US" smtClean="0"/>
              <a:t>6/23/2026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D7B20C69-CB4E-44F7-A408-67C55627795C}" type="datetime1">
              <a:rPr lang="en-US" smtClean="0"/>
              <a:t>6/23/2026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noAutofit/>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noAutofit/>
          </a:bodyPr>
          <a:lstStyle/>
          <a:p>
            <a:fld id="{A0C8FE45-F91B-4375-B362-4DC6F9A2A304}" type="datetime1">
              <a:rPr lang="en-US" smtClean="0"/>
              <a:t>6/23/2026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259901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36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572A1522-8F1E-408E-ABA2-6F5B206582B8}" type="datetime1">
              <a:rPr lang="en-US" smtClean="0"/>
              <a:t>6/23/2026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3E19A776-5AE6-4251-8560-C6066D0B46D6}" type="datetime1">
              <a:rPr lang="en-US" smtClean="0"/>
              <a:t>6/23/2026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72800" cy="1828800"/>
          </a:xfrm>
        </p:spPr>
        <p:txBody>
          <a:bodyPr anchor="b">
            <a:noAutofit/>
          </a:bodyPr>
          <a:lstStyle>
            <a:lvl1pPr>
              <a:defRPr sz="90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198"/>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9" name="Straight Connector 8">
            <a:extLst>
              <a:ext uri="{FF2B5EF4-FFF2-40B4-BE49-F238E27FC236}">
                <a16:creationId xmlns:a16="http://schemas.microsoft.com/office/drawing/2014/main" id="{A07EC6D5-3C89-D412-4A74-4DD843571D29}"/>
              </a:ext>
            </a:extLst>
          </p:cNvPr>
          <p:cNvCxnSpPr/>
          <p:nvPr userDrawn="1"/>
        </p:nvCxnSpPr>
        <p:spPr>
          <a:xfrm>
            <a:off x="621792" y="2895600"/>
            <a:ext cx="10963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95FFA61-E651-4E50-A159-710A5ED7E6FE}" type="datetime1">
              <a:rPr lang="en-US" smtClean="0"/>
              <a:t>6/23/2026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94120587"/>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AB975A1-C2E9-D1D4-3C6F-7296B13798B1}"/>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243F218-F67B-B464-9035-A6AA389E6224}"/>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1F0E05A-E796-C1AE-DCB2-706459874FC1}"/>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863187-9C01-45D7-5737-0DEACAA80C83}"/>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8226424" cy="3725056"/>
          </a:xfrm>
        </p:spPr>
        <p:txBody>
          <a:bodyPr anchor="b">
            <a:noAutofit/>
          </a:bodyPr>
          <a:lstStyle>
            <a:lvl1pPr>
              <a:defRPr sz="90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4572000"/>
            <a:ext cx="8226424" cy="1608008"/>
          </a:xfrm>
        </p:spPr>
        <p:txBody>
          <a:bodyPr>
            <a:no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8E9E0D87-B7D0-4C2E-BAD1-97A555313A20}" type="datetime1">
              <a:rPr lang="en-US" smtClean="0"/>
              <a:t>6/23/2026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1053645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85799"/>
            <a:ext cx="10963655" cy="914401"/>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63656" cy="45720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normAutofit/>
          </a:bodyPr>
          <a:lstStyle>
            <a:lvl1pPr algn="l" rtl="0">
              <a:defRPr sz="800" b="0" i="0" cap="all" baseline="0">
                <a:solidFill>
                  <a:schemeClr val="tx1"/>
                </a:solidFill>
                <a:latin typeface="+mn-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29814657-813A-4D7B-A2F8-E573BA1645D3}" type="datetime1">
              <a:rPr lang="en-US" smtClean="0"/>
              <a:t>6/23/2026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89949673"/>
      </p:ext>
    </p:extLst>
  </p:cSld>
  <p:clrMap bg1="lt1" tx1="dk1" bg2="lt2" tx2="dk2" accent1="accent1" accent2="accent2" accent3="accent3" accent4="accent4" accent5="accent5" accent6="accent6" hlink="hlink" folHlink="folHlink"/>
  <p:sldLayoutIdLst>
    <p:sldLayoutId id="2147484119" r:id="rId1"/>
    <p:sldLayoutId id="2147484115" r:id="rId2"/>
    <p:sldLayoutId id="2147484114" r:id="rId3"/>
    <p:sldLayoutId id="2147484116" r:id="rId4"/>
    <p:sldLayoutId id="2147484117" r:id="rId5"/>
    <p:sldLayoutId id="2147484118" r:id="rId6"/>
    <p:sldLayoutId id="2147484120" r:id="rId7"/>
    <p:sldLayoutId id="2147484121" r:id="rId8"/>
    <p:sldLayoutId id="2147484122" r:id="rId9"/>
    <p:sldLayoutId id="2147484169" r:id="rId10"/>
    <p:sldLayoutId id="2147484124" r:id="rId11"/>
    <p:sldLayoutId id="2147484125" r:id="rId12"/>
    <p:sldLayoutId id="2147484126" r:id="rId13"/>
    <p:sldLayoutId id="2147484127" r:id="rId14"/>
    <p:sldLayoutId id="2147484128" r:id="rId15"/>
    <p:sldLayoutId id="2147484129" r:id="rId16"/>
    <p:sldLayoutId id="2147484130" r:id="rId17"/>
    <p:sldLayoutId id="2147484131" r:id="rId18"/>
    <p:sldLayoutId id="2147484132" r:id="rId19"/>
    <p:sldLayoutId id="2147484133" r:id="rId20"/>
    <p:sldLayoutId id="2147484134" r:id="rId21"/>
    <p:sldLayoutId id="2147484135" r:id="rId22"/>
    <p:sldLayoutId id="2147484136" r:id="rId23"/>
    <p:sldLayoutId id="2147484137" r:id="rId24"/>
    <p:sldLayoutId id="2147484138" r:id="rId25"/>
    <p:sldLayoutId id="2147484139" r:id="rId26"/>
    <p:sldLayoutId id="2147484140" r:id="rId27"/>
    <p:sldLayoutId id="2147484141" r:id="rId28"/>
    <p:sldLayoutId id="2147484142" r:id="rId29"/>
    <p:sldLayoutId id="2147484143" r:id="rId30"/>
    <p:sldLayoutId id="2147484144" r:id="rId31"/>
    <p:sldLayoutId id="2147484145" r:id="rId32"/>
    <p:sldLayoutId id="2147484146" r:id="rId33"/>
    <p:sldLayoutId id="2147484147" r:id="rId34"/>
    <p:sldLayoutId id="2147484148" r:id="rId35"/>
    <p:sldLayoutId id="2147484149" r:id="rId36"/>
    <p:sldLayoutId id="2147484150" r:id="rId37"/>
    <p:sldLayoutId id="2147484152" r:id="rId38"/>
    <p:sldLayoutId id="2147484153" r:id="rId39"/>
    <p:sldLayoutId id="2147484157" r:id="rId40"/>
    <p:sldLayoutId id="2147484158" r:id="rId41"/>
    <p:sldLayoutId id="2147484159" r:id="rId42"/>
    <p:sldLayoutId id="2147484160" r:id="rId43"/>
    <p:sldLayoutId id="2147484161" r:id="rId44"/>
    <p:sldLayoutId id="2147484162" r:id="rId45"/>
    <p:sldLayoutId id="2147484163" r:id="rId46"/>
    <p:sldLayoutId id="2147484164" r:id="rId47"/>
    <p:sldLayoutId id="2147484165" r:id="rId48"/>
    <p:sldLayoutId id="2147484166" r:id="rId49"/>
    <p:sldLayoutId id="2147484167" r:id="rId50"/>
    <p:sldLayoutId id="2147484168" r:id="rId51"/>
  </p:sldLayoutIdLst>
  <p:hf sldNum="0" hdr="0" ftr="0" dt="0"/>
  <p:txStyles>
    <p:titleStyle>
      <a:lvl1pPr algn="l" defTabSz="914400" rtl="0" eaLnBrk="1" latinLnBrk="0" hangingPunct="1">
        <a:lnSpc>
          <a:spcPct val="80000"/>
        </a:lnSpc>
        <a:spcBef>
          <a:spcPct val="0"/>
        </a:spcBef>
        <a:buNone/>
        <a:defRPr sz="5400" b="0" i="0" kern="1200" cap="all" spc="0"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2"/>
          </a:solidFill>
          <a:latin typeface="+mn-lt"/>
          <a:ea typeface="+mn-ea"/>
          <a:cs typeface="+mn-cs"/>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2"/>
          </a:solidFill>
          <a:latin typeface="+mn-lt"/>
          <a:ea typeface="+mn-ea"/>
          <a:cs typeface="+mn-cs"/>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p15:clr>
            <a:srgbClr val="F26B43"/>
          </p15:clr>
        </p15:guide>
        <p15:guide id="28" pos="3840">
          <p15:clr>
            <a:srgbClr val="F26B43"/>
          </p15:clr>
        </p15:guide>
        <p15:guide id="29" pos="7296">
          <p15:clr>
            <a:srgbClr val="F26B43"/>
          </p15:clr>
        </p15:guide>
        <p15:guide id="3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Layout" Target="../diagrams/layout1.xml"/><Relationship Id="rId7" Type="http://schemas.openxmlformats.org/officeDocument/2006/relationships/image" Target="../media/image8.png"/><Relationship Id="rId2" Type="http://schemas.openxmlformats.org/officeDocument/2006/relationships/diagramData" Target="../diagrams/data1.xml"/><Relationship Id="rId1" Type="http://schemas.openxmlformats.org/officeDocument/2006/relationships/slideLayout" Target="../slideLayouts/slideLayout48.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customXml" Target="../ink/ink2.xml"/><Relationship Id="rId4" Type="http://schemas.openxmlformats.org/officeDocument/2006/relationships/diagramQuickStyle" Target="../diagrams/quickStyle1.xml"/><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digital-strategy.ec.europa.eu/en/news/commission-launch-digital-commons-edic-support-sovereign-european-digital-infrastructure-and" TargetMode="External"/><Relationship Id="rId7" Type="http://schemas.openxmlformats.org/officeDocument/2006/relationships/diagramColors" Target="../diagrams/colors3.xml"/><Relationship Id="rId2" Type="http://schemas.openxmlformats.org/officeDocument/2006/relationships/image" Target="../media/image14.jpg"/><Relationship Id="rId1" Type="http://schemas.openxmlformats.org/officeDocument/2006/relationships/slideLayout" Target="../slideLayouts/slideLayout20.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5.jpg"/><Relationship Id="rId7" Type="http://schemas.openxmlformats.org/officeDocument/2006/relationships/diagramQuickStyle" Target="../diagrams/quickStyle4.xml"/><Relationship Id="rId2" Type="http://schemas.openxmlformats.org/officeDocument/2006/relationships/notesSlide" Target="../notesSlides/notesSlide3.xml"/><Relationship Id="rId1" Type="http://schemas.openxmlformats.org/officeDocument/2006/relationships/slideLayout" Target="../slideLayouts/slideLayout21.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hyperlink" Target="https://www.piqsels.com/en/public-domain-photo-spjcb" TargetMode="Externa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48.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49.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49.xml"/><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49.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3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49.xm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4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hyperlink" Target="https://www.rawpixel.com/search/organization" TargetMode="External"/><Relationship Id="rId2" Type="http://schemas.openxmlformats.org/officeDocument/2006/relationships/image" Target="../media/image35.1"/><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24.xml"/><Relationship Id="rId4" Type="http://schemas.openxmlformats.org/officeDocument/2006/relationships/image" Target="../media/image3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1E3"/>
        </a:solidFill>
        <a:effectLst/>
      </p:bgPr>
    </p:bg>
    <p:spTree>
      <p:nvGrpSpPr>
        <p:cNvPr id="1" name="">
          <a:extLst>
            <a:ext uri="{FF2B5EF4-FFF2-40B4-BE49-F238E27FC236}">
              <a16:creationId xmlns:a16="http://schemas.microsoft.com/office/drawing/2014/main" id="{3EEFF4B6-3F85-6E67-ED81-21244368299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A0CBC46-76F5-CB3F-9BF0-DE7BBD3C6643}"/>
              </a:ext>
            </a:extLst>
          </p:cNvPr>
          <p:cNvSpPr>
            <a:spLocks noGrp="1"/>
          </p:cNvSpPr>
          <p:nvPr>
            <p:ph type="title"/>
          </p:nvPr>
        </p:nvSpPr>
        <p:spPr>
          <a:xfrm>
            <a:off x="615698" y="685800"/>
            <a:ext cx="3364992" cy="1996301"/>
          </a:xfrm>
        </p:spPr>
        <p:txBody>
          <a:bodyPr anchor="b">
            <a:normAutofit/>
          </a:bodyPr>
          <a:lstStyle/>
          <a:p>
            <a:r>
              <a:rPr lang="en-US" sz="3000" dirty="0"/>
              <a:t>Digital skills </a:t>
            </a:r>
            <a:br>
              <a:rPr lang="en-US" sz="3000" dirty="0"/>
            </a:br>
            <a:br>
              <a:rPr lang="en-US" sz="3000" dirty="0"/>
            </a:br>
            <a:r>
              <a:rPr lang="en-US" sz="3000" dirty="0"/>
              <a:t>reflection presentation </a:t>
            </a:r>
            <a:br>
              <a:rPr lang="en-US" sz="3000" dirty="0"/>
            </a:br>
            <a:endParaRPr lang="en-US" sz="3000" dirty="0"/>
          </a:p>
        </p:txBody>
      </p:sp>
      <p:sp>
        <p:nvSpPr>
          <p:cNvPr id="4" name="Subtitle 3">
            <a:extLst>
              <a:ext uri="{FF2B5EF4-FFF2-40B4-BE49-F238E27FC236}">
                <a16:creationId xmlns:a16="http://schemas.microsoft.com/office/drawing/2014/main" id="{5CA5C5AD-7278-E875-15B7-835123AC22E5}"/>
              </a:ext>
            </a:extLst>
          </p:cNvPr>
          <p:cNvSpPr>
            <a:spLocks noGrp="1"/>
          </p:cNvSpPr>
          <p:nvPr>
            <p:ph sz="quarter" idx="14"/>
          </p:nvPr>
        </p:nvSpPr>
        <p:spPr>
          <a:xfrm>
            <a:off x="615698" y="2880360"/>
            <a:ext cx="3364992" cy="3234856"/>
          </a:xfrm>
        </p:spPr>
        <p:txBody>
          <a:bodyPr>
            <a:normAutofit/>
          </a:bodyPr>
          <a:lstStyle/>
          <a:p>
            <a:r>
              <a:rPr lang="en-US" dirty="0"/>
              <a:t>Presented by Gemma Bissett</a:t>
            </a:r>
          </a:p>
          <a:p>
            <a:r>
              <a:rPr lang="en-US" dirty="0"/>
              <a:t> Student number 2534826 </a:t>
            </a:r>
          </a:p>
        </p:txBody>
      </p:sp>
      <p:pic>
        <p:nvPicPr>
          <p:cNvPr id="13" name="Picture 12" descr="3D abstract blue and gold cube illustration">
            <a:extLst>
              <a:ext uri="{FF2B5EF4-FFF2-40B4-BE49-F238E27FC236}">
                <a16:creationId xmlns:a16="http://schemas.microsoft.com/office/drawing/2014/main" id="{5BD99FDF-C213-CFBF-EF0F-681A0E9A6FC4}"/>
              </a:ext>
            </a:extLst>
          </p:cNvPr>
          <p:cNvPicPr>
            <a:picLocks noChangeAspect="1"/>
          </p:cNvPicPr>
          <p:nvPr/>
        </p:nvPicPr>
        <p:blipFill>
          <a:blip r:embed="rId3"/>
          <a:srcRect l="8388" r="25259"/>
          <a:stretch>
            <a:fillRect/>
          </a:stretch>
        </p:blipFill>
        <p:spPr>
          <a:xfrm>
            <a:off x="4607856" y="10"/>
            <a:ext cx="7584144" cy="6857990"/>
          </a:xfrm>
          <a:prstGeom prst="rect">
            <a:avLst/>
          </a:prstGeom>
          <a:noFill/>
        </p:spPr>
      </p:pic>
    </p:spTree>
    <p:extLst>
      <p:ext uri="{BB962C8B-B14F-4D97-AF65-F5344CB8AC3E}">
        <p14:creationId xmlns:p14="http://schemas.microsoft.com/office/powerpoint/2010/main" val="28124526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41C7A-C040-7FB9-C116-026C4F995889}"/>
              </a:ext>
            </a:extLst>
          </p:cNvPr>
          <p:cNvSpPr>
            <a:spLocks noGrp="1"/>
          </p:cNvSpPr>
          <p:nvPr>
            <p:ph type="title"/>
          </p:nvPr>
        </p:nvSpPr>
        <p:spPr>
          <a:xfrm>
            <a:off x="612647" y="685800"/>
            <a:ext cx="3654553" cy="3643916"/>
          </a:xfrm>
        </p:spPr>
        <p:txBody>
          <a:bodyPr anchor="t">
            <a:normAutofit/>
          </a:bodyPr>
          <a:lstStyle/>
          <a:p>
            <a:r>
              <a:rPr lang="en-GB" dirty="0"/>
              <a:t>  Introduction </a:t>
            </a:r>
          </a:p>
        </p:txBody>
      </p:sp>
      <p:sp>
        <p:nvSpPr>
          <p:cNvPr id="10" name="Text Placeholder 2">
            <a:extLst>
              <a:ext uri="{FF2B5EF4-FFF2-40B4-BE49-F238E27FC236}">
                <a16:creationId xmlns:a16="http://schemas.microsoft.com/office/drawing/2014/main" id="{720BE48A-BF32-F17E-5F0C-6C7A70460CBA}"/>
              </a:ext>
            </a:extLst>
          </p:cNvPr>
          <p:cNvSpPr>
            <a:spLocks noGrp="1"/>
          </p:cNvSpPr>
          <p:nvPr>
            <p:ph type="body" sz="half" idx="2"/>
          </p:nvPr>
        </p:nvSpPr>
        <p:spPr>
          <a:xfrm>
            <a:off x="612647" y="1628800"/>
            <a:ext cx="3654553" cy="4518591"/>
          </a:xfrm>
        </p:spPr>
        <p:txBody>
          <a:bodyPr/>
          <a:lstStyle/>
          <a:p>
            <a:endParaRPr lang="en-US" dirty="0"/>
          </a:p>
        </p:txBody>
      </p:sp>
      <p:graphicFrame>
        <p:nvGraphicFramePr>
          <p:cNvPr id="5" name="Content Placeholder 2">
            <a:extLst>
              <a:ext uri="{FF2B5EF4-FFF2-40B4-BE49-F238E27FC236}">
                <a16:creationId xmlns:a16="http://schemas.microsoft.com/office/drawing/2014/main" id="{CFDFA563-77FE-56E6-89E9-EDD3EABE5411}"/>
              </a:ext>
            </a:extLst>
          </p:cNvPr>
          <p:cNvGraphicFramePr>
            <a:graphicFrameLocks noGrp="1"/>
          </p:cNvGraphicFramePr>
          <p:nvPr>
            <p:ph idx="1"/>
            <p:extLst>
              <p:ext uri="{D42A27DB-BD31-4B8C-83A1-F6EECF244321}">
                <p14:modId xmlns:p14="http://schemas.microsoft.com/office/powerpoint/2010/main" val="1002912894"/>
              </p:ext>
            </p:extLst>
          </p:nvPr>
        </p:nvGraphicFramePr>
        <p:xfrm>
          <a:off x="4876801" y="685800"/>
          <a:ext cx="6699502"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The image displays a user profile card for Gemma Bissett, a UWTSD student, detailing her course, skills, and contact information.&#10;&#10;AI-generated content may be incorrect.">
            <a:extLst>
              <a:ext uri="{FF2B5EF4-FFF2-40B4-BE49-F238E27FC236}">
                <a16:creationId xmlns:a16="http://schemas.microsoft.com/office/drawing/2014/main" id="{CA0B5BA9-97F3-6FCE-CDF6-F574DE63FD30}"/>
              </a:ext>
            </a:extLst>
          </p:cNvPr>
          <p:cNvPicPr>
            <a:picLocks noChangeAspect="1"/>
          </p:cNvPicPr>
          <p:nvPr/>
        </p:nvPicPr>
        <p:blipFill>
          <a:blip r:embed="rId7"/>
          <a:stretch>
            <a:fillRect/>
          </a:stretch>
        </p:blipFill>
        <p:spPr>
          <a:xfrm>
            <a:off x="612647" y="1655452"/>
            <a:ext cx="3822388" cy="4465286"/>
          </a:xfrm>
          <a:prstGeom prst="rect">
            <a:avLst/>
          </a:prstGeom>
          <a:effectLst>
            <a:glow rad="228600">
              <a:schemeClr val="accent5">
                <a:satMod val="175000"/>
                <a:alpha val="40000"/>
              </a:schemeClr>
            </a:glow>
          </a:effectLst>
          <a:scene3d>
            <a:camera prst="orthographicFront"/>
            <a:lightRig rig="threePt" dir="t"/>
          </a:scene3d>
          <a:sp3d>
            <a:bevelT w="114300" prst="artDeco"/>
          </a:sp3d>
        </p:spPr>
      </p:pic>
      <mc:AlternateContent xmlns:mc="http://schemas.openxmlformats.org/markup-compatibility/2006">
        <mc:Choice xmlns:p14="http://schemas.microsoft.com/office/powerpoint/2010/main" Requires="p14">
          <p:contentPart p14:bwMode="auto" r:id="rId8">
            <p14:nvContentPartPr>
              <p14:cNvPr id="9" name="Ink 8">
                <a:extLst>
                  <a:ext uri="{FF2B5EF4-FFF2-40B4-BE49-F238E27FC236}">
                    <a16:creationId xmlns:a16="http://schemas.microsoft.com/office/drawing/2014/main" id="{BDC0FEE4-633E-C86D-5B2F-6272A68B24B9}"/>
                  </a:ext>
                </a:extLst>
              </p14:cNvPr>
              <p14:cNvContentPartPr/>
              <p14:nvPr/>
            </p14:nvContentPartPr>
            <p14:xfrm>
              <a:off x="4676475" y="1828725"/>
              <a:ext cx="360" cy="360"/>
            </p14:xfrm>
          </p:contentPart>
        </mc:Choice>
        <mc:Fallback>
          <p:pic>
            <p:nvPicPr>
              <p:cNvPr id="9" name="Ink 8">
                <a:extLst>
                  <a:ext uri="{FF2B5EF4-FFF2-40B4-BE49-F238E27FC236}">
                    <a16:creationId xmlns:a16="http://schemas.microsoft.com/office/drawing/2014/main" id="{BDC0FEE4-633E-C86D-5B2F-6272A68B24B9}"/>
                  </a:ext>
                </a:extLst>
              </p:cNvPr>
              <p:cNvPicPr/>
              <p:nvPr/>
            </p:nvPicPr>
            <p:blipFill>
              <a:blip r:embed="rId9"/>
              <a:stretch>
                <a:fillRect/>
              </a:stretch>
            </p:blipFill>
            <p:spPr>
              <a:xfrm>
                <a:off x="4658835" y="1811085"/>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1" name="Ink 10">
                <a:extLst>
                  <a:ext uri="{FF2B5EF4-FFF2-40B4-BE49-F238E27FC236}">
                    <a16:creationId xmlns:a16="http://schemas.microsoft.com/office/drawing/2014/main" id="{B86D38AA-12A4-DB5D-10B6-1962075AE011}"/>
                  </a:ext>
                </a:extLst>
              </p14:cNvPr>
              <p14:cNvContentPartPr/>
              <p14:nvPr/>
            </p14:nvContentPartPr>
            <p14:xfrm>
              <a:off x="3238275" y="933405"/>
              <a:ext cx="360" cy="360"/>
            </p14:xfrm>
          </p:contentPart>
        </mc:Choice>
        <mc:Fallback>
          <p:pic>
            <p:nvPicPr>
              <p:cNvPr id="11" name="Ink 10">
                <a:extLst>
                  <a:ext uri="{FF2B5EF4-FFF2-40B4-BE49-F238E27FC236}">
                    <a16:creationId xmlns:a16="http://schemas.microsoft.com/office/drawing/2014/main" id="{B86D38AA-12A4-DB5D-10B6-1962075AE011}"/>
                  </a:ext>
                </a:extLst>
              </p:cNvPr>
              <p:cNvPicPr/>
              <p:nvPr/>
            </p:nvPicPr>
            <p:blipFill>
              <a:blip r:embed="rId9"/>
              <a:stretch>
                <a:fillRect/>
              </a:stretch>
            </p:blipFill>
            <p:spPr>
              <a:xfrm>
                <a:off x="3220635" y="915405"/>
                <a:ext cx="36000" cy="36000"/>
              </a:xfrm>
              <a:prstGeom prst="rect">
                <a:avLst/>
              </a:prstGeom>
            </p:spPr>
          </p:pic>
        </mc:Fallback>
      </mc:AlternateContent>
    </p:spTree>
    <p:extLst>
      <p:ext uri="{BB962C8B-B14F-4D97-AF65-F5344CB8AC3E}">
        <p14:creationId xmlns:p14="http://schemas.microsoft.com/office/powerpoint/2010/main" val="400796625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D7577-7927-D13A-9E44-3F7FFB16F527}"/>
              </a:ext>
            </a:extLst>
          </p:cNvPr>
          <p:cNvSpPr>
            <a:spLocks noGrp="1"/>
          </p:cNvSpPr>
          <p:nvPr>
            <p:ph type="title"/>
          </p:nvPr>
        </p:nvSpPr>
        <p:spPr>
          <a:xfrm>
            <a:off x="612185" y="685800"/>
            <a:ext cx="9141415" cy="1532788"/>
          </a:xfrm>
        </p:spPr>
        <p:txBody>
          <a:bodyPr anchor="b">
            <a:normAutofit/>
          </a:bodyPr>
          <a:lstStyle/>
          <a:p>
            <a:r>
              <a:rPr lang="en-GB" sz="5600"/>
              <a:t>How my digital skills have developed.</a:t>
            </a:r>
          </a:p>
        </p:txBody>
      </p:sp>
      <p:graphicFrame>
        <p:nvGraphicFramePr>
          <p:cNvPr id="5" name="Content Placeholder 2">
            <a:extLst>
              <a:ext uri="{FF2B5EF4-FFF2-40B4-BE49-F238E27FC236}">
                <a16:creationId xmlns:a16="http://schemas.microsoft.com/office/drawing/2014/main" id="{FE0D0FF5-A627-1C91-625C-4959FBAEA217}"/>
              </a:ext>
            </a:extLst>
          </p:cNvPr>
          <p:cNvGraphicFramePr>
            <a:graphicFrameLocks noGrp="1"/>
          </p:cNvGraphicFramePr>
          <p:nvPr>
            <p:ph sz="quarter" idx="13"/>
            <p:extLst>
              <p:ext uri="{D42A27DB-BD31-4B8C-83A1-F6EECF244321}">
                <p14:modId xmlns:p14="http://schemas.microsoft.com/office/powerpoint/2010/main" val="2333412632"/>
              </p:ext>
            </p:extLst>
          </p:nvPr>
        </p:nvGraphicFramePr>
        <p:xfrm>
          <a:off x="612185" y="2958705"/>
          <a:ext cx="9141415" cy="3213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2767804"/>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1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50BD5-19D6-CA0B-A6EE-831A5C9B0FE8}"/>
              </a:ext>
            </a:extLst>
          </p:cNvPr>
          <p:cNvSpPr>
            <a:spLocks noGrp="1"/>
          </p:cNvSpPr>
          <p:nvPr>
            <p:ph type="title"/>
          </p:nvPr>
        </p:nvSpPr>
        <p:spPr>
          <a:xfrm>
            <a:off x="4718303" y="685800"/>
            <a:ext cx="6858000" cy="1111532"/>
          </a:xfrm>
        </p:spPr>
        <p:txBody>
          <a:bodyPr anchor="b">
            <a:normAutofit/>
          </a:bodyPr>
          <a:lstStyle/>
          <a:p>
            <a:r>
              <a:rPr lang="en-GB" sz="3800" dirty="0"/>
              <a:t>Key Digital Skills I Have Gained</a:t>
            </a:r>
          </a:p>
        </p:txBody>
      </p:sp>
      <p:pic>
        <p:nvPicPr>
          <p:cNvPr id="6" name="Picture Placeholder 5" descr="The image appears to be a digital representation of a computer screen, possibly displaying lines of code or text, with a blurred background and some colorful pixels.&#10;&#10;AI-generated content may be incorrect.">
            <a:extLst>
              <a:ext uri="{FF2B5EF4-FFF2-40B4-BE49-F238E27FC236}">
                <a16:creationId xmlns:a16="http://schemas.microsoft.com/office/drawing/2014/main" id="{A5C2AD31-0EFA-3D73-8649-3F6B6A5B3DF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3184" r="33184"/>
          <a:stretch>
            <a:fillRect/>
          </a:stretch>
        </p:blipFill>
        <p:spPr>
          <a:xfrm>
            <a:off x="0" y="0"/>
            <a:ext cx="4100513" cy="6858000"/>
          </a:xfrm>
        </p:spPr>
      </p:pic>
      <p:graphicFrame>
        <p:nvGraphicFramePr>
          <p:cNvPr id="5" name="Content Placeholder 2">
            <a:extLst>
              <a:ext uri="{FF2B5EF4-FFF2-40B4-BE49-F238E27FC236}">
                <a16:creationId xmlns:a16="http://schemas.microsoft.com/office/drawing/2014/main" id="{7DFF1B61-197F-BFDF-52BF-F1498F864B74}"/>
              </a:ext>
            </a:extLst>
          </p:cNvPr>
          <p:cNvGraphicFramePr>
            <a:graphicFrameLocks noGrp="1"/>
          </p:cNvGraphicFramePr>
          <p:nvPr>
            <p:ph sz="quarter" idx="14"/>
            <p:extLst>
              <p:ext uri="{D42A27DB-BD31-4B8C-83A1-F6EECF244321}">
                <p14:modId xmlns:p14="http://schemas.microsoft.com/office/powerpoint/2010/main" val="156355346"/>
              </p:ext>
            </p:extLst>
          </p:nvPr>
        </p:nvGraphicFramePr>
        <p:xfrm>
          <a:off x="4718303" y="1965960"/>
          <a:ext cx="6858000" cy="42001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98441372"/>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F2511-F83A-0AC9-E5A1-19C2FEE64254}"/>
              </a:ext>
            </a:extLst>
          </p:cNvPr>
          <p:cNvSpPr>
            <a:spLocks noGrp="1"/>
          </p:cNvSpPr>
          <p:nvPr>
            <p:ph type="title"/>
          </p:nvPr>
        </p:nvSpPr>
        <p:spPr>
          <a:xfrm>
            <a:off x="612647" y="685800"/>
            <a:ext cx="6858000" cy="1111532"/>
          </a:xfrm>
        </p:spPr>
        <p:txBody>
          <a:bodyPr anchor="b">
            <a:normAutofit/>
          </a:bodyPr>
          <a:lstStyle/>
          <a:p>
            <a:r>
              <a:rPr lang="en-GB" sz="3800" dirty="0">
                <a:solidFill>
                  <a:srgbClr val="00B050"/>
                </a:solidFill>
              </a:rPr>
              <a:t>How I Have Applied These Skills</a:t>
            </a:r>
          </a:p>
        </p:txBody>
      </p:sp>
      <p:pic>
        <p:nvPicPr>
          <p:cNvPr id="12" name="Picture Placeholder 11">
            <a:extLst>
              <a:ext uri="{FF2B5EF4-FFF2-40B4-BE49-F238E27FC236}">
                <a16:creationId xmlns:a16="http://schemas.microsoft.com/office/drawing/2014/main" id="{ACF96604-F6E8-078A-B512-0ED106EF5DE7}"/>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502" r="28502"/>
          <a:stretch/>
        </p:blipFill>
        <p:spPr>
          <a:xfrm>
            <a:off x="7896200" y="685800"/>
            <a:ext cx="4100512" cy="5400600"/>
          </a:xfrm>
        </p:spPr>
      </p:pic>
      <p:graphicFrame>
        <p:nvGraphicFramePr>
          <p:cNvPr id="5" name="Content Placeholder 2">
            <a:extLst>
              <a:ext uri="{FF2B5EF4-FFF2-40B4-BE49-F238E27FC236}">
                <a16:creationId xmlns:a16="http://schemas.microsoft.com/office/drawing/2014/main" id="{FD17D4C3-FF8A-5312-841C-1A1688B590C8}"/>
              </a:ext>
            </a:extLst>
          </p:cNvPr>
          <p:cNvGraphicFramePr>
            <a:graphicFrameLocks noGrp="1"/>
          </p:cNvGraphicFramePr>
          <p:nvPr>
            <p:ph sz="quarter" idx="14"/>
            <p:extLst>
              <p:ext uri="{D42A27DB-BD31-4B8C-83A1-F6EECF244321}">
                <p14:modId xmlns:p14="http://schemas.microsoft.com/office/powerpoint/2010/main" val="2553009370"/>
              </p:ext>
            </p:extLst>
          </p:nvPr>
        </p:nvGraphicFramePr>
        <p:xfrm>
          <a:off x="612647" y="1965960"/>
          <a:ext cx="6858000" cy="42001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52026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553FA-E47F-FD5E-809E-F2AF29634F5C}"/>
              </a:ext>
            </a:extLst>
          </p:cNvPr>
          <p:cNvSpPr>
            <a:spLocks noGrp="1"/>
          </p:cNvSpPr>
          <p:nvPr>
            <p:ph type="title"/>
          </p:nvPr>
        </p:nvSpPr>
        <p:spPr>
          <a:xfrm>
            <a:off x="612647" y="685800"/>
            <a:ext cx="3654553" cy="3643916"/>
          </a:xfrm>
        </p:spPr>
        <p:txBody>
          <a:bodyPr anchor="t">
            <a:normAutofit/>
          </a:bodyPr>
          <a:lstStyle/>
          <a:p>
            <a:r>
              <a:rPr lang="en-GB" sz="2400" u="sng" dirty="0">
                <a:solidFill>
                  <a:schemeClr val="tx2">
                    <a:lumMod val="75000"/>
                    <a:lumOff val="25000"/>
                  </a:schemeClr>
                </a:solidFill>
              </a:rPr>
              <a:t>Linked in learning certificates </a:t>
            </a:r>
          </a:p>
        </p:txBody>
      </p:sp>
      <p:sp>
        <p:nvSpPr>
          <p:cNvPr id="16" name="Text Placeholder 2">
            <a:extLst>
              <a:ext uri="{FF2B5EF4-FFF2-40B4-BE49-F238E27FC236}">
                <a16:creationId xmlns:a16="http://schemas.microsoft.com/office/drawing/2014/main" id="{493716EE-1CE7-A190-48AA-8F58407997CA}"/>
              </a:ext>
            </a:extLst>
          </p:cNvPr>
          <p:cNvSpPr>
            <a:spLocks noGrp="1"/>
          </p:cNvSpPr>
          <p:nvPr>
            <p:ph type="body" sz="half" idx="2"/>
          </p:nvPr>
        </p:nvSpPr>
        <p:spPr>
          <a:xfrm>
            <a:off x="622247" y="1340768"/>
            <a:ext cx="3539137" cy="4968551"/>
          </a:xfrm>
        </p:spPr>
        <p:txBody>
          <a:bodyPr/>
          <a:lstStyle/>
          <a:p>
            <a:pPr>
              <a:buNone/>
            </a:pPr>
            <a:endParaRPr lang="en-US" sz="1100" dirty="0"/>
          </a:p>
          <a:p>
            <a:pPr>
              <a:buNone/>
            </a:pPr>
            <a:endParaRPr lang="en-US" sz="1100" dirty="0"/>
          </a:p>
          <a:p>
            <a:pPr>
              <a:buNone/>
            </a:pPr>
            <a:endParaRPr lang="en-US" sz="1200" dirty="0"/>
          </a:p>
          <a:p>
            <a:pPr>
              <a:buNone/>
            </a:pPr>
            <a:r>
              <a:rPr lang="en-GB" sz="1400" b="1" dirty="0">
                <a:solidFill>
                  <a:schemeClr val="tx2">
                    <a:lumMod val="75000"/>
                    <a:lumOff val="25000"/>
                  </a:schemeClr>
                </a:solidFill>
                <a:effectLst/>
              </a:rPr>
              <a:t>What I Learned</a:t>
            </a:r>
            <a:endParaRPr lang="en-GB" sz="1400" dirty="0">
              <a:solidFill>
                <a:schemeClr val="tx2">
                  <a:lumMod val="75000"/>
                  <a:lumOff val="25000"/>
                </a:schemeClr>
              </a:solidFill>
            </a:endParaRPr>
          </a:p>
          <a:p>
            <a:pPr>
              <a:buFont typeface="Arial" panose="020B0604020202020204" pitchFamily="34" charset="0"/>
              <a:buChar char="•"/>
            </a:pPr>
            <a:r>
              <a:rPr lang="en-GB" sz="1200" dirty="0">
                <a:effectLst/>
              </a:rPr>
              <a:t> How to navigate Outlook and customise the workspace</a:t>
            </a:r>
            <a:endParaRPr lang="en-GB" sz="1200" dirty="0"/>
          </a:p>
          <a:p>
            <a:pPr>
              <a:buFont typeface="Arial" panose="020B0604020202020204" pitchFamily="34" charset="0"/>
              <a:buChar char="•"/>
            </a:pPr>
            <a:r>
              <a:rPr lang="en-GB" sz="1200" dirty="0">
                <a:effectLst/>
              </a:rPr>
              <a:t> How to read, reply to, and organise emails efficiently</a:t>
            </a:r>
            <a:endParaRPr lang="en-GB" sz="1200" dirty="0"/>
          </a:p>
          <a:p>
            <a:pPr>
              <a:buFont typeface="Arial" panose="020B0604020202020204" pitchFamily="34" charset="0"/>
              <a:buChar char="•"/>
            </a:pPr>
            <a:r>
              <a:rPr lang="en-GB" sz="1200" dirty="0">
                <a:effectLst/>
              </a:rPr>
              <a:t> Using folders, rules, categories, and flags to manage my inbox</a:t>
            </a:r>
            <a:endParaRPr lang="en-GB" sz="1200" dirty="0"/>
          </a:p>
          <a:p>
            <a:pPr>
              <a:buFont typeface="Arial" panose="020B0604020202020204" pitchFamily="34" charset="0"/>
              <a:buChar char="•"/>
            </a:pPr>
            <a:r>
              <a:rPr lang="en-GB" sz="1200" dirty="0">
                <a:effectLst/>
              </a:rPr>
              <a:t> Creating and sending professional emails with signatures</a:t>
            </a:r>
            <a:endParaRPr lang="en-GB" sz="1200" dirty="0"/>
          </a:p>
          <a:p>
            <a:pPr>
              <a:buFont typeface="Arial" panose="020B0604020202020204" pitchFamily="34" charset="0"/>
              <a:buChar char="•"/>
            </a:pPr>
            <a:r>
              <a:rPr lang="en-GB" sz="1200" dirty="0">
                <a:effectLst/>
              </a:rPr>
              <a:t> Managing contacts and creating contact groups</a:t>
            </a:r>
            <a:endParaRPr lang="en-GB" sz="1200" dirty="0"/>
          </a:p>
          <a:p>
            <a:pPr>
              <a:buFont typeface="Arial" panose="020B0604020202020204" pitchFamily="34" charset="0"/>
              <a:buChar char="•"/>
            </a:pPr>
            <a:r>
              <a:rPr lang="en-GB" sz="1200" dirty="0">
                <a:effectLst/>
              </a:rPr>
              <a:t> Scheduling meetings and appointments using the Calendar</a:t>
            </a:r>
            <a:endParaRPr lang="en-GB" sz="1200" dirty="0"/>
          </a:p>
          <a:p>
            <a:pPr>
              <a:buFont typeface="Arial" panose="020B0604020202020204" pitchFamily="34" charset="0"/>
              <a:buChar char="•"/>
            </a:pPr>
            <a:r>
              <a:rPr lang="en-GB" sz="1200" dirty="0">
                <a:effectLst/>
              </a:rPr>
              <a:t> Using the Scheduling Assistant to find suitable meeting times</a:t>
            </a:r>
            <a:endParaRPr lang="en-GB" sz="1200" dirty="0"/>
          </a:p>
          <a:p>
            <a:pPr>
              <a:buFont typeface="Arial" panose="020B0604020202020204" pitchFamily="34" charset="0"/>
              <a:buChar char="•"/>
            </a:pPr>
            <a:r>
              <a:rPr lang="en-GB" sz="1200" dirty="0">
                <a:effectLst/>
              </a:rPr>
              <a:t> Creating and tracking tasks with To‑Do and reminders</a:t>
            </a:r>
            <a:endParaRPr lang="en-GB" sz="1200" dirty="0"/>
          </a:p>
          <a:p>
            <a:pPr>
              <a:buFont typeface="Arial" panose="020B0604020202020204" pitchFamily="34" charset="0"/>
              <a:buChar char="•"/>
            </a:pPr>
            <a:r>
              <a:rPr lang="en-GB" sz="1200" dirty="0">
                <a:effectLst/>
              </a:rPr>
              <a:t> Using productivity tools like search, filters, and Quick Steps</a:t>
            </a:r>
            <a:endParaRPr lang="en-GB" sz="1200" dirty="0"/>
          </a:p>
          <a:p>
            <a:pPr>
              <a:buNone/>
            </a:pPr>
            <a:endParaRPr lang="en-GB" sz="1200" dirty="0"/>
          </a:p>
        </p:txBody>
      </p:sp>
      <p:pic>
        <p:nvPicPr>
          <p:cNvPr id="7" name="Picture 6" descr="The image is a certificate from LinkedIn Learning, featuring completed Microsoft Outlook Essential Training by Gemma Bissett, showcasing a course duration, key skills, and a certificate ID.&#10;&#10;AI-generated content may be incorrect.">
            <a:extLst>
              <a:ext uri="{FF2B5EF4-FFF2-40B4-BE49-F238E27FC236}">
                <a16:creationId xmlns:a16="http://schemas.microsoft.com/office/drawing/2014/main" id="{1EB91957-0E97-3679-735A-1CC9C33DBA76}"/>
              </a:ext>
            </a:extLst>
          </p:cNvPr>
          <p:cNvPicPr>
            <a:picLocks noChangeAspect="1"/>
          </p:cNvPicPr>
          <p:nvPr/>
        </p:nvPicPr>
        <p:blipFill>
          <a:blip r:embed="rId3"/>
          <a:stretch>
            <a:fillRect/>
          </a:stretch>
        </p:blipFill>
        <p:spPr>
          <a:xfrm>
            <a:off x="4876801" y="874815"/>
            <a:ext cx="6699502" cy="5108369"/>
          </a:xfrm>
          <a:prstGeom prst="rect">
            <a:avLst/>
          </a:prstGeom>
          <a:noFill/>
          <a:ln>
            <a:solidFill>
              <a:schemeClr val="tx2">
                <a:lumMod val="75000"/>
                <a:lumOff val="25000"/>
              </a:schemeClr>
            </a:solidFill>
          </a:ln>
          <a:effectLst>
            <a:glow rad="228600">
              <a:schemeClr val="accent1">
                <a:satMod val="175000"/>
                <a:alpha val="40000"/>
              </a:schemeClr>
            </a:glow>
          </a:effectLst>
          <a:scene3d>
            <a:camera prst="isometricOffAxis2Left"/>
            <a:lightRig rig="threePt" dir="t"/>
          </a:scene3d>
        </p:spPr>
      </p:pic>
    </p:spTree>
    <p:extLst>
      <p:ext uri="{BB962C8B-B14F-4D97-AF65-F5344CB8AC3E}">
        <p14:creationId xmlns:p14="http://schemas.microsoft.com/office/powerpoint/2010/main" val="182277652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82B36B-54C2-F726-774B-276143353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D8F4BF-0898-2802-CA89-5AC1E4F44B27}"/>
              </a:ext>
            </a:extLst>
          </p:cNvPr>
          <p:cNvSpPr>
            <a:spLocks noGrp="1"/>
          </p:cNvSpPr>
          <p:nvPr>
            <p:ph type="title"/>
          </p:nvPr>
        </p:nvSpPr>
        <p:spPr>
          <a:xfrm>
            <a:off x="612647" y="685800"/>
            <a:ext cx="3654553" cy="870992"/>
          </a:xfrm>
        </p:spPr>
        <p:txBody>
          <a:bodyPr anchor="t">
            <a:normAutofit/>
          </a:bodyPr>
          <a:lstStyle/>
          <a:p>
            <a:r>
              <a:rPr lang="en-GB" sz="2400" u="sng" dirty="0">
                <a:solidFill>
                  <a:schemeClr val="tx2">
                    <a:lumMod val="75000"/>
                    <a:lumOff val="25000"/>
                  </a:schemeClr>
                </a:solidFill>
              </a:rPr>
              <a:t>Linked in learning certificates </a:t>
            </a:r>
          </a:p>
        </p:txBody>
      </p:sp>
      <p:sp>
        <p:nvSpPr>
          <p:cNvPr id="9" name="Text Placeholder 2">
            <a:extLst>
              <a:ext uri="{FF2B5EF4-FFF2-40B4-BE49-F238E27FC236}">
                <a16:creationId xmlns:a16="http://schemas.microsoft.com/office/drawing/2014/main" id="{9C4965DA-A443-EF38-7EC0-EA3D46A818B1}"/>
              </a:ext>
            </a:extLst>
          </p:cNvPr>
          <p:cNvSpPr>
            <a:spLocks noGrp="1"/>
          </p:cNvSpPr>
          <p:nvPr>
            <p:ph type="body" sz="half" idx="2"/>
          </p:nvPr>
        </p:nvSpPr>
        <p:spPr>
          <a:xfrm>
            <a:off x="612647" y="1844824"/>
            <a:ext cx="3654553" cy="4302567"/>
          </a:xfrm>
        </p:spPr>
        <p:txBody>
          <a:bodyPr/>
          <a:lstStyle/>
          <a:p>
            <a:pPr>
              <a:buNone/>
            </a:pPr>
            <a:r>
              <a:rPr lang="en-GB" sz="1600" b="1" dirty="0">
                <a:solidFill>
                  <a:schemeClr val="tx2">
                    <a:lumMod val="75000"/>
                    <a:lumOff val="25000"/>
                  </a:schemeClr>
                </a:solidFill>
                <a:effectLst/>
              </a:rPr>
              <a:t>What I Learned</a:t>
            </a:r>
            <a:endParaRPr lang="en-GB" sz="1600" dirty="0">
              <a:solidFill>
                <a:schemeClr val="tx2">
                  <a:lumMod val="75000"/>
                  <a:lumOff val="25000"/>
                </a:schemeClr>
              </a:solidFill>
            </a:endParaRPr>
          </a:p>
          <a:p>
            <a:pPr>
              <a:buFont typeface="Arial" panose="020B0604020202020204" pitchFamily="34" charset="0"/>
              <a:buChar char="•"/>
            </a:pPr>
            <a:r>
              <a:rPr lang="en-GB" dirty="0">
                <a:effectLst/>
              </a:rPr>
              <a:t> How to create a new presentation</a:t>
            </a:r>
            <a:endParaRPr lang="en-GB" dirty="0"/>
          </a:p>
          <a:p>
            <a:pPr>
              <a:buFont typeface="Arial" panose="020B0604020202020204" pitchFamily="34" charset="0"/>
              <a:buChar char="•"/>
            </a:pPr>
            <a:r>
              <a:rPr lang="en-GB" dirty="0">
                <a:effectLst/>
              </a:rPr>
              <a:t> How to add new slides and choose simple      layouts</a:t>
            </a:r>
            <a:endParaRPr lang="en-GB" dirty="0"/>
          </a:p>
          <a:p>
            <a:pPr>
              <a:buFont typeface="Arial" panose="020B0604020202020204" pitchFamily="34" charset="0"/>
              <a:buChar char="•"/>
            </a:pPr>
            <a:r>
              <a:rPr lang="en-GB" dirty="0">
                <a:effectLst/>
              </a:rPr>
              <a:t> How to add text, pictures, and basic shapes</a:t>
            </a:r>
            <a:endParaRPr lang="en-GB" dirty="0"/>
          </a:p>
          <a:p>
            <a:pPr>
              <a:buFont typeface="Arial" panose="020B0604020202020204" pitchFamily="34" charset="0"/>
              <a:buChar char="•"/>
            </a:pPr>
            <a:r>
              <a:rPr lang="en-GB" dirty="0">
                <a:effectLst/>
              </a:rPr>
              <a:t> How to change colours, fonts, and themes</a:t>
            </a:r>
            <a:endParaRPr lang="en-GB" dirty="0"/>
          </a:p>
          <a:p>
            <a:pPr>
              <a:buFont typeface="Arial" panose="020B0604020202020204" pitchFamily="34" charset="0"/>
              <a:buChar char="•"/>
            </a:pPr>
            <a:r>
              <a:rPr lang="en-GB" dirty="0">
                <a:effectLst/>
              </a:rPr>
              <a:t> How to add simple transitions between slides</a:t>
            </a:r>
            <a:endParaRPr lang="en-GB" dirty="0"/>
          </a:p>
          <a:p>
            <a:pPr>
              <a:buFont typeface="Arial" panose="020B0604020202020204" pitchFamily="34" charset="0"/>
              <a:buChar char="•"/>
            </a:pPr>
            <a:r>
              <a:rPr lang="en-GB" dirty="0">
                <a:effectLst/>
              </a:rPr>
              <a:t> How to present using Slide Show mode</a:t>
            </a:r>
            <a:endParaRPr lang="en-GB" dirty="0"/>
          </a:p>
          <a:p>
            <a:pPr>
              <a:buFont typeface="Arial" panose="020B0604020202020204" pitchFamily="34" charset="0"/>
              <a:buChar char="•"/>
            </a:pPr>
            <a:r>
              <a:rPr lang="en-GB" dirty="0">
                <a:effectLst/>
              </a:rPr>
              <a:t> How to save and share a presentation</a:t>
            </a:r>
            <a:endParaRPr lang="en-GB" dirty="0"/>
          </a:p>
          <a:p>
            <a:endParaRPr lang="en-US" dirty="0"/>
          </a:p>
        </p:txBody>
      </p:sp>
      <p:pic>
        <p:nvPicPr>
          <p:cNvPr id="7" name="Picture Placeholder 6" descr="The image depicts a certification certificate for LinkedIn Learning's PowerPoint Essential Training, completed by Gemma Bissett on June 24, 2026, covering Microsoft PowerPoint skills.">
            <a:extLst>
              <a:ext uri="{FF2B5EF4-FFF2-40B4-BE49-F238E27FC236}">
                <a16:creationId xmlns:a16="http://schemas.microsoft.com/office/drawing/2014/main" id="{B2D0177B-31AD-9267-B337-2B6CE3D081AC}"/>
              </a:ext>
            </a:extLst>
          </p:cNvPr>
          <p:cNvPicPr>
            <a:picLocks noGrp="1" noChangeAspect="1"/>
          </p:cNvPicPr>
          <p:nvPr>
            <p:ph type="pic" idx="1"/>
          </p:nvPr>
        </p:nvPicPr>
        <p:blipFill>
          <a:blip r:embed="rId3"/>
          <a:srcRect l="3291" r="3291"/>
          <a:stretch/>
        </p:blipFill>
        <p:spPr>
          <a:xfrm>
            <a:off x="4943872" y="548680"/>
            <a:ext cx="6699502" cy="5263480"/>
          </a:xfrm>
          <a:prstGeom prst="rect">
            <a:avLst/>
          </a:prstGeom>
          <a:blipFill>
            <a:blip r:embed="rId4">
              <a:alphaModFix amt="60000"/>
            </a:blip>
            <a:stretch>
              <a:fillRect/>
            </a:stretch>
          </a:blipFill>
          <a:effectLst>
            <a:glow rad="228600">
              <a:schemeClr val="accent2">
                <a:satMod val="175000"/>
                <a:alpha val="40000"/>
              </a:schemeClr>
            </a:glow>
          </a:effectLst>
          <a:scene3d>
            <a:camera prst="perspectiveAbove"/>
            <a:lightRig rig="threePt" dir="t"/>
          </a:scene3d>
        </p:spPr>
      </p:pic>
    </p:spTree>
    <p:extLst>
      <p:ext uri="{BB962C8B-B14F-4D97-AF65-F5344CB8AC3E}">
        <p14:creationId xmlns:p14="http://schemas.microsoft.com/office/powerpoint/2010/main" val="2875790974"/>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A8979A-76AE-EBBE-9C57-529BF3610A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E8299F-AD26-A1FF-8928-DC872E17AC3B}"/>
              </a:ext>
            </a:extLst>
          </p:cNvPr>
          <p:cNvSpPr>
            <a:spLocks noGrp="1"/>
          </p:cNvSpPr>
          <p:nvPr>
            <p:ph type="title"/>
          </p:nvPr>
        </p:nvSpPr>
        <p:spPr>
          <a:xfrm>
            <a:off x="612647" y="685800"/>
            <a:ext cx="3654553" cy="1015008"/>
          </a:xfrm>
        </p:spPr>
        <p:txBody>
          <a:bodyPr anchor="t">
            <a:normAutofit/>
          </a:bodyPr>
          <a:lstStyle/>
          <a:p>
            <a:r>
              <a:rPr lang="en-GB" sz="2400" dirty="0">
                <a:solidFill>
                  <a:schemeClr val="tx2">
                    <a:lumMod val="75000"/>
                    <a:lumOff val="25000"/>
                  </a:schemeClr>
                </a:solidFill>
              </a:rPr>
              <a:t>Linked in learning certificates </a:t>
            </a:r>
          </a:p>
        </p:txBody>
      </p:sp>
      <p:sp>
        <p:nvSpPr>
          <p:cNvPr id="9" name="Text Placeholder 2">
            <a:extLst>
              <a:ext uri="{FF2B5EF4-FFF2-40B4-BE49-F238E27FC236}">
                <a16:creationId xmlns:a16="http://schemas.microsoft.com/office/drawing/2014/main" id="{D64980B2-D0E3-4DCE-18DA-F2D69EBC57E7}"/>
              </a:ext>
            </a:extLst>
          </p:cNvPr>
          <p:cNvSpPr>
            <a:spLocks noGrp="1"/>
          </p:cNvSpPr>
          <p:nvPr>
            <p:ph type="body" sz="half" idx="2"/>
          </p:nvPr>
        </p:nvSpPr>
        <p:spPr>
          <a:xfrm>
            <a:off x="612647" y="1988840"/>
            <a:ext cx="3654553" cy="4158551"/>
          </a:xfrm>
        </p:spPr>
        <p:txBody>
          <a:bodyPr/>
          <a:lstStyle/>
          <a:p>
            <a:pPr>
              <a:buNone/>
            </a:pPr>
            <a:r>
              <a:rPr lang="en-GB" sz="1800" b="1" dirty="0">
                <a:solidFill>
                  <a:schemeClr val="tx2">
                    <a:lumMod val="75000"/>
                    <a:lumOff val="25000"/>
                  </a:schemeClr>
                </a:solidFill>
                <a:effectLst/>
              </a:rPr>
              <a:t>What I Learned</a:t>
            </a:r>
            <a:endParaRPr lang="en-GB" sz="1800" dirty="0">
              <a:solidFill>
                <a:schemeClr val="tx2">
                  <a:lumMod val="75000"/>
                  <a:lumOff val="25000"/>
                </a:schemeClr>
              </a:solidFill>
            </a:endParaRPr>
          </a:p>
          <a:p>
            <a:pPr>
              <a:buFont typeface="Arial" panose="020B0604020202020204" pitchFamily="34" charset="0"/>
              <a:buChar char="•"/>
            </a:pPr>
            <a:r>
              <a:rPr lang="en-GB" sz="1800" dirty="0">
                <a:effectLst/>
              </a:rPr>
              <a:t> How to make and format documents</a:t>
            </a:r>
            <a:endParaRPr lang="en-GB" sz="1800" dirty="0"/>
          </a:p>
          <a:p>
            <a:pPr>
              <a:buFont typeface="Arial" panose="020B0604020202020204" pitchFamily="34" charset="0"/>
              <a:buChar char="•"/>
            </a:pPr>
            <a:r>
              <a:rPr lang="en-GB" sz="1800" dirty="0">
                <a:effectLst/>
              </a:rPr>
              <a:t> How to change fonts, colours, and styles</a:t>
            </a:r>
            <a:endParaRPr lang="en-GB" sz="1800" dirty="0"/>
          </a:p>
          <a:p>
            <a:pPr>
              <a:buFont typeface="Arial" panose="020B0604020202020204" pitchFamily="34" charset="0"/>
              <a:buChar char="•"/>
            </a:pPr>
            <a:r>
              <a:rPr lang="en-GB" sz="1800" dirty="0">
                <a:effectLst/>
              </a:rPr>
              <a:t> How to add pictures, tables, and shapes</a:t>
            </a:r>
            <a:endParaRPr lang="en-GB" sz="1800" dirty="0"/>
          </a:p>
          <a:p>
            <a:pPr>
              <a:buFont typeface="Arial" panose="020B0604020202020204" pitchFamily="34" charset="0"/>
              <a:buChar char="•"/>
            </a:pPr>
            <a:r>
              <a:rPr lang="en-GB" sz="1800" dirty="0">
                <a:effectLst/>
              </a:rPr>
              <a:t> How to use lists and headings</a:t>
            </a:r>
            <a:endParaRPr lang="en-GB" sz="1800" dirty="0"/>
          </a:p>
          <a:p>
            <a:pPr>
              <a:buFont typeface="Arial" panose="020B0604020202020204" pitchFamily="34" charset="0"/>
              <a:buChar char="•"/>
            </a:pPr>
            <a:r>
              <a:rPr lang="en-GB" sz="1800" dirty="0">
                <a:effectLst/>
              </a:rPr>
              <a:t> How to check spelling and grammar</a:t>
            </a:r>
            <a:endParaRPr lang="en-GB" sz="1800" dirty="0"/>
          </a:p>
          <a:p>
            <a:pPr>
              <a:buFont typeface="Arial" panose="020B0604020202020204" pitchFamily="34" charset="0"/>
              <a:buChar char="•"/>
            </a:pPr>
            <a:r>
              <a:rPr lang="en-GB" sz="1800" dirty="0">
                <a:effectLst/>
              </a:rPr>
              <a:t> How to save and share my work</a:t>
            </a:r>
            <a:endParaRPr lang="en-GB" sz="1800" dirty="0"/>
          </a:p>
          <a:p>
            <a:endParaRPr lang="en-US" dirty="0"/>
          </a:p>
        </p:txBody>
      </p:sp>
      <p:pic>
        <p:nvPicPr>
          <p:cNvPr id="4" name="Picture Placeholder 3" descr="The image depicts a certificate of completion for the Microsoft Word Essential Training course, featuring a LinkedIn Learning badge and a timestamp of completion.&#10;&#10;AI-generated content may be incorrect.">
            <a:extLst>
              <a:ext uri="{FF2B5EF4-FFF2-40B4-BE49-F238E27FC236}">
                <a16:creationId xmlns:a16="http://schemas.microsoft.com/office/drawing/2014/main" id="{D6265399-C824-AB77-5BC3-CA6A6D871621}"/>
              </a:ext>
            </a:extLst>
          </p:cNvPr>
          <p:cNvPicPr>
            <a:picLocks noGrp="1" noChangeAspect="1"/>
          </p:cNvPicPr>
          <p:nvPr>
            <p:ph type="pic" idx="1"/>
          </p:nvPr>
        </p:nvPicPr>
        <p:blipFill>
          <a:blip r:embed="rId3"/>
          <a:srcRect l="5004" r="5004"/>
          <a:stretch/>
        </p:blipFill>
        <p:spPr>
          <a:prstGeom prst="rect">
            <a:avLst/>
          </a:prstGeom>
          <a:blipFill>
            <a:blip r:embed="rId4">
              <a:alphaModFix amt="60000"/>
            </a:blip>
            <a:stretch>
              <a:fillRect/>
            </a:stretch>
          </a:blipFill>
          <a:effectLst>
            <a:glow rad="228600">
              <a:schemeClr val="accent4">
                <a:satMod val="175000"/>
                <a:alpha val="40000"/>
              </a:schemeClr>
            </a:glow>
          </a:effectLst>
          <a:scene3d>
            <a:camera prst="isometricOffAxis2Left"/>
            <a:lightRig rig="threePt" dir="t"/>
          </a:scene3d>
        </p:spPr>
      </p:pic>
    </p:spTree>
    <p:extLst>
      <p:ext uri="{BB962C8B-B14F-4D97-AF65-F5344CB8AC3E}">
        <p14:creationId xmlns:p14="http://schemas.microsoft.com/office/powerpoint/2010/main" val="1788085979"/>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C27E6-59A3-892B-FA0A-B05682EB07A7}"/>
              </a:ext>
            </a:extLst>
          </p:cNvPr>
          <p:cNvSpPr>
            <a:spLocks noGrp="1"/>
          </p:cNvSpPr>
          <p:nvPr>
            <p:ph type="title"/>
          </p:nvPr>
        </p:nvSpPr>
        <p:spPr>
          <a:xfrm>
            <a:off x="612647" y="685800"/>
            <a:ext cx="3654553" cy="798984"/>
          </a:xfrm>
        </p:spPr>
        <p:txBody>
          <a:bodyPr anchor="t">
            <a:normAutofit/>
          </a:bodyPr>
          <a:lstStyle/>
          <a:p>
            <a:r>
              <a:rPr lang="en-GB" sz="2400" u="sng" dirty="0">
                <a:solidFill>
                  <a:schemeClr val="tx2">
                    <a:lumMod val="75000"/>
                    <a:lumOff val="25000"/>
                  </a:schemeClr>
                </a:solidFill>
              </a:rPr>
              <a:t>Linked in learning certificates</a:t>
            </a:r>
            <a:r>
              <a:rPr lang="en-GB" sz="2400" u="sng" dirty="0"/>
              <a:t> </a:t>
            </a:r>
          </a:p>
        </p:txBody>
      </p:sp>
      <p:sp>
        <p:nvSpPr>
          <p:cNvPr id="9" name="Text Placeholder 2">
            <a:extLst>
              <a:ext uri="{FF2B5EF4-FFF2-40B4-BE49-F238E27FC236}">
                <a16:creationId xmlns:a16="http://schemas.microsoft.com/office/drawing/2014/main" id="{6E10A633-9551-81B8-2BB4-D2AE7C855EEC}"/>
              </a:ext>
            </a:extLst>
          </p:cNvPr>
          <p:cNvSpPr>
            <a:spLocks noGrp="1"/>
          </p:cNvSpPr>
          <p:nvPr>
            <p:ph type="body" sz="half" idx="2"/>
          </p:nvPr>
        </p:nvSpPr>
        <p:spPr>
          <a:xfrm>
            <a:off x="612647" y="1484784"/>
            <a:ext cx="3654553" cy="4662607"/>
          </a:xfrm>
        </p:spPr>
        <p:txBody>
          <a:bodyPr/>
          <a:lstStyle/>
          <a:p>
            <a:pPr>
              <a:buNone/>
            </a:pPr>
            <a:r>
              <a:rPr lang="en-GB" sz="1600" b="1" dirty="0">
                <a:solidFill>
                  <a:schemeClr val="tx2">
                    <a:lumMod val="75000"/>
                    <a:lumOff val="25000"/>
                  </a:schemeClr>
                </a:solidFill>
                <a:effectLst/>
              </a:rPr>
              <a:t>What I Learned</a:t>
            </a:r>
            <a:endParaRPr lang="en-GB" sz="1600" dirty="0">
              <a:solidFill>
                <a:schemeClr val="tx2">
                  <a:lumMod val="75000"/>
                  <a:lumOff val="25000"/>
                </a:schemeClr>
              </a:solidFill>
            </a:endParaRPr>
          </a:p>
          <a:p>
            <a:pPr>
              <a:buFont typeface="Arial" panose="020B0604020202020204" pitchFamily="34" charset="0"/>
              <a:buChar char="•"/>
            </a:pPr>
            <a:r>
              <a:rPr lang="en-GB" dirty="0">
                <a:effectLst/>
              </a:rPr>
              <a:t> Understanding the Excel interface: ribbons, worksheets, cells, and basic navigation</a:t>
            </a:r>
            <a:endParaRPr lang="en-GB" dirty="0"/>
          </a:p>
          <a:p>
            <a:pPr>
              <a:buFont typeface="Arial" panose="020B0604020202020204" pitchFamily="34" charset="0"/>
              <a:buChar char="•"/>
            </a:pPr>
            <a:r>
              <a:rPr lang="en-GB" dirty="0">
                <a:effectLst/>
              </a:rPr>
              <a:t> Entering, editing, and formatting data clearly</a:t>
            </a:r>
            <a:endParaRPr lang="en-GB" dirty="0"/>
          </a:p>
          <a:p>
            <a:pPr>
              <a:buFont typeface="Arial" panose="020B0604020202020204" pitchFamily="34" charset="0"/>
              <a:buChar char="•"/>
            </a:pPr>
            <a:r>
              <a:rPr lang="en-GB" dirty="0">
                <a:effectLst/>
              </a:rPr>
              <a:t> Using formulas and functions such as </a:t>
            </a:r>
            <a:r>
              <a:rPr lang="en-GB" b="1" dirty="0">
                <a:solidFill>
                  <a:schemeClr val="tx2">
                    <a:lumMod val="75000"/>
                    <a:lumOff val="25000"/>
                  </a:schemeClr>
                </a:solidFill>
                <a:effectLst/>
              </a:rPr>
              <a:t>SUM, AVERAGE, MIN, MAX</a:t>
            </a:r>
            <a:endParaRPr lang="en-GB" dirty="0">
              <a:solidFill>
                <a:schemeClr val="tx2">
                  <a:lumMod val="75000"/>
                  <a:lumOff val="25000"/>
                </a:schemeClr>
              </a:solidFill>
            </a:endParaRPr>
          </a:p>
          <a:p>
            <a:pPr>
              <a:buFont typeface="Arial" panose="020B0604020202020204" pitchFamily="34" charset="0"/>
              <a:buChar char="•"/>
            </a:pPr>
            <a:r>
              <a:rPr lang="en-GB" dirty="0">
                <a:effectLst/>
              </a:rPr>
              <a:t> Sorting and filtering data to find information quickly</a:t>
            </a:r>
            <a:endParaRPr lang="en-GB" dirty="0"/>
          </a:p>
          <a:p>
            <a:pPr>
              <a:buFont typeface="Arial" panose="020B0604020202020204" pitchFamily="34" charset="0"/>
              <a:buChar char="•"/>
            </a:pPr>
            <a:r>
              <a:rPr lang="en-GB" dirty="0">
                <a:effectLst/>
              </a:rPr>
              <a:t> Creating and formatting tables for better organisation</a:t>
            </a:r>
            <a:endParaRPr lang="en-GB" dirty="0"/>
          </a:p>
          <a:p>
            <a:pPr>
              <a:buFont typeface="Arial" panose="020B0604020202020204" pitchFamily="34" charset="0"/>
              <a:buChar char="•"/>
            </a:pPr>
            <a:r>
              <a:rPr lang="en-GB" dirty="0">
                <a:effectLst/>
              </a:rPr>
              <a:t> Formatting to highlight important trends</a:t>
            </a:r>
            <a:endParaRPr lang="en-GB" dirty="0"/>
          </a:p>
          <a:p>
            <a:pPr>
              <a:buFont typeface="Arial" panose="020B0604020202020204" pitchFamily="34" charset="0"/>
              <a:buChar char="•"/>
            </a:pPr>
            <a:r>
              <a:rPr lang="en-GB" dirty="0">
                <a:effectLst/>
              </a:rPr>
              <a:t> Saving, sharing, and exporting spreadsheets effectively</a:t>
            </a:r>
            <a:endParaRPr lang="en-GB" dirty="0"/>
          </a:p>
          <a:p>
            <a:endParaRPr lang="en-US" sz="1050" dirty="0"/>
          </a:p>
        </p:txBody>
      </p:sp>
      <p:pic>
        <p:nvPicPr>
          <p:cNvPr id="4" name="Content Placeholder 4" descr="The image depicts a certificate of completion for Microsoft Excel Essential Training, completed by Gemma Bissett on June 19, 2026.&#10;&#10;AI-generated content may be incorrect.">
            <a:extLst>
              <a:ext uri="{FF2B5EF4-FFF2-40B4-BE49-F238E27FC236}">
                <a16:creationId xmlns:a16="http://schemas.microsoft.com/office/drawing/2014/main" id="{8A8E759C-F1DC-94D8-D0A3-AA52D4433087}"/>
              </a:ext>
            </a:extLst>
          </p:cNvPr>
          <p:cNvPicPr>
            <a:picLocks noGrp="1" noChangeAspect="1"/>
          </p:cNvPicPr>
          <p:nvPr>
            <p:ph type="pic" idx="1"/>
          </p:nvPr>
        </p:nvPicPr>
        <p:blipFill>
          <a:blip r:embed="rId3"/>
          <a:stretch/>
        </p:blipFill>
        <p:spPr>
          <a:xfrm>
            <a:off x="4872039" y="844560"/>
            <a:ext cx="6699502" cy="5125119"/>
          </a:xfrm>
          <a:prstGeom prst="rect">
            <a:avLst/>
          </a:prstGeom>
          <a:noFill/>
          <a:effectLst>
            <a:glow rad="101600">
              <a:srgbClr val="00CC66">
                <a:alpha val="60000"/>
              </a:srgbClr>
            </a:glow>
          </a:effectLst>
          <a:scene3d>
            <a:camera prst="perspectiveAbove"/>
            <a:lightRig rig="threePt" dir="t"/>
          </a:scene3d>
        </p:spPr>
      </p:pic>
    </p:spTree>
    <p:extLst>
      <p:ext uri="{BB962C8B-B14F-4D97-AF65-F5344CB8AC3E}">
        <p14:creationId xmlns:p14="http://schemas.microsoft.com/office/powerpoint/2010/main" val="3375747795"/>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8B894-15C2-A4CD-797F-48E46B2B0B14}"/>
            </a:ext>
          </a:extLst>
        </p:cNvPr>
        <p:cNvGrpSpPr/>
        <p:nvPr/>
      </p:nvGrpSpPr>
      <p:grpSpPr>
        <a:xfrm>
          <a:off x="0" y="0"/>
          <a:ext cx="0" cy="0"/>
          <a:chOff x="0" y="0"/>
          <a:chExt cx="0" cy="0"/>
        </a:xfrm>
      </p:grpSpPr>
      <p:sp>
        <p:nvSpPr>
          <p:cNvPr id="31" name="Title 1">
            <a:extLst>
              <a:ext uri="{FF2B5EF4-FFF2-40B4-BE49-F238E27FC236}">
                <a16:creationId xmlns:a16="http://schemas.microsoft.com/office/drawing/2014/main" id="{DEBA76A3-B236-B71F-A2AF-0E7CF62BA02B}"/>
              </a:ext>
            </a:extLst>
          </p:cNvPr>
          <p:cNvSpPr>
            <a:spLocks noGrp="1"/>
          </p:cNvSpPr>
          <p:nvPr>
            <p:ph type="title"/>
          </p:nvPr>
        </p:nvSpPr>
        <p:spPr>
          <a:xfrm>
            <a:off x="612647" y="685800"/>
            <a:ext cx="10969753" cy="898525"/>
          </a:xfrm>
        </p:spPr>
        <p:txBody>
          <a:bodyPr/>
          <a:lstStyle/>
          <a:p>
            <a:r>
              <a:rPr lang="en-US" dirty="0"/>
              <a:t>Excel data </a:t>
            </a:r>
          </a:p>
        </p:txBody>
      </p:sp>
      <p:pic>
        <p:nvPicPr>
          <p:cNvPr id="27" name="Content Placeholder 26" descr="The image displays a table listing the top 10 wealthiest people in the world for the year 2023, including their names, ages, net worth in billions, and wealth per year.&#10;&#10;AI-generated content may be incorrect.">
            <a:extLst>
              <a:ext uri="{FF2B5EF4-FFF2-40B4-BE49-F238E27FC236}">
                <a16:creationId xmlns:a16="http://schemas.microsoft.com/office/drawing/2014/main" id="{E2FE23F7-8575-56AD-D199-F67A134F04F4}"/>
              </a:ext>
            </a:extLst>
          </p:cNvPr>
          <p:cNvPicPr>
            <a:picLocks noGrp="1" noChangeAspect="1"/>
          </p:cNvPicPr>
          <p:nvPr>
            <p:ph sz="quarter" idx="14"/>
          </p:nvPr>
        </p:nvPicPr>
        <p:blipFill>
          <a:blip r:embed="rId3"/>
          <a:stretch>
            <a:fillRect/>
          </a:stretch>
        </p:blipFill>
        <p:spPr>
          <a:xfrm>
            <a:off x="609600" y="2299850"/>
            <a:ext cx="5480050" cy="3886188"/>
          </a:xfrm>
          <a:prstGeom prst="rect">
            <a:avLst/>
          </a:prstGeom>
          <a:effectLst>
            <a:glow rad="228600">
              <a:schemeClr val="accent5">
                <a:satMod val="175000"/>
                <a:alpha val="40000"/>
              </a:schemeClr>
            </a:glow>
          </a:effectLst>
          <a:scene3d>
            <a:camera prst="orthographicFront"/>
            <a:lightRig rig="threePt" dir="t"/>
          </a:scene3d>
          <a:sp3d>
            <a:bevelT w="165100" prst="coolSlant"/>
          </a:sp3d>
        </p:spPr>
      </p:pic>
      <p:pic>
        <p:nvPicPr>
          <p:cNvPr id="38" name="Picture 37" descr="The image displays a table listing various animal characters, their animal classifications, the number of matches played, their score, and their average score.">
            <a:extLst>
              <a:ext uri="{FF2B5EF4-FFF2-40B4-BE49-F238E27FC236}">
                <a16:creationId xmlns:a16="http://schemas.microsoft.com/office/drawing/2014/main" id="{35AD0DF9-2722-267B-F175-482B572D0FA9}"/>
              </a:ext>
            </a:extLst>
          </p:cNvPr>
          <p:cNvPicPr>
            <a:picLocks noChangeAspect="1"/>
          </p:cNvPicPr>
          <p:nvPr/>
        </p:nvPicPr>
        <p:blipFill>
          <a:blip r:embed="rId4"/>
          <a:stretch>
            <a:fillRect/>
          </a:stretch>
        </p:blipFill>
        <p:spPr>
          <a:xfrm>
            <a:off x="6384032" y="2299850"/>
            <a:ext cx="5578323" cy="3872350"/>
          </a:xfrm>
          <a:prstGeom prst="rect">
            <a:avLst/>
          </a:prstGeom>
          <a:effectLst>
            <a:glow rad="228600">
              <a:schemeClr val="accent5">
                <a:satMod val="175000"/>
                <a:alpha val="40000"/>
              </a:schemeClr>
            </a:glow>
          </a:effectLst>
          <a:scene3d>
            <a:camera prst="orthographicFront"/>
            <a:lightRig rig="threePt" dir="t"/>
          </a:scene3d>
          <a:sp3d>
            <a:bevelT w="165100" prst="coolSlant"/>
          </a:sp3d>
        </p:spPr>
      </p:pic>
    </p:spTree>
    <p:extLst>
      <p:ext uri="{BB962C8B-B14F-4D97-AF65-F5344CB8AC3E}">
        <p14:creationId xmlns:p14="http://schemas.microsoft.com/office/powerpoint/2010/main" val="5801892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578CA-4AA1-4F9E-18FF-1095B30C5C77}"/>
              </a:ext>
            </a:extLst>
          </p:cNvPr>
          <p:cNvSpPr>
            <a:spLocks noGrp="1"/>
          </p:cNvSpPr>
          <p:nvPr>
            <p:ph type="title"/>
          </p:nvPr>
        </p:nvSpPr>
        <p:spPr>
          <a:xfrm>
            <a:off x="335360" y="685800"/>
            <a:ext cx="4003848" cy="5767536"/>
          </a:xfrm>
        </p:spPr>
        <p:txBody>
          <a:bodyPr/>
          <a:lstStyle/>
          <a:p>
            <a:r>
              <a:rPr lang="en-GB" sz="4000" b="1" cap="none" dirty="0">
                <a:ln w="9525">
                  <a:solidFill>
                    <a:schemeClr val="bg1"/>
                  </a:solidFill>
                  <a:prstDash val="solid"/>
                </a:ln>
                <a:solidFill>
                  <a:schemeClr val="tx1"/>
                </a:solidFill>
                <a:effectLst>
                  <a:outerShdw blurRad="12700" dist="38100" dir="2700000" algn="tl" rotWithShape="0">
                    <a:schemeClr val="bg1">
                      <a:lumMod val="50000"/>
                    </a:schemeClr>
                  </a:outerShdw>
                </a:effectLst>
              </a:rPr>
              <a:t>Jisc assessment</a:t>
            </a:r>
            <a:br>
              <a:rPr lang="en-GB" sz="4000" dirty="0"/>
            </a:br>
            <a:br>
              <a:rPr lang="en-GB" sz="2000" dirty="0"/>
            </a:br>
            <a:r>
              <a:rPr lang="en-GB" sz="2000" dirty="0">
                <a:solidFill>
                  <a:schemeClr val="accent2">
                    <a:lumMod val="75000"/>
                  </a:schemeClr>
                </a:solidFill>
              </a:rPr>
              <a:t>week one  </a:t>
            </a:r>
            <a:br>
              <a:rPr lang="en-GB" sz="2000" dirty="0"/>
            </a:br>
            <a:br>
              <a:rPr lang="en-GB" sz="2000" dirty="0"/>
            </a:br>
            <a:br>
              <a:rPr lang="en-GB" sz="2000" dirty="0"/>
            </a:br>
            <a:br>
              <a:rPr lang="en-GB" sz="2000" dirty="0"/>
            </a:br>
            <a:br>
              <a:rPr lang="en-GB" sz="2000" dirty="0"/>
            </a:br>
            <a:br>
              <a:rPr lang="en-GB" sz="2000" dirty="0"/>
            </a:br>
            <a:endParaRPr lang="en-GB" sz="2000" dirty="0"/>
          </a:p>
        </p:txBody>
      </p:sp>
      <p:sp>
        <p:nvSpPr>
          <p:cNvPr id="3" name="Text Placeholder 2">
            <a:extLst>
              <a:ext uri="{FF2B5EF4-FFF2-40B4-BE49-F238E27FC236}">
                <a16:creationId xmlns:a16="http://schemas.microsoft.com/office/drawing/2014/main" id="{0BECF599-B138-9A22-6089-F89C2BCE0092}"/>
              </a:ext>
            </a:extLst>
          </p:cNvPr>
          <p:cNvSpPr>
            <a:spLocks noGrp="1"/>
          </p:cNvSpPr>
          <p:nvPr>
            <p:ph type="body" sz="half" idx="2"/>
          </p:nvPr>
        </p:nvSpPr>
        <p:spPr>
          <a:xfrm>
            <a:off x="551384" y="2132856"/>
            <a:ext cx="3654553" cy="4392488"/>
          </a:xfrm>
        </p:spPr>
        <p:txBody>
          <a:bodyPr/>
          <a:lstStyle/>
          <a:p>
            <a:pPr>
              <a:buNone/>
            </a:pPr>
            <a:endParaRPr lang="en-GB" sz="1400" b="1" dirty="0"/>
          </a:p>
          <a:p>
            <a:endParaRPr lang="en-GB" sz="1400" dirty="0"/>
          </a:p>
          <a:p>
            <a:pPr>
              <a:buFont typeface="Arial" panose="020B0604020202020204" pitchFamily="34" charset="0"/>
              <a:buChar char="•"/>
            </a:pPr>
            <a:endParaRPr lang="en-GB" sz="1400" dirty="0">
              <a:effectLst/>
            </a:endParaRPr>
          </a:p>
          <a:p>
            <a:pPr>
              <a:buFont typeface="Arial" panose="020B0604020202020204" pitchFamily="34" charset="0"/>
              <a:buChar char="•"/>
            </a:pPr>
            <a:endParaRPr lang="en-GB" sz="1400" dirty="0"/>
          </a:p>
          <a:p>
            <a:pPr>
              <a:buFont typeface="Arial" panose="020B0604020202020204" pitchFamily="34" charset="0"/>
              <a:buChar char="•"/>
            </a:pPr>
            <a:r>
              <a:rPr lang="en-GB" sz="1600" dirty="0"/>
              <a:t> Media literacy </a:t>
            </a:r>
          </a:p>
          <a:p>
            <a:pPr>
              <a:buFont typeface="Arial" panose="020B0604020202020204" pitchFamily="34" charset="0"/>
              <a:buChar char="•"/>
            </a:pPr>
            <a:r>
              <a:rPr lang="en-GB" sz="1600" dirty="0"/>
              <a:t> Data literacy </a:t>
            </a:r>
          </a:p>
          <a:p>
            <a:pPr>
              <a:buFont typeface="Arial" panose="020B0604020202020204" pitchFamily="34" charset="0"/>
              <a:buChar char="•"/>
            </a:pPr>
            <a:r>
              <a:rPr lang="en-GB" sz="1600" dirty="0"/>
              <a:t> Digital creation </a:t>
            </a:r>
          </a:p>
          <a:p>
            <a:pPr>
              <a:buFont typeface="Arial" panose="020B0604020202020204" pitchFamily="34" charset="0"/>
              <a:buChar char="•"/>
            </a:pPr>
            <a:r>
              <a:rPr lang="en-GB" sz="1600" dirty="0">
                <a:effectLst/>
              </a:rPr>
              <a:t> Digital learning </a:t>
            </a:r>
          </a:p>
          <a:p>
            <a:pPr>
              <a:buFont typeface="Arial" panose="020B0604020202020204" pitchFamily="34" charset="0"/>
              <a:buChar char="•"/>
            </a:pPr>
            <a:r>
              <a:rPr lang="en-GB" sz="1600" dirty="0">
                <a:effectLst/>
              </a:rPr>
              <a:t> Digital learning activities </a:t>
            </a:r>
          </a:p>
          <a:p>
            <a:pPr>
              <a:buFont typeface="Arial" panose="020B0604020202020204" pitchFamily="34" charset="0"/>
              <a:buChar char="•"/>
            </a:pPr>
            <a:r>
              <a:rPr lang="en-GB" sz="1600" dirty="0"/>
              <a:t> Digital participation </a:t>
            </a:r>
            <a:endParaRPr lang="en-GB" sz="1600" dirty="0">
              <a:effectLst/>
            </a:endParaRPr>
          </a:p>
          <a:p>
            <a:pPr>
              <a:buFont typeface="Arial" panose="020B0604020202020204" pitchFamily="34" charset="0"/>
              <a:buChar char="•"/>
            </a:pPr>
            <a:r>
              <a:rPr lang="en-GB" sz="1600" dirty="0"/>
              <a:t> Digital productivity </a:t>
            </a:r>
          </a:p>
          <a:p>
            <a:pPr>
              <a:buFont typeface="Arial" panose="020B0604020202020204" pitchFamily="34" charset="0"/>
              <a:buChar char="•"/>
            </a:pPr>
            <a:r>
              <a:rPr lang="en-GB" sz="1600" dirty="0">
                <a:effectLst/>
              </a:rPr>
              <a:t> Digital skills for work </a:t>
            </a:r>
          </a:p>
          <a:p>
            <a:pPr>
              <a:buFont typeface="Arial" panose="020B0604020202020204" pitchFamily="34" charset="0"/>
              <a:buChar char="•"/>
            </a:pPr>
            <a:endParaRPr lang="en-GB" sz="1400" dirty="0"/>
          </a:p>
          <a:p>
            <a:endParaRPr lang="en-GB" sz="1400" dirty="0"/>
          </a:p>
          <a:p>
            <a:pPr algn="ctr"/>
            <a:endParaRPr lang="en-GB" sz="1100" dirty="0"/>
          </a:p>
          <a:p>
            <a:endParaRPr lang="en-GB" sz="1000" dirty="0"/>
          </a:p>
        </p:txBody>
      </p:sp>
      <p:pic>
        <p:nvPicPr>
          <p:cNvPr id="6" name="Picture Placeholder 5" descr="The diagram illustrates various digital skills and competencies, categorized into themes such as digital proficiency, literacy, productivity, and collaboration.&#10;&#10;AI-generated content may be incorrect.">
            <a:extLst>
              <a:ext uri="{FF2B5EF4-FFF2-40B4-BE49-F238E27FC236}">
                <a16:creationId xmlns:a16="http://schemas.microsoft.com/office/drawing/2014/main" id="{891DC78D-E5B3-06D0-8727-6600360A6760}"/>
              </a:ext>
            </a:extLst>
          </p:cNvPr>
          <p:cNvPicPr>
            <a:picLocks noGrp="1" noChangeAspect="1"/>
          </p:cNvPicPr>
          <p:nvPr>
            <p:ph type="pic" idx="1"/>
          </p:nvPr>
        </p:nvPicPr>
        <p:blipFill>
          <a:blip r:embed="rId3"/>
          <a:srcRect l="14000" r="14000"/>
          <a:stretch/>
        </p:blipFill>
        <p:spPr>
          <a:xfrm>
            <a:off x="4872039" y="685800"/>
            <a:ext cx="6480546" cy="5442639"/>
          </a:xfrm>
          <a:prstGeom prst="rect">
            <a:avLst/>
          </a:prstGeom>
          <a:blipFill>
            <a:blip r:embed="rId4">
              <a:alphaModFix amt="60000"/>
            </a:blip>
            <a:stretch>
              <a:fillRect/>
            </a:stretch>
          </a:blipFill>
          <a:effectLst>
            <a:glow rad="228600">
              <a:schemeClr val="accent2">
                <a:satMod val="175000"/>
                <a:alpha val="40000"/>
              </a:schemeClr>
            </a:glow>
          </a:effectLst>
        </p:spPr>
      </p:pic>
    </p:spTree>
    <p:extLst>
      <p:ext uri="{BB962C8B-B14F-4D97-AF65-F5344CB8AC3E}">
        <p14:creationId xmlns:p14="http://schemas.microsoft.com/office/powerpoint/2010/main" val="1871324702"/>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EB0EF2C8-460B-A7CE-ADA5-8708A61E4C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477987-15FA-1AD5-7FEF-D38CB862183F}"/>
              </a:ext>
            </a:extLst>
          </p:cNvPr>
          <p:cNvSpPr>
            <a:spLocks noGrp="1"/>
          </p:cNvSpPr>
          <p:nvPr>
            <p:ph type="title"/>
          </p:nvPr>
        </p:nvSpPr>
        <p:spPr>
          <a:xfrm>
            <a:off x="612647" y="685800"/>
            <a:ext cx="10963655" cy="1133170"/>
          </a:xfrm>
        </p:spPr>
        <p:txBody>
          <a:bodyPr anchor="b">
            <a:normAutofit fontScale="90000"/>
          </a:bodyPr>
          <a:lstStyle/>
          <a:p>
            <a:r>
              <a:rPr lang="en-GB" sz="4000" b="1" cap="none" dirty="0">
                <a:ln w="9525">
                  <a:solidFill>
                    <a:schemeClr val="bg1"/>
                  </a:solidFill>
                  <a:prstDash val="solid"/>
                </a:ln>
                <a:solidFill>
                  <a:schemeClr val="tx1"/>
                </a:solidFill>
                <a:effectLst>
                  <a:outerShdw blurRad="12700" dist="38100" dir="2700000" algn="tl" rotWithShape="0">
                    <a:schemeClr val="bg1">
                      <a:lumMod val="50000"/>
                    </a:schemeClr>
                  </a:outerShdw>
                </a:effectLst>
              </a:rPr>
              <a:t>Jisc assessment</a:t>
            </a:r>
            <a:br>
              <a:rPr lang="en-GB" sz="2600" dirty="0"/>
            </a:br>
            <a:br>
              <a:rPr lang="en-GB" sz="2600" dirty="0"/>
            </a:br>
            <a:r>
              <a:rPr lang="en-GB" sz="2600" dirty="0">
                <a:solidFill>
                  <a:srgbClr val="FF9933"/>
                </a:solidFill>
              </a:rPr>
              <a:t>week 10</a:t>
            </a:r>
          </a:p>
        </p:txBody>
      </p:sp>
      <p:sp>
        <p:nvSpPr>
          <p:cNvPr id="15" name="Text Placeholder 2">
            <a:extLst>
              <a:ext uri="{FF2B5EF4-FFF2-40B4-BE49-F238E27FC236}">
                <a16:creationId xmlns:a16="http://schemas.microsoft.com/office/drawing/2014/main" id="{8BE03D07-0E43-C16A-C23C-0C7FEFBB3702}"/>
              </a:ext>
            </a:extLst>
          </p:cNvPr>
          <p:cNvSpPr>
            <a:spLocks noGrp="1"/>
          </p:cNvSpPr>
          <p:nvPr>
            <p:ph sz="quarter" idx="16"/>
          </p:nvPr>
        </p:nvSpPr>
        <p:spPr>
          <a:xfrm>
            <a:off x="6470969" y="1818970"/>
            <a:ext cx="5075237" cy="4562358"/>
          </a:xfrm>
        </p:spPr>
        <p:txBody>
          <a:bodyPr>
            <a:normAutofit/>
          </a:bodyPr>
          <a:lstStyle/>
          <a:p>
            <a:pPr>
              <a:lnSpc>
                <a:spcPct val="90000"/>
              </a:lnSpc>
              <a:buNone/>
            </a:pPr>
            <a:r>
              <a:rPr lang="en-GB" sz="1600" dirty="0"/>
              <a:t>I’ve improved the most in </a:t>
            </a:r>
            <a:r>
              <a:rPr lang="en-GB" sz="1600" b="1" dirty="0"/>
              <a:t>digital productivity</a:t>
            </a:r>
            <a:r>
              <a:rPr lang="en-GB" sz="1600" dirty="0"/>
              <a:t>, especially using Outlook, Excel, and PowerPoint.</a:t>
            </a:r>
          </a:p>
          <a:p>
            <a:pPr>
              <a:lnSpc>
                <a:spcPct val="90000"/>
              </a:lnSpc>
              <a:buNone/>
            </a:pPr>
            <a:r>
              <a:rPr lang="en-GB" sz="1600" dirty="0"/>
              <a:t> My </a:t>
            </a:r>
            <a:r>
              <a:rPr lang="en-GB" sz="1600" b="1" dirty="0"/>
              <a:t>communication skills</a:t>
            </a:r>
            <a:r>
              <a:rPr lang="en-GB" sz="1600" dirty="0"/>
              <a:t> have also grown, and I’m better at researching and finding reliable information. I’ve developed stronger </a:t>
            </a:r>
            <a:r>
              <a:rPr lang="en-GB" sz="1600" b="1" dirty="0"/>
              <a:t>digital learning</a:t>
            </a:r>
            <a:r>
              <a:rPr lang="en-GB" sz="1600" dirty="0"/>
              <a:t> habits through linked in learning  courses, and I’m now more confident using digital tools to </a:t>
            </a:r>
            <a:r>
              <a:rPr lang="en-GB" sz="1600" b="1" dirty="0"/>
              <a:t>solve problems</a:t>
            </a:r>
            <a:r>
              <a:rPr lang="en-GB" sz="1600" dirty="0"/>
              <a:t>.</a:t>
            </a:r>
            <a:endParaRPr lang="en-GB" sz="1600" b="1" dirty="0"/>
          </a:p>
          <a:p>
            <a:pPr>
              <a:lnSpc>
                <a:spcPct val="90000"/>
              </a:lnSpc>
              <a:buNone/>
            </a:pPr>
            <a:endParaRPr lang="en-GB" sz="1600" b="1" dirty="0"/>
          </a:p>
          <a:p>
            <a:pPr>
              <a:lnSpc>
                <a:spcPct val="90000"/>
              </a:lnSpc>
              <a:buNone/>
            </a:pPr>
            <a:r>
              <a:rPr lang="en-GB" sz="1600" b="1" dirty="0"/>
              <a:t> What I have Improved Most.</a:t>
            </a:r>
          </a:p>
          <a:p>
            <a:pPr>
              <a:lnSpc>
                <a:spcPct val="90000"/>
              </a:lnSpc>
              <a:buFont typeface="Arial" panose="020B0604020202020204" pitchFamily="34" charset="0"/>
              <a:buChar char="•"/>
            </a:pPr>
            <a:r>
              <a:rPr lang="en-GB" sz="1600" dirty="0">
                <a:effectLst/>
              </a:rPr>
              <a:t> Digital productivity</a:t>
            </a:r>
            <a:endParaRPr lang="en-GB" sz="1600" dirty="0"/>
          </a:p>
          <a:p>
            <a:pPr>
              <a:lnSpc>
                <a:spcPct val="90000"/>
              </a:lnSpc>
              <a:buFont typeface="Arial" panose="020B0604020202020204" pitchFamily="34" charset="0"/>
              <a:buChar char="•"/>
            </a:pPr>
            <a:r>
              <a:rPr lang="en-GB" sz="1600" dirty="0">
                <a:effectLst/>
              </a:rPr>
              <a:t> Digital communication</a:t>
            </a:r>
            <a:endParaRPr lang="en-GB" sz="1600" dirty="0"/>
          </a:p>
          <a:p>
            <a:pPr>
              <a:lnSpc>
                <a:spcPct val="90000"/>
              </a:lnSpc>
              <a:buFont typeface="Arial" panose="020B0604020202020204" pitchFamily="34" charset="0"/>
              <a:buChar char="•"/>
            </a:pPr>
            <a:r>
              <a:rPr lang="en-GB" sz="1600" dirty="0">
                <a:effectLst/>
              </a:rPr>
              <a:t> Information literacy</a:t>
            </a:r>
            <a:endParaRPr lang="en-GB" sz="1600" dirty="0"/>
          </a:p>
          <a:p>
            <a:pPr>
              <a:lnSpc>
                <a:spcPct val="90000"/>
              </a:lnSpc>
              <a:buFont typeface="Arial" panose="020B0604020202020204" pitchFamily="34" charset="0"/>
              <a:buChar char="•"/>
            </a:pPr>
            <a:r>
              <a:rPr lang="en-GB" sz="1600" dirty="0">
                <a:effectLst/>
              </a:rPr>
              <a:t> Digital learning</a:t>
            </a:r>
            <a:endParaRPr lang="en-GB" sz="1600" dirty="0"/>
          </a:p>
          <a:p>
            <a:pPr>
              <a:lnSpc>
                <a:spcPct val="90000"/>
              </a:lnSpc>
              <a:buFont typeface="Arial" panose="020B0604020202020204" pitchFamily="34" charset="0"/>
              <a:buChar char="•"/>
            </a:pPr>
            <a:r>
              <a:rPr lang="en-GB" sz="1600" dirty="0">
                <a:effectLst/>
              </a:rPr>
              <a:t> Problem solving</a:t>
            </a:r>
            <a:endParaRPr lang="en-GB" sz="1600" dirty="0"/>
          </a:p>
          <a:p>
            <a:pPr>
              <a:lnSpc>
                <a:spcPct val="90000"/>
              </a:lnSpc>
            </a:pPr>
            <a:endParaRPr lang="en-US" dirty="0"/>
          </a:p>
        </p:txBody>
      </p:sp>
      <p:pic>
        <p:nvPicPr>
          <p:cNvPr id="12" name="Content Placeholder 11" descr="The diagram illustrates various digital skills and competencies relevant to the workplace, such as digital proficiency, wellbeing, productivity, identity management, information literacy, media literacy, preparation for digital learning, data literacy, innovation, communication, problem solving, collaboration, and digital creation.&#10;&#10;AI-generated content may be incorrect.">
            <a:extLst>
              <a:ext uri="{FF2B5EF4-FFF2-40B4-BE49-F238E27FC236}">
                <a16:creationId xmlns:a16="http://schemas.microsoft.com/office/drawing/2014/main" id="{43F239E4-4317-880E-7BBB-A7DC16B05757}"/>
              </a:ext>
            </a:extLst>
          </p:cNvPr>
          <p:cNvPicPr>
            <a:picLocks noGrp="1" noChangeAspect="1"/>
          </p:cNvPicPr>
          <p:nvPr>
            <p:ph sz="quarter" idx="15"/>
          </p:nvPr>
        </p:nvPicPr>
        <p:blipFill>
          <a:blip r:embed="rId3"/>
          <a:stretch>
            <a:fillRect/>
          </a:stretch>
        </p:blipFill>
        <p:spPr>
          <a:xfrm>
            <a:off x="335360" y="2420888"/>
            <a:ext cx="5904655" cy="3960440"/>
          </a:xfrm>
          <a:prstGeom prst="rect">
            <a:avLst/>
          </a:prstGeom>
          <a:effectLst>
            <a:glow rad="228600">
              <a:schemeClr val="accent4">
                <a:satMod val="175000"/>
                <a:alpha val="40000"/>
              </a:schemeClr>
            </a:glow>
          </a:effectLst>
        </p:spPr>
      </p:pic>
    </p:spTree>
    <p:extLst>
      <p:ext uri="{BB962C8B-B14F-4D97-AF65-F5344CB8AC3E}">
        <p14:creationId xmlns:p14="http://schemas.microsoft.com/office/powerpoint/2010/main" val="21324165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21F46-8B99-100B-2E17-DE785C5D6A2A}"/>
              </a:ext>
            </a:extLst>
          </p:cNvPr>
          <p:cNvSpPr>
            <a:spLocks noGrp="1"/>
          </p:cNvSpPr>
          <p:nvPr>
            <p:ph type="title"/>
          </p:nvPr>
        </p:nvSpPr>
        <p:spPr>
          <a:xfrm>
            <a:off x="479376" y="332656"/>
            <a:ext cx="3654553" cy="1872208"/>
          </a:xfrm>
        </p:spPr>
        <p:txBody>
          <a:bodyPr anchor="t">
            <a:normAutofit/>
          </a:bodyPr>
          <a:lstStyle/>
          <a:p>
            <a:r>
              <a:rPr lang="en-GB" dirty="0"/>
              <a:t>What </a:t>
            </a:r>
            <a:r>
              <a:rPr lang="en-GB" b="1" cap="none"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challenges</a:t>
            </a:r>
            <a:r>
              <a:rPr lang="en-GB" dirty="0"/>
              <a:t> </a:t>
            </a:r>
            <a:br>
              <a:rPr lang="en-GB" dirty="0"/>
            </a:br>
            <a:r>
              <a:rPr lang="en-GB" dirty="0"/>
              <a:t>did I face?</a:t>
            </a:r>
          </a:p>
        </p:txBody>
      </p:sp>
      <p:sp>
        <p:nvSpPr>
          <p:cNvPr id="4" name="Content Placeholder 3">
            <a:extLst>
              <a:ext uri="{FF2B5EF4-FFF2-40B4-BE49-F238E27FC236}">
                <a16:creationId xmlns:a16="http://schemas.microsoft.com/office/drawing/2014/main" id="{9363BC58-F2A8-9A8F-6D35-C38A290EF976}"/>
              </a:ext>
            </a:extLst>
          </p:cNvPr>
          <p:cNvSpPr>
            <a:spLocks noGrp="1"/>
          </p:cNvSpPr>
          <p:nvPr>
            <p:ph type="body" sz="half" idx="2"/>
          </p:nvPr>
        </p:nvSpPr>
        <p:spPr>
          <a:xfrm>
            <a:off x="612647" y="2708920"/>
            <a:ext cx="3654553" cy="3438471"/>
          </a:xfrm>
        </p:spPr>
        <p:txBody>
          <a:bodyPr anchor="b">
            <a:normAutofit/>
          </a:bodyPr>
          <a:lstStyle/>
          <a:p>
            <a:pPr algn="ctr">
              <a:lnSpc>
                <a:spcPct val="90000"/>
              </a:lnSpc>
              <a:buNone/>
            </a:pPr>
            <a:r>
              <a:rPr lang="en-GB" sz="3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How It Felt</a:t>
            </a:r>
          </a:p>
          <a:p>
            <a:pPr>
              <a:lnSpc>
                <a:spcPct val="90000"/>
              </a:lnSpc>
              <a:buFont typeface="Arial" panose="020B0604020202020204" pitchFamily="34" charset="0"/>
              <a:buChar char="•"/>
            </a:pPr>
            <a:r>
              <a:rPr lang="en-GB" sz="2000" dirty="0">
                <a:effectLst/>
                <a:latin typeface="Arial" panose="020B0604020202020204" pitchFamily="34" charset="0"/>
                <a:cs typeface="Arial" panose="020B0604020202020204" pitchFamily="34" charset="0"/>
              </a:rPr>
              <a:t> </a:t>
            </a:r>
            <a:r>
              <a:rPr lang="en-GB" sz="2000" dirty="0">
                <a:effectLst/>
                <a:cs typeface="Arial" panose="020B0604020202020204" pitchFamily="34" charset="0"/>
              </a:rPr>
              <a:t>Overwhelming </a:t>
            </a:r>
          </a:p>
          <a:p>
            <a:pPr>
              <a:lnSpc>
                <a:spcPct val="90000"/>
              </a:lnSpc>
              <a:buFont typeface="Arial" panose="020B0604020202020204" pitchFamily="34" charset="0"/>
              <a:buChar char="•"/>
            </a:pPr>
            <a:r>
              <a:rPr lang="en-GB" sz="2000" dirty="0">
                <a:cs typeface="Arial" panose="020B0604020202020204" pitchFamily="34" charset="0"/>
              </a:rPr>
              <a:t> I</a:t>
            </a:r>
            <a:r>
              <a:rPr lang="en-GB" sz="2000" dirty="0">
                <a:effectLst/>
                <a:cs typeface="Arial" panose="020B0604020202020204" pitchFamily="34" charset="0"/>
              </a:rPr>
              <a:t> felt frustrated with myself for not knowing things that seemed simple to others.</a:t>
            </a:r>
            <a:endParaRPr lang="en-GB" sz="2000" dirty="0">
              <a:cs typeface="Arial" panose="020B0604020202020204" pitchFamily="34" charset="0"/>
            </a:endParaRPr>
          </a:p>
          <a:p>
            <a:pPr>
              <a:lnSpc>
                <a:spcPct val="90000"/>
              </a:lnSpc>
              <a:buFont typeface="Arial" panose="020B0604020202020204" pitchFamily="34" charset="0"/>
              <a:buChar char="•"/>
            </a:pPr>
            <a:r>
              <a:rPr lang="en-GB" sz="2000" dirty="0">
                <a:effectLst/>
                <a:cs typeface="Arial" panose="020B0604020202020204" pitchFamily="34" charset="0"/>
              </a:rPr>
              <a:t> But even through I was doubtful I kept going and that’s something I’m proud of.</a:t>
            </a:r>
            <a:endParaRPr lang="en-GB" sz="2000" dirty="0">
              <a:cs typeface="Arial" panose="020B0604020202020204" pitchFamily="34" charset="0"/>
            </a:endParaRPr>
          </a:p>
          <a:p>
            <a:pPr>
              <a:lnSpc>
                <a:spcPct val="90000"/>
              </a:lnSpc>
            </a:pPr>
            <a:endParaRPr lang="en-GB" sz="1200" dirty="0"/>
          </a:p>
        </p:txBody>
      </p:sp>
      <p:graphicFrame>
        <p:nvGraphicFramePr>
          <p:cNvPr id="9" name="Content Placeholder 2">
            <a:extLst>
              <a:ext uri="{FF2B5EF4-FFF2-40B4-BE49-F238E27FC236}">
                <a16:creationId xmlns:a16="http://schemas.microsoft.com/office/drawing/2014/main" id="{E8B60542-3BFB-00F5-49A7-5078ECBD5732}"/>
              </a:ext>
            </a:extLst>
          </p:cNvPr>
          <p:cNvGraphicFramePr>
            <a:graphicFrameLocks noGrp="1"/>
          </p:cNvGraphicFramePr>
          <p:nvPr>
            <p:ph idx="1"/>
            <p:extLst>
              <p:ext uri="{D42A27DB-BD31-4B8C-83A1-F6EECF244321}">
                <p14:modId xmlns:p14="http://schemas.microsoft.com/office/powerpoint/2010/main" val="2095972099"/>
              </p:ext>
            </p:extLst>
          </p:nvPr>
        </p:nvGraphicFramePr>
        <p:xfrm>
          <a:off x="4876801" y="685800"/>
          <a:ext cx="6699502"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69540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DA2A9-1625-706F-B813-7ADB65970AF8}"/>
              </a:ext>
            </a:extLst>
          </p:cNvPr>
          <p:cNvSpPr>
            <a:spLocks noGrp="1"/>
          </p:cNvSpPr>
          <p:nvPr>
            <p:ph type="title"/>
          </p:nvPr>
        </p:nvSpPr>
        <p:spPr>
          <a:xfrm>
            <a:off x="609599" y="685800"/>
            <a:ext cx="4572002" cy="1371264"/>
          </a:xfrm>
        </p:spPr>
        <p:txBody>
          <a:bodyPr anchor="b">
            <a:normAutofit/>
          </a:bodyPr>
          <a:lstStyle/>
          <a:p>
            <a:r>
              <a:rPr lang="en-GB" cap="none" dirty="0">
                <a:solidFill>
                  <a:srgbClr val="FF0000"/>
                </a:solidFill>
              </a:rPr>
              <a:t>Conclusion</a:t>
            </a:r>
            <a:r>
              <a:rPr lang="en-GB" dirty="0">
                <a:solidFill>
                  <a:srgbClr val="FF0000"/>
                </a:solidFill>
              </a:rPr>
              <a:t> </a:t>
            </a:r>
          </a:p>
        </p:txBody>
      </p:sp>
      <p:sp>
        <p:nvSpPr>
          <p:cNvPr id="3" name="Content Placeholder 2">
            <a:extLst>
              <a:ext uri="{FF2B5EF4-FFF2-40B4-BE49-F238E27FC236}">
                <a16:creationId xmlns:a16="http://schemas.microsoft.com/office/drawing/2014/main" id="{E2BBA95E-7270-F194-1619-1165307C2095}"/>
              </a:ext>
            </a:extLst>
          </p:cNvPr>
          <p:cNvSpPr>
            <a:spLocks noGrp="1"/>
          </p:cNvSpPr>
          <p:nvPr>
            <p:ph sz="quarter" idx="14"/>
          </p:nvPr>
        </p:nvSpPr>
        <p:spPr>
          <a:xfrm>
            <a:off x="609599" y="2286000"/>
            <a:ext cx="4561666" cy="3886200"/>
          </a:xfrm>
        </p:spPr>
        <p:txBody>
          <a:bodyPr>
            <a:normAutofit/>
          </a:bodyPr>
          <a:lstStyle/>
          <a:p>
            <a:r>
              <a:rPr lang="en-GB" sz="1600" dirty="0"/>
              <a:t>This digital skills module has really helped me grow in ways I didn’t expect. At the start, I wasn’t always confident using different tools, but over time I’ve learned so much.</a:t>
            </a:r>
          </a:p>
          <a:p>
            <a:r>
              <a:rPr lang="en-GB" sz="1600" dirty="0"/>
              <a:t> I can see how much my confidence has improved, especially with Outlook, Excel, PowerPoint, and Word.</a:t>
            </a:r>
          </a:p>
          <a:p>
            <a:r>
              <a:rPr lang="en-GB" sz="1600" dirty="0"/>
              <a:t>I also understand myself better now what I’m good at and what I still need to work on, Instead of feeling unsure, I now feel motivated to keep improving. Overall, this experience has made me feel more capable and more confident</a:t>
            </a:r>
            <a:r>
              <a:rPr lang="en-GB" dirty="0"/>
              <a:t>.</a:t>
            </a:r>
          </a:p>
        </p:txBody>
      </p:sp>
      <p:pic>
        <p:nvPicPr>
          <p:cNvPr id="12" name="Content Placeholder 11" descr="GROWTH&#10;&#10;AI-generated content may be incorrect.">
            <a:extLst>
              <a:ext uri="{FF2B5EF4-FFF2-40B4-BE49-F238E27FC236}">
                <a16:creationId xmlns:a16="http://schemas.microsoft.com/office/drawing/2014/main" id="{9E5A8B66-7764-6CFB-1A2A-309B0E5D8D63}"/>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704" r="22386"/>
          <a:stretch>
            <a:fillRect/>
          </a:stretch>
        </p:blipFill>
        <p:spPr>
          <a:xfrm>
            <a:off x="5801536" y="10"/>
            <a:ext cx="6390464" cy="6857990"/>
          </a:xfrm>
          <a:noFill/>
        </p:spPr>
      </p:pic>
    </p:spTree>
    <p:extLst>
      <p:ext uri="{BB962C8B-B14F-4D97-AF65-F5344CB8AC3E}">
        <p14:creationId xmlns:p14="http://schemas.microsoft.com/office/powerpoint/2010/main" val="1662135176"/>
      </p:ext>
    </p:extLst>
  </p:cSld>
  <p:clrMapOvr>
    <a:masterClrMapping/>
  </p:clrMapOvr>
  <p:transition spd="slow">
    <p:wheel spokes="1"/>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Feedback Images Free">
            <a:extLst>
              <a:ext uri="{FF2B5EF4-FFF2-40B4-BE49-F238E27FC236}">
                <a16:creationId xmlns:a16="http://schemas.microsoft.com/office/drawing/2014/main" id="{2047159F-B50F-159E-80D8-9A385FB36270}"/>
              </a:ext>
            </a:extLst>
          </p:cNvPr>
          <p:cNvPicPr>
            <a:picLocks noChangeAspect="1"/>
          </p:cNvPicPr>
          <p:nvPr/>
        </p:nvPicPr>
        <p:blipFill>
          <a:blip r:embed="rId3"/>
          <a:stretch>
            <a:fillRect/>
          </a:stretch>
        </p:blipFill>
        <p:spPr>
          <a:xfrm>
            <a:off x="7718178" y="260648"/>
            <a:ext cx="4352484" cy="2448272"/>
          </a:xfrm>
          <a:prstGeom prst="rect">
            <a:avLst/>
          </a:prstGeom>
        </p:spPr>
      </p:pic>
      <p:pic>
        <p:nvPicPr>
          <p:cNvPr id="5" name="Content Placeholder 4">
            <a:extLst>
              <a:ext uri="{FF2B5EF4-FFF2-40B4-BE49-F238E27FC236}">
                <a16:creationId xmlns:a16="http://schemas.microsoft.com/office/drawing/2014/main" id="{8DD89403-B5C9-C269-2B3C-EB5CC93BEE99}"/>
              </a:ext>
            </a:extLst>
          </p:cNvPr>
          <p:cNvPicPr>
            <a:picLocks noGrp="1" noChangeAspect="1"/>
          </p:cNvPicPr>
          <p:nvPr>
            <p:ph type="pic" sz="quarter" idx="13"/>
          </p:nvPr>
        </p:nvPicPr>
        <p:blipFill>
          <a:blip r:embed="rId4"/>
          <a:srcRect r="-2" b="9573"/>
          <a:stretch>
            <a:fillRect/>
          </a:stretch>
        </p:blipFill>
        <p:spPr>
          <a:xfrm>
            <a:off x="20" y="10"/>
            <a:ext cx="7584124" cy="6857990"/>
          </a:xfrm>
          <a:prstGeom prst="rect">
            <a:avLst/>
          </a:prstGeom>
          <a:noFill/>
        </p:spPr>
      </p:pic>
      <p:sp>
        <p:nvSpPr>
          <p:cNvPr id="10" name="Content Placeholder 3">
            <a:extLst>
              <a:ext uri="{FF2B5EF4-FFF2-40B4-BE49-F238E27FC236}">
                <a16:creationId xmlns:a16="http://schemas.microsoft.com/office/drawing/2014/main" id="{1582DE2F-0ABD-3BC3-50C7-A78A7299A532}"/>
              </a:ext>
            </a:extLst>
          </p:cNvPr>
          <p:cNvSpPr>
            <a:spLocks noGrp="1"/>
          </p:cNvSpPr>
          <p:nvPr>
            <p:ph sz="quarter" idx="14"/>
          </p:nvPr>
        </p:nvSpPr>
        <p:spPr>
          <a:xfrm>
            <a:off x="8212791" y="2880360"/>
            <a:ext cx="3363259" cy="3274612"/>
          </a:xfrm>
        </p:spPr>
        <p:txBody>
          <a:bodyPr/>
          <a:lstStyle/>
          <a:p>
            <a:r>
              <a:rPr lang="en-US" sz="2800" dirty="0"/>
              <a:t>Please scan the QR code to leave feedback on my BMBS4003 Digital skills presentation.</a:t>
            </a:r>
          </a:p>
        </p:txBody>
      </p:sp>
    </p:spTree>
    <p:extLst>
      <p:ext uri="{BB962C8B-B14F-4D97-AF65-F5344CB8AC3E}">
        <p14:creationId xmlns:p14="http://schemas.microsoft.com/office/powerpoint/2010/main" val="3391692959"/>
      </p:ext>
    </p:extLst>
  </p:cSld>
  <p:clrMapOvr>
    <a:masterClrMapping/>
  </p:clrMapOvr>
</p:sld>
</file>

<file path=ppt/theme/theme1.xml><?xml version="1.0" encoding="utf-8"?>
<a:theme xmlns:a="http://schemas.openxmlformats.org/drawingml/2006/main" name="Blockwork elegance">
  <a:themeElements>
    <a:clrScheme name="Blockwork Elegance- Copilot 1">
      <a:dk1>
        <a:srgbClr val="000000"/>
      </a:dk1>
      <a:lt1>
        <a:srgbClr val="FFFFFF"/>
      </a:lt1>
      <a:dk2>
        <a:srgbClr val="000102"/>
      </a:dk2>
      <a:lt2>
        <a:srgbClr val="F6F2E6"/>
      </a:lt2>
      <a:accent1>
        <a:srgbClr val="28436C"/>
      </a:accent1>
      <a:accent2>
        <a:srgbClr val="F3BC24"/>
      </a:accent2>
      <a:accent3>
        <a:srgbClr val="8E7B63"/>
      </a:accent3>
      <a:accent4>
        <a:srgbClr val="CC563B"/>
      </a:accent4>
      <a:accent5>
        <a:srgbClr val="A3452F"/>
      </a:accent5>
      <a:accent6>
        <a:srgbClr val="BB9D83"/>
      </a:accent6>
      <a:hlink>
        <a:srgbClr val="4E60DA"/>
      </a:hlink>
      <a:folHlink>
        <a:srgbClr val="4E6094"/>
      </a:folHlink>
    </a:clrScheme>
    <a:fontScheme name="Blockwork Elegance">
      <a:majorFont>
        <a:latin typeface="Bahnschrift SemiLight"/>
        <a:ea typeface=""/>
        <a:cs typeface=""/>
      </a:majorFont>
      <a:minorFont>
        <a:latin typeface="Bahnschrift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work elegance_fcaeb239-e0ad-43c4-9739-4084ddd7c62f_wac_v2" id="{21E82CDE-DB0F-446A-AB1C-C548E4C4E61C}" vid="{FC4C4127-EA88-45F9-9442-09B36E6C91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47118e50-3d7b-4530-b084-771c49f595b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557826AD2FCD94C9899ABEFDA6A3507" ma:contentTypeVersion="9" ma:contentTypeDescription="Create a new document." ma:contentTypeScope="" ma:versionID="34ddd5ab53e3ca8dbcb4110985e08bf7">
  <xsd:schema xmlns:xsd="http://www.w3.org/2001/XMLSchema" xmlns:xs="http://www.w3.org/2001/XMLSchema" xmlns:p="http://schemas.microsoft.com/office/2006/metadata/properties" xmlns:ns3="47118e50-3d7b-4530-b084-771c49f595b5" targetNamespace="http://schemas.microsoft.com/office/2006/metadata/properties" ma:root="true" ma:fieldsID="c6f79e850599c92c79bffd7d72cfec3f" ns3:_="">
    <xsd:import namespace="47118e50-3d7b-4530-b084-771c49f595b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118e50-3d7b-4530-b084-771c49f595b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DE0AE46-2EED-447A-8B24-DFD65B70D448}">
  <ds:schemaRefs>
    <ds:schemaRef ds:uri="http://schemas.microsoft.com/sharepoint/v3/contenttype/forms"/>
  </ds:schemaRefs>
</ds:datastoreItem>
</file>

<file path=customXml/itemProps2.xml><?xml version="1.0" encoding="utf-8"?>
<ds:datastoreItem xmlns:ds="http://schemas.openxmlformats.org/officeDocument/2006/customXml" ds:itemID="{EEA42C18-4C38-43BB-8CE3-C963EDA9CBBA}">
  <ds:schemaRefs>
    <ds:schemaRef ds:uri="47118e50-3d7b-4530-b084-771c49f595b5"/>
    <ds:schemaRef ds:uri="http://schemas.openxmlformats.org/package/2006/metadata/core-properties"/>
    <ds:schemaRef ds:uri="http://purl.org/dc/terms/"/>
    <ds:schemaRef ds:uri="http://purl.org/dc/elements/1.1/"/>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78FB1AFB-09DC-4C86-BC37-A3C08CDBD5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7118e50-3d7b-4530-b084-771c49f595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Facet</Template>
  <TotalTime>4549</TotalTime>
  <Words>1209</Words>
  <Application>Microsoft Office PowerPoint</Application>
  <PresentationFormat>Widescreen</PresentationFormat>
  <Paragraphs>129</Paragraphs>
  <Slides>15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Bahnschrift SemiLight</vt:lpstr>
      <vt:lpstr>Blockwork elegance</vt:lpstr>
      <vt:lpstr>Digital skills   reflection presentation  </vt:lpstr>
      <vt:lpstr>  Introduction </vt:lpstr>
      <vt:lpstr>How my digital skills have developed.</vt:lpstr>
      <vt:lpstr>Key Digital Skills I Have Gained</vt:lpstr>
      <vt:lpstr>How I Have Applied These Skills</vt:lpstr>
      <vt:lpstr>Linked in learning certificates </vt:lpstr>
      <vt:lpstr>Linked in learning certificates </vt:lpstr>
      <vt:lpstr>Linked in learning certificates </vt:lpstr>
      <vt:lpstr>Linked in learning certificates </vt:lpstr>
      <vt:lpstr>Excel data </vt:lpstr>
      <vt:lpstr>Jisc assessment  week one        </vt:lpstr>
      <vt:lpstr>Jisc assessment  week 10</vt:lpstr>
      <vt:lpstr>What challenges  did I face?</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Bissett (2534826)</dc:creator>
  <cp:lastModifiedBy>gemma bissett</cp:lastModifiedBy>
  <cp:revision>3</cp:revision>
  <dcterms:created xsi:type="dcterms:W3CDTF">2026-06-23T12:31:15Z</dcterms:created>
  <dcterms:modified xsi:type="dcterms:W3CDTF">2026-06-26T16:20:56Z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0x0101006557826AD2FCD94C9899ABEFDA6A3507</vt:lpwstr>
  </property>
  <property fmtid="{D5CDD505-2E9C-101B-9397-08002B2CF9AE}" pid="3" name="MediaServiceImageTags">
    <vt:lpwstr/>
  </property>
</Properties>
</file>