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736" r:id="rId6"/>
    <p:sldMasterId id="2147483666" r:id="rId7"/>
  </p:sldMasterIdLst>
  <p:notesMasterIdLst>
    <p:notesMasterId r:id="rId27"/>
  </p:notesMasterIdLst>
  <p:sldIdLst>
    <p:sldId id="259" r:id="rId8"/>
    <p:sldId id="260" r:id="rId9"/>
    <p:sldId id="282" r:id="rId10"/>
    <p:sldId id="292" r:id="rId11"/>
    <p:sldId id="283" r:id="rId12"/>
    <p:sldId id="284" r:id="rId13"/>
    <p:sldId id="288" r:id="rId14"/>
    <p:sldId id="291" r:id="rId15"/>
    <p:sldId id="285" r:id="rId16"/>
    <p:sldId id="286" r:id="rId17"/>
    <p:sldId id="287" r:id="rId18"/>
    <p:sldId id="289" r:id="rId19"/>
    <p:sldId id="290" r:id="rId20"/>
    <p:sldId id="293" r:id="rId21"/>
    <p:sldId id="279" r:id="rId22"/>
    <p:sldId id="258" r:id="rId23"/>
    <p:sldId id="281" r:id="rId24"/>
    <p:sldId id="257" r:id="rId25"/>
    <p:sldId id="256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48C959D-6E3A-42A0-9AE9-1602D3E870FC}" v="82" dt="2026-10-11T21:52:23.6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2"/>
    <p:restoredTop sz="81068" autoAdjust="0"/>
  </p:normalViewPr>
  <p:slideViewPr>
    <p:cSldViewPr snapToGrid="0" snapToObjects="1">
      <p:cViewPr varScale="1">
        <p:scale>
          <a:sx n="54" d="100"/>
          <a:sy n="54" d="100"/>
        </p:scale>
        <p:origin x="126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presProps" Target="presProp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au Academic" userId="1c8f60c04643d64b" providerId="LiveId" clId="{08672D6D-4B5B-42D9-B5C7-2D554DBB9608}"/>
    <pc:docChg chg="undo custSel addSld delSld modSld sldOrd delMainMaster">
      <pc:chgData name="Beau Academic" userId="1c8f60c04643d64b" providerId="LiveId" clId="{08672D6D-4B5B-42D9-B5C7-2D554DBB9608}" dt="2026-10-12T07:48:10.560" v="2220" actId="478"/>
      <pc:docMkLst>
        <pc:docMk/>
      </pc:docMkLst>
      <pc:sldChg chg="modSp mod">
        <pc:chgData name="Beau Academic" userId="1c8f60c04643d64b" providerId="LiveId" clId="{08672D6D-4B5B-42D9-B5C7-2D554DBB9608}" dt="2026-10-11T17:33:13.865" v="53" actId="1076"/>
        <pc:sldMkLst>
          <pc:docMk/>
          <pc:sldMk cId="3644276228" sldId="259"/>
        </pc:sldMkLst>
        <pc:spChg chg="mod">
          <ac:chgData name="Beau Academic" userId="1c8f60c04643d64b" providerId="LiveId" clId="{08672D6D-4B5B-42D9-B5C7-2D554DBB9608}" dt="2026-10-11T17:33:13.865" v="53" actId="1076"/>
          <ac:spMkLst>
            <pc:docMk/>
            <pc:sldMk cId="3644276228" sldId="259"/>
            <ac:spMk id="4" creationId="{8C79E1E9-0B4A-072B-8A25-7CCB977484C2}"/>
          </ac:spMkLst>
        </pc:spChg>
      </pc:sldChg>
      <pc:sldChg chg="addSp modSp mod">
        <pc:chgData name="Beau Academic" userId="1c8f60c04643d64b" providerId="LiveId" clId="{08672D6D-4B5B-42D9-B5C7-2D554DBB9608}" dt="2026-10-11T17:35:46.866" v="72" actId="1076"/>
        <pc:sldMkLst>
          <pc:docMk/>
          <pc:sldMk cId="487237466" sldId="260"/>
        </pc:sldMkLst>
        <pc:spChg chg="mod">
          <ac:chgData name="Beau Academic" userId="1c8f60c04643d64b" providerId="LiveId" clId="{08672D6D-4B5B-42D9-B5C7-2D554DBB9608}" dt="2026-10-11T17:35:10.341" v="60" actId="1076"/>
          <ac:spMkLst>
            <pc:docMk/>
            <pc:sldMk cId="487237466" sldId="260"/>
            <ac:spMk id="3" creationId="{8596135E-1523-289E-4640-686FB840FA7A}"/>
          </ac:spMkLst>
        </pc:spChg>
        <pc:spChg chg="add mod">
          <ac:chgData name="Beau Academic" userId="1c8f60c04643d64b" providerId="LiveId" clId="{08672D6D-4B5B-42D9-B5C7-2D554DBB9608}" dt="2026-10-11T17:35:46.866" v="72" actId="1076"/>
          <ac:spMkLst>
            <pc:docMk/>
            <pc:sldMk cId="487237466" sldId="260"/>
            <ac:spMk id="5" creationId="{656539E0-F41C-87A3-987F-3DF67413141A}"/>
          </ac:spMkLst>
        </pc:spChg>
      </pc:sldChg>
      <pc:sldChg chg="del">
        <pc:chgData name="Beau Academic" userId="1c8f60c04643d64b" providerId="LiveId" clId="{08672D6D-4B5B-42D9-B5C7-2D554DBB9608}" dt="2026-10-11T17:32:00.997" v="1" actId="47"/>
        <pc:sldMkLst>
          <pc:docMk/>
          <pc:sldMk cId="2443943422" sldId="261"/>
        </pc:sldMkLst>
      </pc:sldChg>
      <pc:sldChg chg="del">
        <pc:chgData name="Beau Academic" userId="1c8f60c04643d64b" providerId="LiveId" clId="{08672D6D-4B5B-42D9-B5C7-2D554DBB9608}" dt="2026-10-11T17:32:01.234" v="2" actId="47"/>
        <pc:sldMkLst>
          <pc:docMk/>
          <pc:sldMk cId="896270274" sldId="262"/>
        </pc:sldMkLst>
      </pc:sldChg>
      <pc:sldChg chg="del">
        <pc:chgData name="Beau Academic" userId="1c8f60c04643d64b" providerId="LiveId" clId="{08672D6D-4B5B-42D9-B5C7-2D554DBB9608}" dt="2026-10-11T17:32:00.464" v="0" actId="47"/>
        <pc:sldMkLst>
          <pc:docMk/>
          <pc:sldMk cId="576894162" sldId="263"/>
        </pc:sldMkLst>
      </pc:sldChg>
      <pc:sldChg chg="del">
        <pc:chgData name="Beau Academic" userId="1c8f60c04643d64b" providerId="LiveId" clId="{08672D6D-4B5B-42D9-B5C7-2D554DBB9608}" dt="2026-10-11T17:32:01.412" v="3" actId="47"/>
        <pc:sldMkLst>
          <pc:docMk/>
          <pc:sldMk cId="2354126121" sldId="264"/>
        </pc:sldMkLst>
      </pc:sldChg>
      <pc:sldChg chg="del">
        <pc:chgData name="Beau Academic" userId="1c8f60c04643d64b" providerId="LiveId" clId="{08672D6D-4B5B-42D9-B5C7-2D554DBB9608}" dt="2026-10-11T17:32:01.584" v="4" actId="47"/>
        <pc:sldMkLst>
          <pc:docMk/>
          <pc:sldMk cId="484247804" sldId="265"/>
        </pc:sldMkLst>
      </pc:sldChg>
      <pc:sldChg chg="del">
        <pc:chgData name="Beau Academic" userId="1c8f60c04643d64b" providerId="LiveId" clId="{08672D6D-4B5B-42D9-B5C7-2D554DBB9608}" dt="2026-10-11T17:32:02.159" v="5" actId="47"/>
        <pc:sldMkLst>
          <pc:docMk/>
          <pc:sldMk cId="659845052" sldId="266"/>
        </pc:sldMkLst>
      </pc:sldChg>
      <pc:sldChg chg="del">
        <pc:chgData name="Beau Academic" userId="1c8f60c04643d64b" providerId="LiveId" clId="{08672D6D-4B5B-42D9-B5C7-2D554DBB9608}" dt="2026-10-11T17:32:02.358" v="6" actId="47"/>
        <pc:sldMkLst>
          <pc:docMk/>
          <pc:sldMk cId="375822997" sldId="267"/>
        </pc:sldMkLst>
      </pc:sldChg>
      <pc:sldChg chg="del">
        <pc:chgData name="Beau Academic" userId="1c8f60c04643d64b" providerId="LiveId" clId="{08672D6D-4B5B-42D9-B5C7-2D554DBB9608}" dt="2026-10-11T17:32:02.761" v="7" actId="47"/>
        <pc:sldMkLst>
          <pc:docMk/>
          <pc:sldMk cId="2714856217" sldId="268"/>
        </pc:sldMkLst>
      </pc:sldChg>
      <pc:sldChg chg="del">
        <pc:chgData name="Beau Academic" userId="1c8f60c04643d64b" providerId="LiveId" clId="{08672D6D-4B5B-42D9-B5C7-2D554DBB9608}" dt="2026-10-11T17:32:02.963" v="8" actId="47"/>
        <pc:sldMkLst>
          <pc:docMk/>
          <pc:sldMk cId="3609500975" sldId="269"/>
        </pc:sldMkLst>
      </pc:sldChg>
      <pc:sldChg chg="del">
        <pc:chgData name="Beau Academic" userId="1c8f60c04643d64b" providerId="LiveId" clId="{08672D6D-4B5B-42D9-B5C7-2D554DBB9608}" dt="2026-10-11T17:32:03.382" v="9" actId="47"/>
        <pc:sldMkLst>
          <pc:docMk/>
          <pc:sldMk cId="1463367816" sldId="270"/>
        </pc:sldMkLst>
      </pc:sldChg>
      <pc:sldChg chg="del">
        <pc:chgData name="Beau Academic" userId="1c8f60c04643d64b" providerId="LiveId" clId="{08672D6D-4B5B-42D9-B5C7-2D554DBB9608}" dt="2026-10-11T17:32:03.575" v="10" actId="47"/>
        <pc:sldMkLst>
          <pc:docMk/>
          <pc:sldMk cId="1284182614" sldId="271"/>
        </pc:sldMkLst>
      </pc:sldChg>
      <pc:sldChg chg="del">
        <pc:chgData name="Beau Academic" userId="1c8f60c04643d64b" providerId="LiveId" clId="{08672D6D-4B5B-42D9-B5C7-2D554DBB9608}" dt="2026-10-11T17:32:04.150" v="11" actId="47"/>
        <pc:sldMkLst>
          <pc:docMk/>
          <pc:sldMk cId="1485765049" sldId="272"/>
        </pc:sldMkLst>
      </pc:sldChg>
      <pc:sldChg chg="del">
        <pc:chgData name="Beau Academic" userId="1c8f60c04643d64b" providerId="LiveId" clId="{08672D6D-4B5B-42D9-B5C7-2D554DBB9608}" dt="2026-10-11T17:32:04.798" v="12" actId="47"/>
        <pc:sldMkLst>
          <pc:docMk/>
          <pc:sldMk cId="734332499" sldId="273"/>
        </pc:sldMkLst>
      </pc:sldChg>
      <pc:sldChg chg="del">
        <pc:chgData name="Beau Academic" userId="1c8f60c04643d64b" providerId="LiveId" clId="{08672D6D-4B5B-42D9-B5C7-2D554DBB9608}" dt="2026-10-11T17:32:05.099" v="13" actId="47"/>
        <pc:sldMkLst>
          <pc:docMk/>
          <pc:sldMk cId="3290162504" sldId="274"/>
        </pc:sldMkLst>
      </pc:sldChg>
      <pc:sldChg chg="del">
        <pc:chgData name="Beau Academic" userId="1c8f60c04643d64b" providerId="LiveId" clId="{08672D6D-4B5B-42D9-B5C7-2D554DBB9608}" dt="2026-10-11T17:32:05.276" v="14" actId="47"/>
        <pc:sldMkLst>
          <pc:docMk/>
          <pc:sldMk cId="3953879957" sldId="275"/>
        </pc:sldMkLst>
      </pc:sldChg>
      <pc:sldChg chg="del">
        <pc:chgData name="Beau Academic" userId="1c8f60c04643d64b" providerId="LiveId" clId="{08672D6D-4B5B-42D9-B5C7-2D554DBB9608}" dt="2026-10-11T17:32:06.534" v="15" actId="47"/>
        <pc:sldMkLst>
          <pc:docMk/>
          <pc:sldMk cId="435771573" sldId="276"/>
        </pc:sldMkLst>
      </pc:sldChg>
      <pc:sldChg chg="del">
        <pc:chgData name="Beau Academic" userId="1c8f60c04643d64b" providerId="LiveId" clId="{08672D6D-4B5B-42D9-B5C7-2D554DBB9608}" dt="2026-10-11T17:32:07.067" v="16" actId="47"/>
        <pc:sldMkLst>
          <pc:docMk/>
          <pc:sldMk cId="3062053189" sldId="277"/>
        </pc:sldMkLst>
      </pc:sldChg>
      <pc:sldChg chg="del">
        <pc:chgData name="Beau Academic" userId="1c8f60c04643d64b" providerId="LiveId" clId="{08672D6D-4B5B-42D9-B5C7-2D554DBB9608}" dt="2026-10-11T17:32:07.267" v="17" actId="47"/>
        <pc:sldMkLst>
          <pc:docMk/>
          <pc:sldMk cId="3805613638" sldId="278"/>
        </pc:sldMkLst>
      </pc:sldChg>
      <pc:sldChg chg="modSp mod">
        <pc:chgData name="Beau Academic" userId="1c8f60c04643d64b" providerId="LiveId" clId="{08672D6D-4B5B-42D9-B5C7-2D554DBB9608}" dt="2026-10-12T07:47:31.454" v="2219" actId="20577"/>
        <pc:sldMkLst>
          <pc:docMk/>
          <pc:sldMk cId="3846234810" sldId="279"/>
        </pc:sldMkLst>
        <pc:spChg chg="mod">
          <ac:chgData name="Beau Academic" userId="1c8f60c04643d64b" providerId="LiveId" clId="{08672D6D-4B5B-42D9-B5C7-2D554DBB9608}" dt="2026-10-12T07:47:31.454" v="2219" actId="20577"/>
          <ac:spMkLst>
            <pc:docMk/>
            <pc:sldMk cId="3846234810" sldId="279"/>
            <ac:spMk id="2" creationId="{92D8F7D9-825A-ECD9-39E9-AEF10B0DC356}"/>
          </ac:spMkLst>
        </pc:spChg>
        <pc:spChg chg="mod">
          <ac:chgData name="Beau Academic" userId="1c8f60c04643d64b" providerId="LiveId" clId="{08672D6D-4B5B-42D9-B5C7-2D554DBB9608}" dt="2026-10-11T21:38:38.683" v="2030" actId="20577"/>
          <ac:spMkLst>
            <pc:docMk/>
            <pc:sldMk cId="3846234810" sldId="279"/>
            <ac:spMk id="3" creationId="{A0E0A722-C732-C684-8C29-5A735B807585}"/>
          </ac:spMkLst>
        </pc:spChg>
      </pc:sldChg>
      <pc:sldChg chg="del">
        <pc:chgData name="Beau Academic" userId="1c8f60c04643d64b" providerId="LiveId" clId="{08672D6D-4B5B-42D9-B5C7-2D554DBB9608}" dt="2026-10-11T17:32:10.134" v="19" actId="47"/>
        <pc:sldMkLst>
          <pc:docMk/>
          <pc:sldMk cId="3623889407" sldId="280"/>
        </pc:sldMkLst>
      </pc:sldChg>
      <pc:sldChg chg="modSp mod">
        <pc:chgData name="Beau Academic" userId="1c8f60c04643d64b" providerId="LiveId" clId="{08672D6D-4B5B-42D9-B5C7-2D554DBB9608}" dt="2026-10-11T21:53:43.076" v="2153" actId="207"/>
        <pc:sldMkLst>
          <pc:docMk/>
          <pc:sldMk cId="3097403834" sldId="281"/>
        </pc:sldMkLst>
        <pc:spChg chg="mod">
          <ac:chgData name="Beau Academic" userId="1c8f60c04643d64b" providerId="LiveId" clId="{08672D6D-4B5B-42D9-B5C7-2D554DBB9608}" dt="2026-10-11T21:53:43.076" v="2153" actId="207"/>
          <ac:spMkLst>
            <pc:docMk/>
            <pc:sldMk cId="3097403834" sldId="281"/>
            <ac:spMk id="4" creationId="{AE2B7E2C-9F15-2E84-1B07-3B588B4CD345}"/>
          </ac:spMkLst>
        </pc:spChg>
      </pc:sldChg>
      <pc:sldChg chg="addSp delSp modSp new mod">
        <pc:chgData name="Beau Academic" userId="1c8f60c04643d64b" providerId="LiveId" clId="{08672D6D-4B5B-42D9-B5C7-2D554DBB9608}" dt="2026-10-11T21:41:41.697" v="2051" actId="1076"/>
        <pc:sldMkLst>
          <pc:docMk/>
          <pc:sldMk cId="3247751771" sldId="282"/>
        </pc:sldMkLst>
        <pc:spChg chg="mod">
          <ac:chgData name="Beau Academic" userId="1c8f60c04643d64b" providerId="LiveId" clId="{08672D6D-4B5B-42D9-B5C7-2D554DBB9608}" dt="2026-10-11T17:37:01.067" v="83" actId="1038"/>
          <ac:spMkLst>
            <pc:docMk/>
            <pc:sldMk cId="3247751771" sldId="282"/>
            <ac:spMk id="2" creationId="{614A6DF6-428D-90F7-4322-54770955762B}"/>
          </ac:spMkLst>
        </pc:spChg>
        <pc:spChg chg="mod">
          <ac:chgData name="Beau Academic" userId="1c8f60c04643d64b" providerId="LiveId" clId="{08672D6D-4B5B-42D9-B5C7-2D554DBB9608}" dt="2026-10-11T21:41:41.697" v="2051" actId="1076"/>
          <ac:spMkLst>
            <pc:docMk/>
            <pc:sldMk cId="3247751771" sldId="282"/>
            <ac:spMk id="3" creationId="{30827424-677B-BA4D-532D-663CCDAF938D}"/>
          </ac:spMkLst>
        </pc:spChg>
        <pc:spChg chg="add del mod">
          <ac:chgData name="Beau Academic" userId="1c8f60c04643d64b" providerId="LiveId" clId="{08672D6D-4B5B-42D9-B5C7-2D554DBB9608}" dt="2026-10-11T20:23:47.736" v="851" actId="21"/>
          <ac:spMkLst>
            <pc:docMk/>
            <pc:sldMk cId="3247751771" sldId="282"/>
            <ac:spMk id="4" creationId="{1C398D93-6058-C7E3-7FF3-1A4257102F3A}"/>
          </ac:spMkLst>
        </pc:spChg>
        <pc:picChg chg="add mod">
          <ac:chgData name="Beau Academic" userId="1c8f60c04643d64b" providerId="LiveId" clId="{08672D6D-4B5B-42D9-B5C7-2D554DBB9608}" dt="2026-10-11T21:40:51.274" v="2041" actId="1076"/>
          <ac:picMkLst>
            <pc:docMk/>
            <pc:sldMk cId="3247751771" sldId="282"/>
            <ac:picMk id="5" creationId="{65EABA9D-15AC-026F-13A8-4B8182672D87}"/>
          </ac:picMkLst>
        </pc:picChg>
        <pc:picChg chg="add mod">
          <ac:chgData name="Beau Academic" userId="1c8f60c04643d64b" providerId="LiveId" clId="{08672D6D-4B5B-42D9-B5C7-2D554DBB9608}" dt="2026-10-11T21:40:55.346" v="2042" actId="14100"/>
          <ac:picMkLst>
            <pc:docMk/>
            <pc:sldMk cId="3247751771" sldId="282"/>
            <ac:picMk id="6" creationId="{78125BA5-F991-61FF-7900-4A48613D708F}"/>
          </ac:picMkLst>
        </pc:picChg>
        <pc:picChg chg="add mod">
          <ac:chgData name="Beau Academic" userId="1c8f60c04643d64b" providerId="LiveId" clId="{08672D6D-4B5B-42D9-B5C7-2D554DBB9608}" dt="2026-10-11T21:40:58.349" v="2043" actId="1076"/>
          <ac:picMkLst>
            <pc:docMk/>
            <pc:sldMk cId="3247751771" sldId="282"/>
            <ac:picMk id="7" creationId="{5A1C3D0E-5F72-87A5-411A-0976FE85199E}"/>
          </ac:picMkLst>
        </pc:picChg>
      </pc:sldChg>
      <pc:sldChg chg="addSp delSp modSp new mod">
        <pc:chgData name="Beau Academic" userId="1c8f60c04643d64b" providerId="LiveId" clId="{08672D6D-4B5B-42D9-B5C7-2D554DBB9608}" dt="2026-10-11T20:48:22.135" v="1147" actId="1038"/>
        <pc:sldMkLst>
          <pc:docMk/>
          <pc:sldMk cId="2601081123" sldId="283"/>
        </pc:sldMkLst>
        <pc:spChg chg="del">
          <ac:chgData name="Beau Academic" userId="1c8f60c04643d64b" providerId="LiveId" clId="{08672D6D-4B5B-42D9-B5C7-2D554DBB9608}" dt="2026-10-11T20:33:14.719" v="917" actId="478"/>
          <ac:spMkLst>
            <pc:docMk/>
            <pc:sldMk cId="2601081123" sldId="283"/>
            <ac:spMk id="2" creationId="{AE562432-9D72-A744-E4B0-A617399CEBA8}"/>
          </ac:spMkLst>
        </pc:spChg>
        <pc:spChg chg="del">
          <ac:chgData name="Beau Academic" userId="1c8f60c04643d64b" providerId="LiveId" clId="{08672D6D-4B5B-42D9-B5C7-2D554DBB9608}" dt="2026-10-11T17:47:11.490" v="295"/>
          <ac:spMkLst>
            <pc:docMk/>
            <pc:sldMk cId="2601081123" sldId="283"/>
            <ac:spMk id="3" creationId="{5A2C3EDA-92CD-4D6B-3DE2-AAD531AA5412}"/>
          </ac:spMkLst>
        </pc:spChg>
        <pc:spChg chg="add mod">
          <ac:chgData name="Beau Academic" userId="1c8f60c04643d64b" providerId="LiveId" clId="{08672D6D-4B5B-42D9-B5C7-2D554DBB9608}" dt="2026-10-11T20:35:48.185" v="947" actId="115"/>
          <ac:spMkLst>
            <pc:docMk/>
            <pc:sldMk cId="2601081123" sldId="283"/>
            <ac:spMk id="6" creationId="{712BE13D-0FE0-38E9-9019-7667C5E4D4A8}"/>
          </ac:spMkLst>
        </pc:spChg>
        <pc:spChg chg="add mod">
          <ac:chgData name="Beau Academic" userId="1c8f60c04643d64b" providerId="LiveId" clId="{08672D6D-4B5B-42D9-B5C7-2D554DBB9608}" dt="2026-10-11T20:35:39.475" v="941" actId="1076"/>
          <ac:spMkLst>
            <pc:docMk/>
            <pc:sldMk cId="2601081123" sldId="283"/>
            <ac:spMk id="8" creationId="{7448CB31-A0A0-2DC6-45DC-A96D7A978C98}"/>
          </ac:spMkLst>
        </pc:spChg>
        <pc:spChg chg="add del mod">
          <ac:chgData name="Beau Academic" userId="1c8f60c04643d64b" providerId="LiveId" clId="{08672D6D-4B5B-42D9-B5C7-2D554DBB9608}" dt="2026-10-11T20:33:05.744" v="914" actId="478"/>
          <ac:spMkLst>
            <pc:docMk/>
            <pc:sldMk cId="2601081123" sldId="283"/>
            <ac:spMk id="9" creationId="{1367A0B1-4845-D317-80C9-290E44BEE5B7}"/>
          </ac:spMkLst>
        </pc:spChg>
        <pc:spChg chg="add del mod">
          <ac:chgData name="Beau Academic" userId="1c8f60c04643d64b" providerId="LiveId" clId="{08672D6D-4B5B-42D9-B5C7-2D554DBB9608}" dt="2026-10-11T20:33:12.749" v="916" actId="478"/>
          <ac:spMkLst>
            <pc:docMk/>
            <pc:sldMk cId="2601081123" sldId="283"/>
            <ac:spMk id="18" creationId="{D3B4BB0A-079B-560A-C061-9864C579C3AB}"/>
          </ac:spMkLst>
        </pc:spChg>
        <pc:graphicFrameChg chg="add del mod modGraphic">
          <ac:chgData name="Beau Academic" userId="1c8f60c04643d64b" providerId="LiveId" clId="{08672D6D-4B5B-42D9-B5C7-2D554DBB9608}" dt="2026-10-11T20:33:09.295" v="915" actId="478"/>
          <ac:graphicFrameMkLst>
            <pc:docMk/>
            <pc:sldMk cId="2601081123" sldId="283"/>
            <ac:graphicFrameMk id="4" creationId="{2A0B8188-6369-3DEB-522D-9691E517E759}"/>
          </ac:graphicFrameMkLst>
        </pc:graphicFrameChg>
        <pc:graphicFrameChg chg="add mod modGraphic">
          <ac:chgData name="Beau Academic" userId="1c8f60c04643d64b" providerId="LiveId" clId="{08672D6D-4B5B-42D9-B5C7-2D554DBB9608}" dt="2026-10-11T20:47:37.172" v="1021" actId="14100"/>
          <ac:graphicFrameMkLst>
            <pc:docMk/>
            <pc:sldMk cId="2601081123" sldId="283"/>
            <ac:graphicFrameMk id="10" creationId="{DEFAA04B-ABAC-E18C-39A5-5925758E8DD9}"/>
          </ac:graphicFrameMkLst>
        </pc:graphicFrameChg>
        <pc:picChg chg="add mod">
          <ac:chgData name="Beau Academic" userId="1c8f60c04643d64b" providerId="LiveId" clId="{08672D6D-4B5B-42D9-B5C7-2D554DBB9608}" dt="2026-10-11T20:48:22.135" v="1147" actId="1038"/>
          <ac:picMkLst>
            <pc:docMk/>
            <pc:sldMk cId="2601081123" sldId="283"/>
            <ac:picMk id="11" creationId="{0276079D-BB54-14D7-13C9-3B96BE2D7354}"/>
          </ac:picMkLst>
        </pc:picChg>
        <pc:picChg chg="add mod">
          <ac:chgData name="Beau Academic" userId="1c8f60c04643d64b" providerId="LiveId" clId="{08672D6D-4B5B-42D9-B5C7-2D554DBB9608}" dt="2026-10-11T20:48:16.930" v="1129" actId="1038"/>
          <ac:picMkLst>
            <pc:docMk/>
            <pc:sldMk cId="2601081123" sldId="283"/>
            <ac:picMk id="12" creationId="{FC5C06CC-9982-DB94-0163-1F0668721E14}"/>
          </ac:picMkLst>
        </pc:picChg>
        <pc:picChg chg="add mod">
          <ac:chgData name="Beau Academic" userId="1c8f60c04643d64b" providerId="LiveId" clId="{08672D6D-4B5B-42D9-B5C7-2D554DBB9608}" dt="2026-10-11T20:48:03.583" v="1093" actId="1036"/>
          <ac:picMkLst>
            <pc:docMk/>
            <pc:sldMk cId="2601081123" sldId="283"/>
            <ac:picMk id="13" creationId="{A340931B-B551-063C-D70A-6BA2C7656454}"/>
          </ac:picMkLst>
        </pc:picChg>
        <pc:picChg chg="add mod">
          <ac:chgData name="Beau Academic" userId="1c8f60c04643d64b" providerId="LiveId" clId="{08672D6D-4B5B-42D9-B5C7-2D554DBB9608}" dt="2026-10-11T20:47:59.254" v="1079" actId="1035"/>
          <ac:picMkLst>
            <pc:docMk/>
            <pc:sldMk cId="2601081123" sldId="283"/>
            <ac:picMk id="14" creationId="{B9824D7E-A484-7DE0-3421-5938F83F0B65}"/>
          </ac:picMkLst>
        </pc:picChg>
        <pc:picChg chg="add mod">
          <ac:chgData name="Beau Academic" userId="1c8f60c04643d64b" providerId="LiveId" clId="{08672D6D-4B5B-42D9-B5C7-2D554DBB9608}" dt="2026-10-11T20:47:53.274" v="1054" actId="1038"/>
          <ac:picMkLst>
            <pc:docMk/>
            <pc:sldMk cId="2601081123" sldId="283"/>
            <ac:picMk id="15" creationId="{E94E88DE-871D-3014-1674-651FFE4F36BD}"/>
          </ac:picMkLst>
        </pc:picChg>
        <pc:picChg chg="add mod">
          <ac:chgData name="Beau Academic" userId="1c8f60c04643d64b" providerId="LiveId" clId="{08672D6D-4B5B-42D9-B5C7-2D554DBB9608}" dt="2026-10-11T20:47:46.195" v="1029" actId="1036"/>
          <ac:picMkLst>
            <pc:docMk/>
            <pc:sldMk cId="2601081123" sldId="283"/>
            <ac:picMk id="16" creationId="{6FA4E2E5-17CD-1DC6-BBCD-75392E99AF48}"/>
          </ac:picMkLst>
        </pc:picChg>
      </pc:sldChg>
      <pc:sldChg chg="addSp modSp new mod">
        <pc:chgData name="Beau Academic" userId="1c8f60c04643d64b" providerId="LiveId" clId="{08672D6D-4B5B-42D9-B5C7-2D554DBB9608}" dt="2026-10-12T07:45:55.298" v="2157" actId="5793"/>
        <pc:sldMkLst>
          <pc:docMk/>
          <pc:sldMk cId="2439253238" sldId="284"/>
        </pc:sldMkLst>
        <pc:spChg chg="mod">
          <ac:chgData name="Beau Academic" userId="1c8f60c04643d64b" providerId="LiveId" clId="{08672D6D-4B5B-42D9-B5C7-2D554DBB9608}" dt="2026-10-11T17:52:19.851" v="395" actId="14100"/>
          <ac:spMkLst>
            <pc:docMk/>
            <pc:sldMk cId="2439253238" sldId="284"/>
            <ac:spMk id="2" creationId="{701A0582-1BD0-CA5B-A371-110412DF7C03}"/>
          </ac:spMkLst>
        </pc:spChg>
        <pc:spChg chg="mod">
          <ac:chgData name="Beau Academic" userId="1c8f60c04643d64b" providerId="LiveId" clId="{08672D6D-4B5B-42D9-B5C7-2D554DBB9608}" dt="2026-10-12T07:45:55.298" v="2157" actId="5793"/>
          <ac:spMkLst>
            <pc:docMk/>
            <pc:sldMk cId="2439253238" sldId="284"/>
            <ac:spMk id="3" creationId="{4FA4D84A-1346-3A3B-B8BC-8E1B04026FB6}"/>
          </ac:spMkLst>
        </pc:spChg>
        <pc:spChg chg="add mod">
          <ac:chgData name="Beau Academic" userId="1c8f60c04643d64b" providerId="LiveId" clId="{08672D6D-4B5B-42D9-B5C7-2D554DBB9608}" dt="2026-10-11T20:19:13.968" v="807" actId="403"/>
          <ac:spMkLst>
            <pc:docMk/>
            <pc:sldMk cId="2439253238" sldId="284"/>
            <ac:spMk id="4" creationId="{81B5099F-D241-01FB-84AA-2A7E611EE79E}"/>
          </ac:spMkLst>
        </pc:spChg>
        <pc:spChg chg="add mod">
          <ac:chgData name="Beau Academic" userId="1c8f60c04643d64b" providerId="LiveId" clId="{08672D6D-4B5B-42D9-B5C7-2D554DBB9608}" dt="2026-10-11T20:19:42.076" v="819" actId="1076"/>
          <ac:spMkLst>
            <pc:docMk/>
            <pc:sldMk cId="2439253238" sldId="284"/>
            <ac:spMk id="6" creationId="{5E21BDD2-F118-4A3A-0F1E-E840515EBA9E}"/>
          </ac:spMkLst>
        </pc:spChg>
        <pc:spChg chg="add mod">
          <ac:chgData name="Beau Academic" userId="1c8f60c04643d64b" providerId="LiveId" clId="{08672D6D-4B5B-42D9-B5C7-2D554DBB9608}" dt="2026-10-11T20:19:37.555" v="818" actId="1076"/>
          <ac:spMkLst>
            <pc:docMk/>
            <pc:sldMk cId="2439253238" sldId="284"/>
            <ac:spMk id="8" creationId="{613687C2-8470-E839-9946-3E5B36A619E5}"/>
          </ac:spMkLst>
        </pc:spChg>
      </pc:sldChg>
      <pc:sldChg chg="addSp delSp modSp new mod modNotesTx">
        <pc:chgData name="Beau Academic" userId="1c8f60c04643d64b" providerId="LiveId" clId="{08672D6D-4B5B-42D9-B5C7-2D554DBB9608}" dt="2026-10-11T18:31:23.705" v="712" actId="2711"/>
        <pc:sldMkLst>
          <pc:docMk/>
          <pc:sldMk cId="3627181825" sldId="285"/>
        </pc:sldMkLst>
        <pc:spChg chg="mod">
          <ac:chgData name="Beau Academic" userId="1c8f60c04643d64b" providerId="LiveId" clId="{08672D6D-4B5B-42D9-B5C7-2D554DBB9608}" dt="2026-10-11T17:54:57.470" v="407"/>
          <ac:spMkLst>
            <pc:docMk/>
            <pc:sldMk cId="3627181825" sldId="285"/>
            <ac:spMk id="2" creationId="{785F0195-1AE8-8F0E-2E3F-647DFF473F2E}"/>
          </ac:spMkLst>
        </pc:spChg>
        <pc:spChg chg="del">
          <ac:chgData name="Beau Academic" userId="1c8f60c04643d64b" providerId="LiveId" clId="{08672D6D-4B5B-42D9-B5C7-2D554DBB9608}" dt="2026-10-11T17:55:42.637" v="413" actId="1032"/>
          <ac:spMkLst>
            <pc:docMk/>
            <pc:sldMk cId="3627181825" sldId="285"/>
            <ac:spMk id="3" creationId="{D7197699-3C3F-EF73-30BE-8E72C0E5C7C4}"/>
          </ac:spMkLst>
        </pc:spChg>
        <pc:spChg chg="add del mod">
          <ac:chgData name="Beau Academic" userId="1c8f60c04643d64b" providerId="LiveId" clId="{08672D6D-4B5B-42D9-B5C7-2D554DBB9608}" dt="2026-10-11T17:55:12.397" v="410"/>
          <ac:spMkLst>
            <pc:docMk/>
            <pc:sldMk cId="3627181825" sldId="285"/>
            <ac:spMk id="4" creationId="{F2254CE7-F0B3-B8D5-65F2-6AC444C03173}"/>
          </ac:spMkLst>
        </pc:spChg>
        <pc:spChg chg="add del">
          <ac:chgData name="Beau Academic" userId="1c8f60c04643d64b" providerId="LiveId" clId="{08672D6D-4B5B-42D9-B5C7-2D554DBB9608}" dt="2026-10-11T17:55:28.845" v="412" actId="478"/>
          <ac:spMkLst>
            <pc:docMk/>
            <pc:sldMk cId="3627181825" sldId="285"/>
            <ac:spMk id="6" creationId="{44D0158C-15DE-0F7A-E7A1-4265D00BD027}"/>
          </ac:spMkLst>
        </pc:spChg>
        <pc:graphicFrameChg chg="add mod modGraphic">
          <ac:chgData name="Beau Academic" userId="1c8f60c04643d64b" providerId="LiveId" clId="{08672D6D-4B5B-42D9-B5C7-2D554DBB9608}" dt="2026-10-11T18:02:58.205" v="446" actId="20577"/>
          <ac:graphicFrameMkLst>
            <pc:docMk/>
            <pc:sldMk cId="3627181825" sldId="285"/>
            <ac:graphicFrameMk id="7" creationId="{290E4645-FA37-8636-0FB7-5A8BBC57D51D}"/>
          </ac:graphicFrameMkLst>
        </pc:graphicFrameChg>
      </pc:sldChg>
      <pc:sldChg chg="addSp delSp modSp new mod modAnim modNotesTx">
        <pc:chgData name="Beau Academic" userId="1c8f60c04643d64b" providerId="LiveId" clId="{08672D6D-4B5B-42D9-B5C7-2D554DBB9608}" dt="2026-10-11T21:43:44.731" v="2053"/>
        <pc:sldMkLst>
          <pc:docMk/>
          <pc:sldMk cId="2351357066" sldId="286"/>
        </pc:sldMkLst>
        <pc:spChg chg="mod">
          <ac:chgData name="Beau Academic" userId="1c8f60c04643d64b" providerId="LiveId" clId="{08672D6D-4B5B-42D9-B5C7-2D554DBB9608}" dt="2026-10-11T18:10:02.766" v="529" actId="20577"/>
          <ac:spMkLst>
            <pc:docMk/>
            <pc:sldMk cId="2351357066" sldId="286"/>
            <ac:spMk id="2" creationId="{64731119-7535-8CC6-6F8F-2228FD8859A9}"/>
          </ac:spMkLst>
        </pc:spChg>
        <pc:spChg chg="del">
          <ac:chgData name="Beau Academic" userId="1c8f60c04643d64b" providerId="LiveId" clId="{08672D6D-4B5B-42D9-B5C7-2D554DBB9608}" dt="2026-10-11T20:21:27.031" v="837" actId="478"/>
          <ac:spMkLst>
            <pc:docMk/>
            <pc:sldMk cId="2351357066" sldId="286"/>
            <ac:spMk id="3" creationId="{AC0432BB-4DF6-919A-A5FB-F2A8578626D8}"/>
          </ac:spMkLst>
        </pc:spChg>
        <pc:spChg chg="add mod">
          <ac:chgData name="Beau Academic" userId="1c8f60c04643d64b" providerId="LiveId" clId="{08672D6D-4B5B-42D9-B5C7-2D554DBB9608}" dt="2026-10-11T20:39:57.708" v="981"/>
          <ac:spMkLst>
            <pc:docMk/>
            <pc:sldMk cId="2351357066" sldId="286"/>
            <ac:spMk id="7" creationId="{4F602413-CFFB-5607-23F2-D8EFEE64CAC8}"/>
          </ac:spMkLst>
        </pc:spChg>
        <pc:spChg chg="add mod">
          <ac:chgData name="Beau Academic" userId="1c8f60c04643d64b" providerId="LiveId" clId="{08672D6D-4B5B-42D9-B5C7-2D554DBB9608}" dt="2026-10-11T20:39:57.708" v="981"/>
          <ac:spMkLst>
            <pc:docMk/>
            <pc:sldMk cId="2351357066" sldId="286"/>
            <ac:spMk id="8" creationId="{B4345A5C-197E-CF03-9908-B900B00B9CD7}"/>
          </ac:spMkLst>
        </pc:spChg>
        <pc:spChg chg="add mod">
          <ac:chgData name="Beau Academic" userId="1c8f60c04643d64b" providerId="LiveId" clId="{08672D6D-4B5B-42D9-B5C7-2D554DBB9608}" dt="2026-10-11T20:40:19.927" v="984"/>
          <ac:spMkLst>
            <pc:docMk/>
            <pc:sldMk cId="2351357066" sldId="286"/>
            <ac:spMk id="10" creationId="{8C429CC0-09F4-AEA7-4E57-2EFF0AF4E38C}"/>
          </ac:spMkLst>
        </pc:spChg>
        <pc:spChg chg="add mod">
          <ac:chgData name="Beau Academic" userId="1c8f60c04643d64b" providerId="LiveId" clId="{08672D6D-4B5B-42D9-B5C7-2D554DBB9608}" dt="2026-10-11T20:40:19.927" v="984"/>
          <ac:spMkLst>
            <pc:docMk/>
            <pc:sldMk cId="2351357066" sldId="286"/>
            <ac:spMk id="11" creationId="{5ECAB368-0293-4B83-9706-942586556658}"/>
          </ac:spMkLst>
        </pc:spChg>
        <pc:spChg chg="add mod">
          <ac:chgData name="Beau Academic" userId="1c8f60c04643d64b" providerId="LiveId" clId="{08672D6D-4B5B-42D9-B5C7-2D554DBB9608}" dt="2026-10-11T20:40:42.670" v="987"/>
          <ac:spMkLst>
            <pc:docMk/>
            <pc:sldMk cId="2351357066" sldId="286"/>
            <ac:spMk id="13" creationId="{DA6924D6-A059-DF10-0820-45AD8D296883}"/>
          </ac:spMkLst>
        </pc:spChg>
        <pc:spChg chg="add mod">
          <ac:chgData name="Beau Academic" userId="1c8f60c04643d64b" providerId="LiveId" clId="{08672D6D-4B5B-42D9-B5C7-2D554DBB9608}" dt="2026-10-11T20:40:57.115" v="991" actId="1076"/>
          <ac:spMkLst>
            <pc:docMk/>
            <pc:sldMk cId="2351357066" sldId="286"/>
            <ac:spMk id="14" creationId="{12A60B4D-701E-6ACD-582F-D363F01B2E22}"/>
          </ac:spMkLst>
        </pc:spChg>
        <pc:spChg chg="add mod">
          <ac:chgData name="Beau Academic" userId="1c8f60c04643d64b" providerId="LiveId" clId="{08672D6D-4B5B-42D9-B5C7-2D554DBB9608}" dt="2026-10-11T20:41:31.647" v="995"/>
          <ac:spMkLst>
            <pc:docMk/>
            <pc:sldMk cId="2351357066" sldId="286"/>
            <ac:spMk id="16" creationId="{2CA6CFFC-502B-0307-0509-388530449DFA}"/>
          </ac:spMkLst>
        </pc:spChg>
        <pc:spChg chg="add mod">
          <ac:chgData name="Beau Academic" userId="1c8f60c04643d64b" providerId="LiveId" clId="{08672D6D-4B5B-42D9-B5C7-2D554DBB9608}" dt="2026-10-11T20:41:31.647" v="995"/>
          <ac:spMkLst>
            <pc:docMk/>
            <pc:sldMk cId="2351357066" sldId="286"/>
            <ac:spMk id="17" creationId="{44A433FC-3C26-5D4B-949B-0889A6B4CB74}"/>
          </ac:spMkLst>
        </pc:spChg>
        <pc:spChg chg="add mod">
          <ac:chgData name="Beau Academic" userId="1c8f60c04643d64b" providerId="LiveId" clId="{08672D6D-4B5B-42D9-B5C7-2D554DBB9608}" dt="2026-10-11T20:42:43.059" v="1005"/>
          <ac:spMkLst>
            <pc:docMk/>
            <pc:sldMk cId="2351357066" sldId="286"/>
            <ac:spMk id="19" creationId="{9438A633-2379-CFA8-BD6F-3ECA28525AE1}"/>
          </ac:spMkLst>
        </pc:spChg>
        <pc:spChg chg="add mod">
          <ac:chgData name="Beau Academic" userId="1c8f60c04643d64b" providerId="LiveId" clId="{08672D6D-4B5B-42D9-B5C7-2D554DBB9608}" dt="2026-10-11T20:42:43.059" v="1005"/>
          <ac:spMkLst>
            <pc:docMk/>
            <pc:sldMk cId="2351357066" sldId="286"/>
            <ac:spMk id="20" creationId="{29E83E13-FCD7-D2E5-8553-EBAF3EBB09FA}"/>
          </ac:spMkLst>
        </pc:spChg>
        <pc:spChg chg="add mod">
          <ac:chgData name="Beau Academic" userId="1c8f60c04643d64b" providerId="LiveId" clId="{08672D6D-4B5B-42D9-B5C7-2D554DBB9608}" dt="2026-10-11T20:49:54.375" v="1151"/>
          <ac:spMkLst>
            <pc:docMk/>
            <pc:sldMk cId="2351357066" sldId="286"/>
            <ac:spMk id="22" creationId="{149D6C33-925D-88A7-3820-A25DE35FF7E2}"/>
          </ac:spMkLst>
        </pc:spChg>
        <pc:spChg chg="add mod">
          <ac:chgData name="Beau Academic" userId="1c8f60c04643d64b" providerId="LiveId" clId="{08672D6D-4B5B-42D9-B5C7-2D554DBB9608}" dt="2026-10-11T20:49:54.375" v="1151"/>
          <ac:spMkLst>
            <pc:docMk/>
            <pc:sldMk cId="2351357066" sldId="286"/>
            <ac:spMk id="23" creationId="{3EC6F210-E9C1-8AA5-0934-2F2CE425E6B6}"/>
          </ac:spMkLst>
        </pc:spChg>
        <pc:spChg chg="add">
          <ac:chgData name="Beau Academic" userId="1c8f60c04643d64b" providerId="LiveId" clId="{08672D6D-4B5B-42D9-B5C7-2D554DBB9608}" dt="2026-10-11T21:43:31.921" v="2052" actId="11529"/>
          <ac:spMkLst>
            <pc:docMk/>
            <pc:sldMk cId="2351357066" sldId="286"/>
            <ac:spMk id="24" creationId="{4F320407-ABFD-FC39-05DB-3A3EAF36649C}"/>
          </ac:spMkLst>
        </pc:spChg>
        <pc:grpChg chg="add mod">
          <ac:chgData name="Beau Academic" userId="1c8f60c04643d64b" providerId="LiveId" clId="{08672D6D-4B5B-42D9-B5C7-2D554DBB9608}" dt="2026-10-11T20:50:43.521" v="1160" actId="1076"/>
          <ac:grpSpMkLst>
            <pc:docMk/>
            <pc:sldMk cId="2351357066" sldId="286"/>
            <ac:grpSpMk id="6" creationId="{70D856CA-0C94-5B3E-CA2D-47D1A57D4700}"/>
          </ac:grpSpMkLst>
        </pc:grpChg>
        <pc:grpChg chg="add mod">
          <ac:chgData name="Beau Academic" userId="1c8f60c04643d64b" providerId="LiveId" clId="{08672D6D-4B5B-42D9-B5C7-2D554DBB9608}" dt="2026-10-11T20:50:43.521" v="1160" actId="1076"/>
          <ac:grpSpMkLst>
            <pc:docMk/>
            <pc:sldMk cId="2351357066" sldId="286"/>
            <ac:grpSpMk id="9" creationId="{E0F2CF5F-620E-4831-BFA6-79D23EBF91C4}"/>
          </ac:grpSpMkLst>
        </pc:grpChg>
        <pc:grpChg chg="add mod">
          <ac:chgData name="Beau Academic" userId="1c8f60c04643d64b" providerId="LiveId" clId="{08672D6D-4B5B-42D9-B5C7-2D554DBB9608}" dt="2026-10-11T20:50:43.521" v="1160" actId="1076"/>
          <ac:grpSpMkLst>
            <pc:docMk/>
            <pc:sldMk cId="2351357066" sldId="286"/>
            <ac:grpSpMk id="12" creationId="{9E33F736-836A-D90F-80B2-173686158B75}"/>
          </ac:grpSpMkLst>
        </pc:grpChg>
        <pc:grpChg chg="add mod">
          <ac:chgData name="Beau Academic" userId="1c8f60c04643d64b" providerId="LiveId" clId="{08672D6D-4B5B-42D9-B5C7-2D554DBB9608}" dt="2026-10-11T20:50:43.521" v="1160" actId="1076"/>
          <ac:grpSpMkLst>
            <pc:docMk/>
            <pc:sldMk cId="2351357066" sldId="286"/>
            <ac:grpSpMk id="15" creationId="{D93999B8-F4A4-2E74-5804-82CD926E1367}"/>
          </ac:grpSpMkLst>
        </pc:grpChg>
        <pc:grpChg chg="add mod">
          <ac:chgData name="Beau Academic" userId="1c8f60c04643d64b" providerId="LiveId" clId="{08672D6D-4B5B-42D9-B5C7-2D554DBB9608}" dt="2026-10-11T20:50:43.521" v="1160" actId="1076"/>
          <ac:grpSpMkLst>
            <pc:docMk/>
            <pc:sldMk cId="2351357066" sldId="286"/>
            <ac:grpSpMk id="18" creationId="{BEE0AC4A-0E66-5811-26A4-2AEE65D9C38A}"/>
          </ac:grpSpMkLst>
        </pc:grpChg>
        <pc:grpChg chg="add mod">
          <ac:chgData name="Beau Academic" userId="1c8f60c04643d64b" providerId="LiveId" clId="{08672D6D-4B5B-42D9-B5C7-2D554DBB9608}" dt="2026-10-11T20:50:43.521" v="1160" actId="1076"/>
          <ac:grpSpMkLst>
            <pc:docMk/>
            <pc:sldMk cId="2351357066" sldId="286"/>
            <ac:grpSpMk id="21" creationId="{22D48247-AD7F-B431-74FA-E0AFB403ECD9}"/>
          </ac:grpSpMkLst>
        </pc:grpChg>
        <pc:graphicFrameChg chg="add mod modGraphic">
          <ac:chgData name="Beau Academic" userId="1c8f60c04643d64b" providerId="LiveId" clId="{08672D6D-4B5B-42D9-B5C7-2D554DBB9608}" dt="2026-10-11T20:46:41.469" v="1014" actId="2711"/>
          <ac:graphicFrameMkLst>
            <pc:docMk/>
            <pc:sldMk cId="2351357066" sldId="286"/>
            <ac:graphicFrameMk id="4" creationId="{EBE4D126-6384-48BE-1F4F-4AFE17C4E0BC}"/>
          </ac:graphicFrameMkLst>
        </pc:graphicFrameChg>
        <pc:graphicFrameChg chg="add mod modGraphic">
          <ac:chgData name="Beau Academic" userId="1c8f60c04643d64b" providerId="LiveId" clId="{08672D6D-4B5B-42D9-B5C7-2D554DBB9608}" dt="2026-10-11T20:41:25.369" v="994" actId="20577"/>
          <ac:graphicFrameMkLst>
            <pc:docMk/>
            <pc:sldMk cId="2351357066" sldId="286"/>
            <ac:graphicFrameMk id="5" creationId="{484D9F9C-64A7-323B-4D3B-25EF18FBA43A}"/>
          </ac:graphicFrameMkLst>
        </pc:graphicFrameChg>
      </pc:sldChg>
      <pc:sldChg chg="addSp delSp modSp new mod modAnim">
        <pc:chgData name="Beau Academic" userId="1c8f60c04643d64b" providerId="LiveId" clId="{08672D6D-4B5B-42D9-B5C7-2D554DBB9608}" dt="2026-10-12T07:48:10.560" v="2220" actId="478"/>
        <pc:sldMkLst>
          <pc:docMk/>
          <pc:sldMk cId="1527501257" sldId="287"/>
        </pc:sldMkLst>
        <pc:spChg chg="mod">
          <ac:chgData name="Beau Academic" userId="1c8f60c04643d64b" providerId="LiveId" clId="{08672D6D-4B5B-42D9-B5C7-2D554DBB9608}" dt="2026-10-11T18:12:27.039" v="534"/>
          <ac:spMkLst>
            <pc:docMk/>
            <pc:sldMk cId="1527501257" sldId="287"/>
            <ac:spMk id="2" creationId="{7FFDD781-CEF5-FBBB-D8AB-771C56020076}"/>
          </ac:spMkLst>
        </pc:spChg>
        <pc:spChg chg="mod">
          <ac:chgData name="Beau Academic" userId="1c8f60c04643d64b" providerId="LiveId" clId="{08672D6D-4B5B-42D9-B5C7-2D554DBB9608}" dt="2026-10-11T21:47:32.439" v="2088" actId="14100"/>
          <ac:spMkLst>
            <pc:docMk/>
            <pc:sldMk cId="1527501257" sldId="287"/>
            <ac:spMk id="3" creationId="{4A5EDE05-8952-DF80-D0B5-14CFA1D790A8}"/>
          </ac:spMkLst>
        </pc:spChg>
        <pc:spChg chg="add del mod">
          <ac:chgData name="Beau Academic" userId="1c8f60c04643d64b" providerId="LiveId" clId="{08672D6D-4B5B-42D9-B5C7-2D554DBB9608}" dt="2026-10-12T07:48:10.560" v="2220" actId="478"/>
          <ac:spMkLst>
            <pc:docMk/>
            <pc:sldMk cId="1527501257" sldId="287"/>
            <ac:spMk id="4" creationId="{C3F6A832-3EA9-D8DA-F77B-CD6C8478555D}"/>
          </ac:spMkLst>
        </pc:spChg>
        <pc:spChg chg="add mod">
          <ac:chgData name="Beau Academic" userId="1c8f60c04643d64b" providerId="LiveId" clId="{08672D6D-4B5B-42D9-B5C7-2D554DBB9608}" dt="2026-10-11T21:49:21.315" v="2114" actId="115"/>
          <ac:spMkLst>
            <pc:docMk/>
            <pc:sldMk cId="1527501257" sldId="287"/>
            <ac:spMk id="5" creationId="{563BCC56-E60A-F4ED-DEA9-A4C4923A1F11}"/>
          </ac:spMkLst>
        </pc:spChg>
        <pc:spChg chg="add mod">
          <ac:chgData name="Beau Academic" userId="1c8f60c04643d64b" providerId="LiveId" clId="{08672D6D-4B5B-42D9-B5C7-2D554DBB9608}" dt="2026-10-11T21:49:54.326" v="2136" actId="1076"/>
          <ac:spMkLst>
            <pc:docMk/>
            <pc:sldMk cId="1527501257" sldId="287"/>
            <ac:spMk id="8" creationId="{CB9318D4-2162-E4FA-A085-D5C732EB4087}"/>
          </ac:spMkLst>
        </pc:spChg>
        <pc:spChg chg="add mod">
          <ac:chgData name="Beau Academic" userId="1c8f60c04643d64b" providerId="LiveId" clId="{08672D6D-4B5B-42D9-B5C7-2D554DBB9608}" dt="2026-10-11T21:49:36.034" v="2123" actId="115"/>
          <ac:spMkLst>
            <pc:docMk/>
            <pc:sldMk cId="1527501257" sldId="287"/>
            <ac:spMk id="10" creationId="{B9337B1D-D7AB-F7D1-76A7-657FD27EB6EA}"/>
          </ac:spMkLst>
        </pc:spChg>
        <pc:spChg chg="add mod">
          <ac:chgData name="Beau Academic" userId="1c8f60c04643d64b" providerId="LiveId" clId="{08672D6D-4B5B-42D9-B5C7-2D554DBB9608}" dt="2026-10-11T21:50:10.588" v="2139" actId="1076"/>
          <ac:spMkLst>
            <pc:docMk/>
            <pc:sldMk cId="1527501257" sldId="287"/>
            <ac:spMk id="11" creationId="{78BB981C-3A51-E555-48F9-B6592869D36D}"/>
          </ac:spMkLst>
        </pc:spChg>
        <pc:spChg chg="add mod">
          <ac:chgData name="Beau Academic" userId="1c8f60c04643d64b" providerId="LiveId" clId="{08672D6D-4B5B-42D9-B5C7-2D554DBB9608}" dt="2026-10-11T21:49:47.097" v="2134" actId="115"/>
          <ac:spMkLst>
            <pc:docMk/>
            <pc:sldMk cId="1527501257" sldId="287"/>
            <ac:spMk id="13" creationId="{98177698-0D3E-F4E4-F106-4DCC7915FF82}"/>
          </ac:spMkLst>
        </pc:spChg>
        <pc:spChg chg="add mod">
          <ac:chgData name="Beau Academic" userId="1c8f60c04643d64b" providerId="LiveId" clId="{08672D6D-4B5B-42D9-B5C7-2D554DBB9608}" dt="2026-10-11T21:51:57.752" v="2143" actId="403"/>
          <ac:spMkLst>
            <pc:docMk/>
            <pc:sldMk cId="1527501257" sldId="287"/>
            <ac:spMk id="15" creationId="{618DF3BA-40F6-3E5B-8A82-DB90D5929087}"/>
          </ac:spMkLst>
        </pc:spChg>
        <pc:graphicFrameChg chg="add mod">
          <ac:chgData name="Beau Academic" userId="1c8f60c04643d64b" providerId="LiveId" clId="{08672D6D-4B5B-42D9-B5C7-2D554DBB9608}" dt="2026-10-11T21:52:47.093" v="2152" actId="1076"/>
          <ac:graphicFrameMkLst>
            <pc:docMk/>
            <pc:sldMk cId="1527501257" sldId="287"/>
            <ac:graphicFrameMk id="7" creationId="{E48DA378-8374-5C17-7011-A62769FFAFA1}"/>
          </ac:graphicFrameMkLst>
        </pc:graphicFrameChg>
      </pc:sldChg>
      <pc:sldChg chg="addSp modSp new mod ord">
        <pc:chgData name="Beau Academic" userId="1c8f60c04643d64b" providerId="LiveId" clId="{08672D6D-4B5B-42D9-B5C7-2D554DBB9608}" dt="2026-10-11T20:39:10.480" v="980" actId="1076"/>
        <pc:sldMkLst>
          <pc:docMk/>
          <pc:sldMk cId="4049529520" sldId="288"/>
        </pc:sldMkLst>
        <pc:spChg chg="mod">
          <ac:chgData name="Beau Academic" userId="1c8f60c04643d64b" providerId="LiveId" clId="{08672D6D-4B5B-42D9-B5C7-2D554DBB9608}" dt="2026-10-11T17:54:17.785" v="402"/>
          <ac:spMkLst>
            <pc:docMk/>
            <pc:sldMk cId="4049529520" sldId="288"/>
            <ac:spMk id="2" creationId="{E72A438E-4CE3-954F-4896-684913BB6E58}"/>
          </ac:spMkLst>
        </pc:spChg>
        <pc:spChg chg="mod">
          <ac:chgData name="Beau Academic" userId="1c8f60c04643d64b" providerId="LiveId" clId="{08672D6D-4B5B-42D9-B5C7-2D554DBB9608}" dt="2026-10-11T20:37:59.158" v="976" actId="1076"/>
          <ac:spMkLst>
            <pc:docMk/>
            <pc:sldMk cId="4049529520" sldId="288"/>
            <ac:spMk id="3" creationId="{FB32355F-09A7-6FA6-8A91-AC16EBCF5DCC}"/>
          </ac:spMkLst>
        </pc:spChg>
        <pc:spChg chg="add mod">
          <ac:chgData name="Beau Academic" userId="1c8f60c04643d64b" providerId="LiveId" clId="{08672D6D-4B5B-42D9-B5C7-2D554DBB9608}" dt="2026-10-11T20:39:07.772" v="979" actId="1076"/>
          <ac:spMkLst>
            <pc:docMk/>
            <pc:sldMk cId="4049529520" sldId="288"/>
            <ac:spMk id="5" creationId="{6EA6450B-2AF4-B274-0C77-0A102917341C}"/>
          </ac:spMkLst>
        </pc:spChg>
        <pc:picChg chg="add mod">
          <ac:chgData name="Beau Academic" userId="1c8f60c04643d64b" providerId="LiveId" clId="{08672D6D-4B5B-42D9-B5C7-2D554DBB9608}" dt="2026-10-11T20:39:10.480" v="980" actId="1076"/>
          <ac:picMkLst>
            <pc:docMk/>
            <pc:sldMk cId="4049529520" sldId="288"/>
            <ac:picMk id="7" creationId="{6975BD96-A07E-1097-32BE-95222975C398}"/>
          </ac:picMkLst>
        </pc:picChg>
      </pc:sldChg>
      <pc:sldChg chg="addSp delSp modSp new mod">
        <pc:chgData name="Beau Academic" userId="1c8f60c04643d64b" providerId="LiveId" clId="{08672D6D-4B5B-42D9-B5C7-2D554DBB9608}" dt="2026-10-11T21:29:24.515" v="1645" actId="115"/>
        <pc:sldMkLst>
          <pc:docMk/>
          <pc:sldMk cId="1356705151" sldId="289"/>
        </pc:sldMkLst>
        <pc:spChg chg="mod">
          <ac:chgData name="Beau Academic" userId="1c8f60c04643d64b" providerId="LiveId" clId="{08672D6D-4B5B-42D9-B5C7-2D554DBB9608}" dt="2026-10-11T18:57:55.470" v="741"/>
          <ac:spMkLst>
            <pc:docMk/>
            <pc:sldMk cId="1356705151" sldId="289"/>
            <ac:spMk id="2" creationId="{6E15678C-696B-33BE-1C71-594BE785CC4A}"/>
          </ac:spMkLst>
        </pc:spChg>
        <pc:spChg chg="del">
          <ac:chgData name="Beau Academic" userId="1c8f60c04643d64b" providerId="LiveId" clId="{08672D6D-4B5B-42D9-B5C7-2D554DBB9608}" dt="2026-10-11T18:58:10.362" v="742" actId="1032"/>
          <ac:spMkLst>
            <pc:docMk/>
            <pc:sldMk cId="1356705151" sldId="289"/>
            <ac:spMk id="3" creationId="{E7612257-C2D5-6D59-FB47-EAF7D459A91B}"/>
          </ac:spMkLst>
        </pc:spChg>
        <pc:spChg chg="mod">
          <ac:chgData name="Beau Academic" userId="1c8f60c04643d64b" providerId="LiveId" clId="{08672D6D-4B5B-42D9-B5C7-2D554DBB9608}" dt="2026-10-11T20:52:13.249" v="1165" actId="18245"/>
          <ac:spMkLst>
            <pc:docMk/>
            <pc:sldMk cId="1356705151" sldId="289"/>
            <ac:spMk id="6" creationId="{46282542-3EC2-E49D-F965-1969541C49DC}"/>
          </ac:spMkLst>
        </pc:spChg>
        <pc:spChg chg="mod">
          <ac:chgData name="Beau Academic" userId="1c8f60c04643d64b" providerId="LiveId" clId="{08672D6D-4B5B-42D9-B5C7-2D554DBB9608}" dt="2026-10-11T21:29:12.061" v="1639" actId="115"/>
          <ac:spMkLst>
            <pc:docMk/>
            <pc:sldMk cId="1356705151" sldId="289"/>
            <ac:spMk id="7" creationId="{74177D64-C21A-BC7B-111E-1D877558CA6D}"/>
          </ac:spMkLst>
        </pc:spChg>
        <pc:spChg chg="mod">
          <ac:chgData name="Beau Academic" userId="1c8f60c04643d64b" providerId="LiveId" clId="{08672D6D-4B5B-42D9-B5C7-2D554DBB9608}" dt="2026-10-11T21:29:16.045" v="1641" actId="115"/>
          <ac:spMkLst>
            <pc:docMk/>
            <pc:sldMk cId="1356705151" sldId="289"/>
            <ac:spMk id="8" creationId="{2AFF8CD4-7D71-61AB-1739-D88F555D3E09}"/>
          </ac:spMkLst>
        </pc:spChg>
        <pc:spChg chg="mod">
          <ac:chgData name="Beau Academic" userId="1c8f60c04643d64b" providerId="LiveId" clId="{08672D6D-4B5B-42D9-B5C7-2D554DBB9608}" dt="2026-10-11T21:29:19.283" v="1643" actId="115"/>
          <ac:spMkLst>
            <pc:docMk/>
            <pc:sldMk cId="1356705151" sldId="289"/>
            <ac:spMk id="9" creationId="{E074302F-AB16-0048-7760-ECFF8CFC1D76}"/>
          </ac:spMkLst>
        </pc:spChg>
        <pc:spChg chg="mod">
          <ac:chgData name="Beau Academic" userId="1c8f60c04643d64b" providerId="LiveId" clId="{08672D6D-4B5B-42D9-B5C7-2D554DBB9608}" dt="2026-10-11T21:29:24.515" v="1645" actId="115"/>
          <ac:spMkLst>
            <pc:docMk/>
            <pc:sldMk cId="1356705151" sldId="289"/>
            <ac:spMk id="10" creationId="{E9651FAD-968A-8F5C-260C-7D7FB12DC6A1}"/>
          </ac:spMkLst>
        </pc:spChg>
        <pc:grpChg chg="mod">
          <ac:chgData name="Beau Academic" userId="1c8f60c04643d64b" providerId="LiveId" clId="{08672D6D-4B5B-42D9-B5C7-2D554DBB9608}" dt="2026-10-11T20:52:25.605" v="1168" actId="14100"/>
          <ac:grpSpMkLst>
            <pc:docMk/>
            <pc:sldMk cId="1356705151" sldId="289"/>
            <ac:grpSpMk id="5" creationId="{F32814D0-6FAB-B542-10B7-9F8DA45C6698}"/>
          </ac:grpSpMkLst>
        </pc:grpChg>
        <pc:graphicFrameChg chg="add del mod modGraphic">
          <ac:chgData name="Beau Academic" userId="1c8f60c04643d64b" providerId="LiveId" clId="{08672D6D-4B5B-42D9-B5C7-2D554DBB9608}" dt="2026-10-11T20:52:13.249" v="1165" actId="18245"/>
          <ac:graphicFrameMkLst>
            <pc:docMk/>
            <pc:sldMk cId="1356705151" sldId="289"/>
            <ac:graphicFrameMk id="4" creationId="{B5C8C295-23CC-1674-E425-99FE54BD6656}"/>
          </ac:graphicFrameMkLst>
        </pc:graphicFrameChg>
      </pc:sldChg>
      <pc:sldChg chg="addSp delSp modSp new mod">
        <pc:chgData name="Beau Academic" userId="1c8f60c04643d64b" providerId="LiveId" clId="{08672D6D-4B5B-42D9-B5C7-2D554DBB9608}" dt="2026-10-12T07:46:54.609" v="2205" actId="14100"/>
        <pc:sldMkLst>
          <pc:docMk/>
          <pc:sldMk cId="3128183484" sldId="290"/>
        </pc:sldMkLst>
        <pc:spChg chg="mod">
          <ac:chgData name="Beau Academic" userId="1c8f60c04643d64b" providerId="LiveId" clId="{08672D6D-4B5B-42D9-B5C7-2D554DBB9608}" dt="2026-10-11T21:22:21.944" v="1245" actId="14100"/>
          <ac:spMkLst>
            <pc:docMk/>
            <pc:sldMk cId="3128183484" sldId="290"/>
            <ac:spMk id="2" creationId="{B67F646A-D475-6A5D-42DF-F45D62EBF0DD}"/>
          </ac:spMkLst>
        </pc:spChg>
        <pc:spChg chg="del">
          <ac:chgData name="Beau Academic" userId="1c8f60c04643d64b" providerId="LiveId" clId="{08672D6D-4B5B-42D9-B5C7-2D554DBB9608}" dt="2026-10-11T21:21:37.914" v="1192"/>
          <ac:spMkLst>
            <pc:docMk/>
            <pc:sldMk cId="3128183484" sldId="290"/>
            <ac:spMk id="3" creationId="{9A8B9C17-8587-A96D-E833-F8F09A276F55}"/>
          </ac:spMkLst>
        </pc:spChg>
        <pc:spChg chg="add mod">
          <ac:chgData name="Beau Academic" userId="1c8f60c04643d64b" providerId="LiveId" clId="{08672D6D-4B5B-42D9-B5C7-2D554DBB9608}" dt="2026-10-11T21:26:07.283" v="1424" actId="1582"/>
          <ac:spMkLst>
            <pc:docMk/>
            <pc:sldMk cId="3128183484" sldId="290"/>
            <ac:spMk id="7" creationId="{9FFBE97D-C7C0-7B5D-80F1-79A143E2A27C}"/>
          </ac:spMkLst>
        </pc:spChg>
        <pc:spChg chg="add mod">
          <ac:chgData name="Beau Academic" userId="1c8f60c04643d64b" providerId="LiveId" clId="{08672D6D-4B5B-42D9-B5C7-2D554DBB9608}" dt="2026-10-11T21:26:36.712" v="1431" actId="1582"/>
          <ac:spMkLst>
            <pc:docMk/>
            <pc:sldMk cId="3128183484" sldId="290"/>
            <ac:spMk id="9" creationId="{6C49F44E-D340-2317-11D6-39886E876E81}"/>
          </ac:spMkLst>
        </pc:spChg>
        <pc:spChg chg="add mod">
          <ac:chgData name="Beau Academic" userId="1c8f60c04643d64b" providerId="LiveId" clId="{08672D6D-4B5B-42D9-B5C7-2D554DBB9608}" dt="2026-10-11T21:26:17.757" v="1426" actId="1582"/>
          <ac:spMkLst>
            <pc:docMk/>
            <pc:sldMk cId="3128183484" sldId="290"/>
            <ac:spMk id="11" creationId="{E141802C-3D9B-BB8F-7880-EF7D517B4116}"/>
          </ac:spMkLst>
        </pc:spChg>
        <pc:spChg chg="add mod">
          <ac:chgData name="Beau Academic" userId="1c8f60c04643d64b" providerId="LiveId" clId="{08672D6D-4B5B-42D9-B5C7-2D554DBB9608}" dt="2026-10-12T07:46:54.609" v="2205" actId="14100"/>
          <ac:spMkLst>
            <pc:docMk/>
            <pc:sldMk cId="3128183484" sldId="290"/>
            <ac:spMk id="12" creationId="{40A80F07-B1BD-18EF-22B9-16645EE6CD5D}"/>
          </ac:spMkLst>
        </pc:spChg>
        <pc:picChg chg="add mod">
          <ac:chgData name="Beau Academic" userId="1c8f60c04643d64b" providerId="LiveId" clId="{08672D6D-4B5B-42D9-B5C7-2D554DBB9608}" dt="2026-10-11T21:22:28.754" v="1248" actId="1076"/>
          <ac:picMkLst>
            <pc:docMk/>
            <pc:sldMk cId="3128183484" sldId="290"/>
            <ac:picMk id="4" creationId="{01E4DB38-598D-650C-E789-3D2BDDCB9640}"/>
          </ac:picMkLst>
        </pc:picChg>
        <pc:picChg chg="add mod">
          <ac:chgData name="Beau Academic" userId="1c8f60c04643d64b" providerId="LiveId" clId="{08672D6D-4B5B-42D9-B5C7-2D554DBB9608}" dt="2026-10-11T21:26:40.807" v="1432" actId="1076"/>
          <ac:picMkLst>
            <pc:docMk/>
            <pc:sldMk cId="3128183484" sldId="290"/>
            <ac:picMk id="5" creationId="{66B3A6F1-9AE0-14CC-3B26-9B3A0ACC45C1}"/>
          </ac:picMkLst>
        </pc:picChg>
        <pc:picChg chg="add mod">
          <ac:chgData name="Beau Academic" userId="1c8f60c04643d64b" providerId="LiveId" clId="{08672D6D-4B5B-42D9-B5C7-2D554DBB9608}" dt="2026-10-11T21:22:35.849" v="1250" actId="1076"/>
          <ac:picMkLst>
            <pc:docMk/>
            <pc:sldMk cId="3128183484" sldId="290"/>
            <ac:picMk id="6" creationId="{7D1CEF5D-5774-0DAE-7F47-D81535BF83E1}"/>
          </ac:picMkLst>
        </pc:picChg>
      </pc:sldChg>
      <pc:sldChg chg="addSp delSp modSp new mod modAnim modNotesTx">
        <pc:chgData name="Beau Academic" userId="1c8f60c04643d64b" providerId="LiveId" clId="{08672D6D-4B5B-42D9-B5C7-2D554DBB9608}" dt="2026-10-11T19:23:23.774" v="801" actId="1076"/>
        <pc:sldMkLst>
          <pc:docMk/>
          <pc:sldMk cId="3496755533" sldId="291"/>
        </pc:sldMkLst>
        <pc:spChg chg="mod">
          <ac:chgData name="Beau Academic" userId="1c8f60c04643d64b" providerId="LiveId" clId="{08672D6D-4B5B-42D9-B5C7-2D554DBB9608}" dt="2026-10-11T19:17:37.994" v="792" actId="20577"/>
          <ac:spMkLst>
            <pc:docMk/>
            <pc:sldMk cId="3496755533" sldId="291"/>
            <ac:spMk id="2" creationId="{AB6C63E5-0B9D-B135-930F-A4CFD7FB3B1D}"/>
          </ac:spMkLst>
        </pc:spChg>
        <pc:spChg chg="del">
          <ac:chgData name="Beau Academic" userId="1c8f60c04643d64b" providerId="LiveId" clId="{08672D6D-4B5B-42D9-B5C7-2D554DBB9608}" dt="2026-10-11T19:22:48.773" v="793"/>
          <ac:spMkLst>
            <pc:docMk/>
            <pc:sldMk cId="3496755533" sldId="291"/>
            <ac:spMk id="3" creationId="{C291D413-7BA5-D087-B5BE-7B015EEB7CF3}"/>
          </ac:spMkLst>
        </pc:spChg>
        <pc:spChg chg="add mod">
          <ac:chgData name="Beau Academic" userId="1c8f60c04643d64b" providerId="LiveId" clId="{08672D6D-4B5B-42D9-B5C7-2D554DBB9608}" dt="2026-10-11T19:23:23.774" v="801" actId="1076"/>
          <ac:spMkLst>
            <pc:docMk/>
            <pc:sldMk cId="3496755533" sldId="291"/>
            <ac:spMk id="6" creationId="{670B269B-A62E-5656-730A-2CDF571DE91C}"/>
          </ac:spMkLst>
        </pc:spChg>
        <pc:picChg chg="add mod">
          <ac:chgData name="Beau Academic" userId="1c8f60c04643d64b" providerId="LiveId" clId="{08672D6D-4B5B-42D9-B5C7-2D554DBB9608}" dt="2026-10-11T19:22:56.995" v="795" actId="14100"/>
          <ac:picMkLst>
            <pc:docMk/>
            <pc:sldMk cId="3496755533" sldId="291"/>
            <ac:picMk id="4" creationId="{5FC13952-25CD-BAA9-9667-DF1CCC09DAD2}"/>
          </ac:picMkLst>
        </pc:picChg>
      </pc:sldChg>
      <pc:sldChg chg="addSp delSp modSp new mod modClrScheme chgLayout">
        <pc:chgData name="Beau Academic" userId="1c8f60c04643d64b" providerId="LiveId" clId="{08672D6D-4B5B-42D9-B5C7-2D554DBB9608}" dt="2026-10-12T07:45:42.889" v="2154" actId="20577"/>
        <pc:sldMkLst>
          <pc:docMk/>
          <pc:sldMk cId="2227983653" sldId="292"/>
        </pc:sldMkLst>
        <pc:spChg chg="del">
          <ac:chgData name="Beau Academic" userId="1c8f60c04643d64b" providerId="LiveId" clId="{08672D6D-4B5B-42D9-B5C7-2D554DBB9608}" dt="2026-10-11T20:23:58.901" v="853" actId="700"/>
          <ac:spMkLst>
            <pc:docMk/>
            <pc:sldMk cId="2227983653" sldId="292"/>
            <ac:spMk id="2" creationId="{D3198150-91BB-B635-ADD1-557F178D5325}"/>
          </ac:spMkLst>
        </pc:spChg>
        <pc:spChg chg="del mod ord">
          <ac:chgData name="Beau Academic" userId="1c8f60c04643d64b" providerId="LiveId" clId="{08672D6D-4B5B-42D9-B5C7-2D554DBB9608}" dt="2026-10-11T20:23:58.901" v="853" actId="700"/>
          <ac:spMkLst>
            <pc:docMk/>
            <pc:sldMk cId="2227983653" sldId="292"/>
            <ac:spMk id="3" creationId="{45EF7A5F-6CAA-6CC8-9F5E-D391318655C4}"/>
          </ac:spMkLst>
        </pc:spChg>
        <pc:spChg chg="add mod">
          <ac:chgData name="Beau Academic" userId="1c8f60c04643d64b" providerId="LiveId" clId="{08672D6D-4B5B-42D9-B5C7-2D554DBB9608}" dt="2026-10-12T07:45:42.889" v="2154" actId="20577"/>
          <ac:spMkLst>
            <pc:docMk/>
            <pc:sldMk cId="2227983653" sldId="292"/>
            <ac:spMk id="5" creationId="{4212BB66-70D5-F57B-FA78-C41E8E4AA124}"/>
          </ac:spMkLst>
        </pc:spChg>
        <pc:spChg chg="add mod ord">
          <ac:chgData name="Beau Academic" userId="1c8f60c04643d64b" providerId="LiveId" clId="{08672D6D-4B5B-42D9-B5C7-2D554DBB9608}" dt="2026-10-11T20:23:58.901" v="853" actId="700"/>
          <ac:spMkLst>
            <pc:docMk/>
            <pc:sldMk cId="2227983653" sldId="292"/>
            <ac:spMk id="6" creationId="{89FBD422-C3B5-3460-0394-09EA949E53FD}"/>
          </ac:spMkLst>
        </pc:spChg>
        <pc:spChg chg="add mod ord">
          <ac:chgData name="Beau Academic" userId="1c8f60c04643d64b" providerId="LiveId" clId="{08672D6D-4B5B-42D9-B5C7-2D554DBB9608}" dt="2026-10-11T20:23:58.901" v="853" actId="700"/>
          <ac:spMkLst>
            <pc:docMk/>
            <pc:sldMk cId="2227983653" sldId="292"/>
            <ac:spMk id="7" creationId="{6BB44944-425B-3C5F-3628-64BD7ADA2153}"/>
          </ac:spMkLst>
        </pc:spChg>
        <pc:graphicFrameChg chg="add mod modGraphic">
          <ac:chgData name="Beau Academic" userId="1c8f60c04643d64b" providerId="LiveId" clId="{08672D6D-4B5B-42D9-B5C7-2D554DBB9608}" dt="2026-10-11T20:48:43.462" v="1150" actId="20577"/>
          <ac:graphicFrameMkLst>
            <pc:docMk/>
            <pc:sldMk cId="2227983653" sldId="292"/>
            <ac:graphicFrameMk id="8" creationId="{BB869FEC-89BA-A49B-3FA2-4CC63D39E95E}"/>
          </ac:graphicFrameMkLst>
        </pc:graphicFrameChg>
        <pc:picChg chg="add mod">
          <ac:chgData name="Beau Academic" userId="1c8f60c04643d64b" providerId="LiveId" clId="{08672D6D-4B5B-42D9-B5C7-2D554DBB9608}" dt="2026-10-11T20:30:13.841" v="888" actId="1076"/>
          <ac:picMkLst>
            <pc:docMk/>
            <pc:sldMk cId="2227983653" sldId="292"/>
            <ac:picMk id="10" creationId="{58AB1B35-B3E1-5003-9BCB-2F02B1EFCB7C}"/>
          </ac:picMkLst>
        </pc:picChg>
        <pc:picChg chg="add mod">
          <ac:chgData name="Beau Academic" userId="1c8f60c04643d64b" providerId="LiveId" clId="{08672D6D-4B5B-42D9-B5C7-2D554DBB9608}" dt="2026-10-11T20:30:09.599" v="887" actId="1076"/>
          <ac:picMkLst>
            <pc:docMk/>
            <pc:sldMk cId="2227983653" sldId="292"/>
            <ac:picMk id="12" creationId="{5DA23F69-72E5-669A-150C-E4ABD3CCC8BA}"/>
          </ac:picMkLst>
        </pc:picChg>
        <pc:picChg chg="add mod">
          <ac:chgData name="Beau Academic" userId="1c8f60c04643d64b" providerId="LiveId" clId="{08672D6D-4B5B-42D9-B5C7-2D554DBB9608}" dt="2026-10-11T20:30:52.025" v="894" actId="1076"/>
          <ac:picMkLst>
            <pc:docMk/>
            <pc:sldMk cId="2227983653" sldId="292"/>
            <ac:picMk id="14" creationId="{2ED43CF5-80F4-3515-9330-22A908AE5A43}"/>
          </ac:picMkLst>
        </pc:picChg>
        <pc:picChg chg="add mod">
          <ac:chgData name="Beau Academic" userId="1c8f60c04643d64b" providerId="LiveId" clId="{08672D6D-4B5B-42D9-B5C7-2D554DBB9608}" dt="2026-10-11T20:31:22.318" v="900" actId="1076"/>
          <ac:picMkLst>
            <pc:docMk/>
            <pc:sldMk cId="2227983653" sldId="292"/>
            <ac:picMk id="16" creationId="{26E434FF-1209-732C-5177-1AFD623AF96E}"/>
          </ac:picMkLst>
        </pc:picChg>
        <pc:picChg chg="add mod">
          <ac:chgData name="Beau Academic" userId="1c8f60c04643d64b" providerId="LiveId" clId="{08672D6D-4B5B-42D9-B5C7-2D554DBB9608}" dt="2026-10-11T20:32:02.332" v="906" actId="1076"/>
          <ac:picMkLst>
            <pc:docMk/>
            <pc:sldMk cId="2227983653" sldId="292"/>
            <ac:picMk id="18" creationId="{99399722-7555-7EF5-540E-D5E528C1175C}"/>
          </ac:picMkLst>
        </pc:picChg>
        <pc:picChg chg="add mod">
          <ac:chgData name="Beau Academic" userId="1c8f60c04643d64b" providerId="LiveId" clId="{08672D6D-4B5B-42D9-B5C7-2D554DBB9608}" dt="2026-10-11T20:32:29.264" v="912" actId="1076"/>
          <ac:picMkLst>
            <pc:docMk/>
            <pc:sldMk cId="2227983653" sldId="292"/>
            <ac:picMk id="20" creationId="{8E072BDC-B75B-B002-1051-723E091FD9F5}"/>
          </ac:picMkLst>
        </pc:picChg>
      </pc:sldChg>
      <pc:sldChg chg="addSp modSp new mod">
        <pc:chgData name="Beau Academic" userId="1c8f60c04643d64b" providerId="LiveId" clId="{08672D6D-4B5B-42D9-B5C7-2D554DBB9608}" dt="2026-10-11T21:36:43.504" v="2014" actId="20577"/>
        <pc:sldMkLst>
          <pc:docMk/>
          <pc:sldMk cId="1427684516" sldId="293"/>
        </pc:sldMkLst>
        <pc:spChg chg="mod">
          <ac:chgData name="Beau Academic" userId="1c8f60c04643d64b" providerId="LiveId" clId="{08672D6D-4B5B-42D9-B5C7-2D554DBB9608}" dt="2026-10-11T21:30:06.814" v="1662" actId="20577"/>
          <ac:spMkLst>
            <pc:docMk/>
            <pc:sldMk cId="1427684516" sldId="293"/>
            <ac:spMk id="2" creationId="{C8C89817-FFAE-845E-14AD-F943A5342F89}"/>
          </ac:spMkLst>
        </pc:spChg>
        <pc:spChg chg="mod">
          <ac:chgData name="Beau Academic" userId="1c8f60c04643d64b" providerId="LiveId" clId="{08672D6D-4B5B-42D9-B5C7-2D554DBB9608}" dt="2026-10-11T21:35:39.971" v="1899" actId="14100"/>
          <ac:spMkLst>
            <pc:docMk/>
            <pc:sldMk cId="1427684516" sldId="293"/>
            <ac:spMk id="3" creationId="{276F856E-F4B2-6CEB-EC13-E8F04DA7122E}"/>
          </ac:spMkLst>
        </pc:spChg>
        <pc:spChg chg="add mod">
          <ac:chgData name="Beau Academic" userId="1c8f60c04643d64b" providerId="LiveId" clId="{08672D6D-4B5B-42D9-B5C7-2D554DBB9608}" dt="2026-10-11T21:36:43.504" v="2014" actId="20577"/>
          <ac:spMkLst>
            <pc:docMk/>
            <pc:sldMk cId="1427684516" sldId="293"/>
            <ac:spMk id="7" creationId="{9FF0A0AE-2356-BA4E-A193-F58AB920FD63}"/>
          </ac:spMkLst>
        </pc:spChg>
        <pc:picChg chg="add mod">
          <ac:chgData name="Beau Academic" userId="1c8f60c04643d64b" providerId="LiveId" clId="{08672D6D-4B5B-42D9-B5C7-2D554DBB9608}" dt="2026-10-11T21:30:23.831" v="1665" actId="1076"/>
          <ac:picMkLst>
            <pc:docMk/>
            <pc:sldMk cId="1427684516" sldId="293"/>
            <ac:picMk id="4" creationId="{1FECB49D-2752-EA36-CF2B-EAA64699F5D3}"/>
          </ac:picMkLst>
        </pc:picChg>
        <pc:picChg chg="add mod">
          <ac:chgData name="Beau Academic" userId="1c8f60c04643d64b" providerId="LiveId" clId="{08672D6D-4B5B-42D9-B5C7-2D554DBB9608}" dt="2026-10-11T21:30:29.745" v="1667" actId="1076"/>
          <ac:picMkLst>
            <pc:docMk/>
            <pc:sldMk cId="1427684516" sldId="293"/>
            <ac:picMk id="5" creationId="{FF257DC7-C73A-195A-61CA-0A742F797956}"/>
          </ac:picMkLst>
        </pc:picChg>
        <pc:picChg chg="add mod">
          <ac:chgData name="Beau Academic" userId="1c8f60c04643d64b" providerId="LiveId" clId="{08672D6D-4B5B-42D9-B5C7-2D554DBB9608}" dt="2026-10-11T21:30:26.770" v="1666" actId="1076"/>
          <ac:picMkLst>
            <pc:docMk/>
            <pc:sldMk cId="1427684516" sldId="293"/>
            <ac:picMk id="6" creationId="{120A8284-9B35-767B-A76E-4A4031F81BCF}"/>
          </ac:picMkLst>
        </pc:picChg>
      </pc:sldChg>
      <pc:sldMasterChg chg="del delSldLayout">
        <pc:chgData name="Beau Academic" userId="1c8f60c04643d64b" providerId="LiveId" clId="{08672D6D-4B5B-42D9-B5C7-2D554DBB9608}" dt="2026-10-11T17:32:09.232" v="18"/>
        <pc:sldMasterMkLst>
          <pc:docMk/>
          <pc:sldMasterMk cId="2581267852" sldId="2147483662"/>
        </pc:sldMasterMkLst>
        <pc:sldLayoutChg chg="del">
          <pc:chgData name="Beau Academic" userId="1c8f60c04643d64b" providerId="LiveId" clId="{08672D6D-4B5B-42D9-B5C7-2D554DBB9608}" dt="2026-10-11T17:32:09.232" v="18"/>
          <pc:sldLayoutMkLst>
            <pc:docMk/>
            <pc:sldMasterMk cId="2581267852" sldId="2147483662"/>
            <pc:sldLayoutMk cId="196634507" sldId="2147483686"/>
          </pc:sldLayoutMkLst>
        </pc:sldLayoutChg>
        <pc:sldLayoutChg chg="del">
          <pc:chgData name="Beau Academic" userId="1c8f60c04643d64b" providerId="LiveId" clId="{08672D6D-4B5B-42D9-B5C7-2D554DBB9608}" dt="2026-10-11T17:32:09.232" v="18"/>
          <pc:sldLayoutMkLst>
            <pc:docMk/>
            <pc:sldMasterMk cId="2581267852" sldId="2147483662"/>
            <pc:sldLayoutMk cId="886075505" sldId="2147483687"/>
          </pc:sldLayoutMkLst>
        </pc:sldLayoutChg>
        <pc:sldLayoutChg chg="del">
          <pc:chgData name="Beau Academic" userId="1c8f60c04643d64b" providerId="LiveId" clId="{08672D6D-4B5B-42D9-B5C7-2D554DBB9608}" dt="2026-10-11T17:32:09.232" v="18"/>
          <pc:sldLayoutMkLst>
            <pc:docMk/>
            <pc:sldMasterMk cId="2581267852" sldId="2147483662"/>
            <pc:sldLayoutMk cId="2694382186" sldId="2147483688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8196B4-B5FC-4F4E-842A-1B9FE2C7222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6E699B-DB9C-4DEC-B8B0-8008E0561DB7}">
      <dgm:prSet phldrT="[Text]"/>
      <dgm:spPr/>
      <dgm:t>
        <a:bodyPr/>
        <a:lstStyle/>
        <a:p>
          <a:pPr>
            <a:buNone/>
          </a:pPr>
          <a:r>
            <a:rPr lang="en-GB" dirty="0"/>
            <a:t>DIRECTION</a:t>
          </a:r>
        </a:p>
      </dgm:t>
    </dgm:pt>
    <dgm:pt modelId="{468F2882-742F-4C1B-8916-AC23B56B6ACA}" type="parTrans" cxnId="{CC960089-B7AF-4473-84E4-45AA8846D444}">
      <dgm:prSet/>
      <dgm:spPr/>
      <dgm:t>
        <a:bodyPr/>
        <a:lstStyle/>
        <a:p>
          <a:endParaRPr lang="en-GB"/>
        </a:p>
      </dgm:t>
    </dgm:pt>
    <dgm:pt modelId="{5A174934-EA95-4A57-8782-8BD6893D050D}" type="sibTrans" cxnId="{CC960089-B7AF-4473-84E4-45AA8846D444}">
      <dgm:prSet/>
      <dgm:spPr/>
      <dgm:t>
        <a:bodyPr/>
        <a:lstStyle/>
        <a:p>
          <a:endParaRPr lang="en-GB"/>
        </a:p>
      </dgm:t>
    </dgm:pt>
    <dgm:pt modelId="{06B69F11-C8C1-4358-8C8A-3A222A315265}">
      <dgm:prSet phldrT="[Text]"/>
      <dgm:spPr/>
      <dgm:t>
        <a:bodyPr/>
        <a:lstStyle/>
        <a:p>
          <a:pPr>
            <a:buNone/>
          </a:pPr>
          <a:r>
            <a:rPr lang="en-GB" dirty="0"/>
            <a:t>LISTENING</a:t>
          </a:r>
        </a:p>
      </dgm:t>
    </dgm:pt>
    <dgm:pt modelId="{195113AF-CD4C-4175-8C76-83012BE4CFA0}" type="parTrans" cxnId="{B0A0DE95-9EE3-4BFA-8C42-15C7CD550604}">
      <dgm:prSet/>
      <dgm:spPr/>
      <dgm:t>
        <a:bodyPr/>
        <a:lstStyle/>
        <a:p>
          <a:endParaRPr lang="en-GB"/>
        </a:p>
      </dgm:t>
    </dgm:pt>
    <dgm:pt modelId="{5A21C643-2E33-4C9D-9393-6093263C176C}" type="sibTrans" cxnId="{B0A0DE95-9EE3-4BFA-8C42-15C7CD550604}">
      <dgm:prSet/>
      <dgm:spPr/>
      <dgm:t>
        <a:bodyPr/>
        <a:lstStyle/>
        <a:p>
          <a:endParaRPr lang="en-GB"/>
        </a:p>
      </dgm:t>
    </dgm:pt>
    <dgm:pt modelId="{8D856707-60CD-482B-86CD-442B7B5D48DD}">
      <dgm:prSet phldrT="[Text]"/>
      <dgm:spPr/>
      <dgm:t>
        <a:bodyPr/>
        <a:lstStyle/>
        <a:p>
          <a:pPr>
            <a:buNone/>
          </a:pPr>
          <a:r>
            <a:rPr lang="en-GB" dirty="0"/>
            <a:t>INVOLVING</a:t>
          </a:r>
        </a:p>
      </dgm:t>
    </dgm:pt>
    <dgm:pt modelId="{B37A0BBB-B348-45E7-A7CD-5D719DD8A979}" type="parTrans" cxnId="{D47B16BE-FD9C-4E27-913C-3B369FC06023}">
      <dgm:prSet/>
      <dgm:spPr/>
      <dgm:t>
        <a:bodyPr/>
        <a:lstStyle/>
        <a:p>
          <a:endParaRPr lang="en-GB"/>
        </a:p>
      </dgm:t>
    </dgm:pt>
    <dgm:pt modelId="{4FDB4849-2192-4AEC-949A-E98B83ADD6C9}" type="sibTrans" cxnId="{D47B16BE-FD9C-4E27-913C-3B369FC06023}">
      <dgm:prSet/>
      <dgm:spPr/>
      <dgm:t>
        <a:bodyPr/>
        <a:lstStyle/>
        <a:p>
          <a:endParaRPr lang="en-GB"/>
        </a:p>
      </dgm:t>
    </dgm:pt>
    <dgm:pt modelId="{47D9FEB9-CF92-411D-A885-5EA2409AE0E8}">
      <dgm:prSet phldrT="[Text]"/>
      <dgm:spPr/>
      <dgm:t>
        <a:bodyPr/>
        <a:lstStyle/>
        <a:p>
          <a:pPr>
            <a:buNone/>
          </a:pPr>
          <a:r>
            <a:rPr lang="en-GB" dirty="0"/>
            <a:t>SUPPORTING</a:t>
          </a:r>
        </a:p>
      </dgm:t>
    </dgm:pt>
    <dgm:pt modelId="{FD5DD581-880D-41A2-AF25-CBD868DFF014}" type="parTrans" cxnId="{E579A47D-2D7D-423D-BD4E-9F24CE1EB654}">
      <dgm:prSet/>
      <dgm:spPr/>
      <dgm:t>
        <a:bodyPr/>
        <a:lstStyle/>
        <a:p>
          <a:endParaRPr lang="en-GB"/>
        </a:p>
      </dgm:t>
    </dgm:pt>
    <dgm:pt modelId="{4AFB38D3-FF1A-45E6-9320-1306CBCC827A}" type="sibTrans" cxnId="{E579A47D-2D7D-423D-BD4E-9F24CE1EB654}">
      <dgm:prSet/>
      <dgm:spPr/>
      <dgm:t>
        <a:bodyPr/>
        <a:lstStyle/>
        <a:p>
          <a:endParaRPr lang="en-GB"/>
        </a:p>
      </dgm:t>
    </dgm:pt>
    <dgm:pt modelId="{18984A6E-0854-42DA-ABFB-6C1D419A9BE3}">
      <dgm:prSet phldrT="[Text]"/>
      <dgm:spPr/>
      <dgm:t>
        <a:bodyPr/>
        <a:lstStyle/>
        <a:p>
          <a:pPr>
            <a:buNone/>
          </a:pPr>
          <a:r>
            <a:rPr lang="en-GB" dirty="0"/>
            <a:t>ACTING</a:t>
          </a:r>
        </a:p>
      </dgm:t>
    </dgm:pt>
    <dgm:pt modelId="{52526B1E-E51F-4098-B2AE-8352DCCE0599}" type="parTrans" cxnId="{458D62AB-7ED4-41F1-B8C3-CF6478E2BE17}">
      <dgm:prSet/>
      <dgm:spPr/>
      <dgm:t>
        <a:bodyPr/>
        <a:lstStyle/>
        <a:p>
          <a:endParaRPr lang="en-GB"/>
        </a:p>
      </dgm:t>
    </dgm:pt>
    <dgm:pt modelId="{75C9D407-D53C-4C39-A89F-C37F7EF48F0F}" type="sibTrans" cxnId="{458D62AB-7ED4-41F1-B8C3-CF6478E2BE17}">
      <dgm:prSet/>
      <dgm:spPr/>
      <dgm:t>
        <a:bodyPr/>
        <a:lstStyle/>
        <a:p>
          <a:endParaRPr lang="en-GB"/>
        </a:p>
      </dgm:t>
    </dgm:pt>
    <dgm:pt modelId="{C8D43225-21EB-424E-B718-C47B22C32E4E}">
      <dgm:prSet/>
      <dgm:spPr/>
      <dgm:t>
        <a:bodyPr/>
        <a:lstStyle/>
        <a:p>
          <a:pPr>
            <a:buNone/>
          </a:pPr>
          <a:r>
            <a:rPr lang="en-GB" dirty="0"/>
            <a:t>What are we trying to achieve?</a:t>
          </a:r>
        </a:p>
      </dgm:t>
    </dgm:pt>
    <dgm:pt modelId="{378EB3E5-CDE6-4908-92DB-2925FE1F6B76}" type="parTrans" cxnId="{B018C48D-81ED-4505-8834-8B6898E41497}">
      <dgm:prSet/>
      <dgm:spPr/>
      <dgm:t>
        <a:bodyPr/>
        <a:lstStyle/>
        <a:p>
          <a:endParaRPr lang="en-GB"/>
        </a:p>
      </dgm:t>
    </dgm:pt>
    <dgm:pt modelId="{BD73A19B-8335-4572-9267-8803AE6794BD}" type="sibTrans" cxnId="{B018C48D-81ED-4505-8834-8B6898E41497}">
      <dgm:prSet/>
      <dgm:spPr/>
      <dgm:t>
        <a:bodyPr/>
        <a:lstStyle/>
        <a:p>
          <a:endParaRPr lang="en-GB"/>
        </a:p>
      </dgm:t>
    </dgm:pt>
    <dgm:pt modelId="{78008E6D-7B85-4C3D-8BAF-F00D3E8F2F4C}">
      <dgm:prSet/>
      <dgm:spPr/>
      <dgm:t>
        <a:bodyPr/>
        <a:lstStyle/>
        <a:p>
          <a:pPr>
            <a:buNone/>
          </a:pPr>
          <a:r>
            <a:rPr lang="en-GB" dirty="0"/>
            <a:t>What do we need to understand?</a:t>
          </a:r>
        </a:p>
      </dgm:t>
    </dgm:pt>
    <dgm:pt modelId="{EBAFE542-84B3-4E93-80FB-76E37703B81D}" type="parTrans" cxnId="{D49C3DFA-3142-4E8D-87D4-241C57ADFFE9}">
      <dgm:prSet/>
      <dgm:spPr/>
      <dgm:t>
        <a:bodyPr/>
        <a:lstStyle/>
        <a:p>
          <a:endParaRPr lang="en-GB"/>
        </a:p>
      </dgm:t>
    </dgm:pt>
    <dgm:pt modelId="{00A80C10-B011-424F-8110-ED6F9FE23AF9}" type="sibTrans" cxnId="{D49C3DFA-3142-4E8D-87D4-241C57ADFFE9}">
      <dgm:prSet/>
      <dgm:spPr/>
      <dgm:t>
        <a:bodyPr/>
        <a:lstStyle/>
        <a:p>
          <a:endParaRPr lang="en-GB"/>
        </a:p>
      </dgm:t>
    </dgm:pt>
    <dgm:pt modelId="{E60C49D9-B131-4F2C-987B-C303A57BD32B}">
      <dgm:prSet/>
      <dgm:spPr/>
      <dgm:t>
        <a:bodyPr/>
        <a:lstStyle/>
        <a:p>
          <a:pPr>
            <a:buNone/>
          </a:pPr>
          <a:endParaRPr lang="en-GB" dirty="0"/>
        </a:p>
      </dgm:t>
    </dgm:pt>
    <dgm:pt modelId="{B790F707-00A4-4B9F-9311-1A1EFF2CF420}" type="parTrans" cxnId="{61EF68CD-94E0-4971-B356-5F84B171C697}">
      <dgm:prSet/>
      <dgm:spPr/>
      <dgm:t>
        <a:bodyPr/>
        <a:lstStyle/>
        <a:p>
          <a:endParaRPr lang="en-GB"/>
        </a:p>
      </dgm:t>
    </dgm:pt>
    <dgm:pt modelId="{71476450-D82B-413D-9FF4-AFA3B33BC56D}" type="sibTrans" cxnId="{61EF68CD-94E0-4971-B356-5F84B171C697}">
      <dgm:prSet/>
      <dgm:spPr/>
      <dgm:t>
        <a:bodyPr/>
        <a:lstStyle/>
        <a:p>
          <a:endParaRPr lang="en-GB"/>
        </a:p>
      </dgm:t>
    </dgm:pt>
    <dgm:pt modelId="{DD6994EE-A5D1-4641-B736-FB61A2D93719}">
      <dgm:prSet/>
      <dgm:spPr/>
      <dgm:t>
        <a:bodyPr/>
        <a:lstStyle/>
        <a:p>
          <a:pPr>
            <a:buNone/>
          </a:pPr>
          <a:r>
            <a:rPr lang="en-GB" dirty="0"/>
            <a:t>Whose contribution do we need?</a:t>
          </a:r>
        </a:p>
      </dgm:t>
    </dgm:pt>
    <dgm:pt modelId="{DB5BF3F9-BA8A-487B-B860-4A97EEBFB963}" type="parTrans" cxnId="{3AF76E15-BD53-4E23-8D55-7396352C9932}">
      <dgm:prSet/>
      <dgm:spPr/>
      <dgm:t>
        <a:bodyPr/>
        <a:lstStyle/>
        <a:p>
          <a:endParaRPr lang="en-GB"/>
        </a:p>
      </dgm:t>
    </dgm:pt>
    <dgm:pt modelId="{FF18CB47-7D2C-4D3C-A55D-F5F307267BFC}" type="sibTrans" cxnId="{3AF76E15-BD53-4E23-8D55-7396352C9932}">
      <dgm:prSet/>
      <dgm:spPr/>
      <dgm:t>
        <a:bodyPr/>
        <a:lstStyle/>
        <a:p>
          <a:endParaRPr lang="en-GB"/>
        </a:p>
      </dgm:t>
    </dgm:pt>
    <dgm:pt modelId="{0A890F9F-C6AA-4696-B463-90F88109A1EF}">
      <dgm:prSet/>
      <dgm:spPr/>
      <dgm:t>
        <a:bodyPr/>
        <a:lstStyle/>
        <a:p>
          <a:pPr>
            <a:buNone/>
          </a:pPr>
          <a:r>
            <a:rPr lang="en-GB" dirty="0"/>
            <a:t>What would help someone succeed?</a:t>
          </a:r>
        </a:p>
      </dgm:t>
    </dgm:pt>
    <dgm:pt modelId="{CAB47285-33F3-4BA8-9A4F-08AA1BEE924D}" type="parTrans" cxnId="{FB6D80C5-D420-4FA4-AFEF-94258E8A8818}">
      <dgm:prSet/>
      <dgm:spPr/>
      <dgm:t>
        <a:bodyPr/>
        <a:lstStyle/>
        <a:p>
          <a:endParaRPr lang="en-GB"/>
        </a:p>
      </dgm:t>
    </dgm:pt>
    <dgm:pt modelId="{4E698FF9-ACCA-401E-A583-EC5227759BFC}" type="sibTrans" cxnId="{FB6D80C5-D420-4FA4-AFEF-94258E8A8818}">
      <dgm:prSet/>
      <dgm:spPr/>
      <dgm:t>
        <a:bodyPr/>
        <a:lstStyle/>
        <a:p>
          <a:endParaRPr lang="en-GB"/>
        </a:p>
      </dgm:t>
    </dgm:pt>
    <dgm:pt modelId="{22C8C0D0-E04F-4F5E-A8B2-F59643747F99}">
      <dgm:prSet/>
      <dgm:spPr/>
      <dgm:t>
        <a:bodyPr/>
        <a:lstStyle/>
        <a:p>
          <a:pPr>
            <a:buNone/>
          </a:pPr>
          <a:endParaRPr lang="en-GB" dirty="0"/>
        </a:p>
      </dgm:t>
    </dgm:pt>
    <dgm:pt modelId="{598DF37C-D4DF-4D6E-B16B-BD995DAA9D65}" type="parTrans" cxnId="{4D3B301B-05AA-400E-91F8-E18221FFD5EB}">
      <dgm:prSet/>
      <dgm:spPr/>
      <dgm:t>
        <a:bodyPr/>
        <a:lstStyle/>
        <a:p>
          <a:endParaRPr lang="en-GB"/>
        </a:p>
      </dgm:t>
    </dgm:pt>
    <dgm:pt modelId="{673C21C5-55AA-4522-AF36-744F191D2E1B}" type="sibTrans" cxnId="{4D3B301B-05AA-400E-91F8-E18221FFD5EB}">
      <dgm:prSet/>
      <dgm:spPr/>
      <dgm:t>
        <a:bodyPr/>
        <a:lstStyle/>
        <a:p>
          <a:endParaRPr lang="en-GB"/>
        </a:p>
      </dgm:t>
    </dgm:pt>
    <dgm:pt modelId="{F2D413D2-FB66-47D3-B955-D5F99F6D7454}">
      <dgm:prSet/>
      <dgm:spPr/>
      <dgm:t>
        <a:bodyPr/>
        <a:lstStyle/>
        <a:p>
          <a:pPr>
            <a:buNone/>
          </a:pPr>
          <a:r>
            <a:rPr lang="en-GB" dirty="0"/>
            <a:t>CHALLENGING</a:t>
          </a:r>
        </a:p>
      </dgm:t>
    </dgm:pt>
    <dgm:pt modelId="{F026E970-17E8-419E-A2B1-2856C63BB113}" type="parTrans" cxnId="{130222B4-611D-4E8C-8809-1AA0E3BEDC4E}">
      <dgm:prSet/>
      <dgm:spPr/>
      <dgm:t>
        <a:bodyPr/>
        <a:lstStyle/>
        <a:p>
          <a:endParaRPr lang="en-GB"/>
        </a:p>
      </dgm:t>
    </dgm:pt>
    <dgm:pt modelId="{83B67674-8BEF-4268-BD2B-F232171C61E7}" type="sibTrans" cxnId="{130222B4-611D-4E8C-8809-1AA0E3BEDC4E}">
      <dgm:prSet/>
      <dgm:spPr/>
      <dgm:t>
        <a:bodyPr/>
        <a:lstStyle/>
        <a:p>
          <a:endParaRPr lang="en-GB"/>
        </a:p>
      </dgm:t>
    </dgm:pt>
    <dgm:pt modelId="{39FA545F-CCF9-4E87-80F6-85FBC01E34C7}">
      <dgm:prSet/>
      <dgm:spPr/>
      <dgm:t>
        <a:bodyPr/>
        <a:lstStyle/>
        <a:p>
          <a:pPr>
            <a:buNone/>
          </a:pPr>
          <a:r>
            <a:rPr lang="en-GB" dirty="0"/>
            <a:t>What needs questioning?</a:t>
          </a:r>
        </a:p>
      </dgm:t>
    </dgm:pt>
    <dgm:pt modelId="{D180A6BE-6B0A-4C53-9AD2-C9D0A46D3219}" type="parTrans" cxnId="{CBB99411-FB63-45F0-BF18-EF59F947B684}">
      <dgm:prSet/>
      <dgm:spPr/>
      <dgm:t>
        <a:bodyPr/>
        <a:lstStyle/>
        <a:p>
          <a:endParaRPr lang="en-GB"/>
        </a:p>
      </dgm:t>
    </dgm:pt>
    <dgm:pt modelId="{F15572B7-B893-4FBE-BD73-23E2D69224FC}" type="sibTrans" cxnId="{CBB99411-FB63-45F0-BF18-EF59F947B684}">
      <dgm:prSet/>
      <dgm:spPr/>
      <dgm:t>
        <a:bodyPr/>
        <a:lstStyle/>
        <a:p>
          <a:endParaRPr lang="en-GB"/>
        </a:p>
      </dgm:t>
    </dgm:pt>
    <dgm:pt modelId="{770C744A-3884-42B9-9D44-B4752F8D6BC6}">
      <dgm:prSet/>
      <dgm:spPr/>
      <dgm:t>
        <a:bodyPr/>
        <a:lstStyle/>
        <a:p>
          <a:pPr>
            <a:buNone/>
          </a:pPr>
          <a:endParaRPr lang="en-GB" dirty="0"/>
        </a:p>
      </dgm:t>
    </dgm:pt>
    <dgm:pt modelId="{B4B3BB75-7926-4A6B-9DAA-2976114BFFB4}" type="parTrans" cxnId="{2D3F1877-3721-42A5-BC24-B7A28D06063B}">
      <dgm:prSet/>
      <dgm:spPr/>
      <dgm:t>
        <a:bodyPr/>
        <a:lstStyle/>
        <a:p>
          <a:endParaRPr lang="en-GB"/>
        </a:p>
      </dgm:t>
    </dgm:pt>
    <dgm:pt modelId="{4B7BB84C-130F-4E49-AD6D-E2E31F7C9D52}" type="sibTrans" cxnId="{2D3F1877-3721-42A5-BC24-B7A28D06063B}">
      <dgm:prSet/>
      <dgm:spPr/>
      <dgm:t>
        <a:bodyPr/>
        <a:lstStyle/>
        <a:p>
          <a:endParaRPr lang="en-GB"/>
        </a:p>
      </dgm:t>
    </dgm:pt>
    <dgm:pt modelId="{1EF45B2A-3BE4-4580-8236-B49AC8AF774C}">
      <dgm:prSet/>
      <dgm:spPr/>
      <dgm:t>
        <a:bodyPr/>
        <a:lstStyle/>
        <a:p>
          <a:pPr>
            <a:buNone/>
          </a:pPr>
          <a:r>
            <a:rPr lang="en-GB" dirty="0"/>
            <a:t>What needs to happen now?</a:t>
          </a:r>
        </a:p>
      </dgm:t>
    </dgm:pt>
    <dgm:pt modelId="{4DE219E6-91F3-4125-8970-A54938067C4B}" type="parTrans" cxnId="{35FEEE77-A3F9-422E-898B-B1EB4C5880CC}">
      <dgm:prSet/>
      <dgm:spPr/>
      <dgm:t>
        <a:bodyPr/>
        <a:lstStyle/>
        <a:p>
          <a:endParaRPr lang="en-GB"/>
        </a:p>
      </dgm:t>
    </dgm:pt>
    <dgm:pt modelId="{C0CAB9F9-D245-4BAD-AE0A-05A59700A62F}" type="sibTrans" cxnId="{35FEEE77-A3F9-422E-898B-B1EB4C5880CC}">
      <dgm:prSet/>
      <dgm:spPr/>
      <dgm:t>
        <a:bodyPr/>
        <a:lstStyle/>
        <a:p>
          <a:endParaRPr lang="en-GB"/>
        </a:p>
      </dgm:t>
    </dgm:pt>
    <dgm:pt modelId="{67E3F11C-D04F-4A18-97E0-89C72D680C9E}">
      <dgm:prSet/>
      <dgm:spPr/>
      <dgm:t>
        <a:bodyPr/>
        <a:lstStyle/>
        <a:p>
          <a:pPr>
            <a:buNone/>
          </a:pPr>
          <a:endParaRPr lang="en-GB" dirty="0"/>
        </a:p>
      </dgm:t>
    </dgm:pt>
    <dgm:pt modelId="{6DBA9B49-7F03-4150-B103-F8EF0F6C2C89}" type="parTrans" cxnId="{F54321B9-B723-4891-9649-48FF44D391D6}">
      <dgm:prSet/>
      <dgm:spPr/>
      <dgm:t>
        <a:bodyPr/>
        <a:lstStyle/>
        <a:p>
          <a:endParaRPr lang="en-GB"/>
        </a:p>
      </dgm:t>
    </dgm:pt>
    <dgm:pt modelId="{17110E06-814A-434C-BEA5-35383216F1A2}" type="sibTrans" cxnId="{F54321B9-B723-4891-9649-48FF44D391D6}">
      <dgm:prSet/>
      <dgm:spPr/>
      <dgm:t>
        <a:bodyPr/>
        <a:lstStyle/>
        <a:p>
          <a:endParaRPr lang="en-GB"/>
        </a:p>
      </dgm:t>
    </dgm:pt>
    <dgm:pt modelId="{CA529488-27CD-4491-9FF2-3E5B3D0C062D}" type="pres">
      <dgm:prSet presAssocID="{A98196B4-B5FC-4F4E-842A-1B9FE2C72225}" presName="diagram" presStyleCnt="0">
        <dgm:presLayoutVars>
          <dgm:dir/>
          <dgm:resizeHandles val="exact"/>
        </dgm:presLayoutVars>
      </dgm:prSet>
      <dgm:spPr/>
    </dgm:pt>
    <dgm:pt modelId="{40B133D3-7701-4656-8AFC-BDB927127DE4}" type="pres">
      <dgm:prSet presAssocID="{086E699B-DB9C-4DEC-B8B0-8008E0561DB7}" presName="node" presStyleLbl="node1" presStyleIdx="0" presStyleCnt="6">
        <dgm:presLayoutVars>
          <dgm:bulletEnabled val="1"/>
        </dgm:presLayoutVars>
      </dgm:prSet>
      <dgm:spPr/>
    </dgm:pt>
    <dgm:pt modelId="{C68C46D1-7A4F-4267-A3BB-3A67953F99C5}" type="pres">
      <dgm:prSet presAssocID="{5A174934-EA95-4A57-8782-8BD6893D050D}" presName="sibTrans" presStyleCnt="0"/>
      <dgm:spPr/>
    </dgm:pt>
    <dgm:pt modelId="{00EA7480-2A3C-43E3-9FD5-0EB67AB6DC97}" type="pres">
      <dgm:prSet presAssocID="{06B69F11-C8C1-4358-8C8A-3A222A315265}" presName="node" presStyleLbl="node1" presStyleIdx="1" presStyleCnt="6">
        <dgm:presLayoutVars>
          <dgm:bulletEnabled val="1"/>
        </dgm:presLayoutVars>
      </dgm:prSet>
      <dgm:spPr/>
    </dgm:pt>
    <dgm:pt modelId="{87C2BFE8-E1BC-4061-9400-0FDB053AD3DD}" type="pres">
      <dgm:prSet presAssocID="{5A21C643-2E33-4C9D-9393-6093263C176C}" presName="sibTrans" presStyleCnt="0"/>
      <dgm:spPr/>
    </dgm:pt>
    <dgm:pt modelId="{1A90EE08-7D66-4C30-B7E3-DA706426E7C7}" type="pres">
      <dgm:prSet presAssocID="{8D856707-60CD-482B-86CD-442B7B5D48DD}" presName="node" presStyleLbl="node1" presStyleIdx="2" presStyleCnt="6">
        <dgm:presLayoutVars>
          <dgm:bulletEnabled val="1"/>
        </dgm:presLayoutVars>
      </dgm:prSet>
      <dgm:spPr/>
    </dgm:pt>
    <dgm:pt modelId="{6283AD39-BB75-4D58-A373-DB8EBC7FA705}" type="pres">
      <dgm:prSet presAssocID="{4FDB4849-2192-4AEC-949A-E98B83ADD6C9}" presName="sibTrans" presStyleCnt="0"/>
      <dgm:spPr/>
    </dgm:pt>
    <dgm:pt modelId="{3DFC00CE-9B43-4823-978E-ADEFE48AAB1D}" type="pres">
      <dgm:prSet presAssocID="{47D9FEB9-CF92-411D-A885-5EA2409AE0E8}" presName="node" presStyleLbl="node1" presStyleIdx="3" presStyleCnt="6">
        <dgm:presLayoutVars>
          <dgm:bulletEnabled val="1"/>
        </dgm:presLayoutVars>
      </dgm:prSet>
      <dgm:spPr/>
    </dgm:pt>
    <dgm:pt modelId="{D87822D8-9565-4A77-B467-812934C833A1}" type="pres">
      <dgm:prSet presAssocID="{4AFB38D3-FF1A-45E6-9320-1306CBCC827A}" presName="sibTrans" presStyleCnt="0"/>
      <dgm:spPr/>
    </dgm:pt>
    <dgm:pt modelId="{F8A19961-7353-483E-A674-79273F998B1D}" type="pres">
      <dgm:prSet presAssocID="{F2D413D2-FB66-47D3-B955-D5F99F6D7454}" presName="node" presStyleLbl="node1" presStyleIdx="4" presStyleCnt="6">
        <dgm:presLayoutVars>
          <dgm:bulletEnabled val="1"/>
        </dgm:presLayoutVars>
      </dgm:prSet>
      <dgm:spPr/>
    </dgm:pt>
    <dgm:pt modelId="{319150A5-FB07-49A6-BC09-77CBC008D84D}" type="pres">
      <dgm:prSet presAssocID="{83B67674-8BEF-4268-BD2B-F232171C61E7}" presName="sibTrans" presStyleCnt="0"/>
      <dgm:spPr/>
    </dgm:pt>
    <dgm:pt modelId="{B7BB4642-963D-4FAE-8E36-563215792D09}" type="pres">
      <dgm:prSet presAssocID="{18984A6E-0854-42DA-ABFB-6C1D419A9BE3}" presName="node" presStyleLbl="node1" presStyleIdx="5" presStyleCnt="6">
        <dgm:presLayoutVars>
          <dgm:bulletEnabled val="1"/>
        </dgm:presLayoutVars>
      </dgm:prSet>
      <dgm:spPr/>
    </dgm:pt>
  </dgm:ptLst>
  <dgm:cxnLst>
    <dgm:cxn modelId="{95425F02-22AC-4BC6-A385-2A32E254B27D}" type="presOf" srcId="{E60C49D9-B131-4F2C-987B-C303A57BD32B}" destId="{00EA7480-2A3C-43E3-9FD5-0EB67AB6DC97}" srcOrd="0" destOrd="2" presId="urn:microsoft.com/office/officeart/2005/8/layout/default"/>
    <dgm:cxn modelId="{4A515609-6FFA-48F3-8E8D-EC3DB312F7D5}" type="presOf" srcId="{39FA545F-CCF9-4E87-80F6-85FBC01E34C7}" destId="{F8A19961-7353-483E-A674-79273F998B1D}" srcOrd="0" destOrd="1" presId="urn:microsoft.com/office/officeart/2005/8/layout/default"/>
    <dgm:cxn modelId="{CBB99411-FB63-45F0-BF18-EF59F947B684}" srcId="{F2D413D2-FB66-47D3-B955-D5F99F6D7454}" destId="{39FA545F-CCF9-4E87-80F6-85FBC01E34C7}" srcOrd="0" destOrd="0" parTransId="{D180A6BE-6B0A-4C53-9AD2-C9D0A46D3219}" sibTransId="{F15572B7-B893-4FBE-BD73-23E2D69224FC}"/>
    <dgm:cxn modelId="{3AF76E15-BD53-4E23-8D55-7396352C9932}" srcId="{8D856707-60CD-482B-86CD-442B7B5D48DD}" destId="{DD6994EE-A5D1-4641-B736-FB61A2D93719}" srcOrd="0" destOrd="0" parTransId="{DB5BF3F9-BA8A-487B-B860-4A97EEBFB963}" sibTransId="{FF18CB47-7D2C-4D3C-A55D-F5F307267BFC}"/>
    <dgm:cxn modelId="{5935E11A-FAA9-4DA6-B044-08C044CD1AC5}" type="presOf" srcId="{A98196B4-B5FC-4F4E-842A-1B9FE2C72225}" destId="{CA529488-27CD-4491-9FF2-3E5B3D0C062D}" srcOrd="0" destOrd="0" presId="urn:microsoft.com/office/officeart/2005/8/layout/default"/>
    <dgm:cxn modelId="{4D3B301B-05AA-400E-91F8-E18221FFD5EB}" srcId="{47D9FEB9-CF92-411D-A885-5EA2409AE0E8}" destId="{22C8C0D0-E04F-4F5E-A8B2-F59643747F99}" srcOrd="1" destOrd="0" parTransId="{598DF37C-D4DF-4D6E-B16B-BD995DAA9D65}" sibTransId="{673C21C5-55AA-4522-AF36-744F191D2E1B}"/>
    <dgm:cxn modelId="{2F7D2025-9459-465D-BF7F-A8EEB46C952A}" type="presOf" srcId="{086E699B-DB9C-4DEC-B8B0-8008E0561DB7}" destId="{40B133D3-7701-4656-8AFC-BDB927127DE4}" srcOrd="0" destOrd="0" presId="urn:microsoft.com/office/officeart/2005/8/layout/default"/>
    <dgm:cxn modelId="{7D5C3F35-F148-4E10-B5E1-B7738D73E7F6}" type="presOf" srcId="{C8D43225-21EB-424E-B718-C47B22C32E4E}" destId="{40B133D3-7701-4656-8AFC-BDB927127DE4}" srcOrd="0" destOrd="1" presId="urn:microsoft.com/office/officeart/2005/8/layout/default"/>
    <dgm:cxn modelId="{CC36EC3D-A917-4B4D-9C70-852C4A6B361B}" type="presOf" srcId="{1EF45B2A-3BE4-4580-8236-B49AC8AF774C}" destId="{B7BB4642-963D-4FAE-8E36-563215792D09}" srcOrd="0" destOrd="1" presId="urn:microsoft.com/office/officeart/2005/8/layout/default"/>
    <dgm:cxn modelId="{4BFF6762-BFB8-4F87-897E-F5AEA274ED14}" type="presOf" srcId="{F2D413D2-FB66-47D3-B955-D5F99F6D7454}" destId="{F8A19961-7353-483E-A674-79273F998B1D}" srcOrd="0" destOrd="0" presId="urn:microsoft.com/office/officeart/2005/8/layout/default"/>
    <dgm:cxn modelId="{60E59F64-5BFC-4D50-84AD-33ECCCC26A2C}" type="presOf" srcId="{DD6994EE-A5D1-4641-B736-FB61A2D93719}" destId="{1A90EE08-7D66-4C30-B7E3-DA706426E7C7}" srcOrd="0" destOrd="1" presId="urn:microsoft.com/office/officeart/2005/8/layout/default"/>
    <dgm:cxn modelId="{EB625447-884A-4FAA-9BAF-F0B16F79A05C}" type="presOf" srcId="{770C744A-3884-42B9-9D44-B4752F8D6BC6}" destId="{F8A19961-7353-483E-A674-79273F998B1D}" srcOrd="0" destOrd="2" presId="urn:microsoft.com/office/officeart/2005/8/layout/default"/>
    <dgm:cxn modelId="{2C8B9951-27FE-4DEB-9834-2C98BCFA99BA}" type="presOf" srcId="{22C8C0D0-E04F-4F5E-A8B2-F59643747F99}" destId="{3DFC00CE-9B43-4823-978E-ADEFE48AAB1D}" srcOrd="0" destOrd="2" presId="urn:microsoft.com/office/officeart/2005/8/layout/default"/>
    <dgm:cxn modelId="{2D3F1877-3721-42A5-BC24-B7A28D06063B}" srcId="{F2D413D2-FB66-47D3-B955-D5F99F6D7454}" destId="{770C744A-3884-42B9-9D44-B4752F8D6BC6}" srcOrd="1" destOrd="0" parTransId="{B4B3BB75-7926-4A6B-9DAA-2976114BFFB4}" sibTransId="{4B7BB84C-130F-4E49-AD6D-E2E31F7C9D52}"/>
    <dgm:cxn modelId="{35FEEE77-A3F9-422E-898B-B1EB4C5880CC}" srcId="{18984A6E-0854-42DA-ABFB-6C1D419A9BE3}" destId="{1EF45B2A-3BE4-4580-8236-B49AC8AF774C}" srcOrd="0" destOrd="0" parTransId="{4DE219E6-91F3-4125-8970-A54938067C4B}" sibTransId="{C0CAB9F9-D245-4BAD-AE0A-05A59700A62F}"/>
    <dgm:cxn modelId="{E579A47D-2D7D-423D-BD4E-9F24CE1EB654}" srcId="{A98196B4-B5FC-4F4E-842A-1B9FE2C72225}" destId="{47D9FEB9-CF92-411D-A885-5EA2409AE0E8}" srcOrd="3" destOrd="0" parTransId="{FD5DD581-880D-41A2-AF25-CBD868DFF014}" sibTransId="{4AFB38D3-FF1A-45E6-9320-1306CBCC827A}"/>
    <dgm:cxn modelId="{CC960089-B7AF-4473-84E4-45AA8846D444}" srcId="{A98196B4-B5FC-4F4E-842A-1B9FE2C72225}" destId="{086E699B-DB9C-4DEC-B8B0-8008E0561DB7}" srcOrd="0" destOrd="0" parTransId="{468F2882-742F-4C1B-8916-AC23B56B6ACA}" sibTransId="{5A174934-EA95-4A57-8782-8BD6893D050D}"/>
    <dgm:cxn modelId="{B018C48D-81ED-4505-8834-8B6898E41497}" srcId="{086E699B-DB9C-4DEC-B8B0-8008E0561DB7}" destId="{C8D43225-21EB-424E-B718-C47B22C32E4E}" srcOrd="0" destOrd="0" parTransId="{378EB3E5-CDE6-4908-92DB-2925FE1F6B76}" sibTransId="{BD73A19B-8335-4572-9267-8803AE6794BD}"/>
    <dgm:cxn modelId="{B0A0DE95-9EE3-4BFA-8C42-15C7CD550604}" srcId="{A98196B4-B5FC-4F4E-842A-1B9FE2C72225}" destId="{06B69F11-C8C1-4358-8C8A-3A222A315265}" srcOrd="1" destOrd="0" parTransId="{195113AF-CD4C-4175-8C76-83012BE4CFA0}" sibTransId="{5A21C643-2E33-4C9D-9393-6093263C176C}"/>
    <dgm:cxn modelId="{C04A4C96-164E-4CCF-B738-6890EB0BDD8A}" type="presOf" srcId="{67E3F11C-D04F-4A18-97E0-89C72D680C9E}" destId="{B7BB4642-963D-4FAE-8E36-563215792D09}" srcOrd="0" destOrd="2" presId="urn:microsoft.com/office/officeart/2005/8/layout/default"/>
    <dgm:cxn modelId="{3DFE259A-D67A-4A4C-A77B-F00FBD2D36C9}" type="presOf" srcId="{0A890F9F-C6AA-4696-B463-90F88109A1EF}" destId="{3DFC00CE-9B43-4823-978E-ADEFE48AAB1D}" srcOrd="0" destOrd="1" presId="urn:microsoft.com/office/officeart/2005/8/layout/default"/>
    <dgm:cxn modelId="{D5F5FBA3-E198-4AF0-B945-F82932B5F7AA}" type="presOf" srcId="{18984A6E-0854-42DA-ABFB-6C1D419A9BE3}" destId="{B7BB4642-963D-4FAE-8E36-563215792D09}" srcOrd="0" destOrd="0" presId="urn:microsoft.com/office/officeart/2005/8/layout/default"/>
    <dgm:cxn modelId="{098759AA-EEA4-464F-847D-34826FAE444B}" type="presOf" srcId="{8D856707-60CD-482B-86CD-442B7B5D48DD}" destId="{1A90EE08-7D66-4C30-B7E3-DA706426E7C7}" srcOrd="0" destOrd="0" presId="urn:microsoft.com/office/officeart/2005/8/layout/default"/>
    <dgm:cxn modelId="{458D62AB-7ED4-41F1-B8C3-CF6478E2BE17}" srcId="{A98196B4-B5FC-4F4E-842A-1B9FE2C72225}" destId="{18984A6E-0854-42DA-ABFB-6C1D419A9BE3}" srcOrd="5" destOrd="0" parTransId="{52526B1E-E51F-4098-B2AE-8352DCCE0599}" sibTransId="{75C9D407-D53C-4C39-A89F-C37F7EF48F0F}"/>
    <dgm:cxn modelId="{130222B4-611D-4E8C-8809-1AA0E3BEDC4E}" srcId="{A98196B4-B5FC-4F4E-842A-1B9FE2C72225}" destId="{F2D413D2-FB66-47D3-B955-D5F99F6D7454}" srcOrd="4" destOrd="0" parTransId="{F026E970-17E8-419E-A2B1-2856C63BB113}" sibTransId="{83B67674-8BEF-4268-BD2B-F232171C61E7}"/>
    <dgm:cxn modelId="{F54321B9-B723-4891-9649-48FF44D391D6}" srcId="{18984A6E-0854-42DA-ABFB-6C1D419A9BE3}" destId="{67E3F11C-D04F-4A18-97E0-89C72D680C9E}" srcOrd="1" destOrd="0" parTransId="{6DBA9B49-7F03-4150-B103-F8EF0F6C2C89}" sibTransId="{17110E06-814A-434C-BEA5-35383216F1A2}"/>
    <dgm:cxn modelId="{D47B16BE-FD9C-4E27-913C-3B369FC06023}" srcId="{A98196B4-B5FC-4F4E-842A-1B9FE2C72225}" destId="{8D856707-60CD-482B-86CD-442B7B5D48DD}" srcOrd="2" destOrd="0" parTransId="{B37A0BBB-B348-45E7-A7CD-5D719DD8A979}" sibTransId="{4FDB4849-2192-4AEC-949A-E98B83ADD6C9}"/>
    <dgm:cxn modelId="{2DF1C6C3-E149-4AB9-9C96-777AE16867E9}" type="presOf" srcId="{47D9FEB9-CF92-411D-A885-5EA2409AE0E8}" destId="{3DFC00CE-9B43-4823-978E-ADEFE48AAB1D}" srcOrd="0" destOrd="0" presId="urn:microsoft.com/office/officeart/2005/8/layout/default"/>
    <dgm:cxn modelId="{FB6D80C5-D420-4FA4-AFEF-94258E8A8818}" srcId="{47D9FEB9-CF92-411D-A885-5EA2409AE0E8}" destId="{0A890F9F-C6AA-4696-B463-90F88109A1EF}" srcOrd="0" destOrd="0" parTransId="{CAB47285-33F3-4BA8-9A4F-08AA1BEE924D}" sibTransId="{4E698FF9-ACCA-401E-A583-EC5227759BFC}"/>
    <dgm:cxn modelId="{61EF68CD-94E0-4971-B356-5F84B171C697}" srcId="{06B69F11-C8C1-4358-8C8A-3A222A315265}" destId="{E60C49D9-B131-4F2C-987B-C303A57BD32B}" srcOrd="1" destOrd="0" parTransId="{B790F707-00A4-4B9F-9311-1A1EFF2CF420}" sibTransId="{71476450-D82B-413D-9FF4-AFA3B33BC56D}"/>
    <dgm:cxn modelId="{296522E8-A790-4578-A147-5AE411DD5B4A}" type="presOf" srcId="{78008E6D-7B85-4C3D-8BAF-F00D3E8F2F4C}" destId="{00EA7480-2A3C-43E3-9FD5-0EB67AB6DC97}" srcOrd="0" destOrd="1" presId="urn:microsoft.com/office/officeart/2005/8/layout/default"/>
    <dgm:cxn modelId="{B09867F7-90B1-45BB-8C8C-25B860C15309}" type="presOf" srcId="{06B69F11-C8C1-4358-8C8A-3A222A315265}" destId="{00EA7480-2A3C-43E3-9FD5-0EB67AB6DC97}" srcOrd="0" destOrd="0" presId="urn:microsoft.com/office/officeart/2005/8/layout/default"/>
    <dgm:cxn modelId="{D49C3DFA-3142-4E8D-87D4-241C57ADFFE9}" srcId="{06B69F11-C8C1-4358-8C8A-3A222A315265}" destId="{78008E6D-7B85-4C3D-8BAF-F00D3E8F2F4C}" srcOrd="0" destOrd="0" parTransId="{EBAFE542-84B3-4E93-80FB-76E37703B81D}" sibTransId="{00A80C10-B011-424F-8110-ED6F9FE23AF9}"/>
    <dgm:cxn modelId="{1D070A3D-CEBD-4FF3-BFC8-AC40BECD3360}" type="presParOf" srcId="{CA529488-27CD-4491-9FF2-3E5B3D0C062D}" destId="{40B133D3-7701-4656-8AFC-BDB927127DE4}" srcOrd="0" destOrd="0" presId="urn:microsoft.com/office/officeart/2005/8/layout/default"/>
    <dgm:cxn modelId="{3B20B428-ABCE-4D33-B077-02784F42C86D}" type="presParOf" srcId="{CA529488-27CD-4491-9FF2-3E5B3D0C062D}" destId="{C68C46D1-7A4F-4267-A3BB-3A67953F99C5}" srcOrd="1" destOrd="0" presId="urn:microsoft.com/office/officeart/2005/8/layout/default"/>
    <dgm:cxn modelId="{53173D0F-32B4-4426-892B-EBF69248BC95}" type="presParOf" srcId="{CA529488-27CD-4491-9FF2-3E5B3D0C062D}" destId="{00EA7480-2A3C-43E3-9FD5-0EB67AB6DC97}" srcOrd="2" destOrd="0" presId="urn:microsoft.com/office/officeart/2005/8/layout/default"/>
    <dgm:cxn modelId="{D09EAB23-930C-405B-B690-F4E83F003551}" type="presParOf" srcId="{CA529488-27CD-4491-9FF2-3E5B3D0C062D}" destId="{87C2BFE8-E1BC-4061-9400-0FDB053AD3DD}" srcOrd="3" destOrd="0" presId="urn:microsoft.com/office/officeart/2005/8/layout/default"/>
    <dgm:cxn modelId="{9CD9CD61-E80E-474D-9937-258338C9C8E4}" type="presParOf" srcId="{CA529488-27CD-4491-9FF2-3E5B3D0C062D}" destId="{1A90EE08-7D66-4C30-B7E3-DA706426E7C7}" srcOrd="4" destOrd="0" presId="urn:microsoft.com/office/officeart/2005/8/layout/default"/>
    <dgm:cxn modelId="{1DB07FBA-6812-4D5D-9E55-F757F43DF326}" type="presParOf" srcId="{CA529488-27CD-4491-9FF2-3E5B3D0C062D}" destId="{6283AD39-BB75-4D58-A373-DB8EBC7FA705}" srcOrd="5" destOrd="0" presId="urn:microsoft.com/office/officeart/2005/8/layout/default"/>
    <dgm:cxn modelId="{2013879A-F05A-4ACC-99D1-84A14E08727E}" type="presParOf" srcId="{CA529488-27CD-4491-9FF2-3E5B3D0C062D}" destId="{3DFC00CE-9B43-4823-978E-ADEFE48AAB1D}" srcOrd="6" destOrd="0" presId="urn:microsoft.com/office/officeart/2005/8/layout/default"/>
    <dgm:cxn modelId="{2274922E-2444-452A-A8F4-A2A586C173F2}" type="presParOf" srcId="{CA529488-27CD-4491-9FF2-3E5B3D0C062D}" destId="{D87822D8-9565-4A77-B467-812934C833A1}" srcOrd="7" destOrd="0" presId="urn:microsoft.com/office/officeart/2005/8/layout/default"/>
    <dgm:cxn modelId="{DEFDC628-3987-4BAC-8DF7-7258F59A1471}" type="presParOf" srcId="{CA529488-27CD-4491-9FF2-3E5B3D0C062D}" destId="{F8A19961-7353-483E-A674-79273F998B1D}" srcOrd="8" destOrd="0" presId="urn:microsoft.com/office/officeart/2005/8/layout/default"/>
    <dgm:cxn modelId="{02B550EB-A31C-420B-A0BD-984B57653B04}" type="presParOf" srcId="{CA529488-27CD-4491-9FF2-3E5B3D0C062D}" destId="{319150A5-FB07-49A6-BC09-77CBC008D84D}" srcOrd="9" destOrd="0" presId="urn:microsoft.com/office/officeart/2005/8/layout/default"/>
    <dgm:cxn modelId="{E86129DC-CD81-4FF0-8FDE-C4981536B1A5}" type="presParOf" srcId="{CA529488-27CD-4491-9FF2-3E5B3D0C062D}" destId="{B7BB4642-963D-4FAE-8E36-563215792D0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8196B4-B5FC-4F4E-842A-1B9FE2C7222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6E699B-DB9C-4DEC-B8B0-8008E0561DB7}">
      <dgm:prSet phldrT="[Text]"/>
      <dgm:spPr/>
      <dgm:t>
        <a:bodyPr/>
        <a:lstStyle/>
        <a:p>
          <a:pPr>
            <a:buNone/>
          </a:pPr>
          <a:r>
            <a:rPr lang="en-GB" dirty="0"/>
            <a:t>DIRECTION</a:t>
          </a:r>
        </a:p>
      </dgm:t>
    </dgm:pt>
    <dgm:pt modelId="{468F2882-742F-4C1B-8916-AC23B56B6ACA}" type="parTrans" cxnId="{CC960089-B7AF-4473-84E4-45AA8846D444}">
      <dgm:prSet/>
      <dgm:spPr/>
      <dgm:t>
        <a:bodyPr/>
        <a:lstStyle/>
        <a:p>
          <a:endParaRPr lang="en-GB"/>
        </a:p>
      </dgm:t>
    </dgm:pt>
    <dgm:pt modelId="{5A174934-EA95-4A57-8782-8BD6893D050D}" type="sibTrans" cxnId="{CC960089-B7AF-4473-84E4-45AA8846D444}">
      <dgm:prSet/>
      <dgm:spPr/>
      <dgm:t>
        <a:bodyPr/>
        <a:lstStyle/>
        <a:p>
          <a:endParaRPr lang="en-GB"/>
        </a:p>
      </dgm:t>
    </dgm:pt>
    <dgm:pt modelId="{06B69F11-C8C1-4358-8C8A-3A222A315265}">
      <dgm:prSet phldrT="[Text]"/>
      <dgm:spPr/>
      <dgm:t>
        <a:bodyPr/>
        <a:lstStyle/>
        <a:p>
          <a:pPr>
            <a:buNone/>
          </a:pPr>
          <a:r>
            <a:rPr lang="en-GB" dirty="0"/>
            <a:t>LISTENING</a:t>
          </a:r>
        </a:p>
      </dgm:t>
    </dgm:pt>
    <dgm:pt modelId="{195113AF-CD4C-4175-8C76-83012BE4CFA0}" type="parTrans" cxnId="{B0A0DE95-9EE3-4BFA-8C42-15C7CD550604}">
      <dgm:prSet/>
      <dgm:spPr/>
      <dgm:t>
        <a:bodyPr/>
        <a:lstStyle/>
        <a:p>
          <a:endParaRPr lang="en-GB"/>
        </a:p>
      </dgm:t>
    </dgm:pt>
    <dgm:pt modelId="{5A21C643-2E33-4C9D-9393-6093263C176C}" type="sibTrans" cxnId="{B0A0DE95-9EE3-4BFA-8C42-15C7CD550604}">
      <dgm:prSet/>
      <dgm:spPr/>
      <dgm:t>
        <a:bodyPr/>
        <a:lstStyle/>
        <a:p>
          <a:endParaRPr lang="en-GB"/>
        </a:p>
      </dgm:t>
    </dgm:pt>
    <dgm:pt modelId="{8D856707-60CD-482B-86CD-442B7B5D48DD}">
      <dgm:prSet phldrT="[Text]"/>
      <dgm:spPr/>
      <dgm:t>
        <a:bodyPr/>
        <a:lstStyle/>
        <a:p>
          <a:pPr>
            <a:buNone/>
          </a:pPr>
          <a:r>
            <a:rPr lang="en-GB" dirty="0"/>
            <a:t>INVOLVING</a:t>
          </a:r>
        </a:p>
      </dgm:t>
    </dgm:pt>
    <dgm:pt modelId="{B37A0BBB-B348-45E7-A7CD-5D719DD8A979}" type="parTrans" cxnId="{D47B16BE-FD9C-4E27-913C-3B369FC06023}">
      <dgm:prSet/>
      <dgm:spPr/>
      <dgm:t>
        <a:bodyPr/>
        <a:lstStyle/>
        <a:p>
          <a:endParaRPr lang="en-GB"/>
        </a:p>
      </dgm:t>
    </dgm:pt>
    <dgm:pt modelId="{4FDB4849-2192-4AEC-949A-E98B83ADD6C9}" type="sibTrans" cxnId="{D47B16BE-FD9C-4E27-913C-3B369FC06023}">
      <dgm:prSet/>
      <dgm:spPr/>
      <dgm:t>
        <a:bodyPr/>
        <a:lstStyle/>
        <a:p>
          <a:endParaRPr lang="en-GB"/>
        </a:p>
      </dgm:t>
    </dgm:pt>
    <dgm:pt modelId="{47D9FEB9-CF92-411D-A885-5EA2409AE0E8}">
      <dgm:prSet phldrT="[Text]"/>
      <dgm:spPr/>
      <dgm:t>
        <a:bodyPr/>
        <a:lstStyle/>
        <a:p>
          <a:pPr>
            <a:buNone/>
          </a:pPr>
          <a:r>
            <a:rPr lang="en-GB" dirty="0"/>
            <a:t>SUPPORTING</a:t>
          </a:r>
        </a:p>
      </dgm:t>
    </dgm:pt>
    <dgm:pt modelId="{FD5DD581-880D-41A2-AF25-CBD868DFF014}" type="parTrans" cxnId="{E579A47D-2D7D-423D-BD4E-9F24CE1EB654}">
      <dgm:prSet/>
      <dgm:spPr/>
      <dgm:t>
        <a:bodyPr/>
        <a:lstStyle/>
        <a:p>
          <a:endParaRPr lang="en-GB"/>
        </a:p>
      </dgm:t>
    </dgm:pt>
    <dgm:pt modelId="{4AFB38D3-FF1A-45E6-9320-1306CBCC827A}" type="sibTrans" cxnId="{E579A47D-2D7D-423D-BD4E-9F24CE1EB654}">
      <dgm:prSet/>
      <dgm:spPr/>
      <dgm:t>
        <a:bodyPr/>
        <a:lstStyle/>
        <a:p>
          <a:endParaRPr lang="en-GB"/>
        </a:p>
      </dgm:t>
    </dgm:pt>
    <dgm:pt modelId="{18984A6E-0854-42DA-ABFB-6C1D419A9BE3}">
      <dgm:prSet phldrT="[Text]"/>
      <dgm:spPr/>
      <dgm:t>
        <a:bodyPr/>
        <a:lstStyle/>
        <a:p>
          <a:pPr>
            <a:buNone/>
          </a:pPr>
          <a:r>
            <a:rPr lang="en-GB" dirty="0"/>
            <a:t>ACTING</a:t>
          </a:r>
        </a:p>
      </dgm:t>
    </dgm:pt>
    <dgm:pt modelId="{52526B1E-E51F-4098-B2AE-8352DCCE0599}" type="parTrans" cxnId="{458D62AB-7ED4-41F1-B8C3-CF6478E2BE17}">
      <dgm:prSet/>
      <dgm:spPr/>
      <dgm:t>
        <a:bodyPr/>
        <a:lstStyle/>
        <a:p>
          <a:endParaRPr lang="en-GB"/>
        </a:p>
      </dgm:t>
    </dgm:pt>
    <dgm:pt modelId="{75C9D407-D53C-4C39-A89F-C37F7EF48F0F}" type="sibTrans" cxnId="{458D62AB-7ED4-41F1-B8C3-CF6478E2BE17}">
      <dgm:prSet/>
      <dgm:spPr/>
      <dgm:t>
        <a:bodyPr/>
        <a:lstStyle/>
        <a:p>
          <a:endParaRPr lang="en-GB"/>
        </a:p>
      </dgm:t>
    </dgm:pt>
    <dgm:pt modelId="{F2D413D2-FB66-47D3-B955-D5F99F6D7454}">
      <dgm:prSet/>
      <dgm:spPr/>
      <dgm:t>
        <a:bodyPr/>
        <a:lstStyle/>
        <a:p>
          <a:pPr>
            <a:buNone/>
          </a:pPr>
          <a:r>
            <a:rPr lang="en-GB" dirty="0"/>
            <a:t>CHALLENGING</a:t>
          </a:r>
        </a:p>
      </dgm:t>
    </dgm:pt>
    <dgm:pt modelId="{F026E970-17E8-419E-A2B1-2856C63BB113}" type="parTrans" cxnId="{130222B4-611D-4E8C-8809-1AA0E3BEDC4E}">
      <dgm:prSet/>
      <dgm:spPr/>
      <dgm:t>
        <a:bodyPr/>
        <a:lstStyle/>
        <a:p>
          <a:endParaRPr lang="en-GB"/>
        </a:p>
      </dgm:t>
    </dgm:pt>
    <dgm:pt modelId="{83B67674-8BEF-4268-BD2B-F232171C61E7}" type="sibTrans" cxnId="{130222B4-611D-4E8C-8809-1AA0E3BEDC4E}">
      <dgm:prSet/>
      <dgm:spPr/>
      <dgm:t>
        <a:bodyPr/>
        <a:lstStyle/>
        <a:p>
          <a:endParaRPr lang="en-GB"/>
        </a:p>
      </dgm:t>
    </dgm:pt>
    <dgm:pt modelId="{CA529488-27CD-4491-9FF2-3E5B3D0C062D}" type="pres">
      <dgm:prSet presAssocID="{A98196B4-B5FC-4F4E-842A-1B9FE2C72225}" presName="diagram" presStyleCnt="0">
        <dgm:presLayoutVars>
          <dgm:dir/>
          <dgm:resizeHandles val="exact"/>
        </dgm:presLayoutVars>
      </dgm:prSet>
      <dgm:spPr/>
    </dgm:pt>
    <dgm:pt modelId="{40B133D3-7701-4656-8AFC-BDB927127DE4}" type="pres">
      <dgm:prSet presAssocID="{086E699B-DB9C-4DEC-B8B0-8008E0561DB7}" presName="node" presStyleLbl="node1" presStyleIdx="0" presStyleCnt="6">
        <dgm:presLayoutVars>
          <dgm:bulletEnabled val="1"/>
        </dgm:presLayoutVars>
      </dgm:prSet>
      <dgm:spPr/>
    </dgm:pt>
    <dgm:pt modelId="{C68C46D1-7A4F-4267-A3BB-3A67953F99C5}" type="pres">
      <dgm:prSet presAssocID="{5A174934-EA95-4A57-8782-8BD6893D050D}" presName="sibTrans" presStyleCnt="0"/>
      <dgm:spPr/>
    </dgm:pt>
    <dgm:pt modelId="{00EA7480-2A3C-43E3-9FD5-0EB67AB6DC97}" type="pres">
      <dgm:prSet presAssocID="{06B69F11-C8C1-4358-8C8A-3A222A315265}" presName="node" presStyleLbl="node1" presStyleIdx="1" presStyleCnt="6">
        <dgm:presLayoutVars>
          <dgm:bulletEnabled val="1"/>
        </dgm:presLayoutVars>
      </dgm:prSet>
      <dgm:spPr/>
    </dgm:pt>
    <dgm:pt modelId="{87C2BFE8-E1BC-4061-9400-0FDB053AD3DD}" type="pres">
      <dgm:prSet presAssocID="{5A21C643-2E33-4C9D-9393-6093263C176C}" presName="sibTrans" presStyleCnt="0"/>
      <dgm:spPr/>
    </dgm:pt>
    <dgm:pt modelId="{1A90EE08-7D66-4C30-B7E3-DA706426E7C7}" type="pres">
      <dgm:prSet presAssocID="{8D856707-60CD-482B-86CD-442B7B5D48DD}" presName="node" presStyleLbl="node1" presStyleIdx="2" presStyleCnt="6">
        <dgm:presLayoutVars>
          <dgm:bulletEnabled val="1"/>
        </dgm:presLayoutVars>
      </dgm:prSet>
      <dgm:spPr/>
    </dgm:pt>
    <dgm:pt modelId="{6283AD39-BB75-4D58-A373-DB8EBC7FA705}" type="pres">
      <dgm:prSet presAssocID="{4FDB4849-2192-4AEC-949A-E98B83ADD6C9}" presName="sibTrans" presStyleCnt="0"/>
      <dgm:spPr/>
    </dgm:pt>
    <dgm:pt modelId="{3DFC00CE-9B43-4823-978E-ADEFE48AAB1D}" type="pres">
      <dgm:prSet presAssocID="{47D9FEB9-CF92-411D-A885-5EA2409AE0E8}" presName="node" presStyleLbl="node1" presStyleIdx="3" presStyleCnt="6">
        <dgm:presLayoutVars>
          <dgm:bulletEnabled val="1"/>
        </dgm:presLayoutVars>
      </dgm:prSet>
      <dgm:spPr/>
    </dgm:pt>
    <dgm:pt modelId="{D87822D8-9565-4A77-B467-812934C833A1}" type="pres">
      <dgm:prSet presAssocID="{4AFB38D3-FF1A-45E6-9320-1306CBCC827A}" presName="sibTrans" presStyleCnt="0"/>
      <dgm:spPr/>
    </dgm:pt>
    <dgm:pt modelId="{F8A19961-7353-483E-A674-79273F998B1D}" type="pres">
      <dgm:prSet presAssocID="{F2D413D2-FB66-47D3-B955-D5F99F6D7454}" presName="node" presStyleLbl="node1" presStyleIdx="4" presStyleCnt="6">
        <dgm:presLayoutVars>
          <dgm:bulletEnabled val="1"/>
        </dgm:presLayoutVars>
      </dgm:prSet>
      <dgm:spPr/>
    </dgm:pt>
    <dgm:pt modelId="{319150A5-FB07-49A6-BC09-77CBC008D84D}" type="pres">
      <dgm:prSet presAssocID="{83B67674-8BEF-4268-BD2B-F232171C61E7}" presName="sibTrans" presStyleCnt="0"/>
      <dgm:spPr/>
    </dgm:pt>
    <dgm:pt modelId="{B7BB4642-963D-4FAE-8E36-563215792D09}" type="pres">
      <dgm:prSet presAssocID="{18984A6E-0854-42DA-ABFB-6C1D419A9BE3}" presName="node" presStyleLbl="node1" presStyleIdx="5" presStyleCnt="6">
        <dgm:presLayoutVars>
          <dgm:bulletEnabled val="1"/>
        </dgm:presLayoutVars>
      </dgm:prSet>
      <dgm:spPr/>
    </dgm:pt>
  </dgm:ptLst>
  <dgm:cxnLst>
    <dgm:cxn modelId="{5935E11A-FAA9-4DA6-B044-08C044CD1AC5}" type="presOf" srcId="{A98196B4-B5FC-4F4E-842A-1B9FE2C72225}" destId="{CA529488-27CD-4491-9FF2-3E5B3D0C062D}" srcOrd="0" destOrd="0" presId="urn:microsoft.com/office/officeart/2005/8/layout/default"/>
    <dgm:cxn modelId="{521CE160-C97B-4807-ADF6-FF06D142D9BA}" type="presOf" srcId="{47D9FEB9-CF92-411D-A885-5EA2409AE0E8}" destId="{3DFC00CE-9B43-4823-978E-ADEFE48AAB1D}" srcOrd="0" destOrd="0" presId="urn:microsoft.com/office/officeart/2005/8/layout/default"/>
    <dgm:cxn modelId="{E8F20652-00E2-422E-96D2-FEDE3754658B}" type="presOf" srcId="{18984A6E-0854-42DA-ABFB-6C1D419A9BE3}" destId="{B7BB4642-963D-4FAE-8E36-563215792D09}" srcOrd="0" destOrd="0" presId="urn:microsoft.com/office/officeart/2005/8/layout/default"/>
    <dgm:cxn modelId="{5634C159-1A18-4637-9C52-DC261D1C6F5E}" type="presOf" srcId="{06B69F11-C8C1-4358-8C8A-3A222A315265}" destId="{00EA7480-2A3C-43E3-9FD5-0EB67AB6DC97}" srcOrd="0" destOrd="0" presId="urn:microsoft.com/office/officeart/2005/8/layout/default"/>
    <dgm:cxn modelId="{E579A47D-2D7D-423D-BD4E-9F24CE1EB654}" srcId="{A98196B4-B5FC-4F4E-842A-1B9FE2C72225}" destId="{47D9FEB9-CF92-411D-A885-5EA2409AE0E8}" srcOrd="3" destOrd="0" parTransId="{FD5DD581-880D-41A2-AF25-CBD868DFF014}" sibTransId="{4AFB38D3-FF1A-45E6-9320-1306CBCC827A}"/>
    <dgm:cxn modelId="{4A687C82-CAF5-4429-AB2F-DB5230A66661}" type="presOf" srcId="{F2D413D2-FB66-47D3-B955-D5F99F6D7454}" destId="{F8A19961-7353-483E-A674-79273F998B1D}" srcOrd="0" destOrd="0" presId="urn:microsoft.com/office/officeart/2005/8/layout/default"/>
    <dgm:cxn modelId="{CC960089-B7AF-4473-84E4-45AA8846D444}" srcId="{A98196B4-B5FC-4F4E-842A-1B9FE2C72225}" destId="{086E699B-DB9C-4DEC-B8B0-8008E0561DB7}" srcOrd="0" destOrd="0" parTransId="{468F2882-742F-4C1B-8916-AC23B56B6ACA}" sibTransId="{5A174934-EA95-4A57-8782-8BD6893D050D}"/>
    <dgm:cxn modelId="{B0A0DE95-9EE3-4BFA-8C42-15C7CD550604}" srcId="{A98196B4-B5FC-4F4E-842A-1B9FE2C72225}" destId="{06B69F11-C8C1-4358-8C8A-3A222A315265}" srcOrd="1" destOrd="0" parTransId="{195113AF-CD4C-4175-8C76-83012BE4CFA0}" sibTransId="{5A21C643-2E33-4C9D-9393-6093263C176C}"/>
    <dgm:cxn modelId="{458D62AB-7ED4-41F1-B8C3-CF6478E2BE17}" srcId="{A98196B4-B5FC-4F4E-842A-1B9FE2C72225}" destId="{18984A6E-0854-42DA-ABFB-6C1D419A9BE3}" srcOrd="5" destOrd="0" parTransId="{52526B1E-E51F-4098-B2AE-8352DCCE0599}" sibTransId="{75C9D407-D53C-4C39-A89F-C37F7EF48F0F}"/>
    <dgm:cxn modelId="{874414AF-65CD-4655-832D-47179F077E1B}" type="presOf" srcId="{8D856707-60CD-482B-86CD-442B7B5D48DD}" destId="{1A90EE08-7D66-4C30-B7E3-DA706426E7C7}" srcOrd="0" destOrd="0" presId="urn:microsoft.com/office/officeart/2005/8/layout/default"/>
    <dgm:cxn modelId="{130222B4-611D-4E8C-8809-1AA0E3BEDC4E}" srcId="{A98196B4-B5FC-4F4E-842A-1B9FE2C72225}" destId="{F2D413D2-FB66-47D3-B955-D5F99F6D7454}" srcOrd="4" destOrd="0" parTransId="{F026E970-17E8-419E-A2B1-2856C63BB113}" sibTransId="{83B67674-8BEF-4268-BD2B-F232171C61E7}"/>
    <dgm:cxn modelId="{78191CB6-B5EC-4B57-A3AA-CA1BBA90275D}" type="presOf" srcId="{086E699B-DB9C-4DEC-B8B0-8008E0561DB7}" destId="{40B133D3-7701-4656-8AFC-BDB927127DE4}" srcOrd="0" destOrd="0" presId="urn:microsoft.com/office/officeart/2005/8/layout/default"/>
    <dgm:cxn modelId="{D47B16BE-FD9C-4E27-913C-3B369FC06023}" srcId="{A98196B4-B5FC-4F4E-842A-1B9FE2C72225}" destId="{8D856707-60CD-482B-86CD-442B7B5D48DD}" srcOrd="2" destOrd="0" parTransId="{B37A0BBB-B348-45E7-A7CD-5D719DD8A979}" sibTransId="{4FDB4849-2192-4AEC-949A-E98B83ADD6C9}"/>
    <dgm:cxn modelId="{C41BD719-3117-426B-BE4C-E3E0770E2F00}" type="presParOf" srcId="{CA529488-27CD-4491-9FF2-3E5B3D0C062D}" destId="{40B133D3-7701-4656-8AFC-BDB927127DE4}" srcOrd="0" destOrd="0" presId="urn:microsoft.com/office/officeart/2005/8/layout/default"/>
    <dgm:cxn modelId="{E9326221-645C-47DB-9D74-5F848D8B5F4B}" type="presParOf" srcId="{CA529488-27CD-4491-9FF2-3E5B3D0C062D}" destId="{C68C46D1-7A4F-4267-A3BB-3A67953F99C5}" srcOrd="1" destOrd="0" presId="urn:microsoft.com/office/officeart/2005/8/layout/default"/>
    <dgm:cxn modelId="{F21486BE-55D4-469A-9C53-49247BB391BC}" type="presParOf" srcId="{CA529488-27CD-4491-9FF2-3E5B3D0C062D}" destId="{00EA7480-2A3C-43E3-9FD5-0EB67AB6DC97}" srcOrd="2" destOrd="0" presId="urn:microsoft.com/office/officeart/2005/8/layout/default"/>
    <dgm:cxn modelId="{B6E28C06-9893-4AED-947D-825D1F88773D}" type="presParOf" srcId="{CA529488-27CD-4491-9FF2-3E5B3D0C062D}" destId="{87C2BFE8-E1BC-4061-9400-0FDB053AD3DD}" srcOrd="3" destOrd="0" presId="urn:microsoft.com/office/officeart/2005/8/layout/default"/>
    <dgm:cxn modelId="{7DBC4014-D0A9-42BC-9AC8-6A004469D76A}" type="presParOf" srcId="{CA529488-27CD-4491-9FF2-3E5B3D0C062D}" destId="{1A90EE08-7D66-4C30-B7E3-DA706426E7C7}" srcOrd="4" destOrd="0" presId="urn:microsoft.com/office/officeart/2005/8/layout/default"/>
    <dgm:cxn modelId="{FF3DBCBC-707B-4457-9276-38D260DFFA29}" type="presParOf" srcId="{CA529488-27CD-4491-9FF2-3E5B3D0C062D}" destId="{6283AD39-BB75-4D58-A373-DB8EBC7FA705}" srcOrd="5" destOrd="0" presId="urn:microsoft.com/office/officeart/2005/8/layout/default"/>
    <dgm:cxn modelId="{DE8ED18D-D878-47AA-9A5B-85652A09E564}" type="presParOf" srcId="{CA529488-27CD-4491-9FF2-3E5B3D0C062D}" destId="{3DFC00CE-9B43-4823-978E-ADEFE48AAB1D}" srcOrd="6" destOrd="0" presId="urn:microsoft.com/office/officeart/2005/8/layout/default"/>
    <dgm:cxn modelId="{6E99C8BF-6F64-47D8-82F5-8AF4AFC9D561}" type="presParOf" srcId="{CA529488-27CD-4491-9FF2-3E5B3D0C062D}" destId="{D87822D8-9565-4A77-B467-812934C833A1}" srcOrd="7" destOrd="0" presId="urn:microsoft.com/office/officeart/2005/8/layout/default"/>
    <dgm:cxn modelId="{297A1CB5-C44E-4165-A115-A12FA346EC3E}" type="presParOf" srcId="{CA529488-27CD-4491-9FF2-3E5B3D0C062D}" destId="{F8A19961-7353-483E-A674-79273F998B1D}" srcOrd="8" destOrd="0" presId="urn:microsoft.com/office/officeart/2005/8/layout/default"/>
    <dgm:cxn modelId="{FFBFD802-0FB3-4A7D-B1BF-98EAECC7B67A}" type="presParOf" srcId="{CA529488-27CD-4491-9FF2-3E5B3D0C062D}" destId="{319150A5-FB07-49A6-BC09-77CBC008D84D}" srcOrd="9" destOrd="0" presId="urn:microsoft.com/office/officeart/2005/8/layout/default"/>
    <dgm:cxn modelId="{13084DD0-FEB2-4B6C-9085-E07CB36B619D}" type="presParOf" srcId="{CA529488-27CD-4491-9FF2-3E5B3D0C062D}" destId="{B7BB4642-963D-4FAE-8E36-563215792D0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98196B4-B5FC-4F4E-842A-1B9FE2C7222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6E699B-DB9C-4DEC-B8B0-8008E0561DB7}">
      <dgm:prSet phldrT="[Text]"/>
      <dgm:spPr/>
      <dgm:t>
        <a:bodyPr/>
        <a:lstStyle/>
        <a:p>
          <a:pPr>
            <a:buNone/>
          </a:pPr>
          <a:r>
            <a:rPr lang="en-GB" dirty="0"/>
            <a:t>DIRECTION</a:t>
          </a:r>
        </a:p>
      </dgm:t>
    </dgm:pt>
    <dgm:pt modelId="{468F2882-742F-4C1B-8916-AC23B56B6ACA}" type="parTrans" cxnId="{CC960089-B7AF-4473-84E4-45AA8846D444}">
      <dgm:prSet/>
      <dgm:spPr/>
      <dgm:t>
        <a:bodyPr/>
        <a:lstStyle/>
        <a:p>
          <a:endParaRPr lang="en-GB"/>
        </a:p>
      </dgm:t>
    </dgm:pt>
    <dgm:pt modelId="{5A174934-EA95-4A57-8782-8BD6893D050D}" type="sibTrans" cxnId="{CC960089-B7AF-4473-84E4-45AA8846D444}">
      <dgm:prSet/>
      <dgm:spPr/>
      <dgm:t>
        <a:bodyPr/>
        <a:lstStyle/>
        <a:p>
          <a:endParaRPr lang="en-GB"/>
        </a:p>
      </dgm:t>
    </dgm:pt>
    <dgm:pt modelId="{06B69F11-C8C1-4358-8C8A-3A222A315265}">
      <dgm:prSet phldrT="[Text]"/>
      <dgm:spPr/>
      <dgm:t>
        <a:bodyPr/>
        <a:lstStyle/>
        <a:p>
          <a:pPr>
            <a:buNone/>
          </a:pPr>
          <a:r>
            <a:rPr lang="en-GB"/>
            <a:t>LISTENING</a:t>
          </a:r>
          <a:endParaRPr lang="en-GB" dirty="0"/>
        </a:p>
      </dgm:t>
    </dgm:pt>
    <dgm:pt modelId="{195113AF-CD4C-4175-8C76-83012BE4CFA0}" type="parTrans" cxnId="{B0A0DE95-9EE3-4BFA-8C42-15C7CD550604}">
      <dgm:prSet/>
      <dgm:spPr/>
      <dgm:t>
        <a:bodyPr/>
        <a:lstStyle/>
        <a:p>
          <a:endParaRPr lang="en-GB"/>
        </a:p>
      </dgm:t>
    </dgm:pt>
    <dgm:pt modelId="{5A21C643-2E33-4C9D-9393-6093263C176C}" type="sibTrans" cxnId="{B0A0DE95-9EE3-4BFA-8C42-15C7CD550604}">
      <dgm:prSet/>
      <dgm:spPr/>
      <dgm:t>
        <a:bodyPr/>
        <a:lstStyle/>
        <a:p>
          <a:endParaRPr lang="en-GB"/>
        </a:p>
      </dgm:t>
    </dgm:pt>
    <dgm:pt modelId="{8D856707-60CD-482B-86CD-442B7B5D48DD}">
      <dgm:prSet phldrT="[Text]"/>
      <dgm:spPr/>
      <dgm:t>
        <a:bodyPr/>
        <a:lstStyle/>
        <a:p>
          <a:pPr>
            <a:buNone/>
          </a:pPr>
          <a:r>
            <a:rPr lang="en-GB" dirty="0"/>
            <a:t>INVOLVING</a:t>
          </a:r>
        </a:p>
      </dgm:t>
    </dgm:pt>
    <dgm:pt modelId="{B37A0BBB-B348-45E7-A7CD-5D719DD8A979}" type="parTrans" cxnId="{D47B16BE-FD9C-4E27-913C-3B369FC06023}">
      <dgm:prSet/>
      <dgm:spPr/>
      <dgm:t>
        <a:bodyPr/>
        <a:lstStyle/>
        <a:p>
          <a:endParaRPr lang="en-GB"/>
        </a:p>
      </dgm:t>
    </dgm:pt>
    <dgm:pt modelId="{4FDB4849-2192-4AEC-949A-E98B83ADD6C9}" type="sibTrans" cxnId="{D47B16BE-FD9C-4E27-913C-3B369FC06023}">
      <dgm:prSet/>
      <dgm:spPr/>
      <dgm:t>
        <a:bodyPr/>
        <a:lstStyle/>
        <a:p>
          <a:endParaRPr lang="en-GB"/>
        </a:p>
      </dgm:t>
    </dgm:pt>
    <dgm:pt modelId="{47D9FEB9-CF92-411D-A885-5EA2409AE0E8}">
      <dgm:prSet phldrT="[Text]"/>
      <dgm:spPr/>
      <dgm:t>
        <a:bodyPr/>
        <a:lstStyle/>
        <a:p>
          <a:pPr>
            <a:buNone/>
          </a:pPr>
          <a:r>
            <a:rPr lang="en-GB" dirty="0"/>
            <a:t>SUPPORTING</a:t>
          </a:r>
        </a:p>
      </dgm:t>
    </dgm:pt>
    <dgm:pt modelId="{FD5DD581-880D-41A2-AF25-CBD868DFF014}" type="parTrans" cxnId="{E579A47D-2D7D-423D-BD4E-9F24CE1EB654}">
      <dgm:prSet/>
      <dgm:spPr/>
      <dgm:t>
        <a:bodyPr/>
        <a:lstStyle/>
        <a:p>
          <a:endParaRPr lang="en-GB"/>
        </a:p>
      </dgm:t>
    </dgm:pt>
    <dgm:pt modelId="{4AFB38D3-FF1A-45E6-9320-1306CBCC827A}" type="sibTrans" cxnId="{E579A47D-2D7D-423D-BD4E-9F24CE1EB654}">
      <dgm:prSet/>
      <dgm:spPr/>
      <dgm:t>
        <a:bodyPr/>
        <a:lstStyle/>
        <a:p>
          <a:endParaRPr lang="en-GB"/>
        </a:p>
      </dgm:t>
    </dgm:pt>
    <dgm:pt modelId="{18984A6E-0854-42DA-ABFB-6C1D419A9BE3}">
      <dgm:prSet phldrT="[Text]"/>
      <dgm:spPr/>
      <dgm:t>
        <a:bodyPr/>
        <a:lstStyle/>
        <a:p>
          <a:pPr>
            <a:buNone/>
          </a:pPr>
          <a:r>
            <a:rPr lang="en-GB"/>
            <a:t>ACTING</a:t>
          </a:r>
          <a:endParaRPr lang="en-GB" dirty="0"/>
        </a:p>
      </dgm:t>
    </dgm:pt>
    <dgm:pt modelId="{52526B1E-E51F-4098-B2AE-8352DCCE0599}" type="parTrans" cxnId="{458D62AB-7ED4-41F1-B8C3-CF6478E2BE17}">
      <dgm:prSet/>
      <dgm:spPr/>
      <dgm:t>
        <a:bodyPr/>
        <a:lstStyle/>
        <a:p>
          <a:endParaRPr lang="en-GB"/>
        </a:p>
      </dgm:t>
    </dgm:pt>
    <dgm:pt modelId="{75C9D407-D53C-4C39-A89F-C37F7EF48F0F}" type="sibTrans" cxnId="{458D62AB-7ED4-41F1-B8C3-CF6478E2BE17}">
      <dgm:prSet/>
      <dgm:spPr/>
      <dgm:t>
        <a:bodyPr/>
        <a:lstStyle/>
        <a:p>
          <a:endParaRPr lang="en-GB"/>
        </a:p>
      </dgm:t>
    </dgm:pt>
    <dgm:pt modelId="{F2D413D2-FB66-47D3-B955-D5F99F6D7454}">
      <dgm:prSet/>
      <dgm:spPr/>
      <dgm:t>
        <a:bodyPr/>
        <a:lstStyle/>
        <a:p>
          <a:pPr>
            <a:buNone/>
          </a:pPr>
          <a:r>
            <a:rPr lang="en-GB"/>
            <a:t>CHALLENGING</a:t>
          </a:r>
          <a:endParaRPr lang="en-GB" dirty="0"/>
        </a:p>
      </dgm:t>
    </dgm:pt>
    <dgm:pt modelId="{F026E970-17E8-419E-A2B1-2856C63BB113}" type="parTrans" cxnId="{130222B4-611D-4E8C-8809-1AA0E3BEDC4E}">
      <dgm:prSet/>
      <dgm:spPr/>
      <dgm:t>
        <a:bodyPr/>
        <a:lstStyle/>
        <a:p>
          <a:endParaRPr lang="en-GB"/>
        </a:p>
      </dgm:t>
    </dgm:pt>
    <dgm:pt modelId="{83B67674-8BEF-4268-BD2B-F232171C61E7}" type="sibTrans" cxnId="{130222B4-611D-4E8C-8809-1AA0E3BEDC4E}">
      <dgm:prSet/>
      <dgm:spPr/>
      <dgm:t>
        <a:bodyPr/>
        <a:lstStyle/>
        <a:p>
          <a:endParaRPr lang="en-GB"/>
        </a:p>
      </dgm:t>
    </dgm:pt>
    <dgm:pt modelId="{CA529488-27CD-4491-9FF2-3E5B3D0C062D}" type="pres">
      <dgm:prSet presAssocID="{A98196B4-B5FC-4F4E-842A-1B9FE2C72225}" presName="diagram" presStyleCnt="0">
        <dgm:presLayoutVars>
          <dgm:dir/>
          <dgm:resizeHandles val="exact"/>
        </dgm:presLayoutVars>
      </dgm:prSet>
      <dgm:spPr/>
    </dgm:pt>
    <dgm:pt modelId="{40B133D3-7701-4656-8AFC-BDB927127DE4}" type="pres">
      <dgm:prSet presAssocID="{086E699B-DB9C-4DEC-B8B0-8008E0561DB7}" presName="node" presStyleLbl="node1" presStyleIdx="0" presStyleCnt="6">
        <dgm:presLayoutVars>
          <dgm:bulletEnabled val="1"/>
        </dgm:presLayoutVars>
      </dgm:prSet>
      <dgm:spPr/>
    </dgm:pt>
    <dgm:pt modelId="{C68C46D1-7A4F-4267-A3BB-3A67953F99C5}" type="pres">
      <dgm:prSet presAssocID="{5A174934-EA95-4A57-8782-8BD6893D050D}" presName="sibTrans" presStyleCnt="0"/>
      <dgm:spPr/>
    </dgm:pt>
    <dgm:pt modelId="{00EA7480-2A3C-43E3-9FD5-0EB67AB6DC97}" type="pres">
      <dgm:prSet presAssocID="{06B69F11-C8C1-4358-8C8A-3A222A315265}" presName="node" presStyleLbl="node1" presStyleIdx="1" presStyleCnt="6">
        <dgm:presLayoutVars>
          <dgm:bulletEnabled val="1"/>
        </dgm:presLayoutVars>
      </dgm:prSet>
      <dgm:spPr/>
    </dgm:pt>
    <dgm:pt modelId="{87C2BFE8-E1BC-4061-9400-0FDB053AD3DD}" type="pres">
      <dgm:prSet presAssocID="{5A21C643-2E33-4C9D-9393-6093263C176C}" presName="sibTrans" presStyleCnt="0"/>
      <dgm:spPr/>
    </dgm:pt>
    <dgm:pt modelId="{1A90EE08-7D66-4C30-B7E3-DA706426E7C7}" type="pres">
      <dgm:prSet presAssocID="{8D856707-60CD-482B-86CD-442B7B5D48DD}" presName="node" presStyleLbl="node1" presStyleIdx="2" presStyleCnt="6">
        <dgm:presLayoutVars>
          <dgm:bulletEnabled val="1"/>
        </dgm:presLayoutVars>
      </dgm:prSet>
      <dgm:spPr/>
    </dgm:pt>
    <dgm:pt modelId="{6283AD39-BB75-4D58-A373-DB8EBC7FA705}" type="pres">
      <dgm:prSet presAssocID="{4FDB4849-2192-4AEC-949A-E98B83ADD6C9}" presName="sibTrans" presStyleCnt="0"/>
      <dgm:spPr/>
    </dgm:pt>
    <dgm:pt modelId="{3DFC00CE-9B43-4823-978E-ADEFE48AAB1D}" type="pres">
      <dgm:prSet presAssocID="{47D9FEB9-CF92-411D-A885-5EA2409AE0E8}" presName="node" presStyleLbl="node1" presStyleIdx="3" presStyleCnt="6">
        <dgm:presLayoutVars>
          <dgm:bulletEnabled val="1"/>
        </dgm:presLayoutVars>
      </dgm:prSet>
      <dgm:spPr/>
    </dgm:pt>
    <dgm:pt modelId="{D87822D8-9565-4A77-B467-812934C833A1}" type="pres">
      <dgm:prSet presAssocID="{4AFB38D3-FF1A-45E6-9320-1306CBCC827A}" presName="sibTrans" presStyleCnt="0"/>
      <dgm:spPr/>
    </dgm:pt>
    <dgm:pt modelId="{F8A19961-7353-483E-A674-79273F998B1D}" type="pres">
      <dgm:prSet presAssocID="{F2D413D2-FB66-47D3-B955-D5F99F6D7454}" presName="node" presStyleLbl="node1" presStyleIdx="4" presStyleCnt="6">
        <dgm:presLayoutVars>
          <dgm:bulletEnabled val="1"/>
        </dgm:presLayoutVars>
      </dgm:prSet>
      <dgm:spPr/>
    </dgm:pt>
    <dgm:pt modelId="{319150A5-FB07-49A6-BC09-77CBC008D84D}" type="pres">
      <dgm:prSet presAssocID="{83B67674-8BEF-4268-BD2B-F232171C61E7}" presName="sibTrans" presStyleCnt="0"/>
      <dgm:spPr/>
    </dgm:pt>
    <dgm:pt modelId="{B7BB4642-963D-4FAE-8E36-563215792D09}" type="pres">
      <dgm:prSet presAssocID="{18984A6E-0854-42DA-ABFB-6C1D419A9BE3}" presName="node" presStyleLbl="node1" presStyleIdx="5" presStyleCnt="6">
        <dgm:presLayoutVars>
          <dgm:bulletEnabled val="1"/>
        </dgm:presLayoutVars>
      </dgm:prSet>
      <dgm:spPr/>
    </dgm:pt>
  </dgm:ptLst>
  <dgm:cxnLst>
    <dgm:cxn modelId="{5935E11A-FAA9-4DA6-B044-08C044CD1AC5}" type="presOf" srcId="{A98196B4-B5FC-4F4E-842A-1B9FE2C72225}" destId="{CA529488-27CD-4491-9FF2-3E5B3D0C062D}" srcOrd="0" destOrd="0" presId="urn:microsoft.com/office/officeart/2005/8/layout/default"/>
    <dgm:cxn modelId="{521CE160-C97B-4807-ADF6-FF06D142D9BA}" type="presOf" srcId="{47D9FEB9-CF92-411D-A885-5EA2409AE0E8}" destId="{3DFC00CE-9B43-4823-978E-ADEFE48AAB1D}" srcOrd="0" destOrd="0" presId="urn:microsoft.com/office/officeart/2005/8/layout/default"/>
    <dgm:cxn modelId="{E8F20652-00E2-422E-96D2-FEDE3754658B}" type="presOf" srcId="{18984A6E-0854-42DA-ABFB-6C1D419A9BE3}" destId="{B7BB4642-963D-4FAE-8E36-563215792D09}" srcOrd="0" destOrd="0" presId="urn:microsoft.com/office/officeart/2005/8/layout/default"/>
    <dgm:cxn modelId="{5634C159-1A18-4637-9C52-DC261D1C6F5E}" type="presOf" srcId="{06B69F11-C8C1-4358-8C8A-3A222A315265}" destId="{00EA7480-2A3C-43E3-9FD5-0EB67AB6DC97}" srcOrd="0" destOrd="0" presId="urn:microsoft.com/office/officeart/2005/8/layout/default"/>
    <dgm:cxn modelId="{E579A47D-2D7D-423D-BD4E-9F24CE1EB654}" srcId="{A98196B4-B5FC-4F4E-842A-1B9FE2C72225}" destId="{47D9FEB9-CF92-411D-A885-5EA2409AE0E8}" srcOrd="3" destOrd="0" parTransId="{FD5DD581-880D-41A2-AF25-CBD868DFF014}" sibTransId="{4AFB38D3-FF1A-45E6-9320-1306CBCC827A}"/>
    <dgm:cxn modelId="{4A687C82-CAF5-4429-AB2F-DB5230A66661}" type="presOf" srcId="{F2D413D2-FB66-47D3-B955-D5F99F6D7454}" destId="{F8A19961-7353-483E-A674-79273F998B1D}" srcOrd="0" destOrd="0" presId="urn:microsoft.com/office/officeart/2005/8/layout/default"/>
    <dgm:cxn modelId="{CC960089-B7AF-4473-84E4-45AA8846D444}" srcId="{A98196B4-B5FC-4F4E-842A-1B9FE2C72225}" destId="{086E699B-DB9C-4DEC-B8B0-8008E0561DB7}" srcOrd="0" destOrd="0" parTransId="{468F2882-742F-4C1B-8916-AC23B56B6ACA}" sibTransId="{5A174934-EA95-4A57-8782-8BD6893D050D}"/>
    <dgm:cxn modelId="{B0A0DE95-9EE3-4BFA-8C42-15C7CD550604}" srcId="{A98196B4-B5FC-4F4E-842A-1B9FE2C72225}" destId="{06B69F11-C8C1-4358-8C8A-3A222A315265}" srcOrd="1" destOrd="0" parTransId="{195113AF-CD4C-4175-8C76-83012BE4CFA0}" sibTransId="{5A21C643-2E33-4C9D-9393-6093263C176C}"/>
    <dgm:cxn modelId="{458D62AB-7ED4-41F1-B8C3-CF6478E2BE17}" srcId="{A98196B4-B5FC-4F4E-842A-1B9FE2C72225}" destId="{18984A6E-0854-42DA-ABFB-6C1D419A9BE3}" srcOrd="5" destOrd="0" parTransId="{52526B1E-E51F-4098-B2AE-8352DCCE0599}" sibTransId="{75C9D407-D53C-4C39-A89F-C37F7EF48F0F}"/>
    <dgm:cxn modelId="{874414AF-65CD-4655-832D-47179F077E1B}" type="presOf" srcId="{8D856707-60CD-482B-86CD-442B7B5D48DD}" destId="{1A90EE08-7D66-4C30-B7E3-DA706426E7C7}" srcOrd="0" destOrd="0" presId="urn:microsoft.com/office/officeart/2005/8/layout/default"/>
    <dgm:cxn modelId="{130222B4-611D-4E8C-8809-1AA0E3BEDC4E}" srcId="{A98196B4-B5FC-4F4E-842A-1B9FE2C72225}" destId="{F2D413D2-FB66-47D3-B955-D5F99F6D7454}" srcOrd="4" destOrd="0" parTransId="{F026E970-17E8-419E-A2B1-2856C63BB113}" sibTransId="{83B67674-8BEF-4268-BD2B-F232171C61E7}"/>
    <dgm:cxn modelId="{78191CB6-B5EC-4B57-A3AA-CA1BBA90275D}" type="presOf" srcId="{086E699B-DB9C-4DEC-B8B0-8008E0561DB7}" destId="{40B133D3-7701-4656-8AFC-BDB927127DE4}" srcOrd="0" destOrd="0" presId="urn:microsoft.com/office/officeart/2005/8/layout/default"/>
    <dgm:cxn modelId="{D47B16BE-FD9C-4E27-913C-3B369FC06023}" srcId="{A98196B4-B5FC-4F4E-842A-1B9FE2C72225}" destId="{8D856707-60CD-482B-86CD-442B7B5D48DD}" srcOrd="2" destOrd="0" parTransId="{B37A0BBB-B348-45E7-A7CD-5D719DD8A979}" sibTransId="{4FDB4849-2192-4AEC-949A-E98B83ADD6C9}"/>
    <dgm:cxn modelId="{C41BD719-3117-426B-BE4C-E3E0770E2F00}" type="presParOf" srcId="{CA529488-27CD-4491-9FF2-3E5B3D0C062D}" destId="{40B133D3-7701-4656-8AFC-BDB927127DE4}" srcOrd="0" destOrd="0" presId="urn:microsoft.com/office/officeart/2005/8/layout/default"/>
    <dgm:cxn modelId="{E9326221-645C-47DB-9D74-5F848D8B5F4B}" type="presParOf" srcId="{CA529488-27CD-4491-9FF2-3E5B3D0C062D}" destId="{C68C46D1-7A4F-4267-A3BB-3A67953F99C5}" srcOrd="1" destOrd="0" presId="urn:microsoft.com/office/officeart/2005/8/layout/default"/>
    <dgm:cxn modelId="{F21486BE-55D4-469A-9C53-49247BB391BC}" type="presParOf" srcId="{CA529488-27CD-4491-9FF2-3E5B3D0C062D}" destId="{00EA7480-2A3C-43E3-9FD5-0EB67AB6DC97}" srcOrd="2" destOrd="0" presId="urn:microsoft.com/office/officeart/2005/8/layout/default"/>
    <dgm:cxn modelId="{B6E28C06-9893-4AED-947D-825D1F88773D}" type="presParOf" srcId="{CA529488-27CD-4491-9FF2-3E5B3D0C062D}" destId="{87C2BFE8-E1BC-4061-9400-0FDB053AD3DD}" srcOrd="3" destOrd="0" presId="urn:microsoft.com/office/officeart/2005/8/layout/default"/>
    <dgm:cxn modelId="{7DBC4014-D0A9-42BC-9AC8-6A004469D76A}" type="presParOf" srcId="{CA529488-27CD-4491-9FF2-3E5B3D0C062D}" destId="{1A90EE08-7D66-4C30-B7E3-DA706426E7C7}" srcOrd="4" destOrd="0" presId="urn:microsoft.com/office/officeart/2005/8/layout/default"/>
    <dgm:cxn modelId="{FF3DBCBC-707B-4457-9276-38D260DFFA29}" type="presParOf" srcId="{CA529488-27CD-4491-9FF2-3E5B3D0C062D}" destId="{6283AD39-BB75-4D58-A373-DB8EBC7FA705}" srcOrd="5" destOrd="0" presId="urn:microsoft.com/office/officeart/2005/8/layout/default"/>
    <dgm:cxn modelId="{DE8ED18D-D878-47AA-9A5B-85652A09E564}" type="presParOf" srcId="{CA529488-27CD-4491-9FF2-3E5B3D0C062D}" destId="{3DFC00CE-9B43-4823-978E-ADEFE48AAB1D}" srcOrd="6" destOrd="0" presId="urn:microsoft.com/office/officeart/2005/8/layout/default"/>
    <dgm:cxn modelId="{6E99C8BF-6F64-47D8-82F5-8AF4AFC9D561}" type="presParOf" srcId="{CA529488-27CD-4491-9FF2-3E5B3D0C062D}" destId="{D87822D8-9565-4A77-B467-812934C833A1}" srcOrd="7" destOrd="0" presId="urn:microsoft.com/office/officeart/2005/8/layout/default"/>
    <dgm:cxn modelId="{297A1CB5-C44E-4165-A115-A12FA346EC3E}" type="presParOf" srcId="{CA529488-27CD-4491-9FF2-3E5B3D0C062D}" destId="{F8A19961-7353-483E-A674-79273F998B1D}" srcOrd="8" destOrd="0" presId="urn:microsoft.com/office/officeart/2005/8/layout/default"/>
    <dgm:cxn modelId="{FFBFD802-0FB3-4A7D-B1BF-98EAECC7B67A}" type="presParOf" srcId="{CA529488-27CD-4491-9FF2-3E5B3D0C062D}" destId="{319150A5-FB07-49A6-BC09-77CBC008D84D}" srcOrd="9" destOrd="0" presId="urn:microsoft.com/office/officeart/2005/8/layout/default"/>
    <dgm:cxn modelId="{13084DD0-FEB2-4B6C-9085-E07CB36B619D}" type="presParOf" srcId="{CA529488-27CD-4491-9FF2-3E5B3D0C062D}" destId="{B7BB4642-963D-4FAE-8E36-563215792D0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B133D3-7701-4656-8AFC-BDB927127DE4}">
      <dsp:nvSpPr>
        <dsp:cNvPr id="0" name=""/>
        <dsp:cNvSpPr/>
      </dsp:nvSpPr>
      <dsp:spPr>
        <a:xfrm>
          <a:off x="0" y="62169"/>
          <a:ext cx="3288453" cy="1973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DIRECTION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500" kern="1200" dirty="0"/>
            <a:t>What are we trying to achieve?</a:t>
          </a:r>
        </a:p>
      </dsp:txBody>
      <dsp:txXfrm>
        <a:off x="0" y="62169"/>
        <a:ext cx="3288453" cy="1973071"/>
      </dsp:txXfrm>
    </dsp:sp>
    <dsp:sp modelId="{00EA7480-2A3C-43E3-9FD5-0EB67AB6DC97}">
      <dsp:nvSpPr>
        <dsp:cNvPr id="0" name=""/>
        <dsp:cNvSpPr/>
      </dsp:nvSpPr>
      <dsp:spPr>
        <a:xfrm>
          <a:off x="3617298" y="62169"/>
          <a:ext cx="3288453" cy="1973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LISTENING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500" kern="1200" dirty="0"/>
            <a:t>What do we need to understand?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2500" kern="1200" dirty="0"/>
        </a:p>
      </dsp:txBody>
      <dsp:txXfrm>
        <a:off x="3617298" y="62169"/>
        <a:ext cx="3288453" cy="1973071"/>
      </dsp:txXfrm>
    </dsp:sp>
    <dsp:sp modelId="{1A90EE08-7D66-4C30-B7E3-DA706426E7C7}">
      <dsp:nvSpPr>
        <dsp:cNvPr id="0" name=""/>
        <dsp:cNvSpPr/>
      </dsp:nvSpPr>
      <dsp:spPr>
        <a:xfrm>
          <a:off x="7234596" y="62169"/>
          <a:ext cx="3288453" cy="1973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INVOLVING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500" kern="1200" dirty="0"/>
            <a:t>Whose contribution do we need?</a:t>
          </a:r>
        </a:p>
      </dsp:txBody>
      <dsp:txXfrm>
        <a:off x="7234596" y="62169"/>
        <a:ext cx="3288453" cy="1973071"/>
      </dsp:txXfrm>
    </dsp:sp>
    <dsp:sp modelId="{3DFC00CE-9B43-4823-978E-ADEFE48AAB1D}">
      <dsp:nvSpPr>
        <dsp:cNvPr id="0" name=""/>
        <dsp:cNvSpPr/>
      </dsp:nvSpPr>
      <dsp:spPr>
        <a:xfrm>
          <a:off x="0" y="2364086"/>
          <a:ext cx="3288453" cy="1973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SUPPORTING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500" kern="1200" dirty="0"/>
            <a:t>What would help someone succeed?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2500" kern="1200" dirty="0"/>
        </a:p>
      </dsp:txBody>
      <dsp:txXfrm>
        <a:off x="0" y="2364086"/>
        <a:ext cx="3288453" cy="1973071"/>
      </dsp:txXfrm>
    </dsp:sp>
    <dsp:sp modelId="{F8A19961-7353-483E-A674-79273F998B1D}">
      <dsp:nvSpPr>
        <dsp:cNvPr id="0" name=""/>
        <dsp:cNvSpPr/>
      </dsp:nvSpPr>
      <dsp:spPr>
        <a:xfrm>
          <a:off x="3617298" y="2364086"/>
          <a:ext cx="3288453" cy="1973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CHALLENGING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500" kern="1200" dirty="0"/>
            <a:t>What needs questioning?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2500" kern="1200" dirty="0"/>
        </a:p>
      </dsp:txBody>
      <dsp:txXfrm>
        <a:off x="3617298" y="2364086"/>
        <a:ext cx="3288453" cy="1973071"/>
      </dsp:txXfrm>
    </dsp:sp>
    <dsp:sp modelId="{B7BB4642-963D-4FAE-8E36-563215792D09}">
      <dsp:nvSpPr>
        <dsp:cNvPr id="0" name=""/>
        <dsp:cNvSpPr/>
      </dsp:nvSpPr>
      <dsp:spPr>
        <a:xfrm>
          <a:off x="7234596" y="2364086"/>
          <a:ext cx="3288453" cy="1973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ACTING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500" kern="1200" dirty="0"/>
            <a:t>What needs to happen now?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2500" kern="1200" dirty="0"/>
        </a:p>
      </dsp:txBody>
      <dsp:txXfrm>
        <a:off x="7234596" y="2364086"/>
        <a:ext cx="3288453" cy="19730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B133D3-7701-4656-8AFC-BDB927127DE4}">
      <dsp:nvSpPr>
        <dsp:cNvPr id="0" name=""/>
        <dsp:cNvSpPr/>
      </dsp:nvSpPr>
      <dsp:spPr>
        <a:xfrm>
          <a:off x="1220" y="525771"/>
          <a:ext cx="1537337" cy="92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DIRECTION</a:t>
          </a:r>
        </a:p>
      </dsp:txBody>
      <dsp:txXfrm>
        <a:off x="1220" y="525771"/>
        <a:ext cx="1537337" cy="922402"/>
      </dsp:txXfrm>
    </dsp:sp>
    <dsp:sp modelId="{00EA7480-2A3C-43E3-9FD5-0EB67AB6DC97}">
      <dsp:nvSpPr>
        <dsp:cNvPr id="0" name=""/>
        <dsp:cNvSpPr/>
      </dsp:nvSpPr>
      <dsp:spPr>
        <a:xfrm>
          <a:off x="1692291" y="525771"/>
          <a:ext cx="1537337" cy="92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LISTENING</a:t>
          </a:r>
        </a:p>
      </dsp:txBody>
      <dsp:txXfrm>
        <a:off x="1692291" y="525771"/>
        <a:ext cx="1537337" cy="922402"/>
      </dsp:txXfrm>
    </dsp:sp>
    <dsp:sp modelId="{1A90EE08-7D66-4C30-B7E3-DA706426E7C7}">
      <dsp:nvSpPr>
        <dsp:cNvPr id="0" name=""/>
        <dsp:cNvSpPr/>
      </dsp:nvSpPr>
      <dsp:spPr>
        <a:xfrm>
          <a:off x="3383363" y="525771"/>
          <a:ext cx="1537337" cy="92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INVOLVING</a:t>
          </a:r>
        </a:p>
      </dsp:txBody>
      <dsp:txXfrm>
        <a:off x="3383363" y="525771"/>
        <a:ext cx="1537337" cy="922402"/>
      </dsp:txXfrm>
    </dsp:sp>
    <dsp:sp modelId="{3DFC00CE-9B43-4823-978E-ADEFE48AAB1D}">
      <dsp:nvSpPr>
        <dsp:cNvPr id="0" name=""/>
        <dsp:cNvSpPr/>
      </dsp:nvSpPr>
      <dsp:spPr>
        <a:xfrm>
          <a:off x="5074434" y="525771"/>
          <a:ext cx="1537337" cy="92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SUPPORTING</a:t>
          </a:r>
        </a:p>
      </dsp:txBody>
      <dsp:txXfrm>
        <a:off x="5074434" y="525771"/>
        <a:ext cx="1537337" cy="922402"/>
      </dsp:txXfrm>
    </dsp:sp>
    <dsp:sp modelId="{F8A19961-7353-483E-A674-79273F998B1D}">
      <dsp:nvSpPr>
        <dsp:cNvPr id="0" name=""/>
        <dsp:cNvSpPr/>
      </dsp:nvSpPr>
      <dsp:spPr>
        <a:xfrm>
          <a:off x="6765506" y="525771"/>
          <a:ext cx="1537337" cy="92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CHALLENGING</a:t>
          </a:r>
        </a:p>
      </dsp:txBody>
      <dsp:txXfrm>
        <a:off x="6765506" y="525771"/>
        <a:ext cx="1537337" cy="922402"/>
      </dsp:txXfrm>
    </dsp:sp>
    <dsp:sp modelId="{B7BB4642-963D-4FAE-8E36-563215792D09}">
      <dsp:nvSpPr>
        <dsp:cNvPr id="0" name=""/>
        <dsp:cNvSpPr/>
      </dsp:nvSpPr>
      <dsp:spPr>
        <a:xfrm>
          <a:off x="8456578" y="525771"/>
          <a:ext cx="1537337" cy="92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ACTING</a:t>
          </a:r>
        </a:p>
      </dsp:txBody>
      <dsp:txXfrm>
        <a:off x="8456578" y="525771"/>
        <a:ext cx="1537337" cy="9224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B133D3-7701-4656-8AFC-BDB927127DE4}">
      <dsp:nvSpPr>
        <dsp:cNvPr id="0" name=""/>
        <dsp:cNvSpPr/>
      </dsp:nvSpPr>
      <dsp:spPr>
        <a:xfrm>
          <a:off x="764834" y="150"/>
          <a:ext cx="988700" cy="593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DIRECTION</a:t>
          </a:r>
        </a:p>
      </dsp:txBody>
      <dsp:txXfrm>
        <a:off x="764834" y="150"/>
        <a:ext cx="988700" cy="593220"/>
      </dsp:txXfrm>
    </dsp:sp>
    <dsp:sp modelId="{00EA7480-2A3C-43E3-9FD5-0EB67AB6DC97}">
      <dsp:nvSpPr>
        <dsp:cNvPr id="0" name=""/>
        <dsp:cNvSpPr/>
      </dsp:nvSpPr>
      <dsp:spPr>
        <a:xfrm>
          <a:off x="1852405" y="150"/>
          <a:ext cx="988700" cy="593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LISTENING</a:t>
          </a:r>
          <a:endParaRPr lang="en-GB" sz="1200" kern="1200" dirty="0"/>
        </a:p>
      </dsp:txBody>
      <dsp:txXfrm>
        <a:off x="1852405" y="150"/>
        <a:ext cx="988700" cy="593220"/>
      </dsp:txXfrm>
    </dsp:sp>
    <dsp:sp modelId="{1A90EE08-7D66-4C30-B7E3-DA706426E7C7}">
      <dsp:nvSpPr>
        <dsp:cNvPr id="0" name=""/>
        <dsp:cNvSpPr/>
      </dsp:nvSpPr>
      <dsp:spPr>
        <a:xfrm>
          <a:off x="2939975" y="150"/>
          <a:ext cx="988700" cy="593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INVOLVING</a:t>
          </a:r>
        </a:p>
      </dsp:txBody>
      <dsp:txXfrm>
        <a:off x="2939975" y="150"/>
        <a:ext cx="988700" cy="593220"/>
      </dsp:txXfrm>
    </dsp:sp>
    <dsp:sp modelId="{3DFC00CE-9B43-4823-978E-ADEFE48AAB1D}">
      <dsp:nvSpPr>
        <dsp:cNvPr id="0" name=""/>
        <dsp:cNvSpPr/>
      </dsp:nvSpPr>
      <dsp:spPr>
        <a:xfrm>
          <a:off x="4027546" y="150"/>
          <a:ext cx="988700" cy="593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SUPPORTING</a:t>
          </a:r>
        </a:p>
      </dsp:txBody>
      <dsp:txXfrm>
        <a:off x="4027546" y="150"/>
        <a:ext cx="988700" cy="593220"/>
      </dsp:txXfrm>
    </dsp:sp>
    <dsp:sp modelId="{F8A19961-7353-483E-A674-79273F998B1D}">
      <dsp:nvSpPr>
        <dsp:cNvPr id="0" name=""/>
        <dsp:cNvSpPr/>
      </dsp:nvSpPr>
      <dsp:spPr>
        <a:xfrm>
          <a:off x="5115116" y="150"/>
          <a:ext cx="988700" cy="593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CHALLENGING</a:t>
          </a:r>
          <a:endParaRPr lang="en-GB" sz="1200" kern="1200" dirty="0"/>
        </a:p>
      </dsp:txBody>
      <dsp:txXfrm>
        <a:off x="5115116" y="150"/>
        <a:ext cx="988700" cy="593220"/>
      </dsp:txXfrm>
    </dsp:sp>
    <dsp:sp modelId="{B7BB4642-963D-4FAE-8E36-563215792D09}">
      <dsp:nvSpPr>
        <dsp:cNvPr id="0" name=""/>
        <dsp:cNvSpPr/>
      </dsp:nvSpPr>
      <dsp:spPr>
        <a:xfrm>
          <a:off x="6202686" y="150"/>
          <a:ext cx="988700" cy="59322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ACTING</a:t>
          </a:r>
          <a:endParaRPr lang="en-GB" sz="1200" kern="1200" dirty="0"/>
        </a:p>
      </dsp:txBody>
      <dsp:txXfrm>
        <a:off x="6202686" y="150"/>
        <a:ext cx="988700" cy="5932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C65B0D-16B7-481B-B645-7707CB837682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B24441-D7FA-4352-87C2-B2717FEE9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43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Do not treat Taylor, the organiser, as the automatically correct answer. Students should see that Alex clarifies, Morgan acts, Sam challenges, Taylor organises, Jordan involves and Casey contributes relevant knowledge.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1689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https://www.youtube.com/watch?v=PtJVKenSC4Y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8314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1. DIRECTION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What are we trying to achieve?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Leadership behaviours might include: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clarifying the outcome;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reminding people of the deadline;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identifying the priority;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summarising what has been agreed;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making the next step clear.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The group has spent ten minutes discussing details.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You say: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“Can we check what we actually need to have completed by 3pm?”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That's leadership.</a:t>
            </a:r>
          </a:p>
          <a:p>
            <a:b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2. LISTENING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What do we need to understand?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Leadership behaviours include: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listening before deciding;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asking questions;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checking understanding;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taking concerns seriously;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noticing useful information.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A colleague says: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“I'm not sure this will work with the new system.”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Instead of: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“It'll be fine.”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you ask: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“What's making you concerned?”</a:t>
            </a:r>
          </a:p>
          <a:p>
            <a:b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3. INVOLVING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Whose contribution do we need?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This could mean: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asking someone for their view;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noticing who has relevant experience;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creating space for someone who has not spoken;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making sure relevant people are included.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“Casey, you've used this system before. What do you think?”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Important EAL/inclusion message: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Speaking first or speaking most is not the same as contributing most.</a:t>
            </a:r>
          </a:p>
          <a:p>
            <a:b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4. SUPPORTING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What might help someone succeed?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explaining something;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sharing information;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offering appropriate help;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checking whether someone has what they need;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encouraging someone to ask questions.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A new colleague is struggling.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Instead of immediately doing the work for them: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“Which part are you unsure about?”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Then provide the help they actually need.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Retrieve Week 3: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SUPPORT ≠ TAKING OVER</a:t>
            </a:r>
          </a:p>
          <a:p>
            <a:b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5. CHALLENGING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What needs questioning or changing?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raising a concern;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questioning an assumption;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pointing out a potential problem;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disagreeing professionally;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suggesting another approach.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“I understand why we're doing it this way, but I'm concerned we haven't checked the figures yet.”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Retrieve Week 2: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CHALLENGE ≠ ARGUE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and Week 4: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What evidence do I have? What am I assuming?</a:t>
            </a:r>
          </a:p>
          <a:p>
            <a:b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6. ACTING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What needs to happen now?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starting something;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making a straightforward decision;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agreeing responsibilities;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moving discussion towards action;</a:t>
            </a:r>
          </a:p>
          <a:p>
            <a:pPr lvl="0"/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following up.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“We've agreed the three changes. Shall we decide who is doing each one?”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The important distinction:</a:t>
            </a:r>
          </a:p>
          <a:p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Leadership isn't only having ideas. Sometimes leadership means helping turn discussion into action.</a:t>
            </a:r>
          </a:p>
          <a:p>
            <a:endParaRPr lang="en-GB" b="0" i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1198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Important distinctions</a:t>
            </a:r>
          </a:p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Supporting is not always doing someone's work. A colleague may benefit more from an explanation or access to information.</a:t>
            </a:r>
          </a:p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Challenging is not arguing. It can involve calmly presenting evidence or asking for clarification.</a:t>
            </a:r>
          </a:p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Acting is not rushing. Sometimes the most useful first action is to ask a question.</a:t>
            </a:r>
          </a:p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Involving is not forcing everyone to speak. It means making space for relevant contributions and respecting different communication preferences.</a:t>
            </a:r>
          </a:p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Avoid presenting the six behaviours as a validated personality assessment or as six mutually exclusive leadership styles. They are a practical vocabulary designed for this session.</a:t>
            </a:r>
          </a:p>
          <a:p>
            <a:endParaRPr lang="en-GB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3443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3238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B24441-D7FA-4352-87C2-B2717FEE913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649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4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sv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PtJVKenSC4Y?feature=oembed" TargetMode="External"/><Relationship Id="rId5" Type="http://schemas.openxmlformats.org/officeDocument/2006/relationships/hyperlink" Target="https://www.youtube.com/watch?v=PtJVKenSC4Y" TargetMode="External"/><Relationship Id="rId4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ceweb.org/docs/default-source/default-document-library/2025/career-readiness/nace-career-readiness-competencies-leadership.pdf?sfvrsn=e1906baa_3" TargetMode="External"/><Relationship Id="rId2" Type="http://schemas.openxmlformats.org/officeDocument/2006/relationships/hyperlink" Target="https://www.cipd.org/uk/knowledge/factsheets/leadership-factsheet/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naceweb.org/career-readiness/competencies/career-readiness-defined" TargetMode="External"/><Relationship Id="rId4" Type="http://schemas.openxmlformats.org/officeDocument/2006/relationships/hyperlink" Target="https://doi.org/10.2307/2666999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1470580"/>
            <a:ext cx="10803903" cy="1659481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Essential Skills :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79E1E9-0B4A-072B-8A25-7CCB977484C2}"/>
              </a:ext>
            </a:extLst>
          </p:cNvPr>
          <p:cNvSpPr txBox="1"/>
          <p:nvPr/>
        </p:nvSpPr>
        <p:spPr>
          <a:xfrm>
            <a:off x="3256085" y="2469145"/>
            <a:ext cx="618685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in Practice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learning?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5415" y="1918005"/>
            <a:ext cx="10610955" cy="30219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the end of the short session you will: 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Explain why leadership is not limited to managers or people with formal authority.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Recognise six observable leadership behaviours in everyday professional situations.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what a straightforward workplace situation needs before responding.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6539E0-F41C-87A3-987F-3DF67413141A}"/>
              </a:ext>
            </a:extLst>
          </p:cNvPr>
          <p:cNvSpPr txBox="1"/>
          <p:nvPr/>
        </p:nvSpPr>
        <p:spPr>
          <a:xfrm>
            <a:off x="920653" y="5541054"/>
            <a:ext cx="110204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Central question: How can I show leadership, even when I am not the manager?</a:t>
            </a:r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A6DF6-428D-90F7-4322-547709557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1125" y="365125"/>
            <a:ext cx="9274524" cy="1325563"/>
          </a:xfrm>
        </p:spPr>
        <p:txBody>
          <a:bodyPr/>
          <a:lstStyle/>
          <a:p>
            <a:r>
              <a:rPr lang="en-GB" dirty="0"/>
              <a:t>Leadership Through Everyday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27424-677B-BA4D-532D-663CCDAF9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191" y="1947639"/>
            <a:ext cx="11028840" cy="25120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Leadership is not only about being in charge.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can show leadership through behaviours that help people understand what needs to happen, contribute effectively and move towards a shared outcome.</a:t>
            </a:r>
          </a:p>
        </p:txBody>
      </p:sp>
      <p:pic>
        <p:nvPicPr>
          <p:cNvPr id="5" name="Picture 4" descr="What is omnichannel marketing: a 2026 guide for UK SMEs">
            <a:extLst>
              <a:ext uri="{FF2B5EF4-FFF2-40B4-BE49-F238E27FC236}">
                <a16:creationId xmlns:a16="http://schemas.microsoft.com/office/drawing/2014/main" id="{65EABA9D-15AC-026F-13A8-4B8182672D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191" y="4251357"/>
            <a:ext cx="4015868" cy="224151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Content Placeholder 4" descr="About Us">
            <a:extLst>
              <a:ext uri="{FF2B5EF4-FFF2-40B4-BE49-F238E27FC236}">
                <a16:creationId xmlns:a16="http://schemas.microsoft.com/office/drawing/2014/main" id="{78125BA5-F991-61FF-7900-4A48613D70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3677" y="4245666"/>
            <a:ext cx="3478354" cy="2317752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Weight Management | Hounslow Connect">
            <a:extLst>
              <a:ext uri="{FF2B5EF4-FFF2-40B4-BE49-F238E27FC236}">
                <a16:creationId xmlns:a16="http://schemas.microsoft.com/office/drawing/2014/main" id="{5A1C3D0E-5F72-87A5-411A-0976FE8519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0187" y="4351667"/>
            <a:ext cx="2859664" cy="19049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477517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FBD422-C3B5-3460-0394-09EA949E5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B44944-425B-3C5F-3628-64BD7ADA2153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12BB66-70D5-F57B-FA78-C41E8E4AA124}"/>
              </a:ext>
            </a:extLst>
          </p:cNvPr>
          <p:cNvSpPr txBox="1"/>
          <p:nvPr/>
        </p:nvSpPr>
        <p:spPr>
          <a:xfrm>
            <a:off x="340659" y="1285388"/>
            <a:ext cx="5540187" cy="4665107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Can you recognise leadership behaviours?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Consider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scenario 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team has 30 minutes to prepare an important update for a client. Your manager has unexpectedly been called into another meeting. Nobody else has been put in charge.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Six employees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discuss this, read their responses and look out for leadership behaviour.  </a:t>
            </a:r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BB869FEC-89BA-A49B-3FA2-4CC63D39E95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05830527"/>
              </p:ext>
            </p:extLst>
          </p:nvPr>
        </p:nvGraphicFramePr>
        <p:xfrm>
          <a:off x="6096000" y="753034"/>
          <a:ext cx="5934633" cy="610496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57082">
                  <a:extLst>
                    <a:ext uri="{9D8B030D-6E8A-4147-A177-3AD203B41FA5}">
                      <a16:colId xmlns:a16="http://schemas.microsoft.com/office/drawing/2014/main" val="1181290138"/>
                    </a:ext>
                  </a:extLst>
                </a:gridCol>
                <a:gridCol w="4177551">
                  <a:extLst>
                    <a:ext uri="{9D8B030D-6E8A-4147-A177-3AD203B41FA5}">
                      <a16:colId xmlns:a16="http://schemas.microsoft.com/office/drawing/2014/main" val="3302722599"/>
                    </a:ext>
                  </a:extLst>
                </a:gridCol>
              </a:tblGrid>
              <a:tr h="82182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Employee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they say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1404576"/>
                  </a:ext>
                </a:extLst>
              </a:tr>
              <a:tr h="8218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Alex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</a:t>
                      </a: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Morgan, would it help if I checked the figures while you prepare the slides?”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1351543"/>
                  </a:ext>
                </a:extLst>
              </a:tr>
              <a:tr h="8218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Morgan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“I'll get started on the slides.”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92525405"/>
                  </a:ext>
                </a:extLst>
              </a:tr>
              <a:tr h="8218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Sam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 figures don't seem to match the spreadsheet. Should we check?”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93489188"/>
                  </a:ext>
                </a:extLst>
              </a:tr>
              <a:tr h="8218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Taylor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“There are four things to complete. Shall we divide them between us?”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21729543"/>
                  </a:ext>
                </a:extLst>
              </a:tr>
              <a:tr h="8218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Jordan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“Casey, you've worked with this client before. What do you think?”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0175667"/>
                  </a:ext>
                </a:extLst>
              </a:tr>
              <a:tr h="11740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Casey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 client was concerned about the delivery date last time. We should address that.”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06561084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58AB1B35-B3E1-5003-9BCB-2F02B1EFCB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7425" y="1670729"/>
            <a:ext cx="704744" cy="70474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DA23F69-72E5-669A-150C-E4ABD3CCC8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6111" y="2375473"/>
            <a:ext cx="766058" cy="75490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ED43CF5-80F4-3515-9330-22A908AE5A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6768" y="3262744"/>
            <a:ext cx="766058" cy="77252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6E434FF-1209-732C-5177-1AFD623AF9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87425" y="4017646"/>
            <a:ext cx="772523" cy="77252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9399722-7555-7EF5-540E-D5E528C117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6768" y="4854492"/>
            <a:ext cx="766059" cy="76976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E072BDC-B75B-B002-1051-723E091FD9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87425" y="5832227"/>
            <a:ext cx="766058" cy="781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9836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12BE13D-0FE0-38E9-9019-7667C5E4D4A8}"/>
              </a:ext>
            </a:extLst>
          </p:cNvPr>
          <p:cNvSpPr txBox="1"/>
          <p:nvPr/>
        </p:nvSpPr>
        <p:spPr>
          <a:xfrm>
            <a:off x="6448513" y="728954"/>
            <a:ext cx="481337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is leading?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48CB31-A0A0-2DC6-45DC-A96D7A978C98}"/>
              </a:ext>
            </a:extLst>
          </p:cNvPr>
          <p:cNvSpPr txBox="1"/>
          <p:nvPr/>
        </p:nvSpPr>
        <p:spPr>
          <a:xfrm>
            <a:off x="6532381" y="1928965"/>
            <a:ext cx="5165886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Can more than one person show leadership at the same time?</a:t>
            </a: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is Alex doing that helps the team?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is Sam doing?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is Jordan doing?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Could more than one person be showing leadership?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DEFAA04B-ABAC-E18C-39A5-5925758E8DD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99438649"/>
              </p:ext>
            </p:extLst>
          </p:nvPr>
        </p:nvGraphicFramePr>
        <p:xfrm>
          <a:off x="930113" y="920556"/>
          <a:ext cx="5165887" cy="589403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29477">
                  <a:extLst>
                    <a:ext uri="{9D8B030D-6E8A-4147-A177-3AD203B41FA5}">
                      <a16:colId xmlns:a16="http://schemas.microsoft.com/office/drawing/2014/main" val="1181290138"/>
                    </a:ext>
                  </a:extLst>
                </a:gridCol>
                <a:gridCol w="3636410">
                  <a:extLst>
                    <a:ext uri="{9D8B030D-6E8A-4147-A177-3AD203B41FA5}">
                      <a16:colId xmlns:a16="http://schemas.microsoft.com/office/drawing/2014/main" val="3302722599"/>
                    </a:ext>
                  </a:extLst>
                </a:gridCol>
              </a:tblGrid>
              <a:tr h="71148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Employee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they say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1404576"/>
                  </a:ext>
                </a:extLst>
              </a:tr>
              <a:tr h="9019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Alex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“Morgan, would it help if I checked the figures while you prepare the slides?”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1351543"/>
                  </a:ext>
                </a:extLst>
              </a:tr>
              <a:tr h="711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Morgan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“I'll get started on the slides.”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92525405"/>
                  </a:ext>
                </a:extLst>
              </a:tr>
              <a:tr h="9019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Sam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 figures don't seem to match the spreadsheet. Should we check?”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93489188"/>
                  </a:ext>
                </a:extLst>
              </a:tr>
              <a:tr h="9019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Taylor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“There are four things to complete. Shall we divide them between us?”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21729543"/>
                  </a:ext>
                </a:extLst>
              </a:tr>
              <a:tr h="711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Jordan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“Casey, you've worked with this client before. What do you think?”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0175667"/>
                  </a:ext>
                </a:extLst>
              </a:tr>
              <a:tr h="10163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Casey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 client was concerned about the delivery date last time. We should address that.”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06561084"/>
                  </a:ext>
                </a:extLst>
              </a:tr>
            </a:tbl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0276079D-BB54-14D7-13C9-3B96BE2D73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4328" y="1732445"/>
            <a:ext cx="618526" cy="61012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C5C06CC-9982-DB94-0163-1F0668721E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6804" y="2577797"/>
            <a:ext cx="672339" cy="65354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340931B-B551-063C-D70A-6BA2C76564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01951" y="3386541"/>
            <a:ext cx="672339" cy="6688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9824D7E-A484-7DE0-3421-5938F83F0B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0538" y="4347628"/>
            <a:ext cx="678013" cy="6688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94E88DE-871D-3014-1674-651FFE4F36B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46777" y="5076562"/>
            <a:ext cx="672340" cy="66640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FA4E2E5-17CD-1DC6-BBCD-75392E99AF4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32608" y="5885370"/>
            <a:ext cx="672339" cy="676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0811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A0582-1BD0-CA5B-A371-110412DF7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0108" y="365125"/>
            <a:ext cx="9116262" cy="1325563"/>
          </a:xfrm>
        </p:spPr>
        <p:txBody>
          <a:bodyPr/>
          <a:lstStyle/>
          <a:p>
            <a:r>
              <a:rPr lang="en-GB" dirty="0"/>
              <a:t>What </a:t>
            </a:r>
            <a:r>
              <a:rPr lang="en-GB" i="1" u="sng" dirty="0"/>
              <a:t>Is</a:t>
            </a:r>
            <a:r>
              <a:rPr lang="en-GB" dirty="0"/>
              <a:t> Leadership and what is </a:t>
            </a:r>
            <a:r>
              <a:rPr lang="en-GB" i="1" u="sng" dirty="0"/>
              <a:t>not</a:t>
            </a:r>
            <a:r>
              <a:rPr lang="en-GB" dirty="0"/>
              <a:t> leadership?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A4D84A-1346-3A3B-B8BC-8E1B04026F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7831" y="3938953"/>
            <a:ext cx="10628539" cy="2553921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“The most senior person is always the leader.”</a:t>
            </a:r>
          </a:p>
          <a:p>
            <a:pPr lvl="0"/>
            <a:r>
              <a:rPr lang="en-GB" dirty="0"/>
              <a:t>“A good leader should know all the answers.”</a:t>
            </a:r>
          </a:p>
          <a:p>
            <a:pPr lvl="0"/>
            <a:r>
              <a:rPr lang="en-GB" dirty="0"/>
              <a:t>“A leader needs to be confident and speak a lot.”</a:t>
            </a:r>
          </a:p>
          <a:p>
            <a:pPr lvl="0"/>
            <a:r>
              <a:rPr lang="en-GB" dirty="0"/>
              <a:t>“Taking control is the best way to show leadership.”</a:t>
            </a:r>
          </a:p>
          <a:p>
            <a:pPr lvl="0"/>
            <a:r>
              <a:rPr lang="en-GB" dirty="0"/>
              <a:t>“A new employee can show leadership.”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1B5099F-D241-01FB-84AA-2A7E611EE79E}"/>
              </a:ext>
            </a:extLst>
          </p:cNvPr>
          <p:cNvSpPr/>
          <p:nvPr/>
        </p:nvSpPr>
        <p:spPr>
          <a:xfrm>
            <a:off x="1184031" y="1916723"/>
            <a:ext cx="2672317" cy="1512277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Agree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E21BDD2-F118-4A3A-0F1E-E840515EBA9E}"/>
              </a:ext>
            </a:extLst>
          </p:cNvPr>
          <p:cNvSpPr/>
          <p:nvPr/>
        </p:nvSpPr>
        <p:spPr>
          <a:xfrm>
            <a:off x="4759841" y="1916722"/>
            <a:ext cx="2672317" cy="1512277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Disagree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13687C2-8470-E839-9946-3E5B36A619E5}"/>
              </a:ext>
            </a:extLst>
          </p:cNvPr>
          <p:cNvSpPr/>
          <p:nvPr/>
        </p:nvSpPr>
        <p:spPr>
          <a:xfrm>
            <a:off x="8335652" y="1916723"/>
            <a:ext cx="2672317" cy="1512277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It Depends</a:t>
            </a:r>
          </a:p>
        </p:txBody>
      </p:sp>
    </p:spTree>
    <p:extLst>
      <p:ext uri="{BB962C8B-B14F-4D97-AF65-F5344CB8AC3E}">
        <p14:creationId xmlns:p14="http://schemas.microsoft.com/office/powerpoint/2010/main" val="2439253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A438E-4CE3-954F-4896-684913BB6E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is not automatically: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2355F-09A7-6FA6-8A91-AC16EBCF5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9677" y="4518212"/>
            <a:ext cx="10376693" cy="1974663"/>
          </a:xfrm>
          <a:prstGeom prst="round2DiagRect">
            <a:avLst/>
          </a:prstGeom>
          <a:ln w="38100">
            <a:solidFill>
              <a:schemeClr val="accent5">
                <a:lumMod val="50000"/>
              </a:schemeClr>
            </a:solidFill>
          </a:ln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Leadership can mean helping others make progress towards a shared outcome.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is a practical teaching definition rather than a claim that all leadership scholarship uses one definition.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A6450B-2AF4-B274-0C77-0A102917341C}"/>
              </a:ext>
            </a:extLst>
          </p:cNvPr>
          <p:cNvSpPr txBox="1"/>
          <p:nvPr/>
        </p:nvSpPr>
        <p:spPr>
          <a:xfrm>
            <a:off x="1807912" y="2134954"/>
            <a:ext cx="60960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Having the highest status;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Speaking the most;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Knowing everything;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Making every decision;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Taking over other people's work.</a:t>
            </a:r>
          </a:p>
        </p:txBody>
      </p:sp>
      <p:pic>
        <p:nvPicPr>
          <p:cNvPr id="7" name="Graphic 6" descr="No sign with solid fill">
            <a:extLst>
              <a:ext uri="{FF2B5EF4-FFF2-40B4-BE49-F238E27FC236}">
                <a16:creationId xmlns:a16="http://schemas.microsoft.com/office/drawing/2014/main" id="{6975BD96-A07E-1097-32BE-95222975C39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77952" y="1690688"/>
            <a:ext cx="2447365" cy="2447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5295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C63E5-0B9D-B135-930F-A4CFD7FB3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vs Authority</a:t>
            </a:r>
          </a:p>
        </p:txBody>
      </p:sp>
      <p:pic>
        <p:nvPicPr>
          <p:cNvPr id="4" name="Online Media 3" title="33. Influence without authority">
            <a:hlinkClick r:id="" action="ppaction://media"/>
            <a:extLst>
              <a:ext uri="{FF2B5EF4-FFF2-40B4-BE49-F238E27FC236}">
                <a16:creationId xmlns:a16="http://schemas.microsoft.com/office/drawing/2014/main" id="{5FC13952-25CD-BAA9-9667-DF1CCC09DAD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05579" y="1690688"/>
            <a:ext cx="8498786" cy="48021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0B269B-A62E-5656-730A-2CDF571DE91C}"/>
              </a:ext>
            </a:extLst>
          </p:cNvPr>
          <p:cNvSpPr txBox="1"/>
          <p:nvPr/>
        </p:nvSpPr>
        <p:spPr>
          <a:xfrm>
            <a:off x="9077550" y="6492875"/>
            <a:ext cx="33856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33. Influence without authority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6755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F0195-1AE8-8F0E-2E3F-647DFF473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Six Everyday Leadership Behaviours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90E4645-FA37-8636-0FB7-5A8BBC57D5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3654696"/>
              </p:ext>
            </p:extLst>
          </p:nvPr>
        </p:nvGraphicFramePr>
        <p:xfrm>
          <a:off x="1213338" y="1825626"/>
          <a:ext cx="10523050" cy="4399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271818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31119-7535-8CC6-6F8F-2228FD885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Match the statement to the behaviour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BE4D126-6384-48BE-1F4F-4AFE17C4E0B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85941323"/>
              </p:ext>
            </p:extLst>
          </p:nvPr>
        </p:nvGraphicFramePr>
        <p:xfrm>
          <a:off x="858020" y="2885692"/>
          <a:ext cx="8913509" cy="400397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73384">
                  <a:extLst>
                    <a:ext uri="{9D8B030D-6E8A-4147-A177-3AD203B41FA5}">
                      <a16:colId xmlns:a16="http://schemas.microsoft.com/office/drawing/2014/main" val="1181290138"/>
                    </a:ext>
                  </a:extLst>
                </a:gridCol>
                <a:gridCol w="7640125">
                  <a:extLst>
                    <a:ext uri="{9D8B030D-6E8A-4147-A177-3AD203B41FA5}">
                      <a16:colId xmlns:a16="http://schemas.microsoft.com/office/drawing/2014/main" val="3302722599"/>
                    </a:ext>
                  </a:extLst>
                </a:gridCol>
              </a:tblGrid>
              <a:tr h="5068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Alex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“Morgan, would it help if I checked the figures while you prepare the slides?”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1351543"/>
                  </a:ext>
                </a:extLst>
              </a:tr>
              <a:tr h="5068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Morgan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“I'll get started on the slides.”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525405"/>
                  </a:ext>
                </a:extLst>
              </a:tr>
              <a:tr h="5068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 figures don't seem to match the spreadsheet. Should we check?”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93489188"/>
                  </a:ext>
                </a:extLst>
              </a:tr>
              <a:tr h="5068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Taylor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“There are four things to complete. Shall we divide them between us?”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1729543"/>
                  </a:ext>
                </a:extLst>
              </a:tr>
              <a:tr h="5068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Jordan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“Casey, you've worked with this client before. What do you think?”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0175667"/>
                  </a:ext>
                </a:extLst>
              </a:tr>
              <a:tr h="8870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Casey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 client was concerned about the delivery date last time. We should address that.”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6561084"/>
                  </a:ext>
                </a:extLst>
              </a:tr>
            </a:tbl>
          </a:graphicData>
        </a:graphic>
      </p:graphicFrame>
      <p:graphicFrame>
        <p:nvGraphicFramePr>
          <p:cNvPr id="5" name="Content Placeholder 6">
            <a:extLst>
              <a:ext uri="{FF2B5EF4-FFF2-40B4-BE49-F238E27FC236}">
                <a16:creationId xmlns:a16="http://schemas.microsoft.com/office/drawing/2014/main" id="{484D9F9C-64A7-323B-4D3B-25EF18FBA43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23274560"/>
              </p:ext>
            </p:extLst>
          </p:nvPr>
        </p:nvGraphicFramePr>
        <p:xfrm>
          <a:off x="1338844" y="1188206"/>
          <a:ext cx="9995136" cy="19739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6" name="Group 5">
            <a:extLst>
              <a:ext uri="{FF2B5EF4-FFF2-40B4-BE49-F238E27FC236}">
                <a16:creationId xmlns:a16="http://schemas.microsoft.com/office/drawing/2014/main" id="{70D856CA-0C94-5B3E-CA2D-47D1A57D4700}"/>
              </a:ext>
            </a:extLst>
          </p:cNvPr>
          <p:cNvGrpSpPr/>
          <p:nvPr/>
        </p:nvGrpSpPr>
        <p:grpSpPr>
          <a:xfrm>
            <a:off x="9803161" y="3588135"/>
            <a:ext cx="1090885" cy="502027"/>
            <a:chOff x="8456578" y="525771"/>
            <a:chExt cx="1537337" cy="922402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4F602413-CFFB-5607-23F2-D8EFEE64CAC8}"/>
                </a:ext>
              </a:extLst>
            </p:cNvPr>
            <p:cNvSpPr/>
            <p:nvPr/>
          </p:nvSpPr>
          <p:spPr>
            <a:xfrm>
              <a:off x="8456578" y="525771"/>
              <a:ext cx="1537337" cy="922402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B4345A5C-197E-CF03-9908-B900B00B9CD7}"/>
                </a:ext>
              </a:extLst>
            </p:cNvPr>
            <p:cNvSpPr txBox="1"/>
            <p:nvPr/>
          </p:nvSpPr>
          <p:spPr>
            <a:xfrm>
              <a:off x="8456578" y="525771"/>
              <a:ext cx="1537337" cy="9224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ACTING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E0F2CF5F-620E-4831-BFA6-79D23EBF91C4}"/>
              </a:ext>
            </a:extLst>
          </p:cNvPr>
          <p:cNvGrpSpPr/>
          <p:nvPr/>
        </p:nvGrpSpPr>
        <p:grpSpPr>
          <a:xfrm>
            <a:off x="9791513" y="4118540"/>
            <a:ext cx="1778862" cy="580944"/>
            <a:chOff x="6765506" y="525771"/>
            <a:chExt cx="1537337" cy="922402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C429CC0-09F4-AEA7-4E57-2EFF0AF4E38C}"/>
                </a:ext>
              </a:extLst>
            </p:cNvPr>
            <p:cNvSpPr/>
            <p:nvPr/>
          </p:nvSpPr>
          <p:spPr>
            <a:xfrm>
              <a:off x="6765506" y="525771"/>
              <a:ext cx="1537337" cy="922402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ECAB368-0293-4B83-9706-942586556658}"/>
                </a:ext>
              </a:extLst>
            </p:cNvPr>
            <p:cNvSpPr txBox="1"/>
            <p:nvPr/>
          </p:nvSpPr>
          <p:spPr>
            <a:xfrm>
              <a:off x="6765506" y="525771"/>
              <a:ext cx="1537337" cy="9224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CHALLENGING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E33F736-836A-D90F-80B2-173686158B75}"/>
              </a:ext>
            </a:extLst>
          </p:cNvPr>
          <p:cNvGrpSpPr/>
          <p:nvPr/>
        </p:nvGrpSpPr>
        <p:grpSpPr>
          <a:xfrm>
            <a:off x="9811102" y="4832792"/>
            <a:ext cx="1549894" cy="510199"/>
            <a:chOff x="3383363" y="510758"/>
            <a:chExt cx="1549894" cy="937415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A6924D6-A059-DF10-0820-45AD8D296883}"/>
                </a:ext>
              </a:extLst>
            </p:cNvPr>
            <p:cNvSpPr/>
            <p:nvPr/>
          </p:nvSpPr>
          <p:spPr>
            <a:xfrm>
              <a:off x="3383363" y="525771"/>
              <a:ext cx="1537337" cy="922402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2A60B4D-701E-6ACD-582F-D363F01B2E22}"/>
                </a:ext>
              </a:extLst>
            </p:cNvPr>
            <p:cNvSpPr txBox="1"/>
            <p:nvPr/>
          </p:nvSpPr>
          <p:spPr>
            <a:xfrm>
              <a:off x="3395920" y="510758"/>
              <a:ext cx="1537337" cy="9224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INVOLVING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93999B8-F4A4-2E74-5804-82CD926E1367}"/>
              </a:ext>
            </a:extLst>
          </p:cNvPr>
          <p:cNvGrpSpPr/>
          <p:nvPr/>
        </p:nvGrpSpPr>
        <p:grpSpPr>
          <a:xfrm>
            <a:off x="9817381" y="5508768"/>
            <a:ext cx="1537337" cy="502028"/>
            <a:chOff x="1692291" y="525771"/>
            <a:chExt cx="1537337" cy="92240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CA6CFFC-502B-0307-0509-388530449DFA}"/>
                </a:ext>
              </a:extLst>
            </p:cNvPr>
            <p:cNvSpPr/>
            <p:nvPr/>
          </p:nvSpPr>
          <p:spPr>
            <a:xfrm>
              <a:off x="1692291" y="525771"/>
              <a:ext cx="1537337" cy="922402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44A433FC-3C26-5D4B-949B-0889A6B4CB74}"/>
                </a:ext>
              </a:extLst>
            </p:cNvPr>
            <p:cNvSpPr txBox="1"/>
            <p:nvPr/>
          </p:nvSpPr>
          <p:spPr>
            <a:xfrm>
              <a:off x="1692291" y="525771"/>
              <a:ext cx="1537337" cy="9224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LISTENING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EE0AC4A-0E66-5811-26A4-2AEE65D9C38A}"/>
              </a:ext>
            </a:extLst>
          </p:cNvPr>
          <p:cNvGrpSpPr/>
          <p:nvPr/>
        </p:nvGrpSpPr>
        <p:grpSpPr>
          <a:xfrm>
            <a:off x="9838904" y="6184744"/>
            <a:ext cx="1537337" cy="502028"/>
            <a:chOff x="1220" y="525771"/>
            <a:chExt cx="1537337" cy="922402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438A633-2379-CFA8-BD6F-3ECA28525AE1}"/>
                </a:ext>
              </a:extLst>
            </p:cNvPr>
            <p:cNvSpPr/>
            <p:nvPr/>
          </p:nvSpPr>
          <p:spPr>
            <a:xfrm>
              <a:off x="1220" y="525771"/>
              <a:ext cx="1537337" cy="922402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29E83E13-FCD7-D2E5-8553-EBAF3EBB09FA}"/>
                </a:ext>
              </a:extLst>
            </p:cNvPr>
            <p:cNvSpPr txBox="1"/>
            <p:nvPr/>
          </p:nvSpPr>
          <p:spPr>
            <a:xfrm>
              <a:off x="1220" y="525771"/>
              <a:ext cx="1537337" cy="9224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DIRECTION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2D48247-AD7F-B431-74FA-E0AFB403ECD9}"/>
              </a:ext>
            </a:extLst>
          </p:cNvPr>
          <p:cNvGrpSpPr/>
          <p:nvPr/>
        </p:nvGrpSpPr>
        <p:grpSpPr>
          <a:xfrm>
            <a:off x="9771529" y="3008626"/>
            <a:ext cx="1537337" cy="420374"/>
            <a:chOff x="5074434" y="525771"/>
            <a:chExt cx="1537337" cy="922402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49D6C33-925D-88A7-3820-A25DE35FF7E2}"/>
                </a:ext>
              </a:extLst>
            </p:cNvPr>
            <p:cNvSpPr/>
            <p:nvPr/>
          </p:nvSpPr>
          <p:spPr>
            <a:xfrm>
              <a:off x="5074434" y="525771"/>
              <a:ext cx="1537337" cy="922402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3EC6F210-E9C1-8AA5-0934-2F2CE425E6B6}"/>
                </a:ext>
              </a:extLst>
            </p:cNvPr>
            <p:cNvSpPr txBox="1"/>
            <p:nvPr/>
          </p:nvSpPr>
          <p:spPr>
            <a:xfrm>
              <a:off x="5074434" y="525771"/>
              <a:ext cx="1537337" cy="9224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SUPPORTING</a:t>
              </a:r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4F320407-ABFD-FC39-05DB-3A3EAF36649C}"/>
              </a:ext>
            </a:extLst>
          </p:cNvPr>
          <p:cNvSpPr/>
          <p:nvPr/>
        </p:nvSpPr>
        <p:spPr>
          <a:xfrm>
            <a:off x="9771529" y="2885692"/>
            <a:ext cx="2043275" cy="38010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57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DD781-CEF5-FBBB-D8AB-771C560200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This Situation Need?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EDE05-8952-DF80-D0B5-14CFA1D79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2683" y="1488261"/>
            <a:ext cx="11166437" cy="94986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Now that you recognise some leadership behaviours, work in pairs to select an appropriate response to each situation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3BCC56-E60A-F4ED-DEA9-A4C4923A1F11}"/>
              </a:ext>
            </a:extLst>
          </p:cNvPr>
          <p:cNvSpPr txBox="1"/>
          <p:nvPr/>
        </p:nvSpPr>
        <p:spPr>
          <a:xfrm>
            <a:off x="779929" y="2399296"/>
            <a:ext cx="8273145" cy="1428214"/>
          </a:xfrm>
          <a:prstGeom prst="round2DiagRect">
            <a:avLst>
              <a:gd name="adj1" fmla="val 50000"/>
              <a:gd name="adj2" fmla="val 0"/>
            </a:avLst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The Small Mistake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You notice a minor error in a shared document. You could correct it quickly, but the colleague who prepared it may make the same error again.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48DA378-8374-5C17-7011-A62769FFAFA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07605973"/>
              </p:ext>
            </p:extLst>
          </p:nvPr>
        </p:nvGraphicFramePr>
        <p:xfrm>
          <a:off x="3507398" y="-1151"/>
          <a:ext cx="7956222" cy="5935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CB9318D4-2162-E4FA-A085-D5C732EB4087}"/>
              </a:ext>
            </a:extLst>
          </p:cNvPr>
          <p:cNvSpPr txBox="1"/>
          <p:nvPr/>
        </p:nvSpPr>
        <p:spPr>
          <a:xfrm>
            <a:off x="9129352" y="2732706"/>
            <a:ext cx="29241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Supporting, Challenging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9337B1D-D7AB-F7D1-76A7-657FD27EB6EA}"/>
              </a:ext>
            </a:extLst>
          </p:cNvPr>
          <p:cNvSpPr txBox="1"/>
          <p:nvPr/>
        </p:nvSpPr>
        <p:spPr>
          <a:xfrm>
            <a:off x="654424" y="3897025"/>
            <a:ext cx="8398650" cy="1428214"/>
          </a:xfrm>
          <a:prstGeom prst="round2DiagRect">
            <a:avLst>
              <a:gd name="adj1" fmla="val 50000"/>
              <a:gd name="adj2" fmla="val 0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The Same Question Again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Several new employees have asked the same question about accessing a system. Different colleagues keep answering individually.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BB981C-3A51-E555-48F9-B6592869D36D}"/>
              </a:ext>
            </a:extLst>
          </p:cNvPr>
          <p:cNvSpPr txBox="1"/>
          <p:nvPr/>
        </p:nvSpPr>
        <p:spPr>
          <a:xfrm>
            <a:off x="9656219" y="4103300"/>
            <a:ext cx="18813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Direction, Acting, Supporting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8177698-0D3E-F4E4-F106-4DCC7915FF82}"/>
              </a:ext>
            </a:extLst>
          </p:cNvPr>
          <p:cNvSpPr txBox="1"/>
          <p:nvPr/>
        </p:nvSpPr>
        <p:spPr>
          <a:xfrm>
            <a:off x="717177" y="5369739"/>
            <a:ext cx="8398650" cy="1418392"/>
          </a:xfrm>
          <a:prstGeom prst="round2DiagRect">
            <a:avLst>
              <a:gd name="adj1" fmla="val 49137"/>
              <a:gd name="adj2" fmla="val 0"/>
            </a:avLst>
          </a:prstGeom>
          <a:noFill/>
          <a:ln w="2857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The Unexpected Visitor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A visitor arrives for an appointment, but the person they are meeting is unavailable. Reception is busy and nobody has explained what happens next.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18DF3BA-40F6-3E5B-8A82-DB90D5929087}"/>
              </a:ext>
            </a:extLst>
          </p:cNvPr>
          <p:cNvSpPr txBox="1"/>
          <p:nvPr/>
        </p:nvSpPr>
        <p:spPr>
          <a:xfrm>
            <a:off x="9486340" y="5720115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Acting, Supporting</a:t>
            </a:r>
          </a:p>
        </p:txBody>
      </p:sp>
    </p:spTree>
    <p:extLst>
      <p:ext uri="{BB962C8B-B14F-4D97-AF65-F5344CB8AC3E}">
        <p14:creationId xmlns:p14="http://schemas.microsoft.com/office/powerpoint/2010/main" val="1527501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/>
      <p:bldP spid="10" grpId="0" animBg="1"/>
      <p:bldP spid="11" grpId="0"/>
      <p:bldP spid="13" grpId="0" animBg="1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5678C-696B-33BE-1C71-594BE785C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Leadership Process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F32814D0-6FAB-B542-10B7-9F8DA45C6698}"/>
              </a:ext>
            </a:extLst>
          </p:cNvPr>
          <p:cNvGrpSpPr/>
          <p:nvPr/>
        </p:nvGrpSpPr>
        <p:grpSpPr>
          <a:xfrm>
            <a:off x="923453" y="1481593"/>
            <a:ext cx="10810916" cy="4667250"/>
            <a:chOff x="1337401" y="1481593"/>
            <a:chExt cx="10396968" cy="4667250"/>
          </a:xfrm>
        </p:grpSpPr>
        <p:sp>
          <p:nvSpPr>
            <p:cNvPr id="6" name="Arrow: Right 5">
              <a:extLst>
                <a:ext uri="{FF2B5EF4-FFF2-40B4-BE49-F238E27FC236}">
                  <a16:creationId xmlns:a16="http://schemas.microsoft.com/office/drawing/2014/main" id="{46282542-3EC2-E49D-F965-1969541C49DC}"/>
                </a:ext>
              </a:extLst>
            </p:cNvPr>
            <p:cNvSpPr/>
            <p:nvPr/>
          </p:nvSpPr>
          <p:spPr>
            <a:xfrm>
              <a:off x="2115651" y="1481593"/>
              <a:ext cx="8840822" cy="4667250"/>
            </a:xfrm>
            <a:prstGeom prst="rightArrow">
              <a:avLst/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74177D64-C21A-BC7B-111E-1D877558CA6D}"/>
                </a:ext>
              </a:extLst>
            </p:cNvPr>
            <p:cNvSpPr/>
            <p:nvPr/>
          </p:nvSpPr>
          <p:spPr>
            <a:xfrm>
              <a:off x="1337401" y="2881767"/>
              <a:ext cx="2233519" cy="1866900"/>
            </a:xfrm>
            <a:custGeom>
              <a:avLst/>
              <a:gdLst>
                <a:gd name="csX0" fmla="*/ 0 w 2442503"/>
                <a:gd name="csY0" fmla="*/ 311156 h 1866900"/>
                <a:gd name="csX1" fmla="*/ 311156 w 2442503"/>
                <a:gd name="csY1" fmla="*/ 0 h 1866900"/>
                <a:gd name="csX2" fmla="*/ 2131347 w 2442503"/>
                <a:gd name="csY2" fmla="*/ 0 h 1866900"/>
                <a:gd name="csX3" fmla="*/ 2442503 w 2442503"/>
                <a:gd name="csY3" fmla="*/ 311156 h 1866900"/>
                <a:gd name="csX4" fmla="*/ 2442503 w 2442503"/>
                <a:gd name="csY4" fmla="*/ 1555744 h 1866900"/>
                <a:gd name="csX5" fmla="*/ 2131347 w 2442503"/>
                <a:gd name="csY5" fmla="*/ 1866900 h 1866900"/>
                <a:gd name="csX6" fmla="*/ 311156 w 2442503"/>
                <a:gd name="csY6" fmla="*/ 1866900 h 1866900"/>
                <a:gd name="csX7" fmla="*/ 0 w 2442503"/>
                <a:gd name="csY7" fmla="*/ 1555744 h 1866900"/>
                <a:gd name="csX8" fmla="*/ 0 w 2442503"/>
                <a:gd name="csY8" fmla="*/ 311156 h 1866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442503" h="1866900">
                  <a:moveTo>
                    <a:pt x="0" y="311156"/>
                  </a:moveTo>
                  <a:cubicBezTo>
                    <a:pt x="0" y="139309"/>
                    <a:pt x="139309" y="0"/>
                    <a:pt x="311156" y="0"/>
                  </a:cubicBezTo>
                  <a:lnTo>
                    <a:pt x="2131347" y="0"/>
                  </a:lnTo>
                  <a:cubicBezTo>
                    <a:pt x="2303194" y="0"/>
                    <a:pt x="2442503" y="139309"/>
                    <a:pt x="2442503" y="311156"/>
                  </a:cubicBezTo>
                  <a:lnTo>
                    <a:pt x="2442503" y="1555744"/>
                  </a:lnTo>
                  <a:cubicBezTo>
                    <a:pt x="2442503" y="1727591"/>
                    <a:pt x="2303194" y="1866900"/>
                    <a:pt x="2131347" y="1866900"/>
                  </a:cubicBezTo>
                  <a:lnTo>
                    <a:pt x="311156" y="1866900"/>
                  </a:lnTo>
                  <a:cubicBezTo>
                    <a:pt x="139309" y="1866900"/>
                    <a:pt x="0" y="1727591"/>
                    <a:pt x="0" y="1555744"/>
                  </a:cubicBezTo>
                  <a:lnTo>
                    <a:pt x="0" y="311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7815" tIns="197815" rIns="197815" bIns="197815" numCol="1" spcCol="1270" anchor="t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1.  </a:t>
              </a:r>
              <a:r>
                <a:rPr lang="en-GB" sz="2400" b="1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Notice</a:t>
              </a:r>
            </a:p>
            <a:p>
              <a:pPr marL="228600" lvl="1" indent="-22860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What is happening?</a:t>
              </a:r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2AFF8CD4-7D71-61AB-1739-D88F555D3E09}"/>
                </a:ext>
              </a:extLst>
            </p:cNvPr>
            <p:cNvSpPr/>
            <p:nvPr/>
          </p:nvSpPr>
          <p:spPr>
            <a:xfrm>
              <a:off x="3779904" y="2881767"/>
              <a:ext cx="2860473" cy="1866900"/>
            </a:xfrm>
            <a:custGeom>
              <a:avLst/>
              <a:gdLst>
                <a:gd name="csX0" fmla="*/ 0 w 2442503"/>
                <a:gd name="csY0" fmla="*/ 311156 h 1866900"/>
                <a:gd name="csX1" fmla="*/ 311156 w 2442503"/>
                <a:gd name="csY1" fmla="*/ 0 h 1866900"/>
                <a:gd name="csX2" fmla="*/ 2131347 w 2442503"/>
                <a:gd name="csY2" fmla="*/ 0 h 1866900"/>
                <a:gd name="csX3" fmla="*/ 2442503 w 2442503"/>
                <a:gd name="csY3" fmla="*/ 311156 h 1866900"/>
                <a:gd name="csX4" fmla="*/ 2442503 w 2442503"/>
                <a:gd name="csY4" fmla="*/ 1555744 h 1866900"/>
                <a:gd name="csX5" fmla="*/ 2131347 w 2442503"/>
                <a:gd name="csY5" fmla="*/ 1866900 h 1866900"/>
                <a:gd name="csX6" fmla="*/ 311156 w 2442503"/>
                <a:gd name="csY6" fmla="*/ 1866900 h 1866900"/>
                <a:gd name="csX7" fmla="*/ 0 w 2442503"/>
                <a:gd name="csY7" fmla="*/ 1555744 h 1866900"/>
                <a:gd name="csX8" fmla="*/ 0 w 2442503"/>
                <a:gd name="csY8" fmla="*/ 311156 h 1866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442503" h="1866900">
                  <a:moveTo>
                    <a:pt x="0" y="311156"/>
                  </a:moveTo>
                  <a:cubicBezTo>
                    <a:pt x="0" y="139309"/>
                    <a:pt x="139309" y="0"/>
                    <a:pt x="311156" y="0"/>
                  </a:cubicBezTo>
                  <a:lnTo>
                    <a:pt x="2131347" y="0"/>
                  </a:lnTo>
                  <a:cubicBezTo>
                    <a:pt x="2303194" y="0"/>
                    <a:pt x="2442503" y="139309"/>
                    <a:pt x="2442503" y="311156"/>
                  </a:cubicBezTo>
                  <a:lnTo>
                    <a:pt x="2442503" y="1555744"/>
                  </a:lnTo>
                  <a:cubicBezTo>
                    <a:pt x="2442503" y="1727591"/>
                    <a:pt x="2303194" y="1866900"/>
                    <a:pt x="2131347" y="1866900"/>
                  </a:cubicBezTo>
                  <a:lnTo>
                    <a:pt x="311156" y="1866900"/>
                  </a:lnTo>
                  <a:cubicBezTo>
                    <a:pt x="139309" y="1866900"/>
                    <a:pt x="0" y="1727591"/>
                    <a:pt x="0" y="1555744"/>
                  </a:cubicBezTo>
                  <a:lnTo>
                    <a:pt x="0" y="311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485121"/>
                <a:satOff val="-27976"/>
                <a:lumOff val="2876"/>
                <a:alphaOff val="0"/>
              </a:schemeClr>
            </a:fillRef>
            <a:effectRef idx="0">
              <a:schemeClr val="accent2">
                <a:hueOff val="-485121"/>
                <a:satOff val="-27976"/>
                <a:lumOff val="2876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7815" tIns="197815" rIns="197815" bIns="197815" numCol="1" spcCol="1270" anchor="t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2. </a:t>
              </a:r>
              <a:r>
                <a:rPr lang="en-GB" sz="2400" b="1" u="sng" dirty="0">
                  <a:latin typeface="Arial" panose="020B0604020202020204" pitchFamily="34" charset="0"/>
                  <a:cs typeface="Arial" panose="020B0604020202020204" pitchFamily="34" charset="0"/>
                </a:rPr>
                <a:t>Understand</a:t>
              </a:r>
              <a:endParaRPr lang="en-GB" sz="2400" b="1" u="sng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28600" lvl="1" indent="-22860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What is needed?</a:t>
              </a: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E074302F-AB16-0048-7760-ECFF8CFC1D76}"/>
                </a:ext>
              </a:extLst>
            </p:cNvPr>
            <p:cNvSpPr/>
            <p:nvPr/>
          </p:nvSpPr>
          <p:spPr>
            <a:xfrm>
              <a:off x="6744869" y="2881767"/>
              <a:ext cx="2442503" cy="1866900"/>
            </a:xfrm>
            <a:custGeom>
              <a:avLst/>
              <a:gdLst>
                <a:gd name="csX0" fmla="*/ 0 w 2442503"/>
                <a:gd name="csY0" fmla="*/ 311156 h 1866900"/>
                <a:gd name="csX1" fmla="*/ 311156 w 2442503"/>
                <a:gd name="csY1" fmla="*/ 0 h 1866900"/>
                <a:gd name="csX2" fmla="*/ 2131347 w 2442503"/>
                <a:gd name="csY2" fmla="*/ 0 h 1866900"/>
                <a:gd name="csX3" fmla="*/ 2442503 w 2442503"/>
                <a:gd name="csY3" fmla="*/ 311156 h 1866900"/>
                <a:gd name="csX4" fmla="*/ 2442503 w 2442503"/>
                <a:gd name="csY4" fmla="*/ 1555744 h 1866900"/>
                <a:gd name="csX5" fmla="*/ 2131347 w 2442503"/>
                <a:gd name="csY5" fmla="*/ 1866900 h 1866900"/>
                <a:gd name="csX6" fmla="*/ 311156 w 2442503"/>
                <a:gd name="csY6" fmla="*/ 1866900 h 1866900"/>
                <a:gd name="csX7" fmla="*/ 0 w 2442503"/>
                <a:gd name="csY7" fmla="*/ 1555744 h 1866900"/>
                <a:gd name="csX8" fmla="*/ 0 w 2442503"/>
                <a:gd name="csY8" fmla="*/ 311156 h 1866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442503" h="1866900">
                  <a:moveTo>
                    <a:pt x="0" y="311156"/>
                  </a:moveTo>
                  <a:cubicBezTo>
                    <a:pt x="0" y="139309"/>
                    <a:pt x="139309" y="0"/>
                    <a:pt x="311156" y="0"/>
                  </a:cubicBezTo>
                  <a:lnTo>
                    <a:pt x="2131347" y="0"/>
                  </a:lnTo>
                  <a:cubicBezTo>
                    <a:pt x="2303194" y="0"/>
                    <a:pt x="2442503" y="139309"/>
                    <a:pt x="2442503" y="311156"/>
                  </a:cubicBezTo>
                  <a:lnTo>
                    <a:pt x="2442503" y="1555744"/>
                  </a:lnTo>
                  <a:cubicBezTo>
                    <a:pt x="2442503" y="1727591"/>
                    <a:pt x="2303194" y="1866900"/>
                    <a:pt x="2131347" y="1866900"/>
                  </a:cubicBezTo>
                  <a:lnTo>
                    <a:pt x="311156" y="1866900"/>
                  </a:lnTo>
                  <a:cubicBezTo>
                    <a:pt x="139309" y="1866900"/>
                    <a:pt x="0" y="1727591"/>
                    <a:pt x="0" y="1555744"/>
                  </a:cubicBezTo>
                  <a:lnTo>
                    <a:pt x="0" y="311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970242"/>
                <a:satOff val="-55952"/>
                <a:lumOff val="5752"/>
                <a:alphaOff val="0"/>
              </a:schemeClr>
            </a:fillRef>
            <a:effectRef idx="0">
              <a:schemeClr val="accent2">
                <a:hueOff val="-970242"/>
                <a:satOff val="-55952"/>
                <a:lumOff val="5752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7815" tIns="197815" rIns="197815" bIns="197815" numCol="1" spcCol="1270" anchor="t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3. </a:t>
              </a:r>
              <a:r>
                <a:rPr lang="en-GB" sz="2400" b="1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Respond</a:t>
              </a:r>
            </a:p>
            <a:p>
              <a:pPr marL="228600" lvl="1" indent="-22860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What can I do or say?</a:t>
              </a:r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E9651FAD-968A-8F5C-260C-7D7FB12DC6A1}"/>
                </a:ext>
              </a:extLst>
            </p:cNvPr>
            <p:cNvSpPr/>
            <p:nvPr/>
          </p:nvSpPr>
          <p:spPr>
            <a:xfrm>
              <a:off x="9291866" y="2881767"/>
              <a:ext cx="2442503" cy="1866900"/>
            </a:xfrm>
            <a:custGeom>
              <a:avLst/>
              <a:gdLst>
                <a:gd name="csX0" fmla="*/ 0 w 2442503"/>
                <a:gd name="csY0" fmla="*/ 311156 h 1866900"/>
                <a:gd name="csX1" fmla="*/ 311156 w 2442503"/>
                <a:gd name="csY1" fmla="*/ 0 h 1866900"/>
                <a:gd name="csX2" fmla="*/ 2131347 w 2442503"/>
                <a:gd name="csY2" fmla="*/ 0 h 1866900"/>
                <a:gd name="csX3" fmla="*/ 2442503 w 2442503"/>
                <a:gd name="csY3" fmla="*/ 311156 h 1866900"/>
                <a:gd name="csX4" fmla="*/ 2442503 w 2442503"/>
                <a:gd name="csY4" fmla="*/ 1555744 h 1866900"/>
                <a:gd name="csX5" fmla="*/ 2131347 w 2442503"/>
                <a:gd name="csY5" fmla="*/ 1866900 h 1866900"/>
                <a:gd name="csX6" fmla="*/ 311156 w 2442503"/>
                <a:gd name="csY6" fmla="*/ 1866900 h 1866900"/>
                <a:gd name="csX7" fmla="*/ 0 w 2442503"/>
                <a:gd name="csY7" fmla="*/ 1555744 h 1866900"/>
                <a:gd name="csX8" fmla="*/ 0 w 2442503"/>
                <a:gd name="csY8" fmla="*/ 311156 h 18669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442503" h="1866900">
                  <a:moveTo>
                    <a:pt x="0" y="311156"/>
                  </a:moveTo>
                  <a:cubicBezTo>
                    <a:pt x="0" y="139309"/>
                    <a:pt x="139309" y="0"/>
                    <a:pt x="311156" y="0"/>
                  </a:cubicBezTo>
                  <a:lnTo>
                    <a:pt x="2131347" y="0"/>
                  </a:lnTo>
                  <a:cubicBezTo>
                    <a:pt x="2303194" y="0"/>
                    <a:pt x="2442503" y="139309"/>
                    <a:pt x="2442503" y="311156"/>
                  </a:cubicBezTo>
                  <a:lnTo>
                    <a:pt x="2442503" y="1555744"/>
                  </a:lnTo>
                  <a:cubicBezTo>
                    <a:pt x="2442503" y="1727591"/>
                    <a:pt x="2303194" y="1866900"/>
                    <a:pt x="2131347" y="1866900"/>
                  </a:cubicBezTo>
                  <a:lnTo>
                    <a:pt x="311156" y="1866900"/>
                  </a:lnTo>
                  <a:cubicBezTo>
                    <a:pt x="139309" y="1866900"/>
                    <a:pt x="0" y="1727591"/>
                    <a:pt x="0" y="1555744"/>
                  </a:cubicBezTo>
                  <a:lnTo>
                    <a:pt x="0" y="311156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1455363"/>
                <a:satOff val="-83928"/>
                <a:lumOff val="8628"/>
                <a:alphaOff val="0"/>
              </a:schemeClr>
            </a:fillRef>
            <a:effectRef idx="0">
              <a:schemeClr val="accent2">
                <a:hueOff val="-1455363"/>
                <a:satOff val="-83928"/>
                <a:lumOff val="8628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7815" tIns="197815" rIns="197815" bIns="197815" numCol="1" spcCol="1270" anchor="t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4. </a:t>
              </a:r>
              <a:r>
                <a:rPr lang="en-GB" sz="2400" b="1" u="sng" kern="1200" dirty="0">
                  <a:latin typeface="Arial" panose="020B0604020202020204" pitchFamily="34" charset="0"/>
                  <a:cs typeface="Arial" panose="020B0604020202020204" pitchFamily="34" charset="0"/>
                </a:rPr>
                <a:t>Review</a:t>
              </a:r>
            </a:p>
            <a:p>
              <a:pPr marL="228600" lvl="1" indent="-22860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Did it help?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567051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F646A-D475-6A5D-42DF-F45D62EBF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0145" y="365125"/>
            <a:ext cx="8956225" cy="1325563"/>
          </a:xfrm>
        </p:spPr>
        <p:txBody>
          <a:bodyPr/>
          <a:lstStyle/>
          <a:p>
            <a:r>
              <a:rPr lang="en-GB" dirty="0"/>
              <a:t>Group Activity – Monday Morning Task</a:t>
            </a:r>
          </a:p>
        </p:txBody>
      </p:sp>
      <p:pic>
        <p:nvPicPr>
          <p:cNvPr id="4" name="Picture 3" descr="What is omnichannel marketing: a 2026 guide for UK SMEs">
            <a:extLst>
              <a:ext uri="{FF2B5EF4-FFF2-40B4-BE49-F238E27FC236}">
                <a16:creationId xmlns:a16="http://schemas.microsoft.com/office/drawing/2014/main" id="{01E4DB38-598D-650C-E789-3D2BDDCB96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007" y="1563009"/>
            <a:ext cx="3724275" cy="2078761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Content Placeholder 4" descr="About Us">
            <a:extLst>
              <a:ext uri="{FF2B5EF4-FFF2-40B4-BE49-F238E27FC236}">
                <a16:creationId xmlns:a16="http://schemas.microsoft.com/office/drawing/2014/main" id="{66B3A6F1-9AE0-14CC-3B26-9B3A0ACC45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2848" y="4408791"/>
            <a:ext cx="3608202" cy="240427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Weight Management | Hounslow Connect">
            <a:extLst>
              <a:ext uri="{FF2B5EF4-FFF2-40B4-BE49-F238E27FC236}">
                <a16:creationId xmlns:a16="http://schemas.microsoft.com/office/drawing/2014/main" id="{7D1CEF5D-5774-0DAE-7F47-D81535BF83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0836" y="3235547"/>
            <a:ext cx="2859664" cy="190498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FBE97D-C7C0-7B5D-80F1-79A143E2A27C}"/>
              </a:ext>
            </a:extLst>
          </p:cNvPr>
          <p:cNvSpPr txBox="1"/>
          <p:nvPr/>
        </p:nvSpPr>
        <p:spPr>
          <a:xfrm>
            <a:off x="4784436" y="1690688"/>
            <a:ext cx="7074484" cy="707886"/>
          </a:xfrm>
          <a:prstGeom prst="rect">
            <a:avLst/>
          </a:prstGeom>
          <a:noFill/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Business and Marketing Task –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		The Campaign Goes Live at Noon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49F44E-D340-2317-11D6-39886E876E81}"/>
              </a:ext>
            </a:extLst>
          </p:cNvPr>
          <p:cNvSpPr txBox="1"/>
          <p:nvPr/>
        </p:nvSpPr>
        <p:spPr>
          <a:xfrm>
            <a:off x="7864139" y="5581145"/>
            <a:ext cx="4327861" cy="707886"/>
          </a:xfrm>
          <a:prstGeom prst="rect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and Computing –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	The Digital First Day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141802C-3D9B-BB8F-7880-EF7D517B4116}"/>
              </a:ext>
            </a:extLst>
          </p:cNvPr>
          <p:cNvSpPr txBox="1"/>
          <p:nvPr/>
        </p:nvSpPr>
        <p:spPr>
          <a:xfrm>
            <a:off x="5702443" y="3311188"/>
            <a:ext cx="6489557" cy="707886"/>
          </a:xfrm>
          <a:prstGeom prst="rect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–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	The Community Wellbeing Drop-In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0A80F07-B1BD-18EF-22B9-16645EE6CD5D}"/>
              </a:ext>
            </a:extLst>
          </p:cNvPr>
          <p:cNvSpPr txBox="1"/>
          <p:nvPr/>
        </p:nvSpPr>
        <p:spPr>
          <a:xfrm>
            <a:off x="794918" y="4974099"/>
            <a:ext cx="4440470" cy="163121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 in groups -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Select one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of the Monday Morning Scenarios.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PDF Guides available on Moodle Week 6.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your leadership skills to plan how to approach the situation.  </a:t>
            </a:r>
          </a:p>
        </p:txBody>
      </p:sp>
    </p:spTree>
    <p:extLst>
      <p:ext uri="{BB962C8B-B14F-4D97-AF65-F5344CB8AC3E}">
        <p14:creationId xmlns:p14="http://schemas.microsoft.com/office/powerpoint/2010/main" val="31281834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89817-FFAE-845E-14AD-F943A534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 and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F856E-F4B2-6CEB-EC13-E8F04DA71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3013151"/>
          </a:xfrm>
        </p:spPr>
        <p:txBody>
          <a:bodyPr/>
          <a:lstStyle/>
          <a:p>
            <a:r>
              <a:rPr lang="en-GB" dirty="0"/>
              <a:t>What did you plan? </a:t>
            </a:r>
          </a:p>
          <a:p>
            <a:r>
              <a:rPr lang="en-GB" dirty="0"/>
              <a:t>Did you all agree? </a:t>
            </a:r>
          </a:p>
          <a:p>
            <a:r>
              <a:rPr lang="en-GB" dirty="0"/>
              <a:t>What did you prioritise? </a:t>
            </a:r>
          </a:p>
          <a:p>
            <a:endParaRPr lang="en-GB" dirty="0"/>
          </a:p>
          <a:p>
            <a:r>
              <a:rPr lang="en-GB" dirty="0"/>
              <a:t>What aspect of the activity was most challenging?</a:t>
            </a:r>
          </a:p>
        </p:txBody>
      </p:sp>
      <p:pic>
        <p:nvPicPr>
          <p:cNvPr id="4" name="Picture 3" descr="What is omnichannel marketing: a 2026 guide for UK SMEs">
            <a:extLst>
              <a:ext uri="{FF2B5EF4-FFF2-40B4-BE49-F238E27FC236}">
                <a16:creationId xmlns:a16="http://schemas.microsoft.com/office/drawing/2014/main" id="{1FECB49D-2752-EA36-CF2B-EAA64699F5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179" y="1825625"/>
            <a:ext cx="2656976" cy="148303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Content Placeholder 4" descr="About Us">
            <a:extLst>
              <a:ext uri="{FF2B5EF4-FFF2-40B4-BE49-F238E27FC236}">
                <a16:creationId xmlns:a16="http://schemas.microsoft.com/office/drawing/2014/main" id="{FF257DC7-C73A-195A-61CA-0A742F7979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776" y="5009842"/>
            <a:ext cx="2574168" cy="171526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Weight Management | Hounslow Connect">
            <a:extLst>
              <a:ext uri="{FF2B5EF4-FFF2-40B4-BE49-F238E27FC236}">
                <a16:creationId xmlns:a16="http://schemas.microsoft.com/office/drawing/2014/main" id="{120A8284-9B35-767B-A76E-4A4031F81B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594" y="3479723"/>
            <a:ext cx="2040145" cy="1359053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FF0A0AE-2356-BA4E-A193-F58AB920FD63}"/>
              </a:ext>
            </a:extLst>
          </p:cNvPr>
          <p:cNvSpPr/>
          <p:nvPr/>
        </p:nvSpPr>
        <p:spPr>
          <a:xfrm>
            <a:off x="4845377" y="5009842"/>
            <a:ext cx="5363852" cy="156064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Reflect on your own approach to  leadership and influence in the task. </a:t>
            </a:r>
          </a:p>
        </p:txBody>
      </p:sp>
    </p:spTree>
    <p:extLst>
      <p:ext uri="{BB962C8B-B14F-4D97-AF65-F5344CB8AC3E}">
        <p14:creationId xmlns:p14="http://schemas.microsoft.com/office/powerpoint/2010/main" val="14276845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8F7D9-825A-ECD9-39E9-AEF10B0DC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</a:t>
            </a:r>
            <a:r>
              <a:rPr lang="en-GB" dirty="0" err="1"/>
              <a:t>LeadershipToolkit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0A722-C732-C684-8C29-5A735B807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9650" y="3133343"/>
            <a:ext cx="10726720" cy="2753107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One leadership behaviour I already demonstrate is…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One leadership behaviour I want to develop for my next professional role is…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542EE0-4A0D-AD97-365F-726602EC7931}"/>
              </a:ext>
            </a:extLst>
          </p:cNvPr>
          <p:cNvSpPr txBox="1"/>
          <p:nvPr/>
        </p:nvSpPr>
        <p:spPr>
          <a:xfrm>
            <a:off x="1189840" y="1690687"/>
            <a:ext cx="10411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Reflect of what you learnt and discussed today, think about how you will take this forward by completing the following sentences. </a:t>
            </a:r>
          </a:p>
        </p:txBody>
      </p:sp>
    </p:spTree>
    <p:extLst>
      <p:ext uri="{BB962C8B-B14F-4D97-AF65-F5344CB8AC3E}">
        <p14:creationId xmlns:p14="http://schemas.microsoft.com/office/powerpoint/2010/main" val="38462348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74C9AF9-4C9F-9AF9-1575-DC8F46CAFB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752"/>
          <a:stretch>
            <a:fillRect/>
          </a:stretch>
        </p:blipFill>
        <p:spPr>
          <a:xfrm>
            <a:off x="6096001" y="0"/>
            <a:ext cx="6096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FA04BF5-B9FD-3BB5-4A11-AFD65FA2E13A}"/>
              </a:ext>
            </a:extLst>
          </p:cNvPr>
          <p:cNvSpPr txBox="1"/>
          <p:nvPr/>
        </p:nvSpPr>
        <p:spPr>
          <a:xfrm>
            <a:off x="1390650" y="2476500"/>
            <a:ext cx="3352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 you next week </a:t>
            </a:r>
          </a:p>
        </p:txBody>
      </p:sp>
    </p:spTree>
    <p:extLst>
      <p:ext uri="{BB962C8B-B14F-4D97-AF65-F5344CB8AC3E}">
        <p14:creationId xmlns:p14="http://schemas.microsoft.com/office/powerpoint/2010/main" val="7903754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391B2-31F4-92F1-80AD-B7D9D582D9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References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2B7E2C-9F15-2E84-1B07-3B588B4CD345}"/>
              </a:ext>
            </a:extLst>
          </p:cNvPr>
          <p:cNvSpPr txBox="1"/>
          <p:nvPr/>
        </p:nvSpPr>
        <p:spPr>
          <a:xfrm>
            <a:off x="630810" y="1971099"/>
            <a:ext cx="1140879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Chartered Institute of Personnel and Development (CIPD) (2025) Leadership in the workplace. Available at: </a:t>
            </a:r>
            <a:r>
              <a:rPr lang="en-GB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CIPD leadership factsheet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National Association of Colleges and Employers (NACE) (2025) Career Readiness Competencies: Leadership. Available at: </a:t>
            </a:r>
            <a:r>
              <a:rPr lang="en-GB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NACE Leadership competency (PDF</a:t>
            </a:r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Edmondson, A. (1999) ‘Psychological safety and learning </a:t>
            </a:r>
            <a:r>
              <a:rPr lang="en-GB" dirty="0" err="1">
                <a:solidFill>
                  <a:schemeClr val="bg1"/>
                </a:solidFill>
              </a:rPr>
              <a:t>behavior</a:t>
            </a:r>
            <a:r>
              <a:rPr lang="en-GB" dirty="0">
                <a:solidFill>
                  <a:schemeClr val="bg1"/>
                </a:solidFill>
              </a:rPr>
              <a:t> in work teams’, Administrative Science Quarterly, 44(2), pp. 350–383. Available at: </a:t>
            </a:r>
            <a:r>
              <a:rPr lang="en-GB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https://doi.org/10.2307/2666999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National Association of Colleges and Employers (NACE) (n.d.) What is Career Readiness? Available at: </a:t>
            </a:r>
            <a:r>
              <a:rPr lang="en-GB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NACE career-readiness competencies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974038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6091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1998</TotalTime>
  <Words>1728</Words>
  <Application>Microsoft Office PowerPoint</Application>
  <PresentationFormat>Widescreen</PresentationFormat>
  <Paragraphs>265</Paragraphs>
  <Slides>19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Aptos</vt:lpstr>
      <vt:lpstr>Arial</vt:lpstr>
      <vt:lpstr>Calibri</vt:lpstr>
      <vt:lpstr>Calibri Light</vt:lpstr>
      <vt:lpstr>UWTSD Holding Page</vt:lpstr>
      <vt:lpstr>UWTSD Title Page 1</vt:lpstr>
      <vt:lpstr>UWTSD Text 1</vt:lpstr>
      <vt:lpstr>UWTSD Text 4</vt:lpstr>
      <vt:lpstr>UWTSD Logo Variations place image in Background</vt:lpstr>
      <vt:lpstr>PowerPoint Presentation</vt:lpstr>
      <vt:lpstr>What are we learning? </vt:lpstr>
      <vt:lpstr>Leadership Through Everyday Behaviour</vt:lpstr>
      <vt:lpstr>PowerPoint Presentation</vt:lpstr>
      <vt:lpstr>PowerPoint Presentation</vt:lpstr>
      <vt:lpstr>What Is Leadership and what is not leadership?</vt:lpstr>
      <vt:lpstr>Leadership is not automatically: </vt:lpstr>
      <vt:lpstr>Leadership vs Authority</vt:lpstr>
      <vt:lpstr>Six Everyday Leadership Behaviours</vt:lpstr>
      <vt:lpstr>Match the statement to the behaviour</vt:lpstr>
      <vt:lpstr>What Does This Situation Need?</vt:lpstr>
      <vt:lpstr>The Leadership Process</vt:lpstr>
      <vt:lpstr>Group Activity – Monday Morning Task</vt:lpstr>
      <vt:lpstr>Share and review</vt:lpstr>
      <vt:lpstr>My LeadershipToolkit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Beau Academic</cp:lastModifiedBy>
  <cp:revision>19</cp:revision>
  <cp:lastPrinted>2026-10-12T07:48:03Z</cp:lastPrinted>
  <dcterms:created xsi:type="dcterms:W3CDTF">2021-03-09T15:35:42Z</dcterms:created>
  <dcterms:modified xsi:type="dcterms:W3CDTF">2026-10-12T07:48:13Z</dcterms:modified>
</cp:coreProperties>
</file>