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809" r:id="rId1"/>
  </p:sldMasterIdLst>
  <p:notesMasterIdLst>
    <p:notesMasterId r:id="rId3"/>
  </p:notesMasterIdLst>
  <p:handoutMasterIdLst>
    <p:handoutMasterId r:id="rId4"/>
  </p:handoutMasterIdLst>
  <p:sldIdLst>
    <p:sldId id="263" r:id="rId2"/>
  </p:sldIdLst>
  <p:sldSz cx="43891200" cy="32918400"/>
  <p:notesSz cx="31954788" cy="50149125"/>
  <p:embeddedFontLst>
    <p:embeddedFont>
      <p:font typeface="Cambria" panose="02040503050406030204" pitchFamily="18" charset="0"/>
      <p:regular r:id="rId5"/>
      <p:bold r:id="rId6"/>
      <p:italic r:id="rId7"/>
      <p:boldItalic r:id="rId8"/>
    </p:embeddedFont>
    <p:embeddedFont>
      <p:font typeface="Jumble" panose="02000503000000020004" pitchFamily="2" charset="0"/>
      <p:regular r:id="rId9"/>
    </p:embeddedFont>
    <p:embeddedFont>
      <p:font typeface="Libre Baskerville" panose="02000000000000000000" pitchFamily="2" charset="0"/>
      <p:regular r:id="rId10"/>
      <p:bold r:id="rId11"/>
    </p:embeddedFont>
    <p:embeddedFont>
      <p:font typeface="Montserrat Light" panose="00000400000000000000" pitchFamily="2" charset="0"/>
      <p:regular r:id="rId12"/>
      <p:italic r:id="rId13"/>
    </p:embeddedFont>
    <p:embeddedFont>
      <p:font typeface="Palatino Linotype" panose="02040502050505030304" pitchFamily="18" charset="0"/>
      <p:regular r:id="rId14"/>
      <p:bold r:id="rId15"/>
      <p:italic r:id="rId16"/>
      <p:boldItalic r:id="rId17"/>
    </p:embeddedFont>
  </p:embeddedFontLst>
  <p:custDataLst>
    <p:tags r:id="rId1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68">
          <p15:clr>
            <a:srgbClr val="A4A3A4"/>
          </p15:clr>
        </p15:guide>
        <p15:guide id="2" orient="horz" pos="5632">
          <p15:clr>
            <a:srgbClr val="A4A3A4"/>
          </p15:clr>
        </p15:guide>
        <p15:guide id="3" orient="horz" pos="3533">
          <p15:clr>
            <a:srgbClr val="A4A3A4"/>
          </p15:clr>
        </p15:guide>
        <p15:guide id="4" orient="horz" pos="6246">
          <p15:clr>
            <a:srgbClr val="A4A3A4"/>
          </p15:clr>
        </p15:guide>
        <p15:guide id="5" pos="720">
          <p15:clr>
            <a:srgbClr val="A4A3A4"/>
          </p15:clr>
        </p15:guide>
        <p15:guide id="6" pos="6912">
          <p15:clr>
            <a:srgbClr val="A4A3A4"/>
          </p15:clr>
        </p15:guide>
        <p15:guide id="7" pos="7392">
          <p15:clr>
            <a:srgbClr val="A4A3A4"/>
          </p15:clr>
        </p15:guide>
        <p15:guide id="8" pos="13584">
          <p15:clr>
            <a:srgbClr val="A4A3A4"/>
          </p15:clr>
        </p15:guide>
        <p15:guide id="9" pos="14064">
          <p15:clr>
            <a:srgbClr val="A4A3A4"/>
          </p15:clr>
        </p15:guide>
        <p15:guide id="10" pos="20256">
          <p15:clr>
            <a:srgbClr val="A4A3A4"/>
          </p15:clr>
        </p15:guide>
        <p15:guide id="11" pos="20736">
          <p15:clr>
            <a:srgbClr val="A4A3A4"/>
          </p15:clr>
        </p15:guide>
        <p15:guide id="12" pos="26928">
          <p15:clr>
            <a:srgbClr val="A4A3A4"/>
          </p15:clr>
        </p15:guide>
      </p15:sldGuideLst>
    </p:ext>
    <p:ext uri="{2D200454-40CA-4A62-9FC3-DE9A4176ACB9}">
      <p15:notesGuideLst xmlns:p15="http://schemas.microsoft.com/office/powerpoint/2012/main">
        <p15:guide id="1" orient="horz" pos="15795">
          <p15:clr>
            <a:srgbClr val="A4A3A4"/>
          </p15:clr>
        </p15:guide>
        <p15:guide id="2" pos="1006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86A72C-2363-45F6-A090-8068FCEB0D78}" v="57" dt="2025-10-09T23:53:01.6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varScale="1">
        <p:scale>
          <a:sx n="20" d="100"/>
          <a:sy n="20" d="100"/>
        </p:scale>
        <p:origin x="1435" y="62"/>
      </p:cViewPr>
      <p:guideLst>
        <p:guide orient="horz" pos="19968"/>
        <p:guide orient="horz" pos="5632"/>
        <p:guide orient="horz" pos="3533"/>
        <p:guide orient="horz" pos="6246"/>
        <p:guide pos="720"/>
        <p:guide pos="6912"/>
        <p:guide pos="7392"/>
        <p:guide pos="13584"/>
        <p:guide pos="14064"/>
        <p:guide pos="20256"/>
        <p:guide pos="20736"/>
        <p:guide pos="269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3" d="100"/>
        <a:sy n="33" d="100"/>
      </p:scale>
      <p:origin x="0" y="0"/>
    </p:cViewPr>
  </p:sorterViewPr>
  <p:notesViewPr>
    <p:cSldViewPr>
      <p:cViewPr varScale="1">
        <p:scale>
          <a:sx n="17" d="100"/>
          <a:sy n="17" d="100"/>
        </p:scale>
        <p:origin x="4416" y="178"/>
      </p:cViewPr>
      <p:guideLst>
        <p:guide orient="horz" pos="15795"/>
        <p:guide pos="1006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tags" Target="tags/tag1.xml"/><Relationship Id="rId3" Type="http://schemas.openxmlformats.org/officeDocument/2006/relationships/notesMaster" Target="notesMasters/notesMaster1.xml"/><Relationship Id="rId21" Type="http://schemas.openxmlformats.org/officeDocument/2006/relationships/theme" Target="theme/theme1.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1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24" Type="http://schemas.microsoft.com/office/2015/10/relationships/revisionInfo" Target="revisionInfo.xml"/><Relationship Id="rId5" Type="http://schemas.openxmlformats.org/officeDocument/2006/relationships/font" Target="fonts/font1.fntdata"/><Relationship Id="rId15" Type="http://schemas.openxmlformats.org/officeDocument/2006/relationships/font" Target="fonts/font11.fntdata"/><Relationship Id="rId23" Type="http://schemas.microsoft.com/office/2016/11/relationships/changesInfo" Target="changesInfos/changesInfo1.xml"/><Relationship Id="rId10" Type="http://schemas.openxmlformats.org/officeDocument/2006/relationships/font" Target="fonts/font6.fntdata"/><Relationship Id="rId19" Type="http://schemas.openxmlformats.org/officeDocument/2006/relationships/presProps" Target="presProps.xml"/><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font" Target="fonts/font10.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Laassiri" userId="06cc2d9e84350c52" providerId="LiveId" clId="{8FA664B8-E000-4968-8FF7-B884F3B9DD69}"/>
    <pc:docChg chg="undo custSel modSld">
      <pc:chgData name="Sara Laassiri" userId="06cc2d9e84350c52" providerId="LiveId" clId="{8FA664B8-E000-4968-8FF7-B884F3B9DD69}" dt="2025-10-12T09:51:34.037" v="894" actId="14100"/>
      <pc:docMkLst>
        <pc:docMk/>
      </pc:docMkLst>
      <pc:sldChg chg="addSp delSp modSp mod modTransition">
        <pc:chgData name="Sara Laassiri" userId="06cc2d9e84350c52" providerId="LiveId" clId="{8FA664B8-E000-4968-8FF7-B884F3B9DD69}" dt="2025-10-12T09:51:34.037" v="894" actId="14100"/>
        <pc:sldMkLst>
          <pc:docMk/>
          <pc:sldMk cId="0" sldId="263"/>
        </pc:sldMkLst>
        <pc:spChg chg="add mod">
          <ac:chgData name="Sara Laassiri" userId="06cc2d9e84350c52" providerId="LiveId" clId="{8FA664B8-E000-4968-8FF7-B884F3B9DD69}" dt="2025-10-09T22:36:04.913" v="661" actId="255"/>
          <ac:spMkLst>
            <pc:docMk/>
            <pc:sldMk cId="0" sldId="263"/>
            <ac:spMk id="2" creationId="{70BC70B0-BAE4-2F19-ACB6-9FAB1AAF2B95}"/>
          </ac:spMkLst>
        </pc:spChg>
        <pc:spChg chg="add mod">
          <ac:chgData name="Sara Laassiri" userId="06cc2d9e84350c52" providerId="LiveId" clId="{8FA664B8-E000-4968-8FF7-B884F3B9DD69}" dt="2025-10-09T20:52:45.192" v="1"/>
          <ac:spMkLst>
            <pc:docMk/>
            <pc:sldMk cId="0" sldId="263"/>
            <ac:spMk id="3" creationId="{66325A57-2920-F68E-FB55-5743AFF98643}"/>
          </ac:spMkLst>
        </pc:spChg>
        <pc:spChg chg="add mod">
          <ac:chgData name="Sara Laassiri" userId="06cc2d9e84350c52" providerId="LiveId" clId="{8FA664B8-E000-4968-8FF7-B884F3B9DD69}" dt="2025-10-12T09:49:06.319" v="876" actId="1076"/>
          <ac:spMkLst>
            <pc:docMk/>
            <pc:sldMk cId="0" sldId="263"/>
            <ac:spMk id="10" creationId="{CA1482A1-9198-BDCB-68F6-A19341C4A0D3}"/>
          </ac:spMkLst>
        </pc:spChg>
        <pc:spChg chg="add mod">
          <ac:chgData name="Sara Laassiri" userId="06cc2d9e84350c52" providerId="LiveId" clId="{8FA664B8-E000-4968-8FF7-B884F3B9DD69}" dt="2025-10-12T09:51:13.545" v="891" actId="1076"/>
          <ac:spMkLst>
            <pc:docMk/>
            <pc:sldMk cId="0" sldId="263"/>
            <ac:spMk id="12" creationId="{351340E2-E1C9-E2A3-1E44-4D7FFDF952D9}"/>
          </ac:spMkLst>
        </pc:spChg>
        <pc:spChg chg="add mod">
          <ac:chgData name="Sara Laassiri" userId="06cc2d9e84350c52" providerId="LiveId" clId="{8FA664B8-E000-4968-8FF7-B884F3B9DD69}" dt="2025-10-12T09:50:52.643" v="889" actId="1076"/>
          <ac:spMkLst>
            <pc:docMk/>
            <pc:sldMk cId="0" sldId="263"/>
            <ac:spMk id="34" creationId="{D2A40BC0-D63B-0B43-73AF-E09E10DCAE6A}"/>
          </ac:spMkLst>
        </pc:spChg>
        <pc:spChg chg="add mod">
          <ac:chgData name="Sara Laassiri" userId="06cc2d9e84350c52" providerId="LiveId" clId="{8FA664B8-E000-4968-8FF7-B884F3B9DD69}" dt="2025-10-12T09:49:15.332" v="877" actId="1076"/>
          <ac:spMkLst>
            <pc:docMk/>
            <pc:sldMk cId="0" sldId="263"/>
            <ac:spMk id="73" creationId="{B2BCA5A7-B42E-A3D9-21EB-4BE83E05C8AD}"/>
          </ac:spMkLst>
        </pc:spChg>
        <pc:spChg chg="add mod">
          <ac:chgData name="Sara Laassiri" userId="06cc2d9e84350c52" providerId="LiveId" clId="{8FA664B8-E000-4968-8FF7-B884F3B9DD69}" dt="2025-10-12T09:50:05.814" v="884" actId="1076"/>
          <ac:spMkLst>
            <pc:docMk/>
            <pc:sldMk cId="0" sldId="263"/>
            <ac:spMk id="75" creationId="{A315E3A8-049F-DCD9-E322-CA1173D5E983}"/>
          </ac:spMkLst>
        </pc:spChg>
        <pc:spChg chg="add mod">
          <ac:chgData name="Sara Laassiri" userId="06cc2d9e84350c52" providerId="LiveId" clId="{8FA664B8-E000-4968-8FF7-B884F3B9DD69}" dt="2025-10-12T09:50:25.394" v="885" actId="14100"/>
          <ac:spMkLst>
            <pc:docMk/>
            <pc:sldMk cId="0" sldId="263"/>
            <ac:spMk id="77" creationId="{A72A3EED-F2E3-189E-75D5-20CCD321F7DA}"/>
          </ac:spMkLst>
        </pc:spChg>
        <pc:picChg chg="add mod">
          <ac:chgData name="Sara Laassiri" userId="06cc2d9e84350c52" providerId="LiveId" clId="{8FA664B8-E000-4968-8FF7-B884F3B9DD69}" dt="2025-10-12T09:51:34.037" v="894" actId="14100"/>
          <ac:picMkLst>
            <pc:docMk/>
            <pc:sldMk cId="0" sldId="263"/>
            <ac:picMk id="4" creationId="{8A11C8CA-E152-1870-4382-25F727659F3B}"/>
          </ac:picMkLst>
        </pc:picChg>
        <pc:picChg chg="add mod">
          <ac:chgData name="Sara Laassiri" userId="06cc2d9e84350c52" providerId="LiveId" clId="{8FA664B8-E000-4968-8FF7-B884F3B9DD69}" dt="2025-10-12T09:51:27.744" v="893" actId="1076"/>
          <ac:picMkLst>
            <pc:docMk/>
            <pc:sldMk cId="0" sldId="263"/>
            <ac:picMk id="5" creationId="{43D51631-07CA-6E98-1F70-C848D69478FE}"/>
          </ac:picMkLst>
        </pc:picChg>
        <pc:picChg chg="add mod">
          <ac:chgData name="Sara Laassiri" userId="06cc2d9e84350c52" providerId="LiveId" clId="{8FA664B8-E000-4968-8FF7-B884F3B9DD69}" dt="2025-10-12T09:51:22.732" v="892" actId="1076"/>
          <ac:picMkLst>
            <pc:docMk/>
            <pc:sldMk cId="0" sldId="263"/>
            <ac:picMk id="16" creationId="{BEDE8E66-2A3E-3C20-8F64-A2FF0A822833}"/>
          </ac:picMkLst>
        </pc:picChg>
        <pc:picChg chg="add mod">
          <ac:chgData name="Sara Laassiri" userId="06cc2d9e84350c52" providerId="LiveId" clId="{8FA664B8-E000-4968-8FF7-B884F3B9DD69}" dt="2025-10-12T09:50:46.104" v="888" actId="14100"/>
          <ac:picMkLst>
            <pc:docMk/>
            <pc:sldMk cId="0" sldId="263"/>
            <ac:picMk id="24" creationId="{C9264598-EB31-8BF1-EEA6-E46CBE3E310E}"/>
          </ac:picMkLst>
        </pc:picChg>
        <pc:picChg chg="add mod">
          <ac:chgData name="Sara Laassiri" userId="06cc2d9e84350c52" providerId="LiveId" clId="{8FA664B8-E000-4968-8FF7-B884F3B9DD69}" dt="2025-10-12T09:51:00.350" v="890" actId="14100"/>
          <ac:picMkLst>
            <pc:docMk/>
            <pc:sldMk cId="0" sldId="263"/>
            <ac:picMk id="26" creationId="{9BF4E37D-9AA6-C9BF-C044-FF67A7EA60F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4099" name="Rectangle 3"/>
          <p:cNvSpPr>
            <a:spLocks noGrp="1" noChangeArrowheads="1"/>
          </p:cNvSpPr>
          <p:nvPr>
            <p:ph type="dt" sz="quarter"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4100" name="Rectangle 4"/>
          <p:cNvSpPr>
            <a:spLocks noGrp="1" noChangeArrowheads="1"/>
          </p:cNvSpPr>
          <p:nvPr>
            <p:ph type="ftr" sz="quarter" idx="2"/>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4101" name="Rectangle 5"/>
          <p:cNvSpPr>
            <a:spLocks noGrp="1" noChangeArrowheads="1"/>
          </p:cNvSpPr>
          <p:nvPr>
            <p:ph type="sldNum" sz="quarter" idx="3"/>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40C443C-8022-4F5D-8F2E-5133654FC91D}" type="slidenum">
              <a:rPr lang="en-AU"/>
              <a:pPr>
                <a:defRPr/>
              </a:pPr>
              <a:t>‹#›</a:t>
            </a:fld>
            <a:endParaRPr lang="en-AU"/>
          </a:p>
        </p:txBody>
      </p:sp>
    </p:spTree>
    <p:extLst>
      <p:ext uri="{BB962C8B-B14F-4D97-AF65-F5344CB8AC3E}">
        <p14:creationId xmlns:p14="http://schemas.microsoft.com/office/powerpoint/2010/main" val="399792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3075" name="Rectangle 3"/>
          <p:cNvSpPr>
            <a:spLocks noGrp="1" noChangeArrowheads="1"/>
          </p:cNvSpPr>
          <p:nvPr>
            <p:ph type="dt"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3076" name="Rectangle 4"/>
          <p:cNvSpPr>
            <a:spLocks noGrp="1" noRot="1" noChangeAspect="1" noChangeArrowheads="1" noTextEdit="1"/>
          </p:cNvSpPr>
          <p:nvPr>
            <p:ph type="sldImg" idx="2"/>
          </p:nvPr>
        </p:nvSpPr>
        <p:spPr bwMode="auto">
          <a:xfrm>
            <a:off x="3378200" y="3757613"/>
            <a:ext cx="24996775" cy="1874837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4137025" y="24004588"/>
            <a:ext cx="23456900" cy="2251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p:cNvSpPr>
            <a:spLocks noGrp="1" noChangeArrowheads="1"/>
          </p:cNvSpPr>
          <p:nvPr>
            <p:ph type="ftr" sz="quarter" idx="4"/>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3079" name="Rectangle 7"/>
          <p:cNvSpPr>
            <a:spLocks noGrp="1" noChangeArrowheads="1"/>
          </p:cNvSpPr>
          <p:nvPr>
            <p:ph type="sldNum" sz="quarter" idx="5"/>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2207482-9F38-4AF6-9B91-768DCEDA59AC}" type="slidenum">
              <a:rPr lang="en-AU"/>
              <a:pPr>
                <a:defRPr/>
              </a:pPr>
              <a:t>‹#›</a:t>
            </a:fld>
            <a:endParaRPr lang="en-AU"/>
          </a:p>
        </p:txBody>
      </p:sp>
    </p:spTree>
    <p:extLst>
      <p:ext uri="{BB962C8B-B14F-4D97-AF65-F5344CB8AC3E}">
        <p14:creationId xmlns:p14="http://schemas.microsoft.com/office/powerpoint/2010/main" val="40907993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4508500">
              <a:defRPr sz="2400">
                <a:solidFill>
                  <a:schemeClr val="tx1"/>
                </a:solidFill>
                <a:latin typeface="Times New Roman" pitchFamily="18" charset="0"/>
              </a:defRPr>
            </a:lvl1pPr>
            <a:lvl2pPr marL="742950" indent="-285750" defTabSz="4508500">
              <a:defRPr sz="2400">
                <a:solidFill>
                  <a:schemeClr val="tx1"/>
                </a:solidFill>
                <a:latin typeface="Times New Roman" pitchFamily="18" charset="0"/>
              </a:defRPr>
            </a:lvl2pPr>
            <a:lvl3pPr marL="1143000" indent="-228600" defTabSz="4508500">
              <a:defRPr sz="2400">
                <a:solidFill>
                  <a:schemeClr val="tx1"/>
                </a:solidFill>
                <a:latin typeface="Times New Roman" pitchFamily="18" charset="0"/>
              </a:defRPr>
            </a:lvl3pPr>
            <a:lvl4pPr marL="1600200" indent="-228600" defTabSz="4508500">
              <a:defRPr sz="2400">
                <a:solidFill>
                  <a:schemeClr val="tx1"/>
                </a:solidFill>
                <a:latin typeface="Times New Roman" pitchFamily="18" charset="0"/>
              </a:defRPr>
            </a:lvl4pPr>
            <a:lvl5pPr marL="2057400" indent="-228600" defTabSz="4508500">
              <a:defRPr sz="2400">
                <a:solidFill>
                  <a:schemeClr val="tx1"/>
                </a:solidFill>
                <a:latin typeface="Times New Roman" pitchFamily="18" charset="0"/>
              </a:defRPr>
            </a:lvl5pPr>
            <a:lvl6pPr marL="2514600" indent="-228600" defTabSz="4508500" eaLnBrk="0" fontAlgn="base" hangingPunct="0">
              <a:spcBef>
                <a:spcPct val="0"/>
              </a:spcBef>
              <a:spcAft>
                <a:spcPct val="0"/>
              </a:spcAft>
              <a:defRPr sz="2400">
                <a:solidFill>
                  <a:schemeClr val="tx1"/>
                </a:solidFill>
                <a:latin typeface="Times New Roman" pitchFamily="18" charset="0"/>
              </a:defRPr>
            </a:lvl6pPr>
            <a:lvl7pPr marL="2971800" indent="-228600" defTabSz="4508500" eaLnBrk="0" fontAlgn="base" hangingPunct="0">
              <a:spcBef>
                <a:spcPct val="0"/>
              </a:spcBef>
              <a:spcAft>
                <a:spcPct val="0"/>
              </a:spcAft>
              <a:defRPr sz="2400">
                <a:solidFill>
                  <a:schemeClr val="tx1"/>
                </a:solidFill>
                <a:latin typeface="Times New Roman" pitchFamily="18" charset="0"/>
              </a:defRPr>
            </a:lvl7pPr>
            <a:lvl8pPr marL="3429000" indent="-228600" defTabSz="4508500" eaLnBrk="0" fontAlgn="base" hangingPunct="0">
              <a:spcBef>
                <a:spcPct val="0"/>
              </a:spcBef>
              <a:spcAft>
                <a:spcPct val="0"/>
              </a:spcAft>
              <a:defRPr sz="2400">
                <a:solidFill>
                  <a:schemeClr val="tx1"/>
                </a:solidFill>
                <a:latin typeface="Times New Roman" pitchFamily="18" charset="0"/>
              </a:defRPr>
            </a:lvl8pPr>
            <a:lvl9pPr marL="3886200" indent="-228600" defTabSz="4508500" eaLnBrk="0" fontAlgn="base" hangingPunct="0">
              <a:spcBef>
                <a:spcPct val="0"/>
              </a:spcBef>
              <a:spcAft>
                <a:spcPct val="0"/>
              </a:spcAft>
              <a:defRPr sz="2400">
                <a:solidFill>
                  <a:schemeClr val="tx1"/>
                </a:solidFill>
                <a:latin typeface="Times New Roman" pitchFamily="18" charset="0"/>
              </a:defRPr>
            </a:lvl9pPr>
          </a:lstStyle>
          <a:p>
            <a:fld id="{842B0325-ACC9-488E-8876-C4E9E3B68AD8}" type="slidenum">
              <a:rPr lang="en-AU" sz="6000" smtClean="0"/>
              <a:t>1</a:t>
            </a:fld>
            <a:endParaRPr lang="en-AU" sz="6000"/>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p:spPr>
        <p:txBody>
          <a:bodyPr/>
          <a:lstStyle>
            <a:defPPr>
              <a:defRPr kern="1200"/>
            </a:defP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895273" y="3851038"/>
            <a:ext cx="26575930" cy="12198869"/>
          </a:xfrm>
        </p:spPr>
        <p:txBody>
          <a:bodyPr bIns="0" anchor="b">
            <a:normAutofit/>
          </a:bodyPr>
          <a:lstStyle>
            <a:lvl1pPr algn="l">
              <a:defRPr sz="25920"/>
            </a:lvl1pPr>
          </a:lstStyle>
          <a:p>
            <a:r>
              <a:rPr lang="en-US"/>
              <a:t>Click to edit Master title style</a:t>
            </a:r>
            <a:endParaRPr lang="en-US" dirty="0"/>
          </a:p>
        </p:txBody>
      </p:sp>
      <p:sp>
        <p:nvSpPr>
          <p:cNvPr id="3" name="Subtitle 2"/>
          <p:cNvSpPr>
            <a:spLocks noGrp="1"/>
          </p:cNvSpPr>
          <p:nvPr>
            <p:ph type="subTitle" idx="1"/>
          </p:nvPr>
        </p:nvSpPr>
        <p:spPr>
          <a:xfrm>
            <a:off x="11895273" y="16949786"/>
            <a:ext cx="26575930" cy="4692581"/>
          </a:xfrm>
        </p:spPr>
        <p:txBody>
          <a:bodyPr tIns="91440" bIns="91440">
            <a:normAutofit/>
          </a:bodyPr>
          <a:lstStyle>
            <a:lvl1pPr marL="0" indent="0" algn="l">
              <a:buNone/>
              <a:defRPr sz="7680" b="0" cap="all" baseline="0">
                <a:solidFill>
                  <a:schemeClr val="tx1"/>
                </a:solidFill>
              </a:defRPr>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a:xfrm>
            <a:off x="11895271" y="1580681"/>
            <a:ext cx="14421259" cy="1484165"/>
          </a:xfrm>
        </p:spPr>
        <p:txBody>
          <a:bodyPr/>
          <a:lstStyle/>
          <a:p>
            <a:pPr>
              <a:defRPr/>
            </a:pPr>
            <a:endParaRPr lang="en-US"/>
          </a:p>
        </p:txBody>
      </p:sp>
      <p:sp>
        <p:nvSpPr>
          <p:cNvPr id="6" name="Slide Number Placeholder 5"/>
          <p:cNvSpPr>
            <a:spLocks noGrp="1"/>
          </p:cNvSpPr>
          <p:nvPr>
            <p:ph type="sldNum" sz="quarter" idx="12"/>
          </p:nvPr>
        </p:nvSpPr>
        <p:spPr>
          <a:xfrm>
            <a:off x="6886577" y="3835071"/>
            <a:ext cx="3849624" cy="2417174"/>
          </a:xfrm>
        </p:spPr>
        <p:txBody>
          <a:bodyPr/>
          <a:lstStyle/>
          <a:p>
            <a:pPr>
              <a:defRPr/>
            </a:pPr>
            <a:fld id="{0DA66E67-F948-4693-96A5-27BC239C04A3}" type="slidenum">
              <a:rPr lang="en-US" smtClean="0"/>
              <a:pPr>
                <a:defRPr/>
              </a:pPr>
              <a:t>‹#›</a:t>
            </a:fld>
            <a:endParaRPr lang="en-US"/>
          </a:p>
        </p:txBody>
      </p:sp>
      <p:cxnSp>
        <p:nvCxnSpPr>
          <p:cNvPr id="8" name="Straight Connector 7"/>
          <p:cNvCxnSpPr/>
          <p:nvPr/>
        </p:nvCxnSpPr>
        <p:spPr>
          <a:xfrm>
            <a:off x="11119267" y="3835073"/>
            <a:ext cx="0" cy="1221483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0013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EC1B4D6-BEE2-4AF6-A92E-38CD68913D5A}" type="slidenum">
              <a:rPr lang="en-US" smtClean="0"/>
              <a:pPr>
                <a:defRPr/>
              </a:pPr>
              <a:t>‹#›</a:t>
            </a:fld>
            <a:endParaRPr lang="en-US"/>
          </a:p>
        </p:txBody>
      </p:sp>
      <p:cxnSp>
        <p:nvCxnSpPr>
          <p:cNvPr id="8" name="Straight Connector 7"/>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670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69975" y="8429424"/>
            <a:ext cx="26520389" cy="9062160"/>
          </a:xfrm>
        </p:spPr>
        <p:txBody>
          <a:bodyPr anchor="b">
            <a:normAutofit/>
          </a:bodyPr>
          <a:lstStyle>
            <a:lvl1pPr algn="l">
              <a:defRPr sz="15360"/>
            </a:lvl1pPr>
          </a:lstStyle>
          <a:p>
            <a:r>
              <a:rPr lang="en-US"/>
              <a:t>Click to edit Master title style</a:t>
            </a:r>
            <a:endParaRPr lang="en-US" dirty="0"/>
          </a:p>
        </p:txBody>
      </p:sp>
      <p:sp>
        <p:nvSpPr>
          <p:cNvPr id="3" name="Text Placeholder 2"/>
          <p:cNvSpPr>
            <a:spLocks noGrp="1"/>
          </p:cNvSpPr>
          <p:nvPr>
            <p:ph type="body" idx="1"/>
          </p:nvPr>
        </p:nvSpPr>
        <p:spPr>
          <a:xfrm>
            <a:off x="7369980" y="18269743"/>
            <a:ext cx="26520389" cy="4862059"/>
          </a:xfrm>
        </p:spPr>
        <p:txBody>
          <a:bodyPr tIns="91440">
            <a:normAutofit/>
          </a:bodyPr>
          <a:lstStyle>
            <a:lvl1pPr marL="0" indent="0" algn="l">
              <a:buNone/>
              <a:defRPr sz="8640">
                <a:solidFill>
                  <a:schemeClr val="tx1"/>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8650354-6837-43DB-843B-C6021BD2EF37}" type="slidenum">
              <a:rPr lang="en-US" smtClean="0"/>
              <a:pPr>
                <a:defRPr/>
              </a:pPr>
              <a:t>‹#›</a:t>
            </a:fld>
            <a:endParaRPr lang="en-US"/>
          </a:p>
        </p:txBody>
      </p:sp>
      <p:cxnSp>
        <p:nvCxnSpPr>
          <p:cNvPr id="8" name="Straight Connector 7"/>
          <p:cNvCxnSpPr/>
          <p:nvPr/>
        </p:nvCxnSpPr>
        <p:spPr>
          <a:xfrm>
            <a:off x="6584098" y="3835073"/>
            <a:ext cx="0" cy="1365651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514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369985" y="3863474"/>
            <a:ext cx="31101221" cy="508466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369978" y="9666893"/>
            <a:ext cx="14782512" cy="16500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3688686" y="9666895"/>
            <a:ext cx="14782512" cy="16500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296FF25-ADB1-4315-9622-9852994CD1E5}" type="slidenum">
              <a:rPr lang="en-US" smtClean="0"/>
              <a:pPr>
                <a:defRPr/>
              </a:pPr>
              <a:t>‹#›</a:t>
            </a:fld>
            <a:endParaRPr lang="en-US"/>
          </a:p>
        </p:txBody>
      </p:sp>
      <p:cxnSp>
        <p:nvCxnSpPr>
          <p:cNvPr id="9" name="Straight Connector 8"/>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59864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9982" y="3859990"/>
            <a:ext cx="31101226" cy="507033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9982" y="9693843"/>
            <a:ext cx="14782512" cy="3849326"/>
          </a:xfrm>
        </p:spPr>
        <p:txBody>
          <a:bodyPr anchor="b">
            <a:normAutofit/>
          </a:bodyPr>
          <a:lstStyle>
            <a:lvl1pPr marL="0" indent="0">
              <a:lnSpc>
                <a:spcPct val="100000"/>
              </a:lnSpc>
              <a:buNone/>
              <a:defRPr sz="10560" b="0" cap="all" baseline="0">
                <a:solidFill>
                  <a:schemeClr val="accent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7369982" y="13556498"/>
            <a:ext cx="14782512" cy="1269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3688684" y="9710421"/>
            <a:ext cx="14782517" cy="3850738"/>
          </a:xfrm>
        </p:spPr>
        <p:txBody>
          <a:bodyPr anchor="b">
            <a:normAutofit/>
          </a:bodyPr>
          <a:lstStyle>
            <a:lvl1pPr marL="0" indent="0">
              <a:lnSpc>
                <a:spcPct val="100000"/>
              </a:lnSpc>
              <a:buNone/>
              <a:defRPr sz="10560" b="0" cap="all" baseline="0">
                <a:solidFill>
                  <a:schemeClr val="accent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3688684" y="13543159"/>
            <a:ext cx="14782517" cy="126593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72EF82B1-171C-4CAC-B9C4-22062286C8C4}" type="slidenum">
              <a:rPr lang="en-US" smtClean="0"/>
              <a:pPr>
                <a:defRPr/>
              </a:pPr>
              <a:t>‹#›</a:t>
            </a:fld>
            <a:endParaRPr lang="en-US"/>
          </a:p>
        </p:txBody>
      </p:sp>
      <p:cxnSp>
        <p:nvCxnSpPr>
          <p:cNvPr id="11" name="Straight Connector 10"/>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2184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678F620B-8934-45A0-BE2C-EF6C76032C45}" type="slidenum">
              <a:rPr lang="en-US" smtClean="0"/>
              <a:pPr>
                <a:defRPr/>
              </a:pPr>
              <a:t>‹#›</a:t>
            </a:fld>
            <a:endParaRPr lang="en-US"/>
          </a:p>
        </p:txBody>
      </p:sp>
      <p:cxnSp>
        <p:nvCxnSpPr>
          <p:cNvPr id="7" name="Straight Connector 6"/>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4419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A3ECE3F5-A3DD-46D3-8112-19EE7FD1DDFA}" type="slidenum">
              <a:rPr lang="en-US" smtClean="0"/>
              <a:pPr>
                <a:defRPr/>
              </a:pPr>
              <a:t>‹#›</a:t>
            </a:fld>
            <a:endParaRPr lang="en-US"/>
          </a:p>
        </p:txBody>
      </p:sp>
    </p:spTree>
    <p:extLst>
      <p:ext uri="{BB962C8B-B14F-4D97-AF65-F5344CB8AC3E}">
        <p14:creationId xmlns:p14="http://schemas.microsoft.com/office/powerpoint/2010/main" val="3331689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9711" y="3835073"/>
            <a:ext cx="11182248" cy="10786162"/>
          </a:xfrm>
        </p:spPr>
        <p:txBody>
          <a:bodyPr anchor="b">
            <a:normAutofit/>
          </a:bodyPr>
          <a:lstStyle>
            <a:lvl1pPr algn="l">
              <a:defRPr sz="11520"/>
            </a:lvl1pPr>
          </a:lstStyle>
          <a:p>
            <a:r>
              <a:rPr lang="en-US"/>
              <a:t>Click to edit Master title style</a:t>
            </a:r>
            <a:endParaRPr lang="en-US" dirty="0"/>
          </a:p>
        </p:txBody>
      </p:sp>
      <p:sp>
        <p:nvSpPr>
          <p:cNvPr id="3" name="Content Placeholder 2"/>
          <p:cNvSpPr>
            <a:spLocks noGrp="1"/>
          </p:cNvSpPr>
          <p:nvPr>
            <p:ph idx="1"/>
          </p:nvPr>
        </p:nvSpPr>
        <p:spPr>
          <a:xfrm>
            <a:off x="20095949" y="3835075"/>
            <a:ext cx="18375254" cy="2236236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9983" y="15386364"/>
            <a:ext cx="11188790" cy="10791269"/>
          </a:xfrm>
        </p:spPr>
        <p:txBody>
          <a:bodyPr>
            <a:normAutofit/>
          </a:bodyPr>
          <a:lstStyle>
            <a:lvl1pPr marL="0" indent="0" algn="l">
              <a:buNone/>
              <a:defRPr sz="768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6691E56-DA67-4BF5-BA67-706F30B37046}" type="slidenum">
              <a:rPr lang="en-US" smtClean="0"/>
              <a:pPr>
                <a:defRPr/>
              </a:pPr>
              <a:t>‹#›</a:t>
            </a:fld>
            <a:endParaRPr lang="en-US"/>
          </a:p>
        </p:txBody>
      </p:sp>
      <p:cxnSp>
        <p:nvCxnSpPr>
          <p:cNvPr id="9" name="Straight Connector 8"/>
          <p:cNvCxnSpPr/>
          <p:nvPr/>
        </p:nvCxnSpPr>
        <p:spPr>
          <a:xfrm>
            <a:off x="6584098" y="3835073"/>
            <a:ext cx="0" cy="10786162"/>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2997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23983207" y="2314423"/>
            <a:ext cx="16854658" cy="24715685"/>
            <a:chOff x="4996501" y="482171"/>
            <a:chExt cx="3511387" cy="5149101"/>
          </a:xfrm>
        </p:grpSpPr>
        <p:sp>
          <p:nvSpPr>
            <p:cNvPr id="14" name="Rectangle 13"/>
            <p:cNvSpPr/>
            <p:nvPr/>
          </p:nvSpPr>
          <p:spPr>
            <a:xfrm>
              <a:off x="4996501" y="482171"/>
              <a:ext cx="3511387"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5312152" y="812506"/>
              <a:ext cx="2883013" cy="447936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7373765" y="5421663"/>
            <a:ext cx="15133834" cy="8786803"/>
          </a:xfrm>
        </p:spPr>
        <p:txBody>
          <a:bodyPr anchor="b">
            <a:normAutofit/>
          </a:bodyPr>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27072615" y="5388209"/>
            <a:ext cx="10727990" cy="18558370"/>
          </a:xfrm>
          <a:solidFill>
            <a:schemeClr val="bg1">
              <a:lumMod val="85000"/>
            </a:schemeClr>
          </a:solidFill>
          <a:ln w="9525" cap="sq">
            <a:noFill/>
            <a:miter lim="800000"/>
          </a:ln>
          <a:effectLst/>
        </p:spPr>
        <p:txBody>
          <a:bodyPr anchor="t"/>
          <a:lstStyle>
            <a:lvl1pPr marL="0" indent="0" algn="ctr">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7369980" y="15100761"/>
            <a:ext cx="15112152" cy="9617962"/>
          </a:xfrm>
        </p:spPr>
        <p:txBody>
          <a:bodyPr>
            <a:normAutofit/>
          </a:bodyPr>
          <a:lstStyle>
            <a:lvl1pPr marL="0" indent="0" algn="l">
              <a:buNone/>
              <a:defRPr sz="864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a:xfrm>
            <a:off x="7369977" y="26255316"/>
            <a:ext cx="15137626" cy="1536590"/>
          </a:xfrm>
        </p:spPr>
        <p:txBody>
          <a:bodyPr/>
          <a:lstStyle>
            <a:lvl1pPr algn="l">
              <a:defRPr/>
            </a:lvl1pPr>
          </a:lstStyle>
          <a:p>
            <a:pPr>
              <a:defRPr/>
            </a:pPr>
            <a:endParaRPr lang="en-US"/>
          </a:p>
        </p:txBody>
      </p:sp>
      <p:sp>
        <p:nvSpPr>
          <p:cNvPr id="6" name="Footer Placeholder 5"/>
          <p:cNvSpPr>
            <a:spLocks noGrp="1"/>
          </p:cNvSpPr>
          <p:nvPr>
            <p:ph type="ftr" sz="quarter" idx="11"/>
          </p:nvPr>
        </p:nvSpPr>
        <p:spPr>
          <a:xfrm>
            <a:off x="7374012" y="1529479"/>
            <a:ext cx="15133589" cy="1540469"/>
          </a:xfrm>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7F51DAE-E528-43E1-8BE0-91521416EFB0}" type="slidenum">
              <a:rPr lang="en-US" smtClean="0"/>
              <a:pPr>
                <a:defRPr/>
              </a:pPr>
              <a:t>‹#›</a:t>
            </a:fld>
            <a:endParaRPr lang="en-US"/>
          </a:p>
        </p:txBody>
      </p:sp>
      <p:cxnSp>
        <p:nvCxnSpPr>
          <p:cNvPr id="12" name="Straight Connector 11"/>
          <p:cNvCxnSpPr/>
          <p:nvPr/>
        </p:nvCxnSpPr>
        <p:spPr>
          <a:xfrm>
            <a:off x="6584098" y="3835071"/>
            <a:ext cx="0" cy="10373395"/>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1256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DA27A25-0059-41B6-A6E5-54D93C10805F}" type="slidenum">
              <a:rPr lang="en-US" smtClean="0"/>
              <a:pPr>
                <a:defRPr/>
              </a:pPr>
              <a:t>‹#›</a:t>
            </a:fld>
            <a:endParaRPr lang="en-US"/>
          </a:p>
        </p:txBody>
      </p:sp>
      <p:cxnSp>
        <p:nvCxnSpPr>
          <p:cNvPr id="8" name="Straight Connector 7"/>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2317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3206537" y="4230091"/>
            <a:ext cx="5294530" cy="2197245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69985" y="4230091"/>
            <a:ext cx="25004030" cy="21972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43B26BC-A2E6-4CDA-9F76-12293F26600A}" type="slidenum">
              <a:rPr lang="en-US" smtClean="0"/>
              <a:pPr>
                <a:defRPr/>
              </a:pPr>
              <a:t>‹#›</a:t>
            </a:fld>
            <a:endParaRPr lang="en-US"/>
          </a:p>
        </p:txBody>
      </p:sp>
      <p:cxnSp>
        <p:nvCxnSpPr>
          <p:cNvPr id="8" name="Straight Connector 7"/>
          <p:cNvCxnSpPr/>
          <p:nvPr/>
        </p:nvCxnSpPr>
        <p:spPr>
          <a:xfrm flipH="1">
            <a:off x="33206534" y="3452510"/>
            <a:ext cx="5264669"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8605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9675523"/>
            <a:ext cx="43891200" cy="1990714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srcRect t="2873" b="-2873"/>
          <a:stretch/>
        </p:blipFill>
        <p:spPr>
          <a:xfrm>
            <a:off x="0" y="29582669"/>
            <a:ext cx="43891200" cy="3434410"/>
          </a:xfrm>
          <a:prstGeom prst="rect">
            <a:avLst/>
          </a:prstGeom>
        </p:spPr>
      </p:pic>
      <p:sp>
        <p:nvSpPr>
          <p:cNvPr id="2" name="Title Placeholder 1"/>
          <p:cNvSpPr>
            <a:spLocks noGrp="1"/>
          </p:cNvSpPr>
          <p:nvPr>
            <p:ph type="title"/>
          </p:nvPr>
        </p:nvSpPr>
        <p:spPr>
          <a:xfrm>
            <a:off x="7369985" y="3861698"/>
            <a:ext cx="31101221" cy="503632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7369985" y="9675521"/>
            <a:ext cx="31101221" cy="165629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103401" y="1585778"/>
            <a:ext cx="11367802" cy="1484165"/>
          </a:xfrm>
          <a:prstGeom prst="rect">
            <a:avLst/>
          </a:prstGeom>
        </p:spPr>
        <p:txBody>
          <a:bodyPr vert="horz" lIns="91440" tIns="45720" rIns="91440" bIns="45720" rtlCol="0" anchor="ctr"/>
          <a:lstStyle>
            <a:lvl1pPr algn="r">
              <a:defRPr sz="48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7369982" y="1580681"/>
            <a:ext cx="18921994" cy="1484165"/>
          </a:xfrm>
          <a:prstGeom prst="rect">
            <a:avLst/>
          </a:prstGeom>
        </p:spPr>
        <p:txBody>
          <a:bodyPr vert="horz" lIns="91440" tIns="45720" rIns="91440" bIns="45720" rtlCol="0" anchor="ctr"/>
          <a:lstStyle>
            <a:lvl1pPr algn="l">
              <a:defRPr sz="48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2341080" y="3835071"/>
            <a:ext cx="3819581" cy="2417174"/>
          </a:xfrm>
          <a:prstGeom prst="rect">
            <a:avLst/>
          </a:prstGeom>
        </p:spPr>
        <p:txBody>
          <a:bodyPr vert="horz" lIns="91440" tIns="45720" rIns="91440" bIns="45720" rtlCol="0" anchor="t"/>
          <a:lstStyle>
            <a:lvl1pPr algn="r">
              <a:defRPr sz="13440">
                <a:solidFill>
                  <a:schemeClr val="accent1"/>
                </a:solidFill>
              </a:defRPr>
            </a:lvl1pPr>
          </a:lstStyle>
          <a:p>
            <a:pPr>
              <a:defRPr/>
            </a:pPr>
            <a:fld id="{469A0CB4-D18D-4AEF-B324-9EDF067D136D}" type="slidenum">
              <a:rPr lang="en-US" smtClean="0"/>
              <a:pPr>
                <a:defRPr/>
              </a:pPr>
              <a:t>‹#›</a:t>
            </a:fld>
            <a:endParaRPr lang="en-US"/>
          </a:p>
        </p:txBody>
      </p:sp>
      <p:cxnSp>
        <p:nvCxnSpPr>
          <p:cNvPr id="12" name="Straight Connector 11"/>
          <p:cNvCxnSpPr/>
          <p:nvPr/>
        </p:nvCxnSpPr>
        <p:spPr>
          <a:xfrm>
            <a:off x="0" y="29622106"/>
            <a:ext cx="438912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3941405"/>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3291840" rtl="0" eaLnBrk="1" latinLnBrk="0" hangingPunct="1">
        <a:lnSpc>
          <a:spcPct val="90000"/>
        </a:lnSpc>
        <a:spcBef>
          <a:spcPct val="0"/>
        </a:spcBef>
        <a:buNone/>
        <a:defRPr sz="15360" b="0" i="0" kern="1200" cap="none">
          <a:solidFill>
            <a:schemeClr val="tx1"/>
          </a:solidFill>
          <a:effectLst/>
          <a:latin typeface="+mj-lt"/>
          <a:ea typeface="+mj-ea"/>
          <a:cs typeface="+mj-cs"/>
        </a:defRPr>
      </a:lvl1pPr>
    </p:titleStyle>
    <p:bodyStyle>
      <a:lvl1pPr marL="1097280" indent="-1097280" algn="l" defTabSz="3291840" rtl="0" eaLnBrk="1" latinLnBrk="0" hangingPunct="1">
        <a:lnSpc>
          <a:spcPct val="120000"/>
        </a:lnSpc>
        <a:spcBef>
          <a:spcPts val="4800"/>
        </a:spcBef>
        <a:buClr>
          <a:schemeClr val="accent1"/>
        </a:buClr>
        <a:buSzPct val="100000"/>
        <a:buFont typeface="Arial" panose="020B0604020202020204" pitchFamily="34" charset="0"/>
        <a:buChar char="•"/>
        <a:defRPr sz="9600" kern="1200" cap="none">
          <a:solidFill>
            <a:schemeClr val="tx1"/>
          </a:solidFill>
          <a:effectLst/>
          <a:latin typeface="+mn-lt"/>
          <a:ea typeface="+mn-ea"/>
          <a:cs typeface="+mn-cs"/>
        </a:defRPr>
      </a:lvl1pPr>
      <a:lvl2pPr marL="329184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7680" kern="1200" cap="none" baseline="0">
          <a:solidFill>
            <a:schemeClr val="tx1"/>
          </a:solidFill>
          <a:effectLst/>
          <a:latin typeface="+mn-lt"/>
          <a:ea typeface="+mn-ea"/>
          <a:cs typeface="+mn-cs"/>
        </a:defRPr>
      </a:lvl2pPr>
      <a:lvl3pPr marL="548640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7680" kern="1200" cap="none">
          <a:solidFill>
            <a:schemeClr val="tx1"/>
          </a:solidFill>
          <a:effectLst/>
          <a:latin typeface="+mn-lt"/>
          <a:ea typeface="+mn-ea"/>
          <a:cs typeface="+mn-cs"/>
        </a:defRPr>
      </a:lvl3pPr>
      <a:lvl4pPr marL="768096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6720" kern="1200" cap="none" baseline="0">
          <a:solidFill>
            <a:schemeClr val="tx1"/>
          </a:solidFill>
          <a:effectLst/>
          <a:latin typeface="+mn-lt"/>
          <a:ea typeface="+mn-ea"/>
          <a:cs typeface="+mn-cs"/>
        </a:defRPr>
      </a:lvl4pPr>
      <a:lvl5pPr marL="987552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5760" kern="1200" cap="none">
          <a:solidFill>
            <a:schemeClr val="tx1"/>
          </a:solidFill>
          <a:effectLst/>
          <a:latin typeface="+mn-lt"/>
          <a:ea typeface="+mn-ea"/>
          <a:cs typeface="+mn-cs"/>
        </a:defRPr>
      </a:lvl5pPr>
      <a:lvl6pPr marL="1207008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a:solidFill>
            <a:schemeClr val="tx1"/>
          </a:solidFill>
          <a:effectLst/>
          <a:latin typeface="+mn-lt"/>
          <a:ea typeface="+mn-ea"/>
          <a:cs typeface="+mn-cs"/>
        </a:defRPr>
      </a:lvl6pPr>
      <a:lvl7pPr marL="1426464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a:solidFill>
            <a:schemeClr val="tx1"/>
          </a:solidFill>
          <a:effectLst/>
          <a:latin typeface="+mn-lt"/>
          <a:ea typeface="+mn-ea"/>
          <a:cs typeface="+mn-cs"/>
        </a:defRPr>
      </a:lvl7pPr>
      <a:lvl8pPr marL="1645920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baseline="0">
          <a:solidFill>
            <a:schemeClr val="tx1"/>
          </a:solidFill>
          <a:effectLst/>
          <a:latin typeface="+mn-lt"/>
          <a:ea typeface="+mn-ea"/>
          <a:cs typeface="+mn-cs"/>
        </a:defRPr>
      </a:lvl8pPr>
      <a:lvl9pPr marL="1865376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baseline="0">
          <a:solidFill>
            <a:schemeClr val="tx1"/>
          </a:solidFill>
          <a:effectLst/>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1482A5"/>
            </a:gs>
          </a:gsLst>
          <a:lin ang="5400000" scaled="1"/>
        </a:gradFill>
        <a:effectLst/>
      </p:bgPr>
    </p:bg>
    <p:spTree>
      <p:nvGrpSpPr>
        <p:cNvPr id="1" name=""/>
        <p:cNvGrpSpPr/>
        <p:nvPr/>
      </p:nvGrpSpPr>
      <p:grpSpPr>
        <a:xfrm>
          <a:off x="0" y="0"/>
          <a:ext cx="0" cy="0"/>
          <a:chOff x="0" y="0"/>
          <a:chExt cx="0" cy="0"/>
        </a:xfrm>
      </p:grpSpPr>
      <p:sp>
        <p:nvSpPr>
          <p:cNvPr id="41" name="Title 11">
            <a:extLst>
              <a:ext uri="{FF2B5EF4-FFF2-40B4-BE49-F238E27FC236}">
                <a16:creationId xmlns:a16="http://schemas.microsoft.com/office/drawing/2014/main" id="{8785E597-B0C8-4CA8-9A56-A0F3996D088D}"/>
              </a:ext>
            </a:extLst>
          </p:cNvPr>
          <p:cNvSpPr txBox="1"/>
          <p:nvPr/>
        </p:nvSpPr>
        <p:spPr>
          <a:xfrm>
            <a:off x="3657600" y="1385518"/>
            <a:ext cx="36576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endParaRPr lang="en-US" sz="8500" dirty="0">
              <a:solidFill>
                <a:srgbClr val="235078"/>
              </a:solidFill>
              <a:latin typeface="Libre Baskerville" panose="02000000000000000000" pitchFamily="2" charset="0"/>
            </a:endParaRPr>
          </a:p>
        </p:txBody>
      </p:sp>
      <p:sp>
        <p:nvSpPr>
          <p:cNvPr id="2" name="Title 11">
            <a:extLst>
              <a:ext uri="{FF2B5EF4-FFF2-40B4-BE49-F238E27FC236}">
                <a16:creationId xmlns:a16="http://schemas.microsoft.com/office/drawing/2014/main" id="{70BC70B0-BAE4-2F19-ACB6-9FAB1AAF2B95}"/>
              </a:ext>
            </a:extLst>
          </p:cNvPr>
          <p:cNvSpPr txBox="1"/>
          <p:nvPr/>
        </p:nvSpPr>
        <p:spPr>
          <a:xfrm>
            <a:off x="6047509" y="743963"/>
            <a:ext cx="24536400" cy="1142926"/>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GB" sz="4400" b="1" dirty="0">
                <a:solidFill>
                  <a:schemeClr val="accent3">
                    <a:lumMod val="75000"/>
                  </a:schemeClr>
                </a:solidFill>
                <a:latin typeface="Libre Baskerville" panose="02000000000000000000" pitchFamily="2" charset="0"/>
              </a:rPr>
              <a:t> </a:t>
            </a:r>
            <a:r>
              <a:rPr lang="en-GB" sz="4400" b="1" dirty="0">
                <a:solidFill>
                  <a:schemeClr val="accent3">
                    <a:lumMod val="75000"/>
                  </a:schemeClr>
                </a:solidFill>
                <a:latin typeface="Jumble" panose="020F0502020204030204" pitchFamily="2" charset="0"/>
              </a:rPr>
              <a:t>Deve</a:t>
            </a:r>
            <a:r>
              <a:rPr lang="en-GB" sz="4400" b="1" dirty="0">
                <a:solidFill>
                  <a:schemeClr val="accent3">
                    <a:lumMod val="75000"/>
                  </a:schemeClr>
                </a:solidFill>
                <a:latin typeface="Libre Baskerville" panose="02000000000000000000" pitchFamily="2" charset="0"/>
              </a:rPr>
              <a:t>loping Emotional Intelligence: Understanding and Managing Emotions in Learning</a:t>
            </a:r>
            <a:endParaRPr lang="en-US" sz="4400" b="1" dirty="0">
              <a:solidFill>
                <a:schemeClr val="accent3">
                  <a:lumMod val="75000"/>
                </a:schemeClr>
              </a:solidFill>
              <a:latin typeface="Libre Baskerville" panose="02000000000000000000" pitchFamily="2" charset="0"/>
            </a:endParaRPr>
          </a:p>
        </p:txBody>
      </p:sp>
      <p:sp>
        <p:nvSpPr>
          <p:cNvPr id="3" name="Text Placeholder 16">
            <a:extLst>
              <a:ext uri="{FF2B5EF4-FFF2-40B4-BE49-F238E27FC236}">
                <a16:creationId xmlns:a16="http://schemas.microsoft.com/office/drawing/2014/main" id="{66325A57-2920-F68E-FB55-5743AFF98643}"/>
              </a:ext>
            </a:extLst>
          </p:cNvPr>
          <p:cNvSpPr txBox="1"/>
          <p:nvPr/>
        </p:nvSpPr>
        <p:spPr>
          <a:xfrm>
            <a:off x="9296400" y="1886889"/>
            <a:ext cx="16383000" cy="2160591"/>
          </a:xfrm>
          <a:prstGeom prst="rect">
            <a:avLst/>
          </a:prstGeom>
        </p:spPr>
        <p:txBody>
          <a:bodyPr wrap="square" lIns="128016" tIns="64008" rIns="128016" bIns="64008">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GB" sz="4400" b="1" i="1" dirty="0"/>
              <a:t>If you are tuned out of your own emotions, you will be poor at reading them in other people."</a:t>
            </a:r>
            <a:br>
              <a:rPr lang="en-GB" sz="4400" b="1" i="1" dirty="0"/>
            </a:br>
            <a:r>
              <a:rPr lang="en-GB" sz="4400" b="1" i="1" dirty="0"/>
              <a:t>Daniel Goleman 1995</a:t>
            </a:r>
            <a:endParaRPr lang="en-US" sz="4400" b="1" i="1" dirty="0">
              <a:solidFill>
                <a:srgbClr val="1482A5"/>
              </a:solidFill>
              <a:latin typeface="Montserrat Light" panose="00000400000000000000" pitchFamily="50" charset="0"/>
            </a:endParaRPr>
          </a:p>
        </p:txBody>
      </p:sp>
      <p:pic>
        <p:nvPicPr>
          <p:cNvPr id="4" name="Picture 3">
            <a:extLst>
              <a:ext uri="{FF2B5EF4-FFF2-40B4-BE49-F238E27FC236}">
                <a16:creationId xmlns:a16="http://schemas.microsoft.com/office/drawing/2014/main" id="{8A11C8CA-E152-1870-4382-25F727659F3B}"/>
              </a:ext>
            </a:extLst>
          </p:cNvPr>
          <p:cNvPicPr>
            <a:picLocks noChangeAspect="1"/>
          </p:cNvPicPr>
          <p:nvPr/>
        </p:nvPicPr>
        <p:blipFill>
          <a:blip r:embed="rId3"/>
          <a:stretch>
            <a:fillRect/>
          </a:stretch>
        </p:blipFill>
        <p:spPr>
          <a:xfrm>
            <a:off x="152400" y="1385518"/>
            <a:ext cx="6172200" cy="4356471"/>
          </a:xfrm>
          <a:prstGeom prst="rect">
            <a:avLst/>
          </a:prstGeom>
        </p:spPr>
      </p:pic>
      <p:pic>
        <p:nvPicPr>
          <p:cNvPr id="5" name="Picture 4">
            <a:extLst>
              <a:ext uri="{FF2B5EF4-FFF2-40B4-BE49-F238E27FC236}">
                <a16:creationId xmlns:a16="http://schemas.microsoft.com/office/drawing/2014/main" id="{43D51631-07CA-6E98-1F70-C848D69478FE}"/>
              </a:ext>
            </a:extLst>
          </p:cNvPr>
          <p:cNvPicPr/>
          <p:nvPr/>
        </p:nvPicPr>
        <p:blipFill>
          <a:blip r:embed="rId4"/>
          <a:stretch>
            <a:fillRect/>
          </a:stretch>
        </p:blipFill>
        <p:spPr>
          <a:xfrm>
            <a:off x="35346408" y="751132"/>
            <a:ext cx="5029201" cy="4060976"/>
          </a:xfrm>
          <a:prstGeom prst="rect">
            <a:avLst/>
          </a:prstGeom>
        </p:spPr>
      </p:pic>
      <p:sp>
        <p:nvSpPr>
          <p:cNvPr id="10" name="TextBox 9">
            <a:extLst>
              <a:ext uri="{FF2B5EF4-FFF2-40B4-BE49-F238E27FC236}">
                <a16:creationId xmlns:a16="http://schemas.microsoft.com/office/drawing/2014/main" id="{CA1482A1-9198-BDCB-68F6-A19341C4A0D3}"/>
              </a:ext>
            </a:extLst>
          </p:cNvPr>
          <p:cNvSpPr txBox="1"/>
          <p:nvPr/>
        </p:nvSpPr>
        <p:spPr>
          <a:xfrm>
            <a:off x="855340" y="5733451"/>
            <a:ext cx="13300721" cy="6863417"/>
          </a:xfrm>
          <a:prstGeom prst="rect">
            <a:avLst/>
          </a:prstGeom>
          <a:noFill/>
        </p:spPr>
        <p:txBody>
          <a:bodyPr wrap="square">
            <a:spAutoFit/>
          </a:bodyPr>
          <a:lstStyle/>
          <a:p>
            <a:pPr>
              <a:buNone/>
            </a:pPr>
            <a:r>
              <a:rPr lang="en-GB" sz="4000" b="1" dirty="0">
                <a:solidFill>
                  <a:schemeClr val="accent3"/>
                </a:solidFill>
                <a:effectLst/>
                <a:latin typeface="Times New Roman" panose="02020603050405020304" pitchFamily="18" charset="0"/>
                <a:ea typeface="Times New Roman" panose="02020603050405020304" pitchFamily="18" charset="0"/>
              </a:rPr>
              <a:t>Introduction</a:t>
            </a:r>
            <a:br>
              <a:rPr lang="en-GB" sz="4000" b="1" dirty="0">
                <a:effectLst/>
                <a:latin typeface="Times New Roman" panose="02020603050405020304" pitchFamily="18" charset="0"/>
                <a:ea typeface="Times New Roman" panose="02020603050405020304" pitchFamily="18" charset="0"/>
              </a:rPr>
            </a:br>
            <a:r>
              <a:rPr lang="en-GB" sz="4000" b="1" dirty="0">
                <a:effectLst/>
                <a:latin typeface="Times New Roman" panose="02020603050405020304" pitchFamily="18" charset="0"/>
                <a:ea typeface="Times New Roman" panose="02020603050405020304" pitchFamily="18" charset="0"/>
              </a:rPr>
              <a:t>Emotional intelligence (EI) is vital for personal growth and academic success. It helps individuals recognise, understand, and manage emotions effectively.</a:t>
            </a:r>
          </a:p>
          <a:p>
            <a:pPr>
              <a:buNone/>
            </a:pPr>
            <a:r>
              <a:rPr lang="en-GB" sz="4000" b="1" dirty="0">
                <a:effectLst/>
                <a:latin typeface="Times New Roman" panose="02020603050405020304" pitchFamily="18" charset="0"/>
                <a:ea typeface="Times New Roman" panose="02020603050405020304" pitchFamily="18" charset="0"/>
              </a:rPr>
              <a:t>Goleman's Emotional Intelligence (EI) model includes self-awareness, self-regulation, motivation, empathy, and social skills. Emotional intelligence assists individuals—especially students—to understand their feelings, cope with stress, communicate effectively, and stay motivated. Recognising and regulating emotions is essential for effective learning, resilience, and success.</a:t>
            </a:r>
          </a:p>
        </p:txBody>
      </p:sp>
      <p:sp>
        <p:nvSpPr>
          <p:cNvPr id="12" name="TextBox 11">
            <a:extLst>
              <a:ext uri="{FF2B5EF4-FFF2-40B4-BE49-F238E27FC236}">
                <a16:creationId xmlns:a16="http://schemas.microsoft.com/office/drawing/2014/main" id="{351340E2-E1C9-E2A3-1E44-4D7FFDF952D9}"/>
              </a:ext>
            </a:extLst>
          </p:cNvPr>
          <p:cNvSpPr txBox="1"/>
          <p:nvPr/>
        </p:nvSpPr>
        <p:spPr>
          <a:xfrm>
            <a:off x="25222200" y="4774008"/>
            <a:ext cx="13764490" cy="3170099"/>
          </a:xfrm>
          <a:prstGeom prst="rect">
            <a:avLst/>
          </a:prstGeom>
          <a:noFill/>
        </p:spPr>
        <p:txBody>
          <a:bodyPr wrap="square">
            <a:spAutoFit/>
          </a:bodyPr>
          <a:lstStyle/>
          <a:p>
            <a:r>
              <a:rPr lang="en-GB" sz="4000" b="1" dirty="0">
                <a:solidFill>
                  <a:schemeClr val="accent3"/>
                </a:solidFill>
              </a:rPr>
              <a:t>Method</a:t>
            </a:r>
            <a:r>
              <a:rPr lang="en-GB" sz="4000" dirty="0"/>
              <a:t>  </a:t>
            </a:r>
          </a:p>
          <a:p>
            <a:r>
              <a:rPr lang="en-GB" sz="4000" dirty="0"/>
              <a:t>This poster was developed through academic research and self-reflection using  peer-reviewed journals, Daniel Goleman’s model of EI, educational psychology research, Gibbs’ reflective cycle (1988), and mindfulness self-assessment exercises</a:t>
            </a:r>
          </a:p>
        </p:txBody>
      </p:sp>
      <p:pic>
        <p:nvPicPr>
          <p:cNvPr id="16" name="Picture 15" descr="A cartoon of a person holding a pen and paper&#10;&#10;AI-generated content may be incorrect.">
            <a:extLst>
              <a:ext uri="{FF2B5EF4-FFF2-40B4-BE49-F238E27FC236}">
                <a16:creationId xmlns:a16="http://schemas.microsoft.com/office/drawing/2014/main" id="{BEDE8E66-2A3E-3C20-8F64-A2FF0A8228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582901" y="5852646"/>
            <a:ext cx="7239000" cy="6221412"/>
          </a:xfrm>
          <a:prstGeom prst="rect">
            <a:avLst/>
          </a:prstGeom>
        </p:spPr>
      </p:pic>
      <p:pic>
        <p:nvPicPr>
          <p:cNvPr id="24" name="Picture 23">
            <a:extLst>
              <a:ext uri="{FF2B5EF4-FFF2-40B4-BE49-F238E27FC236}">
                <a16:creationId xmlns:a16="http://schemas.microsoft.com/office/drawing/2014/main" id="{C9264598-EB31-8BF1-EEA6-E46CBE3E310E}"/>
              </a:ext>
            </a:extLst>
          </p:cNvPr>
          <p:cNvPicPr>
            <a:picLocks noChangeAspect="1"/>
          </p:cNvPicPr>
          <p:nvPr/>
        </p:nvPicPr>
        <p:blipFill>
          <a:blip r:embed="rId6"/>
          <a:stretch>
            <a:fillRect/>
          </a:stretch>
        </p:blipFill>
        <p:spPr>
          <a:xfrm>
            <a:off x="855340" y="13411478"/>
            <a:ext cx="26500460" cy="6863417"/>
          </a:xfrm>
          <a:prstGeom prst="rect">
            <a:avLst/>
          </a:prstGeom>
        </p:spPr>
      </p:pic>
      <p:pic>
        <p:nvPicPr>
          <p:cNvPr id="26" name="Picture 25" descr="A cartoon of a person holding a key&#10;&#10;AI-generated content may be incorrect.">
            <a:extLst>
              <a:ext uri="{FF2B5EF4-FFF2-40B4-BE49-F238E27FC236}">
                <a16:creationId xmlns:a16="http://schemas.microsoft.com/office/drawing/2014/main" id="{9BF4E37D-9AA6-C9BF-C044-FF67A7EA60F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24688800" y="9045425"/>
            <a:ext cx="15544800" cy="3897357"/>
          </a:xfrm>
          <a:prstGeom prst="rect">
            <a:avLst/>
          </a:prstGeom>
        </p:spPr>
      </p:pic>
      <p:sp>
        <p:nvSpPr>
          <p:cNvPr id="34" name="TextBox 33">
            <a:extLst>
              <a:ext uri="{FF2B5EF4-FFF2-40B4-BE49-F238E27FC236}">
                <a16:creationId xmlns:a16="http://schemas.microsoft.com/office/drawing/2014/main" id="{D2A40BC0-D63B-0B43-73AF-E09E10DCAE6A}"/>
              </a:ext>
            </a:extLst>
          </p:cNvPr>
          <p:cNvSpPr txBox="1"/>
          <p:nvPr/>
        </p:nvSpPr>
        <p:spPr>
          <a:xfrm>
            <a:off x="28189738" y="14212481"/>
            <a:ext cx="15292753" cy="6402971"/>
          </a:xfrm>
          <a:prstGeom prst="rect">
            <a:avLst/>
          </a:prstGeom>
          <a:noFill/>
        </p:spPr>
        <p:txBody>
          <a:bodyPr wrap="square">
            <a:spAutoFit/>
          </a:bodyPr>
          <a:lstStyle/>
          <a:p>
            <a:pPr>
              <a:lnSpc>
                <a:spcPct val="115000"/>
              </a:lnSpc>
              <a:spcBef>
                <a:spcPts val="1000"/>
              </a:spcBef>
              <a:buNone/>
            </a:pPr>
            <a:r>
              <a:rPr lang="en-US" sz="40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rPr>
              <a:t>2. Personal Reflection: Managing My Emotions and Developing Mindfulness as a Student</a:t>
            </a:r>
            <a:endParaRPr lang="en-GB" sz="40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buNone/>
            </a:pPr>
            <a:r>
              <a:rPr lang="en-US" sz="4000" dirty="0">
                <a:effectLst/>
                <a:latin typeface="Cambria" panose="02040503050406030204" pitchFamily="18" charset="0"/>
                <a:ea typeface="MS Mincho" panose="02020609040205080304" pitchFamily="49" charset="-128"/>
                <a:cs typeface="Arial" panose="020B0604020202020204" pitchFamily="34" charset="0"/>
              </a:rPr>
              <a:t>Reflecting on my experience as a student, I noticed that stress and time pressure can affect my focus and confidence, particularly during deadlines or oral presentations. To manage this, I practice mindfulness meditation (10 minutes daily), self-talk, emotional regulation, and maintain work–life balance. These strategies have enhanced my self-control and focus, key components of emotional intelligence.</a:t>
            </a:r>
            <a:endParaRPr lang="en-GB" sz="4000" dirty="0">
              <a:effectLst/>
              <a:latin typeface="Cambria" panose="02040503050406030204" pitchFamily="18" charset="0"/>
              <a:ea typeface="MS Mincho" panose="02020609040205080304" pitchFamily="49" charset="-128"/>
              <a:cs typeface="Arial" panose="020B0604020202020204" pitchFamily="34" charset="0"/>
            </a:endParaRPr>
          </a:p>
        </p:txBody>
      </p:sp>
      <p:sp>
        <p:nvSpPr>
          <p:cNvPr id="73" name="TextBox 72">
            <a:extLst>
              <a:ext uri="{FF2B5EF4-FFF2-40B4-BE49-F238E27FC236}">
                <a16:creationId xmlns:a16="http://schemas.microsoft.com/office/drawing/2014/main" id="{B2BCA5A7-B42E-A3D9-21EB-4BE83E05C8AD}"/>
              </a:ext>
            </a:extLst>
          </p:cNvPr>
          <p:cNvSpPr txBox="1"/>
          <p:nvPr/>
        </p:nvSpPr>
        <p:spPr>
          <a:xfrm>
            <a:off x="978371" y="20652371"/>
            <a:ext cx="16636057" cy="8956298"/>
          </a:xfrm>
          <a:prstGeom prst="rect">
            <a:avLst/>
          </a:prstGeom>
          <a:noFill/>
        </p:spPr>
        <p:txBody>
          <a:bodyPr wrap="square">
            <a:spAutoFit/>
          </a:bodyPr>
          <a:lstStyle/>
          <a:p>
            <a:pPr>
              <a:buNone/>
            </a:pPr>
            <a:r>
              <a:rPr lang="en-GB" sz="3600" b="1" dirty="0">
                <a:solidFill>
                  <a:schemeClr val="accent3">
                    <a:lumMod val="75000"/>
                  </a:schemeClr>
                </a:solidFill>
              </a:rPr>
              <a:t>3. Factors for Success and Actions to Address EI Challenges</a:t>
            </a:r>
          </a:p>
          <a:p>
            <a:pPr>
              <a:buFont typeface="Arial" panose="020B0604020202020204" pitchFamily="34" charset="0"/>
              <a:buChar char="•"/>
            </a:pPr>
            <a:r>
              <a:rPr lang="en-GB" sz="3600" b="1" dirty="0">
                <a:solidFill>
                  <a:schemeClr val="accent3">
                    <a:lumMod val="75000"/>
                  </a:schemeClr>
                </a:solidFill>
              </a:rPr>
              <a:t>Motivation:</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Lack of motivation </a:t>
            </a:r>
          </a:p>
          <a:p>
            <a:pPr marL="742950" lvl="1" indent="-285750">
              <a:buFont typeface="Arial" panose="020B0604020202020204" pitchFamily="34" charset="0"/>
              <a:buChar char="•"/>
            </a:pPr>
            <a:r>
              <a:rPr lang="en-GB" sz="3600" dirty="0"/>
              <a:t>Action – Create structured study plans and reward progress</a:t>
            </a:r>
          </a:p>
          <a:p>
            <a:pPr>
              <a:buFont typeface="Arial" panose="020B0604020202020204" pitchFamily="34" charset="0"/>
              <a:buChar char="•"/>
            </a:pPr>
            <a:r>
              <a:rPr lang="en-GB" sz="3600" b="1" dirty="0">
                <a:solidFill>
                  <a:schemeClr val="accent3">
                    <a:lumMod val="75000"/>
                  </a:schemeClr>
                </a:solidFill>
              </a:rPr>
              <a:t>Self-regulation:</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Emotional fatigue during assignments</a:t>
            </a:r>
          </a:p>
          <a:p>
            <a:pPr marL="742950" lvl="1" indent="-285750">
              <a:buFont typeface="Arial" panose="020B0604020202020204" pitchFamily="34" charset="0"/>
              <a:buChar char="•"/>
            </a:pPr>
            <a:r>
              <a:rPr lang="en-GB" sz="3600" dirty="0"/>
              <a:t>Action – Use relaxation and mindfulness routines</a:t>
            </a:r>
          </a:p>
          <a:p>
            <a:pPr>
              <a:buFont typeface="Arial" panose="020B0604020202020204" pitchFamily="34" charset="0"/>
              <a:buChar char="•"/>
            </a:pPr>
            <a:r>
              <a:rPr lang="en-GB" sz="3600" b="1" dirty="0">
                <a:solidFill>
                  <a:schemeClr val="accent3">
                    <a:lumMod val="75000"/>
                  </a:schemeClr>
                </a:solidFill>
              </a:rPr>
              <a:t>Empathy:</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Group work misunderstandings</a:t>
            </a:r>
          </a:p>
          <a:p>
            <a:pPr marL="742950" lvl="1" indent="-285750">
              <a:buFont typeface="Arial" panose="020B0604020202020204" pitchFamily="34" charset="0"/>
              <a:buChar char="•"/>
            </a:pPr>
            <a:r>
              <a:rPr lang="en-GB" sz="3600" dirty="0"/>
              <a:t>Action – Practise active listening and cultural sensitivity</a:t>
            </a:r>
          </a:p>
          <a:p>
            <a:pPr>
              <a:buFont typeface="Arial" panose="020B0604020202020204" pitchFamily="34" charset="0"/>
              <a:buChar char="•"/>
            </a:pPr>
            <a:r>
              <a:rPr lang="en-GB" sz="3600" b="1" dirty="0">
                <a:solidFill>
                  <a:schemeClr val="accent3">
                    <a:lumMod val="75000"/>
                  </a:schemeClr>
                </a:solidFill>
              </a:rPr>
              <a:t>Confidence</a:t>
            </a:r>
            <a:r>
              <a:rPr lang="en-GB" sz="3600" b="1" dirty="0"/>
              <a:t>:</a:t>
            </a:r>
            <a:endParaRPr lang="en-GB" sz="3600" dirty="0"/>
          </a:p>
          <a:p>
            <a:pPr marL="742950" lvl="1" indent="-285750">
              <a:buFont typeface="Arial" panose="020B0604020202020204" pitchFamily="34" charset="0"/>
              <a:buChar char="•"/>
            </a:pPr>
            <a:r>
              <a:rPr lang="en-GB" sz="3600" dirty="0"/>
              <a:t>Challenge – Fear of failure</a:t>
            </a:r>
          </a:p>
          <a:p>
            <a:pPr marL="742950" lvl="1" indent="-285750">
              <a:buFont typeface="Arial" panose="020B0604020202020204" pitchFamily="34" charset="0"/>
              <a:buChar char="•"/>
            </a:pPr>
            <a:r>
              <a:rPr lang="en-GB" sz="3600" dirty="0"/>
              <a:t>Action – Use positive affirmations and seek tutor feedback</a:t>
            </a:r>
          </a:p>
          <a:p>
            <a:pPr>
              <a:buFont typeface="Arial" panose="020B0604020202020204" pitchFamily="34" charset="0"/>
              <a:buChar char="•"/>
            </a:pPr>
            <a:r>
              <a:rPr lang="en-GB" sz="3600" b="1" dirty="0">
                <a:solidFill>
                  <a:schemeClr val="accent3">
                    <a:lumMod val="75000"/>
                  </a:schemeClr>
                </a:solidFill>
              </a:rPr>
              <a:t>Resilience:</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Coping with academic setbacks</a:t>
            </a:r>
          </a:p>
          <a:p>
            <a:pPr marL="742950" lvl="1" indent="-285750">
              <a:buFont typeface="Arial" panose="020B0604020202020204" pitchFamily="34" charset="0"/>
              <a:buChar char="•"/>
            </a:pPr>
            <a:r>
              <a:rPr lang="en-GB" sz="3600" dirty="0"/>
              <a:t>Action – Reflect using Gibbs’ model to learn from experience</a:t>
            </a:r>
          </a:p>
        </p:txBody>
      </p:sp>
      <p:sp>
        <p:nvSpPr>
          <p:cNvPr id="75" name="TextBox 74">
            <a:extLst>
              <a:ext uri="{FF2B5EF4-FFF2-40B4-BE49-F238E27FC236}">
                <a16:creationId xmlns:a16="http://schemas.microsoft.com/office/drawing/2014/main" id="{A315E3A8-049F-DCD9-E322-CA1173D5E983}"/>
              </a:ext>
            </a:extLst>
          </p:cNvPr>
          <p:cNvSpPr txBox="1"/>
          <p:nvPr/>
        </p:nvSpPr>
        <p:spPr>
          <a:xfrm>
            <a:off x="16388460" y="22671898"/>
            <a:ext cx="9888314" cy="5632311"/>
          </a:xfrm>
          <a:prstGeom prst="rect">
            <a:avLst/>
          </a:prstGeom>
          <a:noFill/>
        </p:spPr>
        <p:txBody>
          <a:bodyPr wrap="square">
            <a:spAutoFit/>
          </a:bodyPr>
          <a:lstStyle/>
          <a:p>
            <a:r>
              <a:rPr lang="en-GB" sz="4000" b="1" dirty="0">
                <a:solidFill>
                  <a:schemeClr val="accent3">
                    <a:lumMod val="75000"/>
                  </a:schemeClr>
                </a:solidFill>
              </a:rPr>
              <a:t>Conclusion</a:t>
            </a:r>
            <a:br>
              <a:rPr lang="en-GB" sz="4000" dirty="0"/>
            </a:br>
            <a:r>
              <a:rPr lang="en-GB" sz="4000" dirty="0"/>
              <a:t>Emotional intelligence is not </a:t>
            </a:r>
            <a:r>
              <a:rPr lang="en-GB" sz="4000" b="1" dirty="0"/>
              <a:t>inborn</a:t>
            </a:r>
            <a:r>
              <a:rPr lang="en-GB" sz="4000" dirty="0"/>
              <a:t> but developed through self-awareness and consistent reflection. By understanding and regulating my emotions, I can enhance learning, relationships, and overall wellbeing—fulfilling Goleman’s principle that awareness of self leads to awareness of others</a:t>
            </a:r>
            <a:r>
              <a:rPr lang="en-GB" dirty="0"/>
              <a:t>.</a:t>
            </a:r>
          </a:p>
        </p:txBody>
      </p:sp>
      <p:sp>
        <p:nvSpPr>
          <p:cNvPr id="77" name="TextBox 76">
            <a:extLst>
              <a:ext uri="{FF2B5EF4-FFF2-40B4-BE49-F238E27FC236}">
                <a16:creationId xmlns:a16="http://schemas.microsoft.com/office/drawing/2014/main" id="{A72A3EED-F2E3-189E-75D5-20CCD321F7DA}"/>
              </a:ext>
            </a:extLst>
          </p:cNvPr>
          <p:cNvSpPr txBox="1"/>
          <p:nvPr/>
        </p:nvSpPr>
        <p:spPr>
          <a:xfrm rot="10800000" flipV="1">
            <a:off x="27965400" y="21784988"/>
            <a:ext cx="14630398" cy="7406130"/>
          </a:xfrm>
          <a:prstGeom prst="rect">
            <a:avLst/>
          </a:prstGeom>
          <a:noFill/>
        </p:spPr>
        <p:txBody>
          <a:bodyPr wrap="square">
            <a:spAutoFit/>
          </a:bodyPr>
          <a:lstStyle/>
          <a:p>
            <a:pPr>
              <a:lnSpc>
                <a:spcPct val="115000"/>
              </a:lnSpc>
              <a:spcBef>
                <a:spcPts val="1000"/>
              </a:spcBef>
              <a:buNone/>
            </a:pPr>
            <a:r>
              <a:rPr lang="en-US" sz="32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rPr>
              <a:t>References </a:t>
            </a:r>
            <a:endParaRPr lang="en-GB" sz="32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Goleman, D., 2001. Emotional intelligence: Issues in paradigm building. </a:t>
            </a:r>
            <a:r>
              <a:rPr lang="en-US" sz="3200" i="1" dirty="0">
                <a:effectLst/>
                <a:latin typeface="Cambria" panose="02040503050406030204" pitchFamily="18" charset="0"/>
                <a:ea typeface="MS Mincho" panose="02020609040205080304" pitchFamily="49" charset="-128"/>
                <a:cs typeface="Arial" panose="020B0604020202020204" pitchFamily="34" charset="0"/>
              </a:rPr>
              <a:t>The emotionally      intelligent workplace</a:t>
            </a:r>
            <a:r>
              <a:rPr lang="en-US" sz="3200" dirty="0">
                <a:effectLst/>
                <a:latin typeface="Cambria" panose="02040503050406030204" pitchFamily="18" charset="0"/>
                <a:ea typeface="MS Mincho" panose="02020609040205080304" pitchFamily="49" charset="-128"/>
                <a:cs typeface="Arial" panose="020B0604020202020204" pitchFamily="34" charset="0"/>
              </a:rPr>
              <a:t>, </a:t>
            </a:r>
            <a:r>
              <a:rPr lang="en-US" sz="3200" i="1" dirty="0">
                <a:effectLst/>
                <a:latin typeface="Cambria" panose="02040503050406030204" pitchFamily="18" charset="0"/>
                <a:ea typeface="MS Mincho" panose="02020609040205080304" pitchFamily="49" charset="-128"/>
                <a:cs typeface="Arial" panose="020B0604020202020204" pitchFamily="34" charset="0"/>
              </a:rPr>
              <a:t>13</a:t>
            </a:r>
            <a:r>
              <a:rPr lang="en-US" sz="3200" dirty="0">
                <a:effectLst/>
                <a:latin typeface="Cambria" panose="02040503050406030204" pitchFamily="18" charset="0"/>
                <a:ea typeface="MS Mincho" panose="02020609040205080304" pitchFamily="49" charset="-128"/>
                <a:cs typeface="Arial" panose="020B0604020202020204" pitchFamily="34" charset="0"/>
              </a:rPr>
              <a:t>, p.26.</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Goleman, D. (1998) Working with Emotional Intelligence. London: Bloomsbury.</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Goleman, D. (2004) Emotional Intelligence and Working Life. New York: Bantam.</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Mayer, J.D. and Salovey, P. (1997) ‘What is emotional intelligence?’, in Salovey, P. and Sluyter, D. (eds.) Emotional Development and Emotional Intelligence: Educational Implications. New York: Basic Books, pp. 3–31.</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Parker, J.D.A., Hogan, M.J., </a:t>
            </a:r>
            <a:r>
              <a:rPr lang="en-US" sz="3200" dirty="0" err="1">
                <a:effectLst/>
                <a:latin typeface="Cambria" panose="02040503050406030204" pitchFamily="18" charset="0"/>
                <a:ea typeface="MS Mincho" panose="02020609040205080304" pitchFamily="49" charset="-128"/>
                <a:cs typeface="Arial" panose="020B0604020202020204" pitchFamily="34" charset="0"/>
              </a:rPr>
              <a:t>Eastabrook</a:t>
            </a:r>
            <a:r>
              <a:rPr lang="en-US" sz="3200" dirty="0">
                <a:effectLst/>
                <a:latin typeface="Cambria" panose="02040503050406030204" pitchFamily="18" charset="0"/>
                <a:ea typeface="MS Mincho" panose="02020609040205080304" pitchFamily="49" charset="-128"/>
                <a:cs typeface="Arial" panose="020B0604020202020204" pitchFamily="34" charset="0"/>
              </a:rPr>
              <a:t>, J.M., Oke, A. and Wood, L.M. (2004) ‘Emotional intelligence and student success: Examining the transition from high school to university’, Personality and Individual Differences, 36(1), pp. 163–172.</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spcAft>
                <a:spcPts val="1000"/>
              </a:spcAft>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Gibbs, G. (1988) Learning by Doing: A Guide to Teaching and Learning Methods. Oxford: Oxford Polytechnic.</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suadingsapphire|08-2022"/>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3865</TotalTime>
  <Words>577</Words>
  <Application>Microsoft Office PowerPoint</Application>
  <PresentationFormat>Custom</PresentationFormat>
  <Paragraphs>33</Paragraphs>
  <Slides>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vt:i4>
      </vt:variant>
    </vt:vector>
  </HeadingPairs>
  <TitlesOfParts>
    <vt:vector size="11" baseType="lpstr">
      <vt:lpstr>Montserrat Light</vt:lpstr>
      <vt:lpstr>Symbol</vt:lpstr>
      <vt:lpstr>Calibri</vt:lpstr>
      <vt:lpstr>Libre Baskerville</vt:lpstr>
      <vt:lpstr>Jumble</vt:lpstr>
      <vt:lpstr>Cambria</vt:lpstr>
      <vt:lpstr>Times New Roman</vt:lpstr>
      <vt:lpstr>Palatino Linotype</vt:lpstr>
      <vt:lpstr>Arial</vt:lpstr>
      <vt:lpstr>Gallery</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Sara Laassiri</cp:lastModifiedBy>
  <cp:revision>298</cp:revision>
  <cp:lastPrinted>2006-11-15T16:04:57Z</cp:lastPrinted>
  <dcterms:modified xsi:type="dcterms:W3CDTF">2025-10-12T09:51:39Z</dcterms:modified>
  <cp:category>templates for scientific poster</cp:category>
</cp:coreProperties>
</file>