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63" r:id="rId3"/>
    <p:sldId id="258" r:id="rId4"/>
    <p:sldId id="260" r:id="rId5"/>
    <p:sldId id="259" r:id="rId6"/>
    <p:sldId id="261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62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03301D-2AEF-4DC6-8F55-FEF038FEB1B7}" v="1005" dt="2025-08-16T09:07:10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2" autoAdjust="0"/>
    <p:restoredTop sz="94660"/>
  </p:normalViewPr>
  <p:slideViewPr>
    <p:cSldViewPr snapToGrid="0">
      <p:cViewPr>
        <p:scale>
          <a:sx n="44" d="100"/>
          <a:sy n="44" d="100"/>
        </p:scale>
        <p:origin x="504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094AE-0848-4BE7-9690-1FAB76FCBE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6D010F-D93B-42FC-83AA-5EA0CEE28C84}">
      <dgm:prSet/>
      <dgm:spPr/>
      <dgm:t>
        <a:bodyPr/>
        <a:lstStyle/>
        <a:p>
          <a:r>
            <a:rPr lang="en-GB"/>
            <a:t>British business culture:</a:t>
          </a:r>
          <a:endParaRPr lang="en-US"/>
        </a:p>
      </dgm:t>
    </dgm:pt>
    <dgm:pt modelId="{784564A0-82F1-4CE2-9540-CAEA4143F177}" type="parTrans" cxnId="{D3FB0528-E59B-4462-B284-1BDA65DB8F25}">
      <dgm:prSet/>
      <dgm:spPr/>
      <dgm:t>
        <a:bodyPr/>
        <a:lstStyle/>
        <a:p>
          <a:endParaRPr lang="en-US"/>
        </a:p>
      </dgm:t>
    </dgm:pt>
    <dgm:pt modelId="{BE1A9BFC-8471-4739-89CF-0CDBFBC38F8C}" type="sibTrans" cxnId="{D3FB0528-E59B-4462-B284-1BDA65DB8F25}">
      <dgm:prSet/>
      <dgm:spPr/>
      <dgm:t>
        <a:bodyPr/>
        <a:lstStyle/>
        <a:p>
          <a:endParaRPr lang="en-US"/>
        </a:p>
      </dgm:t>
    </dgm:pt>
    <dgm:pt modelId="{29D51360-C888-498B-88B7-37BD963419A6}">
      <dgm:prSet/>
      <dgm:spPr/>
      <dgm:t>
        <a:bodyPr/>
        <a:lstStyle/>
        <a:p>
          <a:r>
            <a:rPr lang="en-GB"/>
            <a:t>Values: politeness, understanding, fairness, punctuality</a:t>
          </a:r>
          <a:endParaRPr lang="en-US"/>
        </a:p>
      </dgm:t>
    </dgm:pt>
    <dgm:pt modelId="{A574FFB4-FEE9-46C7-8AE8-6DF65363478B}" type="parTrans" cxnId="{943511FB-6008-43CB-856C-F4B488A6E123}">
      <dgm:prSet/>
      <dgm:spPr/>
      <dgm:t>
        <a:bodyPr/>
        <a:lstStyle/>
        <a:p>
          <a:endParaRPr lang="en-US"/>
        </a:p>
      </dgm:t>
    </dgm:pt>
    <dgm:pt modelId="{0F66D56B-7AAB-42AC-8FCD-44F6E142CF65}" type="sibTrans" cxnId="{943511FB-6008-43CB-856C-F4B488A6E123}">
      <dgm:prSet/>
      <dgm:spPr/>
      <dgm:t>
        <a:bodyPr/>
        <a:lstStyle/>
        <a:p>
          <a:endParaRPr lang="en-US"/>
        </a:p>
      </dgm:t>
    </dgm:pt>
    <dgm:pt modelId="{468B69CF-740B-46ED-A66F-4F45028803D5}">
      <dgm:prSet/>
      <dgm:spPr/>
      <dgm:t>
        <a:bodyPr/>
        <a:lstStyle/>
        <a:p>
          <a:r>
            <a:rPr lang="en-GB"/>
            <a:t>Communication: direct and clear, formal</a:t>
          </a:r>
          <a:endParaRPr lang="en-US"/>
        </a:p>
      </dgm:t>
    </dgm:pt>
    <dgm:pt modelId="{6D99CBC3-7C8F-4393-BB7A-ADC155A275D3}" type="parTrans" cxnId="{49F4D2D4-B1B2-4A39-A58D-7F63B4484DDE}">
      <dgm:prSet/>
      <dgm:spPr/>
      <dgm:t>
        <a:bodyPr/>
        <a:lstStyle/>
        <a:p>
          <a:endParaRPr lang="en-US"/>
        </a:p>
      </dgm:t>
    </dgm:pt>
    <dgm:pt modelId="{5B8E184C-27EF-441E-B9AD-1E42456AECED}" type="sibTrans" cxnId="{49F4D2D4-B1B2-4A39-A58D-7F63B4484DDE}">
      <dgm:prSet/>
      <dgm:spPr/>
      <dgm:t>
        <a:bodyPr/>
        <a:lstStyle/>
        <a:p>
          <a:endParaRPr lang="en-US"/>
        </a:p>
      </dgm:t>
    </dgm:pt>
    <dgm:pt modelId="{952F9B4A-72D5-49DA-B8AC-35B20013D48F}">
      <dgm:prSet/>
      <dgm:spPr/>
      <dgm:t>
        <a:bodyPr/>
        <a:lstStyle/>
        <a:p>
          <a:r>
            <a:rPr lang="en-GB"/>
            <a:t>Decision-making: consensus-oriented</a:t>
          </a:r>
          <a:endParaRPr lang="en-US"/>
        </a:p>
      </dgm:t>
    </dgm:pt>
    <dgm:pt modelId="{B19AEE3C-9478-4F80-AD8C-DB60C384B152}" type="parTrans" cxnId="{DA61AD8A-D694-4281-BE3C-CE8B5FA3F913}">
      <dgm:prSet/>
      <dgm:spPr/>
      <dgm:t>
        <a:bodyPr/>
        <a:lstStyle/>
        <a:p>
          <a:endParaRPr lang="en-US"/>
        </a:p>
      </dgm:t>
    </dgm:pt>
    <dgm:pt modelId="{7B5A9038-21A8-4E88-91BD-58CAD0CF3BF7}" type="sibTrans" cxnId="{DA61AD8A-D694-4281-BE3C-CE8B5FA3F913}">
      <dgm:prSet/>
      <dgm:spPr/>
      <dgm:t>
        <a:bodyPr/>
        <a:lstStyle/>
        <a:p>
          <a:endParaRPr lang="en-US"/>
        </a:p>
      </dgm:t>
    </dgm:pt>
    <dgm:pt modelId="{AB864857-9BEB-4769-8E96-D28EDFD714B7}">
      <dgm:prSet/>
      <dgm:spPr/>
      <dgm:t>
        <a:bodyPr/>
        <a:lstStyle/>
        <a:p>
          <a:r>
            <a:rPr lang="en-GB"/>
            <a:t>Chinese business culture:</a:t>
          </a:r>
          <a:endParaRPr lang="en-US"/>
        </a:p>
      </dgm:t>
    </dgm:pt>
    <dgm:pt modelId="{E44DEC42-7341-4D99-8592-FA8CF5A98157}" type="parTrans" cxnId="{92AFAA03-21A6-4987-99E9-7EE3C961138C}">
      <dgm:prSet/>
      <dgm:spPr/>
      <dgm:t>
        <a:bodyPr/>
        <a:lstStyle/>
        <a:p>
          <a:endParaRPr lang="en-US"/>
        </a:p>
      </dgm:t>
    </dgm:pt>
    <dgm:pt modelId="{A166FF41-DFCE-4A08-A0B9-10DBF9D8E3B2}" type="sibTrans" cxnId="{92AFAA03-21A6-4987-99E9-7EE3C961138C}">
      <dgm:prSet/>
      <dgm:spPr/>
      <dgm:t>
        <a:bodyPr/>
        <a:lstStyle/>
        <a:p>
          <a:endParaRPr lang="en-US"/>
        </a:p>
      </dgm:t>
    </dgm:pt>
    <dgm:pt modelId="{8C258FBA-98BC-4A72-8F90-681B8E2CC579}">
      <dgm:prSet/>
      <dgm:spPr/>
      <dgm:t>
        <a:bodyPr/>
        <a:lstStyle/>
        <a:p>
          <a:r>
            <a:rPr lang="en-GB"/>
            <a:t>Values: Harmony, hierarchy (guanxi), Long term thinking </a:t>
          </a:r>
          <a:endParaRPr lang="en-US"/>
        </a:p>
      </dgm:t>
    </dgm:pt>
    <dgm:pt modelId="{242B9A94-1D86-44E2-B139-237C1353BC29}" type="parTrans" cxnId="{E4B0EC2E-219E-4464-A864-DB92E5715BFE}">
      <dgm:prSet/>
      <dgm:spPr/>
      <dgm:t>
        <a:bodyPr/>
        <a:lstStyle/>
        <a:p>
          <a:endParaRPr lang="en-US"/>
        </a:p>
      </dgm:t>
    </dgm:pt>
    <dgm:pt modelId="{1BF145E8-EE5B-4AFB-86A3-EA1366380AC2}" type="sibTrans" cxnId="{E4B0EC2E-219E-4464-A864-DB92E5715BFE}">
      <dgm:prSet/>
      <dgm:spPr/>
      <dgm:t>
        <a:bodyPr/>
        <a:lstStyle/>
        <a:p>
          <a:endParaRPr lang="en-US"/>
        </a:p>
      </dgm:t>
    </dgm:pt>
    <dgm:pt modelId="{BFAB79CD-7630-4B21-B285-9F7D80CA73B9}">
      <dgm:prSet/>
      <dgm:spPr/>
      <dgm:t>
        <a:bodyPr/>
        <a:lstStyle/>
        <a:p>
          <a:r>
            <a:rPr lang="en-GB"/>
            <a:t>Communication: indirect to avoid loss of face, non-verbal cues important</a:t>
          </a:r>
          <a:endParaRPr lang="en-US"/>
        </a:p>
      </dgm:t>
    </dgm:pt>
    <dgm:pt modelId="{3C745A8C-B7B6-4B1D-AD8B-7BF056EEA3AD}" type="parTrans" cxnId="{731C7EA6-D34D-4090-87D9-27180F0E85C9}">
      <dgm:prSet/>
      <dgm:spPr/>
      <dgm:t>
        <a:bodyPr/>
        <a:lstStyle/>
        <a:p>
          <a:endParaRPr lang="en-US"/>
        </a:p>
      </dgm:t>
    </dgm:pt>
    <dgm:pt modelId="{43E41164-CF4B-45F5-8C8C-B2E5A92D6403}" type="sibTrans" cxnId="{731C7EA6-D34D-4090-87D9-27180F0E85C9}">
      <dgm:prSet/>
      <dgm:spPr/>
      <dgm:t>
        <a:bodyPr/>
        <a:lstStyle/>
        <a:p>
          <a:endParaRPr lang="en-US"/>
        </a:p>
      </dgm:t>
    </dgm:pt>
    <dgm:pt modelId="{455AAE8D-6B04-4E88-9716-71E6BBF43137}">
      <dgm:prSet/>
      <dgm:spPr/>
      <dgm:t>
        <a:bodyPr/>
        <a:lstStyle/>
        <a:p>
          <a:r>
            <a:rPr lang="en-GB"/>
            <a:t>Decision-making: top-down  with group consultation, can be slower </a:t>
          </a:r>
          <a:endParaRPr lang="en-US"/>
        </a:p>
      </dgm:t>
    </dgm:pt>
    <dgm:pt modelId="{467FC667-EA31-410B-8054-DE0F9F56177D}" type="parTrans" cxnId="{ACE6C092-A81E-496A-B5FF-B2CA78D7C4BB}">
      <dgm:prSet/>
      <dgm:spPr/>
      <dgm:t>
        <a:bodyPr/>
        <a:lstStyle/>
        <a:p>
          <a:endParaRPr lang="en-US"/>
        </a:p>
      </dgm:t>
    </dgm:pt>
    <dgm:pt modelId="{0190FC83-98A6-40B3-8A08-26DBB346B07F}" type="sibTrans" cxnId="{ACE6C092-A81E-496A-B5FF-B2CA78D7C4BB}">
      <dgm:prSet/>
      <dgm:spPr/>
      <dgm:t>
        <a:bodyPr/>
        <a:lstStyle/>
        <a:p>
          <a:endParaRPr lang="en-US"/>
        </a:p>
      </dgm:t>
    </dgm:pt>
    <dgm:pt modelId="{960EF762-92D8-4DEB-93D3-0D6525C195AA}" type="pres">
      <dgm:prSet presAssocID="{07E094AE-0848-4BE7-9690-1FAB76FCBEAE}" presName="diagram" presStyleCnt="0">
        <dgm:presLayoutVars>
          <dgm:dir/>
          <dgm:resizeHandles val="exact"/>
        </dgm:presLayoutVars>
      </dgm:prSet>
      <dgm:spPr/>
    </dgm:pt>
    <dgm:pt modelId="{E900CA4A-4381-434F-8B1E-9CEFFE1D6F46}" type="pres">
      <dgm:prSet presAssocID="{0A6D010F-D93B-42FC-83AA-5EA0CEE28C84}" presName="node" presStyleLbl="node1" presStyleIdx="0" presStyleCnt="8">
        <dgm:presLayoutVars>
          <dgm:bulletEnabled val="1"/>
        </dgm:presLayoutVars>
      </dgm:prSet>
      <dgm:spPr/>
    </dgm:pt>
    <dgm:pt modelId="{44D25D6E-261B-4007-A546-6853B7BE54B2}" type="pres">
      <dgm:prSet presAssocID="{BE1A9BFC-8471-4739-89CF-0CDBFBC38F8C}" presName="sibTrans" presStyleCnt="0"/>
      <dgm:spPr/>
    </dgm:pt>
    <dgm:pt modelId="{9BB1335B-C238-4CF7-91A1-385D3447B52F}" type="pres">
      <dgm:prSet presAssocID="{29D51360-C888-498B-88B7-37BD963419A6}" presName="node" presStyleLbl="node1" presStyleIdx="1" presStyleCnt="8">
        <dgm:presLayoutVars>
          <dgm:bulletEnabled val="1"/>
        </dgm:presLayoutVars>
      </dgm:prSet>
      <dgm:spPr/>
    </dgm:pt>
    <dgm:pt modelId="{9F8A7402-A340-4EE6-88C8-1B93C7D11A23}" type="pres">
      <dgm:prSet presAssocID="{0F66D56B-7AAB-42AC-8FCD-44F6E142CF65}" presName="sibTrans" presStyleCnt="0"/>
      <dgm:spPr/>
    </dgm:pt>
    <dgm:pt modelId="{C4027DA5-3D05-4742-A95A-67FDF8FF3FFE}" type="pres">
      <dgm:prSet presAssocID="{468B69CF-740B-46ED-A66F-4F45028803D5}" presName="node" presStyleLbl="node1" presStyleIdx="2" presStyleCnt="8">
        <dgm:presLayoutVars>
          <dgm:bulletEnabled val="1"/>
        </dgm:presLayoutVars>
      </dgm:prSet>
      <dgm:spPr/>
    </dgm:pt>
    <dgm:pt modelId="{64DD529B-C1D4-4312-AB79-5812BE5F03A1}" type="pres">
      <dgm:prSet presAssocID="{5B8E184C-27EF-441E-B9AD-1E42456AECED}" presName="sibTrans" presStyleCnt="0"/>
      <dgm:spPr/>
    </dgm:pt>
    <dgm:pt modelId="{8A2A6ED3-C7F2-49B7-8DF6-9CFB291F936B}" type="pres">
      <dgm:prSet presAssocID="{952F9B4A-72D5-49DA-B8AC-35B20013D48F}" presName="node" presStyleLbl="node1" presStyleIdx="3" presStyleCnt="8">
        <dgm:presLayoutVars>
          <dgm:bulletEnabled val="1"/>
        </dgm:presLayoutVars>
      </dgm:prSet>
      <dgm:spPr/>
    </dgm:pt>
    <dgm:pt modelId="{1AAAEB8A-42DB-4E9F-AF26-E09F5F6FB02B}" type="pres">
      <dgm:prSet presAssocID="{7B5A9038-21A8-4E88-91BD-58CAD0CF3BF7}" presName="sibTrans" presStyleCnt="0"/>
      <dgm:spPr/>
    </dgm:pt>
    <dgm:pt modelId="{38249CB1-C07F-4C19-85B1-8A56FED5D5CD}" type="pres">
      <dgm:prSet presAssocID="{AB864857-9BEB-4769-8E96-D28EDFD714B7}" presName="node" presStyleLbl="node1" presStyleIdx="4" presStyleCnt="8">
        <dgm:presLayoutVars>
          <dgm:bulletEnabled val="1"/>
        </dgm:presLayoutVars>
      </dgm:prSet>
      <dgm:spPr/>
    </dgm:pt>
    <dgm:pt modelId="{2300936C-D978-4294-A6A7-816C95E6A12C}" type="pres">
      <dgm:prSet presAssocID="{A166FF41-DFCE-4A08-A0B9-10DBF9D8E3B2}" presName="sibTrans" presStyleCnt="0"/>
      <dgm:spPr/>
    </dgm:pt>
    <dgm:pt modelId="{AF241398-6450-4B71-92B7-D9800CF83A65}" type="pres">
      <dgm:prSet presAssocID="{8C258FBA-98BC-4A72-8F90-681B8E2CC579}" presName="node" presStyleLbl="node1" presStyleIdx="5" presStyleCnt="8">
        <dgm:presLayoutVars>
          <dgm:bulletEnabled val="1"/>
        </dgm:presLayoutVars>
      </dgm:prSet>
      <dgm:spPr/>
    </dgm:pt>
    <dgm:pt modelId="{21D3A1FA-8934-4540-8436-D96D196FF7D5}" type="pres">
      <dgm:prSet presAssocID="{1BF145E8-EE5B-4AFB-86A3-EA1366380AC2}" presName="sibTrans" presStyleCnt="0"/>
      <dgm:spPr/>
    </dgm:pt>
    <dgm:pt modelId="{812F3877-1F9D-4BFD-9F09-6C3E09B57C1E}" type="pres">
      <dgm:prSet presAssocID="{BFAB79CD-7630-4B21-B285-9F7D80CA73B9}" presName="node" presStyleLbl="node1" presStyleIdx="6" presStyleCnt="8">
        <dgm:presLayoutVars>
          <dgm:bulletEnabled val="1"/>
        </dgm:presLayoutVars>
      </dgm:prSet>
      <dgm:spPr/>
    </dgm:pt>
    <dgm:pt modelId="{FAD48F04-FC6B-401C-823B-9A3E4AB73F30}" type="pres">
      <dgm:prSet presAssocID="{43E41164-CF4B-45F5-8C8C-B2E5A92D6403}" presName="sibTrans" presStyleCnt="0"/>
      <dgm:spPr/>
    </dgm:pt>
    <dgm:pt modelId="{5ED88E0D-83A2-4C39-8A8D-F472DBC661FD}" type="pres">
      <dgm:prSet presAssocID="{455AAE8D-6B04-4E88-9716-71E6BBF43137}" presName="node" presStyleLbl="node1" presStyleIdx="7" presStyleCnt="8">
        <dgm:presLayoutVars>
          <dgm:bulletEnabled val="1"/>
        </dgm:presLayoutVars>
      </dgm:prSet>
      <dgm:spPr/>
    </dgm:pt>
  </dgm:ptLst>
  <dgm:cxnLst>
    <dgm:cxn modelId="{92AFAA03-21A6-4987-99E9-7EE3C961138C}" srcId="{07E094AE-0848-4BE7-9690-1FAB76FCBEAE}" destId="{AB864857-9BEB-4769-8E96-D28EDFD714B7}" srcOrd="4" destOrd="0" parTransId="{E44DEC42-7341-4D99-8592-FA8CF5A98157}" sibTransId="{A166FF41-DFCE-4A08-A0B9-10DBF9D8E3B2}"/>
    <dgm:cxn modelId="{5B4E780F-B8A5-4232-B8F9-DFDEF9D7A116}" type="presOf" srcId="{0A6D010F-D93B-42FC-83AA-5EA0CEE28C84}" destId="{E900CA4A-4381-434F-8B1E-9CEFFE1D6F46}" srcOrd="0" destOrd="0" presId="urn:microsoft.com/office/officeart/2005/8/layout/default"/>
    <dgm:cxn modelId="{D3FB0528-E59B-4462-B284-1BDA65DB8F25}" srcId="{07E094AE-0848-4BE7-9690-1FAB76FCBEAE}" destId="{0A6D010F-D93B-42FC-83AA-5EA0CEE28C84}" srcOrd="0" destOrd="0" parTransId="{784564A0-82F1-4CE2-9540-CAEA4143F177}" sibTransId="{BE1A9BFC-8471-4739-89CF-0CDBFBC38F8C}"/>
    <dgm:cxn modelId="{E4B0EC2E-219E-4464-A864-DB92E5715BFE}" srcId="{07E094AE-0848-4BE7-9690-1FAB76FCBEAE}" destId="{8C258FBA-98BC-4A72-8F90-681B8E2CC579}" srcOrd="5" destOrd="0" parTransId="{242B9A94-1D86-44E2-B139-237C1353BC29}" sibTransId="{1BF145E8-EE5B-4AFB-86A3-EA1366380AC2}"/>
    <dgm:cxn modelId="{60646138-A29A-4E81-82A6-59D834A8D174}" type="presOf" srcId="{07E094AE-0848-4BE7-9690-1FAB76FCBEAE}" destId="{960EF762-92D8-4DEB-93D3-0D6525C195AA}" srcOrd="0" destOrd="0" presId="urn:microsoft.com/office/officeart/2005/8/layout/default"/>
    <dgm:cxn modelId="{3BE6367B-20B3-4CFF-892E-48C2D69FA276}" type="presOf" srcId="{BFAB79CD-7630-4B21-B285-9F7D80CA73B9}" destId="{812F3877-1F9D-4BFD-9F09-6C3E09B57C1E}" srcOrd="0" destOrd="0" presId="urn:microsoft.com/office/officeart/2005/8/layout/default"/>
    <dgm:cxn modelId="{DA61AD8A-D694-4281-BE3C-CE8B5FA3F913}" srcId="{07E094AE-0848-4BE7-9690-1FAB76FCBEAE}" destId="{952F9B4A-72D5-49DA-B8AC-35B20013D48F}" srcOrd="3" destOrd="0" parTransId="{B19AEE3C-9478-4F80-AD8C-DB60C384B152}" sibTransId="{7B5A9038-21A8-4E88-91BD-58CAD0CF3BF7}"/>
    <dgm:cxn modelId="{E7F53A8C-A5FD-4CA7-9D7D-FF2E28A93EFB}" type="presOf" srcId="{29D51360-C888-498B-88B7-37BD963419A6}" destId="{9BB1335B-C238-4CF7-91A1-385D3447B52F}" srcOrd="0" destOrd="0" presId="urn:microsoft.com/office/officeart/2005/8/layout/default"/>
    <dgm:cxn modelId="{ACE6C092-A81E-496A-B5FF-B2CA78D7C4BB}" srcId="{07E094AE-0848-4BE7-9690-1FAB76FCBEAE}" destId="{455AAE8D-6B04-4E88-9716-71E6BBF43137}" srcOrd="7" destOrd="0" parTransId="{467FC667-EA31-410B-8054-DE0F9F56177D}" sibTransId="{0190FC83-98A6-40B3-8A08-26DBB346B07F}"/>
    <dgm:cxn modelId="{40D06293-49AA-4DB7-A992-3A06360AE83C}" type="presOf" srcId="{455AAE8D-6B04-4E88-9716-71E6BBF43137}" destId="{5ED88E0D-83A2-4C39-8A8D-F472DBC661FD}" srcOrd="0" destOrd="0" presId="urn:microsoft.com/office/officeart/2005/8/layout/default"/>
    <dgm:cxn modelId="{C5C0E796-B2A5-40AB-8171-20AC25286B76}" type="presOf" srcId="{468B69CF-740B-46ED-A66F-4F45028803D5}" destId="{C4027DA5-3D05-4742-A95A-67FDF8FF3FFE}" srcOrd="0" destOrd="0" presId="urn:microsoft.com/office/officeart/2005/8/layout/default"/>
    <dgm:cxn modelId="{731C7EA6-D34D-4090-87D9-27180F0E85C9}" srcId="{07E094AE-0848-4BE7-9690-1FAB76FCBEAE}" destId="{BFAB79CD-7630-4B21-B285-9F7D80CA73B9}" srcOrd="6" destOrd="0" parTransId="{3C745A8C-B7B6-4B1D-AD8B-7BF056EEA3AD}" sibTransId="{43E41164-CF4B-45F5-8C8C-B2E5A92D6403}"/>
    <dgm:cxn modelId="{3F4C4DC7-B95C-419C-A301-C23EE668DBB8}" type="presOf" srcId="{AB864857-9BEB-4769-8E96-D28EDFD714B7}" destId="{38249CB1-C07F-4C19-85B1-8A56FED5D5CD}" srcOrd="0" destOrd="0" presId="urn:microsoft.com/office/officeart/2005/8/layout/default"/>
    <dgm:cxn modelId="{49F4D2D4-B1B2-4A39-A58D-7F63B4484DDE}" srcId="{07E094AE-0848-4BE7-9690-1FAB76FCBEAE}" destId="{468B69CF-740B-46ED-A66F-4F45028803D5}" srcOrd="2" destOrd="0" parTransId="{6D99CBC3-7C8F-4393-BB7A-ADC155A275D3}" sibTransId="{5B8E184C-27EF-441E-B9AD-1E42456AECED}"/>
    <dgm:cxn modelId="{38175BDE-816B-4674-B144-4E95E928605B}" type="presOf" srcId="{8C258FBA-98BC-4A72-8F90-681B8E2CC579}" destId="{AF241398-6450-4B71-92B7-D9800CF83A65}" srcOrd="0" destOrd="0" presId="urn:microsoft.com/office/officeart/2005/8/layout/default"/>
    <dgm:cxn modelId="{906724E2-B044-42AD-84E6-837315930B9E}" type="presOf" srcId="{952F9B4A-72D5-49DA-B8AC-35B20013D48F}" destId="{8A2A6ED3-C7F2-49B7-8DF6-9CFB291F936B}" srcOrd="0" destOrd="0" presId="urn:microsoft.com/office/officeart/2005/8/layout/default"/>
    <dgm:cxn modelId="{943511FB-6008-43CB-856C-F4B488A6E123}" srcId="{07E094AE-0848-4BE7-9690-1FAB76FCBEAE}" destId="{29D51360-C888-498B-88B7-37BD963419A6}" srcOrd="1" destOrd="0" parTransId="{A574FFB4-FEE9-46C7-8AE8-6DF65363478B}" sibTransId="{0F66D56B-7AAB-42AC-8FCD-44F6E142CF65}"/>
    <dgm:cxn modelId="{7E607B88-3B82-4F0F-81B3-E516982D72B0}" type="presParOf" srcId="{960EF762-92D8-4DEB-93D3-0D6525C195AA}" destId="{E900CA4A-4381-434F-8B1E-9CEFFE1D6F46}" srcOrd="0" destOrd="0" presId="urn:microsoft.com/office/officeart/2005/8/layout/default"/>
    <dgm:cxn modelId="{2982A190-6EA4-4D07-ABD0-024734AD22A1}" type="presParOf" srcId="{960EF762-92D8-4DEB-93D3-0D6525C195AA}" destId="{44D25D6E-261B-4007-A546-6853B7BE54B2}" srcOrd="1" destOrd="0" presId="urn:microsoft.com/office/officeart/2005/8/layout/default"/>
    <dgm:cxn modelId="{1A8CDF09-6BD5-4320-9A14-474601FFB814}" type="presParOf" srcId="{960EF762-92D8-4DEB-93D3-0D6525C195AA}" destId="{9BB1335B-C238-4CF7-91A1-385D3447B52F}" srcOrd="2" destOrd="0" presId="urn:microsoft.com/office/officeart/2005/8/layout/default"/>
    <dgm:cxn modelId="{604CB5F2-A432-451D-AB79-BC801FED04C1}" type="presParOf" srcId="{960EF762-92D8-4DEB-93D3-0D6525C195AA}" destId="{9F8A7402-A340-4EE6-88C8-1B93C7D11A23}" srcOrd="3" destOrd="0" presId="urn:microsoft.com/office/officeart/2005/8/layout/default"/>
    <dgm:cxn modelId="{F63D82EF-10F8-499E-B2D6-46211105AA5B}" type="presParOf" srcId="{960EF762-92D8-4DEB-93D3-0D6525C195AA}" destId="{C4027DA5-3D05-4742-A95A-67FDF8FF3FFE}" srcOrd="4" destOrd="0" presId="urn:microsoft.com/office/officeart/2005/8/layout/default"/>
    <dgm:cxn modelId="{02C7B08B-1EEC-4AF5-AC49-DAA4891B55E0}" type="presParOf" srcId="{960EF762-92D8-4DEB-93D3-0D6525C195AA}" destId="{64DD529B-C1D4-4312-AB79-5812BE5F03A1}" srcOrd="5" destOrd="0" presId="urn:microsoft.com/office/officeart/2005/8/layout/default"/>
    <dgm:cxn modelId="{98C1AB60-FF21-4274-A2F8-EF31A17FC7E6}" type="presParOf" srcId="{960EF762-92D8-4DEB-93D3-0D6525C195AA}" destId="{8A2A6ED3-C7F2-49B7-8DF6-9CFB291F936B}" srcOrd="6" destOrd="0" presId="urn:microsoft.com/office/officeart/2005/8/layout/default"/>
    <dgm:cxn modelId="{6A0FA24E-A055-405B-9FED-F3630C9A6D56}" type="presParOf" srcId="{960EF762-92D8-4DEB-93D3-0D6525C195AA}" destId="{1AAAEB8A-42DB-4E9F-AF26-E09F5F6FB02B}" srcOrd="7" destOrd="0" presId="urn:microsoft.com/office/officeart/2005/8/layout/default"/>
    <dgm:cxn modelId="{DAA11987-8082-4CFB-85F0-0D052F0AB8E6}" type="presParOf" srcId="{960EF762-92D8-4DEB-93D3-0D6525C195AA}" destId="{38249CB1-C07F-4C19-85B1-8A56FED5D5CD}" srcOrd="8" destOrd="0" presId="urn:microsoft.com/office/officeart/2005/8/layout/default"/>
    <dgm:cxn modelId="{76B7CF1D-BA89-41DE-88EA-9591604739AA}" type="presParOf" srcId="{960EF762-92D8-4DEB-93D3-0D6525C195AA}" destId="{2300936C-D978-4294-A6A7-816C95E6A12C}" srcOrd="9" destOrd="0" presId="urn:microsoft.com/office/officeart/2005/8/layout/default"/>
    <dgm:cxn modelId="{2913C2FC-6C34-4CF9-9A02-1D4F25FA3670}" type="presParOf" srcId="{960EF762-92D8-4DEB-93D3-0D6525C195AA}" destId="{AF241398-6450-4B71-92B7-D9800CF83A65}" srcOrd="10" destOrd="0" presId="urn:microsoft.com/office/officeart/2005/8/layout/default"/>
    <dgm:cxn modelId="{2A3B318F-594C-4443-8309-3F1DF26E9C45}" type="presParOf" srcId="{960EF762-92D8-4DEB-93D3-0D6525C195AA}" destId="{21D3A1FA-8934-4540-8436-D96D196FF7D5}" srcOrd="11" destOrd="0" presId="urn:microsoft.com/office/officeart/2005/8/layout/default"/>
    <dgm:cxn modelId="{8A3BEE07-21A0-4FB6-A189-C9A1443F4DE8}" type="presParOf" srcId="{960EF762-92D8-4DEB-93D3-0D6525C195AA}" destId="{812F3877-1F9D-4BFD-9F09-6C3E09B57C1E}" srcOrd="12" destOrd="0" presId="urn:microsoft.com/office/officeart/2005/8/layout/default"/>
    <dgm:cxn modelId="{D9CA4CF9-4F43-4285-86B1-D572BD73C7D2}" type="presParOf" srcId="{960EF762-92D8-4DEB-93D3-0D6525C195AA}" destId="{FAD48F04-FC6B-401C-823B-9A3E4AB73F30}" srcOrd="13" destOrd="0" presId="urn:microsoft.com/office/officeart/2005/8/layout/default"/>
    <dgm:cxn modelId="{8991E9D0-EF3B-475E-AB00-91777B50CE17}" type="presParOf" srcId="{960EF762-92D8-4DEB-93D3-0D6525C195AA}" destId="{5ED88E0D-83A2-4C39-8A8D-F472DBC661F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3B8DBE-5F15-4BFE-9DC4-51948AC963A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F05144-C980-4019-8654-A7C8D02A193A}">
      <dgm:prSet/>
      <dgm:spPr/>
      <dgm:t>
        <a:bodyPr/>
        <a:lstStyle/>
        <a:p>
          <a:r>
            <a:rPr lang="en-GB"/>
            <a:t>Power distance</a:t>
          </a:r>
          <a:endParaRPr lang="en-US"/>
        </a:p>
      </dgm:t>
    </dgm:pt>
    <dgm:pt modelId="{1FCCCDEB-63A3-49FD-B076-03515C0B4B41}" type="parTrans" cxnId="{20D0ECBF-D2CD-4F35-8641-F942B5663DFE}">
      <dgm:prSet/>
      <dgm:spPr/>
      <dgm:t>
        <a:bodyPr/>
        <a:lstStyle/>
        <a:p>
          <a:endParaRPr lang="en-US"/>
        </a:p>
      </dgm:t>
    </dgm:pt>
    <dgm:pt modelId="{2537A4DC-E20D-44FE-91AC-6F1D8FB614AF}" type="sibTrans" cxnId="{20D0ECBF-D2CD-4F35-8641-F942B5663DFE}">
      <dgm:prSet/>
      <dgm:spPr/>
      <dgm:t>
        <a:bodyPr/>
        <a:lstStyle/>
        <a:p>
          <a:endParaRPr lang="en-US"/>
        </a:p>
      </dgm:t>
    </dgm:pt>
    <dgm:pt modelId="{7E755EB8-A0E3-409A-BF67-70F6DAD02918}">
      <dgm:prSet/>
      <dgm:spPr/>
      <dgm:t>
        <a:bodyPr/>
        <a:lstStyle/>
        <a:p>
          <a:r>
            <a:rPr lang="en-GB"/>
            <a:t>Individualism vs Collectivism</a:t>
          </a:r>
          <a:endParaRPr lang="en-US"/>
        </a:p>
      </dgm:t>
    </dgm:pt>
    <dgm:pt modelId="{D03DAF6B-1F1F-47E4-9208-E81700DB6BED}" type="parTrans" cxnId="{10A47C11-0C1C-4190-B39C-4FDDC71DCC75}">
      <dgm:prSet/>
      <dgm:spPr/>
      <dgm:t>
        <a:bodyPr/>
        <a:lstStyle/>
        <a:p>
          <a:endParaRPr lang="en-US"/>
        </a:p>
      </dgm:t>
    </dgm:pt>
    <dgm:pt modelId="{A7C5E390-20E9-4F88-B785-16045CF35622}" type="sibTrans" cxnId="{10A47C11-0C1C-4190-B39C-4FDDC71DCC75}">
      <dgm:prSet/>
      <dgm:spPr/>
      <dgm:t>
        <a:bodyPr/>
        <a:lstStyle/>
        <a:p>
          <a:endParaRPr lang="en-US"/>
        </a:p>
      </dgm:t>
    </dgm:pt>
    <dgm:pt modelId="{C3B6B987-7DAC-479A-9416-0979763129F5}">
      <dgm:prSet/>
      <dgm:spPr/>
      <dgm:t>
        <a:bodyPr/>
        <a:lstStyle/>
        <a:p>
          <a:r>
            <a:rPr lang="en-GB"/>
            <a:t>Masculinity vs Femininity</a:t>
          </a:r>
          <a:endParaRPr lang="en-US"/>
        </a:p>
      </dgm:t>
    </dgm:pt>
    <dgm:pt modelId="{0A895657-159D-4D53-8716-1F17B273B893}" type="parTrans" cxnId="{3FCD0B8D-FBEC-4C85-A832-599D2FD21009}">
      <dgm:prSet/>
      <dgm:spPr/>
      <dgm:t>
        <a:bodyPr/>
        <a:lstStyle/>
        <a:p>
          <a:endParaRPr lang="en-US"/>
        </a:p>
      </dgm:t>
    </dgm:pt>
    <dgm:pt modelId="{E23D784F-6B31-416C-9815-387171AEE386}" type="sibTrans" cxnId="{3FCD0B8D-FBEC-4C85-A832-599D2FD21009}">
      <dgm:prSet/>
      <dgm:spPr/>
      <dgm:t>
        <a:bodyPr/>
        <a:lstStyle/>
        <a:p>
          <a:endParaRPr lang="en-US"/>
        </a:p>
      </dgm:t>
    </dgm:pt>
    <dgm:pt modelId="{E8DEEC87-7294-4E08-8076-569F26D4074E}">
      <dgm:prSet/>
      <dgm:spPr/>
      <dgm:t>
        <a:bodyPr/>
        <a:lstStyle/>
        <a:p>
          <a:r>
            <a:rPr lang="en-GB"/>
            <a:t>Uncertainty avoidance</a:t>
          </a:r>
          <a:endParaRPr lang="en-US"/>
        </a:p>
      </dgm:t>
    </dgm:pt>
    <dgm:pt modelId="{C4714126-BEB6-44AB-967C-EFD2A5A35EFE}" type="parTrans" cxnId="{E91043D5-7CE2-42AA-8741-B41E000AB2B0}">
      <dgm:prSet/>
      <dgm:spPr/>
      <dgm:t>
        <a:bodyPr/>
        <a:lstStyle/>
        <a:p>
          <a:endParaRPr lang="en-US"/>
        </a:p>
      </dgm:t>
    </dgm:pt>
    <dgm:pt modelId="{051ADF01-11CD-453E-9A25-DE9703028CC2}" type="sibTrans" cxnId="{E91043D5-7CE2-42AA-8741-B41E000AB2B0}">
      <dgm:prSet/>
      <dgm:spPr/>
      <dgm:t>
        <a:bodyPr/>
        <a:lstStyle/>
        <a:p>
          <a:endParaRPr lang="en-US"/>
        </a:p>
      </dgm:t>
    </dgm:pt>
    <dgm:pt modelId="{038E50C9-F3D1-4015-8CB7-510DB12E02D3}">
      <dgm:prSet/>
      <dgm:spPr/>
      <dgm:t>
        <a:bodyPr/>
        <a:lstStyle/>
        <a:p>
          <a:r>
            <a:rPr lang="en-GB"/>
            <a:t>Long-term vs Short-term orientation</a:t>
          </a:r>
          <a:endParaRPr lang="en-US"/>
        </a:p>
      </dgm:t>
    </dgm:pt>
    <dgm:pt modelId="{FAE2EBFC-5C72-4238-BD8B-F64DE628FBA9}" type="parTrans" cxnId="{82B0945E-61E9-4503-B9CF-E275476D46AA}">
      <dgm:prSet/>
      <dgm:spPr/>
      <dgm:t>
        <a:bodyPr/>
        <a:lstStyle/>
        <a:p>
          <a:endParaRPr lang="en-US"/>
        </a:p>
      </dgm:t>
    </dgm:pt>
    <dgm:pt modelId="{B7ABB686-937B-465B-882D-2489E6A66E3C}" type="sibTrans" cxnId="{82B0945E-61E9-4503-B9CF-E275476D46AA}">
      <dgm:prSet/>
      <dgm:spPr/>
      <dgm:t>
        <a:bodyPr/>
        <a:lstStyle/>
        <a:p>
          <a:endParaRPr lang="en-US"/>
        </a:p>
      </dgm:t>
    </dgm:pt>
    <dgm:pt modelId="{2934C565-2760-4C81-9748-A626E2AE5678}">
      <dgm:prSet/>
      <dgm:spPr/>
      <dgm:t>
        <a:bodyPr/>
        <a:lstStyle/>
        <a:p>
          <a:r>
            <a:rPr lang="en-GB"/>
            <a:t>Indulgence vs Restraint</a:t>
          </a:r>
          <a:endParaRPr lang="en-US"/>
        </a:p>
      </dgm:t>
    </dgm:pt>
    <dgm:pt modelId="{D380C2BD-5DE9-49DF-A736-7F7D18C24B2A}" type="parTrans" cxnId="{D7771A3A-69A2-498A-98D0-1A0B9FBB4029}">
      <dgm:prSet/>
      <dgm:spPr/>
      <dgm:t>
        <a:bodyPr/>
        <a:lstStyle/>
        <a:p>
          <a:endParaRPr lang="en-US"/>
        </a:p>
      </dgm:t>
    </dgm:pt>
    <dgm:pt modelId="{818E6B41-F8FC-4346-B217-2C36B49CE5E8}" type="sibTrans" cxnId="{D7771A3A-69A2-498A-98D0-1A0B9FBB4029}">
      <dgm:prSet/>
      <dgm:spPr/>
      <dgm:t>
        <a:bodyPr/>
        <a:lstStyle/>
        <a:p>
          <a:endParaRPr lang="en-US"/>
        </a:p>
      </dgm:t>
    </dgm:pt>
    <dgm:pt modelId="{3328AEBC-A2AE-4142-B8FA-199C2AB04C6D}" type="pres">
      <dgm:prSet presAssocID="{593B8DBE-5F15-4BFE-9DC4-51948AC963AF}" presName="diagram" presStyleCnt="0">
        <dgm:presLayoutVars>
          <dgm:dir/>
          <dgm:resizeHandles val="exact"/>
        </dgm:presLayoutVars>
      </dgm:prSet>
      <dgm:spPr/>
    </dgm:pt>
    <dgm:pt modelId="{B8290693-343B-47A4-A038-3514D6C74159}" type="pres">
      <dgm:prSet presAssocID="{6CF05144-C980-4019-8654-A7C8D02A193A}" presName="node" presStyleLbl="node1" presStyleIdx="0" presStyleCnt="6">
        <dgm:presLayoutVars>
          <dgm:bulletEnabled val="1"/>
        </dgm:presLayoutVars>
      </dgm:prSet>
      <dgm:spPr/>
    </dgm:pt>
    <dgm:pt modelId="{AD29C69A-24C6-4012-807B-B307DE8599D9}" type="pres">
      <dgm:prSet presAssocID="{2537A4DC-E20D-44FE-91AC-6F1D8FB614AF}" presName="sibTrans" presStyleCnt="0"/>
      <dgm:spPr/>
    </dgm:pt>
    <dgm:pt modelId="{08A65F4D-8079-4B80-8BBF-5EB2A6E5C115}" type="pres">
      <dgm:prSet presAssocID="{7E755EB8-A0E3-409A-BF67-70F6DAD02918}" presName="node" presStyleLbl="node1" presStyleIdx="1" presStyleCnt="6">
        <dgm:presLayoutVars>
          <dgm:bulletEnabled val="1"/>
        </dgm:presLayoutVars>
      </dgm:prSet>
      <dgm:spPr/>
    </dgm:pt>
    <dgm:pt modelId="{7F61FF4C-D798-42C3-906F-A5E361F619DA}" type="pres">
      <dgm:prSet presAssocID="{A7C5E390-20E9-4F88-B785-16045CF35622}" presName="sibTrans" presStyleCnt="0"/>
      <dgm:spPr/>
    </dgm:pt>
    <dgm:pt modelId="{A1FDB4FE-FA46-4936-B5DD-BEDA757D7FFA}" type="pres">
      <dgm:prSet presAssocID="{C3B6B987-7DAC-479A-9416-0979763129F5}" presName="node" presStyleLbl="node1" presStyleIdx="2" presStyleCnt="6">
        <dgm:presLayoutVars>
          <dgm:bulletEnabled val="1"/>
        </dgm:presLayoutVars>
      </dgm:prSet>
      <dgm:spPr/>
    </dgm:pt>
    <dgm:pt modelId="{1B8506C5-121B-4B83-B335-1C83F73BD52C}" type="pres">
      <dgm:prSet presAssocID="{E23D784F-6B31-416C-9815-387171AEE386}" presName="sibTrans" presStyleCnt="0"/>
      <dgm:spPr/>
    </dgm:pt>
    <dgm:pt modelId="{8C35D8D8-EE41-4D2C-9DAC-475924DA3445}" type="pres">
      <dgm:prSet presAssocID="{E8DEEC87-7294-4E08-8076-569F26D4074E}" presName="node" presStyleLbl="node1" presStyleIdx="3" presStyleCnt="6">
        <dgm:presLayoutVars>
          <dgm:bulletEnabled val="1"/>
        </dgm:presLayoutVars>
      </dgm:prSet>
      <dgm:spPr/>
    </dgm:pt>
    <dgm:pt modelId="{A42AFE46-E1C2-4A53-888B-E7015EE01F71}" type="pres">
      <dgm:prSet presAssocID="{051ADF01-11CD-453E-9A25-DE9703028CC2}" presName="sibTrans" presStyleCnt="0"/>
      <dgm:spPr/>
    </dgm:pt>
    <dgm:pt modelId="{E33ABD84-F5BC-44B0-830D-0F6AF9116502}" type="pres">
      <dgm:prSet presAssocID="{038E50C9-F3D1-4015-8CB7-510DB12E02D3}" presName="node" presStyleLbl="node1" presStyleIdx="4" presStyleCnt="6">
        <dgm:presLayoutVars>
          <dgm:bulletEnabled val="1"/>
        </dgm:presLayoutVars>
      </dgm:prSet>
      <dgm:spPr/>
    </dgm:pt>
    <dgm:pt modelId="{B80D0262-8F38-4B16-B302-839EF7DDF0BA}" type="pres">
      <dgm:prSet presAssocID="{B7ABB686-937B-465B-882D-2489E6A66E3C}" presName="sibTrans" presStyleCnt="0"/>
      <dgm:spPr/>
    </dgm:pt>
    <dgm:pt modelId="{3A31ADAA-4F80-43F3-8332-DC1AEEDA5227}" type="pres">
      <dgm:prSet presAssocID="{2934C565-2760-4C81-9748-A626E2AE5678}" presName="node" presStyleLbl="node1" presStyleIdx="5" presStyleCnt="6">
        <dgm:presLayoutVars>
          <dgm:bulletEnabled val="1"/>
        </dgm:presLayoutVars>
      </dgm:prSet>
      <dgm:spPr/>
    </dgm:pt>
  </dgm:ptLst>
  <dgm:cxnLst>
    <dgm:cxn modelId="{7DEC9A06-6FEF-4D2E-B54A-6A057EEBCDEB}" type="presOf" srcId="{6CF05144-C980-4019-8654-A7C8D02A193A}" destId="{B8290693-343B-47A4-A038-3514D6C74159}" srcOrd="0" destOrd="0" presId="urn:microsoft.com/office/officeart/2005/8/layout/default"/>
    <dgm:cxn modelId="{10A47C11-0C1C-4190-B39C-4FDDC71DCC75}" srcId="{593B8DBE-5F15-4BFE-9DC4-51948AC963AF}" destId="{7E755EB8-A0E3-409A-BF67-70F6DAD02918}" srcOrd="1" destOrd="0" parTransId="{D03DAF6B-1F1F-47E4-9208-E81700DB6BED}" sibTransId="{A7C5E390-20E9-4F88-B785-16045CF35622}"/>
    <dgm:cxn modelId="{6935CC2D-5CCC-44AF-BA0C-A828B0017A9D}" type="presOf" srcId="{E8DEEC87-7294-4E08-8076-569F26D4074E}" destId="{8C35D8D8-EE41-4D2C-9DAC-475924DA3445}" srcOrd="0" destOrd="0" presId="urn:microsoft.com/office/officeart/2005/8/layout/default"/>
    <dgm:cxn modelId="{D7771A3A-69A2-498A-98D0-1A0B9FBB4029}" srcId="{593B8DBE-5F15-4BFE-9DC4-51948AC963AF}" destId="{2934C565-2760-4C81-9748-A626E2AE5678}" srcOrd="5" destOrd="0" parTransId="{D380C2BD-5DE9-49DF-A736-7F7D18C24B2A}" sibTransId="{818E6B41-F8FC-4346-B217-2C36B49CE5E8}"/>
    <dgm:cxn modelId="{82B0945E-61E9-4503-B9CF-E275476D46AA}" srcId="{593B8DBE-5F15-4BFE-9DC4-51948AC963AF}" destId="{038E50C9-F3D1-4015-8CB7-510DB12E02D3}" srcOrd="4" destOrd="0" parTransId="{FAE2EBFC-5C72-4238-BD8B-F64DE628FBA9}" sibTransId="{B7ABB686-937B-465B-882D-2489E6A66E3C}"/>
    <dgm:cxn modelId="{6BB0A861-31CD-495E-B7BB-7A3E7EA4ED9C}" type="presOf" srcId="{7E755EB8-A0E3-409A-BF67-70F6DAD02918}" destId="{08A65F4D-8079-4B80-8BBF-5EB2A6E5C115}" srcOrd="0" destOrd="0" presId="urn:microsoft.com/office/officeart/2005/8/layout/default"/>
    <dgm:cxn modelId="{774C2784-B7E6-46C0-AC4A-FF227440B635}" type="presOf" srcId="{C3B6B987-7DAC-479A-9416-0979763129F5}" destId="{A1FDB4FE-FA46-4936-B5DD-BEDA757D7FFA}" srcOrd="0" destOrd="0" presId="urn:microsoft.com/office/officeart/2005/8/layout/default"/>
    <dgm:cxn modelId="{3FCD0B8D-FBEC-4C85-A832-599D2FD21009}" srcId="{593B8DBE-5F15-4BFE-9DC4-51948AC963AF}" destId="{C3B6B987-7DAC-479A-9416-0979763129F5}" srcOrd="2" destOrd="0" parTransId="{0A895657-159D-4D53-8716-1F17B273B893}" sibTransId="{E23D784F-6B31-416C-9815-387171AEE386}"/>
    <dgm:cxn modelId="{1966D2A2-8629-4FC9-8455-7B87977FC1BB}" type="presOf" srcId="{038E50C9-F3D1-4015-8CB7-510DB12E02D3}" destId="{E33ABD84-F5BC-44B0-830D-0F6AF9116502}" srcOrd="0" destOrd="0" presId="urn:microsoft.com/office/officeart/2005/8/layout/default"/>
    <dgm:cxn modelId="{1E816FBD-1911-421B-A8E9-799BC432E03E}" type="presOf" srcId="{2934C565-2760-4C81-9748-A626E2AE5678}" destId="{3A31ADAA-4F80-43F3-8332-DC1AEEDA5227}" srcOrd="0" destOrd="0" presId="urn:microsoft.com/office/officeart/2005/8/layout/default"/>
    <dgm:cxn modelId="{20D0ECBF-D2CD-4F35-8641-F942B5663DFE}" srcId="{593B8DBE-5F15-4BFE-9DC4-51948AC963AF}" destId="{6CF05144-C980-4019-8654-A7C8D02A193A}" srcOrd="0" destOrd="0" parTransId="{1FCCCDEB-63A3-49FD-B076-03515C0B4B41}" sibTransId="{2537A4DC-E20D-44FE-91AC-6F1D8FB614AF}"/>
    <dgm:cxn modelId="{E91043D5-7CE2-42AA-8741-B41E000AB2B0}" srcId="{593B8DBE-5F15-4BFE-9DC4-51948AC963AF}" destId="{E8DEEC87-7294-4E08-8076-569F26D4074E}" srcOrd="3" destOrd="0" parTransId="{C4714126-BEB6-44AB-967C-EFD2A5A35EFE}" sibTransId="{051ADF01-11CD-453E-9A25-DE9703028CC2}"/>
    <dgm:cxn modelId="{5653CCF1-17F0-4857-90E7-7030C9C33855}" type="presOf" srcId="{593B8DBE-5F15-4BFE-9DC4-51948AC963AF}" destId="{3328AEBC-A2AE-4142-B8FA-199C2AB04C6D}" srcOrd="0" destOrd="0" presId="urn:microsoft.com/office/officeart/2005/8/layout/default"/>
    <dgm:cxn modelId="{C70BF167-9068-459B-B721-47FF2CF5D4B9}" type="presParOf" srcId="{3328AEBC-A2AE-4142-B8FA-199C2AB04C6D}" destId="{B8290693-343B-47A4-A038-3514D6C74159}" srcOrd="0" destOrd="0" presId="urn:microsoft.com/office/officeart/2005/8/layout/default"/>
    <dgm:cxn modelId="{AD4178AC-245C-4838-817A-83062F2A28E3}" type="presParOf" srcId="{3328AEBC-A2AE-4142-B8FA-199C2AB04C6D}" destId="{AD29C69A-24C6-4012-807B-B307DE8599D9}" srcOrd="1" destOrd="0" presId="urn:microsoft.com/office/officeart/2005/8/layout/default"/>
    <dgm:cxn modelId="{5C42DAA9-50DF-4FC2-AEA9-7BDD62CD40AB}" type="presParOf" srcId="{3328AEBC-A2AE-4142-B8FA-199C2AB04C6D}" destId="{08A65F4D-8079-4B80-8BBF-5EB2A6E5C115}" srcOrd="2" destOrd="0" presId="urn:microsoft.com/office/officeart/2005/8/layout/default"/>
    <dgm:cxn modelId="{59B80A32-27D9-423A-B6A1-0601E7DBAAF1}" type="presParOf" srcId="{3328AEBC-A2AE-4142-B8FA-199C2AB04C6D}" destId="{7F61FF4C-D798-42C3-906F-A5E361F619DA}" srcOrd="3" destOrd="0" presId="urn:microsoft.com/office/officeart/2005/8/layout/default"/>
    <dgm:cxn modelId="{D04B8815-B1A9-4A64-ACE6-D711239EC05D}" type="presParOf" srcId="{3328AEBC-A2AE-4142-B8FA-199C2AB04C6D}" destId="{A1FDB4FE-FA46-4936-B5DD-BEDA757D7FFA}" srcOrd="4" destOrd="0" presId="urn:microsoft.com/office/officeart/2005/8/layout/default"/>
    <dgm:cxn modelId="{BA32F087-881B-435D-8948-DC0E1B262570}" type="presParOf" srcId="{3328AEBC-A2AE-4142-B8FA-199C2AB04C6D}" destId="{1B8506C5-121B-4B83-B335-1C83F73BD52C}" srcOrd="5" destOrd="0" presId="urn:microsoft.com/office/officeart/2005/8/layout/default"/>
    <dgm:cxn modelId="{31FCB36C-DC0F-49EB-8FDD-8555D7C0A824}" type="presParOf" srcId="{3328AEBC-A2AE-4142-B8FA-199C2AB04C6D}" destId="{8C35D8D8-EE41-4D2C-9DAC-475924DA3445}" srcOrd="6" destOrd="0" presId="urn:microsoft.com/office/officeart/2005/8/layout/default"/>
    <dgm:cxn modelId="{77687E04-12CD-464D-92D0-173C7DB43339}" type="presParOf" srcId="{3328AEBC-A2AE-4142-B8FA-199C2AB04C6D}" destId="{A42AFE46-E1C2-4A53-888B-E7015EE01F71}" srcOrd="7" destOrd="0" presId="urn:microsoft.com/office/officeart/2005/8/layout/default"/>
    <dgm:cxn modelId="{F621CDD2-3BC9-4A86-9279-DAAB093BFA24}" type="presParOf" srcId="{3328AEBC-A2AE-4142-B8FA-199C2AB04C6D}" destId="{E33ABD84-F5BC-44B0-830D-0F6AF9116502}" srcOrd="8" destOrd="0" presId="urn:microsoft.com/office/officeart/2005/8/layout/default"/>
    <dgm:cxn modelId="{7A542EB1-3785-4344-AF23-6DFE744D5527}" type="presParOf" srcId="{3328AEBC-A2AE-4142-B8FA-199C2AB04C6D}" destId="{B80D0262-8F38-4B16-B302-839EF7DDF0BA}" srcOrd="9" destOrd="0" presId="urn:microsoft.com/office/officeart/2005/8/layout/default"/>
    <dgm:cxn modelId="{B72448C6-4E9E-4DEC-AF69-36F2774D5F8C}" type="presParOf" srcId="{3328AEBC-A2AE-4142-B8FA-199C2AB04C6D}" destId="{3A31ADAA-4F80-43F3-8332-DC1AEEDA522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323A4B-91F6-473E-93BB-AF697140981E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B49624-4416-4E62-836A-32C2EF784E37}">
      <dgm:prSet phldrT="[Text]"/>
      <dgm:spPr/>
      <dgm:t>
        <a:bodyPr/>
        <a:lstStyle/>
        <a:p>
          <a:r>
            <a:rPr lang="en-GB" dirty="0"/>
            <a:t>UK</a:t>
          </a:r>
        </a:p>
      </dgm:t>
    </dgm:pt>
    <dgm:pt modelId="{E16B035C-73AE-4E26-8FB1-70A5BFD98F06}" type="parTrans" cxnId="{24F02D5D-1E11-4CF4-AFE3-D245880C6EE1}">
      <dgm:prSet/>
      <dgm:spPr/>
      <dgm:t>
        <a:bodyPr/>
        <a:lstStyle/>
        <a:p>
          <a:endParaRPr lang="en-GB"/>
        </a:p>
      </dgm:t>
    </dgm:pt>
    <dgm:pt modelId="{FE5DCCAD-94EA-441A-88AF-98F726668AE4}" type="sibTrans" cxnId="{24F02D5D-1E11-4CF4-AFE3-D245880C6EE1}">
      <dgm:prSet/>
      <dgm:spPr/>
      <dgm:t>
        <a:bodyPr/>
        <a:lstStyle/>
        <a:p>
          <a:endParaRPr lang="en-GB"/>
        </a:p>
      </dgm:t>
    </dgm:pt>
    <dgm:pt modelId="{F0203D2C-B5F0-47AF-90A1-8AE7B2F7BCA7}">
      <dgm:prSet phldrT="[Text]"/>
      <dgm:spPr/>
      <dgm:t>
        <a:bodyPr/>
        <a:lstStyle/>
        <a:p>
          <a:r>
            <a:rPr lang="en-GB" dirty="0"/>
            <a:t>20</a:t>
          </a:r>
        </a:p>
      </dgm:t>
    </dgm:pt>
    <dgm:pt modelId="{76B9EDDD-3DAF-45C1-BEB5-A2902A80A673}" type="parTrans" cxnId="{61AFE0A8-8F2D-4EA8-B1D8-5362E8FC9E45}">
      <dgm:prSet/>
      <dgm:spPr/>
      <dgm:t>
        <a:bodyPr/>
        <a:lstStyle/>
        <a:p>
          <a:endParaRPr lang="en-GB"/>
        </a:p>
      </dgm:t>
    </dgm:pt>
    <dgm:pt modelId="{09212E01-B3A5-49AC-8D1F-609C10314C11}" type="sibTrans" cxnId="{61AFE0A8-8F2D-4EA8-B1D8-5362E8FC9E45}">
      <dgm:prSet/>
      <dgm:spPr/>
      <dgm:t>
        <a:bodyPr/>
        <a:lstStyle/>
        <a:p>
          <a:endParaRPr lang="en-GB"/>
        </a:p>
      </dgm:t>
    </dgm:pt>
    <dgm:pt modelId="{B0675937-BB7C-4030-8705-E00D2F18B368}">
      <dgm:prSet phldrT="[Text]"/>
      <dgm:spPr/>
      <dgm:t>
        <a:bodyPr/>
        <a:lstStyle/>
        <a:p>
          <a:r>
            <a:rPr lang="en-GB" dirty="0"/>
            <a:t>People are equal</a:t>
          </a:r>
        </a:p>
      </dgm:t>
    </dgm:pt>
    <dgm:pt modelId="{6BCDA65D-2586-484A-B06D-14944657F258}" type="parTrans" cxnId="{BD92144E-C1A6-48F5-B5CB-DC6397F4E9B2}">
      <dgm:prSet/>
      <dgm:spPr/>
      <dgm:t>
        <a:bodyPr/>
        <a:lstStyle/>
        <a:p>
          <a:endParaRPr lang="en-GB"/>
        </a:p>
      </dgm:t>
    </dgm:pt>
    <dgm:pt modelId="{D1CAB7C6-1D23-451B-A9C3-6654BD850EE1}" type="sibTrans" cxnId="{BD92144E-C1A6-48F5-B5CB-DC6397F4E9B2}">
      <dgm:prSet/>
      <dgm:spPr/>
      <dgm:t>
        <a:bodyPr/>
        <a:lstStyle/>
        <a:p>
          <a:endParaRPr lang="en-GB"/>
        </a:p>
      </dgm:t>
    </dgm:pt>
    <dgm:pt modelId="{5A682E71-FEA3-420F-88BD-2565E4C74D2F}">
      <dgm:prSet phldrT="[Text]"/>
      <dgm:spPr/>
      <dgm:t>
        <a:bodyPr/>
        <a:lstStyle/>
        <a:p>
          <a:r>
            <a:rPr lang="en-GB" dirty="0"/>
            <a:t>Fair chances to advance in career</a:t>
          </a:r>
        </a:p>
      </dgm:t>
    </dgm:pt>
    <dgm:pt modelId="{B9E24923-A96D-4B38-ACA4-DE926BF8FECC}" type="parTrans" cxnId="{5A791749-D3D3-415B-BDAE-A10B3FEF7DAA}">
      <dgm:prSet/>
      <dgm:spPr/>
      <dgm:t>
        <a:bodyPr/>
        <a:lstStyle/>
        <a:p>
          <a:endParaRPr lang="en-GB"/>
        </a:p>
      </dgm:t>
    </dgm:pt>
    <dgm:pt modelId="{9E9331F3-C47B-46A0-ABE2-28E9143F8366}" type="sibTrans" cxnId="{5A791749-D3D3-415B-BDAE-A10B3FEF7DAA}">
      <dgm:prSet/>
      <dgm:spPr/>
      <dgm:t>
        <a:bodyPr/>
        <a:lstStyle/>
        <a:p>
          <a:endParaRPr lang="en-GB"/>
        </a:p>
      </dgm:t>
    </dgm:pt>
    <dgm:pt modelId="{CE7A2360-6691-4CA3-8E92-B12CCE9489AF}">
      <dgm:prSet phldrT="[Text]"/>
      <dgm:spPr/>
      <dgm:t>
        <a:bodyPr/>
        <a:lstStyle/>
        <a:p>
          <a:r>
            <a:rPr lang="en-GB" dirty="0"/>
            <a:t>CHINA</a:t>
          </a:r>
        </a:p>
      </dgm:t>
    </dgm:pt>
    <dgm:pt modelId="{96E8972F-11FA-431C-979B-1FF33BE5DF40}" type="parTrans" cxnId="{8C48B139-80D8-4346-92E2-BCB03C7490C2}">
      <dgm:prSet/>
      <dgm:spPr/>
      <dgm:t>
        <a:bodyPr/>
        <a:lstStyle/>
        <a:p>
          <a:endParaRPr lang="en-GB"/>
        </a:p>
      </dgm:t>
    </dgm:pt>
    <dgm:pt modelId="{97584705-BCDF-44F1-B7DA-677988083E59}" type="sibTrans" cxnId="{8C48B139-80D8-4346-92E2-BCB03C7490C2}">
      <dgm:prSet/>
      <dgm:spPr/>
      <dgm:t>
        <a:bodyPr/>
        <a:lstStyle/>
        <a:p>
          <a:endParaRPr lang="en-GB"/>
        </a:p>
      </dgm:t>
    </dgm:pt>
    <dgm:pt modelId="{227C8971-22E1-4879-B42E-9F202DDDE816}">
      <dgm:prSet phldrT="[Text]"/>
      <dgm:spPr/>
      <dgm:t>
        <a:bodyPr/>
        <a:lstStyle/>
        <a:p>
          <a:r>
            <a:rPr lang="en-GB" dirty="0"/>
            <a:t>80</a:t>
          </a:r>
        </a:p>
      </dgm:t>
    </dgm:pt>
    <dgm:pt modelId="{D34E786A-75CF-4D3E-8249-4EB5856E0CA0}" type="parTrans" cxnId="{7EF4E8AA-62A1-4B1A-9155-5BF5BA3DC94E}">
      <dgm:prSet/>
      <dgm:spPr/>
      <dgm:t>
        <a:bodyPr/>
        <a:lstStyle/>
        <a:p>
          <a:endParaRPr lang="en-GB"/>
        </a:p>
      </dgm:t>
    </dgm:pt>
    <dgm:pt modelId="{EE944841-CB24-4DE1-A151-D9EB00A983C7}" type="sibTrans" cxnId="{7EF4E8AA-62A1-4B1A-9155-5BF5BA3DC94E}">
      <dgm:prSet/>
      <dgm:spPr/>
      <dgm:t>
        <a:bodyPr/>
        <a:lstStyle/>
        <a:p>
          <a:endParaRPr lang="en-GB"/>
        </a:p>
      </dgm:t>
    </dgm:pt>
    <dgm:pt modelId="{2930E2DA-EFA3-4A38-830B-9B51C6B510F3}">
      <dgm:prSet phldrT="[Text]"/>
      <dgm:spPr/>
      <dgm:t>
        <a:bodyPr/>
        <a:lstStyle/>
        <a:p>
          <a:r>
            <a:rPr lang="en-GB" dirty="0"/>
            <a:t>Inequality acceptable</a:t>
          </a:r>
        </a:p>
      </dgm:t>
    </dgm:pt>
    <dgm:pt modelId="{CE58DE59-62DC-4410-81B5-936970627154}" type="parTrans" cxnId="{EBD2D722-4BC5-4B0B-BF30-F482602973FC}">
      <dgm:prSet/>
      <dgm:spPr/>
      <dgm:t>
        <a:bodyPr/>
        <a:lstStyle/>
        <a:p>
          <a:endParaRPr lang="en-GB"/>
        </a:p>
      </dgm:t>
    </dgm:pt>
    <dgm:pt modelId="{58FF46C1-56B7-487A-9AB8-639CB0302DA7}" type="sibTrans" cxnId="{EBD2D722-4BC5-4B0B-BF30-F482602973FC}">
      <dgm:prSet/>
      <dgm:spPr/>
      <dgm:t>
        <a:bodyPr/>
        <a:lstStyle/>
        <a:p>
          <a:endParaRPr lang="en-GB"/>
        </a:p>
      </dgm:t>
    </dgm:pt>
    <dgm:pt modelId="{F1EE414A-DED1-4740-88C2-A1C4E74DCA64}">
      <dgm:prSet phldrT="[Text]"/>
      <dgm:spPr/>
      <dgm:t>
        <a:bodyPr/>
        <a:lstStyle/>
        <a:p>
          <a:r>
            <a:rPr lang="en-GB" dirty="0"/>
            <a:t>Power abuse</a:t>
          </a:r>
        </a:p>
      </dgm:t>
    </dgm:pt>
    <dgm:pt modelId="{02E11359-4938-436C-A75F-01A7097DE7BD}" type="parTrans" cxnId="{03625BEB-FB60-49C0-8F1D-A0F4B88468AD}">
      <dgm:prSet/>
      <dgm:spPr/>
      <dgm:t>
        <a:bodyPr/>
        <a:lstStyle/>
        <a:p>
          <a:endParaRPr lang="en-GB"/>
        </a:p>
      </dgm:t>
    </dgm:pt>
    <dgm:pt modelId="{D4FCF99D-29A8-486F-B59F-0BA73685032D}" type="sibTrans" cxnId="{03625BEB-FB60-49C0-8F1D-A0F4B88468AD}">
      <dgm:prSet/>
      <dgm:spPr/>
      <dgm:t>
        <a:bodyPr/>
        <a:lstStyle/>
        <a:p>
          <a:endParaRPr lang="en-GB"/>
        </a:p>
      </dgm:t>
    </dgm:pt>
    <dgm:pt modelId="{2AA0D929-3370-47A7-A34A-51FDB4B17EF5}" type="pres">
      <dgm:prSet presAssocID="{87323A4B-91F6-473E-93BB-AF697140981E}" presName="layout" presStyleCnt="0">
        <dgm:presLayoutVars>
          <dgm:chMax/>
          <dgm:chPref/>
          <dgm:dir/>
          <dgm:resizeHandles/>
        </dgm:presLayoutVars>
      </dgm:prSet>
      <dgm:spPr/>
    </dgm:pt>
    <dgm:pt modelId="{A265689A-BF4E-48FB-9993-BF5193254E48}" type="pres">
      <dgm:prSet presAssocID="{2FB49624-4416-4E62-836A-32C2EF784E37}" presName="root" presStyleCnt="0">
        <dgm:presLayoutVars>
          <dgm:chMax/>
          <dgm:chPref/>
        </dgm:presLayoutVars>
      </dgm:prSet>
      <dgm:spPr/>
    </dgm:pt>
    <dgm:pt modelId="{FA442A8C-943F-451E-AF48-494EA16C8BA9}" type="pres">
      <dgm:prSet presAssocID="{2FB49624-4416-4E62-836A-32C2EF784E37}" presName="rootComposite" presStyleCnt="0">
        <dgm:presLayoutVars/>
      </dgm:prSet>
      <dgm:spPr/>
    </dgm:pt>
    <dgm:pt modelId="{6EEF5F8C-2008-4665-8D93-186A767AA629}" type="pres">
      <dgm:prSet presAssocID="{2FB49624-4416-4E62-836A-32C2EF784E37}" presName="ParentAccent" presStyleLbl="alignNode1" presStyleIdx="0" presStyleCnt="2" custFlipVert="0" custScaleY="15310"/>
      <dgm:spPr/>
    </dgm:pt>
    <dgm:pt modelId="{3D30ABF4-C1B0-48AD-8AD5-74E2A305576B}" type="pres">
      <dgm:prSet presAssocID="{2FB49624-4416-4E62-836A-32C2EF784E37}" presName="ParentSmallAccent" presStyleLbl="fgAcc1" presStyleIdx="0" presStyleCnt="2"/>
      <dgm:spPr/>
    </dgm:pt>
    <dgm:pt modelId="{A5F4CF8E-C13E-41C9-98C6-7DB58860B342}" type="pres">
      <dgm:prSet presAssocID="{2FB49624-4416-4E62-836A-32C2EF784E37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D0758FC7-C261-40E8-9CCE-4F1D68CD38C4}" type="pres">
      <dgm:prSet presAssocID="{2FB49624-4416-4E62-836A-32C2EF784E37}" presName="childShape" presStyleCnt="0">
        <dgm:presLayoutVars>
          <dgm:chMax val="0"/>
          <dgm:chPref val="0"/>
        </dgm:presLayoutVars>
      </dgm:prSet>
      <dgm:spPr/>
    </dgm:pt>
    <dgm:pt modelId="{6316D772-8145-46AA-9708-B8322F3F3B7B}" type="pres">
      <dgm:prSet presAssocID="{F0203D2C-B5F0-47AF-90A1-8AE7B2F7BCA7}" presName="childComposite" presStyleCnt="0">
        <dgm:presLayoutVars>
          <dgm:chMax val="0"/>
          <dgm:chPref val="0"/>
        </dgm:presLayoutVars>
      </dgm:prSet>
      <dgm:spPr/>
    </dgm:pt>
    <dgm:pt modelId="{E70FF98F-DDF1-4766-BE6F-A46B42C12B8F}" type="pres">
      <dgm:prSet presAssocID="{F0203D2C-B5F0-47AF-90A1-8AE7B2F7BCA7}" presName="ChildAccent" presStyleLbl="solidFgAcc1" presStyleIdx="0" presStyleCnt="6"/>
      <dgm:spPr/>
    </dgm:pt>
    <dgm:pt modelId="{138B681C-A9E9-4F65-BA76-F82A72EBE111}" type="pres">
      <dgm:prSet presAssocID="{F0203D2C-B5F0-47AF-90A1-8AE7B2F7BCA7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304E881D-0D23-4152-8B3E-261115185D59}" type="pres">
      <dgm:prSet presAssocID="{B0675937-BB7C-4030-8705-E00D2F18B368}" presName="childComposite" presStyleCnt="0">
        <dgm:presLayoutVars>
          <dgm:chMax val="0"/>
          <dgm:chPref val="0"/>
        </dgm:presLayoutVars>
      </dgm:prSet>
      <dgm:spPr/>
    </dgm:pt>
    <dgm:pt modelId="{1C54F052-A70B-4146-A028-729D6AEB8F94}" type="pres">
      <dgm:prSet presAssocID="{B0675937-BB7C-4030-8705-E00D2F18B368}" presName="ChildAccent" presStyleLbl="solidFgAcc1" presStyleIdx="1" presStyleCnt="6"/>
      <dgm:spPr/>
    </dgm:pt>
    <dgm:pt modelId="{A9C0235C-D04D-4AF6-A920-D6D16FB2C809}" type="pres">
      <dgm:prSet presAssocID="{B0675937-BB7C-4030-8705-E00D2F18B368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710B9B84-08E3-4B57-94AA-2170A73CE79F}" type="pres">
      <dgm:prSet presAssocID="{5A682E71-FEA3-420F-88BD-2565E4C74D2F}" presName="childComposite" presStyleCnt="0">
        <dgm:presLayoutVars>
          <dgm:chMax val="0"/>
          <dgm:chPref val="0"/>
        </dgm:presLayoutVars>
      </dgm:prSet>
      <dgm:spPr/>
    </dgm:pt>
    <dgm:pt modelId="{122797A0-8C4E-48CC-8208-161239B0DB26}" type="pres">
      <dgm:prSet presAssocID="{5A682E71-FEA3-420F-88BD-2565E4C74D2F}" presName="ChildAccent" presStyleLbl="solidFgAcc1" presStyleIdx="2" presStyleCnt="6"/>
      <dgm:spPr/>
    </dgm:pt>
    <dgm:pt modelId="{905C5AD6-765C-4383-BFA5-C8F68A4363C9}" type="pres">
      <dgm:prSet presAssocID="{5A682E71-FEA3-420F-88BD-2565E4C74D2F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9B91BF50-92DF-40D1-9AAF-7B6FABFA6A4C}" type="pres">
      <dgm:prSet presAssocID="{CE7A2360-6691-4CA3-8E92-B12CCE9489AF}" presName="root" presStyleCnt="0">
        <dgm:presLayoutVars>
          <dgm:chMax/>
          <dgm:chPref/>
        </dgm:presLayoutVars>
      </dgm:prSet>
      <dgm:spPr/>
    </dgm:pt>
    <dgm:pt modelId="{795C107B-4DA1-42B0-97E1-ECC58703802D}" type="pres">
      <dgm:prSet presAssocID="{CE7A2360-6691-4CA3-8E92-B12CCE9489AF}" presName="rootComposite" presStyleCnt="0">
        <dgm:presLayoutVars/>
      </dgm:prSet>
      <dgm:spPr/>
    </dgm:pt>
    <dgm:pt modelId="{AEBB24BC-843A-4EE1-9488-0CCCA5F2F416}" type="pres">
      <dgm:prSet presAssocID="{CE7A2360-6691-4CA3-8E92-B12CCE9489AF}" presName="ParentAccent" presStyleLbl="alignNode1" presStyleIdx="1" presStyleCnt="2" custFlipVert="1" custScaleY="20357"/>
      <dgm:spPr/>
    </dgm:pt>
    <dgm:pt modelId="{FFB21ED3-E877-4959-A366-FF5F7B74FB08}" type="pres">
      <dgm:prSet presAssocID="{CE7A2360-6691-4CA3-8E92-B12CCE9489AF}" presName="ParentSmallAccent" presStyleLbl="fgAcc1" presStyleIdx="1" presStyleCnt="2"/>
      <dgm:spPr/>
    </dgm:pt>
    <dgm:pt modelId="{E8283808-492D-4B75-9C75-3741314D770D}" type="pres">
      <dgm:prSet presAssocID="{CE7A2360-6691-4CA3-8E92-B12CCE9489AF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4D36BC91-4BA1-4F4F-BF02-E6806664C988}" type="pres">
      <dgm:prSet presAssocID="{CE7A2360-6691-4CA3-8E92-B12CCE9489AF}" presName="childShape" presStyleCnt="0">
        <dgm:presLayoutVars>
          <dgm:chMax val="0"/>
          <dgm:chPref val="0"/>
        </dgm:presLayoutVars>
      </dgm:prSet>
      <dgm:spPr/>
    </dgm:pt>
    <dgm:pt modelId="{F51369B6-9746-432B-B428-984E97E5BCDC}" type="pres">
      <dgm:prSet presAssocID="{227C8971-22E1-4879-B42E-9F202DDDE816}" presName="childComposite" presStyleCnt="0">
        <dgm:presLayoutVars>
          <dgm:chMax val="0"/>
          <dgm:chPref val="0"/>
        </dgm:presLayoutVars>
      </dgm:prSet>
      <dgm:spPr/>
    </dgm:pt>
    <dgm:pt modelId="{8860E9AC-000E-4F1F-AA44-984AC78098D3}" type="pres">
      <dgm:prSet presAssocID="{227C8971-22E1-4879-B42E-9F202DDDE816}" presName="ChildAccent" presStyleLbl="solidFgAcc1" presStyleIdx="3" presStyleCnt="6"/>
      <dgm:spPr/>
    </dgm:pt>
    <dgm:pt modelId="{B5128CAB-EE19-4543-97F4-64899304C39C}" type="pres">
      <dgm:prSet presAssocID="{227C8971-22E1-4879-B42E-9F202DDDE816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CBAC40A2-5573-4C10-9390-36FAE5515EE1}" type="pres">
      <dgm:prSet presAssocID="{2930E2DA-EFA3-4A38-830B-9B51C6B510F3}" presName="childComposite" presStyleCnt="0">
        <dgm:presLayoutVars>
          <dgm:chMax val="0"/>
          <dgm:chPref val="0"/>
        </dgm:presLayoutVars>
      </dgm:prSet>
      <dgm:spPr/>
    </dgm:pt>
    <dgm:pt modelId="{EF8E9640-B8F4-4204-A657-36053D056CDE}" type="pres">
      <dgm:prSet presAssocID="{2930E2DA-EFA3-4A38-830B-9B51C6B510F3}" presName="ChildAccent" presStyleLbl="solidFgAcc1" presStyleIdx="4" presStyleCnt="6"/>
      <dgm:spPr/>
    </dgm:pt>
    <dgm:pt modelId="{26DDD9DD-194E-489F-8E88-8FC3F61E64F4}" type="pres">
      <dgm:prSet presAssocID="{2930E2DA-EFA3-4A38-830B-9B51C6B510F3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15EABBF9-D0DD-44E5-AAC7-495F15422B40}" type="pres">
      <dgm:prSet presAssocID="{F1EE414A-DED1-4740-88C2-A1C4E74DCA64}" presName="childComposite" presStyleCnt="0">
        <dgm:presLayoutVars>
          <dgm:chMax val="0"/>
          <dgm:chPref val="0"/>
        </dgm:presLayoutVars>
      </dgm:prSet>
      <dgm:spPr/>
    </dgm:pt>
    <dgm:pt modelId="{53B9D674-5B40-4B69-BC93-86F5163070CB}" type="pres">
      <dgm:prSet presAssocID="{F1EE414A-DED1-4740-88C2-A1C4E74DCA64}" presName="ChildAccent" presStyleLbl="solidFgAcc1" presStyleIdx="5" presStyleCnt="6"/>
      <dgm:spPr/>
    </dgm:pt>
    <dgm:pt modelId="{ABBB34AB-9C69-4554-9FD6-2588EEE3C0DC}" type="pres">
      <dgm:prSet presAssocID="{F1EE414A-DED1-4740-88C2-A1C4E74DCA64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CAFB3D09-CCD4-4942-A4EC-55F6113F212F}" type="presOf" srcId="{2FB49624-4416-4E62-836A-32C2EF784E37}" destId="{A5F4CF8E-C13E-41C9-98C6-7DB58860B342}" srcOrd="0" destOrd="0" presId="urn:microsoft.com/office/officeart/2008/layout/SquareAccentList"/>
    <dgm:cxn modelId="{F0CC2B1B-BF13-476C-BB19-6CCDB6110C4F}" type="presOf" srcId="{87323A4B-91F6-473E-93BB-AF697140981E}" destId="{2AA0D929-3370-47A7-A34A-51FDB4B17EF5}" srcOrd="0" destOrd="0" presId="urn:microsoft.com/office/officeart/2008/layout/SquareAccentList"/>
    <dgm:cxn modelId="{EBD2D722-4BC5-4B0B-BF30-F482602973FC}" srcId="{CE7A2360-6691-4CA3-8E92-B12CCE9489AF}" destId="{2930E2DA-EFA3-4A38-830B-9B51C6B510F3}" srcOrd="1" destOrd="0" parTransId="{CE58DE59-62DC-4410-81B5-936970627154}" sibTransId="{58FF46C1-56B7-487A-9AB8-639CB0302DA7}"/>
    <dgm:cxn modelId="{8C48B139-80D8-4346-92E2-BCB03C7490C2}" srcId="{87323A4B-91F6-473E-93BB-AF697140981E}" destId="{CE7A2360-6691-4CA3-8E92-B12CCE9489AF}" srcOrd="1" destOrd="0" parTransId="{96E8972F-11FA-431C-979B-1FF33BE5DF40}" sibTransId="{97584705-BCDF-44F1-B7DA-677988083E59}"/>
    <dgm:cxn modelId="{799B6C40-6E1A-4931-8144-72C205A98A0E}" type="presOf" srcId="{2930E2DA-EFA3-4A38-830B-9B51C6B510F3}" destId="{26DDD9DD-194E-489F-8E88-8FC3F61E64F4}" srcOrd="0" destOrd="0" presId="urn:microsoft.com/office/officeart/2008/layout/SquareAccentList"/>
    <dgm:cxn modelId="{24F02D5D-1E11-4CF4-AFE3-D245880C6EE1}" srcId="{87323A4B-91F6-473E-93BB-AF697140981E}" destId="{2FB49624-4416-4E62-836A-32C2EF784E37}" srcOrd="0" destOrd="0" parTransId="{E16B035C-73AE-4E26-8FB1-70A5BFD98F06}" sibTransId="{FE5DCCAD-94EA-441A-88AF-98F726668AE4}"/>
    <dgm:cxn modelId="{5A791749-D3D3-415B-BDAE-A10B3FEF7DAA}" srcId="{2FB49624-4416-4E62-836A-32C2EF784E37}" destId="{5A682E71-FEA3-420F-88BD-2565E4C74D2F}" srcOrd="2" destOrd="0" parTransId="{B9E24923-A96D-4B38-ACA4-DE926BF8FECC}" sibTransId="{9E9331F3-C47B-46A0-ABE2-28E9143F8366}"/>
    <dgm:cxn modelId="{BD92144E-C1A6-48F5-B5CB-DC6397F4E9B2}" srcId="{2FB49624-4416-4E62-836A-32C2EF784E37}" destId="{B0675937-BB7C-4030-8705-E00D2F18B368}" srcOrd="1" destOrd="0" parTransId="{6BCDA65D-2586-484A-B06D-14944657F258}" sibTransId="{D1CAB7C6-1D23-451B-A9C3-6654BD850EE1}"/>
    <dgm:cxn modelId="{B0FEE374-B137-4711-8352-6488DF949283}" type="presOf" srcId="{F1EE414A-DED1-4740-88C2-A1C4E74DCA64}" destId="{ABBB34AB-9C69-4554-9FD6-2588EEE3C0DC}" srcOrd="0" destOrd="0" presId="urn:microsoft.com/office/officeart/2008/layout/SquareAccentList"/>
    <dgm:cxn modelId="{23944057-CC68-4799-AA29-FE17517BC67D}" type="presOf" srcId="{F0203D2C-B5F0-47AF-90A1-8AE7B2F7BCA7}" destId="{138B681C-A9E9-4F65-BA76-F82A72EBE111}" srcOrd="0" destOrd="0" presId="urn:microsoft.com/office/officeart/2008/layout/SquareAccentList"/>
    <dgm:cxn modelId="{6D924B77-AE5E-4874-B535-C18C8B0BAC65}" type="presOf" srcId="{227C8971-22E1-4879-B42E-9F202DDDE816}" destId="{B5128CAB-EE19-4543-97F4-64899304C39C}" srcOrd="0" destOrd="0" presId="urn:microsoft.com/office/officeart/2008/layout/SquareAccentList"/>
    <dgm:cxn modelId="{61AFE0A8-8F2D-4EA8-B1D8-5362E8FC9E45}" srcId="{2FB49624-4416-4E62-836A-32C2EF784E37}" destId="{F0203D2C-B5F0-47AF-90A1-8AE7B2F7BCA7}" srcOrd="0" destOrd="0" parTransId="{76B9EDDD-3DAF-45C1-BEB5-A2902A80A673}" sibTransId="{09212E01-B3A5-49AC-8D1F-609C10314C11}"/>
    <dgm:cxn modelId="{7EF4E8AA-62A1-4B1A-9155-5BF5BA3DC94E}" srcId="{CE7A2360-6691-4CA3-8E92-B12CCE9489AF}" destId="{227C8971-22E1-4879-B42E-9F202DDDE816}" srcOrd="0" destOrd="0" parTransId="{D34E786A-75CF-4D3E-8249-4EB5856E0CA0}" sibTransId="{EE944841-CB24-4DE1-A151-D9EB00A983C7}"/>
    <dgm:cxn modelId="{2580ECAD-2DED-4B9B-82B5-32716DBD4E3F}" type="presOf" srcId="{5A682E71-FEA3-420F-88BD-2565E4C74D2F}" destId="{905C5AD6-765C-4383-BFA5-C8F68A4363C9}" srcOrd="0" destOrd="0" presId="urn:microsoft.com/office/officeart/2008/layout/SquareAccentList"/>
    <dgm:cxn modelId="{A22338EB-2649-4A09-A326-05423799FEDA}" type="presOf" srcId="{B0675937-BB7C-4030-8705-E00D2F18B368}" destId="{A9C0235C-D04D-4AF6-A920-D6D16FB2C809}" srcOrd="0" destOrd="0" presId="urn:microsoft.com/office/officeart/2008/layout/SquareAccentList"/>
    <dgm:cxn modelId="{03625BEB-FB60-49C0-8F1D-A0F4B88468AD}" srcId="{CE7A2360-6691-4CA3-8E92-B12CCE9489AF}" destId="{F1EE414A-DED1-4740-88C2-A1C4E74DCA64}" srcOrd="2" destOrd="0" parTransId="{02E11359-4938-436C-A75F-01A7097DE7BD}" sibTransId="{D4FCF99D-29A8-486F-B59F-0BA73685032D}"/>
    <dgm:cxn modelId="{89658FED-147B-4135-A3C4-675A6AA63AE8}" type="presOf" srcId="{CE7A2360-6691-4CA3-8E92-B12CCE9489AF}" destId="{E8283808-492D-4B75-9C75-3741314D770D}" srcOrd="0" destOrd="0" presId="urn:microsoft.com/office/officeart/2008/layout/SquareAccentList"/>
    <dgm:cxn modelId="{4B6F0C6A-BF94-4157-BDB2-EBD100AC6385}" type="presParOf" srcId="{2AA0D929-3370-47A7-A34A-51FDB4B17EF5}" destId="{A265689A-BF4E-48FB-9993-BF5193254E48}" srcOrd="0" destOrd="0" presId="urn:microsoft.com/office/officeart/2008/layout/SquareAccentList"/>
    <dgm:cxn modelId="{5AD5AC07-595C-4287-AE8B-8A7DBE04DD0A}" type="presParOf" srcId="{A265689A-BF4E-48FB-9993-BF5193254E48}" destId="{FA442A8C-943F-451E-AF48-494EA16C8BA9}" srcOrd="0" destOrd="0" presId="urn:microsoft.com/office/officeart/2008/layout/SquareAccentList"/>
    <dgm:cxn modelId="{6ECC7C5A-AA34-4234-A4A7-3B8D55D1763F}" type="presParOf" srcId="{FA442A8C-943F-451E-AF48-494EA16C8BA9}" destId="{6EEF5F8C-2008-4665-8D93-186A767AA629}" srcOrd="0" destOrd="0" presId="urn:microsoft.com/office/officeart/2008/layout/SquareAccentList"/>
    <dgm:cxn modelId="{A2E16B16-BEFF-4923-87EF-E87AF961FE0D}" type="presParOf" srcId="{FA442A8C-943F-451E-AF48-494EA16C8BA9}" destId="{3D30ABF4-C1B0-48AD-8AD5-74E2A305576B}" srcOrd="1" destOrd="0" presId="urn:microsoft.com/office/officeart/2008/layout/SquareAccentList"/>
    <dgm:cxn modelId="{083C6482-19E6-4710-AEA1-49590F71EEAA}" type="presParOf" srcId="{FA442A8C-943F-451E-AF48-494EA16C8BA9}" destId="{A5F4CF8E-C13E-41C9-98C6-7DB58860B342}" srcOrd="2" destOrd="0" presId="urn:microsoft.com/office/officeart/2008/layout/SquareAccentList"/>
    <dgm:cxn modelId="{52595E1F-4AEB-4BCE-9399-A087844F2310}" type="presParOf" srcId="{A265689A-BF4E-48FB-9993-BF5193254E48}" destId="{D0758FC7-C261-40E8-9CCE-4F1D68CD38C4}" srcOrd="1" destOrd="0" presId="urn:microsoft.com/office/officeart/2008/layout/SquareAccentList"/>
    <dgm:cxn modelId="{C9D931FB-387D-4942-AAA1-5DB8D6A1820C}" type="presParOf" srcId="{D0758FC7-C261-40E8-9CCE-4F1D68CD38C4}" destId="{6316D772-8145-46AA-9708-B8322F3F3B7B}" srcOrd="0" destOrd="0" presId="urn:microsoft.com/office/officeart/2008/layout/SquareAccentList"/>
    <dgm:cxn modelId="{7633099C-0989-46AB-9048-284BE380DCEC}" type="presParOf" srcId="{6316D772-8145-46AA-9708-B8322F3F3B7B}" destId="{E70FF98F-DDF1-4766-BE6F-A46B42C12B8F}" srcOrd="0" destOrd="0" presId="urn:microsoft.com/office/officeart/2008/layout/SquareAccentList"/>
    <dgm:cxn modelId="{4B8AA2C9-7237-475D-87BD-691B56A5824C}" type="presParOf" srcId="{6316D772-8145-46AA-9708-B8322F3F3B7B}" destId="{138B681C-A9E9-4F65-BA76-F82A72EBE111}" srcOrd="1" destOrd="0" presId="urn:microsoft.com/office/officeart/2008/layout/SquareAccentList"/>
    <dgm:cxn modelId="{442B2597-683C-4AA3-B63A-86F6544C48E3}" type="presParOf" srcId="{D0758FC7-C261-40E8-9CCE-4F1D68CD38C4}" destId="{304E881D-0D23-4152-8B3E-261115185D59}" srcOrd="1" destOrd="0" presId="urn:microsoft.com/office/officeart/2008/layout/SquareAccentList"/>
    <dgm:cxn modelId="{64EFD2C7-BA99-4D94-AE63-F05BC15E897B}" type="presParOf" srcId="{304E881D-0D23-4152-8B3E-261115185D59}" destId="{1C54F052-A70B-4146-A028-729D6AEB8F94}" srcOrd="0" destOrd="0" presId="urn:microsoft.com/office/officeart/2008/layout/SquareAccentList"/>
    <dgm:cxn modelId="{9EC2B3DB-4C4E-4802-8EBE-4916476C3572}" type="presParOf" srcId="{304E881D-0D23-4152-8B3E-261115185D59}" destId="{A9C0235C-D04D-4AF6-A920-D6D16FB2C809}" srcOrd="1" destOrd="0" presId="urn:microsoft.com/office/officeart/2008/layout/SquareAccentList"/>
    <dgm:cxn modelId="{70B22BD8-23C6-475F-898B-7985C478FBF9}" type="presParOf" srcId="{D0758FC7-C261-40E8-9CCE-4F1D68CD38C4}" destId="{710B9B84-08E3-4B57-94AA-2170A73CE79F}" srcOrd="2" destOrd="0" presId="urn:microsoft.com/office/officeart/2008/layout/SquareAccentList"/>
    <dgm:cxn modelId="{C13348D0-6DA4-44A3-8F81-B0C95974ECE7}" type="presParOf" srcId="{710B9B84-08E3-4B57-94AA-2170A73CE79F}" destId="{122797A0-8C4E-48CC-8208-161239B0DB26}" srcOrd="0" destOrd="0" presId="urn:microsoft.com/office/officeart/2008/layout/SquareAccentList"/>
    <dgm:cxn modelId="{D233F513-7AA8-4F1A-A932-54E3582D6008}" type="presParOf" srcId="{710B9B84-08E3-4B57-94AA-2170A73CE79F}" destId="{905C5AD6-765C-4383-BFA5-C8F68A4363C9}" srcOrd="1" destOrd="0" presId="urn:microsoft.com/office/officeart/2008/layout/SquareAccentList"/>
    <dgm:cxn modelId="{BF8170CE-7B19-437A-93E2-F74E4DFA607E}" type="presParOf" srcId="{2AA0D929-3370-47A7-A34A-51FDB4B17EF5}" destId="{9B91BF50-92DF-40D1-9AAF-7B6FABFA6A4C}" srcOrd="1" destOrd="0" presId="urn:microsoft.com/office/officeart/2008/layout/SquareAccentList"/>
    <dgm:cxn modelId="{18DF0068-F936-407D-A798-5C844741CC30}" type="presParOf" srcId="{9B91BF50-92DF-40D1-9AAF-7B6FABFA6A4C}" destId="{795C107B-4DA1-42B0-97E1-ECC58703802D}" srcOrd="0" destOrd="0" presId="urn:microsoft.com/office/officeart/2008/layout/SquareAccentList"/>
    <dgm:cxn modelId="{3931601A-E99A-4700-9101-CA6E218F5709}" type="presParOf" srcId="{795C107B-4DA1-42B0-97E1-ECC58703802D}" destId="{AEBB24BC-843A-4EE1-9488-0CCCA5F2F416}" srcOrd="0" destOrd="0" presId="urn:microsoft.com/office/officeart/2008/layout/SquareAccentList"/>
    <dgm:cxn modelId="{61D727BE-8A24-463C-8882-60BDB5507074}" type="presParOf" srcId="{795C107B-4DA1-42B0-97E1-ECC58703802D}" destId="{FFB21ED3-E877-4959-A366-FF5F7B74FB08}" srcOrd="1" destOrd="0" presId="urn:microsoft.com/office/officeart/2008/layout/SquareAccentList"/>
    <dgm:cxn modelId="{E81B294F-80AD-4235-8185-1BD14E99E672}" type="presParOf" srcId="{795C107B-4DA1-42B0-97E1-ECC58703802D}" destId="{E8283808-492D-4B75-9C75-3741314D770D}" srcOrd="2" destOrd="0" presId="urn:microsoft.com/office/officeart/2008/layout/SquareAccentList"/>
    <dgm:cxn modelId="{48B80154-D3E2-40E2-9911-06763E99DC21}" type="presParOf" srcId="{9B91BF50-92DF-40D1-9AAF-7B6FABFA6A4C}" destId="{4D36BC91-4BA1-4F4F-BF02-E6806664C988}" srcOrd="1" destOrd="0" presId="urn:microsoft.com/office/officeart/2008/layout/SquareAccentList"/>
    <dgm:cxn modelId="{52751ACC-B699-4CC4-B3DC-33039A04EDC1}" type="presParOf" srcId="{4D36BC91-4BA1-4F4F-BF02-E6806664C988}" destId="{F51369B6-9746-432B-B428-984E97E5BCDC}" srcOrd="0" destOrd="0" presId="urn:microsoft.com/office/officeart/2008/layout/SquareAccentList"/>
    <dgm:cxn modelId="{51D48F75-FB10-4DBD-AC58-D35F3DE0EA74}" type="presParOf" srcId="{F51369B6-9746-432B-B428-984E97E5BCDC}" destId="{8860E9AC-000E-4F1F-AA44-984AC78098D3}" srcOrd="0" destOrd="0" presId="urn:microsoft.com/office/officeart/2008/layout/SquareAccentList"/>
    <dgm:cxn modelId="{CB374309-6D0D-49E1-9D52-40780B355A3F}" type="presParOf" srcId="{F51369B6-9746-432B-B428-984E97E5BCDC}" destId="{B5128CAB-EE19-4543-97F4-64899304C39C}" srcOrd="1" destOrd="0" presId="urn:microsoft.com/office/officeart/2008/layout/SquareAccentList"/>
    <dgm:cxn modelId="{2E55C461-5F6A-4540-8436-FD0FB9926B08}" type="presParOf" srcId="{4D36BC91-4BA1-4F4F-BF02-E6806664C988}" destId="{CBAC40A2-5573-4C10-9390-36FAE5515EE1}" srcOrd="1" destOrd="0" presId="urn:microsoft.com/office/officeart/2008/layout/SquareAccentList"/>
    <dgm:cxn modelId="{44347EA9-67A2-44B7-8A74-0EE479C60496}" type="presParOf" srcId="{CBAC40A2-5573-4C10-9390-36FAE5515EE1}" destId="{EF8E9640-B8F4-4204-A657-36053D056CDE}" srcOrd="0" destOrd="0" presId="urn:microsoft.com/office/officeart/2008/layout/SquareAccentList"/>
    <dgm:cxn modelId="{273E1218-BC68-4FE0-AE82-4FCDA84DE148}" type="presParOf" srcId="{CBAC40A2-5573-4C10-9390-36FAE5515EE1}" destId="{26DDD9DD-194E-489F-8E88-8FC3F61E64F4}" srcOrd="1" destOrd="0" presId="urn:microsoft.com/office/officeart/2008/layout/SquareAccentList"/>
    <dgm:cxn modelId="{93071D24-5AFC-4063-8A80-2BF1C76FAE9E}" type="presParOf" srcId="{4D36BC91-4BA1-4F4F-BF02-E6806664C988}" destId="{15EABBF9-D0DD-44E5-AAC7-495F15422B40}" srcOrd="2" destOrd="0" presId="urn:microsoft.com/office/officeart/2008/layout/SquareAccentList"/>
    <dgm:cxn modelId="{36619190-A341-4D12-BCC7-F0A70FC3C69F}" type="presParOf" srcId="{15EABBF9-D0DD-44E5-AAC7-495F15422B40}" destId="{53B9D674-5B40-4B69-BC93-86F5163070CB}" srcOrd="0" destOrd="0" presId="urn:microsoft.com/office/officeart/2008/layout/SquareAccentList"/>
    <dgm:cxn modelId="{BE50B966-0E2F-496C-B6C9-9B0D602A6463}" type="presParOf" srcId="{15EABBF9-D0DD-44E5-AAC7-495F15422B40}" destId="{ABBB34AB-9C69-4554-9FD6-2588EEE3C0DC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B2FCD6-F4AE-4521-8650-6B05C8271B06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D0C903-FAE2-4952-B727-E94C8F06A5F3}">
      <dgm:prSet phldrT="[Text]"/>
      <dgm:spPr/>
      <dgm:t>
        <a:bodyPr/>
        <a:lstStyle/>
        <a:p>
          <a:r>
            <a:rPr lang="en-GB" dirty="0"/>
            <a:t>UK</a:t>
          </a:r>
        </a:p>
      </dgm:t>
    </dgm:pt>
    <dgm:pt modelId="{4A0BA07E-9117-440B-BA5E-C1DE39DBDFC2}" type="parTrans" cxnId="{336A6DC5-C251-462F-BF66-B5F2EA6EE785}">
      <dgm:prSet/>
      <dgm:spPr/>
      <dgm:t>
        <a:bodyPr/>
        <a:lstStyle/>
        <a:p>
          <a:endParaRPr lang="en-GB"/>
        </a:p>
      </dgm:t>
    </dgm:pt>
    <dgm:pt modelId="{3D8546B0-D116-435E-9540-356919930DFB}" type="sibTrans" cxnId="{336A6DC5-C251-462F-BF66-B5F2EA6EE785}">
      <dgm:prSet/>
      <dgm:spPr/>
      <dgm:t>
        <a:bodyPr/>
        <a:lstStyle/>
        <a:p>
          <a:endParaRPr lang="en-GB"/>
        </a:p>
      </dgm:t>
    </dgm:pt>
    <dgm:pt modelId="{EB0DF238-6F92-422A-B544-3750BB4E4D9A}">
      <dgm:prSet phldrT="[Text]"/>
      <dgm:spPr/>
      <dgm:t>
        <a:bodyPr/>
        <a:lstStyle/>
        <a:p>
          <a:r>
            <a:rPr lang="en-GB" dirty="0"/>
            <a:t>76</a:t>
          </a:r>
        </a:p>
      </dgm:t>
    </dgm:pt>
    <dgm:pt modelId="{203AB511-AB2A-4EA8-BD6D-713AE933D8AD}" type="parTrans" cxnId="{B9224142-83FB-46A6-935A-889A2C6DD644}">
      <dgm:prSet/>
      <dgm:spPr/>
      <dgm:t>
        <a:bodyPr/>
        <a:lstStyle/>
        <a:p>
          <a:endParaRPr lang="en-GB"/>
        </a:p>
      </dgm:t>
    </dgm:pt>
    <dgm:pt modelId="{B9F2F1FE-77F1-4E4F-BB32-187D7E635585}" type="sibTrans" cxnId="{B9224142-83FB-46A6-935A-889A2C6DD644}">
      <dgm:prSet/>
      <dgm:spPr/>
      <dgm:t>
        <a:bodyPr/>
        <a:lstStyle/>
        <a:p>
          <a:endParaRPr lang="en-GB"/>
        </a:p>
      </dgm:t>
    </dgm:pt>
    <dgm:pt modelId="{4E1FF396-FBCB-43BD-814B-328B14A17050}">
      <dgm:prSet phldrT="[Text]"/>
      <dgm:spPr/>
      <dgm:t>
        <a:bodyPr/>
        <a:lstStyle/>
        <a:p>
          <a:r>
            <a:rPr lang="en-GB" dirty="0"/>
            <a:t>Private people</a:t>
          </a:r>
        </a:p>
      </dgm:t>
    </dgm:pt>
    <dgm:pt modelId="{3C36AB35-79C8-4C9B-A1D4-D28AD09EA2BF}" type="parTrans" cxnId="{626135CD-6619-493E-A476-41E559F606E3}">
      <dgm:prSet/>
      <dgm:spPr/>
      <dgm:t>
        <a:bodyPr/>
        <a:lstStyle/>
        <a:p>
          <a:endParaRPr lang="en-GB"/>
        </a:p>
      </dgm:t>
    </dgm:pt>
    <dgm:pt modelId="{3A607046-A659-40F1-A209-6BA56FE82F5D}" type="sibTrans" cxnId="{626135CD-6619-493E-A476-41E559F606E3}">
      <dgm:prSet/>
      <dgm:spPr/>
      <dgm:t>
        <a:bodyPr/>
        <a:lstStyle/>
        <a:p>
          <a:endParaRPr lang="en-GB"/>
        </a:p>
      </dgm:t>
    </dgm:pt>
    <dgm:pt modelId="{D4EF2F2E-D88D-4C82-8E25-6920A7695268}">
      <dgm:prSet phldrT="[Text]"/>
      <dgm:spPr/>
      <dgm:t>
        <a:bodyPr/>
        <a:lstStyle/>
        <a:p>
          <a:r>
            <a:rPr lang="en-GB" dirty="0"/>
            <a:t>A strong “ME” culture</a:t>
          </a:r>
        </a:p>
      </dgm:t>
    </dgm:pt>
    <dgm:pt modelId="{B13C1080-3D9C-4F7E-8227-AD3709E71D30}" type="parTrans" cxnId="{24B95E40-3491-4F2A-8C90-3CE4028954B3}">
      <dgm:prSet/>
      <dgm:spPr/>
      <dgm:t>
        <a:bodyPr/>
        <a:lstStyle/>
        <a:p>
          <a:endParaRPr lang="en-GB"/>
        </a:p>
      </dgm:t>
    </dgm:pt>
    <dgm:pt modelId="{401B3376-1141-4C43-8EC0-03C6330CDDC8}" type="sibTrans" cxnId="{24B95E40-3491-4F2A-8C90-3CE4028954B3}">
      <dgm:prSet/>
      <dgm:spPr/>
      <dgm:t>
        <a:bodyPr/>
        <a:lstStyle/>
        <a:p>
          <a:endParaRPr lang="en-GB"/>
        </a:p>
      </dgm:t>
    </dgm:pt>
    <dgm:pt modelId="{37D6B437-5FF4-4E39-86B3-655456882C7B}">
      <dgm:prSet phldrT="[Text]"/>
      <dgm:spPr/>
      <dgm:t>
        <a:bodyPr/>
        <a:lstStyle/>
        <a:p>
          <a:r>
            <a:rPr lang="en-GB" dirty="0"/>
            <a:t>CHINA</a:t>
          </a:r>
        </a:p>
      </dgm:t>
    </dgm:pt>
    <dgm:pt modelId="{5D20ACAE-78B9-4B1C-8AFB-0F994F5BBDEE}" type="parTrans" cxnId="{36D5CAC4-D6D5-42C8-AC88-41AC59A47F65}">
      <dgm:prSet/>
      <dgm:spPr/>
      <dgm:t>
        <a:bodyPr/>
        <a:lstStyle/>
        <a:p>
          <a:endParaRPr lang="en-GB"/>
        </a:p>
      </dgm:t>
    </dgm:pt>
    <dgm:pt modelId="{46518ACE-D453-4982-BCD1-044E6915C445}" type="sibTrans" cxnId="{36D5CAC4-D6D5-42C8-AC88-41AC59A47F65}">
      <dgm:prSet/>
      <dgm:spPr/>
      <dgm:t>
        <a:bodyPr/>
        <a:lstStyle/>
        <a:p>
          <a:endParaRPr lang="en-GB"/>
        </a:p>
      </dgm:t>
    </dgm:pt>
    <dgm:pt modelId="{2A86887A-F038-41BD-B33F-88F8B94CDC71}">
      <dgm:prSet phldrT="[Text]"/>
      <dgm:spPr/>
      <dgm:t>
        <a:bodyPr/>
        <a:lstStyle/>
        <a:p>
          <a:r>
            <a:rPr lang="en-GB" dirty="0"/>
            <a:t>43</a:t>
          </a:r>
        </a:p>
      </dgm:t>
    </dgm:pt>
    <dgm:pt modelId="{EF0CC8BA-4374-4501-B8FF-70D145012FFE}" type="parTrans" cxnId="{B1F0342A-75A9-4DAA-93B9-E5C15AC590AC}">
      <dgm:prSet/>
      <dgm:spPr/>
      <dgm:t>
        <a:bodyPr/>
        <a:lstStyle/>
        <a:p>
          <a:endParaRPr lang="en-GB"/>
        </a:p>
      </dgm:t>
    </dgm:pt>
    <dgm:pt modelId="{6CBB8E08-45A0-4560-9E58-65965C738447}" type="sibTrans" cxnId="{B1F0342A-75A9-4DAA-93B9-E5C15AC590AC}">
      <dgm:prSet/>
      <dgm:spPr/>
      <dgm:t>
        <a:bodyPr/>
        <a:lstStyle/>
        <a:p>
          <a:endParaRPr lang="en-GB"/>
        </a:p>
      </dgm:t>
    </dgm:pt>
    <dgm:pt modelId="{9B1D6E6F-A0C1-4C9D-A149-8C2D14942F2C}">
      <dgm:prSet phldrT="[Text]"/>
      <dgm:spPr/>
      <dgm:t>
        <a:bodyPr/>
        <a:lstStyle/>
        <a:p>
          <a:r>
            <a:rPr lang="en-GB" dirty="0"/>
            <a:t>Act in the group’s interest</a:t>
          </a:r>
        </a:p>
      </dgm:t>
    </dgm:pt>
    <dgm:pt modelId="{662BC4F2-22F6-4FEB-B11E-BAEEB8D0B54D}" type="parTrans" cxnId="{D1C537C8-2CAE-48DD-8CFB-0FD03DCA5DD9}">
      <dgm:prSet/>
      <dgm:spPr/>
      <dgm:t>
        <a:bodyPr/>
        <a:lstStyle/>
        <a:p>
          <a:endParaRPr lang="en-GB"/>
        </a:p>
      </dgm:t>
    </dgm:pt>
    <dgm:pt modelId="{E1006FC8-6EF7-4F82-9BEC-B845DDF5775F}" type="sibTrans" cxnId="{D1C537C8-2CAE-48DD-8CFB-0FD03DCA5DD9}">
      <dgm:prSet/>
      <dgm:spPr/>
      <dgm:t>
        <a:bodyPr/>
        <a:lstStyle/>
        <a:p>
          <a:endParaRPr lang="en-GB"/>
        </a:p>
      </dgm:t>
    </dgm:pt>
    <dgm:pt modelId="{7DA9D711-CD1E-4182-9687-330621769988}">
      <dgm:prSet phldrT="[Text]"/>
      <dgm:spPr/>
      <dgm:t>
        <a:bodyPr/>
        <a:lstStyle/>
        <a:p>
          <a:r>
            <a:rPr lang="en-GB" dirty="0"/>
            <a:t>Enhance relationships</a:t>
          </a:r>
        </a:p>
      </dgm:t>
    </dgm:pt>
    <dgm:pt modelId="{18557229-B1D0-4824-8845-A122EB71CAC5}" type="parTrans" cxnId="{F4AEE160-718F-42C2-A0B7-8BA842E5517F}">
      <dgm:prSet/>
      <dgm:spPr/>
      <dgm:t>
        <a:bodyPr/>
        <a:lstStyle/>
        <a:p>
          <a:endParaRPr lang="en-GB"/>
        </a:p>
      </dgm:t>
    </dgm:pt>
    <dgm:pt modelId="{972794D1-51EC-4578-B0AE-6579B4E2AF26}" type="sibTrans" cxnId="{F4AEE160-718F-42C2-A0B7-8BA842E5517F}">
      <dgm:prSet/>
      <dgm:spPr/>
      <dgm:t>
        <a:bodyPr/>
        <a:lstStyle/>
        <a:p>
          <a:endParaRPr lang="en-GB"/>
        </a:p>
      </dgm:t>
    </dgm:pt>
    <dgm:pt modelId="{64BF2AC3-3B55-494C-A66A-D139E854DE27}" type="pres">
      <dgm:prSet presAssocID="{99B2FCD6-F4AE-4521-8650-6B05C8271B06}" presName="layout" presStyleCnt="0">
        <dgm:presLayoutVars>
          <dgm:chMax/>
          <dgm:chPref/>
          <dgm:dir/>
          <dgm:resizeHandles/>
        </dgm:presLayoutVars>
      </dgm:prSet>
      <dgm:spPr/>
    </dgm:pt>
    <dgm:pt modelId="{37164085-965D-4081-A16D-D37644719EB9}" type="pres">
      <dgm:prSet presAssocID="{77D0C903-FAE2-4952-B727-E94C8F06A5F3}" presName="root" presStyleCnt="0">
        <dgm:presLayoutVars>
          <dgm:chMax/>
          <dgm:chPref/>
        </dgm:presLayoutVars>
      </dgm:prSet>
      <dgm:spPr/>
    </dgm:pt>
    <dgm:pt modelId="{7BFFC43C-2708-4AFB-8954-1B0A59424A86}" type="pres">
      <dgm:prSet presAssocID="{77D0C903-FAE2-4952-B727-E94C8F06A5F3}" presName="rootComposite" presStyleCnt="0">
        <dgm:presLayoutVars/>
      </dgm:prSet>
      <dgm:spPr/>
    </dgm:pt>
    <dgm:pt modelId="{524256CC-401E-45D6-94ED-F4394461242D}" type="pres">
      <dgm:prSet presAssocID="{77D0C903-FAE2-4952-B727-E94C8F06A5F3}" presName="ParentAccent" presStyleLbl="alignNode1" presStyleIdx="0" presStyleCnt="2" custAng="0" custFlipVert="0" custScaleY="36241" custLinFactNeighborX="686" custLinFactNeighborY="35040"/>
      <dgm:spPr/>
    </dgm:pt>
    <dgm:pt modelId="{6AC4DC09-3F22-424E-9C19-27146AFC04AD}" type="pres">
      <dgm:prSet presAssocID="{77D0C903-FAE2-4952-B727-E94C8F06A5F3}" presName="ParentSmallAccent" presStyleLbl="fgAcc1" presStyleIdx="0" presStyleCnt="2"/>
      <dgm:spPr/>
    </dgm:pt>
    <dgm:pt modelId="{5ABBC80A-3EE9-4645-AD46-1DA08ED1DE62}" type="pres">
      <dgm:prSet presAssocID="{77D0C903-FAE2-4952-B727-E94C8F06A5F3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D47E2EC9-079C-4B33-A10E-D37F837F8CC7}" type="pres">
      <dgm:prSet presAssocID="{77D0C903-FAE2-4952-B727-E94C8F06A5F3}" presName="childShape" presStyleCnt="0">
        <dgm:presLayoutVars>
          <dgm:chMax val="0"/>
          <dgm:chPref val="0"/>
        </dgm:presLayoutVars>
      </dgm:prSet>
      <dgm:spPr/>
    </dgm:pt>
    <dgm:pt modelId="{C426B90E-56B9-45AE-B8C1-CFC1218E7866}" type="pres">
      <dgm:prSet presAssocID="{EB0DF238-6F92-422A-B544-3750BB4E4D9A}" presName="childComposite" presStyleCnt="0">
        <dgm:presLayoutVars>
          <dgm:chMax val="0"/>
          <dgm:chPref val="0"/>
        </dgm:presLayoutVars>
      </dgm:prSet>
      <dgm:spPr/>
    </dgm:pt>
    <dgm:pt modelId="{090B7A39-ED04-44F3-8F19-FCFAFF481B77}" type="pres">
      <dgm:prSet presAssocID="{EB0DF238-6F92-422A-B544-3750BB4E4D9A}" presName="ChildAccent" presStyleLbl="solidFgAcc1" presStyleIdx="0" presStyleCnt="6"/>
      <dgm:spPr/>
    </dgm:pt>
    <dgm:pt modelId="{32F94470-898E-4A5A-B6E6-3C1E7E69039A}" type="pres">
      <dgm:prSet presAssocID="{EB0DF238-6F92-422A-B544-3750BB4E4D9A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48E826FD-1D48-4978-8C5C-0580A5756BAD}" type="pres">
      <dgm:prSet presAssocID="{4E1FF396-FBCB-43BD-814B-328B14A17050}" presName="childComposite" presStyleCnt="0">
        <dgm:presLayoutVars>
          <dgm:chMax val="0"/>
          <dgm:chPref val="0"/>
        </dgm:presLayoutVars>
      </dgm:prSet>
      <dgm:spPr/>
    </dgm:pt>
    <dgm:pt modelId="{248110C2-575D-40F6-B40E-A114EFB0B802}" type="pres">
      <dgm:prSet presAssocID="{4E1FF396-FBCB-43BD-814B-328B14A17050}" presName="ChildAccent" presStyleLbl="solidFgAcc1" presStyleIdx="1" presStyleCnt="6"/>
      <dgm:spPr/>
    </dgm:pt>
    <dgm:pt modelId="{D3B0F357-2C10-47B1-9B44-38331CA96636}" type="pres">
      <dgm:prSet presAssocID="{4E1FF396-FBCB-43BD-814B-328B14A17050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B7EEABA9-0143-4769-9185-0D342DC8530D}" type="pres">
      <dgm:prSet presAssocID="{D4EF2F2E-D88D-4C82-8E25-6920A7695268}" presName="childComposite" presStyleCnt="0">
        <dgm:presLayoutVars>
          <dgm:chMax val="0"/>
          <dgm:chPref val="0"/>
        </dgm:presLayoutVars>
      </dgm:prSet>
      <dgm:spPr/>
    </dgm:pt>
    <dgm:pt modelId="{AC3BF662-519D-47AD-B624-7986AAD7E73B}" type="pres">
      <dgm:prSet presAssocID="{D4EF2F2E-D88D-4C82-8E25-6920A7695268}" presName="ChildAccent" presStyleLbl="solidFgAcc1" presStyleIdx="2" presStyleCnt="6"/>
      <dgm:spPr/>
    </dgm:pt>
    <dgm:pt modelId="{1B87D0EC-FDFA-47DE-87DA-A073707135E1}" type="pres">
      <dgm:prSet presAssocID="{D4EF2F2E-D88D-4C82-8E25-6920A7695268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583FE409-D5B4-4A8F-9061-F02FD9828395}" type="pres">
      <dgm:prSet presAssocID="{37D6B437-5FF4-4E39-86B3-655456882C7B}" presName="root" presStyleCnt="0">
        <dgm:presLayoutVars>
          <dgm:chMax/>
          <dgm:chPref/>
        </dgm:presLayoutVars>
      </dgm:prSet>
      <dgm:spPr/>
    </dgm:pt>
    <dgm:pt modelId="{8383DEB1-E9BB-4718-A995-4B6DFAE0695E}" type="pres">
      <dgm:prSet presAssocID="{37D6B437-5FF4-4E39-86B3-655456882C7B}" presName="rootComposite" presStyleCnt="0">
        <dgm:presLayoutVars/>
      </dgm:prSet>
      <dgm:spPr/>
    </dgm:pt>
    <dgm:pt modelId="{9FF402C8-87D9-4A19-B732-15D5D47EA47E}" type="pres">
      <dgm:prSet presAssocID="{37D6B437-5FF4-4E39-86B3-655456882C7B}" presName="ParentAccent" presStyleLbl="alignNode1" presStyleIdx="1" presStyleCnt="2" custFlipVert="1" custScaleY="15310" custLinFactNeighborX="-2498" custLinFactNeighborY="45506"/>
      <dgm:spPr/>
    </dgm:pt>
    <dgm:pt modelId="{FDAC883E-CD0B-49CA-ACC9-A1064AB22E76}" type="pres">
      <dgm:prSet presAssocID="{37D6B437-5FF4-4E39-86B3-655456882C7B}" presName="ParentSmallAccent" presStyleLbl="fgAcc1" presStyleIdx="1" presStyleCnt="2"/>
      <dgm:spPr/>
    </dgm:pt>
    <dgm:pt modelId="{84BDDB3D-551B-478B-965F-3123562F1BBF}" type="pres">
      <dgm:prSet presAssocID="{37D6B437-5FF4-4E39-86B3-655456882C7B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F3D8F9C2-AE1A-478E-95B8-E358DC04D910}" type="pres">
      <dgm:prSet presAssocID="{37D6B437-5FF4-4E39-86B3-655456882C7B}" presName="childShape" presStyleCnt="0">
        <dgm:presLayoutVars>
          <dgm:chMax val="0"/>
          <dgm:chPref val="0"/>
        </dgm:presLayoutVars>
      </dgm:prSet>
      <dgm:spPr/>
    </dgm:pt>
    <dgm:pt modelId="{38E67E1A-986D-4849-8E91-605076E0C956}" type="pres">
      <dgm:prSet presAssocID="{2A86887A-F038-41BD-B33F-88F8B94CDC71}" presName="childComposite" presStyleCnt="0">
        <dgm:presLayoutVars>
          <dgm:chMax val="0"/>
          <dgm:chPref val="0"/>
        </dgm:presLayoutVars>
      </dgm:prSet>
      <dgm:spPr/>
    </dgm:pt>
    <dgm:pt modelId="{258BBEA5-2B4A-4DAC-B8F2-BFD3CF407E26}" type="pres">
      <dgm:prSet presAssocID="{2A86887A-F038-41BD-B33F-88F8B94CDC71}" presName="ChildAccent" presStyleLbl="solidFgAcc1" presStyleIdx="3" presStyleCnt="6"/>
      <dgm:spPr/>
    </dgm:pt>
    <dgm:pt modelId="{ACD29F48-230E-42B2-9046-6CCBB64E3090}" type="pres">
      <dgm:prSet presAssocID="{2A86887A-F038-41BD-B33F-88F8B94CDC71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A03D1F2B-E199-4518-82DF-C0A5C511DDEF}" type="pres">
      <dgm:prSet presAssocID="{9B1D6E6F-A0C1-4C9D-A149-8C2D14942F2C}" presName="childComposite" presStyleCnt="0">
        <dgm:presLayoutVars>
          <dgm:chMax val="0"/>
          <dgm:chPref val="0"/>
        </dgm:presLayoutVars>
      </dgm:prSet>
      <dgm:spPr/>
    </dgm:pt>
    <dgm:pt modelId="{735F6A6C-5C80-45DC-BC63-0FA7F2880BB2}" type="pres">
      <dgm:prSet presAssocID="{9B1D6E6F-A0C1-4C9D-A149-8C2D14942F2C}" presName="ChildAccent" presStyleLbl="solidFgAcc1" presStyleIdx="4" presStyleCnt="6"/>
      <dgm:spPr/>
    </dgm:pt>
    <dgm:pt modelId="{756D079F-50A9-42DD-B58D-07B5BBB9A5F6}" type="pres">
      <dgm:prSet presAssocID="{9B1D6E6F-A0C1-4C9D-A149-8C2D14942F2C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ABD8CAA5-5D8F-47EF-9E25-44117CC89E4B}" type="pres">
      <dgm:prSet presAssocID="{7DA9D711-CD1E-4182-9687-330621769988}" presName="childComposite" presStyleCnt="0">
        <dgm:presLayoutVars>
          <dgm:chMax val="0"/>
          <dgm:chPref val="0"/>
        </dgm:presLayoutVars>
      </dgm:prSet>
      <dgm:spPr/>
    </dgm:pt>
    <dgm:pt modelId="{21DFB2D4-508B-448A-9FC4-241A74B1CC76}" type="pres">
      <dgm:prSet presAssocID="{7DA9D711-CD1E-4182-9687-330621769988}" presName="ChildAccent" presStyleLbl="solidFgAcc1" presStyleIdx="5" presStyleCnt="6"/>
      <dgm:spPr/>
    </dgm:pt>
    <dgm:pt modelId="{9C6C4CA9-C8C7-4503-BBFF-03787AF71CC9}" type="pres">
      <dgm:prSet presAssocID="{7DA9D711-CD1E-4182-9687-330621769988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B1F0342A-75A9-4DAA-93B9-E5C15AC590AC}" srcId="{37D6B437-5FF4-4E39-86B3-655456882C7B}" destId="{2A86887A-F038-41BD-B33F-88F8B94CDC71}" srcOrd="0" destOrd="0" parTransId="{EF0CC8BA-4374-4501-B8FF-70D145012FFE}" sibTransId="{6CBB8E08-45A0-4560-9E58-65965C738447}"/>
    <dgm:cxn modelId="{0A37B433-A6CB-4774-9ABC-C35732F46D7C}" type="presOf" srcId="{4E1FF396-FBCB-43BD-814B-328B14A17050}" destId="{D3B0F357-2C10-47B1-9B44-38331CA96636}" srcOrd="0" destOrd="0" presId="urn:microsoft.com/office/officeart/2008/layout/SquareAccentList"/>
    <dgm:cxn modelId="{24B95E40-3491-4F2A-8C90-3CE4028954B3}" srcId="{77D0C903-FAE2-4952-B727-E94C8F06A5F3}" destId="{D4EF2F2E-D88D-4C82-8E25-6920A7695268}" srcOrd="2" destOrd="0" parTransId="{B13C1080-3D9C-4F7E-8227-AD3709E71D30}" sibTransId="{401B3376-1141-4C43-8EC0-03C6330CDDC8}"/>
    <dgm:cxn modelId="{F4AEE160-718F-42C2-A0B7-8BA842E5517F}" srcId="{37D6B437-5FF4-4E39-86B3-655456882C7B}" destId="{7DA9D711-CD1E-4182-9687-330621769988}" srcOrd="2" destOrd="0" parTransId="{18557229-B1D0-4824-8845-A122EB71CAC5}" sibTransId="{972794D1-51EC-4578-B0AE-6579B4E2AF26}"/>
    <dgm:cxn modelId="{B9224142-83FB-46A6-935A-889A2C6DD644}" srcId="{77D0C903-FAE2-4952-B727-E94C8F06A5F3}" destId="{EB0DF238-6F92-422A-B544-3750BB4E4D9A}" srcOrd="0" destOrd="0" parTransId="{203AB511-AB2A-4EA8-BD6D-713AE933D8AD}" sibTransId="{B9F2F1FE-77F1-4E4F-BB32-187D7E635585}"/>
    <dgm:cxn modelId="{9B9DFD42-AFD5-4F13-8A67-E60127E5BCE2}" type="presOf" srcId="{D4EF2F2E-D88D-4C82-8E25-6920A7695268}" destId="{1B87D0EC-FDFA-47DE-87DA-A073707135E1}" srcOrd="0" destOrd="0" presId="urn:microsoft.com/office/officeart/2008/layout/SquareAccentList"/>
    <dgm:cxn modelId="{DC8F3863-0EE1-43EE-AEA1-74648CABB999}" type="presOf" srcId="{77D0C903-FAE2-4952-B727-E94C8F06A5F3}" destId="{5ABBC80A-3EE9-4645-AD46-1DA08ED1DE62}" srcOrd="0" destOrd="0" presId="urn:microsoft.com/office/officeart/2008/layout/SquareAccentList"/>
    <dgm:cxn modelId="{6E339C82-3BA9-427A-BCF8-01A2786E2187}" type="presOf" srcId="{2A86887A-F038-41BD-B33F-88F8B94CDC71}" destId="{ACD29F48-230E-42B2-9046-6CCBB64E3090}" srcOrd="0" destOrd="0" presId="urn:microsoft.com/office/officeart/2008/layout/SquareAccentList"/>
    <dgm:cxn modelId="{F5A90D8B-4EBB-4434-AA00-325D5A4B9591}" type="presOf" srcId="{99B2FCD6-F4AE-4521-8650-6B05C8271B06}" destId="{64BF2AC3-3B55-494C-A66A-D139E854DE27}" srcOrd="0" destOrd="0" presId="urn:microsoft.com/office/officeart/2008/layout/SquareAccentList"/>
    <dgm:cxn modelId="{ED4500B0-FACB-4D3B-9B80-7217706C1234}" type="presOf" srcId="{7DA9D711-CD1E-4182-9687-330621769988}" destId="{9C6C4CA9-C8C7-4503-BBFF-03787AF71CC9}" srcOrd="0" destOrd="0" presId="urn:microsoft.com/office/officeart/2008/layout/SquareAccentList"/>
    <dgm:cxn modelId="{84F990C4-9F13-46F5-BABD-66BA8E61AB89}" type="presOf" srcId="{37D6B437-5FF4-4E39-86B3-655456882C7B}" destId="{84BDDB3D-551B-478B-965F-3123562F1BBF}" srcOrd="0" destOrd="0" presId="urn:microsoft.com/office/officeart/2008/layout/SquareAccentList"/>
    <dgm:cxn modelId="{36D5CAC4-D6D5-42C8-AC88-41AC59A47F65}" srcId="{99B2FCD6-F4AE-4521-8650-6B05C8271B06}" destId="{37D6B437-5FF4-4E39-86B3-655456882C7B}" srcOrd="1" destOrd="0" parTransId="{5D20ACAE-78B9-4B1C-8AFB-0F994F5BBDEE}" sibTransId="{46518ACE-D453-4982-BCD1-044E6915C445}"/>
    <dgm:cxn modelId="{336A6DC5-C251-462F-BF66-B5F2EA6EE785}" srcId="{99B2FCD6-F4AE-4521-8650-6B05C8271B06}" destId="{77D0C903-FAE2-4952-B727-E94C8F06A5F3}" srcOrd="0" destOrd="0" parTransId="{4A0BA07E-9117-440B-BA5E-C1DE39DBDFC2}" sibTransId="{3D8546B0-D116-435E-9540-356919930DFB}"/>
    <dgm:cxn modelId="{D1C537C8-2CAE-48DD-8CFB-0FD03DCA5DD9}" srcId="{37D6B437-5FF4-4E39-86B3-655456882C7B}" destId="{9B1D6E6F-A0C1-4C9D-A149-8C2D14942F2C}" srcOrd="1" destOrd="0" parTransId="{662BC4F2-22F6-4FEB-B11E-BAEEB8D0B54D}" sibTransId="{E1006FC8-6EF7-4F82-9BEC-B845DDF5775F}"/>
    <dgm:cxn modelId="{769E6DCC-F3EF-4382-A46B-099C938664EE}" type="presOf" srcId="{9B1D6E6F-A0C1-4C9D-A149-8C2D14942F2C}" destId="{756D079F-50A9-42DD-B58D-07B5BBB9A5F6}" srcOrd="0" destOrd="0" presId="urn:microsoft.com/office/officeart/2008/layout/SquareAccentList"/>
    <dgm:cxn modelId="{626135CD-6619-493E-A476-41E559F606E3}" srcId="{77D0C903-FAE2-4952-B727-E94C8F06A5F3}" destId="{4E1FF396-FBCB-43BD-814B-328B14A17050}" srcOrd="1" destOrd="0" parTransId="{3C36AB35-79C8-4C9B-A1D4-D28AD09EA2BF}" sibTransId="{3A607046-A659-40F1-A209-6BA56FE82F5D}"/>
    <dgm:cxn modelId="{7212B1F1-1323-4B39-90FB-915E6E51A8A5}" type="presOf" srcId="{EB0DF238-6F92-422A-B544-3750BB4E4D9A}" destId="{32F94470-898E-4A5A-B6E6-3C1E7E69039A}" srcOrd="0" destOrd="0" presId="urn:microsoft.com/office/officeart/2008/layout/SquareAccentList"/>
    <dgm:cxn modelId="{A8279876-C873-481C-A5CF-16EC19DF55E5}" type="presParOf" srcId="{64BF2AC3-3B55-494C-A66A-D139E854DE27}" destId="{37164085-965D-4081-A16D-D37644719EB9}" srcOrd="0" destOrd="0" presId="urn:microsoft.com/office/officeart/2008/layout/SquareAccentList"/>
    <dgm:cxn modelId="{02403A88-A366-44FB-919F-0B3A3087FD70}" type="presParOf" srcId="{37164085-965D-4081-A16D-D37644719EB9}" destId="{7BFFC43C-2708-4AFB-8954-1B0A59424A86}" srcOrd="0" destOrd="0" presId="urn:microsoft.com/office/officeart/2008/layout/SquareAccentList"/>
    <dgm:cxn modelId="{72A64631-7CBE-4F7B-899A-B74B41778883}" type="presParOf" srcId="{7BFFC43C-2708-4AFB-8954-1B0A59424A86}" destId="{524256CC-401E-45D6-94ED-F4394461242D}" srcOrd="0" destOrd="0" presId="urn:microsoft.com/office/officeart/2008/layout/SquareAccentList"/>
    <dgm:cxn modelId="{6BB0F771-4FCE-42A9-8453-766E98DF6352}" type="presParOf" srcId="{7BFFC43C-2708-4AFB-8954-1B0A59424A86}" destId="{6AC4DC09-3F22-424E-9C19-27146AFC04AD}" srcOrd="1" destOrd="0" presId="urn:microsoft.com/office/officeart/2008/layout/SquareAccentList"/>
    <dgm:cxn modelId="{257A7038-A14E-4019-9317-EB54EDAFCF2D}" type="presParOf" srcId="{7BFFC43C-2708-4AFB-8954-1B0A59424A86}" destId="{5ABBC80A-3EE9-4645-AD46-1DA08ED1DE62}" srcOrd="2" destOrd="0" presId="urn:microsoft.com/office/officeart/2008/layout/SquareAccentList"/>
    <dgm:cxn modelId="{692A4F4E-4857-45C4-9868-BF52864B52B4}" type="presParOf" srcId="{37164085-965D-4081-A16D-D37644719EB9}" destId="{D47E2EC9-079C-4B33-A10E-D37F837F8CC7}" srcOrd="1" destOrd="0" presId="urn:microsoft.com/office/officeart/2008/layout/SquareAccentList"/>
    <dgm:cxn modelId="{C86DF9D8-569F-49F1-925E-C00F94989180}" type="presParOf" srcId="{D47E2EC9-079C-4B33-A10E-D37F837F8CC7}" destId="{C426B90E-56B9-45AE-B8C1-CFC1218E7866}" srcOrd="0" destOrd="0" presId="urn:microsoft.com/office/officeart/2008/layout/SquareAccentList"/>
    <dgm:cxn modelId="{8F06AB9B-A335-4966-8081-F1E174E2E31B}" type="presParOf" srcId="{C426B90E-56B9-45AE-B8C1-CFC1218E7866}" destId="{090B7A39-ED04-44F3-8F19-FCFAFF481B77}" srcOrd="0" destOrd="0" presId="urn:microsoft.com/office/officeart/2008/layout/SquareAccentList"/>
    <dgm:cxn modelId="{C896AF1C-5A9E-44FF-81B1-84F76316E29B}" type="presParOf" srcId="{C426B90E-56B9-45AE-B8C1-CFC1218E7866}" destId="{32F94470-898E-4A5A-B6E6-3C1E7E69039A}" srcOrd="1" destOrd="0" presId="urn:microsoft.com/office/officeart/2008/layout/SquareAccentList"/>
    <dgm:cxn modelId="{CA44D7CB-1959-43DE-9709-755E0CC8F504}" type="presParOf" srcId="{D47E2EC9-079C-4B33-A10E-D37F837F8CC7}" destId="{48E826FD-1D48-4978-8C5C-0580A5756BAD}" srcOrd="1" destOrd="0" presId="urn:microsoft.com/office/officeart/2008/layout/SquareAccentList"/>
    <dgm:cxn modelId="{45A620BD-135C-4B45-9F63-58197D6948C5}" type="presParOf" srcId="{48E826FD-1D48-4978-8C5C-0580A5756BAD}" destId="{248110C2-575D-40F6-B40E-A114EFB0B802}" srcOrd="0" destOrd="0" presId="urn:microsoft.com/office/officeart/2008/layout/SquareAccentList"/>
    <dgm:cxn modelId="{BAA99FE1-8B17-4117-A0F1-F7A749E5E777}" type="presParOf" srcId="{48E826FD-1D48-4978-8C5C-0580A5756BAD}" destId="{D3B0F357-2C10-47B1-9B44-38331CA96636}" srcOrd="1" destOrd="0" presId="urn:microsoft.com/office/officeart/2008/layout/SquareAccentList"/>
    <dgm:cxn modelId="{D954681B-545D-41A8-87AF-B2FA3A5679D6}" type="presParOf" srcId="{D47E2EC9-079C-4B33-A10E-D37F837F8CC7}" destId="{B7EEABA9-0143-4769-9185-0D342DC8530D}" srcOrd="2" destOrd="0" presId="urn:microsoft.com/office/officeart/2008/layout/SquareAccentList"/>
    <dgm:cxn modelId="{202C2AB5-FB46-479C-B5EB-83B98AAE8285}" type="presParOf" srcId="{B7EEABA9-0143-4769-9185-0D342DC8530D}" destId="{AC3BF662-519D-47AD-B624-7986AAD7E73B}" srcOrd="0" destOrd="0" presId="urn:microsoft.com/office/officeart/2008/layout/SquareAccentList"/>
    <dgm:cxn modelId="{797C01CE-16E0-4F89-9D8B-BB3400B36E08}" type="presParOf" srcId="{B7EEABA9-0143-4769-9185-0D342DC8530D}" destId="{1B87D0EC-FDFA-47DE-87DA-A073707135E1}" srcOrd="1" destOrd="0" presId="urn:microsoft.com/office/officeart/2008/layout/SquareAccentList"/>
    <dgm:cxn modelId="{E273C4EF-0747-4C93-9EAF-A116DC8F51BD}" type="presParOf" srcId="{64BF2AC3-3B55-494C-A66A-D139E854DE27}" destId="{583FE409-D5B4-4A8F-9061-F02FD9828395}" srcOrd="1" destOrd="0" presId="urn:microsoft.com/office/officeart/2008/layout/SquareAccentList"/>
    <dgm:cxn modelId="{6FD75EDB-9D7A-47C8-A8D1-7971D799D385}" type="presParOf" srcId="{583FE409-D5B4-4A8F-9061-F02FD9828395}" destId="{8383DEB1-E9BB-4718-A995-4B6DFAE0695E}" srcOrd="0" destOrd="0" presId="urn:microsoft.com/office/officeart/2008/layout/SquareAccentList"/>
    <dgm:cxn modelId="{B3F1B864-76AA-4C86-9BE5-84430FA399FE}" type="presParOf" srcId="{8383DEB1-E9BB-4718-A995-4B6DFAE0695E}" destId="{9FF402C8-87D9-4A19-B732-15D5D47EA47E}" srcOrd="0" destOrd="0" presId="urn:microsoft.com/office/officeart/2008/layout/SquareAccentList"/>
    <dgm:cxn modelId="{FC036EBE-A298-4A14-BD0E-4B502D46FFAF}" type="presParOf" srcId="{8383DEB1-E9BB-4718-A995-4B6DFAE0695E}" destId="{FDAC883E-CD0B-49CA-ACC9-A1064AB22E76}" srcOrd="1" destOrd="0" presId="urn:microsoft.com/office/officeart/2008/layout/SquareAccentList"/>
    <dgm:cxn modelId="{65C36D0A-BBB6-4923-B481-1F0285679D90}" type="presParOf" srcId="{8383DEB1-E9BB-4718-A995-4B6DFAE0695E}" destId="{84BDDB3D-551B-478B-965F-3123562F1BBF}" srcOrd="2" destOrd="0" presId="urn:microsoft.com/office/officeart/2008/layout/SquareAccentList"/>
    <dgm:cxn modelId="{116BF511-0FDB-47B4-B18C-43E64269E83A}" type="presParOf" srcId="{583FE409-D5B4-4A8F-9061-F02FD9828395}" destId="{F3D8F9C2-AE1A-478E-95B8-E358DC04D910}" srcOrd="1" destOrd="0" presId="urn:microsoft.com/office/officeart/2008/layout/SquareAccentList"/>
    <dgm:cxn modelId="{8BCE9F9D-6B4F-446F-A0A3-371C764F1429}" type="presParOf" srcId="{F3D8F9C2-AE1A-478E-95B8-E358DC04D910}" destId="{38E67E1A-986D-4849-8E91-605076E0C956}" srcOrd="0" destOrd="0" presId="urn:microsoft.com/office/officeart/2008/layout/SquareAccentList"/>
    <dgm:cxn modelId="{292F854A-24A9-46E7-B189-53863B9B4BF2}" type="presParOf" srcId="{38E67E1A-986D-4849-8E91-605076E0C956}" destId="{258BBEA5-2B4A-4DAC-B8F2-BFD3CF407E26}" srcOrd="0" destOrd="0" presId="urn:microsoft.com/office/officeart/2008/layout/SquareAccentList"/>
    <dgm:cxn modelId="{58F8D46B-3967-4941-80C0-D17EBAF70F0B}" type="presParOf" srcId="{38E67E1A-986D-4849-8E91-605076E0C956}" destId="{ACD29F48-230E-42B2-9046-6CCBB64E3090}" srcOrd="1" destOrd="0" presId="urn:microsoft.com/office/officeart/2008/layout/SquareAccentList"/>
    <dgm:cxn modelId="{96801FCE-D527-4EB0-ADB7-E875CF6A239F}" type="presParOf" srcId="{F3D8F9C2-AE1A-478E-95B8-E358DC04D910}" destId="{A03D1F2B-E199-4518-82DF-C0A5C511DDEF}" srcOrd="1" destOrd="0" presId="urn:microsoft.com/office/officeart/2008/layout/SquareAccentList"/>
    <dgm:cxn modelId="{8CD0F241-BE1D-49C1-BE82-919D275CFC1C}" type="presParOf" srcId="{A03D1F2B-E199-4518-82DF-C0A5C511DDEF}" destId="{735F6A6C-5C80-45DC-BC63-0FA7F2880BB2}" srcOrd="0" destOrd="0" presId="urn:microsoft.com/office/officeart/2008/layout/SquareAccentList"/>
    <dgm:cxn modelId="{93BC90E8-2C69-4A01-954F-A38C6B6CDABC}" type="presParOf" srcId="{A03D1F2B-E199-4518-82DF-C0A5C511DDEF}" destId="{756D079F-50A9-42DD-B58D-07B5BBB9A5F6}" srcOrd="1" destOrd="0" presId="urn:microsoft.com/office/officeart/2008/layout/SquareAccentList"/>
    <dgm:cxn modelId="{13F2E6E4-4F57-4AEC-A8EB-43F0C99886CF}" type="presParOf" srcId="{F3D8F9C2-AE1A-478E-95B8-E358DC04D910}" destId="{ABD8CAA5-5D8F-47EF-9E25-44117CC89E4B}" srcOrd="2" destOrd="0" presId="urn:microsoft.com/office/officeart/2008/layout/SquareAccentList"/>
    <dgm:cxn modelId="{CED0D549-9EF4-4836-9319-1645C6907265}" type="presParOf" srcId="{ABD8CAA5-5D8F-47EF-9E25-44117CC89E4B}" destId="{21DFB2D4-508B-448A-9FC4-241A74B1CC76}" srcOrd="0" destOrd="0" presId="urn:microsoft.com/office/officeart/2008/layout/SquareAccentList"/>
    <dgm:cxn modelId="{186F91CB-3D5C-4EAB-84A3-75E5D1B26577}" type="presParOf" srcId="{ABD8CAA5-5D8F-47EF-9E25-44117CC89E4B}" destId="{9C6C4CA9-C8C7-4503-BBFF-03787AF71CC9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3B54AC-E9F7-4537-A0F2-0A7B903107CF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562D144-2468-4AED-8589-9398261AA4FE}">
      <dgm:prSet phldrT="[Text]"/>
      <dgm:spPr/>
      <dgm:t>
        <a:bodyPr/>
        <a:lstStyle/>
        <a:p>
          <a:r>
            <a:rPr lang="en-GB" dirty="0"/>
            <a:t>UK</a:t>
          </a:r>
        </a:p>
      </dgm:t>
    </dgm:pt>
    <dgm:pt modelId="{8AF3628D-5694-45AC-801F-D63D6DB141AA}" type="parTrans" cxnId="{039D1BA2-E41A-4E34-A82C-B3284945F48D}">
      <dgm:prSet/>
      <dgm:spPr/>
      <dgm:t>
        <a:bodyPr/>
        <a:lstStyle/>
        <a:p>
          <a:endParaRPr lang="en-GB"/>
        </a:p>
      </dgm:t>
    </dgm:pt>
    <dgm:pt modelId="{1B9C8074-BD88-47C6-A195-F7B82F7F3383}" type="sibTrans" cxnId="{039D1BA2-E41A-4E34-A82C-B3284945F48D}">
      <dgm:prSet/>
      <dgm:spPr/>
      <dgm:t>
        <a:bodyPr/>
        <a:lstStyle/>
        <a:p>
          <a:endParaRPr lang="en-GB"/>
        </a:p>
      </dgm:t>
    </dgm:pt>
    <dgm:pt modelId="{AAB51B23-E06B-4CE7-9905-5672856AA76B}">
      <dgm:prSet phldrT="[Text]"/>
      <dgm:spPr/>
      <dgm:t>
        <a:bodyPr/>
        <a:lstStyle/>
        <a:p>
          <a:r>
            <a:rPr lang="en-GB" dirty="0"/>
            <a:t>66</a:t>
          </a:r>
        </a:p>
      </dgm:t>
    </dgm:pt>
    <dgm:pt modelId="{48032586-FD60-4889-B8A6-BB546B9989AA}" type="parTrans" cxnId="{BCD5633D-AC0D-4476-BBDC-9CE81E05D4EA}">
      <dgm:prSet/>
      <dgm:spPr/>
      <dgm:t>
        <a:bodyPr/>
        <a:lstStyle/>
        <a:p>
          <a:endParaRPr lang="en-GB"/>
        </a:p>
      </dgm:t>
    </dgm:pt>
    <dgm:pt modelId="{801DFBBA-83B5-4108-A529-A36561404022}" type="sibTrans" cxnId="{BCD5633D-AC0D-4476-BBDC-9CE81E05D4EA}">
      <dgm:prSet/>
      <dgm:spPr/>
      <dgm:t>
        <a:bodyPr/>
        <a:lstStyle/>
        <a:p>
          <a:endParaRPr lang="en-GB"/>
        </a:p>
      </dgm:t>
    </dgm:pt>
    <dgm:pt modelId="{49AD8EBA-2815-4CBB-9D48-557EBAFAA0C9}">
      <dgm:prSet phldrT="[Text]"/>
      <dgm:spPr/>
      <dgm:t>
        <a:bodyPr/>
        <a:lstStyle/>
        <a:p>
          <a:r>
            <a:rPr lang="en-GB" dirty="0" err="1"/>
            <a:t>Masculin</a:t>
          </a:r>
          <a:r>
            <a:rPr lang="en-GB" dirty="0"/>
            <a:t> society driven by success</a:t>
          </a:r>
        </a:p>
      </dgm:t>
    </dgm:pt>
    <dgm:pt modelId="{13D2F48F-CA4B-4326-B628-93C146832A8D}" type="parTrans" cxnId="{19B67C33-8B91-429F-9646-AD36212BDC1D}">
      <dgm:prSet/>
      <dgm:spPr/>
      <dgm:t>
        <a:bodyPr/>
        <a:lstStyle/>
        <a:p>
          <a:endParaRPr lang="en-GB"/>
        </a:p>
      </dgm:t>
    </dgm:pt>
    <dgm:pt modelId="{43E44200-38D7-42DE-A58E-320DE6A97BB9}" type="sibTrans" cxnId="{19B67C33-8B91-429F-9646-AD36212BDC1D}">
      <dgm:prSet/>
      <dgm:spPr/>
      <dgm:t>
        <a:bodyPr/>
        <a:lstStyle/>
        <a:p>
          <a:endParaRPr lang="en-GB"/>
        </a:p>
      </dgm:t>
    </dgm:pt>
    <dgm:pt modelId="{CD6B5FA7-1B62-48D6-94B8-3EA2800F5128}">
      <dgm:prSet phldrT="[Text]"/>
      <dgm:spPr/>
      <dgm:t>
        <a:bodyPr/>
        <a:lstStyle/>
        <a:p>
          <a:r>
            <a:rPr lang="en-GB" dirty="0"/>
            <a:t>Equality between sexes</a:t>
          </a:r>
        </a:p>
      </dgm:t>
    </dgm:pt>
    <dgm:pt modelId="{3DC38101-28C6-4CDD-8426-8D7C35396B25}" type="parTrans" cxnId="{35B1F33E-5DA5-4165-AA14-CA267C900B53}">
      <dgm:prSet/>
      <dgm:spPr/>
      <dgm:t>
        <a:bodyPr/>
        <a:lstStyle/>
        <a:p>
          <a:endParaRPr lang="en-GB"/>
        </a:p>
      </dgm:t>
    </dgm:pt>
    <dgm:pt modelId="{91720A69-A58A-4B6E-BA11-4DFB76154948}" type="sibTrans" cxnId="{35B1F33E-5DA5-4165-AA14-CA267C900B53}">
      <dgm:prSet/>
      <dgm:spPr/>
      <dgm:t>
        <a:bodyPr/>
        <a:lstStyle/>
        <a:p>
          <a:endParaRPr lang="en-GB"/>
        </a:p>
      </dgm:t>
    </dgm:pt>
    <dgm:pt modelId="{7BBCAD77-235D-4260-A7DD-306CC7DF8CED}">
      <dgm:prSet phldrT="[Text]"/>
      <dgm:spPr/>
      <dgm:t>
        <a:bodyPr/>
        <a:lstStyle/>
        <a:p>
          <a:r>
            <a:rPr lang="en-GB" dirty="0"/>
            <a:t>CHINA</a:t>
          </a:r>
        </a:p>
      </dgm:t>
    </dgm:pt>
    <dgm:pt modelId="{9267CC0F-F2F7-4B8E-9163-14F2071A24EF}" type="parTrans" cxnId="{E2E087BE-8291-426B-B284-825879630B31}">
      <dgm:prSet/>
      <dgm:spPr/>
      <dgm:t>
        <a:bodyPr/>
        <a:lstStyle/>
        <a:p>
          <a:endParaRPr lang="en-GB"/>
        </a:p>
      </dgm:t>
    </dgm:pt>
    <dgm:pt modelId="{D22C712D-48C0-435C-87B6-AF1901840FAC}" type="sibTrans" cxnId="{E2E087BE-8291-426B-B284-825879630B31}">
      <dgm:prSet/>
      <dgm:spPr/>
      <dgm:t>
        <a:bodyPr/>
        <a:lstStyle/>
        <a:p>
          <a:endParaRPr lang="en-GB"/>
        </a:p>
      </dgm:t>
    </dgm:pt>
    <dgm:pt modelId="{9AD977FB-A4E0-4300-8030-E2C65E802E7D}">
      <dgm:prSet phldrT="[Text]"/>
      <dgm:spPr/>
      <dgm:t>
        <a:bodyPr/>
        <a:lstStyle/>
        <a:p>
          <a:r>
            <a:rPr lang="en-GB" dirty="0"/>
            <a:t>66</a:t>
          </a:r>
        </a:p>
      </dgm:t>
    </dgm:pt>
    <dgm:pt modelId="{97E97A97-7123-4515-8451-B10427098F57}" type="parTrans" cxnId="{49D10089-BF4E-44E0-8608-B9510665AE05}">
      <dgm:prSet/>
      <dgm:spPr/>
      <dgm:t>
        <a:bodyPr/>
        <a:lstStyle/>
        <a:p>
          <a:endParaRPr lang="en-GB"/>
        </a:p>
      </dgm:t>
    </dgm:pt>
    <dgm:pt modelId="{0CBC13FA-F777-4089-A502-C2AF0823DD91}" type="sibTrans" cxnId="{49D10089-BF4E-44E0-8608-B9510665AE05}">
      <dgm:prSet/>
      <dgm:spPr/>
      <dgm:t>
        <a:bodyPr/>
        <a:lstStyle/>
        <a:p>
          <a:endParaRPr lang="en-GB"/>
        </a:p>
      </dgm:t>
    </dgm:pt>
    <dgm:pt modelId="{72162B3A-B31F-40E3-B11F-361A2AB04EAD}">
      <dgm:prSet phldrT="[Text]"/>
      <dgm:spPr/>
      <dgm:t>
        <a:bodyPr/>
        <a:lstStyle/>
        <a:p>
          <a:r>
            <a:rPr lang="en-GB" dirty="0"/>
            <a:t>Traditional role of man achievement</a:t>
          </a:r>
        </a:p>
      </dgm:t>
    </dgm:pt>
    <dgm:pt modelId="{B4EACB8A-613A-4ED9-8D79-09C620763936}" type="parTrans" cxnId="{66610F08-8E78-42B1-8520-6A276C3753FC}">
      <dgm:prSet/>
      <dgm:spPr/>
      <dgm:t>
        <a:bodyPr/>
        <a:lstStyle/>
        <a:p>
          <a:endParaRPr lang="en-GB"/>
        </a:p>
      </dgm:t>
    </dgm:pt>
    <dgm:pt modelId="{C9B4A566-F033-4E64-AAA5-41251F04D3F2}" type="sibTrans" cxnId="{66610F08-8E78-42B1-8520-6A276C3753FC}">
      <dgm:prSet/>
      <dgm:spPr/>
      <dgm:t>
        <a:bodyPr/>
        <a:lstStyle/>
        <a:p>
          <a:endParaRPr lang="en-GB"/>
        </a:p>
      </dgm:t>
    </dgm:pt>
    <dgm:pt modelId="{32FF8E5B-1D1B-47F7-8BEA-464FFBE29763}">
      <dgm:prSet phldrT="[Text]"/>
      <dgm:spPr/>
      <dgm:t>
        <a:bodyPr/>
        <a:lstStyle/>
        <a:p>
          <a:r>
            <a:rPr lang="en-GB" dirty="0"/>
            <a:t>Work is above family</a:t>
          </a:r>
        </a:p>
      </dgm:t>
    </dgm:pt>
    <dgm:pt modelId="{66AC3D60-81F6-4365-8E3B-A20A41767E0D}" type="parTrans" cxnId="{EFFA1534-A123-4ADD-9659-CF58F9463521}">
      <dgm:prSet/>
      <dgm:spPr/>
      <dgm:t>
        <a:bodyPr/>
        <a:lstStyle/>
        <a:p>
          <a:endParaRPr lang="en-GB"/>
        </a:p>
      </dgm:t>
    </dgm:pt>
    <dgm:pt modelId="{E851DB4B-4340-4D45-80D0-63A00F592BF3}" type="sibTrans" cxnId="{EFFA1534-A123-4ADD-9659-CF58F9463521}">
      <dgm:prSet/>
      <dgm:spPr/>
      <dgm:t>
        <a:bodyPr/>
        <a:lstStyle/>
        <a:p>
          <a:endParaRPr lang="en-GB"/>
        </a:p>
      </dgm:t>
    </dgm:pt>
    <dgm:pt modelId="{D187E215-BED1-478B-B0C6-A586B0C483AB}" type="pres">
      <dgm:prSet presAssocID="{D23B54AC-E9F7-4537-A0F2-0A7B903107CF}" presName="layout" presStyleCnt="0">
        <dgm:presLayoutVars>
          <dgm:chMax/>
          <dgm:chPref/>
          <dgm:dir/>
          <dgm:resizeHandles/>
        </dgm:presLayoutVars>
      </dgm:prSet>
      <dgm:spPr/>
    </dgm:pt>
    <dgm:pt modelId="{3EE375F5-1E4F-4A81-BB71-4CEBE7757C08}" type="pres">
      <dgm:prSet presAssocID="{2562D144-2468-4AED-8589-9398261AA4FE}" presName="root" presStyleCnt="0">
        <dgm:presLayoutVars>
          <dgm:chMax/>
          <dgm:chPref/>
        </dgm:presLayoutVars>
      </dgm:prSet>
      <dgm:spPr/>
    </dgm:pt>
    <dgm:pt modelId="{3C3FBB56-9CC3-4B40-9393-E4AC7237A148}" type="pres">
      <dgm:prSet presAssocID="{2562D144-2468-4AED-8589-9398261AA4FE}" presName="rootComposite" presStyleCnt="0">
        <dgm:presLayoutVars/>
      </dgm:prSet>
      <dgm:spPr/>
    </dgm:pt>
    <dgm:pt modelId="{919E3521-7096-40A4-B7E5-CE09C032E208}" type="pres">
      <dgm:prSet presAssocID="{2562D144-2468-4AED-8589-9398261AA4FE}" presName="ParentAccent" presStyleLbl="alignNode1" presStyleIdx="0" presStyleCnt="2"/>
      <dgm:spPr/>
    </dgm:pt>
    <dgm:pt modelId="{D802284F-AB01-4F67-9929-3016B195C77C}" type="pres">
      <dgm:prSet presAssocID="{2562D144-2468-4AED-8589-9398261AA4FE}" presName="ParentSmallAccent" presStyleLbl="fgAcc1" presStyleIdx="0" presStyleCnt="2"/>
      <dgm:spPr/>
    </dgm:pt>
    <dgm:pt modelId="{D26F8AFD-D96D-4C6B-8AD9-57F71ADDC741}" type="pres">
      <dgm:prSet presAssocID="{2562D144-2468-4AED-8589-9398261AA4FE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3454F7FD-4442-4401-B043-833686A68567}" type="pres">
      <dgm:prSet presAssocID="{2562D144-2468-4AED-8589-9398261AA4FE}" presName="childShape" presStyleCnt="0">
        <dgm:presLayoutVars>
          <dgm:chMax val="0"/>
          <dgm:chPref val="0"/>
        </dgm:presLayoutVars>
      </dgm:prSet>
      <dgm:spPr/>
    </dgm:pt>
    <dgm:pt modelId="{54CA5561-2B8D-491D-91B5-EFFE57E6A033}" type="pres">
      <dgm:prSet presAssocID="{AAB51B23-E06B-4CE7-9905-5672856AA76B}" presName="childComposite" presStyleCnt="0">
        <dgm:presLayoutVars>
          <dgm:chMax val="0"/>
          <dgm:chPref val="0"/>
        </dgm:presLayoutVars>
      </dgm:prSet>
      <dgm:spPr/>
    </dgm:pt>
    <dgm:pt modelId="{7E839913-FC7F-4CEC-A43F-592C678A71F9}" type="pres">
      <dgm:prSet presAssocID="{AAB51B23-E06B-4CE7-9905-5672856AA76B}" presName="ChildAccent" presStyleLbl="solidFgAcc1" presStyleIdx="0" presStyleCnt="6"/>
      <dgm:spPr/>
    </dgm:pt>
    <dgm:pt modelId="{2227F4EE-25D4-417A-A284-872BE4D812C2}" type="pres">
      <dgm:prSet presAssocID="{AAB51B23-E06B-4CE7-9905-5672856AA76B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227DFAFC-1FAC-4D9D-8710-7D47BCE908F5}" type="pres">
      <dgm:prSet presAssocID="{49AD8EBA-2815-4CBB-9D48-557EBAFAA0C9}" presName="childComposite" presStyleCnt="0">
        <dgm:presLayoutVars>
          <dgm:chMax val="0"/>
          <dgm:chPref val="0"/>
        </dgm:presLayoutVars>
      </dgm:prSet>
      <dgm:spPr/>
    </dgm:pt>
    <dgm:pt modelId="{29F755F9-C319-4C07-B3D3-DCD82EE5FC7F}" type="pres">
      <dgm:prSet presAssocID="{49AD8EBA-2815-4CBB-9D48-557EBAFAA0C9}" presName="ChildAccent" presStyleLbl="solidFgAcc1" presStyleIdx="1" presStyleCnt="6"/>
      <dgm:spPr/>
    </dgm:pt>
    <dgm:pt modelId="{3A0C2438-1473-47CB-BE0E-5C16C63C32C9}" type="pres">
      <dgm:prSet presAssocID="{49AD8EBA-2815-4CBB-9D48-557EBAFAA0C9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9AD83BBB-93B0-4215-B2F3-6A8FC1748AA4}" type="pres">
      <dgm:prSet presAssocID="{CD6B5FA7-1B62-48D6-94B8-3EA2800F5128}" presName="childComposite" presStyleCnt="0">
        <dgm:presLayoutVars>
          <dgm:chMax val="0"/>
          <dgm:chPref val="0"/>
        </dgm:presLayoutVars>
      </dgm:prSet>
      <dgm:spPr/>
    </dgm:pt>
    <dgm:pt modelId="{2DB4592D-F1E0-4CBB-9124-81BDE068D024}" type="pres">
      <dgm:prSet presAssocID="{CD6B5FA7-1B62-48D6-94B8-3EA2800F5128}" presName="ChildAccent" presStyleLbl="solidFgAcc1" presStyleIdx="2" presStyleCnt="6"/>
      <dgm:spPr/>
    </dgm:pt>
    <dgm:pt modelId="{B57B148D-72A7-42BE-9019-0FEB1F5687DE}" type="pres">
      <dgm:prSet presAssocID="{CD6B5FA7-1B62-48D6-94B8-3EA2800F5128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AFEDDA16-FC5D-421E-A6A2-1F601D9CA59D}" type="pres">
      <dgm:prSet presAssocID="{7BBCAD77-235D-4260-A7DD-306CC7DF8CED}" presName="root" presStyleCnt="0">
        <dgm:presLayoutVars>
          <dgm:chMax/>
          <dgm:chPref/>
        </dgm:presLayoutVars>
      </dgm:prSet>
      <dgm:spPr/>
    </dgm:pt>
    <dgm:pt modelId="{E83087A1-C151-4793-8FB5-7E6FAB16C194}" type="pres">
      <dgm:prSet presAssocID="{7BBCAD77-235D-4260-A7DD-306CC7DF8CED}" presName="rootComposite" presStyleCnt="0">
        <dgm:presLayoutVars/>
      </dgm:prSet>
      <dgm:spPr/>
    </dgm:pt>
    <dgm:pt modelId="{32B600DB-6614-440E-8CDD-B42108B0674C}" type="pres">
      <dgm:prSet presAssocID="{7BBCAD77-235D-4260-A7DD-306CC7DF8CED}" presName="ParentAccent" presStyleLbl="alignNode1" presStyleIdx="1" presStyleCnt="2"/>
      <dgm:spPr/>
    </dgm:pt>
    <dgm:pt modelId="{536975D2-FB8A-4DAA-A9B3-3E1A8A8A6B05}" type="pres">
      <dgm:prSet presAssocID="{7BBCAD77-235D-4260-A7DD-306CC7DF8CED}" presName="ParentSmallAccent" presStyleLbl="fgAcc1" presStyleIdx="1" presStyleCnt="2"/>
      <dgm:spPr/>
    </dgm:pt>
    <dgm:pt modelId="{AA896598-00E7-4DFC-AF13-B2ED1863DBEE}" type="pres">
      <dgm:prSet presAssocID="{7BBCAD77-235D-4260-A7DD-306CC7DF8CED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D67230A2-DEE1-49A2-9B13-1763906D86A0}" type="pres">
      <dgm:prSet presAssocID="{7BBCAD77-235D-4260-A7DD-306CC7DF8CED}" presName="childShape" presStyleCnt="0">
        <dgm:presLayoutVars>
          <dgm:chMax val="0"/>
          <dgm:chPref val="0"/>
        </dgm:presLayoutVars>
      </dgm:prSet>
      <dgm:spPr/>
    </dgm:pt>
    <dgm:pt modelId="{43AD85B2-B6C3-4F63-A436-2041DF3D9A5B}" type="pres">
      <dgm:prSet presAssocID="{9AD977FB-A4E0-4300-8030-E2C65E802E7D}" presName="childComposite" presStyleCnt="0">
        <dgm:presLayoutVars>
          <dgm:chMax val="0"/>
          <dgm:chPref val="0"/>
        </dgm:presLayoutVars>
      </dgm:prSet>
      <dgm:spPr/>
    </dgm:pt>
    <dgm:pt modelId="{58779BB7-DDA5-43E9-93F2-FC96F5B61544}" type="pres">
      <dgm:prSet presAssocID="{9AD977FB-A4E0-4300-8030-E2C65E802E7D}" presName="ChildAccent" presStyleLbl="solidFgAcc1" presStyleIdx="3" presStyleCnt="6"/>
      <dgm:spPr/>
    </dgm:pt>
    <dgm:pt modelId="{1DCCE1C8-EF16-44E1-85E7-772577385C9D}" type="pres">
      <dgm:prSet presAssocID="{9AD977FB-A4E0-4300-8030-E2C65E802E7D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8E763F18-E739-493F-8B12-AB70E97CB6A4}" type="pres">
      <dgm:prSet presAssocID="{72162B3A-B31F-40E3-B11F-361A2AB04EAD}" presName="childComposite" presStyleCnt="0">
        <dgm:presLayoutVars>
          <dgm:chMax val="0"/>
          <dgm:chPref val="0"/>
        </dgm:presLayoutVars>
      </dgm:prSet>
      <dgm:spPr/>
    </dgm:pt>
    <dgm:pt modelId="{F8EAA7EA-6C08-4B79-9DE1-BF28A1B30215}" type="pres">
      <dgm:prSet presAssocID="{72162B3A-B31F-40E3-B11F-361A2AB04EAD}" presName="ChildAccent" presStyleLbl="solidFgAcc1" presStyleIdx="4" presStyleCnt="6"/>
      <dgm:spPr/>
    </dgm:pt>
    <dgm:pt modelId="{2D477A77-4D3B-4141-B23A-0C23E6961B45}" type="pres">
      <dgm:prSet presAssocID="{72162B3A-B31F-40E3-B11F-361A2AB04EAD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423AD893-4A45-4839-9925-600F44967F84}" type="pres">
      <dgm:prSet presAssocID="{32FF8E5B-1D1B-47F7-8BEA-464FFBE29763}" presName="childComposite" presStyleCnt="0">
        <dgm:presLayoutVars>
          <dgm:chMax val="0"/>
          <dgm:chPref val="0"/>
        </dgm:presLayoutVars>
      </dgm:prSet>
      <dgm:spPr/>
    </dgm:pt>
    <dgm:pt modelId="{54F4B8E9-7207-4EA5-9660-FB12EEE26092}" type="pres">
      <dgm:prSet presAssocID="{32FF8E5B-1D1B-47F7-8BEA-464FFBE29763}" presName="ChildAccent" presStyleLbl="solidFgAcc1" presStyleIdx="5" presStyleCnt="6"/>
      <dgm:spPr/>
    </dgm:pt>
    <dgm:pt modelId="{CE8DCF0A-32B5-4360-AA3C-BE80ED04EFA7}" type="pres">
      <dgm:prSet presAssocID="{32FF8E5B-1D1B-47F7-8BEA-464FFBE29763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66610F08-8E78-42B1-8520-6A276C3753FC}" srcId="{7BBCAD77-235D-4260-A7DD-306CC7DF8CED}" destId="{72162B3A-B31F-40E3-B11F-361A2AB04EAD}" srcOrd="1" destOrd="0" parTransId="{B4EACB8A-613A-4ED9-8D79-09C620763936}" sibTransId="{C9B4A566-F033-4E64-AAA5-41251F04D3F2}"/>
    <dgm:cxn modelId="{3C7FB427-874A-4D25-BAF7-7F77AD0FBDC7}" type="presOf" srcId="{2562D144-2468-4AED-8589-9398261AA4FE}" destId="{D26F8AFD-D96D-4C6B-8AD9-57F71ADDC741}" srcOrd="0" destOrd="0" presId="urn:microsoft.com/office/officeart/2008/layout/SquareAccentList"/>
    <dgm:cxn modelId="{10CB432D-545F-469B-B4BD-057FB650CFEB}" type="presOf" srcId="{49AD8EBA-2815-4CBB-9D48-557EBAFAA0C9}" destId="{3A0C2438-1473-47CB-BE0E-5C16C63C32C9}" srcOrd="0" destOrd="0" presId="urn:microsoft.com/office/officeart/2008/layout/SquareAccentList"/>
    <dgm:cxn modelId="{B69B1F30-763F-4B06-AD70-69ED4445416F}" type="presOf" srcId="{D23B54AC-E9F7-4537-A0F2-0A7B903107CF}" destId="{D187E215-BED1-478B-B0C6-A586B0C483AB}" srcOrd="0" destOrd="0" presId="urn:microsoft.com/office/officeart/2008/layout/SquareAccentList"/>
    <dgm:cxn modelId="{19B67C33-8B91-429F-9646-AD36212BDC1D}" srcId="{2562D144-2468-4AED-8589-9398261AA4FE}" destId="{49AD8EBA-2815-4CBB-9D48-557EBAFAA0C9}" srcOrd="1" destOrd="0" parTransId="{13D2F48F-CA4B-4326-B628-93C146832A8D}" sibTransId="{43E44200-38D7-42DE-A58E-320DE6A97BB9}"/>
    <dgm:cxn modelId="{EFFA1534-A123-4ADD-9659-CF58F9463521}" srcId="{7BBCAD77-235D-4260-A7DD-306CC7DF8CED}" destId="{32FF8E5B-1D1B-47F7-8BEA-464FFBE29763}" srcOrd="2" destOrd="0" parTransId="{66AC3D60-81F6-4365-8E3B-A20A41767E0D}" sibTransId="{E851DB4B-4340-4D45-80D0-63A00F592BF3}"/>
    <dgm:cxn modelId="{BCD5633D-AC0D-4476-BBDC-9CE81E05D4EA}" srcId="{2562D144-2468-4AED-8589-9398261AA4FE}" destId="{AAB51B23-E06B-4CE7-9905-5672856AA76B}" srcOrd="0" destOrd="0" parTransId="{48032586-FD60-4889-B8A6-BB546B9989AA}" sibTransId="{801DFBBA-83B5-4108-A529-A36561404022}"/>
    <dgm:cxn modelId="{35B1F33E-5DA5-4165-AA14-CA267C900B53}" srcId="{2562D144-2468-4AED-8589-9398261AA4FE}" destId="{CD6B5FA7-1B62-48D6-94B8-3EA2800F5128}" srcOrd="2" destOrd="0" parTransId="{3DC38101-28C6-4CDD-8426-8D7C35396B25}" sibTransId="{91720A69-A58A-4B6E-BA11-4DFB76154948}"/>
    <dgm:cxn modelId="{64573D3F-AA67-4665-A80F-C2EE88C3C1EC}" type="presOf" srcId="{7BBCAD77-235D-4260-A7DD-306CC7DF8CED}" destId="{AA896598-00E7-4DFC-AF13-B2ED1863DBEE}" srcOrd="0" destOrd="0" presId="urn:microsoft.com/office/officeart/2008/layout/SquareAccentList"/>
    <dgm:cxn modelId="{67A27588-08DF-4D35-92DC-FAC7644521D3}" type="presOf" srcId="{CD6B5FA7-1B62-48D6-94B8-3EA2800F5128}" destId="{B57B148D-72A7-42BE-9019-0FEB1F5687DE}" srcOrd="0" destOrd="0" presId="urn:microsoft.com/office/officeart/2008/layout/SquareAccentList"/>
    <dgm:cxn modelId="{49D10089-BF4E-44E0-8608-B9510665AE05}" srcId="{7BBCAD77-235D-4260-A7DD-306CC7DF8CED}" destId="{9AD977FB-A4E0-4300-8030-E2C65E802E7D}" srcOrd="0" destOrd="0" parTransId="{97E97A97-7123-4515-8451-B10427098F57}" sibTransId="{0CBC13FA-F777-4089-A502-C2AF0823DD91}"/>
    <dgm:cxn modelId="{1F22EB8F-D100-4FAE-811F-3A875340B349}" type="presOf" srcId="{32FF8E5B-1D1B-47F7-8BEA-464FFBE29763}" destId="{CE8DCF0A-32B5-4360-AA3C-BE80ED04EFA7}" srcOrd="0" destOrd="0" presId="urn:microsoft.com/office/officeart/2008/layout/SquareAccentList"/>
    <dgm:cxn modelId="{D856F592-7676-40ED-A076-D110359DE1C9}" type="presOf" srcId="{72162B3A-B31F-40E3-B11F-361A2AB04EAD}" destId="{2D477A77-4D3B-4141-B23A-0C23E6961B45}" srcOrd="0" destOrd="0" presId="urn:microsoft.com/office/officeart/2008/layout/SquareAccentList"/>
    <dgm:cxn modelId="{039D1BA2-E41A-4E34-A82C-B3284945F48D}" srcId="{D23B54AC-E9F7-4537-A0F2-0A7B903107CF}" destId="{2562D144-2468-4AED-8589-9398261AA4FE}" srcOrd="0" destOrd="0" parTransId="{8AF3628D-5694-45AC-801F-D63D6DB141AA}" sibTransId="{1B9C8074-BD88-47C6-A195-F7B82F7F3383}"/>
    <dgm:cxn modelId="{DF79CCAE-EC95-4DB0-8517-29D30AE4C0F0}" type="presOf" srcId="{9AD977FB-A4E0-4300-8030-E2C65E802E7D}" destId="{1DCCE1C8-EF16-44E1-85E7-772577385C9D}" srcOrd="0" destOrd="0" presId="urn:microsoft.com/office/officeart/2008/layout/SquareAccentList"/>
    <dgm:cxn modelId="{F949F5BC-ACE4-4326-AEA3-DC639CAB8D81}" type="presOf" srcId="{AAB51B23-E06B-4CE7-9905-5672856AA76B}" destId="{2227F4EE-25D4-417A-A284-872BE4D812C2}" srcOrd="0" destOrd="0" presId="urn:microsoft.com/office/officeart/2008/layout/SquareAccentList"/>
    <dgm:cxn modelId="{E2E087BE-8291-426B-B284-825879630B31}" srcId="{D23B54AC-E9F7-4537-A0F2-0A7B903107CF}" destId="{7BBCAD77-235D-4260-A7DD-306CC7DF8CED}" srcOrd="1" destOrd="0" parTransId="{9267CC0F-F2F7-4B8E-9163-14F2071A24EF}" sibTransId="{D22C712D-48C0-435C-87B6-AF1901840FAC}"/>
    <dgm:cxn modelId="{B24A2FA8-2ADA-44FF-B860-E6F93CF1F5AB}" type="presParOf" srcId="{D187E215-BED1-478B-B0C6-A586B0C483AB}" destId="{3EE375F5-1E4F-4A81-BB71-4CEBE7757C08}" srcOrd="0" destOrd="0" presId="urn:microsoft.com/office/officeart/2008/layout/SquareAccentList"/>
    <dgm:cxn modelId="{441C3C76-8AE6-4A11-AB99-C3F5FBE656FF}" type="presParOf" srcId="{3EE375F5-1E4F-4A81-BB71-4CEBE7757C08}" destId="{3C3FBB56-9CC3-4B40-9393-E4AC7237A148}" srcOrd="0" destOrd="0" presId="urn:microsoft.com/office/officeart/2008/layout/SquareAccentList"/>
    <dgm:cxn modelId="{AA15D685-AE26-4CA0-9E76-CAC28D0D3040}" type="presParOf" srcId="{3C3FBB56-9CC3-4B40-9393-E4AC7237A148}" destId="{919E3521-7096-40A4-B7E5-CE09C032E208}" srcOrd="0" destOrd="0" presId="urn:microsoft.com/office/officeart/2008/layout/SquareAccentList"/>
    <dgm:cxn modelId="{9440ABE9-172F-4109-B7FC-D5542207EA09}" type="presParOf" srcId="{3C3FBB56-9CC3-4B40-9393-E4AC7237A148}" destId="{D802284F-AB01-4F67-9929-3016B195C77C}" srcOrd="1" destOrd="0" presId="urn:microsoft.com/office/officeart/2008/layout/SquareAccentList"/>
    <dgm:cxn modelId="{77C42FFA-55B1-4E0E-82B3-79492933256F}" type="presParOf" srcId="{3C3FBB56-9CC3-4B40-9393-E4AC7237A148}" destId="{D26F8AFD-D96D-4C6B-8AD9-57F71ADDC741}" srcOrd="2" destOrd="0" presId="urn:microsoft.com/office/officeart/2008/layout/SquareAccentList"/>
    <dgm:cxn modelId="{7A896D07-7C32-439C-9751-FF7474998EA4}" type="presParOf" srcId="{3EE375F5-1E4F-4A81-BB71-4CEBE7757C08}" destId="{3454F7FD-4442-4401-B043-833686A68567}" srcOrd="1" destOrd="0" presId="urn:microsoft.com/office/officeart/2008/layout/SquareAccentList"/>
    <dgm:cxn modelId="{94AF402E-146A-4E30-B839-C9B0761F5394}" type="presParOf" srcId="{3454F7FD-4442-4401-B043-833686A68567}" destId="{54CA5561-2B8D-491D-91B5-EFFE57E6A033}" srcOrd="0" destOrd="0" presId="urn:microsoft.com/office/officeart/2008/layout/SquareAccentList"/>
    <dgm:cxn modelId="{62B7B752-7AEF-43C3-A9CC-F0CC627E4C05}" type="presParOf" srcId="{54CA5561-2B8D-491D-91B5-EFFE57E6A033}" destId="{7E839913-FC7F-4CEC-A43F-592C678A71F9}" srcOrd="0" destOrd="0" presId="urn:microsoft.com/office/officeart/2008/layout/SquareAccentList"/>
    <dgm:cxn modelId="{FF6D0EAA-027E-4BCF-9CFA-FD2AFA3D76DB}" type="presParOf" srcId="{54CA5561-2B8D-491D-91B5-EFFE57E6A033}" destId="{2227F4EE-25D4-417A-A284-872BE4D812C2}" srcOrd="1" destOrd="0" presId="urn:microsoft.com/office/officeart/2008/layout/SquareAccentList"/>
    <dgm:cxn modelId="{1BEACB4B-451A-408F-BC39-FAF1F983B26C}" type="presParOf" srcId="{3454F7FD-4442-4401-B043-833686A68567}" destId="{227DFAFC-1FAC-4D9D-8710-7D47BCE908F5}" srcOrd="1" destOrd="0" presId="urn:microsoft.com/office/officeart/2008/layout/SquareAccentList"/>
    <dgm:cxn modelId="{A3AF5F01-EB8D-4C7D-A5EE-6A9BDB9119BE}" type="presParOf" srcId="{227DFAFC-1FAC-4D9D-8710-7D47BCE908F5}" destId="{29F755F9-C319-4C07-B3D3-DCD82EE5FC7F}" srcOrd="0" destOrd="0" presId="urn:microsoft.com/office/officeart/2008/layout/SquareAccentList"/>
    <dgm:cxn modelId="{D76E1D93-7E93-4347-BEE4-9D51A573252E}" type="presParOf" srcId="{227DFAFC-1FAC-4D9D-8710-7D47BCE908F5}" destId="{3A0C2438-1473-47CB-BE0E-5C16C63C32C9}" srcOrd="1" destOrd="0" presId="urn:microsoft.com/office/officeart/2008/layout/SquareAccentList"/>
    <dgm:cxn modelId="{FC215071-B6F0-45B1-85DC-5C66CADCA4C5}" type="presParOf" srcId="{3454F7FD-4442-4401-B043-833686A68567}" destId="{9AD83BBB-93B0-4215-B2F3-6A8FC1748AA4}" srcOrd="2" destOrd="0" presId="urn:microsoft.com/office/officeart/2008/layout/SquareAccentList"/>
    <dgm:cxn modelId="{ED16D4E6-11E7-4DD3-80E4-326E370DBCA2}" type="presParOf" srcId="{9AD83BBB-93B0-4215-B2F3-6A8FC1748AA4}" destId="{2DB4592D-F1E0-4CBB-9124-81BDE068D024}" srcOrd="0" destOrd="0" presId="urn:microsoft.com/office/officeart/2008/layout/SquareAccentList"/>
    <dgm:cxn modelId="{56BEE1C7-850F-49CD-8F65-93C0A172AA6D}" type="presParOf" srcId="{9AD83BBB-93B0-4215-B2F3-6A8FC1748AA4}" destId="{B57B148D-72A7-42BE-9019-0FEB1F5687DE}" srcOrd="1" destOrd="0" presId="urn:microsoft.com/office/officeart/2008/layout/SquareAccentList"/>
    <dgm:cxn modelId="{32F15F9A-C4E8-4F6D-B7B6-94062FE5391E}" type="presParOf" srcId="{D187E215-BED1-478B-B0C6-A586B0C483AB}" destId="{AFEDDA16-FC5D-421E-A6A2-1F601D9CA59D}" srcOrd="1" destOrd="0" presId="urn:microsoft.com/office/officeart/2008/layout/SquareAccentList"/>
    <dgm:cxn modelId="{7B3A4B85-3FEB-4328-95CA-A88529FB38A5}" type="presParOf" srcId="{AFEDDA16-FC5D-421E-A6A2-1F601D9CA59D}" destId="{E83087A1-C151-4793-8FB5-7E6FAB16C194}" srcOrd="0" destOrd="0" presId="urn:microsoft.com/office/officeart/2008/layout/SquareAccentList"/>
    <dgm:cxn modelId="{35ACB97A-F10B-4CD0-8FE2-9A0A2C349D16}" type="presParOf" srcId="{E83087A1-C151-4793-8FB5-7E6FAB16C194}" destId="{32B600DB-6614-440E-8CDD-B42108B0674C}" srcOrd="0" destOrd="0" presId="urn:microsoft.com/office/officeart/2008/layout/SquareAccentList"/>
    <dgm:cxn modelId="{A6BC5528-3899-4697-97BA-CF1AF948E9C4}" type="presParOf" srcId="{E83087A1-C151-4793-8FB5-7E6FAB16C194}" destId="{536975D2-FB8A-4DAA-A9B3-3E1A8A8A6B05}" srcOrd="1" destOrd="0" presId="urn:microsoft.com/office/officeart/2008/layout/SquareAccentList"/>
    <dgm:cxn modelId="{472BEEC8-CF34-41AB-94B0-3867539D960A}" type="presParOf" srcId="{E83087A1-C151-4793-8FB5-7E6FAB16C194}" destId="{AA896598-00E7-4DFC-AF13-B2ED1863DBEE}" srcOrd="2" destOrd="0" presId="urn:microsoft.com/office/officeart/2008/layout/SquareAccentList"/>
    <dgm:cxn modelId="{51B66F03-9BEA-46E4-8762-3C7FCB2A1DC4}" type="presParOf" srcId="{AFEDDA16-FC5D-421E-A6A2-1F601D9CA59D}" destId="{D67230A2-DEE1-49A2-9B13-1763906D86A0}" srcOrd="1" destOrd="0" presId="urn:microsoft.com/office/officeart/2008/layout/SquareAccentList"/>
    <dgm:cxn modelId="{AC5C2952-5A35-4499-B88E-33A715E96AF2}" type="presParOf" srcId="{D67230A2-DEE1-49A2-9B13-1763906D86A0}" destId="{43AD85B2-B6C3-4F63-A436-2041DF3D9A5B}" srcOrd="0" destOrd="0" presId="urn:microsoft.com/office/officeart/2008/layout/SquareAccentList"/>
    <dgm:cxn modelId="{7938B868-1127-4D47-87F5-DBFAC7F0732A}" type="presParOf" srcId="{43AD85B2-B6C3-4F63-A436-2041DF3D9A5B}" destId="{58779BB7-DDA5-43E9-93F2-FC96F5B61544}" srcOrd="0" destOrd="0" presId="urn:microsoft.com/office/officeart/2008/layout/SquareAccentList"/>
    <dgm:cxn modelId="{97ABA4DB-EF34-46AF-B127-CAC4DEBD0876}" type="presParOf" srcId="{43AD85B2-B6C3-4F63-A436-2041DF3D9A5B}" destId="{1DCCE1C8-EF16-44E1-85E7-772577385C9D}" srcOrd="1" destOrd="0" presId="urn:microsoft.com/office/officeart/2008/layout/SquareAccentList"/>
    <dgm:cxn modelId="{CFDC5A01-DD5E-4728-8DF9-95C0FAF245B5}" type="presParOf" srcId="{D67230A2-DEE1-49A2-9B13-1763906D86A0}" destId="{8E763F18-E739-493F-8B12-AB70E97CB6A4}" srcOrd="1" destOrd="0" presId="urn:microsoft.com/office/officeart/2008/layout/SquareAccentList"/>
    <dgm:cxn modelId="{C3125D6F-4BB4-4076-8C96-479D95ECF4C6}" type="presParOf" srcId="{8E763F18-E739-493F-8B12-AB70E97CB6A4}" destId="{F8EAA7EA-6C08-4B79-9DE1-BF28A1B30215}" srcOrd="0" destOrd="0" presId="urn:microsoft.com/office/officeart/2008/layout/SquareAccentList"/>
    <dgm:cxn modelId="{BF67472F-C0C5-4C64-9AB6-1AF8A370BE00}" type="presParOf" srcId="{8E763F18-E739-493F-8B12-AB70E97CB6A4}" destId="{2D477A77-4D3B-4141-B23A-0C23E6961B45}" srcOrd="1" destOrd="0" presId="urn:microsoft.com/office/officeart/2008/layout/SquareAccentList"/>
    <dgm:cxn modelId="{1204AE1A-9DF4-4CCC-8AC5-2C159689BD91}" type="presParOf" srcId="{D67230A2-DEE1-49A2-9B13-1763906D86A0}" destId="{423AD893-4A45-4839-9925-600F44967F84}" srcOrd="2" destOrd="0" presId="urn:microsoft.com/office/officeart/2008/layout/SquareAccentList"/>
    <dgm:cxn modelId="{8AB4319E-ACB0-4260-9BFE-4F4FE7477805}" type="presParOf" srcId="{423AD893-4A45-4839-9925-600F44967F84}" destId="{54F4B8E9-7207-4EA5-9660-FB12EEE26092}" srcOrd="0" destOrd="0" presId="urn:microsoft.com/office/officeart/2008/layout/SquareAccentList"/>
    <dgm:cxn modelId="{B9F5B6E8-313A-4DC8-9842-561A5D9FA436}" type="presParOf" srcId="{423AD893-4A45-4839-9925-600F44967F84}" destId="{CE8DCF0A-32B5-4360-AA3C-BE80ED04EFA7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A54D29F-8879-428A-99C3-033E252795DD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6B30A3-22BE-4BAC-B2F9-F43B1173F87A}">
      <dgm:prSet phldrT="[Text]"/>
      <dgm:spPr/>
      <dgm:t>
        <a:bodyPr/>
        <a:lstStyle/>
        <a:p>
          <a:r>
            <a:rPr lang="en-GB" dirty="0"/>
            <a:t>UK</a:t>
          </a:r>
        </a:p>
      </dgm:t>
    </dgm:pt>
    <dgm:pt modelId="{EB2A908D-6520-430D-8F47-29F24C481814}" type="parTrans" cxnId="{8EDE08B0-67C2-437B-8DC0-AE12B35CD983}">
      <dgm:prSet/>
      <dgm:spPr/>
      <dgm:t>
        <a:bodyPr/>
        <a:lstStyle/>
        <a:p>
          <a:endParaRPr lang="en-GB"/>
        </a:p>
      </dgm:t>
    </dgm:pt>
    <dgm:pt modelId="{3966C9FA-8F20-4BFF-8A1A-A9BB2F5DF86B}" type="sibTrans" cxnId="{8EDE08B0-67C2-437B-8DC0-AE12B35CD983}">
      <dgm:prSet/>
      <dgm:spPr/>
      <dgm:t>
        <a:bodyPr/>
        <a:lstStyle/>
        <a:p>
          <a:endParaRPr lang="en-GB"/>
        </a:p>
      </dgm:t>
    </dgm:pt>
    <dgm:pt modelId="{099214C7-2042-4E08-A9DD-F358E620D7DC}">
      <dgm:prSet phldrT="[Text]"/>
      <dgm:spPr/>
      <dgm:t>
        <a:bodyPr/>
        <a:lstStyle/>
        <a:p>
          <a:r>
            <a:rPr lang="en-GB" dirty="0"/>
            <a:t>35</a:t>
          </a:r>
        </a:p>
      </dgm:t>
    </dgm:pt>
    <dgm:pt modelId="{C074CA55-7F9B-4360-8DF0-8B85E85C7BBE}" type="parTrans" cxnId="{EB70A114-B16F-4598-9926-84925E561057}">
      <dgm:prSet/>
      <dgm:spPr/>
      <dgm:t>
        <a:bodyPr/>
        <a:lstStyle/>
        <a:p>
          <a:endParaRPr lang="en-GB"/>
        </a:p>
      </dgm:t>
    </dgm:pt>
    <dgm:pt modelId="{F643C0E7-06CB-4BB6-AF7F-2970FC726224}" type="sibTrans" cxnId="{EB70A114-B16F-4598-9926-84925E561057}">
      <dgm:prSet/>
      <dgm:spPr/>
      <dgm:t>
        <a:bodyPr/>
        <a:lstStyle/>
        <a:p>
          <a:endParaRPr lang="en-GB"/>
        </a:p>
      </dgm:t>
    </dgm:pt>
    <dgm:pt modelId="{55F07F3C-C1A8-4D9E-B3A0-0E41D031E7CA}">
      <dgm:prSet phldrT="[Text]"/>
      <dgm:spPr/>
      <dgm:t>
        <a:bodyPr/>
        <a:lstStyle/>
        <a:p>
          <a:r>
            <a:rPr lang="en-GB" dirty="0"/>
            <a:t>Willing to take risks, planning changing with information</a:t>
          </a:r>
        </a:p>
      </dgm:t>
    </dgm:pt>
    <dgm:pt modelId="{BF3D6342-878C-49B2-A6C3-5726E03AF404}" type="parTrans" cxnId="{7D8B2334-751A-4B34-8D4E-4A8126736CCC}">
      <dgm:prSet/>
      <dgm:spPr/>
      <dgm:t>
        <a:bodyPr/>
        <a:lstStyle/>
        <a:p>
          <a:endParaRPr lang="en-GB"/>
        </a:p>
      </dgm:t>
    </dgm:pt>
    <dgm:pt modelId="{4BF1C081-0EDF-4C4E-B92C-469E55DC1B2B}" type="sibTrans" cxnId="{7D8B2334-751A-4B34-8D4E-4A8126736CCC}">
      <dgm:prSet/>
      <dgm:spPr/>
      <dgm:t>
        <a:bodyPr/>
        <a:lstStyle/>
        <a:p>
          <a:endParaRPr lang="en-GB"/>
        </a:p>
      </dgm:t>
    </dgm:pt>
    <dgm:pt modelId="{6DFD8EEB-0EF8-4260-84DA-E7BB4FD89D9B}">
      <dgm:prSet phldrT="[Text]"/>
      <dgm:spPr/>
      <dgm:t>
        <a:bodyPr/>
        <a:lstStyle/>
        <a:p>
          <a:r>
            <a:rPr lang="en-GB" dirty="0"/>
            <a:t>innovative</a:t>
          </a:r>
        </a:p>
      </dgm:t>
    </dgm:pt>
    <dgm:pt modelId="{F156CE37-FF46-466A-B012-7F34712FA13A}" type="parTrans" cxnId="{5A3CAB7E-B124-4366-919D-4FA23F94B2E9}">
      <dgm:prSet/>
      <dgm:spPr/>
      <dgm:t>
        <a:bodyPr/>
        <a:lstStyle/>
        <a:p>
          <a:endParaRPr lang="en-GB"/>
        </a:p>
      </dgm:t>
    </dgm:pt>
    <dgm:pt modelId="{DAA7A70C-4815-460A-8055-40A814EAD9C3}" type="sibTrans" cxnId="{5A3CAB7E-B124-4366-919D-4FA23F94B2E9}">
      <dgm:prSet/>
      <dgm:spPr/>
      <dgm:t>
        <a:bodyPr/>
        <a:lstStyle/>
        <a:p>
          <a:endParaRPr lang="en-GB"/>
        </a:p>
      </dgm:t>
    </dgm:pt>
    <dgm:pt modelId="{E6160680-DEF2-43C0-8671-15C631A01E76}">
      <dgm:prSet phldrT="[Text]"/>
      <dgm:spPr/>
      <dgm:t>
        <a:bodyPr/>
        <a:lstStyle/>
        <a:p>
          <a:r>
            <a:rPr lang="en-GB" dirty="0"/>
            <a:t>CHINA</a:t>
          </a:r>
        </a:p>
      </dgm:t>
    </dgm:pt>
    <dgm:pt modelId="{43970593-81BD-44DF-9A92-82246E12830C}" type="parTrans" cxnId="{301DF396-5CC0-42EA-948D-11D0F1AB1344}">
      <dgm:prSet/>
      <dgm:spPr/>
      <dgm:t>
        <a:bodyPr/>
        <a:lstStyle/>
        <a:p>
          <a:endParaRPr lang="en-GB"/>
        </a:p>
      </dgm:t>
    </dgm:pt>
    <dgm:pt modelId="{9196B4A1-7E9C-4009-9D3B-F45F8CB4559A}" type="sibTrans" cxnId="{301DF396-5CC0-42EA-948D-11D0F1AB1344}">
      <dgm:prSet/>
      <dgm:spPr/>
      <dgm:t>
        <a:bodyPr/>
        <a:lstStyle/>
        <a:p>
          <a:endParaRPr lang="en-GB"/>
        </a:p>
      </dgm:t>
    </dgm:pt>
    <dgm:pt modelId="{D9FAB1FB-1A39-4E2C-A278-15174774C5B0}">
      <dgm:prSet phldrT="[Text]"/>
      <dgm:spPr/>
      <dgm:t>
        <a:bodyPr/>
        <a:lstStyle/>
        <a:p>
          <a:r>
            <a:rPr lang="en-GB" dirty="0"/>
            <a:t>30</a:t>
          </a:r>
        </a:p>
      </dgm:t>
    </dgm:pt>
    <dgm:pt modelId="{3E04FA4F-1858-49D3-ACE3-2233A38CF494}" type="parTrans" cxnId="{6DF91BB6-2033-4349-8054-B9299E80B145}">
      <dgm:prSet/>
      <dgm:spPr/>
      <dgm:t>
        <a:bodyPr/>
        <a:lstStyle/>
        <a:p>
          <a:endParaRPr lang="en-GB"/>
        </a:p>
      </dgm:t>
    </dgm:pt>
    <dgm:pt modelId="{9E21E2A9-F6E1-4C7B-9D71-ACAD046B1CBD}" type="sibTrans" cxnId="{6DF91BB6-2033-4349-8054-B9299E80B145}">
      <dgm:prSet/>
      <dgm:spPr/>
      <dgm:t>
        <a:bodyPr/>
        <a:lstStyle/>
        <a:p>
          <a:endParaRPr lang="en-GB"/>
        </a:p>
      </dgm:t>
    </dgm:pt>
    <dgm:pt modelId="{EB8B09FB-17BF-4B68-92F1-84C143FC20F7}">
      <dgm:prSet phldrT="[Text]"/>
      <dgm:spPr/>
      <dgm:t>
        <a:bodyPr/>
        <a:lstStyle/>
        <a:p>
          <a:r>
            <a:rPr lang="en-GB" dirty="0"/>
            <a:t>Adaptable and entrepreneurial</a:t>
          </a:r>
        </a:p>
      </dgm:t>
    </dgm:pt>
    <dgm:pt modelId="{6C076356-5B0C-46A2-AF17-9E30BBB3DA64}" type="parTrans" cxnId="{9EAB5740-8681-44DF-B5F1-46D9E85A45BC}">
      <dgm:prSet/>
      <dgm:spPr/>
      <dgm:t>
        <a:bodyPr/>
        <a:lstStyle/>
        <a:p>
          <a:endParaRPr lang="en-GB"/>
        </a:p>
      </dgm:t>
    </dgm:pt>
    <dgm:pt modelId="{4C9D1751-30CF-46BB-B7DC-4BC7B0D55464}" type="sibTrans" cxnId="{9EAB5740-8681-44DF-B5F1-46D9E85A45BC}">
      <dgm:prSet/>
      <dgm:spPr/>
      <dgm:t>
        <a:bodyPr/>
        <a:lstStyle/>
        <a:p>
          <a:endParaRPr lang="en-GB"/>
        </a:p>
      </dgm:t>
    </dgm:pt>
    <dgm:pt modelId="{2BF2EAB8-BE01-4136-8095-C47BB7540399}">
      <dgm:prSet phldrT="[Text]"/>
      <dgm:spPr/>
      <dgm:t>
        <a:bodyPr/>
        <a:lstStyle/>
        <a:p>
          <a:r>
            <a:rPr lang="en-GB" dirty="0"/>
            <a:t>Ambiguous and confusing communication</a:t>
          </a:r>
        </a:p>
      </dgm:t>
    </dgm:pt>
    <dgm:pt modelId="{A5824F81-05B6-4BDC-9CE6-4FD5D1BBAC72}" type="parTrans" cxnId="{0DAB5AF1-17BB-4158-AB59-222815344D65}">
      <dgm:prSet/>
      <dgm:spPr/>
      <dgm:t>
        <a:bodyPr/>
        <a:lstStyle/>
        <a:p>
          <a:endParaRPr lang="en-GB"/>
        </a:p>
      </dgm:t>
    </dgm:pt>
    <dgm:pt modelId="{B51CB378-23DE-4E11-BFFC-352C3DBF3ECC}" type="sibTrans" cxnId="{0DAB5AF1-17BB-4158-AB59-222815344D65}">
      <dgm:prSet/>
      <dgm:spPr/>
      <dgm:t>
        <a:bodyPr/>
        <a:lstStyle/>
        <a:p>
          <a:endParaRPr lang="en-GB"/>
        </a:p>
      </dgm:t>
    </dgm:pt>
    <dgm:pt modelId="{BA4220BD-340E-48B1-81BF-AF0050C6D5A9}" type="pres">
      <dgm:prSet presAssocID="{1A54D29F-8879-428A-99C3-033E252795DD}" presName="layout" presStyleCnt="0">
        <dgm:presLayoutVars>
          <dgm:chMax/>
          <dgm:chPref/>
          <dgm:dir/>
          <dgm:resizeHandles/>
        </dgm:presLayoutVars>
      </dgm:prSet>
      <dgm:spPr/>
    </dgm:pt>
    <dgm:pt modelId="{F255C492-F012-4FB2-AE0D-C70B8FD2C61D}" type="pres">
      <dgm:prSet presAssocID="{C26B30A3-22BE-4BAC-B2F9-F43B1173F87A}" presName="root" presStyleCnt="0">
        <dgm:presLayoutVars>
          <dgm:chMax/>
          <dgm:chPref/>
        </dgm:presLayoutVars>
      </dgm:prSet>
      <dgm:spPr/>
    </dgm:pt>
    <dgm:pt modelId="{D7F32D81-F083-4125-8CEE-2905241A46CA}" type="pres">
      <dgm:prSet presAssocID="{C26B30A3-22BE-4BAC-B2F9-F43B1173F87A}" presName="rootComposite" presStyleCnt="0">
        <dgm:presLayoutVars/>
      </dgm:prSet>
      <dgm:spPr/>
    </dgm:pt>
    <dgm:pt modelId="{81DE6BC8-1782-4E52-8250-BD6CC9BBBDA6}" type="pres">
      <dgm:prSet presAssocID="{C26B30A3-22BE-4BAC-B2F9-F43B1173F87A}" presName="ParentAccent" presStyleLbl="alignNode1" presStyleIdx="0" presStyleCnt="2"/>
      <dgm:spPr/>
    </dgm:pt>
    <dgm:pt modelId="{BE256CF4-85E2-4763-B966-9537B514C9DC}" type="pres">
      <dgm:prSet presAssocID="{C26B30A3-22BE-4BAC-B2F9-F43B1173F87A}" presName="ParentSmallAccent" presStyleLbl="fgAcc1" presStyleIdx="0" presStyleCnt="2"/>
      <dgm:spPr/>
    </dgm:pt>
    <dgm:pt modelId="{EE4263A0-2808-4FFB-979B-A2874FCEF5E5}" type="pres">
      <dgm:prSet presAssocID="{C26B30A3-22BE-4BAC-B2F9-F43B1173F87A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B7CAF0C6-4B39-4FD7-98A9-624DFEB62393}" type="pres">
      <dgm:prSet presAssocID="{C26B30A3-22BE-4BAC-B2F9-F43B1173F87A}" presName="childShape" presStyleCnt="0">
        <dgm:presLayoutVars>
          <dgm:chMax val="0"/>
          <dgm:chPref val="0"/>
        </dgm:presLayoutVars>
      </dgm:prSet>
      <dgm:spPr/>
    </dgm:pt>
    <dgm:pt modelId="{6D068B30-EDE4-4049-9585-459DA13A9877}" type="pres">
      <dgm:prSet presAssocID="{099214C7-2042-4E08-A9DD-F358E620D7DC}" presName="childComposite" presStyleCnt="0">
        <dgm:presLayoutVars>
          <dgm:chMax val="0"/>
          <dgm:chPref val="0"/>
        </dgm:presLayoutVars>
      </dgm:prSet>
      <dgm:spPr/>
    </dgm:pt>
    <dgm:pt modelId="{CA33C325-D65B-4576-BC6C-F5E7DD7D0A7C}" type="pres">
      <dgm:prSet presAssocID="{099214C7-2042-4E08-A9DD-F358E620D7DC}" presName="ChildAccent" presStyleLbl="solidFgAcc1" presStyleIdx="0" presStyleCnt="6"/>
      <dgm:spPr/>
    </dgm:pt>
    <dgm:pt modelId="{F8C955CC-6AE2-4095-9BF2-F13E4B014AC9}" type="pres">
      <dgm:prSet presAssocID="{099214C7-2042-4E08-A9DD-F358E620D7DC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A1621E83-8AD9-4334-B63B-C762CA3AC637}" type="pres">
      <dgm:prSet presAssocID="{55F07F3C-C1A8-4D9E-B3A0-0E41D031E7CA}" presName="childComposite" presStyleCnt="0">
        <dgm:presLayoutVars>
          <dgm:chMax val="0"/>
          <dgm:chPref val="0"/>
        </dgm:presLayoutVars>
      </dgm:prSet>
      <dgm:spPr/>
    </dgm:pt>
    <dgm:pt modelId="{EF17F6AD-BE97-4377-AB7A-C2B8268E7104}" type="pres">
      <dgm:prSet presAssocID="{55F07F3C-C1A8-4D9E-B3A0-0E41D031E7CA}" presName="ChildAccent" presStyleLbl="solidFgAcc1" presStyleIdx="1" presStyleCnt="6"/>
      <dgm:spPr/>
    </dgm:pt>
    <dgm:pt modelId="{E0E37D2C-BBDD-437B-898F-67C3D7A6856B}" type="pres">
      <dgm:prSet presAssocID="{55F07F3C-C1A8-4D9E-B3A0-0E41D031E7CA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08AC9BE1-FD90-4FCA-86C4-CBEB68F8EC9F}" type="pres">
      <dgm:prSet presAssocID="{6DFD8EEB-0EF8-4260-84DA-E7BB4FD89D9B}" presName="childComposite" presStyleCnt="0">
        <dgm:presLayoutVars>
          <dgm:chMax val="0"/>
          <dgm:chPref val="0"/>
        </dgm:presLayoutVars>
      </dgm:prSet>
      <dgm:spPr/>
    </dgm:pt>
    <dgm:pt modelId="{A5491CEB-400E-416E-AACD-45B3133A5AA9}" type="pres">
      <dgm:prSet presAssocID="{6DFD8EEB-0EF8-4260-84DA-E7BB4FD89D9B}" presName="ChildAccent" presStyleLbl="solidFgAcc1" presStyleIdx="2" presStyleCnt="6"/>
      <dgm:spPr/>
    </dgm:pt>
    <dgm:pt modelId="{D692D9C1-E19E-4C65-8014-EEF5DFA1D334}" type="pres">
      <dgm:prSet presAssocID="{6DFD8EEB-0EF8-4260-84DA-E7BB4FD89D9B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451A92AB-80FD-4629-B98F-5B62DEF0250C}" type="pres">
      <dgm:prSet presAssocID="{E6160680-DEF2-43C0-8671-15C631A01E76}" presName="root" presStyleCnt="0">
        <dgm:presLayoutVars>
          <dgm:chMax/>
          <dgm:chPref/>
        </dgm:presLayoutVars>
      </dgm:prSet>
      <dgm:spPr/>
    </dgm:pt>
    <dgm:pt modelId="{0A7DFDD6-4A0B-4E3A-9A72-C03DEE267F96}" type="pres">
      <dgm:prSet presAssocID="{E6160680-DEF2-43C0-8671-15C631A01E76}" presName="rootComposite" presStyleCnt="0">
        <dgm:presLayoutVars/>
      </dgm:prSet>
      <dgm:spPr/>
    </dgm:pt>
    <dgm:pt modelId="{3DA6BA16-DB8B-4E7F-AC4A-E27DEE3A92B8}" type="pres">
      <dgm:prSet presAssocID="{E6160680-DEF2-43C0-8671-15C631A01E76}" presName="ParentAccent" presStyleLbl="alignNode1" presStyleIdx="1" presStyleCnt="2"/>
      <dgm:spPr/>
    </dgm:pt>
    <dgm:pt modelId="{EF3586D5-732E-4B48-81EC-C0F003B15F4B}" type="pres">
      <dgm:prSet presAssocID="{E6160680-DEF2-43C0-8671-15C631A01E76}" presName="ParentSmallAccent" presStyleLbl="fgAcc1" presStyleIdx="1" presStyleCnt="2"/>
      <dgm:spPr/>
    </dgm:pt>
    <dgm:pt modelId="{FA1C1768-D22A-415B-99A0-DCF3ACA8D828}" type="pres">
      <dgm:prSet presAssocID="{E6160680-DEF2-43C0-8671-15C631A01E76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DA545DF1-6110-4DA1-A761-6E5E3B38FED2}" type="pres">
      <dgm:prSet presAssocID="{E6160680-DEF2-43C0-8671-15C631A01E76}" presName="childShape" presStyleCnt="0">
        <dgm:presLayoutVars>
          <dgm:chMax val="0"/>
          <dgm:chPref val="0"/>
        </dgm:presLayoutVars>
      </dgm:prSet>
      <dgm:spPr/>
    </dgm:pt>
    <dgm:pt modelId="{E6D41C1B-6849-4460-9DE0-45DD42DD0CAD}" type="pres">
      <dgm:prSet presAssocID="{D9FAB1FB-1A39-4E2C-A278-15174774C5B0}" presName="childComposite" presStyleCnt="0">
        <dgm:presLayoutVars>
          <dgm:chMax val="0"/>
          <dgm:chPref val="0"/>
        </dgm:presLayoutVars>
      </dgm:prSet>
      <dgm:spPr/>
    </dgm:pt>
    <dgm:pt modelId="{7101DBD1-EE70-41FF-B8CA-8451F761629B}" type="pres">
      <dgm:prSet presAssocID="{D9FAB1FB-1A39-4E2C-A278-15174774C5B0}" presName="ChildAccent" presStyleLbl="solidFgAcc1" presStyleIdx="3" presStyleCnt="6"/>
      <dgm:spPr/>
    </dgm:pt>
    <dgm:pt modelId="{A79D1DB4-72ED-4F30-A304-D9DB6A8D698E}" type="pres">
      <dgm:prSet presAssocID="{D9FAB1FB-1A39-4E2C-A278-15174774C5B0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4ACEE322-EE81-4960-A936-7B0F008E1A7F}" type="pres">
      <dgm:prSet presAssocID="{EB8B09FB-17BF-4B68-92F1-84C143FC20F7}" presName="childComposite" presStyleCnt="0">
        <dgm:presLayoutVars>
          <dgm:chMax val="0"/>
          <dgm:chPref val="0"/>
        </dgm:presLayoutVars>
      </dgm:prSet>
      <dgm:spPr/>
    </dgm:pt>
    <dgm:pt modelId="{1EEE4480-2D42-4274-9A7A-D09478649A2B}" type="pres">
      <dgm:prSet presAssocID="{EB8B09FB-17BF-4B68-92F1-84C143FC20F7}" presName="ChildAccent" presStyleLbl="solidFgAcc1" presStyleIdx="4" presStyleCnt="6"/>
      <dgm:spPr/>
    </dgm:pt>
    <dgm:pt modelId="{08DC8851-1405-48C6-AC03-7A536129FA51}" type="pres">
      <dgm:prSet presAssocID="{EB8B09FB-17BF-4B68-92F1-84C143FC20F7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BC4878E5-EC82-43B0-BF24-1491FB8B5BD9}" type="pres">
      <dgm:prSet presAssocID="{2BF2EAB8-BE01-4136-8095-C47BB7540399}" presName="childComposite" presStyleCnt="0">
        <dgm:presLayoutVars>
          <dgm:chMax val="0"/>
          <dgm:chPref val="0"/>
        </dgm:presLayoutVars>
      </dgm:prSet>
      <dgm:spPr/>
    </dgm:pt>
    <dgm:pt modelId="{B9839780-5BBA-40D8-A28E-A0497B458E26}" type="pres">
      <dgm:prSet presAssocID="{2BF2EAB8-BE01-4136-8095-C47BB7540399}" presName="ChildAccent" presStyleLbl="solidFgAcc1" presStyleIdx="5" presStyleCnt="6"/>
      <dgm:spPr/>
    </dgm:pt>
    <dgm:pt modelId="{FF3C1CA0-5C3B-4906-AC59-6A54A30F3242}" type="pres">
      <dgm:prSet presAssocID="{2BF2EAB8-BE01-4136-8095-C47BB7540399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5CA03C03-AF6E-456B-AD0A-9D1AC2BDC654}" type="presOf" srcId="{2BF2EAB8-BE01-4136-8095-C47BB7540399}" destId="{FF3C1CA0-5C3B-4906-AC59-6A54A30F3242}" srcOrd="0" destOrd="0" presId="urn:microsoft.com/office/officeart/2008/layout/SquareAccentList"/>
    <dgm:cxn modelId="{EB70A114-B16F-4598-9926-84925E561057}" srcId="{C26B30A3-22BE-4BAC-B2F9-F43B1173F87A}" destId="{099214C7-2042-4E08-A9DD-F358E620D7DC}" srcOrd="0" destOrd="0" parTransId="{C074CA55-7F9B-4360-8DF0-8B85E85C7BBE}" sibTransId="{F643C0E7-06CB-4BB6-AF7F-2970FC726224}"/>
    <dgm:cxn modelId="{D0FE0524-F163-480D-9B66-184AF1E53DD9}" type="presOf" srcId="{C26B30A3-22BE-4BAC-B2F9-F43B1173F87A}" destId="{EE4263A0-2808-4FFB-979B-A2874FCEF5E5}" srcOrd="0" destOrd="0" presId="urn:microsoft.com/office/officeart/2008/layout/SquareAccentList"/>
    <dgm:cxn modelId="{7D8B2334-751A-4B34-8D4E-4A8126736CCC}" srcId="{C26B30A3-22BE-4BAC-B2F9-F43B1173F87A}" destId="{55F07F3C-C1A8-4D9E-B3A0-0E41D031E7CA}" srcOrd="1" destOrd="0" parTransId="{BF3D6342-878C-49B2-A6C3-5726E03AF404}" sibTransId="{4BF1C081-0EDF-4C4E-B92C-469E55DC1B2B}"/>
    <dgm:cxn modelId="{4E90343E-0706-4E05-B531-3A0855A86234}" type="presOf" srcId="{1A54D29F-8879-428A-99C3-033E252795DD}" destId="{BA4220BD-340E-48B1-81BF-AF0050C6D5A9}" srcOrd="0" destOrd="0" presId="urn:microsoft.com/office/officeart/2008/layout/SquareAccentList"/>
    <dgm:cxn modelId="{9EAB5740-8681-44DF-B5F1-46D9E85A45BC}" srcId="{E6160680-DEF2-43C0-8671-15C631A01E76}" destId="{EB8B09FB-17BF-4B68-92F1-84C143FC20F7}" srcOrd="1" destOrd="0" parTransId="{6C076356-5B0C-46A2-AF17-9E30BBB3DA64}" sibTransId="{4C9D1751-30CF-46BB-B7DC-4BC7B0D55464}"/>
    <dgm:cxn modelId="{740B6E77-7FE3-449B-A36D-C7BCC59C7F75}" type="presOf" srcId="{6DFD8EEB-0EF8-4260-84DA-E7BB4FD89D9B}" destId="{D692D9C1-E19E-4C65-8014-EEF5DFA1D334}" srcOrd="0" destOrd="0" presId="urn:microsoft.com/office/officeart/2008/layout/SquareAccentList"/>
    <dgm:cxn modelId="{5A3CAB7E-B124-4366-919D-4FA23F94B2E9}" srcId="{C26B30A3-22BE-4BAC-B2F9-F43B1173F87A}" destId="{6DFD8EEB-0EF8-4260-84DA-E7BB4FD89D9B}" srcOrd="2" destOrd="0" parTransId="{F156CE37-FF46-466A-B012-7F34712FA13A}" sibTransId="{DAA7A70C-4815-460A-8055-40A814EAD9C3}"/>
    <dgm:cxn modelId="{301DF396-5CC0-42EA-948D-11D0F1AB1344}" srcId="{1A54D29F-8879-428A-99C3-033E252795DD}" destId="{E6160680-DEF2-43C0-8671-15C631A01E76}" srcOrd="1" destOrd="0" parTransId="{43970593-81BD-44DF-9A92-82246E12830C}" sibTransId="{9196B4A1-7E9C-4009-9D3B-F45F8CB4559A}"/>
    <dgm:cxn modelId="{5383E8A5-7D2B-4162-8724-C281215EEFA6}" type="presOf" srcId="{EB8B09FB-17BF-4B68-92F1-84C143FC20F7}" destId="{08DC8851-1405-48C6-AC03-7A536129FA51}" srcOrd="0" destOrd="0" presId="urn:microsoft.com/office/officeart/2008/layout/SquareAccentList"/>
    <dgm:cxn modelId="{8BF38CAF-8940-44A5-828E-8CD9E6FF691D}" type="presOf" srcId="{55F07F3C-C1A8-4D9E-B3A0-0E41D031E7CA}" destId="{E0E37D2C-BBDD-437B-898F-67C3D7A6856B}" srcOrd="0" destOrd="0" presId="urn:microsoft.com/office/officeart/2008/layout/SquareAccentList"/>
    <dgm:cxn modelId="{8EDE08B0-67C2-437B-8DC0-AE12B35CD983}" srcId="{1A54D29F-8879-428A-99C3-033E252795DD}" destId="{C26B30A3-22BE-4BAC-B2F9-F43B1173F87A}" srcOrd="0" destOrd="0" parTransId="{EB2A908D-6520-430D-8F47-29F24C481814}" sibTransId="{3966C9FA-8F20-4BFF-8A1A-A9BB2F5DF86B}"/>
    <dgm:cxn modelId="{5113E8B1-7B4C-492A-BB56-A0E29586227C}" type="presOf" srcId="{E6160680-DEF2-43C0-8671-15C631A01E76}" destId="{FA1C1768-D22A-415B-99A0-DCF3ACA8D828}" srcOrd="0" destOrd="0" presId="urn:microsoft.com/office/officeart/2008/layout/SquareAccentList"/>
    <dgm:cxn modelId="{6DF91BB6-2033-4349-8054-B9299E80B145}" srcId="{E6160680-DEF2-43C0-8671-15C631A01E76}" destId="{D9FAB1FB-1A39-4E2C-A278-15174774C5B0}" srcOrd="0" destOrd="0" parTransId="{3E04FA4F-1858-49D3-ACE3-2233A38CF494}" sibTransId="{9E21E2A9-F6E1-4C7B-9D71-ACAD046B1CBD}"/>
    <dgm:cxn modelId="{24F157C6-4BFE-47C5-88BA-52F02CE1D47A}" type="presOf" srcId="{D9FAB1FB-1A39-4E2C-A278-15174774C5B0}" destId="{A79D1DB4-72ED-4F30-A304-D9DB6A8D698E}" srcOrd="0" destOrd="0" presId="urn:microsoft.com/office/officeart/2008/layout/SquareAccentList"/>
    <dgm:cxn modelId="{9B87A2CB-5B47-4C87-B014-4E3ECCEC6D13}" type="presOf" srcId="{099214C7-2042-4E08-A9DD-F358E620D7DC}" destId="{F8C955CC-6AE2-4095-9BF2-F13E4B014AC9}" srcOrd="0" destOrd="0" presId="urn:microsoft.com/office/officeart/2008/layout/SquareAccentList"/>
    <dgm:cxn modelId="{0DAB5AF1-17BB-4158-AB59-222815344D65}" srcId="{E6160680-DEF2-43C0-8671-15C631A01E76}" destId="{2BF2EAB8-BE01-4136-8095-C47BB7540399}" srcOrd="2" destOrd="0" parTransId="{A5824F81-05B6-4BDC-9CE6-4FD5D1BBAC72}" sibTransId="{B51CB378-23DE-4E11-BFFC-352C3DBF3ECC}"/>
    <dgm:cxn modelId="{E8AA450D-EA2C-4B2A-A0E4-2073432DBD04}" type="presParOf" srcId="{BA4220BD-340E-48B1-81BF-AF0050C6D5A9}" destId="{F255C492-F012-4FB2-AE0D-C70B8FD2C61D}" srcOrd="0" destOrd="0" presId="urn:microsoft.com/office/officeart/2008/layout/SquareAccentList"/>
    <dgm:cxn modelId="{985FE507-F7C3-4E7D-B033-5E6B6ED434E0}" type="presParOf" srcId="{F255C492-F012-4FB2-AE0D-C70B8FD2C61D}" destId="{D7F32D81-F083-4125-8CEE-2905241A46CA}" srcOrd="0" destOrd="0" presId="urn:microsoft.com/office/officeart/2008/layout/SquareAccentList"/>
    <dgm:cxn modelId="{2107E881-7938-45B8-A27E-51759EB15F49}" type="presParOf" srcId="{D7F32D81-F083-4125-8CEE-2905241A46CA}" destId="{81DE6BC8-1782-4E52-8250-BD6CC9BBBDA6}" srcOrd="0" destOrd="0" presId="urn:microsoft.com/office/officeart/2008/layout/SquareAccentList"/>
    <dgm:cxn modelId="{CD82DBB5-513F-4143-B2CF-3282FFD0261B}" type="presParOf" srcId="{D7F32D81-F083-4125-8CEE-2905241A46CA}" destId="{BE256CF4-85E2-4763-B966-9537B514C9DC}" srcOrd="1" destOrd="0" presId="urn:microsoft.com/office/officeart/2008/layout/SquareAccentList"/>
    <dgm:cxn modelId="{F8DFD948-9870-4313-9FDA-0C00D8934EF6}" type="presParOf" srcId="{D7F32D81-F083-4125-8CEE-2905241A46CA}" destId="{EE4263A0-2808-4FFB-979B-A2874FCEF5E5}" srcOrd="2" destOrd="0" presId="urn:microsoft.com/office/officeart/2008/layout/SquareAccentList"/>
    <dgm:cxn modelId="{BB9BE2F8-F970-4271-8EC3-5EAB4031A82C}" type="presParOf" srcId="{F255C492-F012-4FB2-AE0D-C70B8FD2C61D}" destId="{B7CAF0C6-4B39-4FD7-98A9-624DFEB62393}" srcOrd="1" destOrd="0" presId="urn:microsoft.com/office/officeart/2008/layout/SquareAccentList"/>
    <dgm:cxn modelId="{24086285-A02B-4088-B92B-D2A580D382BD}" type="presParOf" srcId="{B7CAF0C6-4B39-4FD7-98A9-624DFEB62393}" destId="{6D068B30-EDE4-4049-9585-459DA13A9877}" srcOrd="0" destOrd="0" presId="urn:microsoft.com/office/officeart/2008/layout/SquareAccentList"/>
    <dgm:cxn modelId="{A6794D4B-8261-4B82-9C27-D607F5D98299}" type="presParOf" srcId="{6D068B30-EDE4-4049-9585-459DA13A9877}" destId="{CA33C325-D65B-4576-BC6C-F5E7DD7D0A7C}" srcOrd="0" destOrd="0" presId="urn:microsoft.com/office/officeart/2008/layout/SquareAccentList"/>
    <dgm:cxn modelId="{30CC6BD2-5F07-4294-B615-1D49BEEE0B42}" type="presParOf" srcId="{6D068B30-EDE4-4049-9585-459DA13A9877}" destId="{F8C955CC-6AE2-4095-9BF2-F13E4B014AC9}" srcOrd="1" destOrd="0" presId="urn:microsoft.com/office/officeart/2008/layout/SquareAccentList"/>
    <dgm:cxn modelId="{E9BC8FED-ABA9-42DE-BEA1-5E79F57E8CFD}" type="presParOf" srcId="{B7CAF0C6-4B39-4FD7-98A9-624DFEB62393}" destId="{A1621E83-8AD9-4334-B63B-C762CA3AC637}" srcOrd="1" destOrd="0" presId="urn:microsoft.com/office/officeart/2008/layout/SquareAccentList"/>
    <dgm:cxn modelId="{E32DB409-904E-481A-ABAF-E41D7561E8AE}" type="presParOf" srcId="{A1621E83-8AD9-4334-B63B-C762CA3AC637}" destId="{EF17F6AD-BE97-4377-AB7A-C2B8268E7104}" srcOrd="0" destOrd="0" presId="urn:microsoft.com/office/officeart/2008/layout/SquareAccentList"/>
    <dgm:cxn modelId="{78B32E8F-445B-4662-AAD9-9BA809C0386A}" type="presParOf" srcId="{A1621E83-8AD9-4334-B63B-C762CA3AC637}" destId="{E0E37D2C-BBDD-437B-898F-67C3D7A6856B}" srcOrd="1" destOrd="0" presId="urn:microsoft.com/office/officeart/2008/layout/SquareAccentList"/>
    <dgm:cxn modelId="{6A1A7989-987E-450E-9635-B63F8F33E957}" type="presParOf" srcId="{B7CAF0C6-4B39-4FD7-98A9-624DFEB62393}" destId="{08AC9BE1-FD90-4FCA-86C4-CBEB68F8EC9F}" srcOrd="2" destOrd="0" presId="urn:microsoft.com/office/officeart/2008/layout/SquareAccentList"/>
    <dgm:cxn modelId="{4BD6A132-6994-4D78-9DAE-BE187E6F8D6D}" type="presParOf" srcId="{08AC9BE1-FD90-4FCA-86C4-CBEB68F8EC9F}" destId="{A5491CEB-400E-416E-AACD-45B3133A5AA9}" srcOrd="0" destOrd="0" presId="urn:microsoft.com/office/officeart/2008/layout/SquareAccentList"/>
    <dgm:cxn modelId="{0CC8B16C-DEDA-4F62-A0EB-C6E89F7439DE}" type="presParOf" srcId="{08AC9BE1-FD90-4FCA-86C4-CBEB68F8EC9F}" destId="{D692D9C1-E19E-4C65-8014-EEF5DFA1D334}" srcOrd="1" destOrd="0" presId="urn:microsoft.com/office/officeart/2008/layout/SquareAccentList"/>
    <dgm:cxn modelId="{06053497-1144-4A6E-A39E-1FCC59B07D15}" type="presParOf" srcId="{BA4220BD-340E-48B1-81BF-AF0050C6D5A9}" destId="{451A92AB-80FD-4629-B98F-5B62DEF0250C}" srcOrd="1" destOrd="0" presId="urn:microsoft.com/office/officeart/2008/layout/SquareAccentList"/>
    <dgm:cxn modelId="{E88489EA-E076-42E4-8E5C-46ABC1AD760B}" type="presParOf" srcId="{451A92AB-80FD-4629-B98F-5B62DEF0250C}" destId="{0A7DFDD6-4A0B-4E3A-9A72-C03DEE267F96}" srcOrd="0" destOrd="0" presId="urn:microsoft.com/office/officeart/2008/layout/SquareAccentList"/>
    <dgm:cxn modelId="{D6E58021-10F1-429D-AF83-9813D6B4A99B}" type="presParOf" srcId="{0A7DFDD6-4A0B-4E3A-9A72-C03DEE267F96}" destId="{3DA6BA16-DB8B-4E7F-AC4A-E27DEE3A92B8}" srcOrd="0" destOrd="0" presId="urn:microsoft.com/office/officeart/2008/layout/SquareAccentList"/>
    <dgm:cxn modelId="{BB99D7EF-6FFF-489B-B99D-597D126480FE}" type="presParOf" srcId="{0A7DFDD6-4A0B-4E3A-9A72-C03DEE267F96}" destId="{EF3586D5-732E-4B48-81EC-C0F003B15F4B}" srcOrd="1" destOrd="0" presId="urn:microsoft.com/office/officeart/2008/layout/SquareAccentList"/>
    <dgm:cxn modelId="{F2A0B5BA-5AAB-42CB-8878-D26C6017F5AB}" type="presParOf" srcId="{0A7DFDD6-4A0B-4E3A-9A72-C03DEE267F96}" destId="{FA1C1768-D22A-415B-99A0-DCF3ACA8D828}" srcOrd="2" destOrd="0" presId="urn:microsoft.com/office/officeart/2008/layout/SquareAccentList"/>
    <dgm:cxn modelId="{26599F9B-3C0C-4A50-8735-DEA208997644}" type="presParOf" srcId="{451A92AB-80FD-4629-B98F-5B62DEF0250C}" destId="{DA545DF1-6110-4DA1-A761-6E5E3B38FED2}" srcOrd="1" destOrd="0" presId="urn:microsoft.com/office/officeart/2008/layout/SquareAccentList"/>
    <dgm:cxn modelId="{27636905-F84F-4E04-96E8-55708FC44BE9}" type="presParOf" srcId="{DA545DF1-6110-4DA1-A761-6E5E3B38FED2}" destId="{E6D41C1B-6849-4460-9DE0-45DD42DD0CAD}" srcOrd="0" destOrd="0" presId="urn:microsoft.com/office/officeart/2008/layout/SquareAccentList"/>
    <dgm:cxn modelId="{73F0C7CA-854D-46C7-8BD6-A015F3266F33}" type="presParOf" srcId="{E6D41C1B-6849-4460-9DE0-45DD42DD0CAD}" destId="{7101DBD1-EE70-41FF-B8CA-8451F761629B}" srcOrd="0" destOrd="0" presId="urn:microsoft.com/office/officeart/2008/layout/SquareAccentList"/>
    <dgm:cxn modelId="{EF35AC6D-02B4-4EB1-B244-354D0B3A5C6D}" type="presParOf" srcId="{E6D41C1B-6849-4460-9DE0-45DD42DD0CAD}" destId="{A79D1DB4-72ED-4F30-A304-D9DB6A8D698E}" srcOrd="1" destOrd="0" presId="urn:microsoft.com/office/officeart/2008/layout/SquareAccentList"/>
    <dgm:cxn modelId="{CF2F0346-7C36-49AC-A128-AF4A2C0913AD}" type="presParOf" srcId="{DA545DF1-6110-4DA1-A761-6E5E3B38FED2}" destId="{4ACEE322-EE81-4960-A936-7B0F008E1A7F}" srcOrd="1" destOrd="0" presId="urn:microsoft.com/office/officeart/2008/layout/SquareAccentList"/>
    <dgm:cxn modelId="{52954F6C-A8F4-41BF-9929-217939752915}" type="presParOf" srcId="{4ACEE322-EE81-4960-A936-7B0F008E1A7F}" destId="{1EEE4480-2D42-4274-9A7A-D09478649A2B}" srcOrd="0" destOrd="0" presId="urn:microsoft.com/office/officeart/2008/layout/SquareAccentList"/>
    <dgm:cxn modelId="{E35582F6-8094-42D4-9029-9F74624F0225}" type="presParOf" srcId="{4ACEE322-EE81-4960-A936-7B0F008E1A7F}" destId="{08DC8851-1405-48C6-AC03-7A536129FA51}" srcOrd="1" destOrd="0" presId="urn:microsoft.com/office/officeart/2008/layout/SquareAccentList"/>
    <dgm:cxn modelId="{F799DCD7-6EC5-4D76-A2BC-897531B9814A}" type="presParOf" srcId="{DA545DF1-6110-4DA1-A761-6E5E3B38FED2}" destId="{BC4878E5-EC82-43B0-BF24-1491FB8B5BD9}" srcOrd="2" destOrd="0" presId="urn:microsoft.com/office/officeart/2008/layout/SquareAccentList"/>
    <dgm:cxn modelId="{4EFD6C05-8BEC-4382-BD3D-C9E23A110E91}" type="presParOf" srcId="{BC4878E5-EC82-43B0-BF24-1491FB8B5BD9}" destId="{B9839780-5BBA-40D8-A28E-A0497B458E26}" srcOrd="0" destOrd="0" presId="urn:microsoft.com/office/officeart/2008/layout/SquareAccentList"/>
    <dgm:cxn modelId="{269D17CC-46E6-4E18-9373-2F0EB2E00B61}" type="presParOf" srcId="{BC4878E5-EC82-43B0-BF24-1491FB8B5BD9}" destId="{FF3C1CA0-5C3B-4906-AC59-6A54A30F3242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B00D860-0204-446B-927D-3C82E2B8CBA5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C22638-DA3F-49C8-BD0B-D17C9C0FB530}">
      <dgm:prSet phldrT="[Text]"/>
      <dgm:spPr/>
      <dgm:t>
        <a:bodyPr/>
        <a:lstStyle/>
        <a:p>
          <a:r>
            <a:rPr lang="en-GB" dirty="0"/>
            <a:t>UK</a:t>
          </a:r>
        </a:p>
      </dgm:t>
    </dgm:pt>
    <dgm:pt modelId="{E7B20BA1-A03A-4576-A83D-A30384C37C59}" type="parTrans" cxnId="{F66276DF-CD8E-42C7-A7F4-29F463306F19}">
      <dgm:prSet/>
      <dgm:spPr/>
      <dgm:t>
        <a:bodyPr/>
        <a:lstStyle/>
        <a:p>
          <a:endParaRPr lang="en-GB"/>
        </a:p>
      </dgm:t>
    </dgm:pt>
    <dgm:pt modelId="{3651BD06-CB76-4148-AF68-EF629BA4266A}" type="sibTrans" cxnId="{F66276DF-CD8E-42C7-A7F4-29F463306F19}">
      <dgm:prSet/>
      <dgm:spPr/>
      <dgm:t>
        <a:bodyPr/>
        <a:lstStyle/>
        <a:p>
          <a:endParaRPr lang="en-GB"/>
        </a:p>
      </dgm:t>
    </dgm:pt>
    <dgm:pt modelId="{3F48F372-D66F-4047-952D-64EAACC813F6}">
      <dgm:prSet phldrT="[Text]"/>
      <dgm:spPr/>
      <dgm:t>
        <a:bodyPr/>
        <a:lstStyle/>
        <a:p>
          <a:r>
            <a:rPr lang="en-GB" dirty="0"/>
            <a:t>51</a:t>
          </a:r>
        </a:p>
      </dgm:t>
    </dgm:pt>
    <dgm:pt modelId="{7FE2049B-BFFC-44BE-A237-AB63893AA99A}" type="parTrans" cxnId="{2D27CE5E-D3EA-4988-B952-ADF07CEA3205}">
      <dgm:prSet/>
      <dgm:spPr/>
      <dgm:t>
        <a:bodyPr/>
        <a:lstStyle/>
        <a:p>
          <a:endParaRPr lang="en-GB"/>
        </a:p>
      </dgm:t>
    </dgm:pt>
    <dgm:pt modelId="{ACDCB85A-9A2C-4CA2-8BA6-1F9F4726955C}" type="sibTrans" cxnId="{2D27CE5E-D3EA-4988-B952-ADF07CEA3205}">
      <dgm:prSet/>
      <dgm:spPr/>
      <dgm:t>
        <a:bodyPr/>
        <a:lstStyle/>
        <a:p>
          <a:endParaRPr lang="en-GB"/>
        </a:p>
      </dgm:t>
    </dgm:pt>
    <dgm:pt modelId="{F2FF3E45-F4CF-4159-A7EE-080DF3636CAB}">
      <dgm:prSet phldrT="[Text]"/>
      <dgm:spPr/>
      <dgm:t>
        <a:bodyPr/>
        <a:lstStyle/>
        <a:p>
          <a:r>
            <a:rPr lang="en-GB" dirty="0"/>
            <a:t>Focused on quick results</a:t>
          </a:r>
        </a:p>
      </dgm:t>
    </dgm:pt>
    <dgm:pt modelId="{AC852E56-569C-4E74-8E5F-BA501642D8FA}" type="parTrans" cxnId="{8E8DFD28-D23B-489F-81ED-FDD63051CD42}">
      <dgm:prSet/>
      <dgm:spPr/>
      <dgm:t>
        <a:bodyPr/>
        <a:lstStyle/>
        <a:p>
          <a:endParaRPr lang="en-GB"/>
        </a:p>
      </dgm:t>
    </dgm:pt>
    <dgm:pt modelId="{6273EBFF-F2D6-458F-B615-78FF393E5A17}" type="sibTrans" cxnId="{8E8DFD28-D23B-489F-81ED-FDD63051CD42}">
      <dgm:prSet/>
      <dgm:spPr/>
      <dgm:t>
        <a:bodyPr/>
        <a:lstStyle/>
        <a:p>
          <a:endParaRPr lang="en-GB"/>
        </a:p>
      </dgm:t>
    </dgm:pt>
    <dgm:pt modelId="{233BA66D-098A-42CD-8844-8FF6FE0396D0}">
      <dgm:prSet phldrT="[Text]"/>
      <dgm:spPr/>
      <dgm:t>
        <a:bodyPr/>
        <a:lstStyle/>
        <a:p>
          <a:r>
            <a:rPr lang="en-GB" dirty="0"/>
            <a:t>Immediate profit</a:t>
          </a:r>
        </a:p>
      </dgm:t>
    </dgm:pt>
    <dgm:pt modelId="{52776E4F-37A9-44F7-9F10-6855D850099E}" type="parTrans" cxnId="{8EF068A8-8935-4787-8684-684828F09980}">
      <dgm:prSet/>
      <dgm:spPr/>
      <dgm:t>
        <a:bodyPr/>
        <a:lstStyle/>
        <a:p>
          <a:endParaRPr lang="en-GB"/>
        </a:p>
      </dgm:t>
    </dgm:pt>
    <dgm:pt modelId="{58504F43-0AF1-4D03-83D6-C4D83431D2FE}" type="sibTrans" cxnId="{8EF068A8-8935-4787-8684-684828F09980}">
      <dgm:prSet/>
      <dgm:spPr/>
      <dgm:t>
        <a:bodyPr/>
        <a:lstStyle/>
        <a:p>
          <a:endParaRPr lang="en-GB"/>
        </a:p>
      </dgm:t>
    </dgm:pt>
    <dgm:pt modelId="{A268BB89-8E7C-4E8D-A701-70942DFC9D6A}">
      <dgm:prSet phldrT="[Text]"/>
      <dgm:spPr/>
      <dgm:t>
        <a:bodyPr/>
        <a:lstStyle/>
        <a:p>
          <a:r>
            <a:rPr lang="en-GB" dirty="0"/>
            <a:t>CHINA</a:t>
          </a:r>
        </a:p>
      </dgm:t>
    </dgm:pt>
    <dgm:pt modelId="{AF0590EE-444D-4FB7-97BA-F806EE68DB6B}" type="parTrans" cxnId="{B766F8A4-CA0B-4222-931A-5CB02D3F1FC1}">
      <dgm:prSet/>
      <dgm:spPr/>
      <dgm:t>
        <a:bodyPr/>
        <a:lstStyle/>
        <a:p>
          <a:endParaRPr lang="en-GB"/>
        </a:p>
      </dgm:t>
    </dgm:pt>
    <dgm:pt modelId="{61B0C096-C94C-4D9E-B637-88C405CDECA7}" type="sibTrans" cxnId="{B766F8A4-CA0B-4222-931A-5CB02D3F1FC1}">
      <dgm:prSet/>
      <dgm:spPr/>
      <dgm:t>
        <a:bodyPr/>
        <a:lstStyle/>
        <a:p>
          <a:endParaRPr lang="en-GB"/>
        </a:p>
      </dgm:t>
    </dgm:pt>
    <dgm:pt modelId="{5609A8E4-AA7F-497A-A565-C0E34A29B53F}">
      <dgm:prSet phldrT="[Text]"/>
      <dgm:spPr/>
      <dgm:t>
        <a:bodyPr/>
        <a:lstStyle/>
        <a:p>
          <a:r>
            <a:rPr lang="en-GB" dirty="0"/>
            <a:t>87</a:t>
          </a:r>
        </a:p>
      </dgm:t>
    </dgm:pt>
    <dgm:pt modelId="{283FBC98-1A26-484E-85BB-684262AF91ED}" type="parTrans" cxnId="{A57BFCEA-4AA3-4D15-A37A-3FB8474D7A57}">
      <dgm:prSet/>
      <dgm:spPr/>
      <dgm:t>
        <a:bodyPr/>
        <a:lstStyle/>
        <a:p>
          <a:endParaRPr lang="en-GB"/>
        </a:p>
      </dgm:t>
    </dgm:pt>
    <dgm:pt modelId="{C9775760-FBB9-4A1D-BD19-F0E0D3EC31E4}" type="sibTrans" cxnId="{A57BFCEA-4AA3-4D15-A37A-3FB8474D7A57}">
      <dgm:prSet/>
      <dgm:spPr/>
      <dgm:t>
        <a:bodyPr/>
        <a:lstStyle/>
        <a:p>
          <a:endParaRPr lang="en-GB"/>
        </a:p>
      </dgm:t>
    </dgm:pt>
    <dgm:pt modelId="{933FFADB-38DF-464E-96D0-3DFD7D2B5338}">
      <dgm:prSet phldrT="[Text]"/>
      <dgm:spPr/>
      <dgm:t>
        <a:bodyPr/>
        <a:lstStyle/>
        <a:p>
          <a:r>
            <a:rPr lang="en-GB" dirty="0" err="1"/>
            <a:t>Persistant</a:t>
          </a:r>
          <a:r>
            <a:rPr lang="en-GB" dirty="0"/>
            <a:t> and patient</a:t>
          </a:r>
        </a:p>
      </dgm:t>
    </dgm:pt>
    <dgm:pt modelId="{CD7B1ED7-E79D-463F-ACAD-8AC578715A78}" type="parTrans" cxnId="{6DDA70E2-29D6-42A7-B4C6-FDF4166AF0E8}">
      <dgm:prSet/>
      <dgm:spPr/>
      <dgm:t>
        <a:bodyPr/>
        <a:lstStyle/>
        <a:p>
          <a:endParaRPr lang="en-GB"/>
        </a:p>
      </dgm:t>
    </dgm:pt>
    <dgm:pt modelId="{69E8264E-7350-43C1-92CC-29BDDEE4D476}" type="sibTrans" cxnId="{6DDA70E2-29D6-42A7-B4C6-FDF4166AF0E8}">
      <dgm:prSet/>
      <dgm:spPr/>
      <dgm:t>
        <a:bodyPr/>
        <a:lstStyle/>
        <a:p>
          <a:endParaRPr lang="en-GB"/>
        </a:p>
      </dgm:t>
    </dgm:pt>
    <dgm:pt modelId="{D5E88D51-D41F-4C32-B7D3-A79520BB0427}">
      <dgm:prSet phldrT="[Text]"/>
      <dgm:spPr/>
      <dgm:t>
        <a:bodyPr/>
        <a:lstStyle/>
        <a:p>
          <a:r>
            <a:rPr lang="en-GB" dirty="0"/>
            <a:t>Prefer building long-term relationships</a:t>
          </a:r>
        </a:p>
      </dgm:t>
    </dgm:pt>
    <dgm:pt modelId="{70E40B52-1717-4CC6-81C5-4059AC693CB8}" type="parTrans" cxnId="{6BBD7B63-54A3-4E27-8D89-3AF55F5379A4}">
      <dgm:prSet/>
      <dgm:spPr/>
      <dgm:t>
        <a:bodyPr/>
        <a:lstStyle/>
        <a:p>
          <a:endParaRPr lang="en-GB"/>
        </a:p>
      </dgm:t>
    </dgm:pt>
    <dgm:pt modelId="{DC7BE9A7-0F87-49EE-A38F-234D089B9FDD}" type="sibTrans" cxnId="{6BBD7B63-54A3-4E27-8D89-3AF55F5379A4}">
      <dgm:prSet/>
      <dgm:spPr/>
      <dgm:t>
        <a:bodyPr/>
        <a:lstStyle/>
        <a:p>
          <a:endParaRPr lang="en-GB"/>
        </a:p>
      </dgm:t>
    </dgm:pt>
    <dgm:pt modelId="{8D306BBF-5049-4A5D-B266-3927D2B79B25}" type="pres">
      <dgm:prSet presAssocID="{3B00D860-0204-446B-927D-3C82E2B8CBA5}" presName="layout" presStyleCnt="0">
        <dgm:presLayoutVars>
          <dgm:chMax/>
          <dgm:chPref/>
          <dgm:dir/>
          <dgm:resizeHandles/>
        </dgm:presLayoutVars>
      </dgm:prSet>
      <dgm:spPr/>
    </dgm:pt>
    <dgm:pt modelId="{44E8CEAC-11CC-49D7-BE05-BFC4E8D2EBB4}" type="pres">
      <dgm:prSet presAssocID="{16C22638-DA3F-49C8-BD0B-D17C9C0FB530}" presName="root" presStyleCnt="0">
        <dgm:presLayoutVars>
          <dgm:chMax/>
          <dgm:chPref/>
        </dgm:presLayoutVars>
      </dgm:prSet>
      <dgm:spPr/>
    </dgm:pt>
    <dgm:pt modelId="{1F05A391-9675-42DC-AEE0-F8BA57A02CE9}" type="pres">
      <dgm:prSet presAssocID="{16C22638-DA3F-49C8-BD0B-D17C9C0FB530}" presName="rootComposite" presStyleCnt="0">
        <dgm:presLayoutVars/>
      </dgm:prSet>
      <dgm:spPr/>
    </dgm:pt>
    <dgm:pt modelId="{2E76C865-247A-4A24-BDF5-0F51D927CCE1}" type="pres">
      <dgm:prSet presAssocID="{16C22638-DA3F-49C8-BD0B-D17C9C0FB530}" presName="ParentAccent" presStyleLbl="alignNode1" presStyleIdx="0" presStyleCnt="2"/>
      <dgm:spPr/>
    </dgm:pt>
    <dgm:pt modelId="{3EE0EC96-72DC-498B-B7E9-1AA7DDF16F47}" type="pres">
      <dgm:prSet presAssocID="{16C22638-DA3F-49C8-BD0B-D17C9C0FB530}" presName="ParentSmallAccent" presStyleLbl="fgAcc1" presStyleIdx="0" presStyleCnt="2"/>
      <dgm:spPr/>
    </dgm:pt>
    <dgm:pt modelId="{6B033B63-3F0C-4769-BAE9-04111D1F18BF}" type="pres">
      <dgm:prSet presAssocID="{16C22638-DA3F-49C8-BD0B-D17C9C0FB530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2A947984-3BC8-4FD4-A4F1-6ECE9B173266}" type="pres">
      <dgm:prSet presAssocID="{16C22638-DA3F-49C8-BD0B-D17C9C0FB530}" presName="childShape" presStyleCnt="0">
        <dgm:presLayoutVars>
          <dgm:chMax val="0"/>
          <dgm:chPref val="0"/>
        </dgm:presLayoutVars>
      </dgm:prSet>
      <dgm:spPr/>
    </dgm:pt>
    <dgm:pt modelId="{458201F8-F340-4121-A863-ECC127FEFEEF}" type="pres">
      <dgm:prSet presAssocID="{3F48F372-D66F-4047-952D-64EAACC813F6}" presName="childComposite" presStyleCnt="0">
        <dgm:presLayoutVars>
          <dgm:chMax val="0"/>
          <dgm:chPref val="0"/>
        </dgm:presLayoutVars>
      </dgm:prSet>
      <dgm:spPr/>
    </dgm:pt>
    <dgm:pt modelId="{8A2F44F4-FD5E-4A66-B399-4D70C966508E}" type="pres">
      <dgm:prSet presAssocID="{3F48F372-D66F-4047-952D-64EAACC813F6}" presName="ChildAccent" presStyleLbl="solidFgAcc1" presStyleIdx="0" presStyleCnt="6"/>
      <dgm:spPr/>
    </dgm:pt>
    <dgm:pt modelId="{78C7BB2B-984C-4CA7-92DE-AD2168EFEEC5}" type="pres">
      <dgm:prSet presAssocID="{3F48F372-D66F-4047-952D-64EAACC813F6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785BB6D6-FD45-437D-B935-2E7D80C2AA09}" type="pres">
      <dgm:prSet presAssocID="{F2FF3E45-F4CF-4159-A7EE-080DF3636CAB}" presName="childComposite" presStyleCnt="0">
        <dgm:presLayoutVars>
          <dgm:chMax val="0"/>
          <dgm:chPref val="0"/>
        </dgm:presLayoutVars>
      </dgm:prSet>
      <dgm:spPr/>
    </dgm:pt>
    <dgm:pt modelId="{E8C5672C-1D1A-4514-8A56-A456719D9106}" type="pres">
      <dgm:prSet presAssocID="{F2FF3E45-F4CF-4159-A7EE-080DF3636CAB}" presName="ChildAccent" presStyleLbl="solidFgAcc1" presStyleIdx="1" presStyleCnt="6"/>
      <dgm:spPr/>
    </dgm:pt>
    <dgm:pt modelId="{01008311-0315-413D-8715-D105BEF167EF}" type="pres">
      <dgm:prSet presAssocID="{F2FF3E45-F4CF-4159-A7EE-080DF3636CAB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025D50D4-3E68-4F82-87C1-FF17897D3C5B}" type="pres">
      <dgm:prSet presAssocID="{233BA66D-098A-42CD-8844-8FF6FE0396D0}" presName="childComposite" presStyleCnt="0">
        <dgm:presLayoutVars>
          <dgm:chMax val="0"/>
          <dgm:chPref val="0"/>
        </dgm:presLayoutVars>
      </dgm:prSet>
      <dgm:spPr/>
    </dgm:pt>
    <dgm:pt modelId="{844ADCDC-09FB-4887-8541-20D080E5453D}" type="pres">
      <dgm:prSet presAssocID="{233BA66D-098A-42CD-8844-8FF6FE0396D0}" presName="ChildAccent" presStyleLbl="solidFgAcc1" presStyleIdx="2" presStyleCnt="6"/>
      <dgm:spPr/>
    </dgm:pt>
    <dgm:pt modelId="{C236EDC6-064E-4BF6-B150-09BCBC927F85}" type="pres">
      <dgm:prSet presAssocID="{233BA66D-098A-42CD-8844-8FF6FE0396D0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CAB0A84B-562F-440D-9A70-9253600DC1FD}" type="pres">
      <dgm:prSet presAssocID="{A268BB89-8E7C-4E8D-A701-70942DFC9D6A}" presName="root" presStyleCnt="0">
        <dgm:presLayoutVars>
          <dgm:chMax/>
          <dgm:chPref/>
        </dgm:presLayoutVars>
      </dgm:prSet>
      <dgm:spPr/>
    </dgm:pt>
    <dgm:pt modelId="{7952C280-A5D7-4721-9276-056802C24E34}" type="pres">
      <dgm:prSet presAssocID="{A268BB89-8E7C-4E8D-A701-70942DFC9D6A}" presName="rootComposite" presStyleCnt="0">
        <dgm:presLayoutVars/>
      </dgm:prSet>
      <dgm:spPr/>
    </dgm:pt>
    <dgm:pt modelId="{93F25D77-59BB-4396-A361-B759DC690120}" type="pres">
      <dgm:prSet presAssocID="{A268BB89-8E7C-4E8D-A701-70942DFC9D6A}" presName="ParentAccent" presStyleLbl="alignNode1" presStyleIdx="1" presStyleCnt="2"/>
      <dgm:spPr/>
    </dgm:pt>
    <dgm:pt modelId="{BEB98699-C88C-4E43-BB3F-D16C84B5656A}" type="pres">
      <dgm:prSet presAssocID="{A268BB89-8E7C-4E8D-A701-70942DFC9D6A}" presName="ParentSmallAccent" presStyleLbl="fgAcc1" presStyleIdx="1" presStyleCnt="2"/>
      <dgm:spPr/>
    </dgm:pt>
    <dgm:pt modelId="{1C63F1B5-650A-4BCB-8679-FE7743A3C4BD}" type="pres">
      <dgm:prSet presAssocID="{A268BB89-8E7C-4E8D-A701-70942DFC9D6A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833E6206-768E-4AA9-AA49-3B9D2791B7D3}" type="pres">
      <dgm:prSet presAssocID="{A268BB89-8E7C-4E8D-A701-70942DFC9D6A}" presName="childShape" presStyleCnt="0">
        <dgm:presLayoutVars>
          <dgm:chMax val="0"/>
          <dgm:chPref val="0"/>
        </dgm:presLayoutVars>
      </dgm:prSet>
      <dgm:spPr/>
    </dgm:pt>
    <dgm:pt modelId="{502AB35F-6543-45B7-869E-70F79FDA81A9}" type="pres">
      <dgm:prSet presAssocID="{5609A8E4-AA7F-497A-A565-C0E34A29B53F}" presName="childComposite" presStyleCnt="0">
        <dgm:presLayoutVars>
          <dgm:chMax val="0"/>
          <dgm:chPref val="0"/>
        </dgm:presLayoutVars>
      </dgm:prSet>
      <dgm:spPr/>
    </dgm:pt>
    <dgm:pt modelId="{EF16E82C-1167-4D31-8581-19145256AEED}" type="pres">
      <dgm:prSet presAssocID="{5609A8E4-AA7F-497A-A565-C0E34A29B53F}" presName="ChildAccent" presStyleLbl="solidFgAcc1" presStyleIdx="3" presStyleCnt="6"/>
      <dgm:spPr/>
    </dgm:pt>
    <dgm:pt modelId="{66F8BE1F-8C62-4832-A0C5-DC426354B3F2}" type="pres">
      <dgm:prSet presAssocID="{5609A8E4-AA7F-497A-A565-C0E34A29B53F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DA4E270A-0C11-4124-9B36-32A5F60C8054}" type="pres">
      <dgm:prSet presAssocID="{933FFADB-38DF-464E-96D0-3DFD7D2B5338}" presName="childComposite" presStyleCnt="0">
        <dgm:presLayoutVars>
          <dgm:chMax val="0"/>
          <dgm:chPref val="0"/>
        </dgm:presLayoutVars>
      </dgm:prSet>
      <dgm:spPr/>
    </dgm:pt>
    <dgm:pt modelId="{2AA1E762-549D-4457-8240-C404B06ED856}" type="pres">
      <dgm:prSet presAssocID="{933FFADB-38DF-464E-96D0-3DFD7D2B5338}" presName="ChildAccent" presStyleLbl="solidFgAcc1" presStyleIdx="4" presStyleCnt="6"/>
      <dgm:spPr/>
    </dgm:pt>
    <dgm:pt modelId="{E04C61CD-EE55-4CDC-9631-154C65DC219B}" type="pres">
      <dgm:prSet presAssocID="{933FFADB-38DF-464E-96D0-3DFD7D2B5338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A9B37DF1-416C-4A6B-AC9B-7503D48C9C2A}" type="pres">
      <dgm:prSet presAssocID="{D5E88D51-D41F-4C32-B7D3-A79520BB0427}" presName="childComposite" presStyleCnt="0">
        <dgm:presLayoutVars>
          <dgm:chMax val="0"/>
          <dgm:chPref val="0"/>
        </dgm:presLayoutVars>
      </dgm:prSet>
      <dgm:spPr/>
    </dgm:pt>
    <dgm:pt modelId="{35F4E3AC-E2DE-488A-AD3E-E59766D7CC5E}" type="pres">
      <dgm:prSet presAssocID="{D5E88D51-D41F-4C32-B7D3-A79520BB0427}" presName="ChildAccent" presStyleLbl="solidFgAcc1" presStyleIdx="5" presStyleCnt="6"/>
      <dgm:spPr/>
    </dgm:pt>
    <dgm:pt modelId="{6EB3A25A-4E48-4CAF-9F7B-6031D12BF028}" type="pres">
      <dgm:prSet presAssocID="{D5E88D51-D41F-4C32-B7D3-A79520BB0427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CB8EFC0B-4851-4EFF-970E-E6259262DA2E}" type="presOf" srcId="{A268BB89-8E7C-4E8D-A701-70942DFC9D6A}" destId="{1C63F1B5-650A-4BCB-8679-FE7743A3C4BD}" srcOrd="0" destOrd="0" presId="urn:microsoft.com/office/officeart/2008/layout/SquareAccentList"/>
    <dgm:cxn modelId="{3C90C411-F8A7-4FCF-A437-7C40FB0C2563}" type="presOf" srcId="{933FFADB-38DF-464E-96D0-3DFD7D2B5338}" destId="{E04C61CD-EE55-4CDC-9631-154C65DC219B}" srcOrd="0" destOrd="0" presId="urn:microsoft.com/office/officeart/2008/layout/SquareAccentList"/>
    <dgm:cxn modelId="{7A91E51D-F7E8-4E27-B1A4-3CBDC3ED835B}" type="presOf" srcId="{3B00D860-0204-446B-927D-3C82E2B8CBA5}" destId="{8D306BBF-5049-4A5D-B266-3927D2B79B25}" srcOrd="0" destOrd="0" presId="urn:microsoft.com/office/officeart/2008/layout/SquareAccentList"/>
    <dgm:cxn modelId="{8E8DFD28-D23B-489F-81ED-FDD63051CD42}" srcId="{16C22638-DA3F-49C8-BD0B-D17C9C0FB530}" destId="{F2FF3E45-F4CF-4159-A7EE-080DF3636CAB}" srcOrd="1" destOrd="0" parTransId="{AC852E56-569C-4E74-8E5F-BA501642D8FA}" sibTransId="{6273EBFF-F2D6-458F-B615-78FF393E5A17}"/>
    <dgm:cxn modelId="{2D27CE5E-D3EA-4988-B952-ADF07CEA3205}" srcId="{16C22638-DA3F-49C8-BD0B-D17C9C0FB530}" destId="{3F48F372-D66F-4047-952D-64EAACC813F6}" srcOrd="0" destOrd="0" parTransId="{7FE2049B-BFFC-44BE-A237-AB63893AA99A}" sibTransId="{ACDCB85A-9A2C-4CA2-8BA6-1F9F4726955C}"/>
    <dgm:cxn modelId="{6BBD7B63-54A3-4E27-8D89-3AF55F5379A4}" srcId="{A268BB89-8E7C-4E8D-A701-70942DFC9D6A}" destId="{D5E88D51-D41F-4C32-B7D3-A79520BB0427}" srcOrd="2" destOrd="0" parTransId="{70E40B52-1717-4CC6-81C5-4059AC693CB8}" sibTransId="{DC7BE9A7-0F87-49EE-A38F-234D089B9FDD}"/>
    <dgm:cxn modelId="{FC71FB91-7C61-4FB9-B870-FF7A20665C26}" type="presOf" srcId="{5609A8E4-AA7F-497A-A565-C0E34A29B53F}" destId="{66F8BE1F-8C62-4832-A0C5-DC426354B3F2}" srcOrd="0" destOrd="0" presId="urn:microsoft.com/office/officeart/2008/layout/SquareAccentList"/>
    <dgm:cxn modelId="{B02415A0-AB24-41CF-BEBA-8F2BFD46A00D}" type="presOf" srcId="{3F48F372-D66F-4047-952D-64EAACC813F6}" destId="{78C7BB2B-984C-4CA7-92DE-AD2168EFEEC5}" srcOrd="0" destOrd="0" presId="urn:microsoft.com/office/officeart/2008/layout/SquareAccentList"/>
    <dgm:cxn modelId="{B766F8A4-CA0B-4222-931A-5CB02D3F1FC1}" srcId="{3B00D860-0204-446B-927D-3C82E2B8CBA5}" destId="{A268BB89-8E7C-4E8D-A701-70942DFC9D6A}" srcOrd="1" destOrd="0" parTransId="{AF0590EE-444D-4FB7-97BA-F806EE68DB6B}" sibTransId="{61B0C096-C94C-4D9E-B637-88C405CDECA7}"/>
    <dgm:cxn modelId="{8EF068A8-8935-4787-8684-684828F09980}" srcId="{16C22638-DA3F-49C8-BD0B-D17C9C0FB530}" destId="{233BA66D-098A-42CD-8844-8FF6FE0396D0}" srcOrd="2" destOrd="0" parTransId="{52776E4F-37A9-44F7-9F10-6855D850099E}" sibTransId="{58504F43-0AF1-4D03-83D6-C4D83431D2FE}"/>
    <dgm:cxn modelId="{1198FBAC-9816-4739-8786-DF467202BBBB}" type="presOf" srcId="{D5E88D51-D41F-4C32-B7D3-A79520BB0427}" destId="{6EB3A25A-4E48-4CAF-9F7B-6031D12BF028}" srcOrd="0" destOrd="0" presId="urn:microsoft.com/office/officeart/2008/layout/SquareAccentList"/>
    <dgm:cxn modelId="{71EC53BC-39C6-4458-A6CD-761015E1CAB2}" type="presOf" srcId="{233BA66D-098A-42CD-8844-8FF6FE0396D0}" destId="{C236EDC6-064E-4BF6-B150-09BCBC927F85}" srcOrd="0" destOrd="0" presId="urn:microsoft.com/office/officeart/2008/layout/SquareAccentList"/>
    <dgm:cxn modelId="{0D9C8AC0-4876-4B51-92D2-77854794FA39}" type="presOf" srcId="{F2FF3E45-F4CF-4159-A7EE-080DF3636CAB}" destId="{01008311-0315-413D-8715-D105BEF167EF}" srcOrd="0" destOrd="0" presId="urn:microsoft.com/office/officeart/2008/layout/SquareAccentList"/>
    <dgm:cxn modelId="{78CF82C3-3BF0-4077-B43A-F6C27798538B}" type="presOf" srcId="{16C22638-DA3F-49C8-BD0B-D17C9C0FB530}" destId="{6B033B63-3F0C-4769-BAE9-04111D1F18BF}" srcOrd="0" destOrd="0" presId="urn:microsoft.com/office/officeart/2008/layout/SquareAccentList"/>
    <dgm:cxn modelId="{F66276DF-CD8E-42C7-A7F4-29F463306F19}" srcId="{3B00D860-0204-446B-927D-3C82E2B8CBA5}" destId="{16C22638-DA3F-49C8-BD0B-D17C9C0FB530}" srcOrd="0" destOrd="0" parTransId="{E7B20BA1-A03A-4576-A83D-A30384C37C59}" sibTransId="{3651BD06-CB76-4148-AF68-EF629BA4266A}"/>
    <dgm:cxn modelId="{6DDA70E2-29D6-42A7-B4C6-FDF4166AF0E8}" srcId="{A268BB89-8E7C-4E8D-A701-70942DFC9D6A}" destId="{933FFADB-38DF-464E-96D0-3DFD7D2B5338}" srcOrd="1" destOrd="0" parTransId="{CD7B1ED7-E79D-463F-ACAD-8AC578715A78}" sibTransId="{69E8264E-7350-43C1-92CC-29BDDEE4D476}"/>
    <dgm:cxn modelId="{A57BFCEA-4AA3-4D15-A37A-3FB8474D7A57}" srcId="{A268BB89-8E7C-4E8D-A701-70942DFC9D6A}" destId="{5609A8E4-AA7F-497A-A565-C0E34A29B53F}" srcOrd="0" destOrd="0" parTransId="{283FBC98-1A26-484E-85BB-684262AF91ED}" sibTransId="{C9775760-FBB9-4A1D-BD19-F0E0D3EC31E4}"/>
    <dgm:cxn modelId="{47BD0C90-9E9A-4E50-A59B-35FA85C60D5A}" type="presParOf" srcId="{8D306BBF-5049-4A5D-B266-3927D2B79B25}" destId="{44E8CEAC-11CC-49D7-BE05-BFC4E8D2EBB4}" srcOrd="0" destOrd="0" presId="urn:microsoft.com/office/officeart/2008/layout/SquareAccentList"/>
    <dgm:cxn modelId="{49D7C164-D264-4532-AE16-2788A0DFC0EA}" type="presParOf" srcId="{44E8CEAC-11CC-49D7-BE05-BFC4E8D2EBB4}" destId="{1F05A391-9675-42DC-AEE0-F8BA57A02CE9}" srcOrd="0" destOrd="0" presId="urn:microsoft.com/office/officeart/2008/layout/SquareAccentList"/>
    <dgm:cxn modelId="{669EC7D9-0708-4A8A-9F5F-7BD597454189}" type="presParOf" srcId="{1F05A391-9675-42DC-AEE0-F8BA57A02CE9}" destId="{2E76C865-247A-4A24-BDF5-0F51D927CCE1}" srcOrd="0" destOrd="0" presId="urn:microsoft.com/office/officeart/2008/layout/SquareAccentList"/>
    <dgm:cxn modelId="{80F7ED25-E53E-43A9-A35F-3E34302087BC}" type="presParOf" srcId="{1F05A391-9675-42DC-AEE0-F8BA57A02CE9}" destId="{3EE0EC96-72DC-498B-B7E9-1AA7DDF16F47}" srcOrd="1" destOrd="0" presId="urn:microsoft.com/office/officeart/2008/layout/SquareAccentList"/>
    <dgm:cxn modelId="{B25270F9-9B0C-487C-B7C5-DC1228A8C3EF}" type="presParOf" srcId="{1F05A391-9675-42DC-AEE0-F8BA57A02CE9}" destId="{6B033B63-3F0C-4769-BAE9-04111D1F18BF}" srcOrd="2" destOrd="0" presId="urn:microsoft.com/office/officeart/2008/layout/SquareAccentList"/>
    <dgm:cxn modelId="{90D47836-4675-47FB-92F6-CA5F89E8457D}" type="presParOf" srcId="{44E8CEAC-11CC-49D7-BE05-BFC4E8D2EBB4}" destId="{2A947984-3BC8-4FD4-A4F1-6ECE9B173266}" srcOrd="1" destOrd="0" presId="urn:microsoft.com/office/officeart/2008/layout/SquareAccentList"/>
    <dgm:cxn modelId="{96B71FB5-F1A9-4542-868A-FBE6FEE6AF6C}" type="presParOf" srcId="{2A947984-3BC8-4FD4-A4F1-6ECE9B173266}" destId="{458201F8-F340-4121-A863-ECC127FEFEEF}" srcOrd="0" destOrd="0" presId="urn:microsoft.com/office/officeart/2008/layout/SquareAccentList"/>
    <dgm:cxn modelId="{4724F255-EF0E-4D5E-823D-0D3A53712025}" type="presParOf" srcId="{458201F8-F340-4121-A863-ECC127FEFEEF}" destId="{8A2F44F4-FD5E-4A66-B399-4D70C966508E}" srcOrd="0" destOrd="0" presId="urn:microsoft.com/office/officeart/2008/layout/SquareAccentList"/>
    <dgm:cxn modelId="{53A4B3F1-BCF5-4C90-996E-559D95F177F0}" type="presParOf" srcId="{458201F8-F340-4121-A863-ECC127FEFEEF}" destId="{78C7BB2B-984C-4CA7-92DE-AD2168EFEEC5}" srcOrd="1" destOrd="0" presId="urn:microsoft.com/office/officeart/2008/layout/SquareAccentList"/>
    <dgm:cxn modelId="{CC224A4B-CB3E-490B-B72E-6511955F02AD}" type="presParOf" srcId="{2A947984-3BC8-4FD4-A4F1-6ECE9B173266}" destId="{785BB6D6-FD45-437D-B935-2E7D80C2AA09}" srcOrd="1" destOrd="0" presId="urn:microsoft.com/office/officeart/2008/layout/SquareAccentList"/>
    <dgm:cxn modelId="{AE11ED51-A989-415D-8A29-1F1BFD923F2B}" type="presParOf" srcId="{785BB6D6-FD45-437D-B935-2E7D80C2AA09}" destId="{E8C5672C-1D1A-4514-8A56-A456719D9106}" srcOrd="0" destOrd="0" presId="urn:microsoft.com/office/officeart/2008/layout/SquareAccentList"/>
    <dgm:cxn modelId="{1F36EB30-607F-41CE-8A1B-AB7E270EBD37}" type="presParOf" srcId="{785BB6D6-FD45-437D-B935-2E7D80C2AA09}" destId="{01008311-0315-413D-8715-D105BEF167EF}" srcOrd="1" destOrd="0" presId="urn:microsoft.com/office/officeart/2008/layout/SquareAccentList"/>
    <dgm:cxn modelId="{ED7ECC29-1C65-4894-B217-BC82D8520F34}" type="presParOf" srcId="{2A947984-3BC8-4FD4-A4F1-6ECE9B173266}" destId="{025D50D4-3E68-4F82-87C1-FF17897D3C5B}" srcOrd="2" destOrd="0" presId="urn:microsoft.com/office/officeart/2008/layout/SquareAccentList"/>
    <dgm:cxn modelId="{464AD06E-113C-4F90-B035-DF2649C5CAB8}" type="presParOf" srcId="{025D50D4-3E68-4F82-87C1-FF17897D3C5B}" destId="{844ADCDC-09FB-4887-8541-20D080E5453D}" srcOrd="0" destOrd="0" presId="urn:microsoft.com/office/officeart/2008/layout/SquareAccentList"/>
    <dgm:cxn modelId="{6A23F7E5-57B7-4699-8446-943B69992E18}" type="presParOf" srcId="{025D50D4-3E68-4F82-87C1-FF17897D3C5B}" destId="{C236EDC6-064E-4BF6-B150-09BCBC927F85}" srcOrd="1" destOrd="0" presId="urn:microsoft.com/office/officeart/2008/layout/SquareAccentList"/>
    <dgm:cxn modelId="{4C2E9E4B-A3E0-4BB2-986C-0EF3F55AF18E}" type="presParOf" srcId="{8D306BBF-5049-4A5D-B266-3927D2B79B25}" destId="{CAB0A84B-562F-440D-9A70-9253600DC1FD}" srcOrd="1" destOrd="0" presId="urn:microsoft.com/office/officeart/2008/layout/SquareAccentList"/>
    <dgm:cxn modelId="{724F64F4-9B49-45AE-9E4C-B6A0961DDFE2}" type="presParOf" srcId="{CAB0A84B-562F-440D-9A70-9253600DC1FD}" destId="{7952C280-A5D7-4721-9276-056802C24E34}" srcOrd="0" destOrd="0" presId="urn:microsoft.com/office/officeart/2008/layout/SquareAccentList"/>
    <dgm:cxn modelId="{16D1C9AF-48C1-45C0-8F91-E0CEF53C1D31}" type="presParOf" srcId="{7952C280-A5D7-4721-9276-056802C24E34}" destId="{93F25D77-59BB-4396-A361-B759DC690120}" srcOrd="0" destOrd="0" presId="urn:microsoft.com/office/officeart/2008/layout/SquareAccentList"/>
    <dgm:cxn modelId="{2D6B6D9D-C9E2-4C15-96CE-1B2BFBC8E28C}" type="presParOf" srcId="{7952C280-A5D7-4721-9276-056802C24E34}" destId="{BEB98699-C88C-4E43-BB3F-D16C84B5656A}" srcOrd="1" destOrd="0" presId="urn:microsoft.com/office/officeart/2008/layout/SquareAccentList"/>
    <dgm:cxn modelId="{6578385C-F02D-42B8-AE42-18DD542A5C0B}" type="presParOf" srcId="{7952C280-A5D7-4721-9276-056802C24E34}" destId="{1C63F1B5-650A-4BCB-8679-FE7743A3C4BD}" srcOrd="2" destOrd="0" presId="urn:microsoft.com/office/officeart/2008/layout/SquareAccentList"/>
    <dgm:cxn modelId="{7F191A52-893E-47FC-82DA-35EFE59958D1}" type="presParOf" srcId="{CAB0A84B-562F-440D-9A70-9253600DC1FD}" destId="{833E6206-768E-4AA9-AA49-3B9D2791B7D3}" srcOrd="1" destOrd="0" presId="urn:microsoft.com/office/officeart/2008/layout/SquareAccentList"/>
    <dgm:cxn modelId="{262A972B-31BA-424E-864A-0CC63C44E6FB}" type="presParOf" srcId="{833E6206-768E-4AA9-AA49-3B9D2791B7D3}" destId="{502AB35F-6543-45B7-869E-70F79FDA81A9}" srcOrd="0" destOrd="0" presId="urn:microsoft.com/office/officeart/2008/layout/SquareAccentList"/>
    <dgm:cxn modelId="{E7996FA6-A303-412B-B2B2-2CB12B8C44A6}" type="presParOf" srcId="{502AB35F-6543-45B7-869E-70F79FDA81A9}" destId="{EF16E82C-1167-4D31-8581-19145256AEED}" srcOrd="0" destOrd="0" presId="urn:microsoft.com/office/officeart/2008/layout/SquareAccentList"/>
    <dgm:cxn modelId="{B4249F43-98C4-4311-922B-A901E83B5278}" type="presParOf" srcId="{502AB35F-6543-45B7-869E-70F79FDA81A9}" destId="{66F8BE1F-8C62-4832-A0C5-DC426354B3F2}" srcOrd="1" destOrd="0" presId="urn:microsoft.com/office/officeart/2008/layout/SquareAccentList"/>
    <dgm:cxn modelId="{F3318171-E6E4-4A63-8661-C851729BB20F}" type="presParOf" srcId="{833E6206-768E-4AA9-AA49-3B9D2791B7D3}" destId="{DA4E270A-0C11-4124-9B36-32A5F60C8054}" srcOrd="1" destOrd="0" presId="urn:microsoft.com/office/officeart/2008/layout/SquareAccentList"/>
    <dgm:cxn modelId="{8F2EACAB-C520-4DC2-803C-9105598C9BAA}" type="presParOf" srcId="{DA4E270A-0C11-4124-9B36-32A5F60C8054}" destId="{2AA1E762-549D-4457-8240-C404B06ED856}" srcOrd="0" destOrd="0" presId="urn:microsoft.com/office/officeart/2008/layout/SquareAccentList"/>
    <dgm:cxn modelId="{F9E4F7EC-F224-47D1-9903-93D3C301AFED}" type="presParOf" srcId="{DA4E270A-0C11-4124-9B36-32A5F60C8054}" destId="{E04C61CD-EE55-4CDC-9631-154C65DC219B}" srcOrd="1" destOrd="0" presId="urn:microsoft.com/office/officeart/2008/layout/SquareAccentList"/>
    <dgm:cxn modelId="{77A6FC48-7D6F-4441-8760-3A4AB8EC735F}" type="presParOf" srcId="{833E6206-768E-4AA9-AA49-3B9D2791B7D3}" destId="{A9B37DF1-416C-4A6B-AC9B-7503D48C9C2A}" srcOrd="2" destOrd="0" presId="urn:microsoft.com/office/officeart/2008/layout/SquareAccentList"/>
    <dgm:cxn modelId="{7770E79B-0DC2-408C-B3A7-D7897203BFC0}" type="presParOf" srcId="{A9B37DF1-416C-4A6B-AC9B-7503D48C9C2A}" destId="{35F4E3AC-E2DE-488A-AD3E-E59766D7CC5E}" srcOrd="0" destOrd="0" presId="urn:microsoft.com/office/officeart/2008/layout/SquareAccentList"/>
    <dgm:cxn modelId="{A14119C9-744C-4F2E-9C20-E4A373F30C88}" type="presParOf" srcId="{A9B37DF1-416C-4A6B-AC9B-7503D48C9C2A}" destId="{6EB3A25A-4E48-4CAF-9F7B-6031D12BF028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574AA77-C227-42E2-BBAA-EAD1D86EAE88}" type="doc">
      <dgm:prSet loTypeId="urn:microsoft.com/office/officeart/2008/layout/Squa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9B858D-8BCB-46CE-B4DC-89A8E1F083D6}">
      <dgm:prSet phldrT="[Text]" phldr="1"/>
      <dgm:spPr/>
      <dgm:t>
        <a:bodyPr/>
        <a:lstStyle/>
        <a:p>
          <a:endParaRPr lang="en-GB"/>
        </a:p>
      </dgm:t>
    </dgm:pt>
    <dgm:pt modelId="{2C94FADB-2484-41EA-BB2E-7AC66A627421}" type="parTrans" cxnId="{E8FC85C8-1164-4DC6-A842-ADC20116B909}">
      <dgm:prSet/>
      <dgm:spPr/>
      <dgm:t>
        <a:bodyPr/>
        <a:lstStyle/>
        <a:p>
          <a:endParaRPr lang="en-GB"/>
        </a:p>
      </dgm:t>
    </dgm:pt>
    <dgm:pt modelId="{2B204D3B-0F04-4F85-AEE9-BA0FE2EE8183}" type="sibTrans" cxnId="{E8FC85C8-1164-4DC6-A842-ADC20116B909}">
      <dgm:prSet/>
      <dgm:spPr/>
      <dgm:t>
        <a:bodyPr/>
        <a:lstStyle/>
        <a:p>
          <a:endParaRPr lang="en-GB"/>
        </a:p>
      </dgm:t>
    </dgm:pt>
    <dgm:pt modelId="{F6594743-223A-46A3-BBA3-3434DFB6D8D2}">
      <dgm:prSet phldrT="[Text]"/>
      <dgm:spPr/>
      <dgm:t>
        <a:bodyPr/>
        <a:lstStyle/>
        <a:p>
          <a:r>
            <a:rPr lang="en-GB" dirty="0"/>
            <a:t>24</a:t>
          </a:r>
        </a:p>
      </dgm:t>
    </dgm:pt>
    <dgm:pt modelId="{7A8E2A3A-8A9C-4484-AD78-6BB51CF2245E}" type="parTrans" cxnId="{D9E2E3C6-7042-4784-8E4D-1A25CC807097}">
      <dgm:prSet/>
      <dgm:spPr/>
      <dgm:t>
        <a:bodyPr/>
        <a:lstStyle/>
        <a:p>
          <a:endParaRPr lang="en-GB"/>
        </a:p>
      </dgm:t>
    </dgm:pt>
    <dgm:pt modelId="{C16E8CBE-62C2-41B6-8F57-AE66EE74334E}" type="sibTrans" cxnId="{D9E2E3C6-7042-4784-8E4D-1A25CC807097}">
      <dgm:prSet/>
      <dgm:spPr/>
      <dgm:t>
        <a:bodyPr/>
        <a:lstStyle/>
        <a:p>
          <a:endParaRPr lang="en-GB"/>
        </a:p>
      </dgm:t>
    </dgm:pt>
    <dgm:pt modelId="{4A9D7018-90C0-4F70-A017-27DF792311A0}">
      <dgm:prSet phldrT="[Text]"/>
      <dgm:spPr/>
      <dgm:t>
        <a:bodyPr/>
        <a:lstStyle/>
        <a:p>
          <a:r>
            <a:rPr lang="en-GB" dirty="0"/>
            <a:t>Positive attitude</a:t>
          </a:r>
        </a:p>
      </dgm:t>
    </dgm:pt>
    <dgm:pt modelId="{F347DBCF-A322-4946-AB81-7F0C103CE4D0}" type="parTrans" cxnId="{B73E5E0E-C91A-4867-8350-B4DB908CF6F7}">
      <dgm:prSet/>
      <dgm:spPr/>
      <dgm:t>
        <a:bodyPr/>
        <a:lstStyle/>
        <a:p>
          <a:endParaRPr lang="en-GB"/>
        </a:p>
      </dgm:t>
    </dgm:pt>
    <dgm:pt modelId="{7BC2E019-26F0-4FFC-A907-77C131C98B66}" type="sibTrans" cxnId="{B73E5E0E-C91A-4867-8350-B4DB908CF6F7}">
      <dgm:prSet/>
      <dgm:spPr/>
      <dgm:t>
        <a:bodyPr/>
        <a:lstStyle/>
        <a:p>
          <a:endParaRPr lang="en-GB"/>
        </a:p>
      </dgm:t>
    </dgm:pt>
    <dgm:pt modelId="{E45FB061-EFD0-47D3-9939-9CB7D9410057}">
      <dgm:prSet phldrT="[Text]"/>
      <dgm:spPr/>
      <dgm:t>
        <a:bodyPr/>
        <a:lstStyle/>
        <a:p>
          <a:r>
            <a:rPr lang="en-GB" dirty="0"/>
            <a:t>Enjoy life and have fun</a:t>
          </a:r>
        </a:p>
      </dgm:t>
    </dgm:pt>
    <dgm:pt modelId="{ED9E38BD-343F-49BF-84B9-A098C0F13D4E}" type="parTrans" cxnId="{75D3A169-16D6-408E-AD8D-E896BD5F7FFF}">
      <dgm:prSet/>
      <dgm:spPr/>
      <dgm:t>
        <a:bodyPr/>
        <a:lstStyle/>
        <a:p>
          <a:endParaRPr lang="en-GB"/>
        </a:p>
      </dgm:t>
    </dgm:pt>
    <dgm:pt modelId="{B417B2EA-11D3-4D28-937D-903B08ADD5E7}" type="sibTrans" cxnId="{75D3A169-16D6-408E-AD8D-E896BD5F7FFF}">
      <dgm:prSet/>
      <dgm:spPr/>
      <dgm:t>
        <a:bodyPr/>
        <a:lstStyle/>
        <a:p>
          <a:endParaRPr lang="en-GB"/>
        </a:p>
      </dgm:t>
    </dgm:pt>
    <dgm:pt modelId="{E70D938E-B846-48AB-BB51-6ED3C20D45D1}">
      <dgm:prSet phldrT="[Text]" phldr="1"/>
      <dgm:spPr/>
      <dgm:t>
        <a:bodyPr/>
        <a:lstStyle/>
        <a:p>
          <a:endParaRPr lang="en-GB"/>
        </a:p>
      </dgm:t>
    </dgm:pt>
    <dgm:pt modelId="{DC38442F-2BB7-43EF-95F8-1EE699391AD9}" type="parTrans" cxnId="{BF261E25-2F11-4E48-B671-6B74DA6E86CA}">
      <dgm:prSet/>
      <dgm:spPr/>
      <dgm:t>
        <a:bodyPr/>
        <a:lstStyle/>
        <a:p>
          <a:endParaRPr lang="en-GB"/>
        </a:p>
      </dgm:t>
    </dgm:pt>
    <dgm:pt modelId="{5F99BE88-D78E-4165-913B-22DF7A3AD83D}" type="sibTrans" cxnId="{BF261E25-2F11-4E48-B671-6B74DA6E86CA}">
      <dgm:prSet/>
      <dgm:spPr/>
      <dgm:t>
        <a:bodyPr/>
        <a:lstStyle/>
        <a:p>
          <a:endParaRPr lang="en-GB"/>
        </a:p>
      </dgm:t>
    </dgm:pt>
    <dgm:pt modelId="{A8EC8E02-71BD-4EDF-8E7B-62D7E6F202F4}">
      <dgm:prSet phldrT="[Text]"/>
      <dgm:spPr/>
      <dgm:t>
        <a:bodyPr/>
        <a:lstStyle/>
        <a:p>
          <a:r>
            <a:rPr lang="en-GB" dirty="0"/>
            <a:t>69</a:t>
          </a:r>
        </a:p>
      </dgm:t>
    </dgm:pt>
    <dgm:pt modelId="{1D77E2E7-324D-4203-9BE7-C8BCB62C15B7}" type="parTrans" cxnId="{0A6134AB-88A4-4268-82A9-CFF3AFBC372A}">
      <dgm:prSet/>
      <dgm:spPr/>
      <dgm:t>
        <a:bodyPr/>
        <a:lstStyle/>
        <a:p>
          <a:endParaRPr lang="en-GB"/>
        </a:p>
      </dgm:t>
    </dgm:pt>
    <dgm:pt modelId="{66A4D768-093C-44CD-88AD-E47E278824DF}" type="sibTrans" cxnId="{0A6134AB-88A4-4268-82A9-CFF3AFBC372A}">
      <dgm:prSet/>
      <dgm:spPr/>
      <dgm:t>
        <a:bodyPr/>
        <a:lstStyle/>
        <a:p>
          <a:endParaRPr lang="en-GB"/>
        </a:p>
      </dgm:t>
    </dgm:pt>
    <dgm:pt modelId="{57442D4E-14F8-4DC4-99FE-F369835D3887}">
      <dgm:prSet phldrT="[Text]"/>
      <dgm:spPr/>
      <dgm:t>
        <a:bodyPr/>
        <a:lstStyle/>
        <a:p>
          <a:r>
            <a:rPr lang="en-GB" dirty="0"/>
            <a:t>Tendency to pessimism</a:t>
          </a:r>
        </a:p>
      </dgm:t>
    </dgm:pt>
    <dgm:pt modelId="{87D9EC1D-622D-4F4D-A83C-BC314B7D7C1F}" type="parTrans" cxnId="{66840DAE-2535-4BD6-A128-E3C48E0F19CA}">
      <dgm:prSet/>
      <dgm:spPr/>
      <dgm:t>
        <a:bodyPr/>
        <a:lstStyle/>
        <a:p>
          <a:endParaRPr lang="en-GB"/>
        </a:p>
      </dgm:t>
    </dgm:pt>
    <dgm:pt modelId="{2E82D91C-50B3-45A5-AE92-7CB0647E42CF}" type="sibTrans" cxnId="{66840DAE-2535-4BD6-A128-E3C48E0F19CA}">
      <dgm:prSet/>
      <dgm:spPr/>
      <dgm:t>
        <a:bodyPr/>
        <a:lstStyle/>
        <a:p>
          <a:endParaRPr lang="en-GB"/>
        </a:p>
      </dgm:t>
    </dgm:pt>
    <dgm:pt modelId="{F98ED830-730D-4C2D-82C9-56068DA932B9}">
      <dgm:prSet phldrT="[Text]"/>
      <dgm:spPr/>
      <dgm:t>
        <a:bodyPr/>
        <a:lstStyle/>
        <a:p>
          <a:r>
            <a:rPr lang="en-GB" dirty="0"/>
            <a:t>Control their desires and leisure time as if feels wrong</a:t>
          </a:r>
        </a:p>
      </dgm:t>
    </dgm:pt>
    <dgm:pt modelId="{05A85D9E-0168-4A3B-A420-81FF15675AC5}" type="parTrans" cxnId="{0B7480DA-86E9-437B-ADBC-586A6B160596}">
      <dgm:prSet/>
      <dgm:spPr/>
      <dgm:t>
        <a:bodyPr/>
        <a:lstStyle/>
        <a:p>
          <a:endParaRPr lang="en-GB"/>
        </a:p>
      </dgm:t>
    </dgm:pt>
    <dgm:pt modelId="{F74A29F1-81C9-40A4-95A7-92142FFFBA89}" type="sibTrans" cxnId="{0B7480DA-86E9-437B-ADBC-586A6B160596}">
      <dgm:prSet/>
      <dgm:spPr/>
      <dgm:t>
        <a:bodyPr/>
        <a:lstStyle/>
        <a:p>
          <a:endParaRPr lang="en-GB"/>
        </a:p>
      </dgm:t>
    </dgm:pt>
    <dgm:pt modelId="{9A1B6CAF-2D29-4BC0-AC2A-612384EE49F3}" type="pres">
      <dgm:prSet presAssocID="{4574AA77-C227-42E2-BBAA-EAD1D86EAE88}" presName="layout" presStyleCnt="0">
        <dgm:presLayoutVars>
          <dgm:chMax/>
          <dgm:chPref/>
          <dgm:dir/>
          <dgm:resizeHandles/>
        </dgm:presLayoutVars>
      </dgm:prSet>
      <dgm:spPr/>
    </dgm:pt>
    <dgm:pt modelId="{46DE1AAC-CB2B-4E4C-8493-78EB871B8856}" type="pres">
      <dgm:prSet presAssocID="{E29B858D-8BCB-46CE-B4DC-89A8E1F083D6}" presName="root" presStyleCnt="0">
        <dgm:presLayoutVars>
          <dgm:chMax/>
          <dgm:chPref/>
        </dgm:presLayoutVars>
      </dgm:prSet>
      <dgm:spPr/>
    </dgm:pt>
    <dgm:pt modelId="{20F11C31-5945-4B7D-A844-07462DE07B18}" type="pres">
      <dgm:prSet presAssocID="{E29B858D-8BCB-46CE-B4DC-89A8E1F083D6}" presName="rootComposite" presStyleCnt="0">
        <dgm:presLayoutVars/>
      </dgm:prSet>
      <dgm:spPr/>
    </dgm:pt>
    <dgm:pt modelId="{CB27EABE-9B59-4E48-9F15-4CF6E7415A91}" type="pres">
      <dgm:prSet presAssocID="{E29B858D-8BCB-46CE-B4DC-89A8E1F083D6}" presName="ParentAccent" presStyleLbl="alignNode1" presStyleIdx="0" presStyleCnt="2"/>
      <dgm:spPr/>
    </dgm:pt>
    <dgm:pt modelId="{EBD0E719-CF1A-42B2-AD65-3D034D0ACA7A}" type="pres">
      <dgm:prSet presAssocID="{E29B858D-8BCB-46CE-B4DC-89A8E1F083D6}" presName="ParentSmallAccent" presStyleLbl="fgAcc1" presStyleIdx="0" presStyleCnt="2"/>
      <dgm:spPr/>
    </dgm:pt>
    <dgm:pt modelId="{8481D173-FDB5-446E-B6C7-F76067283D01}" type="pres">
      <dgm:prSet presAssocID="{E29B858D-8BCB-46CE-B4DC-89A8E1F083D6}" presName="Parent" presStyleLbl="revTx" presStyleIdx="0" presStyleCnt="8">
        <dgm:presLayoutVars>
          <dgm:chMax/>
          <dgm:chPref val="4"/>
          <dgm:bulletEnabled val="1"/>
        </dgm:presLayoutVars>
      </dgm:prSet>
      <dgm:spPr/>
    </dgm:pt>
    <dgm:pt modelId="{9FA99A0B-3984-426E-B088-EEEA924078B1}" type="pres">
      <dgm:prSet presAssocID="{E29B858D-8BCB-46CE-B4DC-89A8E1F083D6}" presName="childShape" presStyleCnt="0">
        <dgm:presLayoutVars>
          <dgm:chMax val="0"/>
          <dgm:chPref val="0"/>
        </dgm:presLayoutVars>
      </dgm:prSet>
      <dgm:spPr/>
    </dgm:pt>
    <dgm:pt modelId="{70F0A27B-FA19-4325-948E-C07B1AABD862}" type="pres">
      <dgm:prSet presAssocID="{F6594743-223A-46A3-BBA3-3434DFB6D8D2}" presName="childComposite" presStyleCnt="0">
        <dgm:presLayoutVars>
          <dgm:chMax val="0"/>
          <dgm:chPref val="0"/>
        </dgm:presLayoutVars>
      </dgm:prSet>
      <dgm:spPr/>
    </dgm:pt>
    <dgm:pt modelId="{6360F35F-0271-4EED-830E-5C3B8F5AE18E}" type="pres">
      <dgm:prSet presAssocID="{F6594743-223A-46A3-BBA3-3434DFB6D8D2}" presName="ChildAccent" presStyleLbl="solidFgAcc1" presStyleIdx="0" presStyleCnt="6"/>
      <dgm:spPr/>
    </dgm:pt>
    <dgm:pt modelId="{E099074B-9381-4888-9A47-E825C3BD05E9}" type="pres">
      <dgm:prSet presAssocID="{F6594743-223A-46A3-BBA3-3434DFB6D8D2}" presName="Child" presStyleLbl="revTx" presStyleIdx="1" presStyleCnt="8">
        <dgm:presLayoutVars>
          <dgm:chMax val="0"/>
          <dgm:chPref val="0"/>
          <dgm:bulletEnabled val="1"/>
        </dgm:presLayoutVars>
      </dgm:prSet>
      <dgm:spPr/>
    </dgm:pt>
    <dgm:pt modelId="{61A2FC74-2586-429C-82CE-5F98AA4A35BA}" type="pres">
      <dgm:prSet presAssocID="{4A9D7018-90C0-4F70-A017-27DF792311A0}" presName="childComposite" presStyleCnt="0">
        <dgm:presLayoutVars>
          <dgm:chMax val="0"/>
          <dgm:chPref val="0"/>
        </dgm:presLayoutVars>
      </dgm:prSet>
      <dgm:spPr/>
    </dgm:pt>
    <dgm:pt modelId="{85AAA6DD-52E6-4AEA-B730-C4475E18B2C7}" type="pres">
      <dgm:prSet presAssocID="{4A9D7018-90C0-4F70-A017-27DF792311A0}" presName="ChildAccent" presStyleLbl="solidFgAcc1" presStyleIdx="1" presStyleCnt="6"/>
      <dgm:spPr/>
    </dgm:pt>
    <dgm:pt modelId="{655144BC-9F95-4B94-84A8-A5C9539C8DD7}" type="pres">
      <dgm:prSet presAssocID="{4A9D7018-90C0-4F70-A017-27DF792311A0}" presName="Child" presStyleLbl="revTx" presStyleIdx="2" presStyleCnt="8">
        <dgm:presLayoutVars>
          <dgm:chMax val="0"/>
          <dgm:chPref val="0"/>
          <dgm:bulletEnabled val="1"/>
        </dgm:presLayoutVars>
      </dgm:prSet>
      <dgm:spPr/>
    </dgm:pt>
    <dgm:pt modelId="{A53F0E7E-8D81-4F94-A420-D97B873E1D72}" type="pres">
      <dgm:prSet presAssocID="{E45FB061-EFD0-47D3-9939-9CB7D9410057}" presName="childComposite" presStyleCnt="0">
        <dgm:presLayoutVars>
          <dgm:chMax val="0"/>
          <dgm:chPref val="0"/>
        </dgm:presLayoutVars>
      </dgm:prSet>
      <dgm:spPr/>
    </dgm:pt>
    <dgm:pt modelId="{EB5B7CCB-36B3-4C0D-8160-7ED33D1BE983}" type="pres">
      <dgm:prSet presAssocID="{E45FB061-EFD0-47D3-9939-9CB7D9410057}" presName="ChildAccent" presStyleLbl="solidFgAcc1" presStyleIdx="2" presStyleCnt="6"/>
      <dgm:spPr/>
    </dgm:pt>
    <dgm:pt modelId="{F3DDCA9B-6A1F-4D74-92B9-B2A26F9D4597}" type="pres">
      <dgm:prSet presAssocID="{E45FB061-EFD0-47D3-9939-9CB7D9410057}" presName="Child" presStyleLbl="revTx" presStyleIdx="3" presStyleCnt="8">
        <dgm:presLayoutVars>
          <dgm:chMax val="0"/>
          <dgm:chPref val="0"/>
          <dgm:bulletEnabled val="1"/>
        </dgm:presLayoutVars>
      </dgm:prSet>
      <dgm:spPr/>
    </dgm:pt>
    <dgm:pt modelId="{BA532A60-D125-4B23-9206-70A8A76A357A}" type="pres">
      <dgm:prSet presAssocID="{E70D938E-B846-48AB-BB51-6ED3C20D45D1}" presName="root" presStyleCnt="0">
        <dgm:presLayoutVars>
          <dgm:chMax/>
          <dgm:chPref/>
        </dgm:presLayoutVars>
      </dgm:prSet>
      <dgm:spPr/>
    </dgm:pt>
    <dgm:pt modelId="{5C64AF75-CABC-485B-B3EF-F2B39EA47D1C}" type="pres">
      <dgm:prSet presAssocID="{E70D938E-B846-48AB-BB51-6ED3C20D45D1}" presName="rootComposite" presStyleCnt="0">
        <dgm:presLayoutVars/>
      </dgm:prSet>
      <dgm:spPr/>
    </dgm:pt>
    <dgm:pt modelId="{4B9CD7C6-2616-43F0-ADAC-D1FEA10538FB}" type="pres">
      <dgm:prSet presAssocID="{E70D938E-B846-48AB-BB51-6ED3C20D45D1}" presName="ParentAccent" presStyleLbl="alignNode1" presStyleIdx="1" presStyleCnt="2"/>
      <dgm:spPr/>
    </dgm:pt>
    <dgm:pt modelId="{E4F8ECF3-52EC-4115-8D74-B618EDE69E10}" type="pres">
      <dgm:prSet presAssocID="{E70D938E-B846-48AB-BB51-6ED3C20D45D1}" presName="ParentSmallAccent" presStyleLbl="fgAcc1" presStyleIdx="1" presStyleCnt="2"/>
      <dgm:spPr/>
    </dgm:pt>
    <dgm:pt modelId="{D748E3EA-3A67-435B-819C-346367C7E6AF}" type="pres">
      <dgm:prSet presAssocID="{E70D938E-B846-48AB-BB51-6ED3C20D45D1}" presName="Parent" presStyleLbl="revTx" presStyleIdx="4" presStyleCnt="8">
        <dgm:presLayoutVars>
          <dgm:chMax/>
          <dgm:chPref val="4"/>
          <dgm:bulletEnabled val="1"/>
        </dgm:presLayoutVars>
      </dgm:prSet>
      <dgm:spPr/>
    </dgm:pt>
    <dgm:pt modelId="{2B6224B3-B76F-42DE-BAFE-BA487A4FBE5E}" type="pres">
      <dgm:prSet presAssocID="{E70D938E-B846-48AB-BB51-6ED3C20D45D1}" presName="childShape" presStyleCnt="0">
        <dgm:presLayoutVars>
          <dgm:chMax val="0"/>
          <dgm:chPref val="0"/>
        </dgm:presLayoutVars>
      </dgm:prSet>
      <dgm:spPr/>
    </dgm:pt>
    <dgm:pt modelId="{5E75669E-811B-49EA-94A1-3B2B884E70C7}" type="pres">
      <dgm:prSet presAssocID="{A8EC8E02-71BD-4EDF-8E7B-62D7E6F202F4}" presName="childComposite" presStyleCnt="0">
        <dgm:presLayoutVars>
          <dgm:chMax val="0"/>
          <dgm:chPref val="0"/>
        </dgm:presLayoutVars>
      </dgm:prSet>
      <dgm:spPr/>
    </dgm:pt>
    <dgm:pt modelId="{1ACC4D6C-5256-4D5A-A324-E0098AACFD4B}" type="pres">
      <dgm:prSet presAssocID="{A8EC8E02-71BD-4EDF-8E7B-62D7E6F202F4}" presName="ChildAccent" presStyleLbl="solidFgAcc1" presStyleIdx="3" presStyleCnt="6"/>
      <dgm:spPr/>
    </dgm:pt>
    <dgm:pt modelId="{F4492B07-64A1-4527-86EB-1C9E6B18965F}" type="pres">
      <dgm:prSet presAssocID="{A8EC8E02-71BD-4EDF-8E7B-62D7E6F202F4}" presName="Child" presStyleLbl="revTx" presStyleIdx="5" presStyleCnt="8">
        <dgm:presLayoutVars>
          <dgm:chMax val="0"/>
          <dgm:chPref val="0"/>
          <dgm:bulletEnabled val="1"/>
        </dgm:presLayoutVars>
      </dgm:prSet>
      <dgm:spPr/>
    </dgm:pt>
    <dgm:pt modelId="{3E1D8C50-126B-47C8-AA2C-60DA63137588}" type="pres">
      <dgm:prSet presAssocID="{57442D4E-14F8-4DC4-99FE-F369835D3887}" presName="childComposite" presStyleCnt="0">
        <dgm:presLayoutVars>
          <dgm:chMax val="0"/>
          <dgm:chPref val="0"/>
        </dgm:presLayoutVars>
      </dgm:prSet>
      <dgm:spPr/>
    </dgm:pt>
    <dgm:pt modelId="{986F41CC-E5F7-4C7F-B8B7-D5C3C81425C3}" type="pres">
      <dgm:prSet presAssocID="{57442D4E-14F8-4DC4-99FE-F369835D3887}" presName="ChildAccent" presStyleLbl="solidFgAcc1" presStyleIdx="4" presStyleCnt="6"/>
      <dgm:spPr/>
    </dgm:pt>
    <dgm:pt modelId="{6E66AC96-C3FD-4DAF-9A35-032C2B92BE02}" type="pres">
      <dgm:prSet presAssocID="{57442D4E-14F8-4DC4-99FE-F369835D3887}" presName="Child" presStyleLbl="revTx" presStyleIdx="6" presStyleCnt="8">
        <dgm:presLayoutVars>
          <dgm:chMax val="0"/>
          <dgm:chPref val="0"/>
          <dgm:bulletEnabled val="1"/>
        </dgm:presLayoutVars>
      </dgm:prSet>
      <dgm:spPr/>
    </dgm:pt>
    <dgm:pt modelId="{3C40E7F7-853B-4441-A1EA-D839C1BAA12D}" type="pres">
      <dgm:prSet presAssocID="{F98ED830-730D-4C2D-82C9-56068DA932B9}" presName="childComposite" presStyleCnt="0">
        <dgm:presLayoutVars>
          <dgm:chMax val="0"/>
          <dgm:chPref val="0"/>
        </dgm:presLayoutVars>
      </dgm:prSet>
      <dgm:spPr/>
    </dgm:pt>
    <dgm:pt modelId="{54EDA7C0-C8EA-4966-9B93-7B106C4E8338}" type="pres">
      <dgm:prSet presAssocID="{F98ED830-730D-4C2D-82C9-56068DA932B9}" presName="ChildAccent" presStyleLbl="solidFgAcc1" presStyleIdx="5" presStyleCnt="6"/>
      <dgm:spPr/>
    </dgm:pt>
    <dgm:pt modelId="{51EA3E44-286A-492B-AD73-D3E32D8C31C6}" type="pres">
      <dgm:prSet presAssocID="{F98ED830-730D-4C2D-82C9-56068DA932B9}" presName="Child" presStyleLbl="revTx" presStyleIdx="7" presStyleCnt="8">
        <dgm:presLayoutVars>
          <dgm:chMax val="0"/>
          <dgm:chPref val="0"/>
          <dgm:bulletEnabled val="1"/>
        </dgm:presLayoutVars>
      </dgm:prSet>
      <dgm:spPr/>
    </dgm:pt>
  </dgm:ptLst>
  <dgm:cxnLst>
    <dgm:cxn modelId="{B73E5E0E-C91A-4867-8350-B4DB908CF6F7}" srcId="{E29B858D-8BCB-46CE-B4DC-89A8E1F083D6}" destId="{4A9D7018-90C0-4F70-A017-27DF792311A0}" srcOrd="1" destOrd="0" parTransId="{F347DBCF-A322-4946-AB81-7F0C103CE4D0}" sibTransId="{7BC2E019-26F0-4FFC-A907-77C131C98B66}"/>
    <dgm:cxn modelId="{BF261E25-2F11-4E48-B671-6B74DA6E86CA}" srcId="{4574AA77-C227-42E2-BBAA-EAD1D86EAE88}" destId="{E70D938E-B846-48AB-BB51-6ED3C20D45D1}" srcOrd="1" destOrd="0" parTransId="{DC38442F-2BB7-43EF-95F8-1EE699391AD9}" sibTransId="{5F99BE88-D78E-4165-913B-22DF7A3AD83D}"/>
    <dgm:cxn modelId="{1044B537-67B6-42A7-B3BF-59316EBDE148}" type="presOf" srcId="{E45FB061-EFD0-47D3-9939-9CB7D9410057}" destId="{F3DDCA9B-6A1F-4D74-92B9-B2A26F9D4597}" srcOrd="0" destOrd="0" presId="urn:microsoft.com/office/officeart/2008/layout/SquareAccentList"/>
    <dgm:cxn modelId="{AF317065-308E-459D-B3D3-52CB13594AD4}" type="presOf" srcId="{4574AA77-C227-42E2-BBAA-EAD1D86EAE88}" destId="{9A1B6CAF-2D29-4BC0-AC2A-612384EE49F3}" srcOrd="0" destOrd="0" presId="urn:microsoft.com/office/officeart/2008/layout/SquareAccentList"/>
    <dgm:cxn modelId="{C8778946-48D9-412D-B8D7-75F272F37D95}" type="presOf" srcId="{F6594743-223A-46A3-BBA3-3434DFB6D8D2}" destId="{E099074B-9381-4888-9A47-E825C3BD05E9}" srcOrd="0" destOrd="0" presId="urn:microsoft.com/office/officeart/2008/layout/SquareAccentList"/>
    <dgm:cxn modelId="{75D3A169-16D6-408E-AD8D-E896BD5F7FFF}" srcId="{E29B858D-8BCB-46CE-B4DC-89A8E1F083D6}" destId="{E45FB061-EFD0-47D3-9939-9CB7D9410057}" srcOrd="2" destOrd="0" parTransId="{ED9E38BD-343F-49BF-84B9-A098C0F13D4E}" sibTransId="{B417B2EA-11D3-4D28-937D-903B08ADD5E7}"/>
    <dgm:cxn modelId="{CABF8E86-64FD-4085-BE41-1F0FDDCB38E7}" type="presOf" srcId="{57442D4E-14F8-4DC4-99FE-F369835D3887}" destId="{6E66AC96-C3FD-4DAF-9A35-032C2B92BE02}" srcOrd="0" destOrd="0" presId="urn:microsoft.com/office/officeart/2008/layout/SquareAccentList"/>
    <dgm:cxn modelId="{2F5FB787-423C-4DA3-83EC-C35F3B30A933}" type="presOf" srcId="{E29B858D-8BCB-46CE-B4DC-89A8E1F083D6}" destId="{8481D173-FDB5-446E-B6C7-F76067283D01}" srcOrd="0" destOrd="0" presId="urn:microsoft.com/office/officeart/2008/layout/SquareAccentList"/>
    <dgm:cxn modelId="{CB6D4F8B-802D-43A5-834D-B8D6780EF417}" type="presOf" srcId="{A8EC8E02-71BD-4EDF-8E7B-62D7E6F202F4}" destId="{F4492B07-64A1-4527-86EB-1C9E6B18965F}" srcOrd="0" destOrd="0" presId="urn:microsoft.com/office/officeart/2008/layout/SquareAccentList"/>
    <dgm:cxn modelId="{0E473897-E067-465A-9BCE-F20C5BCE3039}" type="presOf" srcId="{F98ED830-730D-4C2D-82C9-56068DA932B9}" destId="{51EA3E44-286A-492B-AD73-D3E32D8C31C6}" srcOrd="0" destOrd="0" presId="urn:microsoft.com/office/officeart/2008/layout/SquareAccentList"/>
    <dgm:cxn modelId="{0A6134AB-88A4-4268-82A9-CFF3AFBC372A}" srcId="{E70D938E-B846-48AB-BB51-6ED3C20D45D1}" destId="{A8EC8E02-71BD-4EDF-8E7B-62D7E6F202F4}" srcOrd="0" destOrd="0" parTransId="{1D77E2E7-324D-4203-9BE7-C8BCB62C15B7}" sibTransId="{66A4D768-093C-44CD-88AD-E47E278824DF}"/>
    <dgm:cxn modelId="{66840DAE-2535-4BD6-A128-E3C48E0F19CA}" srcId="{E70D938E-B846-48AB-BB51-6ED3C20D45D1}" destId="{57442D4E-14F8-4DC4-99FE-F369835D3887}" srcOrd="1" destOrd="0" parTransId="{87D9EC1D-622D-4F4D-A83C-BC314B7D7C1F}" sibTransId="{2E82D91C-50B3-45A5-AE92-7CB0647E42CF}"/>
    <dgm:cxn modelId="{D9E2E3C6-7042-4784-8E4D-1A25CC807097}" srcId="{E29B858D-8BCB-46CE-B4DC-89A8E1F083D6}" destId="{F6594743-223A-46A3-BBA3-3434DFB6D8D2}" srcOrd="0" destOrd="0" parTransId="{7A8E2A3A-8A9C-4484-AD78-6BB51CF2245E}" sibTransId="{C16E8CBE-62C2-41B6-8F57-AE66EE74334E}"/>
    <dgm:cxn modelId="{E8FC85C8-1164-4DC6-A842-ADC20116B909}" srcId="{4574AA77-C227-42E2-BBAA-EAD1D86EAE88}" destId="{E29B858D-8BCB-46CE-B4DC-89A8E1F083D6}" srcOrd="0" destOrd="0" parTransId="{2C94FADB-2484-41EA-BB2E-7AC66A627421}" sibTransId="{2B204D3B-0F04-4F85-AEE9-BA0FE2EE8183}"/>
    <dgm:cxn modelId="{FBEF49D0-AE12-4FB8-95CA-6860754EBB0B}" type="presOf" srcId="{E70D938E-B846-48AB-BB51-6ED3C20D45D1}" destId="{D748E3EA-3A67-435B-819C-346367C7E6AF}" srcOrd="0" destOrd="0" presId="urn:microsoft.com/office/officeart/2008/layout/SquareAccentList"/>
    <dgm:cxn modelId="{0B7480DA-86E9-437B-ADBC-586A6B160596}" srcId="{E70D938E-B846-48AB-BB51-6ED3C20D45D1}" destId="{F98ED830-730D-4C2D-82C9-56068DA932B9}" srcOrd="2" destOrd="0" parTransId="{05A85D9E-0168-4A3B-A420-81FF15675AC5}" sibTransId="{F74A29F1-81C9-40A4-95A7-92142FFFBA89}"/>
    <dgm:cxn modelId="{052187F3-C4C2-4816-BE6C-C0C37E3C3EED}" type="presOf" srcId="{4A9D7018-90C0-4F70-A017-27DF792311A0}" destId="{655144BC-9F95-4B94-84A8-A5C9539C8DD7}" srcOrd="0" destOrd="0" presId="urn:microsoft.com/office/officeart/2008/layout/SquareAccentList"/>
    <dgm:cxn modelId="{9AE32C8D-10FB-4230-AA42-3B9EFCF7257D}" type="presParOf" srcId="{9A1B6CAF-2D29-4BC0-AC2A-612384EE49F3}" destId="{46DE1AAC-CB2B-4E4C-8493-78EB871B8856}" srcOrd="0" destOrd="0" presId="urn:microsoft.com/office/officeart/2008/layout/SquareAccentList"/>
    <dgm:cxn modelId="{FFAFC2BC-4E3E-4CCB-8B99-C3F1540C4B73}" type="presParOf" srcId="{46DE1AAC-CB2B-4E4C-8493-78EB871B8856}" destId="{20F11C31-5945-4B7D-A844-07462DE07B18}" srcOrd="0" destOrd="0" presId="urn:microsoft.com/office/officeart/2008/layout/SquareAccentList"/>
    <dgm:cxn modelId="{BCF21F5E-30E0-41C5-85BC-55846C79D17B}" type="presParOf" srcId="{20F11C31-5945-4B7D-A844-07462DE07B18}" destId="{CB27EABE-9B59-4E48-9F15-4CF6E7415A91}" srcOrd="0" destOrd="0" presId="urn:microsoft.com/office/officeart/2008/layout/SquareAccentList"/>
    <dgm:cxn modelId="{27722610-89F9-4D27-8A0F-C8AF6228824C}" type="presParOf" srcId="{20F11C31-5945-4B7D-A844-07462DE07B18}" destId="{EBD0E719-CF1A-42B2-AD65-3D034D0ACA7A}" srcOrd="1" destOrd="0" presId="urn:microsoft.com/office/officeart/2008/layout/SquareAccentList"/>
    <dgm:cxn modelId="{DF9E043A-A3AE-4C45-9634-98CC60E8F1E7}" type="presParOf" srcId="{20F11C31-5945-4B7D-A844-07462DE07B18}" destId="{8481D173-FDB5-446E-B6C7-F76067283D01}" srcOrd="2" destOrd="0" presId="urn:microsoft.com/office/officeart/2008/layout/SquareAccentList"/>
    <dgm:cxn modelId="{B513C3A6-88F5-4934-B4A0-04BA10A45F6E}" type="presParOf" srcId="{46DE1AAC-CB2B-4E4C-8493-78EB871B8856}" destId="{9FA99A0B-3984-426E-B088-EEEA924078B1}" srcOrd="1" destOrd="0" presId="urn:microsoft.com/office/officeart/2008/layout/SquareAccentList"/>
    <dgm:cxn modelId="{A41F6CAC-4789-4B26-BAFE-8E6727E458B8}" type="presParOf" srcId="{9FA99A0B-3984-426E-B088-EEEA924078B1}" destId="{70F0A27B-FA19-4325-948E-C07B1AABD862}" srcOrd="0" destOrd="0" presId="urn:microsoft.com/office/officeart/2008/layout/SquareAccentList"/>
    <dgm:cxn modelId="{92A9A3A5-B04B-483F-9AA4-F26B9CFCCEA2}" type="presParOf" srcId="{70F0A27B-FA19-4325-948E-C07B1AABD862}" destId="{6360F35F-0271-4EED-830E-5C3B8F5AE18E}" srcOrd="0" destOrd="0" presId="urn:microsoft.com/office/officeart/2008/layout/SquareAccentList"/>
    <dgm:cxn modelId="{E8E0723C-AB4D-4FBA-B054-268243B1E886}" type="presParOf" srcId="{70F0A27B-FA19-4325-948E-C07B1AABD862}" destId="{E099074B-9381-4888-9A47-E825C3BD05E9}" srcOrd="1" destOrd="0" presId="urn:microsoft.com/office/officeart/2008/layout/SquareAccentList"/>
    <dgm:cxn modelId="{1757E2D0-8AA6-4DEF-936A-DF10F60A8642}" type="presParOf" srcId="{9FA99A0B-3984-426E-B088-EEEA924078B1}" destId="{61A2FC74-2586-429C-82CE-5F98AA4A35BA}" srcOrd="1" destOrd="0" presId="urn:microsoft.com/office/officeart/2008/layout/SquareAccentList"/>
    <dgm:cxn modelId="{FAED8C9B-BAE2-4807-8EFD-69F7AAA85EA8}" type="presParOf" srcId="{61A2FC74-2586-429C-82CE-5F98AA4A35BA}" destId="{85AAA6DD-52E6-4AEA-B730-C4475E18B2C7}" srcOrd="0" destOrd="0" presId="urn:microsoft.com/office/officeart/2008/layout/SquareAccentList"/>
    <dgm:cxn modelId="{400E22F1-0FB5-453C-B522-BE53D9A6E487}" type="presParOf" srcId="{61A2FC74-2586-429C-82CE-5F98AA4A35BA}" destId="{655144BC-9F95-4B94-84A8-A5C9539C8DD7}" srcOrd="1" destOrd="0" presId="urn:microsoft.com/office/officeart/2008/layout/SquareAccentList"/>
    <dgm:cxn modelId="{71AA2DC8-93A8-4FB0-8B91-81B4EB42C920}" type="presParOf" srcId="{9FA99A0B-3984-426E-B088-EEEA924078B1}" destId="{A53F0E7E-8D81-4F94-A420-D97B873E1D72}" srcOrd="2" destOrd="0" presId="urn:microsoft.com/office/officeart/2008/layout/SquareAccentList"/>
    <dgm:cxn modelId="{3908491D-AC03-4522-8618-ACDDD8F0ABAF}" type="presParOf" srcId="{A53F0E7E-8D81-4F94-A420-D97B873E1D72}" destId="{EB5B7CCB-36B3-4C0D-8160-7ED33D1BE983}" srcOrd="0" destOrd="0" presId="urn:microsoft.com/office/officeart/2008/layout/SquareAccentList"/>
    <dgm:cxn modelId="{9C3BE8D5-4764-4A1B-9889-9EA7A4164047}" type="presParOf" srcId="{A53F0E7E-8D81-4F94-A420-D97B873E1D72}" destId="{F3DDCA9B-6A1F-4D74-92B9-B2A26F9D4597}" srcOrd="1" destOrd="0" presId="urn:microsoft.com/office/officeart/2008/layout/SquareAccentList"/>
    <dgm:cxn modelId="{3F5CB9AE-BB06-42CB-A404-652BDA215656}" type="presParOf" srcId="{9A1B6CAF-2D29-4BC0-AC2A-612384EE49F3}" destId="{BA532A60-D125-4B23-9206-70A8A76A357A}" srcOrd="1" destOrd="0" presId="urn:microsoft.com/office/officeart/2008/layout/SquareAccentList"/>
    <dgm:cxn modelId="{A8936BC5-674D-451F-8E9A-BCF68766BE05}" type="presParOf" srcId="{BA532A60-D125-4B23-9206-70A8A76A357A}" destId="{5C64AF75-CABC-485B-B3EF-F2B39EA47D1C}" srcOrd="0" destOrd="0" presId="urn:microsoft.com/office/officeart/2008/layout/SquareAccentList"/>
    <dgm:cxn modelId="{4D3BB9BB-4D05-4F36-B3C9-5F5ED6B22D56}" type="presParOf" srcId="{5C64AF75-CABC-485B-B3EF-F2B39EA47D1C}" destId="{4B9CD7C6-2616-43F0-ADAC-D1FEA10538FB}" srcOrd="0" destOrd="0" presId="urn:microsoft.com/office/officeart/2008/layout/SquareAccentList"/>
    <dgm:cxn modelId="{0B862CC9-4B99-4DC2-A606-97412EF47B05}" type="presParOf" srcId="{5C64AF75-CABC-485B-B3EF-F2B39EA47D1C}" destId="{E4F8ECF3-52EC-4115-8D74-B618EDE69E10}" srcOrd="1" destOrd="0" presId="urn:microsoft.com/office/officeart/2008/layout/SquareAccentList"/>
    <dgm:cxn modelId="{94A70142-5F56-4A49-A1E7-43BD0F973D1D}" type="presParOf" srcId="{5C64AF75-CABC-485B-B3EF-F2B39EA47D1C}" destId="{D748E3EA-3A67-435B-819C-346367C7E6AF}" srcOrd="2" destOrd="0" presId="urn:microsoft.com/office/officeart/2008/layout/SquareAccentList"/>
    <dgm:cxn modelId="{C29863A0-921B-469C-89F0-490610B615DB}" type="presParOf" srcId="{BA532A60-D125-4B23-9206-70A8A76A357A}" destId="{2B6224B3-B76F-42DE-BAFE-BA487A4FBE5E}" srcOrd="1" destOrd="0" presId="urn:microsoft.com/office/officeart/2008/layout/SquareAccentList"/>
    <dgm:cxn modelId="{DC6B042A-9474-49EC-AF1C-B9D35CB7C39A}" type="presParOf" srcId="{2B6224B3-B76F-42DE-BAFE-BA487A4FBE5E}" destId="{5E75669E-811B-49EA-94A1-3B2B884E70C7}" srcOrd="0" destOrd="0" presId="urn:microsoft.com/office/officeart/2008/layout/SquareAccentList"/>
    <dgm:cxn modelId="{20711AD0-E520-4AEE-8CAD-2FC789CDB14B}" type="presParOf" srcId="{5E75669E-811B-49EA-94A1-3B2B884E70C7}" destId="{1ACC4D6C-5256-4D5A-A324-E0098AACFD4B}" srcOrd="0" destOrd="0" presId="urn:microsoft.com/office/officeart/2008/layout/SquareAccentList"/>
    <dgm:cxn modelId="{C1BD25FE-EED4-46A2-90C6-728761E07677}" type="presParOf" srcId="{5E75669E-811B-49EA-94A1-3B2B884E70C7}" destId="{F4492B07-64A1-4527-86EB-1C9E6B18965F}" srcOrd="1" destOrd="0" presId="urn:microsoft.com/office/officeart/2008/layout/SquareAccentList"/>
    <dgm:cxn modelId="{4B29B611-B9E3-484C-9F30-AE41A1D79C94}" type="presParOf" srcId="{2B6224B3-B76F-42DE-BAFE-BA487A4FBE5E}" destId="{3E1D8C50-126B-47C8-AA2C-60DA63137588}" srcOrd="1" destOrd="0" presId="urn:microsoft.com/office/officeart/2008/layout/SquareAccentList"/>
    <dgm:cxn modelId="{94C838F0-EF8A-4386-B93E-D63BD371AA6A}" type="presParOf" srcId="{3E1D8C50-126B-47C8-AA2C-60DA63137588}" destId="{986F41CC-E5F7-4C7F-B8B7-D5C3C81425C3}" srcOrd="0" destOrd="0" presId="urn:microsoft.com/office/officeart/2008/layout/SquareAccentList"/>
    <dgm:cxn modelId="{4CDE54FE-A8C2-4CD1-A361-EC0E1D8E9A88}" type="presParOf" srcId="{3E1D8C50-126B-47C8-AA2C-60DA63137588}" destId="{6E66AC96-C3FD-4DAF-9A35-032C2B92BE02}" srcOrd="1" destOrd="0" presId="urn:microsoft.com/office/officeart/2008/layout/SquareAccentList"/>
    <dgm:cxn modelId="{DF91B2FA-5F62-4017-8AAA-12C583286684}" type="presParOf" srcId="{2B6224B3-B76F-42DE-BAFE-BA487A4FBE5E}" destId="{3C40E7F7-853B-4441-A1EA-D839C1BAA12D}" srcOrd="2" destOrd="0" presId="urn:microsoft.com/office/officeart/2008/layout/SquareAccentList"/>
    <dgm:cxn modelId="{D60570D6-A8D1-4BAC-9FAC-F0E71A3A8CA8}" type="presParOf" srcId="{3C40E7F7-853B-4441-A1EA-D839C1BAA12D}" destId="{54EDA7C0-C8EA-4966-9B93-7B106C4E8338}" srcOrd="0" destOrd="0" presId="urn:microsoft.com/office/officeart/2008/layout/SquareAccentList"/>
    <dgm:cxn modelId="{8049F894-4DA0-4314-BAEE-F6CDF51E09FE}" type="presParOf" srcId="{3C40E7F7-853B-4441-A1EA-D839C1BAA12D}" destId="{51EA3E44-286A-492B-AD73-D3E32D8C31C6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269488B-D8DD-4280-ABFC-77F1B3C440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CA8199-34C2-40B8-8626-90654B6C4C7C}">
      <dgm:prSet/>
      <dgm:spPr/>
      <dgm:t>
        <a:bodyPr/>
        <a:lstStyle/>
        <a:p>
          <a:r>
            <a:rPr lang="en-GB"/>
            <a:t>Misunderstandings in </a:t>
          </a:r>
          <a:r>
            <a:rPr lang="en-GB" b="1"/>
            <a:t>communications styles </a:t>
          </a:r>
          <a:r>
            <a:rPr lang="en-GB"/>
            <a:t>(indirect – avoidance / direct – rude and aggressive)</a:t>
          </a:r>
          <a:endParaRPr lang="en-US"/>
        </a:p>
      </dgm:t>
    </dgm:pt>
    <dgm:pt modelId="{04899FAE-9FE4-4E37-82EA-0660055EAD0E}" type="parTrans" cxnId="{1AC7A2DC-2EE6-433B-AD04-C6C85024FB8D}">
      <dgm:prSet/>
      <dgm:spPr/>
      <dgm:t>
        <a:bodyPr/>
        <a:lstStyle/>
        <a:p>
          <a:endParaRPr lang="en-US"/>
        </a:p>
      </dgm:t>
    </dgm:pt>
    <dgm:pt modelId="{55086E39-1B5B-467A-BC58-0B2BCC663C17}" type="sibTrans" cxnId="{1AC7A2DC-2EE6-433B-AD04-C6C85024FB8D}">
      <dgm:prSet/>
      <dgm:spPr/>
      <dgm:t>
        <a:bodyPr/>
        <a:lstStyle/>
        <a:p>
          <a:endParaRPr lang="en-US"/>
        </a:p>
      </dgm:t>
    </dgm:pt>
    <dgm:pt modelId="{569611B9-9B12-4404-BF81-0D2F17F688AC}">
      <dgm:prSet/>
      <dgm:spPr/>
      <dgm:t>
        <a:bodyPr/>
        <a:lstStyle/>
        <a:p>
          <a:r>
            <a:rPr lang="en-GB"/>
            <a:t>Attitude towads </a:t>
          </a:r>
          <a:r>
            <a:rPr lang="en-GB" b="1"/>
            <a:t>duration of negotiations</a:t>
          </a:r>
          <a:endParaRPr lang="en-US"/>
        </a:p>
      </dgm:t>
    </dgm:pt>
    <dgm:pt modelId="{C86539CD-30A9-4E4D-8C83-6D18A21F7E25}" type="parTrans" cxnId="{A1929FB5-4C21-4D32-9DE5-D7700E60A40B}">
      <dgm:prSet/>
      <dgm:spPr/>
      <dgm:t>
        <a:bodyPr/>
        <a:lstStyle/>
        <a:p>
          <a:endParaRPr lang="en-US"/>
        </a:p>
      </dgm:t>
    </dgm:pt>
    <dgm:pt modelId="{5473F29E-C8A4-476F-8A13-BCB14B78B902}" type="sibTrans" cxnId="{A1929FB5-4C21-4D32-9DE5-D7700E60A40B}">
      <dgm:prSet/>
      <dgm:spPr/>
      <dgm:t>
        <a:bodyPr/>
        <a:lstStyle/>
        <a:p>
          <a:endParaRPr lang="en-US"/>
        </a:p>
      </dgm:t>
    </dgm:pt>
    <dgm:pt modelId="{D780BE1A-3069-42BD-A597-8E5CCABD11F2}">
      <dgm:prSet/>
      <dgm:spPr/>
      <dgm:t>
        <a:bodyPr/>
        <a:lstStyle/>
        <a:p>
          <a:r>
            <a:rPr lang="en-GB" b="1"/>
            <a:t>Decision-making style </a:t>
          </a:r>
          <a:r>
            <a:rPr lang="en-GB"/>
            <a:t>( slow – stalling / urgency – impacience and disrespect for hierarchy)</a:t>
          </a:r>
          <a:endParaRPr lang="en-US"/>
        </a:p>
      </dgm:t>
    </dgm:pt>
    <dgm:pt modelId="{08FFBFBB-DD9A-40A9-AE2B-40E64AF2D938}" type="parTrans" cxnId="{B2B84215-9CA6-446E-AB56-A01360C9CC10}">
      <dgm:prSet/>
      <dgm:spPr/>
      <dgm:t>
        <a:bodyPr/>
        <a:lstStyle/>
        <a:p>
          <a:endParaRPr lang="en-US"/>
        </a:p>
      </dgm:t>
    </dgm:pt>
    <dgm:pt modelId="{5BA78A66-7A0F-4952-AD63-045051C3EF8B}" type="sibTrans" cxnId="{B2B84215-9CA6-446E-AB56-A01360C9CC10}">
      <dgm:prSet/>
      <dgm:spPr/>
      <dgm:t>
        <a:bodyPr/>
        <a:lstStyle/>
        <a:p>
          <a:endParaRPr lang="en-US"/>
        </a:p>
      </dgm:t>
    </dgm:pt>
    <dgm:pt modelId="{8CBA1CC8-199E-4AC2-81B8-FB8DFE865B1A}">
      <dgm:prSet/>
      <dgm:spPr/>
      <dgm:t>
        <a:bodyPr/>
        <a:lstStyle/>
        <a:p>
          <a:r>
            <a:rPr lang="en-GB"/>
            <a:t>Concept of </a:t>
          </a:r>
          <a:r>
            <a:rPr lang="en-GB" b="1"/>
            <a:t>saving face </a:t>
          </a:r>
          <a:r>
            <a:rPr lang="en-GB"/>
            <a:t>(British accept criticism and debates / for China – lost of dignity, damage trust)</a:t>
          </a:r>
          <a:endParaRPr lang="en-US"/>
        </a:p>
      </dgm:t>
    </dgm:pt>
    <dgm:pt modelId="{960D1815-9DB4-4E43-864B-53F2E1EA9356}" type="parTrans" cxnId="{33A83DC9-3F35-4606-8360-CE471B316104}">
      <dgm:prSet/>
      <dgm:spPr/>
      <dgm:t>
        <a:bodyPr/>
        <a:lstStyle/>
        <a:p>
          <a:endParaRPr lang="en-US"/>
        </a:p>
      </dgm:t>
    </dgm:pt>
    <dgm:pt modelId="{82AF4684-A45A-4E50-830D-4BFFF391F4B1}" type="sibTrans" cxnId="{33A83DC9-3F35-4606-8360-CE471B316104}">
      <dgm:prSet/>
      <dgm:spPr/>
      <dgm:t>
        <a:bodyPr/>
        <a:lstStyle/>
        <a:p>
          <a:endParaRPr lang="en-US"/>
        </a:p>
      </dgm:t>
    </dgm:pt>
    <dgm:pt modelId="{E7BDEA51-0154-49C6-B936-5620E346E6FB}">
      <dgm:prSet/>
      <dgm:spPr/>
      <dgm:t>
        <a:bodyPr/>
        <a:lstStyle/>
        <a:p>
          <a:r>
            <a:rPr lang="en-GB" dirty="0"/>
            <a:t>Punctuality ( British value time and deadlines, Chinese values harmony over schedules)</a:t>
          </a:r>
          <a:endParaRPr lang="en-US" dirty="0"/>
        </a:p>
      </dgm:t>
    </dgm:pt>
    <dgm:pt modelId="{D7CF6A6C-D7B4-4A43-B627-808630011610}" type="parTrans" cxnId="{5F801A9C-2417-44CE-9035-DC11461307E3}">
      <dgm:prSet/>
      <dgm:spPr/>
      <dgm:t>
        <a:bodyPr/>
        <a:lstStyle/>
        <a:p>
          <a:endParaRPr lang="en-US"/>
        </a:p>
      </dgm:t>
    </dgm:pt>
    <dgm:pt modelId="{23A862DB-DA03-4A4E-A08D-5D60239B3313}" type="sibTrans" cxnId="{5F801A9C-2417-44CE-9035-DC11461307E3}">
      <dgm:prSet/>
      <dgm:spPr/>
      <dgm:t>
        <a:bodyPr/>
        <a:lstStyle/>
        <a:p>
          <a:endParaRPr lang="en-US"/>
        </a:p>
      </dgm:t>
    </dgm:pt>
    <dgm:pt modelId="{855ED24C-1F7E-4C2B-9D54-5ABF3F29899F}" type="pres">
      <dgm:prSet presAssocID="{4269488B-D8DD-4280-ABFC-77F1B3C4401E}" presName="root" presStyleCnt="0">
        <dgm:presLayoutVars>
          <dgm:dir/>
          <dgm:resizeHandles val="exact"/>
        </dgm:presLayoutVars>
      </dgm:prSet>
      <dgm:spPr/>
    </dgm:pt>
    <dgm:pt modelId="{94C993B1-2882-47D4-8618-B9E4F78FAC2A}" type="pres">
      <dgm:prSet presAssocID="{C9CA8199-34C2-40B8-8626-90654B6C4C7C}" presName="compNode" presStyleCnt="0"/>
      <dgm:spPr/>
    </dgm:pt>
    <dgm:pt modelId="{349061DF-7DC3-4833-8DF2-3DAEE8F501CB}" type="pres">
      <dgm:prSet presAssocID="{C9CA8199-34C2-40B8-8626-90654B6C4C7C}" presName="bgRect" presStyleLbl="bgShp" presStyleIdx="0" presStyleCnt="5"/>
      <dgm:spPr/>
    </dgm:pt>
    <dgm:pt modelId="{4DCB737B-DA12-4B70-B112-072DCEDF63F7}" type="pres">
      <dgm:prSet presAssocID="{C9CA8199-34C2-40B8-8626-90654B6C4C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989C4971-999B-4D05-93EF-13FCA019C027}" type="pres">
      <dgm:prSet presAssocID="{C9CA8199-34C2-40B8-8626-90654B6C4C7C}" presName="spaceRect" presStyleCnt="0"/>
      <dgm:spPr/>
    </dgm:pt>
    <dgm:pt modelId="{960EFD21-9E48-4686-BCDA-79FA38E22F79}" type="pres">
      <dgm:prSet presAssocID="{C9CA8199-34C2-40B8-8626-90654B6C4C7C}" presName="parTx" presStyleLbl="revTx" presStyleIdx="0" presStyleCnt="5">
        <dgm:presLayoutVars>
          <dgm:chMax val="0"/>
          <dgm:chPref val="0"/>
        </dgm:presLayoutVars>
      </dgm:prSet>
      <dgm:spPr/>
    </dgm:pt>
    <dgm:pt modelId="{D05BA8D1-5801-4BC5-B9B0-1E570F31BBA7}" type="pres">
      <dgm:prSet presAssocID="{55086E39-1B5B-467A-BC58-0B2BCC663C17}" presName="sibTrans" presStyleCnt="0"/>
      <dgm:spPr/>
    </dgm:pt>
    <dgm:pt modelId="{A008700B-B0B4-487E-955F-FC7ADD6B880A}" type="pres">
      <dgm:prSet presAssocID="{569611B9-9B12-4404-BF81-0D2F17F688AC}" presName="compNode" presStyleCnt="0"/>
      <dgm:spPr/>
    </dgm:pt>
    <dgm:pt modelId="{18E2577C-CAAD-48BA-A158-6ED3F71CE7BF}" type="pres">
      <dgm:prSet presAssocID="{569611B9-9B12-4404-BF81-0D2F17F688AC}" presName="bgRect" presStyleLbl="bgShp" presStyleIdx="1" presStyleCnt="5"/>
      <dgm:spPr/>
    </dgm:pt>
    <dgm:pt modelId="{26D19A40-E16C-43C7-AE1B-3F9C960F4E50}" type="pres">
      <dgm:prSet presAssocID="{569611B9-9B12-4404-BF81-0D2F17F688A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24B7070-B6AA-48D5-BE0E-6AEE8836F1E2}" type="pres">
      <dgm:prSet presAssocID="{569611B9-9B12-4404-BF81-0D2F17F688AC}" presName="spaceRect" presStyleCnt="0"/>
      <dgm:spPr/>
    </dgm:pt>
    <dgm:pt modelId="{5E639EF9-9F91-4575-9B50-BA921410C9B1}" type="pres">
      <dgm:prSet presAssocID="{569611B9-9B12-4404-BF81-0D2F17F688AC}" presName="parTx" presStyleLbl="revTx" presStyleIdx="1" presStyleCnt="5">
        <dgm:presLayoutVars>
          <dgm:chMax val="0"/>
          <dgm:chPref val="0"/>
        </dgm:presLayoutVars>
      </dgm:prSet>
      <dgm:spPr/>
    </dgm:pt>
    <dgm:pt modelId="{374C793D-D437-4DDF-9FF0-D553DEF6CFD7}" type="pres">
      <dgm:prSet presAssocID="{5473F29E-C8A4-476F-8A13-BCB14B78B902}" presName="sibTrans" presStyleCnt="0"/>
      <dgm:spPr/>
    </dgm:pt>
    <dgm:pt modelId="{9A8FAFA6-5219-4327-8CB1-271399F76B36}" type="pres">
      <dgm:prSet presAssocID="{D780BE1A-3069-42BD-A597-8E5CCABD11F2}" presName="compNode" presStyleCnt="0"/>
      <dgm:spPr/>
    </dgm:pt>
    <dgm:pt modelId="{C5D8720A-381D-4317-8F9C-E5A38A7054D7}" type="pres">
      <dgm:prSet presAssocID="{D780BE1A-3069-42BD-A597-8E5CCABD11F2}" presName="bgRect" presStyleLbl="bgShp" presStyleIdx="2" presStyleCnt="5"/>
      <dgm:spPr/>
    </dgm:pt>
    <dgm:pt modelId="{9404CDBF-EFFB-415D-8A15-56CB4C6E61B5}" type="pres">
      <dgm:prSet presAssocID="{D780BE1A-3069-42BD-A597-8E5CCABD11F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695207A-CF51-46C6-B2D5-58B0208FA97F}" type="pres">
      <dgm:prSet presAssocID="{D780BE1A-3069-42BD-A597-8E5CCABD11F2}" presName="spaceRect" presStyleCnt="0"/>
      <dgm:spPr/>
    </dgm:pt>
    <dgm:pt modelId="{172EFFF7-397B-4F27-A75A-09907B3722AD}" type="pres">
      <dgm:prSet presAssocID="{D780BE1A-3069-42BD-A597-8E5CCABD11F2}" presName="parTx" presStyleLbl="revTx" presStyleIdx="2" presStyleCnt="5">
        <dgm:presLayoutVars>
          <dgm:chMax val="0"/>
          <dgm:chPref val="0"/>
        </dgm:presLayoutVars>
      </dgm:prSet>
      <dgm:spPr/>
    </dgm:pt>
    <dgm:pt modelId="{0F7C7F76-9343-4979-A0F6-C0853BD23544}" type="pres">
      <dgm:prSet presAssocID="{5BA78A66-7A0F-4952-AD63-045051C3EF8B}" presName="sibTrans" presStyleCnt="0"/>
      <dgm:spPr/>
    </dgm:pt>
    <dgm:pt modelId="{BAF0E8C0-BF66-43FF-8499-D94511AB3F06}" type="pres">
      <dgm:prSet presAssocID="{8CBA1CC8-199E-4AC2-81B8-FB8DFE865B1A}" presName="compNode" presStyleCnt="0"/>
      <dgm:spPr/>
    </dgm:pt>
    <dgm:pt modelId="{8C1ED3E7-C2C4-485B-A618-9659FFEABAB5}" type="pres">
      <dgm:prSet presAssocID="{8CBA1CC8-199E-4AC2-81B8-FB8DFE865B1A}" presName="bgRect" presStyleLbl="bgShp" presStyleIdx="3" presStyleCnt="5"/>
      <dgm:spPr/>
    </dgm:pt>
    <dgm:pt modelId="{FDD9DA37-97B2-4CB7-A14A-B780EE47BB47}" type="pres">
      <dgm:prSet presAssocID="{8CBA1CC8-199E-4AC2-81B8-FB8DFE865B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5E297056-8D79-48D0-BAC8-92533A2E4AA9}" type="pres">
      <dgm:prSet presAssocID="{8CBA1CC8-199E-4AC2-81B8-FB8DFE865B1A}" presName="spaceRect" presStyleCnt="0"/>
      <dgm:spPr/>
    </dgm:pt>
    <dgm:pt modelId="{49C7576E-2918-4894-BF40-1F64092E3623}" type="pres">
      <dgm:prSet presAssocID="{8CBA1CC8-199E-4AC2-81B8-FB8DFE865B1A}" presName="parTx" presStyleLbl="revTx" presStyleIdx="3" presStyleCnt="5">
        <dgm:presLayoutVars>
          <dgm:chMax val="0"/>
          <dgm:chPref val="0"/>
        </dgm:presLayoutVars>
      </dgm:prSet>
      <dgm:spPr/>
    </dgm:pt>
    <dgm:pt modelId="{FAA32B33-D03A-4DF1-9219-22635A00115B}" type="pres">
      <dgm:prSet presAssocID="{82AF4684-A45A-4E50-830D-4BFFF391F4B1}" presName="sibTrans" presStyleCnt="0"/>
      <dgm:spPr/>
    </dgm:pt>
    <dgm:pt modelId="{4DB6EF54-B0EB-44CB-B195-8AD4D52E9EB9}" type="pres">
      <dgm:prSet presAssocID="{E7BDEA51-0154-49C6-B936-5620E346E6FB}" presName="compNode" presStyleCnt="0"/>
      <dgm:spPr/>
    </dgm:pt>
    <dgm:pt modelId="{9F882809-1A8C-4AAA-9EFE-8CCA4FCF9051}" type="pres">
      <dgm:prSet presAssocID="{E7BDEA51-0154-49C6-B936-5620E346E6FB}" presName="bgRect" presStyleLbl="bgShp" presStyleIdx="4" presStyleCnt="5"/>
      <dgm:spPr/>
    </dgm:pt>
    <dgm:pt modelId="{9784EBA8-EC3C-4427-BC55-713F8DA34E24}" type="pres">
      <dgm:prSet presAssocID="{E7BDEA51-0154-49C6-B936-5620E346E6F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0225727E-DABA-437E-A9E8-42152E1A89E3}" type="pres">
      <dgm:prSet presAssocID="{E7BDEA51-0154-49C6-B936-5620E346E6FB}" presName="spaceRect" presStyleCnt="0"/>
      <dgm:spPr/>
    </dgm:pt>
    <dgm:pt modelId="{D26A4D3E-C010-4B4D-B5DD-A1F1858DB1DE}" type="pres">
      <dgm:prSet presAssocID="{E7BDEA51-0154-49C6-B936-5620E346E6F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2B84215-9CA6-446E-AB56-A01360C9CC10}" srcId="{4269488B-D8DD-4280-ABFC-77F1B3C4401E}" destId="{D780BE1A-3069-42BD-A597-8E5CCABD11F2}" srcOrd="2" destOrd="0" parTransId="{08FFBFBB-DD9A-40A9-AE2B-40E64AF2D938}" sibTransId="{5BA78A66-7A0F-4952-AD63-045051C3EF8B}"/>
    <dgm:cxn modelId="{98CFC51B-4858-45BD-8243-56004069FCC1}" type="presOf" srcId="{D780BE1A-3069-42BD-A597-8E5CCABD11F2}" destId="{172EFFF7-397B-4F27-A75A-09907B3722AD}" srcOrd="0" destOrd="0" presId="urn:microsoft.com/office/officeart/2018/2/layout/IconVerticalSolidList"/>
    <dgm:cxn modelId="{5CD21F25-A308-42C8-B9EC-1415F1861396}" type="presOf" srcId="{4269488B-D8DD-4280-ABFC-77F1B3C4401E}" destId="{855ED24C-1F7E-4C2B-9D54-5ABF3F29899F}" srcOrd="0" destOrd="0" presId="urn:microsoft.com/office/officeart/2018/2/layout/IconVerticalSolidList"/>
    <dgm:cxn modelId="{AB211430-8F72-44B3-95E5-249E3C7BBE1C}" type="presOf" srcId="{C9CA8199-34C2-40B8-8626-90654B6C4C7C}" destId="{960EFD21-9E48-4686-BCDA-79FA38E22F79}" srcOrd="0" destOrd="0" presId="urn:microsoft.com/office/officeart/2018/2/layout/IconVerticalSolidList"/>
    <dgm:cxn modelId="{5F801A9C-2417-44CE-9035-DC11461307E3}" srcId="{4269488B-D8DD-4280-ABFC-77F1B3C4401E}" destId="{E7BDEA51-0154-49C6-B936-5620E346E6FB}" srcOrd="4" destOrd="0" parTransId="{D7CF6A6C-D7B4-4A43-B627-808630011610}" sibTransId="{23A862DB-DA03-4A4E-A08D-5D60239B3313}"/>
    <dgm:cxn modelId="{8B041DAA-68AD-4FE3-9A01-ECB448C17463}" type="presOf" srcId="{8CBA1CC8-199E-4AC2-81B8-FB8DFE865B1A}" destId="{49C7576E-2918-4894-BF40-1F64092E3623}" srcOrd="0" destOrd="0" presId="urn:microsoft.com/office/officeart/2018/2/layout/IconVerticalSolidList"/>
    <dgm:cxn modelId="{A1929FB5-4C21-4D32-9DE5-D7700E60A40B}" srcId="{4269488B-D8DD-4280-ABFC-77F1B3C4401E}" destId="{569611B9-9B12-4404-BF81-0D2F17F688AC}" srcOrd="1" destOrd="0" parTransId="{C86539CD-30A9-4E4D-8C83-6D18A21F7E25}" sibTransId="{5473F29E-C8A4-476F-8A13-BCB14B78B902}"/>
    <dgm:cxn modelId="{33A83DC9-3F35-4606-8360-CE471B316104}" srcId="{4269488B-D8DD-4280-ABFC-77F1B3C4401E}" destId="{8CBA1CC8-199E-4AC2-81B8-FB8DFE865B1A}" srcOrd="3" destOrd="0" parTransId="{960D1815-9DB4-4E43-864B-53F2E1EA9356}" sibTransId="{82AF4684-A45A-4E50-830D-4BFFF391F4B1}"/>
    <dgm:cxn modelId="{60F226CA-524A-49A6-883E-21C7E171EFDF}" type="presOf" srcId="{569611B9-9B12-4404-BF81-0D2F17F688AC}" destId="{5E639EF9-9F91-4575-9B50-BA921410C9B1}" srcOrd="0" destOrd="0" presId="urn:microsoft.com/office/officeart/2018/2/layout/IconVerticalSolidList"/>
    <dgm:cxn modelId="{1AC7A2DC-2EE6-433B-AD04-C6C85024FB8D}" srcId="{4269488B-D8DD-4280-ABFC-77F1B3C4401E}" destId="{C9CA8199-34C2-40B8-8626-90654B6C4C7C}" srcOrd="0" destOrd="0" parTransId="{04899FAE-9FE4-4E37-82EA-0660055EAD0E}" sibTransId="{55086E39-1B5B-467A-BC58-0B2BCC663C17}"/>
    <dgm:cxn modelId="{FB3BC1ED-4288-48D0-82AB-1019B1D5FF62}" type="presOf" srcId="{E7BDEA51-0154-49C6-B936-5620E346E6FB}" destId="{D26A4D3E-C010-4B4D-B5DD-A1F1858DB1DE}" srcOrd="0" destOrd="0" presId="urn:microsoft.com/office/officeart/2018/2/layout/IconVerticalSolidList"/>
    <dgm:cxn modelId="{F3E82122-E949-4483-9890-2F5405E57ADC}" type="presParOf" srcId="{855ED24C-1F7E-4C2B-9D54-5ABF3F29899F}" destId="{94C993B1-2882-47D4-8618-B9E4F78FAC2A}" srcOrd="0" destOrd="0" presId="urn:microsoft.com/office/officeart/2018/2/layout/IconVerticalSolidList"/>
    <dgm:cxn modelId="{52E58AF0-F4F4-449A-B7D7-92298445090D}" type="presParOf" srcId="{94C993B1-2882-47D4-8618-B9E4F78FAC2A}" destId="{349061DF-7DC3-4833-8DF2-3DAEE8F501CB}" srcOrd="0" destOrd="0" presId="urn:microsoft.com/office/officeart/2018/2/layout/IconVerticalSolidList"/>
    <dgm:cxn modelId="{1E9C1543-AC67-41E1-AEE2-106219BD05D5}" type="presParOf" srcId="{94C993B1-2882-47D4-8618-B9E4F78FAC2A}" destId="{4DCB737B-DA12-4B70-B112-072DCEDF63F7}" srcOrd="1" destOrd="0" presId="urn:microsoft.com/office/officeart/2018/2/layout/IconVerticalSolidList"/>
    <dgm:cxn modelId="{91D9D020-CC55-47A7-9B6B-B61569B51893}" type="presParOf" srcId="{94C993B1-2882-47D4-8618-B9E4F78FAC2A}" destId="{989C4971-999B-4D05-93EF-13FCA019C027}" srcOrd="2" destOrd="0" presId="urn:microsoft.com/office/officeart/2018/2/layout/IconVerticalSolidList"/>
    <dgm:cxn modelId="{31EA0789-132A-4C2C-9EB2-19181377D1EE}" type="presParOf" srcId="{94C993B1-2882-47D4-8618-B9E4F78FAC2A}" destId="{960EFD21-9E48-4686-BCDA-79FA38E22F79}" srcOrd="3" destOrd="0" presId="urn:microsoft.com/office/officeart/2018/2/layout/IconVerticalSolidList"/>
    <dgm:cxn modelId="{39C77345-6A70-45C0-A8C7-C9EF5B2ACC34}" type="presParOf" srcId="{855ED24C-1F7E-4C2B-9D54-5ABF3F29899F}" destId="{D05BA8D1-5801-4BC5-B9B0-1E570F31BBA7}" srcOrd="1" destOrd="0" presId="urn:microsoft.com/office/officeart/2018/2/layout/IconVerticalSolidList"/>
    <dgm:cxn modelId="{F82360EF-D510-4903-9A11-03C5876ABFD2}" type="presParOf" srcId="{855ED24C-1F7E-4C2B-9D54-5ABF3F29899F}" destId="{A008700B-B0B4-487E-955F-FC7ADD6B880A}" srcOrd="2" destOrd="0" presId="urn:microsoft.com/office/officeart/2018/2/layout/IconVerticalSolidList"/>
    <dgm:cxn modelId="{49FF5AA7-C8C1-4610-8C34-4B2E32F401B3}" type="presParOf" srcId="{A008700B-B0B4-487E-955F-FC7ADD6B880A}" destId="{18E2577C-CAAD-48BA-A158-6ED3F71CE7BF}" srcOrd="0" destOrd="0" presId="urn:microsoft.com/office/officeart/2018/2/layout/IconVerticalSolidList"/>
    <dgm:cxn modelId="{D2BA3B54-52DB-4B64-98C2-022CACA06755}" type="presParOf" srcId="{A008700B-B0B4-487E-955F-FC7ADD6B880A}" destId="{26D19A40-E16C-43C7-AE1B-3F9C960F4E50}" srcOrd="1" destOrd="0" presId="urn:microsoft.com/office/officeart/2018/2/layout/IconVerticalSolidList"/>
    <dgm:cxn modelId="{BC821818-D2CE-4252-8B26-CC5C8E68754D}" type="presParOf" srcId="{A008700B-B0B4-487E-955F-FC7ADD6B880A}" destId="{424B7070-B6AA-48D5-BE0E-6AEE8836F1E2}" srcOrd="2" destOrd="0" presId="urn:microsoft.com/office/officeart/2018/2/layout/IconVerticalSolidList"/>
    <dgm:cxn modelId="{618C19D8-9D6B-4075-8D80-DFDEFDB0A8EA}" type="presParOf" srcId="{A008700B-B0B4-487E-955F-FC7ADD6B880A}" destId="{5E639EF9-9F91-4575-9B50-BA921410C9B1}" srcOrd="3" destOrd="0" presId="urn:microsoft.com/office/officeart/2018/2/layout/IconVerticalSolidList"/>
    <dgm:cxn modelId="{E8F279F3-D439-4550-9BA8-C9CBC7E042FF}" type="presParOf" srcId="{855ED24C-1F7E-4C2B-9D54-5ABF3F29899F}" destId="{374C793D-D437-4DDF-9FF0-D553DEF6CFD7}" srcOrd="3" destOrd="0" presId="urn:microsoft.com/office/officeart/2018/2/layout/IconVerticalSolidList"/>
    <dgm:cxn modelId="{F2E0769C-2CF6-4E50-9D19-1A18B96DA14C}" type="presParOf" srcId="{855ED24C-1F7E-4C2B-9D54-5ABF3F29899F}" destId="{9A8FAFA6-5219-4327-8CB1-271399F76B36}" srcOrd="4" destOrd="0" presId="urn:microsoft.com/office/officeart/2018/2/layout/IconVerticalSolidList"/>
    <dgm:cxn modelId="{35103481-BFE9-4153-99FD-FFC785D5E109}" type="presParOf" srcId="{9A8FAFA6-5219-4327-8CB1-271399F76B36}" destId="{C5D8720A-381D-4317-8F9C-E5A38A7054D7}" srcOrd="0" destOrd="0" presId="urn:microsoft.com/office/officeart/2018/2/layout/IconVerticalSolidList"/>
    <dgm:cxn modelId="{986AF33F-9DB6-4055-A6F6-E2662C01C0DA}" type="presParOf" srcId="{9A8FAFA6-5219-4327-8CB1-271399F76B36}" destId="{9404CDBF-EFFB-415D-8A15-56CB4C6E61B5}" srcOrd="1" destOrd="0" presId="urn:microsoft.com/office/officeart/2018/2/layout/IconVerticalSolidList"/>
    <dgm:cxn modelId="{1663A51B-B17F-4FD5-8EBF-F05B0315BEC9}" type="presParOf" srcId="{9A8FAFA6-5219-4327-8CB1-271399F76B36}" destId="{1695207A-CF51-46C6-B2D5-58B0208FA97F}" srcOrd="2" destOrd="0" presId="urn:microsoft.com/office/officeart/2018/2/layout/IconVerticalSolidList"/>
    <dgm:cxn modelId="{A174E950-06CA-44D5-89ED-DC7072FB713A}" type="presParOf" srcId="{9A8FAFA6-5219-4327-8CB1-271399F76B36}" destId="{172EFFF7-397B-4F27-A75A-09907B3722AD}" srcOrd="3" destOrd="0" presId="urn:microsoft.com/office/officeart/2018/2/layout/IconVerticalSolidList"/>
    <dgm:cxn modelId="{F95076D9-B714-48AA-99C7-1E6F1C301FD3}" type="presParOf" srcId="{855ED24C-1F7E-4C2B-9D54-5ABF3F29899F}" destId="{0F7C7F76-9343-4979-A0F6-C0853BD23544}" srcOrd="5" destOrd="0" presId="urn:microsoft.com/office/officeart/2018/2/layout/IconVerticalSolidList"/>
    <dgm:cxn modelId="{8C416F03-8FE3-4E4E-8C6C-C786DA88881F}" type="presParOf" srcId="{855ED24C-1F7E-4C2B-9D54-5ABF3F29899F}" destId="{BAF0E8C0-BF66-43FF-8499-D94511AB3F06}" srcOrd="6" destOrd="0" presId="urn:microsoft.com/office/officeart/2018/2/layout/IconVerticalSolidList"/>
    <dgm:cxn modelId="{C8F37E77-A6D3-4820-BB33-9E394A6BDF09}" type="presParOf" srcId="{BAF0E8C0-BF66-43FF-8499-D94511AB3F06}" destId="{8C1ED3E7-C2C4-485B-A618-9659FFEABAB5}" srcOrd="0" destOrd="0" presId="urn:microsoft.com/office/officeart/2018/2/layout/IconVerticalSolidList"/>
    <dgm:cxn modelId="{408FEC28-EC19-42C7-9994-E5F87619236C}" type="presParOf" srcId="{BAF0E8C0-BF66-43FF-8499-D94511AB3F06}" destId="{FDD9DA37-97B2-4CB7-A14A-B780EE47BB47}" srcOrd="1" destOrd="0" presId="urn:microsoft.com/office/officeart/2018/2/layout/IconVerticalSolidList"/>
    <dgm:cxn modelId="{07FD04C8-EF37-4CAE-92DA-BA4A1DD4CFAF}" type="presParOf" srcId="{BAF0E8C0-BF66-43FF-8499-D94511AB3F06}" destId="{5E297056-8D79-48D0-BAC8-92533A2E4AA9}" srcOrd="2" destOrd="0" presId="urn:microsoft.com/office/officeart/2018/2/layout/IconVerticalSolidList"/>
    <dgm:cxn modelId="{8B87B281-56CA-470D-AC5B-15B0D7B2D317}" type="presParOf" srcId="{BAF0E8C0-BF66-43FF-8499-D94511AB3F06}" destId="{49C7576E-2918-4894-BF40-1F64092E3623}" srcOrd="3" destOrd="0" presId="urn:microsoft.com/office/officeart/2018/2/layout/IconVerticalSolidList"/>
    <dgm:cxn modelId="{EE61A1FA-6180-407C-A801-3CEA1CFBF33A}" type="presParOf" srcId="{855ED24C-1F7E-4C2B-9D54-5ABF3F29899F}" destId="{FAA32B33-D03A-4DF1-9219-22635A00115B}" srcOrd="7" destOrd="0" presId="urn:microsoft.com/office/officeart/2018/2/layout/IconVerticalSolidList"/>
    <dgm:cxn modelId="{BC5F256E-0B83-4D4E-8402-D364230077D4}" type="presParOf" srcId="{855ED24C-1F7E-4C2B-9D54-5ABF3F29899F}" destId="{4DB6EF54-B0EB-44CB-B195-8AD4D52E9EB9}" srcOrd="8" destOrd="0" presId="urn:microsoft.com/office/officeart/2018/2/layout/IconVerticalSolidList"/>
    <dgm:cxn modelId="{4FAE1239-71FA-49D5-BF0C-1E7CB7AC23AE}" type="presParOf" srcId="{4DB6EF54-B0EB-44CB-B195-8AD4D52E9EB9}" destId="{9F882809-1A8C-4AAA-9EFE-8CCA4FCF9051}" srcOrd="0" destOrd="0" presId="urn:microsoft.com/office/officeart/2018/2/layout/IconVerticalSolidList"/>
    <dgm:cxn modelId="{A3720568-56F2-4367-BC36-B7C9412C0484}" type="presParOf" srcId="{4DB6EF54-B0EB-44CB-B195-8AD4D52E9EB9}" destId="{9784EBA8-EC3C-4427-BC55-713F8DA34E24}" srcOrd="1" destOrd="0" presId="urn:microsoft.com/office/officeart/2018/2/layout/IconVerticalSolidList"/>
    <dgm:cxn modelId="{268AD441-AAB4-4865-94B3-866CB7E00359}" type="presParOf" srcId="{4DB6EF54-B0EB-44CB-B195-8AD4D52E9EB9}" destId="{0225727E-DABA-437E-A9E8-42152E1A89E3}" srcOrd="2" destOrd="0" presId="urn:microsoft.com/office/officeart/2018/2/layout/IconVerticalSolidList"/>
    <dgm:cxn modelId="{F4D8E8A7-3DCB-4C23-9131-9BB009724AAF}" type="presParOf" srcId="{4DB6EF54-B0EB-44CB-B195-8AD4D52E9EB9}" destId="{D26A4D3E-C010-4B4D-B5DD-A1F1858DB1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982078A-5085-4C23-9D71-2E8B6D0B0D1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E0DCA4-5713-494B-AC27-DD35DDBA8E8D}">
      <dgm:prSet/>
      <dgm:spPr/>
      <dgm:t>
        <a:bodyPr/>
        <a:lstStyle/>
        <a:p>
          <a:r>
            <a:rPr lang="en-GB"/>
            <a:t>UK –prepared, clear , direct communication, based on logic and certified facts, professionalism, open communication, but polite</a:t>
          </a:r>
          <a:endParaRPr lang="en-US"/>
        </a:p>
      </dgm:t>
    </dgm:pt>
    <dgm:pt modelId="{EF3DB6A9-6C6C-45FF-BD3D-07EF26960CDF}" type="parTrans" cxnId="{DF7BD523-AB58-4641-BECD-089BE085DB46}">
      <dgm:prSet/>
      <dgm:spPr/>
      <dgm:t>
        <a:bodyPr/>
        <a:lstStyle/>
        <a:p>
          <a:endParaRPr lang="en-US"/>
        </a:p>
      </dgm:t>
    </dgm:pt>
    <dgm:pt modelId="{9E67BF6B-DEF4-420A-B7B3-B3A87A0FFA80}" type="sibTrans" cxnId="{DF7BD523-AB58-4641-BECD-089BE085DB46}">
      <dgm:prSet/>
      <dgm:spPr/>
      <dgm:t>
        <a:bodyPr/>
        <a:lstStyle/>
        <a:p>
          <a:endParaRPr lang="en-US"/>
        </a:p>
      </dgm:t>
    </dgm:pt>
    <dgm:pt modelId="{051078D0-CC38-4D27-A50C-22C2513A0E8B}">
      <dgm:prSet/>
      <dgm:spPr/>
      <dgm:t>
        <a:bodyPr/>
        <a:lstStyle/>
        <a:p>
          <a:r>
            <a:rPr lang="en-GB"/>
            <a:t>China – values relationship building before sealing deals, flexibility and patience. Decision making is slow, influenced by hierarchy and trust.</a:t>
          </a:r>
          <a:endParaRPr lang="en-US"/>
        </a:p>
      </dgm:t>
    </dgm:pt>
    <dgm:pt modelId="{FC908BA2-0028-4543-8959-96BCC4930450}" type="parTrans" cxnId="{26F4C334-6BCE-408C-B782-A6FB2657084E}">
      <dgm:prSet/>
      <dgm:spPr/>
      <dgm:t>
        <a:bodyPr/>
        <a:lstStyle/>
        <a:p>
          <a:endParaRPr lang="en-US"/>
        </a:p>
      </dgm:t>
    </dgm:pt>
    <dgm:pt modelId="{68BF1116-D444-49F0-8758-FD8DDD02330B}" type="sibTrans" cxnId="{26F4C334-6BCE-408C-B782-A6FB2657084E}">
      <dgm:prSet/>
      <dgm:spPr/>
      <dgm:t>
        <a:bodyPr/>
        <a:lstStyle/>
        <a:p>
          <a:endParaRPr lang="en-US"/>
        </a:p>
      </dgm:t>
    </dgm:pt>
    <dgm:pt modelId="{BFC9569B-AC21-492D-BB9A-F800DE530434}" type="pres">
      <dgm:prSet presAssocID="{2982078A-5085-4C23-9D71-2E8B6D0B0D19}" presName="linear" presStyleCnt="0">
        <dgm:presLayoutVars>
          <dgm:animLvl val="lvl"/>
          <dgm:resizeHandles val="exact"/>
        </dgm:presLayoutVars>
      </dgm:prSet>
      <dgm:spPr/>
    </dgm:pt>
    <dgm:pt modelId="{63BDBDE3-9A47-4F9B-A96A-6FB9C6EB4E0E}" type="pres">
      <dgm:prSet presAssocID="{48E0DCA4-5713-494B-AC27-DD35DDBA8E8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DE12B7-2E5D-43E7-BA58-584697DBF5CD}" type="pres">
      <dgm:prSet presAssocID="{9E67BF6B-DEF4-420A-B7B3-B3A87A0FFA80}" presName="spacer" presStyleCnt="0"/>
      <dgm:spPr/>
    </dgm:pt>
    <dgm:pt modelId="{F967415A-8293-4DDA-B9AE-F928F64E1A77}" type="pres">
      <dgm:prSet presAssocID="{051078D0-CC38-4D27-A50C-22C2513A0E8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A4A0D05-E9AB-4092-B2E4-F1AB1CFC4770}" type="presOf" srcId="{051078D0-CC38-4D27-A50C-22C2513A0E8B}" destId="{F967415A-8293-4DDA-B9AE-F928F64E1A77}" srcOrd="0" destOrd="0" presId="urn:microsoft.com/office/officeart/2005/8/layout/vList2"/>
    <dgm:cxn modelId="{0AF18E19-1DF6-4D50-B8D5-F65FD1A72DC7}" type="presOf" srcId="{48E0DCA4-5713-494B-AC27-DD35DDBA8E8D}" destId="{63BDBDE3-9A47-4F9B-A96A-6FB9C6EB4E0E}" srcOrd="0" destOrd="0" presId="urn:microsoft.com/office/officeart/2005/8/layout/vList2"/>
    <dgm:cxn modelId="{3DAAE51A-334C-41A9-B0BC-0AC159006CEC}" type="presOf" srcId="{2982078A-5085-4C23-9D71-2E8B6D0B0D19}" destId="{BFC9569B-AC21-492D-BB9A-F800DE530434}" srcOrd="0" destOrd="0" presId="urn:microsoft.com/office/officeart/2005/8/layout/vList2"/>
    <dgm:cxn modelId="{DF7BD523-AB58-4641-BECD-089BE085DB46}" srcId="{2982078A-5085-4C23-9D71-2E8B6D0B0D19}" destId="{48E0DCA4-5713-494B-AC27-DD35DDBA8E8D}" srcOrd="0" destOrd="0" parTransId="{EF3DB6A9-6C6C-45FF-BD3D-07EF26960CDF}" sibTransId="{9E67BF6B-DEF4-420A-B7B3-B3A87A0FFA80}"/>
    <dgm:cxn modelId="{26F4C334-6BCE-408C-B782-A6FB2657084E}" srcId="{2982078A-5085-4C23-9D71-2E8B6D0B0D19}" destId="{051078D0-CC38-4D27-A50C-22C2513A0E8B}" srcOrd="1" destOrd="0" parTransId="{FC908BA2-0028-4543-8959-96BCC4930450}" sibTransId="{68BF1116-D444-49F0-8758-FD8DDD02330B}"/>
    <dgm:cxn modelId="{11A83DF9-30D2-4E04-8FC5-73479C81A582}" type="presParOf" srcId="{BFC9569B-AC21-492D-BB9A-F800DE530434}" destId="{63BDBDE3-9A47-4F9B-A96A-6FB9C6EB4E0E}" srcOrd="0" destOrd="0" presId="urn:microsoft.com/office/officeart/2005/8/layout/vList2"/>
    <dgm:cxn modelId="{49ED2571-D30D-470B-B627-99511ABCFF3B}" type="presParOf" srcId="{BFC9569B-AC21-492D-BB9A-F800DE530434}" destId="{A4DE12B7-2E5D-43E7-BA58-584697DBF5CD}" srcOrd="1" destOrd="0" presId="urn:microsoft.com/office/officeart/2005/8/layout/vList2"/>
    <dgm:cxn modelId="{2193B662-DFE2-4779-B5DA-B5B7127B7269}" type="presParOf" srcId="{BFC9569B-AC21-492D-BB9A-F800DE530434}" destId="{F967415A-8293-4DDA-B9AE-F928F64E1A7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DC472C4-4965-4CF4-8840-A68AD2575F5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076DC5E-0313-4DB7-ABD9-1858067D618C}">
      <dgm:prSet/>
      <dgm:spPr/>
      <dgm:t>
        <a:bodyPr/>
        <a:lstStyle/>
        <a:p>
          <a:r>
            <a:rPr lang="en-GB" dirty="0"/>
            <a:t>For Primark to succeed in negotiation, it should invest time in building relationships before doing business.</a:t>
          </a:r>
          <a:endParaRPr lang="en-US" dirty="0"/>
        </a:p>
      </dgm:t>
    </dgm:pt>
    <dgm:pt modelId="{D0767E7D-8D22-4B33-9070-A24FB7DF2AEB}" type="parTrans" cxnId="{991DD518-2FBC-46A4-A5DF-44F5BB557D36}">
      <dgm:prSet/>
      <dgm:spPr/>
      <dgm:t>
        <a:bodyPr/>
        <a:lstStyle/>
        <a:p>
          <a:endParaRPr lang="en-US"/>
        </a:p>
      </dgm:t>
    </dgm:pt>
    <dgm:pt modelId="{836AFE7D-6F79-4AED-86DA-9E77C3DAF3F1}" type="sibTrans" cxnId="{991DD518-2FBC-46A4-A5DF-44F5BB557D36}">
      <dgm:prSet/>
      <dgm:spPr/>
      <dgm:t>
        <a:bodyPr/>
        <a:lstStyle/>
        <a:p>
          <a:endParaRPr lang="en-US"/>
        </a:p>
      </dgm:t>
    </dgm:pt>
    <dgm:pt modelId="{4F16E04D-005E-4ED9-9071-0C6CC1744CDA}">
      <dgm:prSet/>
      <dgm:spPr/>
      <dgm:t>
        <a:bodyPr/>
        <a:lstStyle/>
        <a:p>
          <a:r>
            <a:rPr lang="en-GB"/>
            <a:t>Respect hierachy and the decision-making process to avoid offending</a:t>
          </a:r>
          <a:endParaRPr lang="en-US"/>
        </a:p>
      </dgm:t>
    </dgm:pt>
    <dgm:pt modelId="{A4CEC791-CC3B-453C-9EB0-1F7ADBAA0A77}" type="parTrans" cxnId="{FC7FBD45-71E9-427F-8BC5-2CFDFF63A581}">
      <dgm:prSet/>
      <dgm:spPr/>
      <dgm:t>
        <a:bodyPr/>
        <a:lstStyle/>
        <a:p>
          <a:endParaRPr lang="en-US"/>
        </a:p>
      </dgm:t>
    </dgm:pt>
    <dgm:pt modelId="{DAFF44F9-9982-4485-B3D2-07EE7E756E42}" type="sibTrans" cxnId="{FC7FBD45-71E9-427F-8BC5-2CFDFF63A581}">
      <dgm:prSet/>
      <dgm:spPr/>
      <dgm:t>
        <a:bodyPr/>
        <a:lstStyle/>
        <a:p>
          <a:endParaRPr lang="en-US"/>
        </a:p>
      </dgm:t>
    </dgm:pt>
    <dgm:pt modelId="{3EEDC018-D63A-49EC-9FC3-502412881031}">
      <dgm:prSet/>
      <dgm:spPr/>
      <dgm:t>
        <a:bodyPr/>
        <a:lstStyle/>
        <a:p>
          <a:r>
            <a:rPr lang="en-GB"/>
            <a:t>Learn about Chinese culture and familiarize with the non-verbal communication style.</a:t>
          </a:r>
          <a:endParaRPr lang="en-US"/>
        </a:p>
      </dgm:t>
    </dgm:pt>
    <dgm:pt modelId="{B9CF594E-8005-48D5-BE75-29E1962CDC11}" type="parTrans" cxnId="{27EA6C7E-02A4-42DF-8808-19F62E4EE23C}">
      <dgm:prSet/>
      <dgm:spPr/>
      <dgm:t>
        <a:bodyPr/>
        <a:lstStyle/>
        <a:p>
          <a:endParaRPr lang="en-US"/>
        </a:p>
      </dgm:t>
    </dgm:pt>
    <dgm:pt modelId="{AE7B0802-F52F-40C4-B722-302B865E6C10}" type="sibTrans" cxnId="{27EA6C7E-02A4-42DF-8808-19F62E4EE23C}">
      <dgm:prSet/>
      <dgm:spPr/>
      <dgm:t>
        <a:bodyPr/>
        <a:lstStyle/>
        <a:p>
          <a:endParaRPr lang="en-US"/>
        </a:p>
      </dgm:t>
    </dgm:pt>
    <dgm:pt modelId="{6A63148F-73A2-410B-9265-6D8099D4F258}">
      <dgm:prSet/>
      <dgm:spPr/>
      <dgm:t>
        <a:bodyPr/>
        <a:lstStyle/>
        <a:p>
          <a:r>
            <a:rPr lang="en-GB"/>
            <a:t>Adapt to change and contracts flexibility.</a:t>
          </a:r>
          <a:endParaRPr lang="en-US"/>
        </a:p>
      </dgm:t>
    </dgm:pt>
    <dgm:pt modelId="{58082601-329E-4655-951F-3B2449AC44D8}" type="parTrans" cxnId="{42C838E8-A749-42F1-BF46-76FAFDF9D72B}">
      <dgm:prSet/>
      <dgm:spPr/>
      <dgm:t>
        <a:bodyPr/>
        <a:lstStyle/>
        <a:p>
          <a:endParaRPr lang="en-US"/>
        </a:p>
      </dgm:t>
    </dgm:pt>
    <dgm:pt modelId="{DF0EB4D0-B1A8-475A-A42F-F1D447D06CB3}" type="sibTrans" cxnId="{42C838E8-A749-42F1-BF46-76FAFDF9D72B}">
      <dgm:prSet/>
      <dgm:spPr/>
      <dgm:t>
        <a:bodyPr/>
        <a:lstStyle/>
        <a:p>
          <a:endParaRPr lang="en-US"/>
        </a:p>
      </dgm:t>
    </dgm:pt>
    <dgm:pt modelId="{509BBC37-2FC0-4887-B848-BAF18CC4E9A6}" type="pres">
      <dgm:prSet presAssocID="{3DC472C4-4965-4CF4-8840-A68AD2575F54}" presName="root" presStyleCnt="0">
        <dgm:presLayoutVars>
          <dgm:dir/>
          <dgm:resizeHandles val="exact"/>
        </dgm:presLayoutVars>
      </dgm:prSet>
      <dgm:spPr/>
    </dgm:pt>
    <dgm:pt modelId="{C0B0271B-7CAD-4E35-BA19-4C73BDBE2405}" type="pres">
      <dgm:prSet presAssocID="{4076DC5E-0313-4DB7-ABD9-1858067D618C}" presName="compNode" presStyleCnt="0"/>
      <dgm:spPr/>
    </dgm:pt>
    <dgm:pt modelId="{9C990B32-127F-4C4B-8C67-2F73B72D6467}" type="pres">
      <dgm:prSet presAssocID="{4076DC5E-0313-4DB7-ABD9-1858067D61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55B12F6-3E7A-46A4-A817-11CD81D0E430}" type="pres">
      <dgm:prSet presAssocID="{4076DC5E-0313-4DB7-ABD9-1858067D618C}" presName="spaceRect" presStyleCnt="0"/>
      <dgm:spPr/>
    </dgm:pt>
    <dgm:pt modelId="{FB280CA8-658E-455E-A364-13B03FE2A9FC}" type="pres">
      <dgm:prSet presAssocID="{4076DC5E-0313-4DB7-ABD9-1858067D618C}" presName="textRect" presStyleLbl="revTx" presStyleIdx="0" presStyleCnt="4">
        <dgm:presLayoutVars>
          <dgm:chMax val="1"/>
          <dgm:chPref val="1"/>
        </dgm:presLayoutVars>
      </dgm:prSet>
      <dgm:spPr/>
    </dgm:pt>
    <dgm:pt modelId="{1FE43DE9-CAC1-4B43-9F72-B32A1C83543B}" type="pres">
      <dgm:prSet presAssocID="{836AFE7D-6F79-4AED-86DA-9E77C3DAF3F1}" presName="sibTrans" presStyleCnt="0"/>
      <dgm:spPr/>
    </dgm:pt>
    <dgm:pt modelId="{6136E71B-C70D-4C55-8197-2517D4B9A7C7}" type="pres">
      <dgm:prSet presAssocID="{4F16E04D-005E-4ED9-9071-0C6CC1744CDA}" presName="compNode" presStyleCnt="0"/>
      <dgm:spPr/>
    </dgm:pt>
    <dgm:pt modelId="{39E000A5-1136-4A4B-A8A8-5E6B4CD90CFD}" type="pres">
      <dgm:prSet presAssocID="{4F16E04D-005E-4ED9-9071-0C6CC1744C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E74B092-19AA-44F1-9CEF-DB2EB10D8225}" type="pres">
      <dgm:prSet presAssocID="{4F16E04D-005E-4ED9-9071-0C6CC1744CDA}" presName="spaceRect" presStyleCnt="0"/>
      <dgm:spPr/>
    </dgm:pt>
    <dgm:pt modelId="{FCF1FA28-7BBB-4916-BA34-736EE095068D}" type="pres">
      <dgm:prSet presAssocID="{4F16E04D-005E-4ED9-9071-0C6CC1744CDA}" presName="textRect" presStyleLbl="revTx" presStyleIdx="1" presStyleCnt="4">
        <dgm:presLayoutVars>
          <dgm:chMax val="1"/>
          <dgm:chPref val="1"/>
        </dgm:presLayoutVars>
      </dgm:prSet>
      <dgm:spPr/>
    </dgm:pt>
    <dgm:pt modelId="{8856CA51-182C-4DDA-96F5-923068D656E4}" type="pres">
      <dgm:prSet presAssocID="{DAFF44F9-9982-4485-B3D2-07EE7E756E42}" presName="sibTrans" presStyleCnt="0"/>
      <dgm:spPr/>
    </dgm:pt>
    <dgm:pt modelId="{91963388-9C19-4C4F-9558-68068C379D78}" type="pres">
      <dgm:prSet presAssocID="{3EEDC018-D63A-49EC-9FC3-502412881031}" presName="compNode" presStyleCnt="0"/>
      <dgm:spPr/>
    </dgm:pt>
    <dgm:pt modelId="{C99BFFCF-AE7A-4333-9B18-47FF5021D5D2}" type="pres">
      <dgm:prSet presAssocID="{3EEDC018-D63A-49EC-9FC3-50241288103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4F88809-6258-481C-80A0-8D6D88A993E9}" type="pres">
      <dgm:prSet presAssocID="{3EEDC018-D63A-49EC-9FC3-502412881031}" presName="spaceRect" presStyleCnt="0"/>
      <dgm:spPr/>
    </dgm:pt>
    <dgm:pt modelId="{D193DF81-F7F8-43A1-B305-705203D0131B}" type="pres">
      <dgm:prSet presAssocID="{3EEDC018-D63A-49EC-9FC3-502412881031}" presName="textRect" presStyleLbl="revTx" presStyleIdx="2" presStyleCnt="4">
        <dgm:presLayoutVars>
          <dgm:chMax val="1"/>
          <dgm:chPref val="1"/>
        </dgm:presLayoutVars>
      </dgm:prSet>
      <dgm:spPr/>
    </dgm:pt>
    <dgm:pt modelId="{7C6E3137-F553-46CE-B87A-2752CEA94F7E}" type="pres">
      <dgm:prSet presAssocID="{AE7B0802-F52F-40C4-B722-302B865E6C10}" presName="sibTrans" presStyleCnt="0"/>
      <dgm:spPr/>
    </dgm:pt>
    <dgm:pt modelId="{BBF7167C-AF93-432C-92E3-818C3DD135E2}" type="pres">
      <dgm:prSet presAssocID="{6A63148F-73A2-410B-9265-6D8099D4F258}" presName="compNode" presStyleCnt="0"/>
      <dgm:spPr/>
    </dgm:pt>
    <dgm:pt modelId="{9296DCE5-ABC4-4026-8D40-A89A32B3DDFE}" type="pres">
      <dgm:prSet presAssocID="{6A63148F-73A2-410B-9265-6D8099D4F25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A3306E0E-4FF9-4C31-974F-B3B7D8118452}" type="pres">
      <dgm:prSet presAssocID="{6A63148F-73A2-410B-9265-6D8099D4F258}" presName="spaceRect" presStyleCnt="0"/>
      <dgm:spPr/>
    </dgm:pt>
    <dgm:pt modelId="{479085A2-E57E-4323-8574-18D3FA7C1ABF}" type="pres">
      <dgm:prSet presAssocID="{6A63148F-73A2-410B-9265-6D8099D4F25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EDB0F05-389A-4C2F-8B9D-37655E82CC1B}" type="presOf" srcId="{6A63148F-73A2-410B-9265-6D8099D4F258}" destId="{479085A2-E57E-4323-8574-18D3FA7C1ABF}" srcOrd="0" destOrd="0" presId="urn:microsoft.com/office/officeart/2018/2/layout/IconLabelList"/>
    <dgm:cxn modelId="{30657F0B-3CFF-4446-B0DA-0AD899B713FB}" type="presOf" srcId="{3DC472C4-4965-4CF4-8840-A68AD2575F54}" destId="{509BBC37-2FC0-4887-B848-BAF18CC4E9A6}" srcOrd="0" destOrd="0" presId="urn:microsoft.com/office/officeart/2018/2/layout/IconLabelList"/>
    <dgm:cxn modelId="{991DD518-2FBC-46A4-A5DF-44F5BB557D36}" srcId="{3DC472C4-4965-4CF4-8840-A68AD2575F54}" destId="{4076DC5E-0313-4DB7-ABD9-1858067D618C}" srcOrd="0" destOrd="0" parTransId="{D0767E7D-8D22-4B33-9070-A24FB7DF2AEB}" sibTransId="{836AFE7D-6F79-4AED-86DA-9E77C3DAF3F1}"/>
    <dgm:cxn modelId="{18380F40-80E7-4525-9FA1-8BEFFF6DF68F}" type="presOf" srcId="{3EEDC018-D63A-49EC-9FC3-502412881031}" destId="{D193DF81-F7F8-43A1-B305-705203D0131B}" srcOrd="0" destOrd="0" presId="urn:microsoft.com/office/officeart/2018/2/layout/IconLabelList"/>
    <dgm:cxn modelId="{FC7FBD45-71E9-427F-8BC5-2CFDFF63A581}" srcId="{3DC472C4-4965-4CF4-8840-A68AD2575F54}" destId="{4F16E04D-005E-4ED9-9071-0C6CC1744CDA}" srcOrd="1" destOrd="0" parTransId="{A4CEC791-CC3B-453C-9EB0-1F7ADBAA0A77}" sibTransId="{DAFF44F9-9982-4485-B3D2-07EE7E756E42}"/>
    <dgm:cxn modelId="{C5DF9558-5870-440E-B97E-D410FBD4C4F7}" type="presOf" srcId="{4F16E04D-005E-4ED9-9071-0C6CC1744CDA}" destId="{FCF1FA28-7BBB-4916-BA34-736EE095068D}" srcOrd="0" destOrd="0" presId="urn:microsoft.com/office/officeart/2018/2/layout/IconLabelList"/>
    <dgm:cxn modelId="{27EA6C7E-02A4-42DF-8808-19F62E4EE23C}" srcId="{3DC472C4-4965-4CF4-8840-A68AD2575F54}" destId="{3EEDC018-D63A-49EC-9FC3-502412881031}" srcOrd="2" destOrd="0" parTransId="{B9CF594E-8005-48D5-BE75-29E1962CDC11}" sibTransId="{AE7B0802-F52F-40C4-B722-302B865E6C10}"/>
    <dgm:cxn modelId="{FE8F339A-9223-470A-848B-B28EB7B42D49}" type="presOf" srcId="{4076DC5E-0313-4DB7-ABD9-1858067D618C}" destId="{FB280CA8-658E-455E-A364-13B03FE2A9FC}" srcOrd="0" destOrd="0" presId="urn:microsoft.com/office/officeart/2018/2/layout/IconLabelList"/>
    <dgm:cxn modelId="{42C838E8-A749-42F1-BF46-76FAFDF9D72B}" srcId="{3DC472C4-4965-4CF4-8840-A68AD2575F54}" destId="{6A63148F-73A2-410B-9265-6D8099D4F258}" srcOrd="3" destOrd="0" parTransId="{58082601-329E-4655-951F-3B2449AC44D8}" sibTransId="{DF0EB4D0-B1A8-475A-A42F-F1D447D06CB3}"/>
    <dgm:cxn modelId="{B9622658-786D-4759-88A0-1328716D089E}" type="presParOf" srcId="{509BBC37-2FC0-4887-B848-BAF18CC4E9A6}" destId="{C0B0271B-7CAD-4E35-BA19-4C73BDBE2405}" srcOrd="0" destOrd="0" presId="urn:microsoft.com/office/officeart/2018/2/layout/IconLabelList"/>
    <dgm:cxn modelId="{1ACED8EA-91EE-43B9-B3FA-3E4A51447AD6}" type="presParOf" srcId="{C0B0271B-7CAD-4E35-BA19-4C73BDBE2405}" destId="{9C990B32-127F-4C4B-8C67-2F73B72D6467}" srcOrd="0" destOrd="0" presId="urn:microsoft.com/office/officeart/2018/2/layout/IconLabelList"/>
    <dgm:cxn modelId="{1B19C5E2-E990-4B10-8C17-47431C358FE7}" type="presParOf" srcId="{C0B0271B-7CAD-4E35-BA19-4C73BDBE2405}" destId="{155B12F6-3E7A-46A4-A817-11CD81D0E430}" srcOrd="1" destOrd="0" presId="urn:microsoft.com/office/officeart/2018/2/layout/IconLabelList"/>
    <dgm:cxn modelId="{01FA0344-A0BA-4F36-818F-197455596866}" type="presParOf" srcId="{C0B0271B-7CAD-4E35-BA19-4C73BDBE2405}" destId="{FB280CA8-658E-455E-A364-13B03FE2A9FC}" srcOrd="2" destOrd="0" presId="urn:microsoft.com/office/officeart/2018/2/layout/IconLabelList"/>
    <dgm:cxn modelId="{A2D56565-C0A3-4FC2-B66D-2EE8162E6D75}" type="presParOf" srcId="{509BBC37-2FC0-4887-B848-BAF18CC4E9A6}" destId="{1FE43DE9-CAC1-4B43-9F72-B32A1C83543B}" srcOrd="1" destOrd="0" presId="urn:microsoft.com/office/officeart/2018/2/layout/IconLabelList"/>
    <dgm:cxn modelId="{85AB4547-46D0-4F1A-B086-6177532D53DA}" type="presParOf" srcId="{509BBC37-2FC0-4887-B848-BAF18CC4E9A6}" destId="{6136E71B-C70D-4C55-8197-2517D4B9A7C7}" srcOrd="2" destOrd="0" presId="urn:microsoft.com/office/officeart/2018/2/layout/IconLabelList"/>
    <dgm:cxn modelId="{A43EBDBA-43EE-4A9B-9291-278B057F40BF}" type="presParOf" srcId="{6136E71B-C70D-4C55-8197-2517D4B9A7C7}" destId="{39E000A5-1136-4A4B-A8A8-5E6B4CD90CFD}" srcOrd="0" destOrd="0" presId="urn:microsoft.com/office/officeart/2018/2/layout/IconLabelList"/>
    <dgm:cxn modelId="{9B29E2F1-05A0-453B-AA3C-80ED277F2A78}" type="presParOf" srcId="{6136E71B-C70D-4C55-8197-2517D4B9A7C7}" destId="{AE74B092-19AA-44F1-9CEF-DB2EB10D8225}" srcOrd="1" destOrd="0" presId="urn:microsoft.com/office/officeart/2018/2/layout/IconLabelList"/>
    <dgm:cxn modelId="{73BA406E-CC47-4D95-BF4A-9F7E4C654AC8}" type="presParOf" srcId="{6136E71B-C70D-4C55-8197-2517D4B9A7C7}" destId="{FCF1FA28-7BBB-4916-BA34-736EE095068D}" srcOrd="2" destOrd="0" presId="urn:microsoft.com/office/officeart/2018/2/layout/IconLabelList"/>
    <dgm:cxn modelId="{26B70A19-4D19-487C-8FCA-F5E4CD4B508A}" type="presParOf" srcId="{509BBC37-2FC0-4887-B848-BAF18CC4E9A6}" destId="{8856CA51-182C-4DDA-96F5-923068D656E4}" srcOrd="3" destOrd="0" presId="urn:microsoft.com/office/officeart/2018/2/layout/IconLabelList"/>
    <dgm:cxn modelId="{769D1D0D-8BB7-49BE-988E-D58585749252}" type="presParOf" srcId="{509BBC37-2FC0-4887-B848-BAF18CC4E9A6}" destId="{91963388-9C19-4C4F-9558-68068C379D78}" srcOrd="4" destOrd="0" presId="urn:microsoft.com/office/officeart/2018/2/layout/IconLabelList"/>
    <dgm:cxn modelId="{01958533-C1A8-4308-A48B-008C47694EC1}" type="presParOf" srcId="{91963388-9C19-4C4F-9558-68068C379D78}" destId="{C99BFFCF-AE7A-4333-9B18-47FF5021D5D2}" srcOrd="0" destOrd="0" presId="urn:microsoft.com/office/officeart/2018/2/layout/IconLabelList"/>
    <dgm:cxn modelId="{02FC12C4-DBD9-41E4-887B-42F542DD3001}" type="presParOf" srcId="{91963388-9C19-4C4F-9558-68068C379D78}" destId="{84F88809-6258-481C-80A0-8D6D88A993E9}" srcOrd="1" destOrd="0" presId="urn:microsoft.com/office/officeart/2018/2/layout/IconLabelList"/>
    <dgm:cxn modelId="{3AEEA742-55E1-4792-86F0-EF8D243E78AA}" type="presParOf" srcId="{91963388-9C19-4C4F-9558-68068C379D78}" destId="{D193DF81-F7F8-43A1-B305-705203D0131B}" srcOrd="2" destOrd="0" presId="urn:microsoft.com/office/officeart/2018/2/layout/IconLabelList"/>
    <dgm:cxn modelId="{FA1DD856-9ABB-4DE6-8618-90C75D91DE7C}" type="presParOf" srcId="{509BBC37-2FC0-4887-B848-BAF18CC4E9A6}" destId="{7C6E3137-F553-46CE-B87A-2752CEA94F7E}" srcOrd="5" destOrd="0" presId="urn:microsoft.com/office/officeart/2018/2/layout/IconLabelList"/>
    <dgm:cxn modelId="{F4DDFE20-6A4A-4E2A-A21F-5D02DF185113}" type="presParOf" srcId="{509BBC37-2FC0-4887-B848-BAF18CC4E9A6}" destId="{BBF7167C-AF93-432C-92E3-818C3DD135E2}" srcOrd="6" destOrd="0" presId="urn:microsoft.com/office/officeart/2018/2/layout/IconLabelList"/>
    <dgm:cxn modelId="{96C5B0AD-B95A-4A3F-B9A9-A8F6A7A62B4D}" type="presParOf" srcId="{BBF7167C-AF93-432C-92E3-818C3DD135E2}" destId="{9296DCE5-ABC4-4026-8D40-A89A32B3DDFE}" srcOrd="0" destOrd="0" presId="urn:microsoft.com/office/officeart/2018/2/layout/IconLabelList"/>
    <dgm:cxn modelId="{DFD134BF-9759-4DDF-9983-F61F5533A979}" type="presParOf" srcId="{BBF7167C-AF93-432C-92E3-818C3DD135E2}" destId="{A3306E0E-4FF9-4C31-974F-B3B7D8118452}" srcOrd="1" destOrd="0" presId="urn:microsoft.com/office/officeart/2018/2/layout/IconLabelList"/>
    <dgm:cxn modelId="{81C9E771-926D-4D8F-943D-042CB50EBC49}" type="presParOf" srcId="{BBF7167C-AF93-432C-92E3-818C3DD135E2}" destId="{479085A2-E57E-4323-8574-18D3FA7C1A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0CA4A-4381-434F-8B1E-9CEFFE1D6F46}">
      <dsp:nvSpPr>
        <dsp:cNvPr id="0" name=""/>
        <dsp:cNvSpPr/>
      </dsp:nvSpPr>
      <dsp:spPr>
        <a:xfrm>
          <a:off x="3036" y="279566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British business culture:</a:t>
          </a:r>
          <a:endParaRPr lang="en-US" sz="1900" kern="1200"/>
        </a:p>
      </dsp:txBody>
      <dsp:txXfrm>
        <a:off x="3036" y="279566"/>
        <a:ext cx="2408634" cy="1445180"/>
      </dsp:txXfrm>
    </dsp:sp>
    <dsp:sp modelId="{9BB1335B-C238-4CF7-91A1-385D3447B52F}">
      <dsp:nvSpPr>
        <dsp:cNvPr id="0" name=""/>
        <dsp:cNvSpPr/>
      </dsp:nvSpPr>
      <dsp:spPr>
        <a:xfrm>
          <a:off x="2652533" y="279566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Values: politeness, understanding, fairness, punctuality</a:t>
          </a:r>
          <a:endParaRPr lang="en-US" sz="1900" kern="1200"/>
        </a:p>
      </dsp:txBody>
      <dsp:txXfrm>
        <a:off x="2652533" y="279566"/>
        <a:ext cx="2408634" cy="1445180"/>
      </dsp:txXfrm>
    </dsp:sp>
    <dsp:sp modelId="{C4027DA5-3D05-4742-A95A-67FDF8FF3FFE}">
      <dsp:nvSpPr>
        <dsp:cNvPr id="0" name=""/>
        <dsp:cNvSpPr/>
      </dsp:nvSpPr>
      <dsp:spPr>
        <a:xfrm>
          <a:off x="5302031" y="279566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Communication: direct and clear, formal</a:t>
          </a:r>
          <a:endParaRPr lang="en-US" sz="1900" kern="1200"/>
        </a:p>
      </dsp:txBody>
      <dsp:txXfrm>
        <a:off x="5302031" y="279566"/>
        <a:ext cx="2408634" cy="1445180"/>
      </dsp:txXfrm>
    </dsp:sp>
    <dsp:sp modelId="{8A2A6ED3-C7F2-49B7-8DF6-9CFB291F936B}">
      <dsp:nvSpPr>
        <dsp:cNvPr id="0" name=""/>
        <dsp:cNvSpPr/>
      </dsp:nvSpPr>
      <dsp:spPr>
        <a:xfrm>
          <a:off x="7951529" y="279566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Decision-making: consensus-oriented</a:t>
          </a:r>
          <a:endParaRPr lang="en-US" sz="1900" kern="1200"/>
        </a:p>
      </dsp:txBody>
      <dsp:txXfrm>
        <a:off x="7951529" y="279566"/>
        <a:ext cx="2408634" cy="1445180"/>
      </dsp:txXfrm>
    </dsp:sp>
    <dsp:sp modelId="{38249CB1-C07F-4C19-85B1-8A56FED5D5CD}">
      <dsp:nvSpPr>
        <dsp:cNvPr id="0" name=""/>
        <dsp:cNvSpPr/>
      </dsp:nvSpPr>
      <dsp:spPr>
        <a:xfrm>
          <a:off x="3036" y="1965610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Chinese business culture:</a:t>
          </a:r>
          <a:endParaRPr lang="en-US" sz="1900" kern="1200"/>
        </a:p>
      </dsp:txBody>
      <dsp:txXfrm>
        <a:off x="3036" y="1965610"/>
        <a:ext cx="2408634" cy="1445180"/>
      </dsp:txXfrm>
    </dsp:sp>
    <dsp:sp modelId="{AF241398-6450-4B71-92B7-D9800CF83A65}">
      <dsp:nvSpPr>
        <dsp:cNvPr id="0" name=""/>
        <dsp:cNvSpPr/>
      </dsp:nvSpPr>
      <dsp:spPr>
        <a:xfrm>
          <a:off x="2652533" y="1965610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Values: Harmony, hierarchy (guanxi), Long term thinking </a:t>
          </a:r>
          <a:endParaRPr lang="en-US" sz="1900" kern="1200"/>
        </a:p>
      </dsp:txBody>
      <dsp:txXfrm>
        <a:off x="2652533" y="1965610"/>
        <a:ext cx="2408634" cy="1445180"/>
      </dsp:txXfrm>
    </dsp:sp>
    <dsp:sp modelId="{812F3877-1F9D-4BFD-9F09-6C3E09B57C1E}">
      <dsp:nvSpPr>
        <dsp:cNvPr id="0" name=""/>
        <dsp:cNvSpPr/>
      </dsp:nvSpPr>
      <dsp:spPr>
        <a:xfrm>
          <a:off x="5302031" y="1965610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Communication: indirect to avoid loss of face, non-verbal cues important</a:t>
          </a:r>
          <a:endParaRPr lang="en-US" sz="1900" kern="1200"/>
        </a:p>
      </dsp:txBody>
      <dsp:txXfrm>
        <a:off x="5302031" y="1965610"/>
        <a:ext cx="2408634" cy="1445180"/>
      </dsp:txXfrm>
    </dsp:sp>
    <dsp:sp modelId="{5ED88E0D-83A2-4C39-8A8D-F472DBC661FD}">
      <dsp:nvSpPr>
        <dsp:cNvPr id="0" name=""/>
        <dsp:cNvSpPr/>
      </dsp:nvSpPr>
      <dsp:spPr>
        <a:xfrm>
          <a:off x="7951529" y="1965610"/>
          <a:ext cx="2408634" cy="14451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Decision-making: top-down  with group consultation, can be slower </a:t>
          </a:r>
          <a:endParaRPr lang="en-US" sz="1900" kern="1200"/>
        </a:p>
      </dsp:txBody>
      <dsp:txXfrm>
        <a:off x="7951529" y="1965610"/>
        <a:ext cx="2408634" cy="14451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90693-343B-47A4-A038-3514D6C74159}">
      <dsp:nvSpPr>
        <dsp:cNvPr id="0" name=""/>
        <dsp:cNvSpPr/>
      </dsp:nvSpPr>
      <dsp:spPr>
        <a:xfrm>
          <a:off x="850853" y="2870"/>
          <a:ext cx="2871631" cy="17229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Power distance</a:t>
          </a:r>
          <a:endParaRPr lang="en-US" sz="3400" kern="1200"/>
        </a:p>
      </dsp:txBody>
      <dsp:txXfrm>
        <a:off x="850853" y="2870"/>
        <a:ext cx="2871631" cy="1722979"/>
      </dsp:txXfrm>
    </dsp:sp>
    <dsp:sp modelId="{08A65F4D-8079-4B80-8BBF-5EB2A6E5C115}">
      <dsp:nvSpPr>
        <dsp:cNvPr id="0" name=""/>
        <dsp:cNvSpPr/>
      </dsp:nvSpPr>
      <dsp:spPr>
        <a:xfrm>
          <a:off x="4009648" y="2870"/>
          <a:ext cx="2871631" cy="1722979"/>
        </a:xfrm>
        <a:prstGeom prst="rect">
          <a:avLst/>
        </a:prstGeom>
        <a:solidFill>
          <a:schemeClr val="accent5">
            <a:hueOff val="1802159"/>
            <a:satOff val="-4508"/>
            <a:lumOff val="-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Individualism vs Collectivism</a:t>
          </a:r>
          <a:endParaRPr lang="en-US" sz="3400" kern="1200"/>
        </a:p>
      </dsp:txBody>
      <dsp:txXfrm>
        <a:off x="4009648" y="2870"/>
        <a:ext cx="2871631" cy="1722979"/>
      </dsp:txXfrm>
    </dsp:sp>
    <dsp:sp modelId="{A1FDB4FE-FA46-4936-B5DD-BEDA757D7FFA}">
      <dsp:nvSpPr>
        <dsp:cNvPr id="0" name=""/>
        <dsp:cNvSpPr/>
      </dsp:nvSpPr>
      <dsp:spPr>
        <a:xfrm>
          <a:off x="7168443" y="2870"/>
          <a:ext cx="2871631" cy="1722979"/>
        </a:xfrm>
        <a:prstGeom prst="rect">
          <a:avLst/>
        </a:prstGeom>
        <a:solidFill>
          <a:schemeClr val="accent5">
            <a:hueOff val="3604318"/>
            <a:satOff val="-90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Masculinity vs Femininity</a:t>
          </a:r>
          <a:endParaRPr lang="en-US" sz="3400" kern="1200"/>
        </a:p>
      </dsp:txBody>
      <dsp:txXfrm>
        <a:off x="7168443" y="2870"/>
        <a:ext cx="2871631" cy="1722979"/>
      </dsp:txXfrm>
    </dsp:sp>
    <dsp:sp modelId="{8C35D8D8-EE41-4D2C-9DAC-475924DA3445}">
      <dsp:nvSpPr>
        <dsp:cNvPr id="0" name=""/>
        <dsp:cNvSpPr/>
      </dsp:nvSpPr>
      <dsp:spPr>
        <a:xfrm>
          <a:off x="850853" y="2013013"/>
          <a:ext cx="2871631" cy="1722979"/>
        </a:xfrm>
        <a:prstGeom prst="rect">
          <a:avLst/>
        </a:prstGeom>
        <a:solidFill>
          <a:schemeClr val="accent5">
            <a:hueOff val="5406476"/>
            <a:satOff val="-13523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Uncertainty avoidance</a:t>
          </a:r>
          <a:endParaRPr lang="en-US" sz="3400" kern="1200"/>
        </a:p>
      </dsp:txBody>
      <dsp:txXfrm>
        <a:off x="850853" y="2013013"/>
        <a:ext cx="2871631" cy="1722979"/>
      </dsp:txXfrm>
    </dsp:sp>
    <dsp:sp modelId="{E33ABD84-F5BC-44B0-830D-0F6AF9116502}">
      <dsp:nvSpPr>
        <dsp:cNvPr id="0" name=""/>
        <dsp:cNvSpPr/>
      </dsp:nvSpPr>
      <dsp:spPr>
        <a:xfrm>
          <a:off x="4009648" y="2013013"/>
          <a:ext cx="2871631" cy="1722979"/>
        </a:xfrm>
        <a:prstGeom prst="rect">
          <a:avLst/>
        </a:prstGeom>
        <a:solidFill>
          <a:schemeClr val="accent5">
            <a:hueOff val="7208635"/>
            <a:satOff val="-18031"/>
            <a:lumOff val="-1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Long-term vs Short-term orientation</a:t>
          </a:r>
          <a:endParaRPr lang="en-US" sz="3400" kern="1200"/>
        </a:p>
      </dsp:txBody>
      <dsp:txXfrm>
        <a:off x="4009648" y="2013013"/>
        <a:ext cx="2871631" cy="1722979"/>
      </dsp:txXfrm>
    </dsp:sp>
    <dsp:sp modelId="{3A31ADAA-4F80-43F3-8332-DC1AEEDA5227}">
      <dsp:nvSpPr>
        <dsp:cNvPr id="0" name=""/>
        <dsp:cNvSpPr/>
      </dsp:nvSpPr>
      <dsp:spPr>
        <a:xfrm>
          <a:off x="7168443" y="2013013"/>
          <a:ext cx="2871631" cy="1722979"/>
        </a:xfrm>
        <a:prstGeom prst="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Indulgence vs Restraint</a:t>
          </a:r>
          <a:endParaRPr lang="en-US" sz="3400" kern="1200"/>
        </a:p>
      </dsp:txBody>
      <dsp:txXfrm>
        <a:off x="7168443" y="2013013"/>
        <a:ext cx="2871631" cy="17229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F5F8C-2008-4665-8D93-186A767AA629}">
      <dsp:nvSpPr>
        <dsp:cNvPr id="0" name=""/>
        <dsp:cNvSpPr/>
      </dsp:nvSpPr>
      <dsp:spPr>
        <a:xfrm>
          <a:off x="4014" y="662933"/>
          <a:ext cx="2538405" cy="45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0ABF4-C1B0-48AD-8AD5-74E2A305576B}">
      <dsp:nvSpPr>
        <dsp:cNvPr id="0" name=""/>
        <dsp:cNvSpPr/>
      </dsp:nvSpPr>
      <dsp:spPr>
        <a:xfrm>
          <a:off x="4014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4CF8E-C13E-41C9-98C6-7DB58860B342}">
      <dsp:nvSpPr>
        <dsp:cNvPr id="0" name=""/>
        <dsp:cNvSpPr/>
      </dsp:nvSpPr>
      <dsp:spPr>
        <a:xfrm>
          <a:off x="4014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UK</a:t>
          </a:r>
        </a:p>
      </dsp:txBody>
      <dsp:txXfrm>
        <a:off x="4014" y="0"/>
        <a:ext cx="2538405" cy="536475"/>
      </dsp:txXfrm>
    </dsp:sp>
    <dsp:sp modelId="{E70FF98F-DDF1-4766-BE6F-A46B42C12B8F}">
      <dsp:nvSpPr>
        <dsp:cNvPr id="0" name=""/>
        <dsp:cNvSpPr/>
      </dsp:nvSpPr>
      <dsp:spPr>
        <a:xfrm>
          <a:off x="4014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B681C-A9E9-4F65-BA76-F82A72EBE111}">
      <dsp:nvSpPr>
        <dsp:cNvPr id="0" name=""/>
        <dsp:cNvSpPr/>
      </dsp:nvSpPr>
      <dsp:spPr>
        <a:xfrm>
          <a:off x="181703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20</a:t>
          </a:r>
        </a:p>
      </dsp:txBody>
      <dsp:txXfrm>
        <a:off x="181703" y="959211"/>
        <a:ext cx="2360717" cy="434675"/>
      </dsp:txXfrm>
    </dsp:sp>
    <dsp:sp modelId="{1C54F052-A70B-4146-A028-729D6AEB8F94}">
      <dsp:nvSpPr>
        <dsp:cNvPr id="0" name=""/>
        <dsp:cNvSpPr/>
      </dsp:nvSpPr>
      <dsp:spPr>
        <a:xfrm>
          <a:off x="4014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0235C-D04D-4AF6-A920-D6D16FB2C809}">
      <dsp:nvSpPr>
        <dsp:cNvPr id="0" name=""/>
        <dsp:cNvSpPr/>
      </dsp:nvSpPr>
      <dsp:spPr>
        <a:xfrm>
          <a:off x="181703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People are equal</a:t>
          </a:r>
        </a:p>
      </dsp:txBody>
      <dsp:txXfrm>
        <a:off x="181703" y="1393887"/>
        <a:ext cx="2360717" cy="434675"/>
      </dsp:txXfrm>
    </dsp:sp>
    <dsp:sp modelId="{122797A0-8C4E-48CC-8208-161239B0DB26}">
      <dsp:nvSpPr>
        <dsp:cNvPr id="0" name=""/>
        <dsp:cNvSpPr/>
      </dsp:nvSpPr>
      <dsp:spPr>
        <a:xfrm>
          <a:off x="4014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C5AD6-765C-4383-BFA5-C8F68A4363C9}">
      <dsp:nvSpPr>
        <dsp:cNvPr id="0" name=""/>
        <dsp:cNvSpPr/>
      </dsp:nvSpPr>
      <dsp:spPr>
        <a:xfrm>
          <a:off x="181703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Fair chances to advance in career</a:t>
          </a:r>
        </a:p>
      </dsp:txBody>
      <dsp:txXfrm>
        <a:off x="181703" y="1828563"/>
        <a:ext cx="2360717" cy="434675"/>
      </dsp:txXfrm>
    </dsp:sp>
    <dsp:sp modelId="{AEBB24BC-843A-4EE1-9488-0CCCA5F2F416}">
      <dsp:nvSpPr>
        <dsp:cNvPr id="0" name=""/>
        <dsp:cNvSpPr/>
      </dsp:nvSpPr>
      <dsp:spPr>
        <a:xfrm flipV="1">
          <a:off x="2669341" y="655397"/>
          <a:ext cx="2538405" cy="607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21ED3-E877-4959-A366-FF5F7B74FB08}">
      <dsp:nvSpPr>
        <dsp:cNvPr id="0" name=""/>
        <dsp:cNvSpPr/>
      </dsp:nvSpPr>
      <dsp:spPr>
        <a:xfrm>
          <a:off x="2669341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83808-492D-4B75-9C75-3741314D770D}">
      <dsp:nvSpPr>
        <dsp:cNvPr id="0" name=""/>
        <dsp:cNvSpPr/>
      </dsp:nvSpPr>
      <dsp:spPr>
        <a:xfrm>
          <a:off x="2669341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CHINA</a:t>
          </a:r>
        </a:p>
      </dsp:txBody>
      <dsp:txXfrm>
        <a:off x="2669341" y="0"/>
        <a:ext cx="2538405" cy="536475"/>
      </dsp:txXfrm>
    </dsp:sp>
    <dsp:sp modelId="{8860E9AC-000E-4F1F-AA44-984AC78098D3}">
      <dsp:nvSpPr>
        <dsp:cNvPr id="0" name=""/>
        <dsp:cNvSpPr/>
      </dsp:nvSpPr>
      <dsp:spPr>
        <a:xfrm>
          <a:off x="2669341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28CAB-EE19-4543-97F4-64899304C39C}">
      <dsp:nvSpPr>
        <dsp:cNvPr id="0" name=""/>
        <dsp:cNvSpPr/>
      </dsp:nvSpPr>
      <dsp:spPr>
        <a:xfrm>
          <a:off x="2847029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80</a:t>
          </a:r>
        </a:p>
      </dsp:txBody>
      <dsp:txXfrm>
        <a:off x="2847029" y="959211"/>
        <a:ext cx="2360717" cy="434675"/>
      </dsp:txXfrm>
    </dsp:sp>
    <dsp:sp modelId="{EF8E9640-B8F4-4204-A657-36053D056CDE}">
      <dsp:nvSpPr>
        <dsp:cNvPr id="0" name=""/>
        <dsp:cNvSpPr/>
      </dsp:nvSpPr>
      <dsp:spPr>
        <a:xfrm>
          <a:off x="2669341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DD9DD-194E-489F-8E88-8FC3F61E64F4}">
      <dsp:nvSpPr>
        <dsp:cNvPr id="0" name=""/>
        <dsp:cNvSpPr/>
      </dsp:nvSpPr>
      <dsp:spPr>
        <a:xfrm>
          <a:off x="2847029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Inequality acceptable</a:t>
          </a:r>
        </a:p>
      </dsp:txBody>
      <dsp:txXfrm>
        <a:off x="2847029" y="1393887"/>
        <a:ext cx="2360717" cy="434675"/>
      </dsp:txXfrm>
    </dsp:sp>
    <dsp:sp modelId="{53B9D674-5B40-4B69-BC93-86F5163070CB}">
      <dsp:nvSpPr>
        <dsp:cNvPr id="0" name=""/>
        <dsp:cNvSpPr/>
      </dsp:nvSpPr>
      <dsp:spPr>
        <a:xfrm>
          <a:off x="2669341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BB34AB-9C69-4554-9FD6-2588EEE3C0DC}">
      <dsp:nvSpPr>
        <dsp:cNvPr id="0" name=""/>
        <dsp:cNvSpPr/>
      </dsp:nvSpPr>
      <dsp:spPr>
        <a:xfrm>
          <a:off x="2847029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Power abuse</a:t>
          </a:r>
        </a:p>
      </dsp:txBody>
      <dsp:txXfrm>
        <a:off x="2847029" y="1828563"/>
        <a:ext cx="2360717" cy="434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4256CC-401E-45D6-94ED-F4394461242D}">
      <dsp:nvSpPr>
        <dsp:cNvPr id="0" name=""/>
        <dsp:cNvSpPr/>
      </dsp:nvSpPr>
      <dsp:spPr>
        <a:xfrm>
          <a:off x="17466" y="737676"/>
          <a:ext cx="2543076" cy="108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4DC09-3F22-424E-9C19-27146AFC04AD}">
      <dsp:nvSpPr>
        <dsp:cNvPr id="0" name=""/>
        <dsp:cNvSpPr/>
      </dsp:nvSpPr>
      <dsp:spPr>
        <a:xfrm>
          <a:off x="21" y="649824"/>
          <a:ext cx="186823" cy="1868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BC80A-3EE9-4645-AD46-1DA08ED1DE62}">
      <dsp:nvSpPr>
        <dsp:cNvPr id="0" name=""/>
        <dsp:cNvSpPr/>
      </dsp:nvSpPr>
      <dsp:spPr>
        <a:xfrm>
          <a:off x="21" y="0"/>
          <a:ext cx="2543076" cy="53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UK</a:t>
          </a:r>
        </a:p>
      </dsp:txBody>
      <dsp:txXfrm>
        <a:off x="21" y="0"/>
        <a:ext cx="2543076" cy="537462"/>
      </dsp:txXfrm>
    </dsp:sp>
    <dsp:sp modelId="{090B7A39-ED04-44F3-8F19-FCFAFF481B77}">
      <dsp:nvSpPr>
        <dsp:cNvPr id="0" name=""/>
        <dsp:cNvSpPr/>
      </dsp:nvSpPr>
      <dsp:spPr>
        <a:xfrm>
          <a:off x="21" y="1085305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F94470-898E-4A5A-B6E6-3C1E7E69039A}">
      <dsp:nvSpPr>
        <dsp:cNvPr id="0" name=""/>
        <dsp:cNvSpPr/>
      </dsp:nvSpPr>
      <dsp:spPr>
        <a:xfrm>
          <a:off x="178036" y="960976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76</a:t>
          </a:r>
        </a:p>
      </dsp:txBody>
      <dsp:txXfrm>
        <a:off x="178036" y="960976"/>
        <a:ext cx="2365061" cy="435475"/>
      </dsp:txXfrm>
    </dsp:sp>
    <dsp:sp modelId="{248110C2-575D-40F6-B40E-A114EFB0B802}">
      <dsp:nvSpPr>
        <dsp:cNvPr id="0" name=""/>
        <dsp:cNvSpPr/>
      </dsp:nvSpPr>
      <dsp:spPr>
        <a:xfrm>
          <a:off x="21" y="1520780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0F357-2C10-47B1-9B44-38331CA96636}">
      <dsp:nvSpPr>
        <dsp:cNvPr id="0" name=""/>
        <dsp:cNvSpPr/>
      </dsp:nvSpPr>
      <dsp:spPr>
        <a:xfrm>
          <a:off x="178036" y="1396452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Private people</a:t>
          </a:r>
        </a:p>
      </dsp:txBody>
      <dsp:txXfrm>
        <a:off x="178036" y="1396452"/>
        <a:ext cx="2365061" cy="435475"/>
      </dsp:txXfrm>
    </dsp:sp>
    <dsp:sp modelId="{AC3BF662-519D-47AD-B624-7986AAD7E73B}">
      <dsp:nvSpPr>
        <dsp:cNvPr id="0" name=""/>
        <dsp:cNvSpPr/>
      </dsp:nvSpPr>
      <dsp:spPr>
        <a:xfrm>
          <a:off x="21" y="1956256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7D0EC-FDFA-47DE-87DA-A073707135E1}">
      <dsp:nvSpPr>
        <dsp:cNvPr id="0" name=""/>
        <dsp:cNvSpPr/>
      </dsp:nvSpPr>
      <dsp:spPr>
        <a:xfrm>
          <a:off x="178036" y="1831927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strong “ME” culture</a:t>
          </a:r>
        </a:p>
      </dsp:txBody>
      <dsp:txXfrm>
        <a:off x="178036" y="1831927"/>
        <a:ext cx="2365061" cy="435475"/>
      </dsp:txXfrm>
    </dsp:sp>
    <dsp:sp modelId="{9FF402C8-87D9-4A19-B732-15D5D47EA47E}">
      <dsp:nvSpPr>
        <dsp:cNvPr id="0" name=""/>
        <dsp:cNvSpPr/>
      </dsp:nvSpPr>
      <dsp:spPr>
        <a:xfrm flipV="1">
          <a:off x="2606725" y="800300"/>
          <a:ext cx="2543076" cy="458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C883E-CD0B-49CA-ACC9-A1064AB22E76}">
      <dsp:nvSpPr>
        <dsp:cNvPr id="0" name=""/>
        <dsp:cNvSpPr/>
      </dsp:nvSpPr>
      <dsp:spPr>
        <a:xfrm>
          <a:off x="2670251" y="649824"/>
          <a:ext cx="186823" cy="1868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BDDB3D-551B-478B-965F-3123562F1BBF}">
      <dsp:nvSpPr>
        <dsp:cNvPr id="0" name=""/>
        <dsp:cNvSpPr/>
      </dsp:nvSpPr>
      <dsp:spPr>
        <a:xfrm>
          <a:off x="2670251" y="0"/>
          <a:ext cx="2543076" cy="537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CHINA</a:t>
          </a:r>
        </a:p>
      </dsp:txBody>
      <dsp:txXfrm>
        <a:off x="2670251" y="0"/>
        <a:ext cx="2543076" cy="537462"/>
      </dsp:txXfrm>
    </dsp:sp>
    <dsp:sp modelId="{258BBEA5-2B4A-4DAC-B8F2-BFD3CF407E26}">
      <dsp:nvSpPr>
        <dsp:cNvPr id="0" name=""/>
        <dsp:cNvSpPr/>
      </dsp:nvSpPr>
      <dsp:spPr>
        <a:xfrm>
          <a:off x="2670251" y="1085305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29F48-230E-42B2-9046-6CCBB64E3090}">
      <dsp:nvSpPr>
        <dsp:cNvPr id="0" name=""/>
        <dsp:cNvSpPr/>
      </dsp:nvSpPr>
      <dsp:spPr>
        <a:xfrm>
          <a:off x="2848267" y="960976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43</a:t>
          </a:r>
        </a:p>
      </dsp:txBody>
      <dsp:txXfrm>
        <a:off x="2848267" y="960976"/>
        <a:ext cx="2365061" cy="435475"/>
      </dsp:txXfrm>
    </dsp:sp>
    <dsp:sp modelId="{735F6A6C-5C80-45DC-BC63-0FA7F2880BB2}">
      <dsp:nvSpPr>
        <dsp:cNvPr id="0" name=""/>
        <dsp:cNvSpPr/>
      </dsp:nvSpPr>
      <dsp:spPr>
        <a:xfrm>
          <a:off x="2670251" y="1520780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6D079F-50A9-42DD-B58D-07B5BBB9A5F6}">
      <dsp:nvSpPr>
        <dsp:cNvPr id="0" name=""/>
        <dsp:cNvSpPr/>
      </dsp:nvSpPr>
      <dsp:spPr>
        <a:xfrm>
          <a:off x="2848267" y="1396452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Act in the group’s interest</a:t>
          </a:r>
        </a:p>
      </dsp:txBody>
      <dsp:txXfrm>
        <a:off x="2848267" y="1396452"/>
        <a:ext cx="2365061" cy="435475"/>
      </dsp:txXfrm>
    </dsp:sp>
    <dsp:sp modelId="{21DFB2D4-508B-448A-9FC4-241A74B1CC76}">
      <dsp:nvSpPr>
        <dsp:cNvPr id="0" name=""/>
        <dsp:cNvSpPr/>
      </dsp:nvSpPr>
      <dsp:spPr>
        <a:xfrm>
          <a:off x="2670251" y="1956256"/>
          <a:ext cx="186819" cy="18681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6C4CA9-C8C7-4503-BBFF-03787AF71CC9}">
      <dsp:nvSpPr>
        <dsp:cNvPr id="0" name=""/>
        <dsp:cNvSpPr/>
      </dsp:nvSpPr>
      <dsp:spPr>
        <a:xfrm>
          <a:off x="2848267" y="1831927"/>
          <a:ext cx="2365061" cy="435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Enhance relationships</a:t>
          </a:r>
        </a:p>
      </dsp:txBody>
      <dsp:txXfrm>
        <a:off x="2848267" y="1831927"/>
        <a:ext cx="2365061" cy="4354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E3521-7096-40A4-B7E5-CE09C032E208}">
      <dsp:nvSpPr>
        <dsp:cNvPr id="0" name=""/>
        <dsp:cNvSpPr/>
      </dsp:nvSpPr>
      <dsp:spPr>
        <a:xfrm>
          <a:off x="1995" y="536892"/>
          <a:ext cx="2540376" cy="2988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2284F-AB01-4F67-9929-3016B195C77C}">
      <dsp:nvSpPr>
        <dsp:cNvPr id="0" name=""/>
        <dsp:cNvSpPr/>
      </dsp:nvSpPr>
      <dsp:spPr>
        <a:xfrm>
          <a:off x="1995" y="649134"/>
          <a:ext cx="186625" cy="18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6F8AFD-D96D-4C6B-8AD9-57F71ADDC741}">
      <dsp:nvSpPr>
        <dsp:cNvPr id="0" name=""/>
        <dsp:cNvSpPr/>
      </dsp:nvSpPr>
      <dsp:spPr>
        <a:xfrm>
          <a:off x="1995" y="0"/>
          <a:ext cx="2540376" cy="53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UK</a:t>
          </a:r>
        </a:p>
      </dsp:txBody>
      <dsp:txXfrm>
        <a:off x="1995" y="0"/>
        <a:ext cx="2540376" cy="536892"/>
      </dsp:txXfrm>
    </dsp:sp>
    <dsp:sp modelId="{7E839913-FC7F-4CEC-A43F-592C678A71F9}">
      <dsp:nvSpPr>
        <dsp:cNvPr id="0" name=""/>
        <dsp:cNvSpPr/>
      </dsp:nvSpPr>
      <dsp:spPr>
        <a:xfrm>
          <a:off x="1995" y="1084152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27F4EE-25D4-417A-A284-872BE4D812C2}">
      <dsp:nvSpPr>
        <dsp:cNvPr id="0" name=""/>
        <dsp:cNvSpPr/>
      </dsp:nvSpPr>
      <dsp:spPr>
        <a:xfrm>
          <a:off x="179821" y="959956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66</a:t>
          </a:r>
        </a:p>
      </dsp:txBody>
      <dsp:txXfrm>
        <a:off x="179821" y="959956"/>
        <a:ext cx="2362549" cy="435013"/>
      </dsp:txXfrm>
    </dsp:sp>
    <dsp:sp modelId="{29F755F9-C319-4C07-B3D3-DCD82EE5FC7F}">
      <dsp:nvSpPr>
        <dsp:cNvPr id="0" name=""/>
        <dsp:cNvSpPr/>
      </dsp:nvSpPr>
      <dsp:spPr>
        <a:xfrm>
          <a:off x="1995" y="1519165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C2438-1473-47CB-BE0E-5C16C63C32C9}">
      <dsp:nvSpPr>
        <dsp:cNvPr id="0" name=""/>
        <dsp:cNvSpPr/>
      </dsp:nvSpPr>
      <dsp:spPr>
        <a:xfrm>
          <a:off x="179821" y="1394969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Masculin</a:t>
          </a:r>
          <a:r>
            <a:rPr lang="en-GB" sz="1100" kern="1200" dirty="0"/>
            <a:t> society driven by success</a:t>
          </a:r>
        </a:p>
      </dsp:txBody>
      <dsp:txXfrm>
        <a:off x="179821" y="1394969"/>
        <a:ext cx="2362549" cy="435013"/>
      </dsp:txXfrm>
    </dsp:sp>
    <dsp:sp modelId="{2DB4592D-F1E0-4CBB-9124-81BDE068D024}">
      <dsp:nvSpPr>
        <dsp:cNvPr id="0" name=""/>
        <dsp:cNvSpPr/>
      </dsp:nvSpPr>
      <dsp:spPr>
        <a:xfrm>
          <a:off x="1995" y="1954178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B148D-72A7-42BE-9019-0FEB1F5687DE}">
      <dsp:nvSpPr>
        <dsp:cNvPr id="0" name=""/>
        <dsp:cNvSpPr/>
      </dsp:nvSpPr>
      <dsp:spPr>
        <a:xfrm>
          <a:off x="179821" y="1829982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Equality between sexes</a:t>
          </a:r>
        </a:p>
      </dsp:txBody>
      <dsp:txXfrm>
        <a:off x="179821" y="1829982"/>
        <a:ext cx="2362549" cy="435013"/>
      </dsp:txXfrm>
    </dsp:sp>
    <dsp:sp modelId="{32B600DB-6614-440E-8CDD-B42108B0674C}">
      <dsp:nvSpPr>
        <dsp:cNvPr id="0" name=""/>
        <dsp:cNvSpPr/>
      </dsp:nvSpPr>
      <dsp:spPr>
        <a:xfrm>
          <a:off x="2669390" y="536892"/>
          <a:ext cx="2540376" cy="2988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975D2-FB8A-4DAA-A9B3-3E1A8A8A6B05}">
      <dsp:nvSpPr>
        <dsp:cNvPr id="0" name=""/>
        <dsp:cNvSpPr/>
      </dsp:nvSpPr>
      <dsp:spPr>
        <a:xfrm>
          <a:off x="2669390" y="649134"/>
          <a:ext cx="186625" cy="186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96598-00E7-4DFC-AF13-B2ED1863DBEE}">
      <dsp:nvSpPr>
        <dsp:cNvPr id="0" name=""/>
        <dsp:cNvSpPr/>
      </dsp:nvSpPr>
      <dsp:spPr>
        <a:xfrm>
          <a:off x="2669390" y="0"/>
          <a:ext cx="2540376" cy="53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CHINA</a:t>
          </a:r>
        </a:p>
      </dsp:txBody>
      <dsp:txXfrm>
        <a:off x="2669390" y="0"/>
        <a:ext cx="2540376" cy="536892"/>
      </dsp:txXfrm>
    </dsp:sp>
    <dsp:sp modelId="{58779BB7-DDA5-43E9-93F2-FC96F5B61544}">
      <dsp:nvSpPr>
        <dsp:cNvPr id="0" name=""/>
        <dsp:cNvSpPr/>
      </dsp:nvSpPr>
      <dsp:spPr>
        <a:xfrm>
          <a:off x="2669390" y="1084152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CE1C8-EF16-44E1-85E7-772577385C9D}">
      <dsp:nvSpPr>
        <dsp:cNvPr id="0" name=""/>
        <dsp:cNvSpPr/>
      </dsp:nvSpPr>
      <dsp:spPr>
        <a:xfrm>
          <a:off x="2847216" y="959956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66</a:t>
          </a:r>
        </a:p>
      </dsp:txBody>
      <dsp:txXfrm>
        <a:off x="2847216" y="959956"/>
        <a:ext cx="2362549" cy="435013"/>
      </dsp:txXfrm>
    </dsp:sp>
    <dsp:sp modelId="{F8EAA7EA-6C08-4B79-9DE1-BF28A1B30215}">
      <dsp:nvSpPr>
        <dsp:cNvPr id="0" name=""/>
        <dsp:cNvSpPr/>
      </dsp:nvSpPr>
      <dsp:spPr>
        <a:xfrm>
          <a:off x="2669390" y="1519165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77A77-4D3B-4141-B23A-0C23E6961B45}">
      <dsp:nvSpPr>
        <dsp:cNvPr id="0" name=""/>
        <dsp:cNvSpPr/>
      </dsp:nvSpPr>
      <dsp:spPr>
        <a:xfrm>
          <a:off x="2847216" y="1394969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Traditional role of man achievement</a:t>
          </a:r>
        </a:p>
      </dsp:txBody>
      <dsp:txXfrm>
        <a:off x="2847216" y="1394969"/>
        <a:ext cx="2362549" cy="435013"/>
      </dsp:txXfrm>
    </dsp:sp>
    <dsp:sp modelId="{54F4B8E9-7207-4EA5-9660-FB12EEE26092}">
      <dsp:nvSpPr>
        <dsp:cNvPr id="0" name=""/>
        <dsp:cNvSpPr/>
      </dsp:nvSpPr>
      <dsp:spPr>
        <a:xfrm>
          <a:off x="2669390" y="1954178"/>
          <a:ext cx="186620" cy="18662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8DCF0A-32B5-4360-AA3C-BE80ED04EFA7}">
      <dsp:nvSpPr>
        <dsp:cNvPr id="0" name=""/>
        <dsp:cNvSpPr/>
      </dsp:nvSpPr>
      <dsp:spPr>
        <a:xfrm>
          <a:off x="2847216" y="1829982"/>
          <a:ext cx="2362549" cy="435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Work is above family</a:t>
          </a:r>
        </a:p>
      </dsp:txBody>
      <dsp:txXfrm>
        <a:off x="2847216" y="1829982"/>
        <a:ext cx="2362549" cy="4350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E6BC8-1782-4E52-8250-BD6CC9BBBDA6}">
      <dsp:nvSpPr>
        <dsp:cNvPr id="0" name=""/>
        <dsp:cNvSpPr/>
      </dsp:nvSpPr>
      <dsp:spPr>
        <a:xfrm>
          <a:off x="4808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56CF4-85E2-4763-B966-9537B514C9DC}">
      <dsp:nvSpPr>
        <dsp:cNvPr id="0" name=""/>
        <dsp:cNvSpPr/>
      </dsp:nvSpPr>
      <dsp:spPr>
        <a:xfrm>
          <a:off x="4808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4263A0-2808-4FFB-979B-A2874FCEF5E5}">
      <dsp:nvSpPr>
        <dsp:cNvPr id="0" name=""/>
        <dsp:cNvSpPr/>
      </dsp:nvSpPr>
      <dsp:spPr>
        <a:xfrm>
          <a:off x="4808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UK</a:t>
          </a:r>
        </a:p>
      </dsp:txBody>
      <dsp:txXfrm>
        <a:off x="4808" y="0"/>
        <a:ext cx="2538405" cy="536475"/>
      </dsp:txXfrm>
    </dsp:sp>
    <dsp:sp modelId="{CA33C325-D65B-4576-BC6C-F5E7DD7D0A7C}">
      <dsp:nvSpPr>
        <dsp:cNvPr id="0" name=""/>
        <dsp:cNvSpPr/>
      </dsp:nvSpPr>
      <dsp:spPr>
        <a:xfrm>
          <a:off x="4808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C955CC-6AE2-4095-9BF2-F13E4B014AC9}">
      <dsp:nvSpPr>
        <dsp:cNvPr id="0" name=""/>
        <dsp:cNvSpPr/>
      </dsp:nvSpPr>
      <dsp:spPr>
        <a:xfrm>
          <a:off x="182497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35</a:t>
          </a:r>
        </a:p>
      </dsp:txBody>
      <dsp:txXfrm>
        <a:off x="182497" y="959211"/>
        <a:ext cx="2360717" cy="434675"/>
      </dsp:txXfrm>
    </dsp:sp>
    <dsp:sp modelId="{EF17F6AD-BE97-4377-AB7A-C2B8268E7104}">
      <dsp:nvSpPr>
        <dsp:cNvPr id="0" name=""/>
        <dsp:cNvSpPr/>
      </dsp:nvSpPr>
      <dsp:spPr>
        <a:xfrm>
          <a:off x="4808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37D2C-BBDD-437B-898F-67C3D7A6856B}">
      <dsp:nvSpPr>
        <dsp:cNvPr id="0" name=""/>
        <dsp:cNvSpPr/>
      </dsp:nvSpPr>
      <dsp:spPr>
        <a:xfrm>
          <a:off x="182497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Willing to take risks, planning changing with information</a:t>
          </a:r>
        </a:p>
      </dsp:txBody>
      <dsp:txXfrm>
        <a:off x="182497" y="1393887"/>
        <a:ext cx="2360717" cy="434675"/>
      </dsp:txXfrm>
    </dsp:sp>
    <dsp:sp modelId="{A5491CEB-400E-416E-AACD-45B3133A5AA9}">
      <dsp:nvSpPr>
        <dsp:cNvPr id="0" name=""/>
        <dsp:cNvSpPr/>
      </dsp:nvSpPr>
      <dsp:spPr>
        <a:xfrm>
          <a:off x="4808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92D9C1-E19E-4C65-8014-EEF5DFA1D334}">
      <dsp:nvSpPr>
        <dsp:cNvPr id="0" name=""/>
        <dsp:cNvSpPr/>
      </dsp:nvSpPr>
      <dsp:spPr>
        <a:xfrm>
          <a:off x="182497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innovative</a:t>
          </a:r>
        </a:p>
      </dsp:txBody>
      <dsp:txXfrm>
        <a:off x="182497" y="1828563"/>
        <a:ext cx="2360717" cy="434675"/>
      </dsp:txXfrm>
    </dsp:sp>
    <dsp:sp modelId="{3DA6BA16-DB8B-4E7F-AC4A-E27DEE3A92B8}">
      <dsp:nvSpPr>
        <dsp:cNvPr id="0" name=""/>
        <dsp:cNvSpPr/>
      </dsp:nvSpPr>
      <dsp:spPr>
        <a:xfrm>
          <a:off x="2670135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586D5-732E-4B48-81EC-C0F003B15F4B}">
      <dsp:nvSpPr>
        <dsp:cNvPr id="0" name=""/>
        <dsp:cNvSpPr/>
      </dsp:nvSpPr>
      <dsp:spPr>
        <a:xfrm>
          <a:off x="2670135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C1768-D22A-415B-99A0-DCF3ACA8D828}">
      <dsp:nvSpPr>
        <dsp:cNvPr id="0" name=""/>
        <dsp:cNvSpPr/>
      </dsp:nvSpPr>
      <dsp:spPr>
        <a:xfrm>
          <a:off x="2670135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CHINA</a:t>
          </a:r>
        </a:p>
      </dsp:txBody>
      <dsp:txXfrm>
        <a:off x="2670135" y="0"/>
        <a:ext cx="2538405" cy="536475"/>
      </dsp:txXfrm>
    </dsp:sp>
    <dsp:sp modelId="{7101DBD1-EE70-41FF-B8CA-8451F761629B}">
      <dsp:nvSpPr>
        <dsp:cNvPr id="0" name=""/>
        <dsp:cNvSpPr/>
      </dsp:nvSpPr>
      <dsp:spPr>
        <a:xfrm>
          <a:off x="2670135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D1DB4-72ED-4F30-A304-D9DB6A8D698E}">
      <dsp:nvSpPr>
        <dsp:cNvPr id="0" name=""/>
        <dsp:cNvSpPr/>
      </dsp:nvSpPr>
      <dsp:spPr>
        <a:xfrm>
          <a:off x="2847823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30</a:t>
          </a:r>
        </a:p>
      </dsp:txBody>
      <dsp:txXfrm>
        <a:off x="2847823" y="959211"/>
        <a:ext cx="2360717" cy="434675"/>
      </dsp:txXfrm>
    </dsp:sp>
    <dsp:sp modelId="{1EEE4480-2D42-4274-9A7A-D09478649A2B}">
      <dsp:nvSpPr>
        <dsp:cNvPr id="0" name=""/>
        <dsp:cNvSpPr/>
      </dsp:nvSpPr>
      <dsp:spPr>
        <a:xfrm>
          <a:off x="2670135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DC8851-1405-48C6-AC03-7A536129FA51}">
      <dsp:nvSpPr>
        <dsp:cNvPr id="0" name=""/>
        <dsp:cNvSpPr/>
      </dsp:nvSpPr>
      <dsp:spPr>
        <a:xfrm>
          <a:off x="2847823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Adaptable and entrepreneurial</a:t>
          </a:r>
        </a:p>
      </dsp:txBody>
      <dsp:txXfrm>
        <a:off x="2847823" y="1393887"/>
        <a:ext cx="2360717" cy="434675"/>
      </dsp:txXfrm>
    </dsp:sp>
    <dsp:sp modelId="{B9839780-5BBA-40D8-A28E-A0497B458E26}">
      <dsp:nvSpPr>
        <dsp:cNvPr id="0" name=""/>
        <dsp:cNvSpPr/>
      </dsp:nvSpPr>
      <dsp:spPr>
        <a:xfrm>
          <a:off x="2670135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C1CA0-5C3B-4906-AC59-6A54A30F3242}">
      <dsp:nvSpPr>
        <dsp:cNvPr id="0" name=""/>
        <dsp:cNvSpPr/>
      </dsp:nvSpPr>
      <dsp:spPr>
        <a:xfrm>
          <a:off x="2847823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Ambiguous and confusing communication</a:t>
          </a:r>
        </a:p>
      </dsp:txBody>
      <dsp:txXfrm>
        <a:off x="2847823" y="1828563"/>
        <a:ext cx="2360717" cy="4346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76C865-247A-4A24-BDF5-0F51D927CCE1}">
      <dsp:nvSpPr>
        <dsp:cNvPr id="0" name=""/>
        <dsp:cNvSpPr/>
      </dsp:nvSpPr>
      <dsp:spPr>
        <a:xfrm>
          <a:off x="4014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0EC96-72DC-498B-B7E9-1AA7DDF16F47}">
      <dsp:nvSpPr>
        <dsp:cNvPr id="0" name=""/>
        <dsp:cNvSpPr/>
      </dsp:nvSpPr>
      <dsp:spPr>
        <a:xfrm>
          <a:off x="4014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033B63-3F0C-4769-BAE9-04111D1F18BF}">
      <dsp:nvSpPr>
        <dsp:cNvPr id="0" name=""/>
        <dsp:cNvSpPr/>
      </dsp:nvSpPr>
      <dsp:spPr>
        <a:xfrm>
          <a:off x="4014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UK</a:t>
          </a:r>
        </a:p>
      </dsp:txBody>
      <dsp:txXfrm>
        <a:off x="4014" y="0"/>
        <a:ext cx="2538405" cy="536475"/>
      </dsp:txXfrm>
    </dsp:sp>
    <dsp:sp modelId="{8A2F44F4-FD5E-4A66-B399-4D70C966508E}">
      <dsp:nvSpPr>
        <dsp:cNvPr id="0" name=""/>
        <dsp:cNvSpPr/>
      </dsp:nvSpPr>
      <dsp:spPr>
        <a:xfrm>
          <a:off x="4014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7BB2B-984C-4CA7-92DE-AD2168EFEEC5}">
      <dsp:nvSpPr>
        <dsp:cNvPr id="0" name=""/>
        <dsp:cNvSpPr/>
      </dsp:nvSpPr>
      <dsp:spPr>
        <a:xfrm>
          <a:off x="181703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51</a:t>
          </a:r>
        </a:p>
      </dsp:txBody>
      <dsp:txXfrm>
        <a:off x="181703" y="959211"/>
        <a:ext cx="2360717" cy="434675"/>
      </dsp:txXfrm>
    </dsp:sp>
    <dsp:sp modelId="{E8C5672C-1D1A-4514-8A56-A456719D9106}">
      <dsp:nvSpPr>
        <dsp:cNvPr id="0" name=""/>
        <dsp:cNvSpPr/>
      </dsp:nvSpPr>
      <dsp:spPr>
        <a:xfrm>
          <a:off x="4014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08311-0315-413D-8715-D105BEF167EF}">
      <dsp:nvSpPr>
        <dsp:cNvPr id="0" name=""/>
        <dsp:cNvSpPr/>
      </dsp:nvSpPr>
      <dsp:spPr>
        <a:xfrm>
          <a:off x="181703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Focused on quick results</a:t>
          </a:r>
        </a:p>
      </dsp:txBody>
      <dsp:txXfrm>
        <a:off x="181703" y="1393887"/>
        <a:ext cx="2360717" cy="434675"/>
      </dsp:txXfrm>
    </dsp:sp>
    <dsp:sp modelId="{844ADCDC-09FB-4887-8541-20D080E5453D}">
      <dsp:nvSpPr>
        <dsp:cNvPr id="0" name=""/>
        <dsp:cNvSpPr/>
      </dsp:nvSpPr>
      <dsp:spPr>
        <a:xfrm>
          <a:off x="4014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6EDC6-064E-4BF6-B150-09BCBC927F85}">
      <dsp:nvSpPr>
        <dsp:cNvPr id="0" name=""/>
        <dsp:cNvSpPr/>
      </dsp:nvSpPr>
      <dsp:spPr>
        <a:xfrm>
          <a:off x="181703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Immediate profit</a:t>
          </a:r>
        </a:p>
      </dsp:txBody>
      <dsp:txXfrm>
        <a:off x="181703" y="1828563"/>
        <a:ext cx="2360717" cy="434675"/>
      </dsp:txXfrm>
    </dsp:sp>
    <dsp:sp modelId="{93F25D77-59BB-4396-A361-B759DC690120}">
      <dsp:nvSpPr>
        <dsp:cNvPr id="0" name=""/>
        <dsp:cNvSpPr/>
      </dsp:nvSpPr>
      <dsp:spPr>
        <a:xfrm>
          <a:off x="2669341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B98699-C88C-4E43-BB3F-D16C84B5656A}">
      <dsp:nvSpPr>
        <dsp:cNvPr id="0" name=""/>
        <dsp:cNvSpPr/>
      </dsp:nvSpPr>
      <dsp:spPr>
        <a:xfrm>
          <a:off x="2669341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3F1B5-650A-4BCB-8679-FE7743A3C4BD}">
      <dsp:nvSpPr>
        <dsp:cNvPr id="0" name=""/>
        <dsp:cNvSpPr/>
      </dsp:nvSpPr>
      <dsp:spPr>
        <a:xfrm>
          <a:off x="2669341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CHINA</a:t>
          </a:r>
        </a:p>
      </dsp:txBody>
      <dsp:txXfrm>
        <a:off x="2669341" y="0"/>
        <a:ext cx="2538405" cy="536475"/>
      </dsp:txXfrm>
    </dsp:sp>
    <dsp:sp modelId="{EF16E82C-1167-4D31-8581-19145256AEED}">
      <dsp:nvSpPr>
        <dsp:cNvPr id="0" name=""/>
        <dsp:cNvSpPr/>
      </dsp:nvSpPr>
      <dsp:spPr>
        <a:xfrm>
          <a:off x="2669341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8BE1F-8C62-4832-A0C5-DC426354B3F2}">
      <dsp:nvSpPr>
        <dsp:cNvPr id="0" name=""/>
        <dsp:cNvSpPr/>
      </dsp:nvSpPr>
      <dsp:spPr>
        <a:xfrm>
          <a:off x="2847029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87</a:t>
          </a:r>
        </a:p>
      </dsp:txBody>
      <dsp:txXfrm>
        <a:off x="2847029" y="959211"/>
        <a:ext cx="2360717" cy="434675"/>
      </dsp:txXfrm>
    </dsp:sp>
    <dsp:sp modelId="{2AA1E762-549D-4457-8240-C404B06ED856}">
      <dsp:nvSpPr>
        <dsp:cNvPr id="0" name=""/>
        <dsp:cNvSpPr/>
      </dsp:nvSpPr>
      <dsp:spPr>
        <a:xfrm>
          <a:off x="2669341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C61CD-EE55-4CDC-9631-154C65DC219B}">
      <dsp:nvSpPr>
        <dsp:cNvPr id="0" name=""/>
        <dsp:cNvSpPr/>
      </dsp:nvSpPr>
      <dsp:spPr>
        <a:xfrm>
          <a:off x="2847029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/>
            <a:t>Persistant</a:t>
          </a:r>
          <a:r>
            <a:rPr lang="en-GB" sz="1000" kern="1200" dirty="0"/>
            <a:t> and patient</a:t>
          </a:r>
        </a:p>
      </dsp:txBody>
      <dsp:txXfrm>
        <a:off x="2847029" y="1393887"/>
        <a:ext cx="2360717" cy="434675"/>
      </dsp:txXfrm>
    </dsp:sp>
    <dsp:sp modelId="{35F4E3AC-E2DE-488A-AD3E-E59766D7CC5E}">
      <dsp:nvSpPr>
        <dsp:cNvPr id="0" name=""/>
        <dsp:cNvSpPr/>
      </dsp:nvSpPr>
      <dsp:spPr>
        <a:xfrm>
          <a:off x="2669341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3A25A-4E48-4CAF-9F7B-6031D12BF028}">
      <dsp:nvSpPr>
        <dsp:cNvPr id="0" name=""/>
        <dsp:cNvSpPr/>
      </dsp:nvSpPr>
      <dsp:spPr>
        <a:xfrm>
          <a:off x="2847029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Prefer building long-term relationships</a:t>
          </a:r>
        </a:p>
      </dsp:txBody>
      <dsp:txXfrm>
        <a:off x="2847029" y="1828563"/>
        <a:ext cx="2360717" cy="4346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7EABE-9B59-4E48-9F15-4CF6E7415A91}">
      <dsp:nvSpPr>
        <dsp:cNvPr id="0" name=""/>
        <dsp:cNvSpPr/>
      </dsp:nvSpPr>
      <dsp:spPr>
        <a:xfrm>
          <a:off x="4808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0E719-CF1A-42B2-AD65-3D034D0ACA7A}">
      <dsp:nvSpPr>
        <dsp:cNvPr id="0" name=""/>
        <dsp:cNvSpPr/>
      </dsp:nvSpPr>
      <dsp:spPr>
        <a:xfrm>
          <a:off x="4808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81D173-FDB5-446E-B6C7-F76067283D01}">
      <dsp:nvSpPr>
        <dsp:cNvPr id="0" name=""/>
        <dsp:cNvSpPr/>
      </dsp:nvSpPr>
      <dsp:spPr>
        <a:xfrm>
          <a:off x="4808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4808" y="0"/>
        <a:ext cx="2538405" cy="536475"/>
      </dsp:txXfrm>
    </dsp:sp>
    <dsp:sp modelId="{6360F35F-0271-4EED-830E-5C3B8F5AE18E}">
      <dsp:nvSpPr>
        <dsp:cNvPr id="0" name=""/>
        <dsp:cNvSpPr/>
      </dsp:nvSpPr>
      <dsp:spPr>
        <a:xfrm>
          <a:off x="4808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9074B-9381-4888-9A47-E825C3BD05E9}">
      <dsp:nvSpPr>
        <dsp:cNvPr id="0" name=""/>
        <dsp:cNvSpPr/>
      </dsp:nvSpPr>
      <dsp:spPr>
        <a:xfrm>
          <a:off x="182497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24</a:t>
          </a:r>
        </a:p>
      </dsp:txBody>
      <dsp:txXfrm>
        <a:off x="182497" y="959211"/>
        <a:ext cx="2360717" cy="434675"/>
      </dsp:txXfrm>
    </dsp:sp>
    <dsp:sp modelId="{85AAA6DD-52E6-4AEA-B730-C4475E18B2C7}">
      <dsp:nvSpPr>
        <dsp:cNvPr id="0" name=""/>
        <dsp:cNvSpPr/>
      </dsp:nvSpPr>
      <dsp:spPr>
        <a:xfrm>
          <a:off x="4808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5144BC-9F95-4B94-84A8-A5C9539C8DD7}">
      <dsp:nvSpPr>
        <dsp:cNvPr id="0" name=""/>
        <dsp:cNvSpPr/>
      </dsp:nvSpPr>
      <dsp:spPr>
        <a:xfrm>
          <a:off x="182497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Positive attitude</a:t>
          </a:r>
        </a:p>
      </dsp:txBody>
      <dsp:txXfrm>
        <a:off x="182497" y="1393887"/>
        <a:ext cx="2360717" cy="434675"/>
      </dsp:txXfrm>
    </dsp:sp>
    <dsp:sp modelId="{EB5B7CCB-36B3-4C0D-8160-7ED33D1BE983}">
      <dsp:nvSpPr>
        <dsp:cNvPr id="0" name=""/>
        <dsp:cNvSpPr/>
      </dsp:nvSpPr>
      <dsp:spPr>
        <a:xfrm>
          <a:off x="4808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DCA9B-6A1F-4D74-92B9-B2A26F9D4597}">
      <dsp:nvSpPr>
        <dsp:cNvPr id="0" name=""/>
        <dsp:cNvSpPr/>
      </dsp:nvSpPr>
      <dsp:spPr>
        <a:xfrm>
          <a:off x="182497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Enjoy life and have fun</a:t>
          </a:r>
        </a:p>
      </dsp:txBody>
      <dsp:txXfrm>
        <a:off x="182497" y="1828563"/>
        <a:ext cx="2360717" cy="434675"/>
      </dsp:txXfrm>
    </dsp:sp>
    <dsp:sp modelId="{4B9CD7C6-2616-43F0-ADAC-D1FEA10538FB}">
      <dsp:nvSpPr>
        <dsp:cNvPr id="0" name=""/>
        <dsp:cNvSpPr/>
      </dsp:nvSpPr>
      <dsp:spPr>
        <a:xfrm>
          <a:off x="2670135" y="536475"/>
          <a:ext cx="2538405" cy="2986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F8ECF3-52EC-4115-8D74-B618EDE69E10}">
      <dsp:nvSpPr>
        <dsp:cNvPr id="0" name=""/>
        <dsp:cNvSpPr/>
      </dsp:nvSpPr>
      <dsp:spPr>
        <a:xfrm>
          <a:off x="2670135" y="648631"/>
          <a:ext cx="186480" cy="1864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8E3EA-3A67-435B-819C-346367C7E6AF}">
      <dsp:nvSpPr>
        <dsp:cNvPr id="0" name=""/>
        <dsp:cNvSpPr/>
      </dsp:nvSpPr>
      <dsp:spPr>
        <a:xfrm>
          <a:off x="2670135" y="0"/>
          <a:ext cx="2538405" cy="536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2670135" y="0"/>
        <a:ext cx="2538405" cy="536475"/>
      </dsp:txXfrm>
    </dsp:sp>
    <dsp:sp modelId="{1ACC4D6C-5256-4D5A-A324-E0098AACFD4B}">
      <dsp:nvSpPr>
        <dsp:cNvPr id="0" name=""/>
        <dsp:cNvSpPr/>
      </dsp:nvSpPr>
      <dsp:spPr>
        <a:xfrm>
          <a:off x="2670135" y="1083311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92B07-64A1-4527-86EB-1C9E6B18965F}">
      <dsp:nvSpPr>
        <dsp:cNvPr id="0" name=""/>
        <dsp:cNvSpPr/>
      </dsp:nvSpPr>
      <dsp:spPr>
        <a:xfrm>
          <a:off x="2847823" y="959211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69</a:t>
          </a:r>
        </a:p>
      </dsp:txBody>
      <dsp:txXfrm>
        <a:off x="2847823" y="959211"/>
        <a:ext cx="2360717" cy="434675"/>
      </dsp:txXfrm>
    </dsp:sp>
    <dsp:sp modelId="{986F41CC-E5F7-4C7F-B8B7-D5C3C81425C3}">
      <dsp:nvSpPr>
        <dsp:cNvPr id="0" name=""/>
        <dsp:cNvSpPr/>
      </dsp:nvSpPr>
      <dsp:spPr>
        <a:xfrm>
          <a:off x="2670135" y="1517987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6AC96-C3FD-4DAF-9A35-032C2B92BE02}">
      <dsp:nvSpPr>
        <dsp:cNvPr id="0" name=""/>
        <dsp:cNvSpPr/>
      </dsp:nvSpPr>
      <dsp:spPr>
        <a:xfrm>
          <a:off x="2847823" y="1393887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Tendency to pessimism</a:t>
          </a:r>
        </a:p>
      </dsp:txBody>
      <dsp:txXfrm>
        <a:off x="2847823" y="1393887"/>
        <a:ext cx="2360717" cy="434675"/>
      </dsp:txXfrm>
    </dsp:sp>
    <dsp:sp modelId="{54EDA7C0-C8EA-4966-9B93-7B106C4E8338}">
      <dsp:nvSpPr>
        <dsp:cNvPr id="0" name=""/>
        <dsp:cNvSpPr/>
      </dsp:nvSpPr>
      <dsp:spPr>
        <a:xfrm>
          <a:off x="2670135" y="1952663"/>
          <a:ext cx="186475" cy="1864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A3E44-286A-492B-AD73-D3E32D8C31C6}">
      <dsp:nvSpPr>
        <dsp:cNvPr id="0" name=""/>
        <dsp:cNvSpPr/>
      </dsp:nvSpPr>
      <dsp:spPr>
        <a:xfrm>
          <a:off x="2847823" y="1828563"/>
          <a:ext cx="2360717" cy="43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Control their desires and leisure time as if feels wrong</a:t>
          </a:r>
        </a:p>
      </dsp:txBody>
      <dsp:txXfrm>
        <a:off x="2847823" y="1828563"/>
        <a:ext cx="2360717" cy="4346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9061DF-7DC3-4833-8DF2-3DAEE8F501CB}">
      <dsp:nvSpPr>
        <dsp:cNvPr id="0" name=""/>
        <dsp:cNvSpPr/>
      </dsp:nvSpPr>
      <dsp:spPr>
        <a:xfrm>
          <a:off x="0" y="4519"/>
          <a:ext cx="7216416" cy="9626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CB737B-DA12-4B70-B112-072DCEDF63F7}">
      <dsp:nvSpPr>
        <dsp:cNvPr id="0" name=""/>
        <dsp:cNvSpPr/>
      </dsp:nvSpPr>
      <dsp:spPr>
        <a:xfrm>
          <a:off x="291212" y="221123"/>
          <a:ext cx="529476" cy="529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EFD21-9E48-4686-BCDA-79FA38E22F79}">
      <dsp:nvSpPr>
        <dsp:cNvPr id="0" name=""/>
        <dsp:cNvSpPr/>
      </dsp:nvSpPr>
      <dsp:spPr>
        <a:xfrm>
          <a:off x="1111901" y="4519"/>
          <a:ext cx="6104514" cy="962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84" tIns="101884" rIns="101884" bIns="1018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Misunderstandings in </a:t>
          </a:r>
          <a:r>
            <a:rPr lang="en-GB" sz="1900" b="1" kern="1200"/>
            <a:t>communications styles </a:t>
          </a:r>
          <a:r>
            <a:rPr lang="en-GB" sz="1900" kern="1200"/>
            <a:t>(indirect – avoidance / direct – rude and aggressive)</a:t>
          </a:r>
          <a:endParaRPr lang="en-US" sz="1900" kern="1200"/>
        </a:p>
      </dsp:txBody>
      <dsp:txXfrm>
        <a:off x="1111901" y="4519"/>
        <a:ext cx="6104514" cy="962685"/>
      </dsp:txXfrm>
    </dsp:sp>
    <dsp:sp modelId="{18E2577C-CAAD-48BA-A158-6ED3F71CE7BF}">
      <dsp:nvSpPr>
        <dsp:cNvPr id="0" name=""/>
        <dsp:cNvSpPr/>
      </dsp:nvSpPr>
      <dsp:spPr>
        <a:xfrm>
          <a:off x="0" y="1207876"/>
          <a:ext cx="7216416" cy="9626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D19A40-E16C-43C7-AE1B-3F9C960F4E50}">
      <dsp:nvSpPr>
        <dsp:cNvPr id="0" name=""/>
        <dsp:cNvSpPr/>
      </dsp:nvSpPr>
      <dsp:spPr>
        <a:xfrm>
          <a:off x="291212" y="1424480"/>
          <a:ext cx="529476" cy="529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39EF9-9F91-4575-9B50-BA921410C9B1}">
      <dsp:nvSpPr>
        <dsp:cNvPr id="0" name=""/>
        <dsp:cNvSpPr/>
      </dsp:nvSpPr>
      <dsp:spPr>
        <a:xfrm>
          <a:off x="1111901" y="1207876"/>
          <a:ext cx="6104514" cy="962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84" tIns="101884" rIns="101884" bIns="1018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Attitude towads </a:t>
          </a:r>
          <a:r>
            <a:rPr lang="en-GB" sz="1900" b="1" kern="1200"/>
            <a:t>duration of negotiations</a:t>
          </a:r>
          <a:endParaRPr lang="en-US" sz="1900" kern="1200"/>
        </a:p>
      </dsp:txBody>
      <dsp:txXfrm>
        <a:off x="1111901" y="1207876"/>
        <a:ext cx="6104514" cy="962685"/>
      </dsp:txXfrm>
    </dsp:sp>
    <dsp:sp modelId="{C5D8720A-381D-4317-8F9C-E5A38A7054D7}">
      <dsp:nvSpPr>
        <dsp:cNvPr id="0" name=""/>
        <dsp:cNvSpPr/>
      </dsp:nvSpPr>
      <dsp:spPr>
        <a:xfrm>
          <a:off x="0" y="2411233"/>
          <a:ext cx="7216416" cy="9626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04CDBF-EFFB-415D-8A15-56CB4C6E61B5}">
      <dsp:nvSpPr>
        <dsp:cNvPr id="0" name=""/>
        <dsp:cNvSpPr/>
      </dsp:nvSpPr>
      <dsp:spPr>
        <a:xfrm>
          <a:off x="291212" y="2627837"/>
          <a:ext cx="529476" cy="529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2EFFF7-397B-4F27-A75A-09907B3722AD}">
      <dsp:nvSpPr>
        <dsp:cNvPr id="0" name=""/>
        <dsp:cNvSpPr/>
      </dsp:nvSpPr>
      <dsp:spPr>
        <a:xfrm>
          <a:off x="1111901" y="2411233"/>
          <a:ext cx="6104514" cy="962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84" tIns="101884" rIns="101884" bIns="1018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Decision-making style </a:t>
          </a:r>
          <a:r>
            <a:rPr lang="en-GB" sz="1900" kern="1200"/>
            <a:t>( slow – stalling / urgency – impacience and disrespect for hierarchy)</a:t>
          </a:r>
          <a:endParaRPr lang="en-US" sz="1900" kern="1200"/>
        </a:p>
      </dsp:txBody>
      <dsp:txXfrm>
        <a:off x="1111901" y="2411233"/>
        <a:ext cx="6104514" cy="962685"/>
      </dsp:txXfrm>
    </dsp:sp>
    <dsp:sp modelId="{8C1ED3E7-C2C4-485B-A618-9659FFEABAB5}">
      <dsp:nvSpPr>
        <dsp:cNvPr id="0" name=""/>
        <dsp:cNvSpPr/>
      </dsp:nvSpPr>
      <dsp:spPr>
        <a:xfrm>
          <a:off x="0" y="3614590"/>
          <a:ext cx="7216416" cy="9626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9DA37-97B2-4CB7-A14A-B780EE47BB47}">
      <dsp:nvSpPr>
        <dsp:cNvPr id="0" name=""/>
        <dsp:cNvSpPr/>
      </dsp:nvSpPr>
      <dsp:spPr>
        <a:xfrm>
          <a:off x="291212" y="3831194"/>
          <a:ext cx="529476" cy="529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7576E-2918-4894-BF40-1F64092E3623}">
      <dsp:nvSpPr>
        <dsp:cNvPr id="0" name=""/>
        <dsp:cNvSpPr/>
      </dsp:nvSpPr>
      <dsp:spPr>
        <a:xfrm>
          <a:off x="1111901" y="3614590"/>
          <a:ext cx="6104514" cy="962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84" tIns="101884" rIns="101884" bIns="1018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Concept of </a:t>
          </a:r>
          <a:r>
            <a:rPr lang="en-GB" sz="1900" b="1" kern="1200"/>
            <a:t>saving face </a:t>
          </a:r>
          <a:r>
            <a:rPr lang="en-GB" sz="1900" kern="1200"/>
            <a:t>(British accept criticism and debates / for China – lost of dignity, damage trust)</a:t>
          </a:r>
          <a:endParaRPr lang="en-US" sz="1900" kern="1200"/>
        </a:p>
      </dsp:txBody>
      <dsp:txXfrm>
        <a:off x="1111901" y="3614590"/>
        <a:ext cx="6104514" cy="962685"/>
      </dsp:txXfrm>
    </dsp:sp>
    <dsp:sp modelId="{9F882809-1A8C-4AAA-9EFE-8CCA4FCF9051}">
      <dsp:nvSpPr>
        <dsp:cNvPr id="0" name=""/>
        <dsp:cNvSpPr/>
      </dsp:nvSpPr>
      <dsp:spPr>
        <a:xfrm>
          <a:off x="0" y="4817946"/>
          <a:ext cx="7216416" cy="96268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4EBA8-EC3C-4427-BC55-713F8DA34E24}">
      <dsp:nvSpPr>
        <dsp:cNvPr id="0" name=""/>
        <dsp:cNvSpPr/>
      </dsp:nvSpPr>
      <dsp:spPr>
        <a:xfrm>
          <a:off x="291212" y="5034551"/>
          <a:ext cx="529476" cy="5294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A4D3E-C010-4B4D-B5DD-A1F1858DB1DE}">
      <dsp:nvSpPr>
        <dsp:cNvPr id="0" name=""/>
        <dsp:cNvSpPr/>
      </dsp:nvSpPr>
      <dsp:spPr>
        <a:xfrm>
          <a:off x="1111901" y="4817946"/>
          <a:ext cx="6104514" cy="962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884" tIns="101884" rIns="101884" bIns="10188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Punctuality ( British value time and deadlines, Chinese values harmony over schedules)</a:t>
          </a:r>
          <a:endParaRPr lang="en-US" sz="1900" kern="1200" dirty="0"/>
        </a:p>
      </dsp:txBody>
      <dsp:txXfrm>
        <a:off x="1111901" y="4817946"/>
        <a:ext cx="6104514" cy="96268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DBDE3-9A47-4F9B-A96A-6FB9C6EB4E0E}">
      <dsp:nvSpPr>
        <dsp:cNvPr id="0" name=""/>
        <dsp:cNvSpPr/>
      </dsp:nvSpPr>
      <dsp:spPr>
        <a:xfrm>
          <a:off x="0" y="313958"/>
          <a:ext cx="6479357" cy="2106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UK –prepared, clear , direct communication, based on logic and certified facts, professionalism, open communication, but polite</a:t>
          </a:r>
          <a:endParaRPr lang="en-US" sz="3000" kern="1200"/>
        </a:p>
      </dsp:txBody>
      <dsp:txXfrm>
        <a:off x="102806" y="416764"/>
        <a:ext cx="6273745" cy="1900388"/>
      </dsp:txXfrm>
    </dsp:sp>
    <dsp:sp modelId="{F967415A-8293-4DDA-B9AE-F928F64E1A77}">
      <dsp:nvSpPr>
        <dsp:cNvPr id="0" name=""/>
        <dsp:cNvSpPr/>
      </dsp:nvSpPr>
      <dsp:spPr>
        <a:xfrm>
          <a:off x="0" y="2506359"/>
          <a:ext cx="6479357" cy="2106000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China – values relationship building before sealing deals, flexibility and patience. Decision making is slow, influenced by hierarchy and trust.</a:t>
          </a:r>
          <a:endParaRPr lang="en-US" sz="3000" kern="1200"/>
        </a:p>
      </dsp:txBody>
      <dsp:txXfrm>
        <a:off x="102806" y="2609165"/>
        <a:ext cx="6273745" cy="190038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990B32-127F-4C4B-8C67-2F73B72D6467}">
      <dsp:nvSpPr>
        <dsp:cNvPr id="0" name=""/>
        <dsp:cNvSpPr/>
      </dsp:nvSpPr>
      <dsp:spPr>
        <a:xfrm>
          <a:off x="738700" y="818966"/>
          <a:ext cx="1065682" cy="10656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80CA8-658E-455E-A364-13B03FE2A9FC}">
      <dsp:nvSpPr>
        <dsp:cNvPr id="0" name=""/>
        <dsp:cNvSpPr/>
      </dsp:nvSpPr>
      <dsp:spPr>
        <a:xfrm>
          <a:off x="87450" y="2199896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For Primark to succeed in negotiation, it should invest time in building relationships before doing business.</a:t>
          </a:r>
          <a:endParaRPr lang="en-US" sz="1300" kern="1200" dirty="0"/>
        </a:p>
      </dsp:txBody>
      <dsp:txXfrm>
        <a:off x="87450" y="2199896"/>
        <a:ext cx="2368183" cy="720000"/>
      </dsp:txXfrm>
    </dsp:sp>
    <dsp:sp modelId="{39E000A5-1136-4A4B-A8A8-5E6B4CD90CFD}">
      <dsp:nvSpPr>
        <dsp:cNvPr id="0" name=""/>
        <dsp:cNvSpPr/>
      </dsp:nvSpPr>
      <dsp:spPr>
        <a:xfrm>
          <a:off x="3521315" y="818966"/>
          <a:ext cx="1065682" cy="10656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1FA28-7BBB-4916-BA34-736EE095068D}">
      <dsp:nvSpPr>
        <dsp:cNvPr id="0" name=""/>
        <dsp:cNvSpPr/>
      </dsp:nvSpPr>
      <dsp:spPr>
        <a:xfrm>
          <a:off x="2870065" y="2199896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Respect hierachy and the decision-making process to avoid offending</a:t>
          </a:r>
          <a:endParaRPr lang="en-US" sz="1300" kern="1200"/>
        </a:p>
      </dsp:txBody>
      <dsp:txXfrm>
        <a:off x="2870065" y="2199896"/>
        <a:ext cx="2368183" cy="720000"/>
      </dsp:txXfrm>
    </dsp:sp>
    <dsp:sp modelId="{C99BFFCF-AE7A-4333-9B18-47FF5021D5D2}">
      <dsp:nvSpPr>
        <dsp:cNvPr id="0" name=""/>
        <dsp:cNvSpPr/>
      </dsp:nvSpPr>
      <dsp:spPr>
        <a:xfrm>
          <a:off x="6303930" y="818966"/>
          <a:ext cx="1065682" cy="10656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3DF81-F7F8-43A1-B305-705203D0131B}">
      <dsp:nvSpPr>
        <dsp:cNvPr id="0" name=""/>
        <dsp:cNvSpPr/>
      </dsp:nvSpPr>
      <dsp:spPr>
        <a:xfrm>
          <a:off x="5652680" y="2199896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Learn about Chinese culture and familiarize with the non-verbal communication style.</a:t>
          </a:r>
          <a:endParaRPr lang="en-US" sz="1300" kern="1200"/>
        </a:p>
      </dsp:txBody>
      <dsp:txXfrm>
        <a:off x="5652680" y="2199896"/>
        <a:ext cx="2368183" cy="720000"/>
      </dsp:txXfrm>
    </dsp:sp>
    <dsp:sp modelId="{9296DCE5-ABC4-4026-8D40-A89A32B3DDFE}">
      <dsp:nvSpPr>
        <dsp:cNvPr id="0" name=""/>
        <dsp:cNvSpPr/>
      </dsp:nvSpPr>
      <dsp:spPr>
        <a:xfrm>
          <a:off x="9086545" y="818966"/>
          <a:ext cx="1065682" cy="10656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085A2-E57E-4323-8574-18D3FA7C1ABF}">
      <dsp:nvSpPr>
        <dsp:cNvPr id="0" name=""/>
        <dsp:cNvSpPr/>
      </dsp:nvSpPr>
      <dsp:spPr>
        <a:xfrm>
          <a:off x="8435295" y="2199896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Adapt to change and contracts flexibility.</a:t>
          </a:r>
          <a:endParaRPr lang="en-US" sz="1300" kern="1200"/>
        </a:p>
      </dsp:txBody>
      <dsp:txXfrm>
        <a:off x="8435295" y="2199896"/>
        <a:ext cx="236818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974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28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3118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8/16/2025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369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8/16/2025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08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8/16/2025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43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8/16/2025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749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8/16/2025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242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8/16/2025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85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47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944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8/16/2025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237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87913776@N00/3033615378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24/01/08/3019777/china-says-a-foreign-consultant-was-found-to-be-spying-for-britain-s-mi6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oregon.pressbooks.pub/humanservices/chapter/chapter-3-cultural-competenc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hare.google/oBO2Bhx68UMpSKT0f" TargetMode="External"/><Relationship Id="rId2" Type="http://schemas.openxmlformats.org/officeDocument/2006/relationships/hyperlink" Target="https://geerthofstede.com/country-comparison-bar-char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na-yintai.com/en/business_retail/store" TargetMode="External"/><Relationship Id="rId5" Type="http://schemas.openxmlformats.org/officeDocument/2006/relationships/hyperlink" Target="https://www.theculturefactor.com/country-comparison-tool?countries=china%2Cunited+kingdom" TargetMode="External"/><Relationship Id="rId4" Type="http://schemas.openxmlformats.org/officeDocument/2006/relationships/hyperlink" Target="https://corporate.primark.com/en-gb/a/about-us/who-we-ar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A1512B6-66BD-4FD6-AE2F-A3BB5D7A6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group of flags flying in the wind&#10;&#10;AI-generated content may be incorrect.">
            <a:extLst>
              <a:ext uri="{FF2B5EF4-FFF2-40B4-BE49-F238E27FC236}">
                <a16:creationId xmlns:a16="http://schemas.microsoft.com/office/drawing/2014/main" id="{AAF4B697-CF6B-2DDE-4187-6F9331A4EF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" r="14582" b="-2"/>
          <a:stretch>
            <a:fillRect/>
          </a:stretch>
        </p:blipFill>
        <p:spPr>
          <a:xfrm>
            <a:off x="2" y="152"/>
            <a:ext cx="7803242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CB2FE-299D-A383-9DD9-8F3644A97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4893811" cy="292406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business communication</a:t>
            </a:r>
            <a:br>
              <a:rPr lang="en-GB" sz="4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-UK and China-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FCAFA9-E890-764E-8FB3-203BAC2E11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4893811" cy="1287887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Maria Gheorghe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(2243301)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Earth as a particle with gold and blue">
            <a:extLst>
              <a:ext uri="{FF2B5EF4-FFF2-40B4-BE49-F238E27FC236}">
                <a16:creationId xmlns:a16="http://schemas.microsoft.com/office/drawing/2014/main" id="{ED80E5C1-0AEF-97BE-914B-4BEEA16204C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24866" r="32417" b="-1"/>
          <a:stretch>
            <a:fillRect/>
          </a:stretch>
        </p:blipFill>
        <p:spPr>
          <a:xfrm>
            <a:off x="7803244" y="10"/>
            <a:ext cx="4388756" cy="685799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02BA5E-A88B-B780-8626-94286B7C4259}"/>
              </a:ext>
            </a:extLst>
          </p:cNvPr>
          <p:cNvSpPr txBox="1"/>
          <p:nvPr/>
        </p:nvSpPr>
        <p:spPr>
          <a:xfrm>
            <a:off x="5472157" y="6657945"/>
            <a:ext cx="233108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87913776@N00/30336153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0592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A134546-44BA-2AFB-A40C-A51724D79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914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pic>
        <p:nvPicPr>
          <p:cNvPr id="7" name="Picture 6" descr="A flag with a flag and a flag with a flag in the background&#10;&#10;AI-generated content may be incorrect.">
            <a:extLst>
              <a:ext uri="{FF2B5EF4-FFF2-40B4-BE49-F238E27FC236}">
                <a16:creationId xmlns:a16="http://schemas.microsoft.com/office/drawing/2014/main" id="{D73E2DCE-DE07-6C20-BD67-4155A7AC5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966" r="20492" b="-1"/>
          <a:stretch>
            <a:fillRect/>
          </a:stretch>
        </p:blipFill>
        <p:spPr>
          <a:xfrm>
            <a:off x="20" y="914399"/>
            <a:ext cx="4416532" cy="5353523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FF0E55-2AB6-A189-F234-D5C1983B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0" y="2176036"/>
            <a:ext cx="6501810" cy="412188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Culture and its importance in international business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differences between UK and China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Theoretical frameworks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 in cross-culture negotiations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8C87E0-36F4-4D92-239B-341A9BCEDEE7}"/>
              </a:ext>
            </a:extLst>
          </p:cNvPr>
          <p:cNvSpPr txBox="1"/>
          <p:nvPr/>
        </p:nvSpPr>
        <p:spPr>
          <a:xfrm>
            <a:off x="2085466" y="6067867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asnimnews.com/en/news/2024/01/08/3019777/china-says-a-foreign-consultant-was-found-to-be-spying-for-britain-s-mi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8C44712-61E1-E401-5964-1CA11B7EA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latin typeface="Arial" panose="020B0604020202020204" pitchFamily="34" charset="0"/>
                <a:cs typeface="Arial" panose="020B0604020202020204" pitchFamily="34" charset="0"/>
              </a:rPr>
              <a:t> British and Chinese business partnership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E9B563-7E6C-8F40-5629-BE91A16428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22" r="25934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70E2A3-45B6-72F8-F63E-8443ACEC7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 mutual beneficial partnership between an UK-based fashion retailer Primark and a trusted Chinese fashion retailer, Intime.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Primark is a low-cost fast fashion retailer with over 460 stores across Europe and USA (Primark, n.d.)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Intime is a trusted fashion retailer with a strong customer base, operating in stores and online platform Alibaba (</a:t>
            </a:r>
            <a:r>
              <a:rPr lang="en-GB" sz="1600" err="1">
                <a:latin typeface="Arial" panose="020B0604020202020204" pitchFamily="34" charset="0"/>
                <a:cs typeface="Arial" panose="020B0604020202020204" pitchFamily="34" charset="0"/>
              </a:rPr>
              <a:t>Yintai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Mutual benefits: Primark gains market entry and access to online platforms, Intime gains a new range of consumers, product diversity and stronger sustainability.</a:t>
            </a: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784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46F22-B11C-307E-5B6B-36E8C66E4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306824" cy="14778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0">
                <a:latin typeface="Arial" panose="020B0604020202020204" pitchFamily="34" charset="0"/>
                <a:cs typeface="Arial" panose="020B0604020202020204" pitchFamily="34" charset="0"/>
              </a:rPr>
              <a:t>Culture and the importance of cross-culture</a:t>
            </a:r>
          </a:p>
        </p:txBody>
      </p:sp>
      <p:pic>
        <p:nvPicPr>
          <p:cNvPr id="5" name="Picture 4" descr="A group of wooden letters on a wooden stand&#10;&#10;AI-generated content may be incorrect.">
            <a:extLst>
              <a:ext uri="{FF2B5EF4-FFF2-40B4-BE49-F238E27FC236}">
                <a16:creationId xmlns:a16="http://schemas.microsoft.com/office/drawing/2014/main" id="{8A756745-74B7-9CEB-52AC-19BF133C80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498" r="1" b="1"/>
          <a:stretch>
            <a:fillRect/>
          </a:stretch>
        </p:blipFill>
        <p:spPr>
          <a:xfrm>
            <a:off x="1" y="2613892"/>
            <a:ext cx="4946906" cy="3689359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74446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7FC3E-5B80-BB98-549E-17BB01FED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1014984"/>
            <a:ext cx="5889161" cy="52882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Culture – the beliefs, values, traditions and behaviours of a group of people, reflected in their vision of the world. And the way they interact and communicate with each other.</a:t>
            </a:r>
          </a:p>
          <a:p>
            <a:r>
              <a:rPr lang="en-GB" dirty="0"/>
              <a:t>Cross-culture in business: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Avoid misunderstanding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Build relationships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Better understanding of consumers preferences</a:t>
            </a:r>
          </a:p>
          <a:p>
            <a:pPr marL="457200" indent="-457200">
              <a:buFont typeface="+mj-lt"/>
              <a:buAutoNum type="alphaLcParenR"/>
            </a:pPr>
            <a:r>
              <a:rPr lang="en-GB" dirty="0"/>
              <a:t>Culture awareness</a:t>
            </a:r>
          </a:p>
          <a:p>
            <a:pPr marL="457200" indent="-457200">
              <a:buFont typeface="+mj-lt"/>
              <a:buAutoNum type="alphaLcParenR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589657-F3BA-6CA9-F72A-6ECCBE41F988}"/>
              </a:ext>
            </a:extLst>
          </p:cNvPr>
          <p:cNvSpPr txBox="1"/>
          <p:nvPr/>
        </p:nvSpPr>
        <p:spPr>
          <a:xfrm>
            <a:off x="2615821" y="6103196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penoregon.pressbooks.pub/humanservices/chapter/chapter-3-cultural-compet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506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6C56D-012B-F0A2-AF51-905A44F10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dirty="0"/>
              <a:t>Cultural Foundations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62377-4904-BE2A-6BE2-071F736406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407793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3222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D902FC-2062-D623-D266-EBBACD9A9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Key cultural differences that affect negotiations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9E4C3-1BC5-69D6-1659-2FC463411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GB" dirty="0"/>
              <a:t>direct vs indirect communication</a:t>
            </a:r>
          </a:p>
          <a:p>
            <a:r>
              <a:rPr lang="en-GB" dirty="0"/>
              <a:t>time orientation: British lean toward efficiency; Chinese focus on patience and long-term benefit  </a:t>
            </a:r>
          </a:p>
          <a:p>
            <a:r>
              <a:rPr lang="en-GB" dirty="0"/>
              <a:t>decision making process: British committees vs Chinese here hierarchical approval </a:t>
            </a:r>
          </a:p>
          <a:p>
            <a:r>
              <a:rPr lang="en-GB" dirty="0"/>
              <a:t>Contracts vs relationships: British emphasise written agreements; Chinese see relationships as the real foundation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B590BE-BBC9-5C4D-E3A2-159BFF4612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46" r="4110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69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473E6-4970-DCCF-D4A9-322FA8027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Hofstede’s Cultural Dimensions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3E9C91-9592-D562-600C-96A30F32E7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887337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567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7DCA3-A54F-105F-BCF8-F2F93B34A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79714"/>
            <a:ext cx="10890929" cy="6422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</a:t>
            </a:r>
          </a:p>
        </p:txBody>
      </p:sp>
      <p:pic>
        <p:nvPicPr>
          <p:cNvPr id="5" name="Content Placeholder 4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529D4A58-C2A5-32F5-3703-D59C8B9934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2145" y="2155371"/>
            <a:ext cx="7529358" cy="40433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8DED02F-92BF-E1B8-E233-089E0BC94E83}"/>
              </a:ext>
            </a:extLst>
          </p:cNvPr>
          <p:cNvSpPr txBox="1"/>
          <p:nvPr/>
        </p:nvSpPr>
        <p:spPr>
          <a:xfrm>
            <a:off x="9741503" y="4683512"/>
            <a:ext cx="2056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G,. (n.d.)</a:t>
            </a:r>
          </a:p>
        </p:txBody>
      </p:sp>
    </p:spTree>
    <p:extLst>
      <p:ext uri="{BB962C8B-B14F-4D97-AF65-F5344CB8AC3E}">
        <p14:creationId xmlns:p14="http://schemas.microsoft.com/office/powerpoint/2010/main" val="1276790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A9EAE4-97B6-33D0-D844-BABA6F5F8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254C16-9224-7756-F9C0-4B93257FF1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Power distance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21ABA288-E045-3F7A-0297-845633CD9D0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0529689"/>
              </p:ext>
            </p:extLst>
          </p:nvPr>
        </p:nvGraphicFramePr>
        <p:xfrm>
          <a:off x="639763" y="3006725"/>
          <a:ext cx="5211762" cy="3190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EA62281-F167-25EF-6346-ACABE27807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Individualism vs collectivism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39E3C06D-3D29-942F-2FF6-C7BD78788A89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117864181"/>
              </p:ext>
            </p:extLst>
          </p:nvPr>
        </p:nvGraphicFramePr>
        <p:xfrm>
          <a:off x="6318250" y="3006726"/>
          <a:ext cx="5213350" cy="24796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E069DB7D-E813-0292-4507-D07F28FB809F}"/>
              </a:ext>
            </a:extLst>
          </p:cNvPr>
          <p:cNvSpPr txBox="1"/>
          <p:nvPr/>
        </p:nvSpPr>
        <p:spPr>
          <a:xfrm>
            <a:off x="7935685" y="6197599"/>
            <a:ext cx="35953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Culture Factor (2025)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8FA8F1C-50EB-E035-24F2-689C2C5F8402}"/>
              </a:ext>
            </a:extLst>
          </p:cNvPr>
          <p:cNvCxnSpPr>
            <a:cxnSpLocks/>
          </p:cNvCxnSpPr>
          <p:nvPr/>
        </p:nvCxnSpPr>
        <p:spPr>
          <a:xfrm>
            <a:off x="5976257" y="2311352"/>
            <a:ext cx="0" cy="33818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1659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4DDE0-6360-0E28-722C-839726254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8456B-E9BF-57FC-64D6-82E70CAC81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Masculinity vs femininity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004607B-3EC4-6AA9-0406-DEE3F47B6F1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71059025"/>
              </p:ext>
            </p:extLst>
          </p:nvPr>
        </p:nvGraphicFramePr>
        <p:xfrm>
          <a:off x="711384" y="3006725"/>
          <a:ext cx="5211762" cy="2621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F36D7D-40A0-0DDC-BB42-F7C40CB62E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Uncertainty avoidance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411EAA2-206E-F43D-8CC8-B55FEAEE739A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066124108"/>
              </p:ext>
            </p:extLst>
          </p:nvPr>
        </p:nvGraphicFramePr>
        <p:xfrm>
          <a:off x="6318250" y="3006725"/>
          <a:ext cx="5213350" cy="3190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3E7C341-0D46-8C57-30C2-7CD21E954EB1}"/>
              </a:ext>
            </a:extLst>
          </p:cNvPr>
          <p:cNvSpPr txBox="1"/>
          <p:nvPr/>
        </p:nvSpPr>
        <p:spPr>
          <a:xfrm>
            <a:off x="2242457" y="6051145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Hao, H. (2014)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F605C7-5C53-9127-9606-F907D472BE79}"/>
              </a:ext>
            </a:extLst>
          </p:cNvPr>
          <p:cNvCxnSpPr>
            <a:cxnSpLocks/>
          </p:cNvCxnSpPr>
          <p:nvPr/>
        </p:nvCxnSpPr>
        <p:spPr>
          <a:xfrm>
            <a:off x="6096000" y="2481943"/>
            <a:ext cx="0" cy="35692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642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23237-392A-4C27-70BD-F2E55C985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Hofstede’s Cultural Dimensions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00CDD5-9C6E-B7A0-6581-B9D12CABBC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Long-term vs short-term orientation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352A688-5887-D5A5-EDC7-C0746811AFB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05016954"/>
              </p:ext>
            </p:extLst>
          </p:nvPr>
        </p:nvGraphicFramePr>
        <p:xfrm>
          <a:off x="639763" y="3006725"/>
          <a:ext cx="5211762" cy="3190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AD20FB-5C5E-A021-1734-AD219C6D8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Indulgence vs restraint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CF389B7-2814-6654-9E67-A51F943703D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847651137"/>
              </p:ext>
            </p:extLst>
          </p:nvPr>
        </p:nvGraphicFramePr>
        <p:xfrm>
          <a:off x="6318250" y="3006725"/>
          <a:ext cx="5213350" cy="3190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EF08FAB-B278-9BA8-EC56-B3C6F511AC6E}"/>
              </a:ext>
            </a:extLst>
          </p:cNvPr>
          <p:cNvCxnSpPr>
            <a:cxnSpLocks/>
          </p:cNvCxnSpPr>
          <p:nvPr/>
        </p:nvCxnSpPr>
        <p:spPr>
          <a:xfrm>
            <a:off x="6096000" y="2525486"/>
            <a:ext cx="0" cy="3276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857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09011-EFB1-FDF1-F848-D3C6EEA3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870857"/>
            <a:ext cx="10890929" cy="838200"/>
          </a:xfrm>
        </p:spPr>
        <p:txBody>
          <a:bodyPr>
            <a:normAutofit/>
          </a:bodyPr>
          <a:lstStyle/>
          <a:p>
            <a:r>
              <a:rPr lang="en-GB" sz="3200" b="0" dirty="0">
                <a:latin typeface="Arial" panose="020B0604020202020204" pitchFamily="34" charset="0"/>
                <a:cs typeface="Arial" panose="020B0604020202020204" pitchFamily="34" charset="0"/>
              </a:rPr>
              <a:t>Edward T Hall’s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High vs Low-Context Culture </a:t>
            </a:r>
            <a:r>
              <a:rPr lang="en-GB" sz="3200" b="0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C256F-59DC-D3C0-28A8-52E924B337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1709057"/>
            <a:ext cx="5212080" cy="449057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–Low-Context Culture: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Direct, explicit communication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Individualism- Rights, personal responsibility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Written agreements instead of verbal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Politeness – takes from the bluntness of the direct approach (humour, indirect refusals, understatements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093FD1-4EF0-7528-92E8-0237E1FAD0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1709057"/>
            <a:ext cx="5212080" cy="449057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China – High-context culture: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Indirect communication, relying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mostb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on non-verbal language (facial expressions,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body language, gestures, tone, silence.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Collectivism – relationships are more valued than written contracts.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Saving face is important – avoid embarrassment and protect reputation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Hierarchy affects communication – respect status, and age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4926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AB798-94F2-E06B-1DA9-4F70F2028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b="0">
                <a:latin typeface="Arial" panose="020B0604020202020204" pitchFamily="34" charset="0"/>
                <a:cs typeface="Arial" panose="020B0604020202020204" pitchFamily="34" charset="0"/>
              </a:rPr>
              <a:t>Challenges in negotiations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17F2C05-38E4-56B6-BE66-6ECA704D6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04271"/>
              </p:ext>
            </p:extLst>
          </p:nvPr>
        </p:nvGraphicFramePr>
        <p:xfrm>
          <a:off x="4303332" y="217714"/>
          <a:ext cx="7216416" cy="5785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7934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53427-CA19-0B44-F632-3A88B0726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Negotiation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9E3472D-72FA-8023-A40A-2564BCF20B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096136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7354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D27D1-3E68-2E4E-1D8D-FD12CA5A3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7AEB8B-A67C-CDED-F370-608BCFA4AE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546281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98383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05EAF-B795-9D62-4CDF-F3FA60CBC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E5ACE-269F-9552-FA9C-F2E212149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Gert, J. (n.d.), Geert Hofstede, The Comparison Bar Chart.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https://geerthofstede.com/country-comparison-bar-charts/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(accessed:24.07.2025)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Hao, H. (2014),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Research of Difference between UK and China by Hofstede Model,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Conference paper (pdf),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Researchgate,Teesside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University.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https://share.google/oBO2Bhx68UMpSKT0f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(accessed:14.08/2025).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Primark (n.d.),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Who We Are.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https://corporate.primark.com/en-gb/a/about-us/who-we-are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24.07.2025)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Culture factor (2025), Country Comparison Tool.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https://www.theculturefactor.com/country-comparison-tool?countries=china%2Cunited+kingdom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(accessed:24.07.2025)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Yintai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Intime Commercial Group, Revolutionary and Driver of Traditional Retail,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china-yintai.com/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business_retail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/store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 15:08.2025)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541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7" name="Picture 6" descr="Question marks in a line and one question mark is lit">
            <a:extLst>
              <a:ext uri="{FF2B5EF4-FFF2-40B4-BE49-F238E27FC236}">
                <a16:creationId xmlns:a16="http://schemas.microsoft.com/office/drawing/2014/main" id="{6B7E982B-A484-077A-7BFA-787EFE518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15294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D3F471-F26D-6830-F01E-0405837C5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159031"/>
            <a:ext cx="7950514" cy="870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E25B8EB-C8DD-E579-2093-D182FC5B0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0574" y="576072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492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972</Words>
  <Application>Microsoft Office PowerPoint</Application>
  <PresentationFormat>Widescreen</PresentationFormat>
  <Paragraphs>140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Avenir Next LT Pro</vt:lpstr>
      <vt:lpstr>Grandview Display</vt:lpstr>
      <vt:lpstr>DashVTI</vt:lpstr>
      <vt:lpstr>International business communication -UK and China-</vt:lpstr>
      <vt:lpstr>Content</vt:lpstr>
      <vt:lpstr> British and Chinese business partnership</vt:lpstr>
      <vt:lpstr>Culture and the importance of cross-culture</vt:lpstr>
      <vt:lpstr>Cultural Foundations</vt:lpstr>
      <vt:lpstr>Key cultural differences that affect negotiations </vt:lpstr>
      <vt:lpstr>Hofstede’s Cultural Dimensions</vt:lpstr>
      <vt:lpstr>Hofstede’s Cultural Dimensions</vt:lpstr>
      <vt:lpstr>Hofstede’s Cultural Dimensions</vt:lpstr>
      <vt:lpstr>Hofstede’s Cultural Dimensions</vt:lpstr>
      <vt:lpstr>Hofstede’s Cultural Dimensions</vt:lpstr>
      <vt:lpstr>Edward T Hall’s High vs Low-Context Culture theory</vt:lpstr>
      <vt:lpstr>Challenges in negotiations</vt:lpstr>
      <vt:lpstr>Negotiation styles</vt:lpstr>
      <vt:lpstr>Recommendations </vt:lpstr>
      <vt:lpstr>References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Gheorghe (2243301)</dc:creator>
  <cp:lastModifiedBy>Maria Gheorghe (2243301)</cp:lastModifiedBy>
  <cp:revision>6</cp:revision>
  <dcterms:created xsi:type="dcterms:W3CDTF">2025-08-15T07:57:18Z</dcterms:created>
  <dcterms:modified xsi:type="dcterms:W3CDTF">2025-08-16T10:07:22Z</dcterms:modified>
</cp:coreProperties>
</file>