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412" r:id="rId2"/>
    <p:sldId id="413" r:id="rId3"/>
    <p:sldId id="414" r:id="rId4"/>
    <p:sldId id="415" r:id="rId5"/>
    <p:sldId id="416" r:id="rId6"/>
    <p:sldId id="417" r:id="rId7"/>
    <p:sldId id="418" r:id="rId8"/>
    <p:sldId id="419" r:id="rId9"/>
    <p:sldId id="420" r:id="rId10"/>
    <p:sldId id="421" r:id="rId11"/>
    <p:sldId id="422" r:id="rId12"/>
    <p:sldId id="423" r:id="rId13"/>
    <p:sldId id="42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3DBC0B-DE17-42FF-9ABC-351D577FF0F5}" type="doc">
      <dgm:prSet loTypeId="urn:microsoft.com/office/officeart/2005/8/layout/hierarchy4" loCatId="hierarchy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BCB7E824-D624-41D9-92AB-F0E399BB1579}">
      <dgm:prSet phldrT="[Text]"/>
      <dgm:spPr/>
      <dgm:t>
        <a:bodyPr/>
        <a:lstStyle/>
        <a:p>
          <a:r>
            <a:rPr lang="en-GB" b="1" dirty="0"/>
            <a:t>Legislation &amp; Policies</a:t>
          </a:r>
        </a:p>
      </dgm:t>
    </dgm:pt>
    <dgm:pt modelId="{061272C8-E97B-4BCC-91ED-52A2DE2858B8}" type="parTrans" cxnId="{E9FB243D-AD55-4747-BB31-6ED05044C12C}">
      <dgm:prSet/>
      <dgm:spPr/>
      <dgm:t>
        <a:bodyPr/>
        <a:lstStyle/>
        <a:p>
          <a:endParaRPr lang="en-GB" b="1"/>
        </a:p>
      </dgm:t>
    </dgm:pt>
    <dgm:pt modelId="{280781B7-05D0-4666-840F-1D805165D380}" type="sibTrans" cxnId="{E9FB243D-AD55-4747-BB31-6ED05044C12C}">
      <dgm:prSet/>
      <dgm:spPr/>
      <dgm:t>
        <a:bodyPr/>
        <a:lstStyle/>
        <a:p>
          <a:endParaRPr lang="en-GB" b="1"/>
        </a:p>
      </dgm:t>
    </dgm:pt>
    <dgm:pt modelId="{39C6848D-2673-4792-B43D-76F8995D7655}">
      <dgm:prSet phldrT="[Text]"/>
      <dgm:spPr/>
      <dgm:t>
        <a:bodyPr/>
        <a:lstStyle/>
        <a:p>
          <a:r>
            <a:rPr lang="en-GB" b="1" dirty="0"/>
            <a:t>The Care Act (2014)</a:t>
          </a:r>
        </a:p>
      </dgm:t>
    </dgm:pt>
    <dgm:pt modelId="{35F8FC5C-215C-407B-A895-AB288710307E}" type="parTrans" cxnId="{9B207FED-32DB-429E-91CB-E027315292C0}">
      <dgm:prSet/>
      <dgm:spPr/>
      <dgm:t>
        <a:bodyPr/>
        <a:lstStyle/>
        <a:p>
          <a:endParaRPr lang="en-GB" b="1"/>
        </a:p>
      </dgm:t>
    </dgm:pt>
    <dgm:pt modelId="{2975CDDE-35F7-43C2-ADF2-89117CD62100}" type="sibTrans" cxnId="{9B207FED-32DB-429E-91CB-E027315292C0}">
      <dgm:prSet/>
      <dgm:spPr/>
      <dgm:t>
        <a:bodyPr/>
        <a:lstStyle/>
        <a:p>
          <a:endParaRPr lang="en-GB" b="1"/>
        </a:p>
      </dgm:t>
    </dgm:pt>
    <dgm:pt modelId="{BB9D8DE4-56A5-42A0-A6B1-993C15D661B5}">
      <dgm:prSet phldrT="[Text]"/>
      <dgm:spPr/>
      <dgm:t>
        <a:bodyPr/>
        <a:lstStyle/>
        <a:p>
          <a:r>
            <a:rPr lang="en-GB" b="1" dirty="0"/>
            <a:t>National Policy Framework </a:t>
          </a:r>
        </a:p>
      </dgm:t>
    </dgm:pt>
    <dgm:pt modelId="{623E359E-7A05-4605-8F0A-9339B473AFA6}" type="parTrans" cxnId="{49EE53F0-745E-4827-AFFA-DA678F246AA3}">
      <dgm:prSet/>
      <dgm:spPr/>
      <dgm:t>
        <a:bodyPr/>
        <a:lstStyle/>
        <a:p>
          <a:endParaRPr lang="en-GB" b="1"/>
        </a:p>
      </dgm:t>
    </dgm:pt>
    <dgm:pt modelId="{9DF55D0C-76C7-4131-AB73-DFDFECE33562}" type="sibTrans" cxnId="{49EE53F0-745E-4827-AFFA-DA678F246AA3}">
      <dgm:prSet/>
      <dgm:spPr/>
      <dgm:t>
        <a:bodyPr/>
        <a:lstStyle/>
        <a:p>
          <a:endParaRPr lang="en-GB" b="1"/>
        </a:p>
      </dgm:t>
    </dgm:pt>
    <dgm:pt modelId="{B6C3901C-DAB7-4A12-A982-140DFE4F0EA0}">
      <dgm:prSet phldrT="[Text]"/>
      <dgm:spPr/>
      <dgm:t>
        <a:bodyPr/>
        <a:lstStyle/>
        <a:p>
          <a:r>
            <a:rPr lang="en-GB" b="1" dirty="0"/>
            <a:t>Human Rights Act (1998)</a:t>
          </a:r>
        </a:p>
      </dgm:t>
    </dgm:pt>
    <dgm:pt modelId="{D4CDDAB0-CA3D-46CC-B1C4-65DAF613DD1F}" type="parTrans" cxnId="{B93AF1E4-634F-4373-BF81-AFF7291F883A}">
      <dgm:prSet/>
      <dgm:spPr/>
      <dgm:t>
        <a:bodyPr/>
        <a:lstStyle/>
        <a:p>
          <a:endParaRPr lang="en-GB" b="1"/>
        </a:p>
      </dgm:t>
    </dgm:pt>
    <dgm:pt modelId="{44971478-64A9-456D-B62C-D513D998F69C}" type="sibTrans" cxnId="{B93AF1E4-634F-4373-BF81-AFF7291F883A}">
      <dgm:prSet/>
      <dgm:spPr/>
      <dgm:t>
        <a:bodyPr/>
        <a:lstStyle/>
        <a:p>
          <a:endParaRPr lang="en-GB" b="1"/>
        </a:p>
      </dgm:t>
    </dgm:pt>
    <dgm:pt modelId="{8B4388EE-5DB8-4129-B9D0-A62866E75E79}" type="pres">
      <dgm:prSet presAssocID="{E63DBC0B-DE17-42FF-9ABC-351D577FF0F5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2D3F338-379A-4D54-A189-2809614DC058}" type="pres">
      <dgm:prSet presAssocID="{BCB7E824-D624-41D9-92AB-F0E399BB1579}" presName="vertOne" presStyleCnt="0"/>
      <dgm:spPr/>
    </dgm:pt>
    <dgm:pt modelId="{067673E6-C772-4931-9BB3-99533E7761A8}" type="pres">
      <dgm:prSet presAssocID="{BCB7E824-D624-41D9-92AB-F0E399BB1579}" presName="txOne" presStyleLbl="node0" presStyleIdx="0" presStyleCnt="1">
        <dgm:presLayoutVars>
          <dgm:chPref val="3"/>
        </dgm:presLayoutVars>
      </dgm:prSet>
      <dgm:spPr/>
    </dgm:pt>
    <dgm:pt modelId="{5E5B89C1-331E-4AD5-AD78-773CDF27368C}" type="pres">
      <dgm:prSet presAssocID="{BCB7E824-D624-41D9-92AB-F0E399BB1579}" presName="parTransOne" presStyleCnt="0"/>
      <dgm:spPr/>
    </dgm:pt>
    <dgm:pt modelId="{DFBE47B3-5864-427E-8189-14E44F959C12}" type="pres">
      <dgm:prSet presAssocID="{BCB7E824-D624-41D9-92AB-F0E399BB1579}" presName="horzOne" presStyleCnt="0"/>
      <dgm:spPr/>
    </dgm:pt>
    <dgm:pt modelId="{5E662468-4CC6-45B5-B49D-6CCEB4444422}" type="pres">
      <dgm:prSet presAssocID="{39C6848D-2673-4792-B43D-76F8995D7655}" presName="vertTwo" presStyleCnt="0"/>
      <dgm:spPr/>
    </dgm:pt>
    <dgm:pt modelId="{0EDC2394-6C9B-45CC-8386-BD0246003D2D}" type="pres">
      <dgm:prSet presAssocID="{39C6848D-2673-4792-B43D-76F8995D7655}" presName="txTwo" presStyleLbl="node2" presStyleIdx="0" presStyleCnt="3">
        <dgm:presLayoutVars>
          <dgm:chPref val="3"/>
        </dgm:presLayoutVars>
      </dgm:prSet>
      <dgm:spPr/>
    </dgm:pt>
    <dgm:pt modelId="{7DD81B81-0F40-4576-AF97-9A1CBEBEC38B}" type="pres">
      <dgm:prSet presAssocID="{39C6848D-2673-4792-B43D-76F8995D7655}" presName="horzTwo" presStyleCnt="0"/>
      <dgm:spPr/>
    </dgm:pt>
    <dgm:pt modelId="{DC10B65B-6AC8-4DB0-B6AB-C87BBA4BBC5A}" type="pres">
      <dgm:prSet presAssocID="{2975CDDE-35F7-43C2-ADF2-89117CD62100}" presName="sibSpaceTwo" presStyleCnt="0"/>
      <dgm:spPr/>
    </dgm:pt>
    <dgm:pt modelId="{87B06BC0-0C3E-49CF-B34D-EA6B8DF04853}" type="pres">
      <dgm:prSet presAssocID="{BB9D8DE4-56A5-42A0-A6B1-993C15D661B5}" presName="vertTwo" presStyleCnt="0"/>
      <dgm:spPr/>
    </dgm:pt>
    <dgm:pt modelId="{C4E9827F-FBC5-4405-8F3A-1CC7BF53EA8C}" type="pres">
      <dgm:prSet presAssocID="{BB9D8DE4-56A5-42A0-A6B1-993C15D661B5}" presName="txTwo" presStyleLbl="node2" presStyleIdx="1" presStyleCnt="3">
        <dgm:presLayoutVars>
          <dgm:chPref val="3"/>
        </dgm:presLayoutVars>
      </dgm:prSet>
      <dgm:spPr/>
    </dgm:pt>
    <dgm:pt modelId="{273BC1C9-F241-4111-87C8-285094682012}" type="pres">
      <dgm:prSet presAssocID="{BB9D8DE4-56A5-42A0-A6B1-993C15D661B5}" presName="horzTwo" presStyleCnt="0"/>
      <dgm:spPr/>
    </dgm:pt>
    <dgm:pt modelId="{9479474E-6A22-447C-BA60-9ED15E8DE95C}" type="pres">
      <dgm:prSet presAssocID="{9DF55D0C-76C7-4131-AB73-DFDFECE33562}" presName="sibSpaceTwo" presStyleCnt="0"/>
      <dgm:spPr/>
    </dgm:pt>
    <dgm:pt modelId="{C652F993-48EE-409B-89E9-5A7B580DFC7D}" type="pres">
      <dgm:prSet presAssocID="{B6C3901C-DAB7-4A12-A982-140DFE4F0EA0}" presName="vertTwo" presStyleCnt="0"/>
      <dgm:spPr/>
    </dgm:pt>
    <dgm:pt modelId="{F587E1D2-905F-45AC-A741-AE0CB5B2BA29}" type="pres">
      <dgm:prSet presAssocID="{B6C3901C-DAB7-4A12-A982-140DFE4F0EA0}" presName="txTwo" presStyleLbl="node2" presStyleIdx="2" presStyleCnt="3">
        <dgm:presLayoutVars>
          <dgm:chPref val="3"/>
        </dgm:presLayoutVars>
      </dgm:prSet>
      <dgm:spPr/>
    </dgm:pt>
    <dgm:pt modelId="{9DF4FF0B-9D82-43DF-94D9-D9834E36B190}" type="pres">
      <dgm:prSet presAssocID="{B6C3901C-DAB7-4A12-A982-140DFE4F0EA0}" presName="horzTwo" presStyleCnt="0"/>
      <dgm:spPr/>
    </dgm:pt>
  </dgm:ptLst>
  <dgm:cxnLst>
    <dgm:cxn modelId="{E9FB243D-AD55-4747-BB31-6ED05044C12C}" srcId="{E63DBC0B-DE17-42FF-9ABC-351D577FF0F5}" destId="{BCB7E824-D624-41D9-92AB-F0E399BB1579}" srcOrd="0" destOrd="0" parTransId="{061272C8-E97B-4BCC-91ED-52A2DE2858B8}" sibTransId="{280781B7-05D0-4666-840F-1D805165D380}"/>
    <dgm:cxn modelId="{F3C62D49-B088-4E17-A112-A7E4797D6544}" type="presOf" srcId="{E63DBC0B-DE17-42FF-9ABC-351D577FF0F5}" destId="{8B4388EE-5DB8-4129-B9D0-A62866E75E79}" srcOrd="0" destOrd="0" presId="urn:microsoft.com/office/officeart/2005/8/layout/hierarchy4"/>
    <dgm:cxn modelId="{4C34AF73-01D0-45CB-90E9-F1197B85551E}" type="presOf" srcId="{BCB7E824-D624-41D9-92AB-F0E399BB1579}" destId="{067673E6-C772-4931-9BB3-99533E7761A8}" srcOrd="0" destOrd="0" presId="urn:microsoft.com/office/officeart/2005/8/layout/hierarchy4"/>
    <dgm:cxn modelId="{2458AE59-EE2F-485C-A2A8-6C6F95FE1FD6}" type="presOf" srcId="{B6C3901C-DAB7-4A12-A982-140DFE4F0EA0}" destId="{F587E1D2-905F-45AC-A741-AE0CB5B2BA29}" srcOrd="0" destOrd="0" presId="urn:microsoft.com/office/officeart/2005/8/layout/hierarchy4"/>
    <dgm:cxn modelId="{5793D0AA-1340-429B-9E38-7069643128F2}" type="presOf" srcId="{BB9D8DE4-56A5-42A0-A6B1-993C15D661B5}" destId="{C4E9827F-FBC5-4405-8F3A-1CC7BF53EA8C}" srcOrd="0" destOrd="0" presId="urn:microsoft.com/office/officeart/2005/8/layout/hierarchy4"/>
    <dgm:cxn modelId="{4F3723BF-FC0C-40CA-8627-AAE7F39FE04B}" type="presOf" srcId="{39C6848D-2673-4792-B43D-76F8995D7655}" destId="{0EDC2394-6C9B-45CC-8386-BD0246003D2D}" srcOrd="0" destOrd="0" presId="urn:microsoft.com/office/officeart/2005/8/layout/hierarchy4"/>
    <dgm:cxn modelId="{B93AF1E4-634F-4373-BF81-AFF7291F883A}" srcId="{BCB7E824-D624-41D9-92AB-F0E399BB1579}" destId="{B6C3901C-DAB7-4A12-A982-140DFE4F0EA0}" srcOrd="2" destOrd="0" parTransId="{D4CDDAB0-CA3D-46CC-B1C4-65DAF613DD1F}" sibTransId="{44971478-64A9-456D-B62C-D513D998F69C}"/>
    <dgm:cxn modelId="{9B207FED-32DB-429E-91CB-E027315292C0}" srcId="{BCB7E824-D624-41D9-92AB-F0E399BB1579}" destId="{39C6848D-2673-4792-B43D-76F8995D7655}" srcOrd="0" destOrd="0" parTransId="{35F8FC5C-215C-407B-A895-AB288710307E}" sibTransId="{2975CDDE-35F7-43C2-ADF2-89117CD62100}"/>
    <dgm:cxn modelId="{49EE53F0-745E-4827-AFFA-DA678F246AA3}" srcId="{BCB7E824-D624-41D9-92AB-F0E399BB1579}" destId="{BB9D8DE4-56A5-42A0-A6B1-993C15D661B5}" srcOrd="1" destOrd="0" parTransId="{623E359E-7A05-4605-8F0A-9339B473AFA6}" sibTransId="{9DF55D0C-76C7-4131-AB73-DFDFECE33562}"/>
    <dgm:cxn modelId="{1BB7D7C1-DA80-499F-AEF3-3708F21A5007}" type="presParOf" srcId="{8B4388EE-5DB8-4129-B9D0-A62866E75E79}" destId="{82D3F338-379A-4D54-A189-2809614DC058}" srcOrd="0" destOrd="0" presId="urn:microsoft.com/office/officeart/2005/8/layout/hierarchy4"/>
    <dgm:cxn modelId="{E28EE77B-9F86-4759-84C2-C817D094FC81}" type="presParOf" srcId="{82D3F338-379A-4D54-A189-2809614DC058}" destId="{067673E6-C772-4931-9BB3-99533E7761A8}" srcOrd="0" destOrd="0" presId="urn:microsoft.com/office/officeart/2005/8/layout/hierarchy4"/>
    <dgm:cxn modelId="{C44C7753-13A3-48DA-91AB-D8A25602111E}" type="presParOf" srcId="{82D3F338-379A-4D54-A189-2809614DC058}" destId="{5E5B89C1-331E-4AD5-AD78-773CDF27368C}" srcOrd="1" destOrd="0" presId="urn:microsoft.com/office/officeart/2005/8/layout/hierarchy4"/>
    <dgm:cxn modelId="{4B8964A1-1D05-4AFE-B15D-5F4E5C2FA9C5}" type="presParOf" srcId="{82D3F338-379A-4D54-A189-2809614DC058}" destId="{DFBE47B3-5864-427E-8189-14E44F959C12}" srcOrd="2" destOrd="0" presId="urn:microsoft.com/office/officeart/2005/8/layout/hierarchy4"/>
    <dgm:cxn modelId="{238563C0-EAB9-489A-80A6-8FBC77F26B86}" type="presParOf" srcId="{DFBE47B3-5864-427E-8189-14E44F959C12}" destId="{5E662468-4CC6-45B5-B49D-6CCEB4444422}" srcOrd="0" destOrd="0" presId="urn:microsoft.com/office/officeart/2005/8/layout/hierarchy4"/>
    <dgm:cxn modelId="{F2E41F57-45AC-484D-9DC5-40C9DD505D5C}" type="presParOf" srcId="{5E662468-4CC6-45B5-B49D-6CCEB4444422}" destId="{0EDC2394-6C9B-45CC-8386-BD0246003D2D}" srcOrd="0" destOrd="0" presId="urn:microsoft.com/office/officeart/2005/8/layout/hierarchy4"/>
    <dgm:cxn modelId="{D8ABDE6A-044F-4B29-A730-176A34605A6E}" type="presParOf" srcId="{5E662468-4CC6-45B5-B49D-6CCEB4444422}" destId="{7DD81B81-0F40-4576-AF97-9A1CBEBEC38B}" srcOrd="1" destOrd="0" presId="urn:microsoft.com/office/officeart/2005/8/layout/hierarchy4"/>
    <dgm:cxn modelId="{ED704EB4-6C4F-4B4C-8624-E8E4ECEBEE4D}" type="presParOf" srcId="{DFBE47B3-5864-427E-8189-14E44F959C12}" destId="{DC10B65B-6AC8-4DB0-B6AB-C87BBA4BBC5A}" srcOrd="1" destOrd="0" presId="urn:microsoft.com/office/officeart/2005/8/layout/hierarchy4"/>
    <dgm:cxn modelId="{3CA38A8D-29D5-439C-8749-F49B294E044B}" type="presParOf" srcId="{DFBE47B3-5864-427E-8189-14E44F959C12}" destId="{87B06BC0-0C3E-49CF-B34D-EA6B8DF04853}" srcOrd="2" destOrd="0" presId="urn:microsoft.com/office/officeart/2005/8/layout/hierarchy4"/>
    <dgm:cxn modelId="{00CF94DA-8E69-491E-BBCE-001C291A8BA0}" type="presParOf" srcId="{87B06BC0-0C3E-49CF-B34D-EA6B8DF04853}" destId="{C4E9827F-FBC5-4405-8F3A-1CC7BF53EA8C}" srcOrd="0" destOrd="0" presId="urn:microsoft.com/office/officeart/2005/8/layout/hierarchy4"/>
    <dgm:cxn modelId="{E60FC27D-E983-47C0-AC9F-FCB470EA22EE}" type="presParOf" srcId="{87B06BC0-0C3E-49CF-B34D-EA6B8DF04853}" destId="{273BC1C9-F241-4111-87C8-285094682012}" srcOrd="1" destOrd="0" presId="urn:microsoft.com/office/officeart/2005/8/layout/hierarchy4"/>
    <dgm:cxn modelId="{209FE1DE-CAB9-4BB5-918F-427E1CEE9BDB}" type="presParOf" srcId="{DFBE47B3-5864-427E-8189-14E44F959C12}" destId="{9479474E-6A22-447C-BA60-9ED15E8DE95C}" srcOrd="3" destOrd="0" presId="urn:microsoft.com/office/officeart/2005/8/layout/hierarchy4"/>
    <dgm:cxn modelId="{055A637D-DB74-4F0B-9F11-C4ACB1666B66}" type="presParOf" srcId="{DFBE47B3-5864-427E-8189-14E44F959C12}" destId="{C652F993-48EE-409B-89E9-5A7B580DFC7D}" srcOrd="4" destOrd="0" presId="urn:microsoft.com/office/officeart/2005/8/layout/hierarchy4"/>
    <dgm:cxn modelId="{B9A05CF8-1ABE-4B0A-87A1-47A819211C09}" type="presParOf" srcId="{C652F993-48EE-409B-89E9-5A7B580DFC7D}" destId="{F587E1D2-905F-45AC-A741-AE0CB5B2BA29}" srcOrd="0" destOrd="0" presId="urn:microsoft.com/office/officeart/2005/8/layout/hierarchy4"/>
    <dgm:cxn modelId="{2AEE0445-9F20-4C9B-860D-EE615D5AECF7}" type="presParOf" srcId="{C652F993-48EE-409B-89E9-5A7B580DFC7D}" destId="{9DF4FF0B-9D82-43DF-94D9-D9834E36B190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3DBC0B-DE17-42FF-9ABC-351D577FF0F5}" type="doc">
      <dgm:prSet loTypeId="urn:microsoft.com/office/officeart/2005/8/layout/hierarchy3" loCatId="relationship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BCB7E824-D624-41D9-92AB-F0E399BB1579}">
      <dgm:prSet phldrT="[Text]"/>
      <dgm:spPr/>
      <dgm:t>
        <a:bodyPr/>
        <a:lstStyle/>
        <a:p>
          <a:r>
            <a:rPr lang="en-GB" b="1" dirty="0"/>
            <a:t>Cognitive Theory of Ageing</a:t>
          </a:r>
        </a:p>
      </dgm:t>
    </dgm:pt>
    <dgm:pt modelId="{061272C8-E97B-4BCC-91ED-52A2DE2858B8}" type="parTrans" cxnId="{E9FB243D-AD55-4747-BB31-6ED05044C12C}">
      <dgm:prSet/>
      <dgm:spPr/>
      <dgm:t>
        <a:bodyPr/>
        <a:lstStyle/>
        <a:p>
          <a:endParaRPr lang="en-GB" b="1"/>
        </a:p>
      </dgm:t>
    </dgm:pt>
    <dgm:pt modelId="{280781B7-05D0-4666-840F-1D805165D380}" type="sibTrans" cxnId="{E9FB243D-AD55-4747-BB31-6ED05044C12C}">
      <dgm:prSet/>
      <dgm:spPr/>
      <dgm:t>
        <a:bodyPr/>
        <a:lstStyle/>
        <a:p>
          <a:endParaRPr lang="en-GB" b="1"/>
        </a:p>
      </dgm:t>
    </dgm:pt>
    <dgm:pt modelId="{39C6848D-2673-4792-B43D-76F8995D7655}">
      <dgm:prSet phldrT="[Text]"/>
      <dgm:spPr/>
      <dgm:t>
        <a:bodyPr/>
        <a:lstStyle/>
        <a:p>
          <a:r>
            <a:rPr lang="en-GB" b="1" dirty="0"/>
            <a:t>Becoming aware or having control about a feeling </a:t>
          </a:r>
        </a:p>
      </dgm:t>
    </dgm:pt>
    <dgm:pt modelId="{35F8FC5C-215C-407B-A895-AB288710307E}" type="parTrans" cxnId="{9B207FED-32DB-429E-91CB-E027315292C0}">
      <dgm:prSet/>
      <dgm:spPr/>
      <dgm:t>
        <a:bodyPr/>
        <a:lstStyle/>
        <a:p>
          <a:endParaRPr lang="en-GB" b="1"/>
        </a:p>
      </dgm:t>
    </dgm:pt>
    <dgm:pt modelId="{2975CDDE-35F7-43C2-ADF2-89117CD62100}" type="sibTrans" cxnId="{9B207FED-32DB-429E-91CB-E027315292C0}">
      <dgm:prSet/>
      <dgm:spPr/>
      <dgm:t>
        <a:bodyPr/>
        <a:lstStyle/>
        <a:p>
          <a:endParaRPr lang="en-GB" b="1"/>
        </a:p>
      </dgm:t>
    </dgm:pt>
    <dgm:pt modelId="{6F2B0B9B-2B65-423D-9E31-4230B33456F8}">
      <dgm:prSet phldrT="[Text]"/>
      <dgm:spPr/>
      <dgm:t>
        <a:bodyPr/>
        <a:lstStyle/>
        <a:p>
          <a:r>
            <a:rPr lang="en-GB" b="1" dirty="0"/>
            <a:t>Growth Theories</a:t>
          </a:r>
        </a:p>
      </dgm:t>
    </dgm:pt>
    <dgm:pt modelId="{D1AC867C-6FFD-42F7-B005-F06E18F561F6}" type="parTrans" cxnId="{7B51D06B-F1A9-4D6F-9169-C4ADA2F37698}">
      <dgm:prSet/>
      <dgm:spPr/>
      <dgm:t>
        <a:bodyPr/>
        <a:lstStyle/>
        <a:p>
          <a:endParaRPr lang="en-GB"/>
        </a:p>
      </dgm:t>
    </dgm:pt>
    <dgm:pt modelId="{45CC1508-7720-434E-B3B7-1FE869C2E187}" type="sibTrans" cxnId="{7B51D06B-F1A9-4D6F-9169-C4ADA2F37698}">
      <dgm:prSet/>
      <dgm:spPr/>
      <dgm:t>
        <a:bodyPr/>
        <a:lstStyle/>
        <a:p>
          <a:endParaRPr lang="en-GB"/>
        </a:p>
      </dgm:t>
    </dgm:pt>
    <dgm:pt modelId="{5B796F6A-90ED-4C31-B91A-0A1CED980DA3}">
      <dgm:prSet phldrT="[Text]"/>
      <dgm:spPr/>
      <dgm:t>
        <a:bodyPr/>
        <a:lstStyle/>
        <a:p>
          <a:r>
            <a:rPr lang="en-GB" b="1" dirty="0"/>
            <a:t>People become wiser and mature with age</a:t>
          </a:r>
        </a:p>
      </dgm:t>
    </dgm:pt>
    <dgm:pt modelId="{EF8BF3FE-F17B-4F6E-BCB0-FAE06D78C7FD}" type="parTrans" cxnId="{C5199E39-7919-49EB-BBA6-BFCD9965A5E3}">
      <dgm:prSet/>
      <dgm:spPr/>
      <dgm:t>
        <a:bodyPr/>
        <a:lstStyle/>
        <a:p>
          <a:endParaRPr lang="en-GB"/>
        </a:p>
      </dgm:t>
    </dgm:pt>
    <dgm:pt modelId="{165AC0C9-5A5C-4B55-BC25-7A91A5A31917}" type="sibTrans" cxnId="{C5199E39-7919-49EB-BBA6-BFCD9965A5E3}">
      <dgm:prSet/>
      <dgm:spPr/>
      <dgm:t>
        <a:bodyPr/>
        <a:lstStyle/>
        <a:p>
          <a:endParaRPr lang="en-GB"/>
        </a:p>
      </dgm:t>
    </dgm:pt>
    <dgm:pt modelId="{409F8B9B-E194-4323-89DD-00C1AE186803}">
      <dgm:prSet phldrT="[Text]"/>
      <dgm:spPr/>
      <dgm:t>
        <a:bodyPr/>
        <a:lstStyle/>
        <a:p>
          <a:r>
            <a:rPr lang="en-GB" b="1" dirty="0"/>
            <a:t>Disengagement Theory</a:t>
          </a:r>
        </a:p>
      </dgm:t>
    </dgm:pt>
    <dgm:pt modelId="{CD9073DC-A878-4B31-8732-C4F86EE3976A}" type="parTrans" cxnId="{8E45A790-1EE5-46FE-9E7A-DE8CD34EF1FD}">
      <dgm:prSet/>
      <dgm:spPr/>
      <dgm:t>
        <a:bodyPr/>
        <a:lstStyle/>
        <a:p>
          <a:endParaRPr lang="en-GB"/>
        </a:p>
      </dgm:t>
    </dgm:pt>
    <dgm:pt modelId="{B431E54F-0BBE-46A8-9AE6-5C5E15B1F6BA}" type="sibTrans" cxnId="{8E45A790-1EE5-46FE-9E7A-DE8CD34EF1FD}">
      <dgm:prSet/>
      <dgm:spPr/>
      <dgm:t>
        <a:bodyPr/>
        <a:lstStyle/>
        <a:p>
          <a:endParaRPr lang="en-GB"/>
        </a:p>
      </dgm:t>
    </dgm:pt>
    <dgm:pt modelId="{21B71EAE-52B9-4995-BDD9-7F07109B1C57}">
      <dgm:prSet phldrT="[Text]"/>
      <dgm:spPr/>
      <dgm:t>
        <a:bodyPr/>
        <a:lstStyle/>
        <a:p>
          <a:r>
            <a:rPr lang="en-GB" b="1" dirty="0"/>
            <a:t>People withdraw from certain activities as they grow</a:t>
          </a:r>
        </a:p>
      </dgm:t>
    </dgm:pt>
    <dgm:pt modelId="{F8913C09-C9A8-4CF7-84F6-DB3A824E8695}" type="parTrans" cxnId="{34CC53AC-DE6E-4D3F-B6EA-80ACB1C38456}">
      <dgm:prSet/>
      <dgm:spPr/>
      <dgm:t>
        <a:bodyPr/>
        <a:lstStyle/>
        <a:p>
          <a:endParaRPr lang="en-GB"/>
        </a:p>
      </dgm:t>
    </dgm:pt>
    <dgm:pt modelId="{F85C405C-B9B6-4EF2-A20B-FC941F16C86D}" type="sibTrans" cxnId="{34CC53AC-DE6E-4D3F-B6EA-80ACB1C38456}">
      <dgm:prSet/>
      <dgm:spPr/>
      <dgm:t>
        <a:bodyPr/>
        <a:lstStyle/>
        <a:p>
          <a:endParaRPr lang="en-GB"/>
        </a:p>
      </dgm:t>
    </dgm:pt>
    <dgm:pt modelId="{3B8F970B-4CC3-44C1-ABC9-DA49789DD3B6}" type="pres">
      <dgm:prSet presAssocID="{E63DBC0B-DE17-42FF-9ABC-351D577FF0F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4B1EA2E-CB82-4649-90B4-76738B0FE94E}" type="pres">
      <dgm:prSet presAssocID="{BCB7E824-D624-41D9-92AB-F0E399BB1579}" presName="root" presStyleCnt="0"/>
      <dgm:spPr/>
    </dgm:pt>
    <dgm:pt modelId="{98DEEC14-D168-48A9-B82A-589F5C6C7534}" type="pres">
      <dgm:prSet presAssocID="{BCB7E824-D624-41D9-92AB-F0E399BB1579}" presName="rootComposite" presStyleCnt="0"/>
      <dgm:spPr/>
    </dgm:pt>
    <dgm:pt modelId="{50BDA9F6-0BCB-4DAB-B33F-3DA514A10491}" type="pres">
      <dgm:prSet presAssocID="{BCB7E824-D624-41D9-92AB-F0E399BB1579}" presName="rootText" presStyleLbl="node1" presStyleIdx="0" presStyleCnt="3" custLinFactNeighborX="425" custLinFactNeighborY="-1904"/>
      <dgm:spPr/>
    </dgm:pt>
    <dgm:pt modelId="{3612ABCC-CF73-459D-8736-666667629655}" type="pres">
      <dgm:prSet presAssocID="{BCB7E824-D624-41D9-92AB-F0E399BB1579}" presName="rootConnector" presStyleLbl="node1" presStyleIdx="0" presStyleCnt="3"/>
      <dgm:spPr/>
    </dgm:pt>
    <dgm:pt modelId="{AE7C40BE-7074-4E11-9C94-D6AB3736DEB1}" type="pres">
      <dgm:prSet presAssocID="{BCB7E824-D624-41D9-92AB-F0E399BB1579}" presName="childShape" presStyleCnt="0"/>
      <dgm:spPr/>
    </dgm:pt>
    <dgm:pt modelId="{CF335C4B-6B4A-424C-92AA-4791E8D7150C}" type="pres">
      <dgm:prSet presAssocID="{35F8FC5C-215C-407B-A895-AB288710307E}" presName="Name13" presStyleLbl="parChTrans1D2" presStyleIdx="0" presStyleCnt="3"/>
      <dgm:spPr/>
    </dgm:pt>
    <dgm:pt modelId="{0C200804-F7A0-4579-810A-DB80E2A5E53C}" type="pres">
      <dgm:prSet presAssocID="{39C6848D-2673-4792-B43D-76F8995D7655}" presName="childText" presStyleLbl="bgAcc1" presStyleIdx="0" presStyleCnt="3">
        <dgm:presLayoutVars>
          <dgm:bulletEnabled val="1"/>
        </dgm:presLayoutVars>
      </dgm:prSet>
      <dgm:spPr/>
    </dgm:pt>
    <dgm:pt modelId="{403913A2-358F-4077-ACE1-BB486CC4F57E}" type="pres">
      <dgm:prSet presAssocID="{6F2B0B9B-2B65-423D-9E31-4230B33456F8}" presName="root" presStyleCnt="0"/>
      <dgm:spPr/>
    </dgm:pt>
    <dgm:pt modelId="{27811E6D-BE2B-4CC6-BAA3-4870D4C663B1}" type="pres">
      <dgm:prSet presAssocID="{6F2B0B9B-2B65-423D-9E31-4230B33456F8}" presName="rootComposite" presStyleCnt="0"/>
      <dgm:spPr/>
    </dgm:pt>
    <dgm:pt modelId="{603F761D-B52D-4E03-82D0-82826EF994FE}" type="pres">
      <dgm:prSet presAssocID="{6F2B0B9B-2B65-423D-9E31-4230B33456F8}" presName="rootText" presStyleLbl="node1" presStyleIdx="1" presStyleCnt="3" custLinFactNeighborX="425" custLinFactNeighborY="-1904"/>
      <dgm:spPr/>
    </dgm:pt>
    <dgm:pt modelId="{4607170F-A614-4762-83C2-20F8CAD6F28D}" type="pres">
      <dgm:prSet presAssocID="{6F2B0B9B-2B65-423D-9E31-4230B33456F8}" presName="rootConnector" presStyleLbl="node1" presStyleIdx="1" presStyleCnt="3"/>
      <dgm:spPr/>
    </dgm:pt>
    <dgm:pt modelId="{C335DD6C-C739-413C-9080-09EE5B4F939B}" type="pres">
      <dgm:prSet presAssocID="{6F2B0B9B-2B65-423D-9E31-4230B33456F8}" presName="childShape" presStyleCnt="0"/>
      <dgm:spPr/>
    </dgm:pt>
    <dgm:pt modelId="{3D38969A-CEDE-4BA1-8314-74FA501EE3F9}" type="pres">
      <dgm:prSet presAssocID="{EF8BF3FE-F17B-4F6E-BCB0-FAE06D78C7FD}" presName="Name13" presStyleLbl="parChTrans1D2" presStyleIdx="1" presStyleCnt="3"/>
      <dgm:spPr/>
    </dgm:pt>
    <dgm:pt modelId="{1EA80A8D-ADF5-40E2-9DBC-7713D63EF7DE}" type="pres">
      <dgm:prSet presAssocID="{5B796F6A-90ED-4C31-B91A-0A1CED980DA3}" presName="childText" presStyleLbl="bgAcc1" presStyleIdx="1" presStyleCnt="3">
        <dgm:presLayoutVars>
          <dgm:bulletEnabled val="1"/>
        </dgm:presLayoutVars>
      </dgm:prSet>
      <dgm:spPr/>
    </dgm:pt>
    <dgm:pt modelId="{FCF5DB8F-B4A1-4925-9D86-D120E5A2A5A5}" type="pres">
      <dgm:prSet presAssocID="{409F8B9B-E194-4323-89DD-00C1AE186803}" presName="root" presStyleCnt="0"/>
      <dgm:spPr/>
    </dgm:pt>
    <dgm:pt modelId="{CBFBBBC7-DAE2-4F23-A9B1-4BE0FEA56699}" type="pres">
      <dgm:prSet presAssocID="{409F8B9B-E194-4323-89DD-00C1AE186803}" presName="rootComposite" presStyleCnt="0"/>
      <dgm:spPr/>
    </dgm:pt>
    <dgm:pt modelId="{DBDC83A1-B8ED-4A47-872B-D52C5CEFA26C}" type="pres">
      <dgm:prSet presAssocID="{409F8B9B-E194-4323-89DD-00C1AE186803}" presName="rootText" presStyleLbl="node1" presStyleIdx="2" presStyleCnt="3" custLinFactNeighborX="425" custLinFactNeighborY="-1904"/>
      <dgm:spPr/>
    </dgm:pt>
    <dgm:pt modelId="{57977699-BC16-40BB-8E62-D340F1421BD4}" type="pres">
      <dgm:prSet presAssocID="{409F8B9B-E194-4323-89DD-00C1AE186803}" presName="rootConnector" presStyleLbl="node1" presStyleIdx="2" presStyleCnt="3"/>
      <dgm:spPr/>
    </dgm:pt>
    <dgm:pt modelId="{801E43D3-0CCB-45E8-A3DD-6A9CDCAA8A08}" type="pres">
      <dgm:prSet presAssocID="{409F8B9B-E194-4323-89DD-00C1AE186803}" presName="childShape" presStyleCnt="0"/>
      <dgm:spPr/>
    </dgm:pt>
    <dgm:pt modelId="{DA972BA3-3503-4ED8-9470-BF4A318DD820}" type="pres">
      <dgm:prSet presAssocID="{F8913C09-C9A8-4CF7-84F6-DB3A824E8695}" presName="Name13" presStyleLbl="parChTrans1D2" presStyleIdx="2" presStyleCnt="3"/>
      <dgm:spPr/>
    </dgm:pt>
    <dgm:pt modelId="{42E82FB2-B718-42B5-8580-196341F0A891}" type="pres">
      <dgm:prSet presAssocID="{21B71EAE-52B9-4995-BDD9-7F07109B1C57}" presName="childText" presStyleLbl="bgAcc1" presStyleIdx="2" presStyleCnt="3">
        <dgm:presLayoutVars>
          <dgm:bulletEnabled val="1"/>
        </dgm:presLayoutVars>
      </dgm:prSet>
      <dgm:spPr/>
    </dgm:pt>
  </dgm:ptLst>
  <dgm:cxnLst>
    <dgm:cxn modelId="{DDE5940B-ED3F-4A8A-8429-C1E5ACC292A8}" type="presOf" srcId="{409F8B9B-E194-4323-89DD-00C1AE186803}" destId="{DBDC83A1-B8ED-4A47-872B-D52C5CEFA26C}" srcOrd="0" destOrd="0" presId="urn:microsoft.com/office/officeart/2005/8/layout/hierarchy3"/>
    <dgm:cxn modelId="{23F9D91B-34A1-46B8-B85A-B9389E03661A}" type="presOf" srcId="{F8913C09-C9A8-4CF7-84F6-DB3A824E8695}" destId="{DA972BA3-3503-4ED8-9470-BF4A318DD820}" srcOrd="0" destOrd="0" presId="urn:microsoft.com/office/officeart/2005/8/layout/hierarchy3"/>
    <dgm:cxn modelId="{C5199E39-7919-49EB-BBA6-BFCD9965A5E3}" srcId="{6F2B0B9B-2B65-423D-9E31-4230B33456F8}" destId="{5B796F6A-90ED-4C31-B91A-0A1CED980DA3}" srcOrd="0" destOrd="0" parTransId="{EF8BF3FE-F17B-4F6E-BCB0-FAE06D78C7FD}" sibTransId="{165AC0C9-5A5C-4B55-BC25-7A91A5A31917}"/>
    <dgm:cxn modelId="{E9FB243D-AD55-4747-BB31-6ED05044C12C}" srcId="{E63DBC0B-DE17-42FF-9ABC-351D577FF0F5}" destId="{BCB7E824-D624-41D9-92AB-F0E399BB1579}" srcOrd="0" destOrd="0" parTransId="{061272C8-E97B-4BCC-91ED-52A2DE2858B8}" sibTransId="{280781B7-05D0-4666-840F-1D805165D380}"/>
    <dgm:cxn modelId="{46160161-5C05-4CDC-8746-1F9DE8E9C86E}" type="presOf" srcId="{6F2B0B9B-2B65-423D-9E31-4230B33456F8}" destId="{603F761D-B52D-4E03-82D0-82826EF994FE}" srcOrd="0" destOrd="0" presId="urn:microsoft.com/office/officeart/2005/8/layout/hierarchy3"/>
    <dgm:cxn modelId="{7B51D06B-F1A9-4D6F-9169-C4ADA2F37698}" srcId="{E63DBC0B-DE17-42FF-9ABC-351D577FF0F5}" destId="{6F2B0B9B-2B65-423D-9E31-4230B33456F8}" srcOrd="1" destOrd="0" parTransId="{D1AC867C-6FFD-42F7-B005-F06E18F561F6}" sibTransId="{45CC1508-7720-434E-B3B7-1FE869C2E187}"/>
    <dgm:cxn modelId="{5ECF1B7C-A5DE-44D9-91EB-0556D426B97C}" type="presOf" srcId="{21B71EAE-52B9-4995-BDD9-7F07109B1C57}" destId="{42E82FB2-B718-42B5-8580-196341F0A891}" srcOrd="0" destOrd="0" presId="urn:microsoft.com/office/officeart/2005/8/layout/hierarchy3"/>
    <dgm:cxn modelId="{33465D87-504C-471A-BB0E-D41A40ED51B6}" type="presOf" srcId="{E63DBC0B-DE17-42FF-9ABC-351D577FF0F5}" destId="{3B8F970B-4CC3-44C1-ABC9-DA49789DD3B6}" srcOrd="0" destOrd="0" presId="urn:microsoft.com/office/officeart/2005/8/layout/hierarchy3"/>
    <dgm:cxn modelId="{8E45A790-1EE5-46FE-9E7A-DE8CD34EF1FD}" srcId="{E63DBC0B-DE17-42FF-9ABC-351D577FF0F5}" destId="{409F8B9B-E194-4323-89DD-00C1AE186803}" srcOrd="2" destOrd="0" parTransId="{CD9073DC-A878-4B31-8732-C4F86EE3976A}" sibTransId="{B431E54F-0BBE-46A8-9AE6-5C5E15B1F6BA}"/>
    <dgm:cxn modelId="{D63786A7-30DA-473E-8C92-B0E5AC9A5F80}" type="presOf" srcId="{6F2B0B9B-2B65-423D-9E31-4230B33456F8}" destId="{4607170F-A614-4762-83C2-20F8CAD6F28D}" srcOrd="1" destOrd="0" presId="urn:microsoft.com/office/officeart/2005/8/layout/hierarchy3"/>
    <dgm:cxn modelId="{34CC53AC-DE6E-4D3F-B6EA-80ACB1C38456}" srcId="{409F8B9B-E194-4323-89DD-00C1AE186803}" destId="{21B71EAE-52B9-4995-BDD9-7F07109B1C57}" srcOrd="0" destOrd="0" parTransId="{F8913C09-C9A8-4CF7-84F6-DB3A824E8695}" sibTransId="{F85C405C-B9B6-4EF2-A20B-FC941F16C86D}"/>
    <dgm:cxn modelId="{C856E4B6-3AF2-4384-9409-B201A21D9F60}" type="presOf" srcId="{BCB7E824-D624-41D9-92AB-F0E399BB1579}" destId="{3612ABCC-CF73-459D-8736-666667629655}" srcOrd="1" destOrd="0" presId="urn:microsoft.com/office/officeart/2005/8/layout/hierarchy3"/>
    <dgm:cxn modelId="{9AE7BCD2-BDB7-4B44-B061-074B89BCB16E}" type="presOf" srcId="{EF8BF3FE-F17B-4F6E-BCB0-FAE06D78C7FD}" destId="{3D38969A-CEDE-4BA1-8314-74FA501EE3F9}" srcOrd="0" destOrd="0" presId="urn:microsoft.com/office/officeart/2005/8/layout/hierarchy3"/>
    <dgm:cxn modelId="{047708D8-5071-4E5B-9F9C-C6D62F3CF258}" type="presOf" srcId="{5B796F6A-90ED-4C31-B91A-0A1CED980DA3}" destId="{1EA80A8D-ADF5-40E2-9DBC-7713D63EF7DE}" srcOrd="0" destOrd="0" presId="urn:microsoft.com/office/officeart/2005/8/layout/hierarchy3"/>
    <dgm:cxn modelId="{076A4BD8-4B61-4B13-BC7A-F8166EBFD79F}" type="presOf" srcId="{39C6848D-2673-4792-B43D-76F8995D7655}" destId="{0C200804-F7A0-4579-810A-DB80E2A5E53C}" srcOrd="0" destOrd="0" presId="urn:microsoft.com/office/officeart/2005/8/layout/hierarchy3"/>
    <dgm:cxn modelId="{7B8A83E2-27DC-445E-A088-E78BBDB7440B}" type="presOf" srcId="{BCB7E824-D624-41D9-92AB-F0E399BB1579}" destId="{50BDA9F6-0BCB-4DAB-B33F-3DA514A10491}" srcOrd="0" destOrd="0" presId="urn:microsoft.com/office/officeart/2005/8/layout/hierarchy3"/>
    <dgm:cxn modelId="{38BF2AE3-D0E8-4C49-8EA7-366F726CAC0A}" type="presOf" srcId="{35F8FC5C-215C-407B-A895-AB288710307E}" destId="{CF335C4B-6B4A-424C-92AA-4791E8D7150C}" srcOrd="0" destOrd="0" presId="urn:microsoft.com/office/officeart/2005/8/layout/hierarchy3"/>
    <dgm:cxn modelId="{B1C96DEC-84C8-4C7C-B52E-8AF9935E394A}" type="presOf" srcId="{409F8B9B-E194-4323-89DD-00C1AE186803}" destId="{57977699-BC16-40BB-8E62-D340F1421BD4}" srcOrd="1" destOrd="0" presId="urn:microsoft.com/office/officeart/2005/8/layout/hierarchy3"/>
    <dgm:cxn modelId="{9B207FED-32DB-429E-91CB-E027315292C0}" srcId="{BCB7E824-D624-41D9-92AB-F0E399BB1579}" destId="{39C6848D-2673-4792-B43D-76F8995D7655}" srcOrd="0" destOrd="0" parTransId="{35F8FC5C-215C-407B-A895-AB288710307E}" sibTransId="{2975CDDE-35F7-43C2-ADF2-89117CD62100}"/>
    <dgm:cxn modelId="{BFF0D0A4-8FF0-4F73-8643-F4C843D32E14}" type="presParOf" srcId="{3B8F970B-4CC3-44C1-ABC9-DA49789DD3B6}" destId="{44B1EA2E-CB82-4649-90B4-76738B0FE94E}" srcOrd="0" destOrd="0" presId="urn:microsoft.com/office/officeart/2005/8/layout/hierarchy3"/>
    <dgm:cxn modelId="{68DCB5A5-A1C4-4783-B9F9-B52D4AC0669C}" type="presParOf" srcId="{44B1EA2E-CB82-4649-90B4-76738B0FE94E}" destId="{98DEEC14-D168-48A9-B82A-589F5C6C7534}" srcOrd="0" destOrd="0" presId="urn:microsoft.com/office/officeart/2005/8/layout/hierarchy3"/>
    <dgm:cxn modelId="{53D59DE0-0AEC-487C-A401-178B9E3A5E71}" type="presParOf" srcId="{98DEEC14-D168-48A9-B82A-589F5C6C7534}" destId="{50BDA9F6-0BCB-4DAB-B33F-3DA514A10491}" srcOrd="0" destOrd="0" presId="urn:microsoft.com/office/officeart/2005/8/layout/hierarchy3"/>
    <dgm:cxn modelId="{48403EC4-021C-466C-9846-2EEBE57CFE93}" type="presParOf" srcId="{98DEEC14-D168-48A9-B82A-589F5C6C7534}" destId="{3612ABCC-CF73-459D-8736-666667629655}" srcOrd="1" destOrd="0" presId="urn:microsoft.com/office/officeart/2005/8/layout/hierarchy3"/>
    <dgm:cxn modelId="{8F36FB57-638A-45A6-AA2D-2533573AD96F}" type="presParOf" srcId="{44B1EA2E-CB82-4649-90B4-76738B0FE94E}" destId="{AE7C40BE-7074-4E11-9C94-D6AB3736DEB1}" srcOrd="1" destOrd="0" presId="urn:microsoft.com/office/officeart/2005/8/layout/hierarchy3"/>
    <dgm:cxn modelId="{0AD48D6E-7FEB-40D1-8E03-663BAC8397FD}" type="presParOf" srcId="{AE7C40BE-7074-4E11-9C94-D6AB3736DEB1}" destId="{CF335C4B-6B4A-424C-92AA-4791E8D7150C}" srcOrd="0" destOrd="0" presId="urn:microsoft.com/office/officeart/2005/8/layout/hierarchy3"/>
    <dgm:cxn modelId="{99FD6167-3AD2-4422-91A2-532AD12C07D5}" type="presParOf" srcId="{AE7C40BE-7074-4E11-9C94-D6AB3736DEB1}" destId="{0C200804-F7A0-4579-810A-DB80E2A5E53C}" srcOrd="1" destOrd="0" presId="urn:microsoft.com/office/officeart/2005/8/layout/hierarchy3"/>
    <dgm:cxn modelId="{1962935B-2A3A-4646-8508-416B1B35009E}" type="presParOf" srcId="{3B8F970B-4CC3-44C1-ABC9-DA49789DD3B6}" destId="{403913A2-358F-4077-ACE1-BB486CC4F57E}" srcOrd="1" destOrd="0" presId="urn:microsoft.com/office/officeart/2005/8/layout/hierarchy3"/>
    <dgm:cxn modelId="{BF6E7D0A-6D14-4CB9-983A-18D85CCE7652}" type="presParOf" srcId="{403913A2-358F-4077-ACE1-BB486CC4F57E}" destId="{27811E6D-BE2B-4CC6-BAA3-4870D4C663B1}" srcOrd="0" destOrd="0" presId="urn:microsoft.com/office/officeart/2005/8/layout/hierarchy3"/>
    <dgm:cxn modelId="{0B644FFB-0047-4BE1-8C6F-75A9CB849956}" type="presParOf" srcId="{27811E6D-BE2B-4CC6-BAA3-4870D4C663B1}" destId="{603F761D-B52D-4E03-82D0-82826EF994FE}" srcOrd="0" destOrd="0" presId="urn:microsoft.com/office/officeart/2005/8/layout/hierarchy3"/>
    <dgm:cxn modelId="{8E27CDC2-622F-4253-A088-CB341CF8EEBB}" type="presParOf" srcId="{27811E6D-BE2B-4CC6-BAA3-4870D4C663B1}" destId="{4607170F-A614-4762-83C2-20F8CAD6F28D}" srcOrd="1" destOrd="0" presId="urn:microsoft.com/office/officeart/2005/8/layout/hierarchy3"/>
    <dgm:cxn modelId="{C12CD484-5084-4791-9A82-26AA2E0F870C}" type="presParOf" srcId="{403913A2-358F-4077-ACE1-BB486CC4F57E}" destId="{C335DD6C-C739-413C-9080-09EE5B4F939B}" srcOrd="1" destOrd="0" presId="urn:microsoft.com/office/officeart/2005/8/layout/hierarchy3"/>
    <dgm:cxn modelId="{403D540C-A28B-4665-AAEB-8F2864C01E28}" type="presParOf" srcId="{C335DD6C-C739-413C-9080-09EE5B4F939B}" destId="{3D38969A-CEDE-4BA1-8314-74FA501EE3F9}" srcOrd="0" destOrd="0" presId="urn:microsoft.com/office/officeart/2005/8/layout/hierarchy3"/>
    <dgm:cxn modelId="{D4DFF6B6-9B61-4F0D-9DA8-4D77C62BA512}" type="presParOf" srcId="{C335DD6C-C739-413C-9080-09EE5B4F939B}" destId="{1EA80A8D-ADF5-40E2-9DBC-7713D63EF7DE}" srcOrd="1" destOrd="0" presId="urn:microsoft.com/office/officeart/2005/8/layout/hierarchy3"/>
    <dgm:cxn modelId="{5E0CF48F-159C-4A51-8873-AEF497392E84}" type="presParOf" srcId="{3B8F970B-4CC3-44C1-ABC9-DA49789DD3B6}" destId="{FCF5DB8F-B4A1-4925-9D86-D120E5A2A5A5}" srcOrd="2" destOrd="0" presId="urn:microsoft.com/office/officeart/2005/8/layout/hierarchy3"/>
    <dgm:cxn modelId="{038171CD-48A9-4724-8687-64459BBB6D94}" type="presParOf" srcId="{FCF5DB8F-B4A1-4925-9D86-D120E5A2A5A5}" destId="{CBFBBBC7-DAE2-4F23-A9B1-4BE0FEA56699}" srcOrd="0" destOrd="0" presId="urn:microsoft.com/office/officeart/2005/8/layout/hierarchy3"/>
    <dgm:cxn modelId="{22B866F8-F56D-4750-845E-0F9F46918770}" type="presParOf" srcId="{CBFBBBC7-DAE2-4F23-A9B1-4BE0FEA56699}" destId="{DBDC83A1-B8ED-4A47-872B-D52C5CEFA26C}" srcOrd="0" destOrd="0" presId="urn:microsoft.com/office/officeart/2005/8/layout/hierarchy3"/>
    <dgm:cxn modelId="{A5B3987B-AE87-4E5C-B6D7-3F5FF96E6C85}" type="presParOf" srcId="{CBFBBBC7-DAE2-4F23-A9B1-4BE0FEA56699}" destId="{57977699-BC16-40BB-8E62-D340F1421BD4}" srcOrd="1" destOrd="0" presId="urn:microsoft.com/office/officeart/2005/8/layout/hierarchy3"/>
    <dgm:cxn modelId="{164DB1B5-3796-4E5C-8BF9-D13FCB42084D}" type="presParOf" srcId="{FCF5DB8F-B4A1-4925-9D86-D120E5A2A5A5}" destId="{801E43D3-0CCB-45E8-A3DD-6A9CDCAA8A08}" srcOrd="1" destOrd="0" presId="urn:microsoft.com/office/officeart/2005/8/layout/hierarchy3"/>
    <dgm:cxn modelId="{90E3B858-303C-4886-8609-A4DE6254A239}" type="presParOf" srcId="{801E43D3-0CCB-45E8-A3DD-6A9CDCAA8A08}" destId="{DA972BA3-3503-4ED8-9470-BF4A318DD820}" srcOrd="0" destOrd="0" presId="urn:microsoft.com/office/officeart/2005/8/layout/hierarchy3"/>
    <dgm:cxn modelId="{9DD00A72-433B-4CD8-9ACF-541E2F1EFA06}" type="presParOf" srcId="{801E43D3-0CCB-45E8-A3DD-6A9CDCAA8A08}" destId="{42E82FB2-B718-42B5-8580-196341F0A891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CB73AD8-A7E0-4BBD-8BF6-1997EC8D1A5E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2B79D9CF-B811-47BC-B4EF-30D141C82728}">
      <dgm:prSet phldrT="[Text]"/>
      <dgm:spPr/>
      <dgm:t>
        <a:bodyPr/>
        <a:lstStyle/>
        <a:p>
          <a:r>
            <a:rPr lang="en-GB" b="1" dirty="0"/>
            <a:t>Making a Will</a:t>
          </a:r>
        </a:p>
      </dgm:t>
    </dgm:pt>
    <dgm:pt modelId="{651D2545-3D7B-4839-8C2A-7F2796B31C70}" type="parTrans" cxnId="{256A9FEE-5AF0-4FC8-B281-9A413B4FB45C}">
      <dgm:prSet/>
      <dgm:spPr/>
      <dgm:t>
        <a:bodyPr/>
        <a:lstStyle/>
        <a:p>
          <a:endParaRPr lang="en-GB"/>
        </a:p>
      </dgm:t>
    </dgm:pt>
    <dgm:pt modelId="{D5CBA54B-83AC-4084-93CD-EFEBD6311EF9}" type="sibTrans" cxnId="{256A9FEE-5AF0-4FC8-B281-9A413B4FB45C}">
      <dgm:prSet/>
      <dgm:spPr/>
      <dgm:t>
        <a:bodyPr/>
        <a:lstStyle/>
        <a:p>
          <a:endParaRPr lang="en-GB"/>
        </a:p>
      </dgm:t>
    </dgm:pt>
    <dgm:pt modelId="{1D235C84-2CEC-4369-84CC-5422F96758BE}">
      <dgm:prSet phldrT="[Text]"/>
      <dgm:spPr/>
      <dgm:t>
        <a:bodyPr/>
        <a:lstStyle/>
        <a:p>
          <a:r>
            <a:rPr lang="en-GB" b="1" dirty="0"/>
            <a:t>Burial and Funeral </a:t>
          </a:r>
          <a:r>
            <a:rPr lang="en-GB" dirty="0"/>
            <a:t>arrangement</a:t>
          </a:r>
        </a:p>
      </dgm:t>
    </dgm:pt>
    <dgm:pt modelId="{951DC283-F6FB-43D9-8CE6-367B30F59F30}" type="parTrans" cxnId="{DA7BC800-1AFA-4B2B-8335-837169048266}">
      <dgm:prSet/>
      <dgm:spPr/>
      <dgm:t>
        <a:bodyPr/>
        <a:lstStyle/>
        <a:p>
          <a:endParaRPr lang="en-GB"/>
        </a:p>
      </dgm:t>
    </dgm:pt>
    <dgm:pt modelId="{5C5341CC-B50A-43B8-B203-A25CD9649A76}" type="sibTrans" cxnId="{DA7BC800-1AFA-4B2B-8335-837169048266}">
      <dgm:prSet/>
      <dgm:spPr/>
      <dgm:t>
        <a:bodyPr/>
        <a:lstStyle/>
        <a:p>
          <a:endParaRPr lang="en-GB"/>
        </a:p>
      </dgm:t>
    </dgm:pt>
    <dgm:pt modelId="{A0A253D9-63B1-43FB-A0AA-5E7807B41123}">
      <dgm:prSet phldrT="[Text]"/>
      <dgm:spPr/>
      <dgm:t>
        <a:bodyPr/>
        <a:lstStyle/>
        <a:p>
          <a:r>
            <a:rPr lang="en-GB" b="1" dirty="0"/>
            <a:t>Power of Attorney</a:t>
          </a:r>
        </a:p>
      </dgm:t>
    </dgm:pt>
    <dgm:pt modelId="{98513971-CC60-4DB1-8E6C-29178A75F088}" type="parTrans" cxnId="{6509F44D-BD5E-4F98-A1D2-1DA467A55089}">
      <dgm:prSet/>
      <dgm:spPr/>
      <dgm:t>
        <a:bodyPr/>
        <a:lstStyle/>
        <a:p>
          <a:endParaRPr lang="en-GB"/>
        </a:p>
      </dgm:t>
    </dgm:pt>
    <dgm:pt modelId="{4FA7E98D-3F57-4567-B992-89831B05FE66}" type="sibTrans" cxnId="{6509F44D-BD5E-4F98-A1D2-1DA467A55089}">
      <dgm:prSet/>
      <dgm:spPr/>
      <dgm:t>
        <a:bodyPr/>
        <a:lstStyle/>
        <a:p>
          <a:endParaRPr lang="en-GB"/>
        </a:p>
      </dgm:t>
    </dgm:pt>
    <dgm:pt modelId="{2950BED8-F04E-4E9A-A955-2D279871CC3B}">
      <dgm:prSet phldrT="[Text]"/>
      <dgm:spPr/>
      <dgm:t>
        <a:bodyPr/>
        <a:lstStyle/>
        <a:p>
          <a:r>
            <a:rPr lang="en-GB" b="1" dirty="0"/>
            <a:t>Financial Support (e.g. Insurance)</a:t>
          </a:r>
        </a:p>
      </dgm:t>
    </dgm:pt>
    <dgm:pt modelId="{93BE867F-2F3B-4DE3-9421-292BF7E12164}" type="parTrans" cxnId="{E8FC3D10-0C68-4A90-BDF4-06E6DC54EEE6}">
      <dgm:prSet/>
      <dgm:spPr/>
      <dgm:t>
        <a:bodyPr/>
        <a:lstStyle/>
        <a:p>
          <a:endParaRPr lang="en-GB"/>
        </a:p>
      </dgm:t>
    </dgm:pt>
    <dgm:pt modelId="{8AECC8A9-28DE-4023-A60F-112B408C21BD}" type="sibTrans" cxnId="{E8FC3D10-0C68-4A90-BDF4-06E6DC54EEE6}">
      <dgm:prSet/>
      <dgm:spPr/>
      <dgm:t>
        <a:bodyPr/>
        <a:lstStyle/>
        <a:p>
          <a:endParaRPr lang="en-GB"/>
        </a:p>
      </dgm:t>
    </dgm:pt>
    <dgm:pt modelId="{5A802A49-D405-45AD-A62D-8AF228774064}">
      <dgm:prSet phldrT="[Text]"/>
      <dgm:spPr/>
      <dgm:t>
        <a:bodyPr/>
        <a:lstStyle/>
        <a:p>
          <a:r>
            <a:rPr lang="en-GB" b="1" dirty="0"/>
            <a:t>Living Wills</a:t>
          </a:r>
        </a:p>
      </dgm:t>
    </dgm:pt>
    <dgm:pt modelId="{A5C4301D-299D-4658-9A72-B09DDFF8F3C1}" type="parTrans" cxnId="{E9127880-6F40-4A5E-9F58-826D5C5470ED}">
      <dgm:prSet/>
      <dgm:spPr/>
      <dgm:t>
        <a:bodyPr/>
        <a:lstStyle/>
        <a:p>
          <a:endParaRPr lang="en-GB"/>
        </a:p>
      </dgm:t>
    </dgm:pt>
    <dgm:pt modelId="{1D0FF6EC-66E4-423B-BA1D-64DB6A153EAB}" type="sibTrans" cxnId="{E9127880-6F40-4A5E-9F58-826D5C5470ED}">
      <dgm:prSet/>
      <dgm:spPr/>
      <dgm:t>
        <a:bodyPr/>
        <a:lstStyle/>
        <a:p>
          <a:endParaRPr lang="en-GB"/>
        </a:p>
      </dgm:t>
    </dgm:pt>
    <dgm:pt modelId="{C08F0BE9-88F3-42A1-9D21-411773AC2388}" type="pres">
      <dgm:prSet presAssocID="{ACB73AD8-A7E0-4BBD-8BF6-1997EC8D1A5E}" presName="diagram" presStyleCnt="0">
        <dgm:presLayoutVars>
          <dgm:dir/>
          <dgm:resizeHandles val="exact"/>
        </dgm:presLayoutVars>
      </dgm:prSet>
      <dgm:spPr/>
    </dgm:pt>
    <dgm:pt modelId="{51A08F2B-9AF4-4CD9-A630-5B35C3FC01E0}" type="pres">
      <dgm:prSet presAssocID="{2B79D9CF-B811-47BC-B4EF-30D141C82728}" presName="node" presStyleLbl="node1" presStyleIdx="0" presStyleCnt="5">
        <dgm:presLayoutVars>
          <dgm:bulletEnabled val="1"/>
        </dgm:presLayoutVars>
      </dgm:prSet>
      <dgm:spPr/>
    </dgm:pt>
    <dgm:pt modelId="{818A044F-A9AF-469C-B4CE-B19A5D8EF2AA}" type="pres">
      <dgm:prSet presAssocID="{D5CBA54B-83AC-4084-93CD-EFEBD6311EF9}" presName="sibTrans" presStyleCnt="0"/>
      <dgm:spPr/>
    </dgm:pt>
    <dgm:pt modelId="{8F0FCADE-9881-4A1F-835A-816E0A8D8D40}" type="pres">
      <dgm:prSet presAssocID="{1D235C84-2CEC-4369-84CC-5422F96758BE}" presName="node" presStyleLbl="node1" presStyleIdx="1" presStyleCnt="5">
        <dgm:presLayoutVars>
          <dgm:bulletEnabled val="1"/>
        </dgm:presLayoutVars>
      </dgm:prSet>
      <dgm:spPr/>
    </dgm:pt>
    <dgm:pt modelId="{75F57718-CE5E-4B35-8E8A-FDCDDB93C97A}" type="pres">
      <dgm:prSet presAssocID="{5C5341CC-B50A-43B8-B203-A25CD9649A76}" presName="sibTrans" presStyleCnt="0"/>
      <dgm:spPr/>
    </dgm:pt>
    <dgm:pt modelId="{EE21D297-31C5-4665-84C1-971F1A7E40D9}" type="pres">
      <dgm:prSet presAssocID="{A0A253D9-63B1-43FB-A0AA-5E7807B41123}" presName="node" presStyleLbl="node1" presStyleIdx="2" presStyleCnt="5">
        <dgm:presLayoutVars>
          <dgm:bulletEnabled val="1"/>
        </dgm:presLayoutVars>
      </dgm:prSet>
      <dgm:spPr/>
    </dgm:pt>
    <dgm:pt modelId="{E727DB27-D036-43D9-993F-221F6572E937}" type="pres">
      <dgm:prSet presAssocID="{4FA7E98D-3F57-4567-B992-89831B05FE66}" presName="sibTrans" presStyleCnt="0"/>
      <dgm:spPr/>
    </dgm:pt>
    <dgm:pt modelId="{D67AD750-D174-4CF4-A62D-19F0A0570642}" type="pres">
      <dgm:prSet presAssocID="{2950BED8-F04E-4E9A-A955-2D279871CC3B}" presName="node" presStyleLbl="node1" presStyleIdx="3" presStyleCnt="5">
        <dgm:presLayoutVars>
          <dgm:bulletEnabled val="1"/>
        </dgm:presLayoutVars>
      </dgm:prSet>
      <dgm:spPr/>
    </dgm:pt>
    <dgm:pt modelId="{22CDB60D-2A2C-4B9C-84BD-C4423BDB77F8}" type="pres">
      <dgm:prSet presAssocID="{8AECC8A9-28DE-4023-A60F-112B408C21BD}" presName="sibTrans" presStyleCnt="0"/>
      <dgm:spPr/>
    </dgm:pt>
    <dgm:pt modelId="{0A7B7845-24FE-4624-8720-364A64DEC601}" type="pres">
      <dgm:prSet presAssocID="{5A802A49-D405-45AD-A62D-8AF228774064}" presName="node" presStyleLbl="node1" presStyleIdx="4" presStyleCnt="5">
        <dgm:presLayoutVars>
          <dgm:bulletEnabled val="1"/>
        </dgm:presLayoutVars>
      </dgm:prSet>
      <dgm:spPr/>
    </dgm:pt>
  </dgm:ptLst>
  <dgm:cxnLst>
    <dgm:cxn modelId="{DA7BC800-1AFA-4B2B-8335-837169048266}" srcId="{ACB73AD8-A7E0-4BBD-8BF6-1997EC8D1A5E}" destId="{1D235C84-2CEC-4369-84CC-5422F96758BE}" srcOrd="1" destOrd="0" parTransId="{951DC283-F6FB-43D9-8CE6-367B30F59F30}" sibTransId="{5C5341CC-B50A-43B8-B203-A25CD9649A76}"/>
    <dgm:cxn modelId="{6775FC04-299C-40B0-BD10-5942349C12CE}" type="presOf" srcId="{5A802A49-D405-45AD-A62D-8AF228774064}" destId="{0A7B7845-24FE-4624-8720-364A64DEC601}" srcOrd="0" destOrd="0" presId="urn:microsoft.com/office/officeart/2005/8/layout/default"/>
    <dgm:cxn modelId="{E8FC3D10-0C68-4A90-BDF4-06E6DC54EEE6}" srcId="{ACB73AD8-A7E0-4BBD-8BF6-1997EC8D1A5E}" destId="{2950BED8-F04E-4E9A-A955-2D279871CC3B}" srcOrd="3" destOrd="0" parTransId="{93BE867F-2F3B-4DE3-9421-292BF7E12164}" sibTransId="{8AECC8A9-28DE-4023-A60F-112B408C21BD}"/>
    <dgm:cxn modelId="{28208332-AA31-4834-82E4-41BBD5CEC13D}" type="presOf" srcId="{ACB73AD8-A7E0-4BBD-8BF6-1997EC8D1A5E}" destId="{C08F0BE9-88F3-42A1-9D21-411773AC2388}" srcOrd="0" destOrd="0" presId="urn:microsoft.com/office/officeart/2005/8/layout/default"/>
    <dgm:cxn modelId="{6509F44D-BD5E-4F98-A1D2-1DA467A55089}" srcId="{ACB73AD8-A7E0-4BBD-8BF6-1997EC8D1A5E}" destId="{A0A253D9-63B1-43FB-A0AA-5E7807B41123}" srcOrd="2" destOrd="0" parTransId="{98513971-CC60-4DB1-8E6C-29178A75F088}" sibTransId="{4FA7E98D-3F57-4567-B992-89831B05FE66}"/>
    <dgm:cxn modelId="{4B4C6373-2D62-4DC3-A678-D79A82ACDB8E}" type="presOf" srcId="{2B79D9CF-B811-47BC-B4EF-30D141C82728}" destId="{51A08F2B-9AF4-4CD9-A630-5B35C3FC01E0}" srcOrd="0" destOrd="0" presId="urn:microsoft.com/office/officeart/2005/8/layout/default"/>
    <dgm:cxn modelId="{E9127880-6F40-4A5E-9F58-826D5C5470ED}" srcId="{ACB73AD8-A7E0-4BBD-8BF6-1997EC8D1A5E}" destId="{5A802A49-D405-45AD-A62D-8AF228774064}" srcOrd="4" destOrd="0" parTransId="{A5C4301D-299D-4658-9A72-B09DDFF8F3C1}" sibTransId="{1D0FF6EC-66E4-423B-BA1D-64DB6A153EAB}"/>
    <dgm:cxn modelId="{82432DA0-3F9B-40D5-A64D-EBA8E1CB3915}" type="presOf" srcId="{2950BED8-F04E-4E9A-A955-2D279871CC3B}" destId="{D67AD750-D174-4CF4-A62D-19F0A0570642}" srcOrd="0" destOrd="0" presId="urn:microsoft.com/office/officeart/2005/8/layout/default"/>
    <dgm:cxn modelId="{176A91D7-9AFB-4F8A-AFCC-3CB2F8B3999F}" type="presOf" srcId="{1D235C84-2CEC-4369-84CC-5422F96758BE}" destId="{8F0FCADE-9881-4A1F-835A-816E0A8D8D40}" srcOrd="0" destOrd="0" presId="urn:microsoft.com/office/officeart/2005/8/layout/default"/>
    <dgm:cxn modelId="{C8F725EB-11DC-4317-9603-7CF9CFB75025}" type="presOf" srcId="{A0A253D9-63B1-43FB-A0AA-5E7807B41123}" destId="{EE21D297-31C5-4665-84C1-971F1A7E40D9}" srcOrd="0" destOrd="0" presId="urn:microsoft.com/office/officeart/2005/8/layout/default"/>
    <dgm:cxn modelId="{256A9FEE-5AF0-4FC8-B281-9A413B4FB45C}" srcId="{ACB73AD8-A7E0-4BBD-8BF6-1997EC8D1A5E}" destId="{2B79D9CF-B811-47BC-B4EF-30D141C82728}" srcOrd="0" destOrd="0" parTransId="{651D2545-3D7B-4839-8C2A-7F2796B31C70}" sibTransId="{D5CBA54B-83AC-4084-93CD-EFEBD6311EF9}"/>
    <dgm:cxn modelId="{50A7938F-99F9-4012-A6BC-14B12A28519A}" type="presParOf" srcId="{C08F0BE9-88F3-42A1-9D21-411773AC2388}" destId="{51A08F2B-9AF4-4CD9-A630-5B35C3FC01E0}" srcOrd="0" destOrd="0" presId="urn:microsoft.com/office/officeart/2005/8/layout/default"/>
    <dgm:cxn modelId="{64F01044-5C7F-4ADC-B3C1-6AD273F75718}" type="presParOf" srcId="{C08F0BE9-88F3-42A1-9D21-411773AC2388}" destId="{818A044F-A9AF-469C-B4CE-B19A5D8EF2AA}" srcOrd="1" destOrd="0" presId="urn:microsoft.com/office/officeart/2005/8/layout/default"/>
    <dgm:cxn modelId="{BAB11865-1BF7-4169-AF6F-E2757C3593AE}" type="presParOf" srcId="{C08F0BE9-88F3-42A1-9D21-411773AC2388}" destId="{8F0FCADE-9881-4A1F-835A-816E0A8D8D40}" srcOrd="2" destOrd="0" presId="urn:microsoft.com/office/officeart/2005/8/layout/default"/>
    <dgm:cxn modelId="{085ADAFB-40A0-4D73-BFE5-A828CF4BB1A9}" type="presParOf" srcId="{C08F0BE9-88F3-42A1-9D21-411773AC2388}" destId="{75F57718-CE5E-4B35-8E8A-FDCDDB93C97A}" srcOrd="3" destOrd="0" presId="urn:microsoft.com/office/officeart/2005/8/layout/default"/>
    <dgm:cxn modelId="{16E1043D-71F9-4EAA-9122-6FB9D9ACF5ED}" type="presParOf" srcId="{C08F0BE9-88F3-42A1-9D21-411773AC2388}" destId="{EE21D297-31C5-4665-84C1-971F1A7E40D9}" srcOrd="4" destOrd="0" presId="urn:microsoft.com/office/officeart/2005/8/layout/default"/>
    <dgm:cxn modelId="{3DDC5E64-6F9C-470A-8DA0-8185A66F5A81}" type="presParOf" srcId="{C08F0BE9-88F3-42A1-9D21-411773AC2388}" destId="{E727DB27-D036-43D9-993F-221F6572E937}" srcOrd="5" destOrd="0" presId="urn:microsoft.com/office/officeart/2005/8/layout/default"/>
    <dgm:cxn modelId="{004547BD-A5A0-42C4-A963-FE57C62D0705}" type="presParOf" srcId="{C08F0BE9-88F3-42A1-9D21-411773AC2388}" destId="{D67AD750-D174-4CF4-A62D-19F0A0570642}" srcOrd="6" destOrd="0" presId="urn:microsoft.com/office/officeart/2005/8/layout/default"/>
    <dgm:cxn modelId="{716006D6-10E8-4EBB-A766-837BD5E4B9E3}" type="presParOf" srcId="{C08F0BE9-88F3-42A1-9D21-411773AC2388}" destId="{22CDB60D-2A2C-4B9C-84BD-C4423BDB77F8}" srcOrd="7" destOrd="0" presId="urn:microsoft.com/office/officeart/2005/8/layout/default"/>
    <dgm:cxn modelId="{502BC3AA-2E02-4D43-9406-D603A12AFAE8}" type="presParOf" srcId="{C08F0BE9-88F3-42A1-9D21-411773AC2388}" destId="{0A7B7845-24FE-4624-8720-364A64DEC60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4301BEF-169A-4466-B01B-C5DC408F7CE0}" type="doc">
      <dgm:prSet loTypeId="urn:microsoft.com/office/officeart/2005/8/layout/vProcess5" loCatId="process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0330883-6F0E-4120-B9C7-6CD49C3AAB0F}">
      <dgm:prSet/>
      <dgm:spPr/>
      <dgm:t>
        <a:bodyPr/>
        <a:lstStyle/>
        <a:p>
          <a:r>
            <a:rPr lang="en-GB" b="1" dirty="0"/>
            <a:t>Euthanasia: The act of deliberately ending a person's life to relieve suffering (NHS, 2020) </a:t>
          </a:r>
          <a:endParaRPr lang="en-US" dirty="0"/>
        </a:p>
      </dgm:t>
    </dgm:pt>
    <dgm:pt modelId="{D6CC4CE5-4202-4962-BF12-FFC10497ECCB}" type="parTrans" cxnId="{8844F6B9-AFC0-4A81-AD94-3579ED2ABCD0}">
      <dgm:prSet/>
      <dgm:spPr/>
      <dgm:t>
        <a:bodyPr/>
        <a:lstStyle/>
        <a:p>
          <a:endParaRPr lang="en-US"/>
        </a:p>
      </dgm:t>
    </dgm:pt>
    <dgm:pt modelId="{08906B65-3981-4A7F-9342-720C90016A09}" type="sibTrans" cxnId="{8844F6B9-AFC0-4A81-AD94-3579ED2ABCD0}">
      <dgm:prSet/>
      <dgm:spPr/>
      <dgm:t>
        <a:bodyPr/>
        <a:lstStyle/>
        <a:p>
          <a:endParaRPr lang="en-US"/>
        </a:p>
      </dgm:t>
    </dgm:pt>
    <dgm:pt modelId="{E35A8AA2-C877-4E45-BE70-AB77899DBB75}">
      <dgm:prSet/>
      <dgm:spPr/>
      <dgm:t>
        <a:bodyPr/>
        <a:lstStyle/>
        <a:p>
          <a:r>
            <a:rPr lang="en-GB" b="1" dirty="0"/>
            <a:t>Assisted suicide is the act of deliberately assisting another person to kill themselves (NHS, 2020)</a:t>
          </a:r>
          <a:endParaRPr lang="en-US" dirty="0"/>
        </a:p>
      </dgm:t>
    </dgm:pt>
    <dgm:pt modelId="{62630A31-9878-4F64-9E6B-98E665E28B0E}" type="parTrans" cxnId="{99381929-FD2F-452E-B9D9-03991B7D8A9C}">
      <dgm:prSet/>
      <dgm:spPr/>
      <dgm:t>
        <a:bodyPr/>
        <a:lstStyle/>
        <a:p>
          <a:endParaRPr lang="en-US"/>
        </a:p>
      </dgm:t>
    </dgm:pt>
    <dgm:pt modelId="{62D62A74-3CA8-49F0-958D-DCAD7DC5B985}" type="sibTrans" cxnId="{99381929-FD2F-452E-B9D9-03991B7D8A9C}">
      <dgm:prSet/>
      <dgm:spPr/>
      <dgm:t>
        <a:bodyPr/>
        <a:lstStyle/>
        <a:p>
          <a:endParaRPr lang="en-US"/>
        </a:p>
      </dgm:t>
    </dgm:pt>
    <dgm:pt modelId="{4A8A3A3E-910E-4D3D-84B8-EDB2F7184B6D}" type="pres">
      <dgm:prSet presAssocID="{E4301BEF-169A-4466-B01B-C5DC408F7CE0}" presName="outerComposite" presStyleCnt="0">
        <dgm:presLayoutVars>
          <dgm:chMax val="5"/>
          <dgm:dir/>
          <dgm:resizeHandles val="exact"/>
        </dgm:presLayoutVars>
      </dgm:prSet>
      <dgm:spPr/>
    </dgm:pt>
    <dgm:pt modelId="{73CE19CE-584C-446F-A0C3-D1B7E93FE89A}" type="pres">
      <dgm:prSet presAssocID="{E4301BEF-169A-4466-B01B-C5DC408F7CE0}" presName="dummyMaxCanvas" presStyleCnt="0">
        <dgm:presLayoutVars/>
      </dgm:prSet>
      <dgm:spPr/>
    </dgm:pt>
    <dgm:pt modelId="{D276D2C1-40FD-46E2-A90C-8BB9CB1E235F}" type="pres">
      <dgm:prSet presAssocID="{E4301BEF-169A-4466-B01B-C5DC408F7CE0}" presName="TwoNodes_1" presStyleLbl="node1" presStyleIdx="0" presStyleCnt="2">
        <dgm:presLayoutVars>
          <dgm:bulletEnabled val="1"/>
        </dgm:presLayoutVars>
      </dgm:prSet>
      <dgm:spPr/>
    </dgm:pt>
    <dgm:pt modelId="{08BBEB19-0FA0-47DF-9633-8F637666A9C9}" type="pres">
      <dgm:prSet presAssocID="{E4301BEF-169A-4466-B01B-C5DC408F7CE0}" presName="TwoNodes_2" presStyleLbl="node1" presStyleIdx="1" presStyleCnt="2">
        <dgm:presLayoutVars>
          <dgm:bulletEnabled val="1"/>
        </dgm:presLayoutVars>
      </dgm:prSet>
      <dgm:spPr/>
    </dgm:pt>
    <dgm:pt modelId="{B2018111-F38F-4D95-B681-4267124392CB}" type="pres">
      <dgm:prSet presAssocID="{E4301BEF-169A-4466-B01B-C5DC408F7CE0}" presName="TwoConn_1-2" presStyleLbl="fgAccFollowNode1" presStyleIdx="0" presStyleCnt="1">
        <dgm:presLayoutVars>
          <dgm:bulletEnabled val="1"/>
        </dgm:presLayoutVars>
      </dgm:prSet>
      <dgm:spPr/>
    </dgm:pt>
    <dgm:pt modelId="{B6EA8749-44EA-432C-A8DF-087B3F94C4FF}" type="pres">
      <dgm:prSet presAssocID="{E4301BEF-169A-4466-B01B-C5DC408F7CE0}" presName="TwoNodes_1_text" presStyleLbl="node1" presStyleIdx="1" presStyleCnt="2">
        <dgm:presLayoutVars>
          <dgm:bulletEnabled val="1"/>
        </dgm:presLayoutVars>
      </dgm:prSet>
      <dgm:spPr/>
    </dgm:pt>
    <dgm:pt modelId="{4377009B-1518-4E4C-AB2A-5B479A1C9F38}" type="pres">
      <dgm:prSet presAssocID="{E4301BEF-169A-4466-B01B-C5DC408F7CE0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99381929-FD2F-452E-B9D9-03991B7D8A9C}" srcId="{E4301BEF-169A-4466-B01B-C5DC408F7CE0}" destId="{E35A8AA2-C877-4E45-BE70-AB77899DBB75}" srcOrd="1" destOrd="0" parTransId="{62630A31-9878-4F64-9E6B-98E665E28B0E}" sibTransId="{62D62A74-3CA8-49F0-958D-DCAD7DC5B985}"/>
    <dgm:cxn modelId="{338A483D-0FE4-4E71-801C-D961126B05EB}" type="presOf" srcId="{80330883-6F0E-4120-B9C7-6CD49C3AAB0F}" destId="{B6EA8749-44EA-432C-A8DF-087B3F94C4FF}" srcOrd="1" destOrd="0" presId="urn:microsoft.com/office/officeart/2005/8/layout/vProcess5"/>
    <dgm:cxn modelId="{F2875749-9F6F-486D-8D6C-5D3846444703}" type="presOf" srcId="{80330883-6F0E-4120-B9C7-6CD49C3AAB0F}" destId="{D276D2C1-40FD-46E2-A90C-8BB9CB1E235F}" srcOrd="0" destOrd="0" presId="urn:microsoft.com/office/officeart/2005/8/layout/vProcess5"/>
    <dgm:cxn modelId="{7709398E-470B-4A39-8211-49787991B29D}" type="presOf" srcId="{E4301BEF-169A-4466-B01B-C5DC408F7CE0}" destId="{4A8A3A3E-910E-4D3D-84B8-EDB2F7184B6D}" srcOrd="0" destOrd="0" presId="urn:microsoft.com/office/officeart/2005/8/layout/vProcess5"/>
    <dgm:cxn modelId="{AFCD61A7-3D4D-4F7F-B7EC-F8CF0F3E3AE9}" type="presOf" srcId="{E35A8AA2-C877-4E45-BE70-AB77899DBB75}" destId="{4377009B-1518-4E4C-AB2A-5B479A1C9F38}" srcOrd="1" destOrd="0" presId="urn:microsoft.com/office/officeart/2005/8/layout/vProcess5"/>
    <dgm:cxn modelId="{43ECF7A8-5A9C-4EE2-98DE-96B583AF4C2D}" type="presOf" srcId="{08906B65-3981-4A7F-9342-720C90016A09}" destId="{B2018111-F38F-4D95-B681-4267124392CB}" srcOrd="0" destOrd="0" presId="urn:microsoft.com/office/officeart/2005/8/layout/vProcess5"/>
    <dgm:cxn modelId="{8844F6B9-AFC0-4A81-AD94-3579ED2ABCD0}" srcId="{E4301BEF-169A-4466-B01B-C5DC408F7CE0}" destId="{80330883-6F0E-4120-B9C7-6CD49C3AAB0F}" srcOrd="0" destOrd="0" parTransId="{D6CC4CE5-4202-4962-BF12-FFC10497ECCB}" sibTransId="{08906B65-3981-4A7F-9342-720C90016A09}"/>
    <dgm:cxn modelId="{444720BF-7413-40FE-AAB0-1B5311C600A0}" type="presOf" srcId="{E35A8AA2-C877-4E45-BE70-AB77899DBB75}" destId="{08BBEB19-0FA0-47DF-9633-8F637666A9C9}" srcOrd="0" destOrd="0" presId="urn:microsoft.com/office/officeart/2005/8/layout/vProcess5"/>
    <dgm:cxn modelId="{CA5001B4-1DD7-415A-8315-9FB9953A5718}" type="presParOf" srcId="{4A8A3A3E-910E-4D3D-84B8-EDB2F7184B6D}" destId="{73CE19CE-584C-446F-A0C3-D1B7E93FE89A}" srcOrd="0" destOrd="0" presId="urn:microsoft.com/office/officeart/2005/8/layout/vProcess5"/>
    <dgm:cxn modelId="{51CE2EF0-24EF-4E0B-8D83-44A9E529708E}" type="presParOf" srcId="{4A8A3A3E-910E-4D3D-84B8-EDB2F7184B6D}" destId="{D276D2C1-40FD-46E2-A90C-8BB9CB1E235F}" srcOrd="1" destOrd="0" presId="urn:microsoft.com/office/officeart/2005/8/layout/vProcess5"/>
    <dgm:cxn modelId="{AB2AA274-5187-4660-840B-E898330FB08B}" type="presParOf" srcId="{4A8A3A3E-910E-4D3D-84B8-EDB2F7184B6D}" destId="{08BBEB19-0FA0-47DF-9633-8F637666A9C9}" srcOrd="2" destOrd="0" presId="urn:microsoft.com/office/officeart/2005/8/layout/vProcess5"/>
    <dgm:cxn modelId="{898D09F3-09BE-42F5-9F8A-BEAA57CA85C9}" type="presParOf" srcId="{4A8A3A3E-910E-4D3D-84B8-EDB2F7184B6D}" destId="{B2018111-F38F-4D95-B681-4267124392CB}" srcOrd="3" destOrd="0" presId="urn:microsoft.com/office/officeart/2005/8/layout/vProcess5"/>
    <dgm:cxn modelId="{CE3F84A6-8939-4D1D-8D7C-9A482C41D53C}" type="presParOf" srcId="{4A8A3A3E-910E-4D3D-84B8-EDB2F7184B6D}" destId="{B6EA8749-44EA-432C-A8DF-087B3F94C4FF}" srcOrd="4" destOrd="0" presId="urn:microsoft.com/office/officeart/2005/8/layout/vProcess5"/>
    <dgm:cxn modelId="{750C634E-E61B-4D4C-B470-5E72B27015EF}" type="presParOf" srcId="{4A8A3A3E-910E-4D3D-84B8-EDB2F7184B6D}" destId="{4377009B-1518-4E4C-AB2A-5B479A1C9F38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7673E6-C772-4931-9BB3-99533E7761A8}">
      <dsp:nvSpPr>
        <dsp:cNvPr id="0" name=""/>
        <dsp:cNvSpPr/>
      </dsp:nvSpPr>
      <dsp:spPr>
        <a:xfrm>
          <a:off x="3779" y="700"/>
          <a:ext cx="10508041" cy="194211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b="1" kern="1200" dirty="0"/>
            <a:t>Legislation &amp; Policies</a:t>
          </a:r>
        </a:p>
      </dsp:txBody>
      <dsp:txXfrm>
        <a:off x="60662" y="57583"/>
        <a:ext cx="10394275" cy="1828351"/>
      </dsp:txXfrm>
    </dsp:sp>
    <dsp:sp modelId="{0EDC2394-6C9B-45CC-8386-BD0246003D2D}">
      <dsp:nvSpPr>
        <dsp:cNvPr id="0" name=""/>
        <dsp:cNvSpPr/>
      </dsp:nvSpPr>
      <dsp:spPr>
        <a:xfrm>
          <a:off x="3779" y="2217702"/>
          <a:ext cx="3316932" cy="194211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/>
            <a:t>The Care Act (2014)</a:t>
          </a:r>
        </a:p>
      </dsp:txBody>
      <dsp:txXfrm>
        <a:off x="60662" y="2274585"/>
        <a:ext cx="3203166" cy="1828351"/>
      </dsp:txXfrm>
    </dsp:sp>
    <dsp:sp modelId="{C4E9827F-FBC5-4405-8F3A-1CC7BF53EA8C}">
      <dsp:nvSpPr>
        <dsp:cNvPr id="0" name=""/>
        <dsp:cNvSpPr/>
      </dsp:nvSpPr>
      <dsp:spPr>
        <a:xfrm>
          <a:off x="3599333" y="2217702"/>
          <a:ext cx="3316932" cy="194211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/>
            <a:t>National Policy Framework </a:t>
          </a:r>
        </a:p>
      </dsp:txBody>
      <dsp:txXfrm>
        <a:off x="3656216" y="2274585"/>
        <a:ext cx="3203166" cy="1828351"/>
      </dsp:txXfrm>
    </dsp:sp>
    <dsp:sp modelId="{F587E1D2-905F-45AC-A741-AE0CB5B2BA29}">
      <dsp:nvSpPr>
        <dsp:cNvPr id="0" name=""/>
        <dsp:cNvSpPr/>
      </dsp:nvSpPr>
      <dsp:spPr>
        <a:xfrm>
          <a:off x="7194888" y="2217702"/>
          <a:ext cx="3316932" cy="194211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/>
            <a:t>Human Rights Act (1998)</a:t>
          </a:r>
        </a:p>
      </dsp:txBody>
      <dsp:txXfrm>
        <a:off x="7251771" y="2274585"/>
        <a:ext cx="3203166" cy="18283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BDA9F6-0BCB-4DAB-B33F-3DA514A10491}">
      <dsp:nvSpPr>
        <dsp:cNvPr id="0" name=""/>
        <dsp:cNvSpPr/>
      </dsp:nvSpPr>
      <dsp:spPr>
        <a:xfrm>
          <a:off x="14049" y="641240"/>
          <a:ext cx="3003723" cy="15018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Cognitive Theory of Ageing</a:t>
          </a:r>
        </a:p>
      </dsp:txBody>
      <dsp:txXfrm>
        <a:off x="58037" y="685228"/>
        <a:ext cx="2915747" cy="1413885"/>
      </dsp:txXfrm>
    </dsp:sp>
    <dsp:sp modelId="{CF335C4B-6B4A-424C-92AA-4791E8D7150C}">
      <dsp:nvSpPr>
        <dsp:cNvPr id="0" name=""/>
        <dsp:cNvSpPr/>
      </dsp:nvSpPr>
      <dsp:spPr>
        <a:xfrm>
          <a:off x="314421" y="2143102"/>
          <a:ext cx="287606" cy="11549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54991"/>
              </a:lnTo>
              <a:lnTo>
                <a:pt x="287606" y="1154991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200804-F7A0-4579-810A-DB80E2A5E53C}">
      <dsp:nvSpPr>
        <dsp:cNvPr id="0" name=""/>
        <dsp:cNvSpPr/>
      </dsp:nvSpPr>
      <dsp:spPr>
        <a:xfrm>
          <a:off x="602028" y="2547163"/>
          <a:ext cx="2402978" cy="15018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Becoming aware or having control about a feeling </a:t>
          </a:r>
        </a:p>
      </dsp:txBody>
      <dsp:txXfrm>
        <a:off x="646016" y="2591151"/>
        <a:ext cx="2315002" cy="1413885"/>
      </dsp:txXfrm>
    </dsp:sp>
    <dsp:sp modelId="{603F761D-B52D-4E03-82D0-82826EF994FE}">
      <dsp:nvSpPr>
        <dsp:cNvPr id="0" name=""/>
        <dsp:cNvSpPr/>
      </dsp:nvSpPr>
      <dsp:spPr>
        <a:xfrm>
          <a:off x="3768704" y="641240"/>
          <a:ext cx="3003723" cy="15018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3544877"/>
                <a:satOff val="175"/>
                <a:lumOff val="-9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544877"/>
                <a:satOff val="175"/>
                <a:lumOff val="-9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544877"/>
                <a:satOff val="175"/>
                <a:lumOff val="-9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Growth Theories</a:t>
          </a:r>
        </a:p>
      </dsp:txBody>
      <dsp:txXfrm>
        <a:off x="3812692" y="685228"/>
        <a:ext cx="2915747" cy="1413885"/>
      </dsp:txXfrm>
    </dsp:sp>
    <dsp:sp modelId="{3D38969A-CEDE-4BA1-8314-74FA501EE3F9}">
      <dsp:nvSpPr>
        <dsp:cNvPr id="0" name=""/>
        <dsp:cNvSpPr/>
      </dsp:nvSpPr>
      <dsp:spPr>
        <a:xfrm>
          <a:off x="4069076" y="2143102"/>
          <a:ext cx="287606" cy="11549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54991"/>
              </a:lnTo>
              <a:lnTo>
                <a:pt x="287606" y="1154991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EA80A8D-ADF5-40E2-9DBC-7713D63EF7DE}">
      <dsp:nvSpPr>
        <dsp:cNvPr id="0" name=""/>
        <dsp:cNvSpPr/>
      </dsp:nvSpPr>
      <dsp:spPr>
        <a:xfrm>
          <a:off x="4356682" y="2547163"/>
          <a:ext cx="2402978" cy="15018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3544877"/>
              <a:satOff val="175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People become wiser and mature with age</a:t>
          </a:r>
        </a:p>
      </dsp:txBody>
      <dsp:txXfrm>
        <a:off x="4400670" y="2591151"/>
        <a:ext cx="2315002" cy="1413885"/>
      </dsp:txXfrm>
    </dsp:sp>
    <dsp:sp modelId="{DBDC83A1-B8ED-4A47-872B-D52C5CEFA26C}">
      <dsp:nvSpPr>
        <dsp:cNvPr id="0" name=""/>
        <dsp:cNvSpPr/>
      </dsp:nvSpPr>
      <dsp:spPr>
        <a:xfrm>
          <a:off x="7511876" y="641240"/>
          <a:ext cx="3003723" cy="15018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7089753"/>
                <a:satOff val="350"/>
                <a:lumOff val="-19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089753"/>
                <a:satOff val="350"/>
                <a:lumOff val="-19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089753"/>
                <a:satOff val="350"/>
                <a:lumOff val="-19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Disengagement Theory</a:t>
          </a:r>
        </a:p>
      </dsp:txBody>
      <dsp:txXfrm>
        <a:off x="7555864" y="685228"/>
        <a:ext cx="2915747" cy="1413885"/>
      </dsp:txXfrm>
    </dsp:sp>
    <dsp:sp modelId="{DA972BA3-3503-4ED8-9470-BF4A318DD820}">
      <dsp:nvSpPr>
        <dsp:cNvPr id="0" name=""/>
        <dsp:cNvSpPr/>
      </dsp:nvSpPr>
      <dsp:spPr>
        <a:xfrm>
          <a:off x="7812248" y="2143102"/>
          <a:ext cx="299088" cy="11549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54991"/>
              </a:lnTo>
              <a:lnTo>
                <a:pt x="299088" y="1154991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E82FB2-B718-42B5-8580-196341F0A891}">
      <dsp:nvSpPr>
        <dsp:cNvPr id="0" name=""/>
        <dsp:cNvSpPr/>
      </dsp:nvSpPr>
      <dsp:spPr>
        <a:xfrm>
          <a:off x="8111337" y="2547163"/>
          <a:ext cx="2402978" cy="15018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7089753"/>
              <a:satOff val="350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People withdraw from certain activities as they grow</a:t>
          </a:r>
        </a:p>
      </dsp:txBody>
      <dsp:txXfrm>
        <a:off x="8155325" y="2591151"/>
        <a:ext cx="2315002" cy="14138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A08F2B-9AF4-4CD9-A630-5B35C3FC01E0}">
      <dsp:nvSpPr>
        <dsp:cNvPr id="0" name=""/>
        <dsp:cNvSpPr/>
      </dsp:nvSpPr>
      <dsp:spPr>
        <a:xfrm>
          <a:off x="0" y="402451"/>
          <a:ext cx="2352024" cy="141121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Making a Will</a:t>
          </a:r>
        </a:p>
      </dsp:txBody>
      <dsp:txXfrm>
        <a:off x="0" y="402451"/>
        <a:ext cx="2352024" cy="1411214"/>
      </dsp:txXfrm>
    </dsp:sp>
    <dsp:sp modelId="{8F0FCADE-9881-4A1F-835A-816E0A8D8D40}">
      <dsp:nvSpPr>
        <dsp:cNvPr id="0" name=""/>
        <dsp:cNvSpPr/>
      </dsp:nvSpPr>
      <dsp:spPr>
        <a:xfrm>
          <a:off x="2587226" y="402451"/>
          <a:ext cx="2352024" cy="1411214"/>
        </a:xfrm>
        <a:prstGeom prst="rect">
          <a:avLst/>
        </a:prstGeom>
        <a:gradFill rotWithShape="0">
          <a:gsLst>
            <a:gs pos="0">
              <a:schemeClr val="accent5">
                <a:hueOff val="-1966973"/>
                <a:satOff val="5309"/>
                <a:lumOff val="63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966973"/>
                <a:satOff val="5309"/>
                <a:lumOff val="63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966973"/>
                <a:satOff val="5309"/>
                <a:lumOff val="63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Burial and Funeral </a:t>
          </a:r>
          <a:r>
            <a:rPr lang="en-GB" sz="2600" kern="1200" dirty="0"/>
            <a:t>arrangement</a:t>
          </a:r>
        </a:p>
      </dsp:txBody>
      <dsp:txXfrm>
        <a:off x="2587226" y="402451"/>
        <a:ext cx="2352024" cy="1411214"/>
      </dsp:txXfrm>
    </dsp:sp>
    <dsp:sp modelId="{EE21D297-31C5-4665-84C1-971F1A7E40D9}">
      <dsp:nvSpPr>
        <dsp:cNvPr id="0" name=""/>
        <dsp:cNvSpPr/>
      </dsp:nvSpPr>
      <dsp:spPr>
        <a:xfrm>
          <a:off x="5174452" y="402451"/>
          <a:ext cx="2352024" cy="1411214"/>
        </a:xfrm>
        <a:prstGeom prst="rect">
          <a:avLst/>
        </a:prstGeom>
        <a:gradFill rotWithShape="0">
          <a:gsLst>
            <a:gs pos="0">
              <a:schemeClr val="accent5">
                <a:hueOff val="-3933945"/>
                <a:satOff val="10618"/>
                <a:lumOff val="127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933945"/>
                <a:satOff val="10618"/>
                <a:lumOff val="127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933945"/>
                <a:satOff val="10618"/>
                <a:lumOff val="127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Power of Attorney</a:t>
          </a:r>
        </a:p>
      </dsp:txBody>
      <dsp:txXfrm>
        <a:off x="5174452" y="402451"/>
        <a:ext cx="2352024" cy="1411214"/>
      </dsp:txXfrm>
    </dsp:sp>
    <dsp:sp modelId="{D67AD750-D174-4CF4-A62D-19F0A0570642}">
      <dsp:nvSpPr>
        <dsp:cNvPr id="0" name=""/>
        <dsp:cNvSpPr/>
      </dsp:nvSpPr>
      <dsp:spPr>
        <a:xfrm>
          <a:off x="1293613" y="2048868"/>
          <a:ext cx="2352024" cy="1411214"/>
        </a:xfrm>
        <a:prstGeom prst="rect">
          <a:avLst/>
        </a:prstGeom>
        <a:gradFill rotWithShape="0">
          <a:gsLst>
            <a:gs pos="0">
              <a:schemeClr val="accent5">
                <a:hueOff val="-5900918"/>
                <a:satOff val="15927"/>
                <a:lumOff val="19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900918"/>
                <a:satOff val="15927"/>
                <a:lumOff val="19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900918"/>
                <a:satOff val="15927"/>
                <a:lumOff val="19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Financial Support (e.g. Insurance)</a:t>
          </a:r>
        </a:p>
      </dsp:txBody>
      <dsp:txXfrm>
        <a:off x="1293613" y="2048868"/>
        <a:ext cx="2352024" cy="1411214"/>
      </dsp:txXfrm>
    </dsp:sp>
    <dsp:sp modelId="{0A7B7845-24FE-4624-8720-364A64DEC601}">
      <dsp:nvSpPr>
        <dsp:cNvPr id="0" name=""/>
        <dsp:cNvSpPr/>
      </dsp:nvSpPr>
      <dsp:spPr>
        <a:xfrm>
          <a:off x="3880839" y="2048868"/>
          <a:ext cx="2352024" cy="1411214"/>
        </a:xfrm>
        <a:prstGeom prst="rect">
          <a:avLst/>
        </a:prstGeom>
        <a:gradFill rotWithShape="0">
          <a:gsLst>
            <a:gs pos="0">
              <a:schemeClr val="accent5">
                <a:hueOff val="-7867891"/>
                <a:satOff val="21236"/>
                <a:lumOff val="254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867891"/>
                <a:satOff val="21236"/>
                <a:lumOff val="254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867891"/>
                <a:satOff val="21236"/>
                <a:lumOff val="254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Living Wills</a:t>
          </a:r>
        </a:p>
      </dsp:txBody>
      <dsp:txXfrm>
        <a:off x="3880839" y="2048868"/>
        <a:ext cx="2352024" cy="14112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76D2C1-40FD-46E2-A90C-8BB9CB1E235F}">
      <dsp:nvSpPr>
        <dsp:cNvPr id="0" name=""/>
        <dsp:cNvSpPr/>
      </dsp:nvSpPr>
      <dsp:spPr>
        <a:xfrm>
          <a:off x="0" y="0"/>
          <a:ext cx="8938260" cy="187223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Euthanasia: The act of deliberately ending a person's life to relieve suffering (NHS, 2020) </a:t>
          </a:r>
          <a:endParaRPr lang="en-US" sz="2700" kern="1200" dirty="0"/>
        </a:p>
      </dsp:txBody>
      <dsp:txXfrm>
        <a:off x="54836" y="54836"/>
        <a:ext cx="7003159" cy="1762562"/>
      </dsp:txXfrm>
    </dsp:sp>
    <dsp:sp modelId="{08BBEB19-0FA0-47DF-9633-8F637666A9C9}">
      <dsp:nvSpPr>
        <dsp:cNvPr id="0" name=""/>
        <dsp:cNvSpPr/>
      </dsp:nvSpPr>
      <dsp:spPr>
        <a:xfrm>
          <a:off x="1577339" y="2288286"/>
          <a:ext cx="8938260" cy="187223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Assisted suicide is the act of deliberately assisting another person to kill themselves (NHS, 2020)</a:t>
          </a:r>
          <a:endParaRPr lang="en-US" sz="2700" kern="1200" dirty="0"/>
        </a:p>
      </dsp:txBody>
      <dsp:txXfrm>
        <a:off x="1632175" y="2343122"/>
        <a:ext cx="6034295" cy="1762562"/>
      </dsp:txXfrm>
    </dsp:sp>
    <dsp:sp modelId="{B2018111-F38F-4D95-B681-4267124392CB}">
      <dsp:nvSpPr>
        <dsp:cNvPr id="0" name=""/>
        <dsp:cNvSpPr/>
      </dsp:nvSpPr>
      <dsp:spPr>
        <a:xfrm>
          <a:off x="7721307" y="1471783"/>
          <a:ext cx="1216952" cy="1216952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95121" y="1471783"/>
        <a:ext cx="669324" cy="9157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506671-9E8B-45A1-ABE5-BFECF9A9782F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4572E6-B71E-4719-AED8-B61A35F4F3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9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273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7805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899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rtlCol="0"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rtlCol="0"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03176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 rtlCol="0"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 rtlCol="0"/>
          <a:lstStyle>
            <a:lvl1pPr algn="l">
              <a:defRPr/>
            </a:lvl1pPr>
          </a:lstStyle>
          <a:p>
            <a:pPr algn="l" rtl="0"/>
            <a:r>
              <a:rPr lang="en-GB" noProof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rtlCol="0" anchor="ctr"/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rtlCol="0" anchor="ctr"/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5944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rtlCol="0"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rtlCol="0" anchor="ctr"/>
          <a:lstStyle>
            <a:lvl1pPr marL="0" indent="0"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62881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rtlCol="0" anchor="b">
            <a:normAutofit/>
          </a:bodyPr>
          <a:lstStyle>
            <a:lvl1pPr algn="r">
              <a:defRPr sz="4800"/>
            </a:lvl1pPr>
          </a:lstStyle>
          <a:p>
            <a:pPr rtl="0"/>
            <a:r>
              <a:rPr lang="en-GB" noProof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 rtlCol="0"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27480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84654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rtlCol="0"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9531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4040298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9090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32032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04085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 rtlCol="0"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 rtlCol="0"/>
          <a:lstStyle>
            <a:lvl1pPr algn="l">
              <a:defRPr/>
            </a:lvl1pPr>
          </a:lstStyle>
          <a:p>
            <a:pPr algn="l"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19568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rtlCol="0" anchor="b"/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60493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rtlCol="0" anchor="b">
            <a:normAutofit/>
          </a:bodyPr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 rtlCol="0"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07274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02807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rtlCol="0"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697874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rtlCol="0"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 rtlCol="0"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5663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83042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ingsfund.org.uk/sites/default/files/PsychosocialSupport.pdf" TargetMode="External"/><Relationship Id="rId2" Type="http://schemas.openxmlformats.org/officeDocument/2006/relationships/hyperlink" Target="https://www.bbc.co.uk/ethics/euthanasia/against/against_1.shtml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who.int/health-topics/palliative-care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7" y="640080"/>
            <a:ext cx="4660467" cy="2953512"/>
          </a:xfrm>
        </p:spPr>
        <p:txBody>
          <a:bodyPr rtlCol="0" anchor="b">
            <a:normAutofit/>
          </a:bodyPr>
          <a:lstStyle/>
          <a:p>
            <a:pPr rtl="0"/>
            <a:r>
              <a:rPr lang="en-US" b="1" dirty="0"/>
              <a:t>Living with Care: </a:t>
            </a:r>
            <a:br>
              <a:rPr lang="en-US" b="1" dirty="0"/>
            </a:br>
            <a:r>
              <a:rPr lang="en-US" b="1" dirty="0"/>
              <a:t>The Older Person</a:t>
            </a:r>
            <a:br>
              <a:rPr lang="en-US" dirty="0"/>
            </a:br>
            <a:br>
              <a:rPr lang="en-US" dirty="0"/>
            </a:br>
            <a:r>
              <a:rPr lang="en-US" dirty="0"/>
              <a:t>Assignment Comp. 1</a:t>
            </a:r>
            <a:endParaRPr lang="en-GB" dirty="0"/>
          </a:p>
        </p:txBody>
      </p:sp>
      <p:pic>
        <p:nvPicPr>
          <p:cNvPr id="5" name="Content Placeholder 4" descr="Smiling hospital staff">
            <a:extLst>
              <a:ext uri="{FF2B5EF4-FFF2-40B4-BE49-F238E27FC236}">
                <a16:creationId xmlns:a16="http://schemas.microsoft.com/office/drawing/2014/main" id="{63AAE83C-08A0-445A-3E7E-BA0ED28B60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059613" y="1862603"/>
            <a:ext cx="4489450" cy="31502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573855"/>
          </a:xfrm>
        </p:spPr>
        <p:txBody>
          <a:bodyPr rtlCol="0">
            <a:normAutofit fontScale="85000" lnSpcReduction="20000"/>
          </a:bodyPr>
          <a:lstStyle/>
          <a:p>
            <a:pPr rtl="0"/>
            <a:r>
              <a:rPr lang="en-GB" b="1" dirty="0"/>
              <a:t>SHIRLEY OBENG ASARE</a:t>
            </a:r>
          </a:p>
          <a:p>
            <a:pPr rtl="0"/>
            <a:r>
              <a:rPr lang="en-GB" b="1" dirty="0"/>
              <a:t>Student ID: 2021949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BE6B6174-39B3-2EC4-4D0D-3EC99F0D1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B9713C8C-8E70-45D5-AE59-23E60168254E}" type="slidenum">
              <a:rPr lang="en-GB" noProof="0" smtClean="0"/>
              <a:pPr rtl="0">
                <a:spcAft>
                  <a:spcPts val="600"/>
                </a:spcAft>
              </a:pPr>
              <a:t>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479671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4883AB6-E6D8-70A9-3CCB-61E120FC600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29498" y="370621"/>
          <a:ext cx="5749635" cy="6057892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5749635">
                  <a:extLst>
                    <a:ext uri="{9D8B030D-6E8A-4147-A177-3AD203B41FA5}">
                      <a16:colId xmlns:a16="http://schemas.microsoft.com/office/drawing/2014/main" val="1563570424"/>
                    </a:ext>
                  </a:extLst>
                </a:gridCol>
              </a:tblGrid>
              <a:tr h="87431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accent6">
                              <a:lumMod val="10000"/>
                            </a:schemeClr>
                          </a:solidFill>
                        </a:rPr>
                        <a:t>Introduction</a:t>
                      </a:r>
                    </a:p>
                    <a:p>
                      <a:pPr marL="0" algn="ctr" defTabSz="914400" rtl="0" eaLnBrk="1" latinLnBrk="0" hangingPunct="1"/>
                      <a:endParaRPr lang="en-US" sz="1600" b="1" kern="1200" dirty="0">
                        <a:solidFill>
                          <a:schemeClr val="accent6">
                            <a:lumMod val="10000"/>
                          </a:schemeClr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824452646"/>
                  </a:ext>
                </a:extLst>
              </a:tr>
              <a:tr h="87431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>
                          <a:solidFill>
                            <a:schemeClr val="accent6">
                              <a:lumMod val="10000"/>
                            </a:schemeClr>
                          </a:solidFill>
                        </a:rPr>
                        <a:t>End of Life / Palliative Care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kern="1200" dirty="0">
                        <a:solidFill>
                          <a:schemeClr val="accent6">
                            <a:lumMod val="10000"/>
                          </a:schemeClr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1390977400"/>
                  </a:ext>
                </a:extLst>
              </a:tr>
              <a:tr h="87431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>
                          <a:solidFill>
                            <a:schemeClr val="accent6">
                              <a:lumMod val="10000"/>
                            </a:schemeClr>
                          </a:solidFill>
                        </a:rPr>
                        <a:t>Support &amp; Care for End of Life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kern="1200" dirty="0">
                        <a:solidFill>
                          <a:schemeClr val="accent6">
                            <a:lumMod val="10000"/>
                          </a:schemeClr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3056376589"/>
                  </a:ext>
                </a:extLst>
              </a:tr>
              <a:tr h="108106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accent6">
                              <a:lumMod val="10000"/>
                            </a:schemeClr>
                          </a:solidFill>
                        </a:rPr>
                        <a:t>Legislation, Policies and Theories of Ageing for People nearing End of Life</a:t>
                      </a:r>
                      <a:endParaRPr lang="en-US" sz="2000" b="1" kern="1200" dirty="0">
                        <a:solidFill>
                          <a:schemeClr val="accent6">
                            <a:lumMod val="10000"/>
                          </a:schemeClr>
                        </a:solidFill>
                        <a:latin typeface="+mn-lt"/>
                        <a:ea typeface="+mn-ea"/>
                        <a:cs typeface="Gill Sans Light" panose="020B0302020104020203" pitchFamily="34" charset="-79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3541569538"/>
                  </a:ext>
                </a:extLst>
              </a:tr>
              <a:tr h="54749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accent6">
                              <a:lumMod val="10000"/>
                            </a:schemeClr>
                          </a:solidFill>
                        </a:rPr>
                        <a:t>Planning for End of Life</a:t>
                      </a:r>
                      <a:endParaRPr lang="en-US" sz="2000" b="1" kern="1200" dirty="0">
                        <a:solidFill>
                          <a:schemeClr val="accent6">
                            <a:lumMod val="10000"/>
                          </a:schemeClr>
                        </a:solidFill>
                        <a:latin typeface="+mn-lt"/>
                        <a:ea typeface="+mn-ea"/>
                        <a:cs typeface="Gill Sans Light" panose="020B0302020104020203" pitchFamily="34" charset="-79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456474597"/>
                  </a:ext>
                </a:extLst>
              </a:tr>
              <a:tr h="63215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kern="1200" dirty="0">
                          <a:solidFill>
                            <a:schemeClr val="accent6">
                              <a:lumMod val="10000"/>
                            </a:schemeClr>
                          </a:solidFill>
                        </a:rPr>
                        <a:t>Euthanasia – What is it?</a:t>
                      </a:r>
                      <a:endParaRPr lang="en-US" sz="2000" b="1" kern="1200" dirty="0">
                        <a:solidFill>
                          <a:schemeClr val="accent6">
                            <a:lumMod val="10000"/>
                          </a:schemeClr>
                        </a:solidFill>
                        <a:latin typeface="+mn-lt"/>
                        <a:ea typeface="+mn-ea"/>
                        <a:cs typeface="Gill Sans Light" panose="020B0302020104020203" pitchFamily="34" charset="-79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757743566"/>
                  </a:ext>
                </a:extLst>
              </a:tr>
              <a:tr h="55087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kern="1200" dirty="0">
                          <a:solidFill>
                            <a:schemeClr val="accent6">
                              <a:lumMod val="10000"/>
                            </a:schemeClr>
                          </a:solidFill>
                        </a:rPr>
                        <a:t>Euthanasia – Arguments for &amp; against?</a:t>
                      </a:r>
                      <a:endParaRPr lang="en-US" sz="2000" b="1" kern="1200" dirty="0">
                        <a:solidFill>
                          <a:schemeClr val="accent6">
                            <a:lumMod val="10000"/>
                          </a:schemeClr>
                        </a:solidFill>
                        <a:latin typeface="+mn-lt"/>
                        <a:ea typeface="+mn-ea"/>
                        <a:cs typeface="Gill Sans Light" panose="020B0302020104020203" pitchFamily="34" charset="-79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326583640"/>
                  </a:ext>
                </a:extLst>
              </a:tr>
              <a:tr h="62335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kern="1200" dirty="0">
                          <a:solidFill>
                            <a:schemeClr val="accent6">
                              <a:lumMod val="10000"/>
                            </a:schemeClr>
                          </a:solidFill>
                        </a:rPr>
                        <a:t>References</a:t>
                      </a:r>
                      <a:endParaRPr lang="en-US" sz="2000" b="1" kern="1200" dirty="0">
                        <a:solidFill>
                          <a:schemeClr val="accent6">
                            <a:lumMod val="10000"/>
                          </a:schemeClr>
                        </a:solidFill>
                        <a:latin typeface="+mn-lt"/>
                        <a:ea typeface="+mn-ea"/>
                        <a:cs typeface="Gill Sans Light" panose="020B0302020104020203" pitchFamily="34" charset="-79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1388731615"/>
                  </a:ext>
                </a:extLst>
              </a:tr>
            </a:tbl>
          </a:graphicData>
        </a:graphic>
      </p:graphicFrame>
      <p:sp>
        <p:nvSpPr>
          <p:cNvPr id="6" name="Title 3">
            <a:extLst>
              <a:ext uri="{FF2B5EF4-FFF2-40B4-BE49-F238E27FC236}">
                <a16:creationId xmlns:a16="http://schemas.microsoft.com/office/drawing/2014/main" id="{B0DDBD34-4213-4084-98FE-44C884573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4361" y="2553962"/>
            <a:ext cx="4092190" cy="1325563"/>
          </a:xfrm>
        </p:spPr>
        <p:txBody>
          <a:bodyPr>
            <a:normAutofit/>
          </a:bodyPr>
          <a:lstStyle/>
          <a:p>
            <a:pPr algn="ctr"/>
            <a:r>
              <a:rPr lang="en-US" sz="3200" dirty="0"/>
              <a:t>Presentation Outline</a:t>
            </a:r>
          </a:p>
        </p:txBody>
      </p:sp>
    </p:spTree>
    <p:extLst>
      <p:ext uri="{BB962C8B-B14F-4D97-AF65-F5344CB8AC3E}">
        <p14:creationId xmlns:p14="http://schemas.microsoft.com/office/powerpoint/2010/main" val="2847205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67F229A-48C3-4BE7-96EC-3C05DC7FB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rtlCol="0" anchor="b">
            <a:normAutofit/>
          </a:bodyPr>
          <a:lstStyle/>
          <a:p>
            <a:pPr rtl="0"/>
            <a:r>
              <a:rPr lang="en-GB"/>
              <a:t>Introduction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041F48D-F184-4F9F-B5AC-F127F0898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7880" y="469955"/>
            <a:ext cx="4871625" cy="6081395"/>
          </a:xfrm>
        </p:spPr>
        <p:txBody>
          <a:bodyPr rtlCol="0" anchor="ctr">
            <a:normAutofit lnSpcReduction="10000"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Ageing is part of human development, including illnesses 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Each illness has its own set of practical challenges (</a:t>
            </a:r>
            <a:r>
              <a:rPr lang="en-GB" sz="2400" b="1" i="0" dirty="0">
                <a:effectLst/>
              </a:rPr>
              <a:t>Block, 2006). 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When people grow, they are unable to do what they can, including physical and emotional challenges. 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Proper is usually necessary for providing comfort and care until the person passes. 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This presentation provides the meaning of end of care or palliative care, the legislations involved and issues of euthanasia. 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EA167B-7079-4284-997F-7309C510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B9713C8C-8E70-45D5-AE59-23E60168254E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0292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76AB6-8F29-B85B-A0A5-8E212CFEE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End of Life Care: What is it?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99A49A-71CF-CF75-9AF0-565FEE8375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23" r="16556" b="4"/>
          <a:stretch/>
        </p:blipFill>
        <p:spPr>
          <a:xfrm>
            <a:off x="655320" y="2041761"/>
            <a:ext cx="3108960" cy="3063240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CCA3CD-4AAA-06EF-3BC3-E04C30C15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8FB4751-880F-D840-AAA9-3A15815CC996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4B8C22C-5920-0FA2-67D1-E7ED1169157C}"/>
              </a:ext>
            </a:extLst>
          </p:cNvPr>
          <p:cNvSpPr txBox="1">
            <a:spLocks/>
          </p:cNvSpPr>
          <p:nvPr/>
        </p:nvSpPr>
        <p:spPr>
          <a:xfrm>
            <a:off x="4038600" y="1441891"/>
            <a:ext cx="7667847" cy="52795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>
              <a:lnSpc>
                <a:spcPct val="90000"/>
              </a:lnSpc>
            </a:pPr>
            <a:endParaRPr lang="en-GB" dirty="0"/>
          </a:p>
          <a:p>
            <a:pPr lvl="1">
              <a:lnSpc>
                <a:spcPct val="90000"/>
              </a:lnSpc>
            </a:pPr>
            <a:r>
              <a:rPr lang="en-GB" sz="3200" b="1" dirty="0"/>
              <a:t>The Support given for people in the last months or years of their life </a:t>
            </a:r>
            <a:r>
              <a:rPr lang="en-GB" dirty="0"/>
              <a:t>(WHO, 2020; NHS, 2022)</a:t>
            </a:r>
          </a:p>
          <a:p>
            <a:pPr lvl="1">
              <a:lnSpc>
                <a:spcPct val="90000"/>
              </a:lnSpc>
            </a:pPr>
            <a:endParaRPr lang="en-GB" dirty="0"/>
          </a:p>
          <a:p>
            <a:pPr lvl="1">
              <a:lnSpc>
                <a:spcPct val="90000"/>
              </a:lnSpc>
            </a:pPr>
            <a:r>
              <a:rPr lang="en-GB" sz="3200" b="1" dirty="0"/>
              <a:t>So that people will die without suffering or suffer too much pain or die with dignity </a:t>
            </a:r>
            <a:r>
              <a:rPr lang="en-GB" dirty="0"/>
              <a:t>(</a:t>
            </a:r>
            <a:r>
              <a:rPr lang="en-GB" dirty="0" err="1"/>
              <a:t>Azoulay</a:t>
            </a:r>
            <a:r>
              <a:rPr lang="en-GB" dirty="0"/>
              <a:t> et al., 2009; Human Rights Act , 1998). </a:t>
            </a:r>
          </a:p>
          <a:p>
            <a:pPr lvl="1"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483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559" y="678787"/>
            <a:ext cx="9363456" cy="676656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4800" b="1" dirty="0">
                <a:latin typeface="Sagona Book" panose="020F0502020204030204" pitchFamily="34" charset="0"/>
                <a:cs typeface="Sagona Book" panose="020F0502020204030204" pitchFamily="34" charset="0"/>
              </a:rPr>
              <a:t>Support &amp; Care for End of Life</a:t>
            </a:r>
            <a:endParaRPr lang="en-US" b="1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FC576-C41F-9E2B-BC8E-D06D18E95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651" y="1915667"/>
            <a:ext cx="7940608" cy="4038565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GB" sz="3200" dirty="0"/>
              <a:t>According to the NHS (2020), Support and Care should be </a:t>
            </a:r>
            <a:r>
              <a:rPr lang="en-GB" sz="3200" b="1" dirty="0">
                <a:solidFill>
                  <a:srgbClr val="C00000"/>
                </a:solidFill>
              </a:rPr>
              <a:t>Holistic: </a:t>
            </a:r>
            <a:r>
              <a:rPr lang="en-GB" sz="3200" dirty="0"/>
              <a:t> </a:t>
            </a:r>
          </a:p>
          <a:p>
            <a:pPr lvl="1"/>
            <a:r>
              <a:rPr lang="en-GB" sz="2800" b="1" i="1" dirty="0"/>
              <a:t>Psychological Support</a:t>
            </a:r>
            <a:r>
              <a:rPr lang="en-GB" sz="2800" i="1" dirty="0"/>
              <a:t> (Chipman, Levenson and Gillam, 2002).</a:t>
            </a:r>
          </a:p>
          <a:p>
            <a:pPr lvl="1"/>
            <a:r>
              <a:rPr lang="en-GB" sz="2800" b="1" i="1" dirty="0"/>
              <a:t>Social Support</a:t>
            </a:r>
            <a:r>
              <a:rPr lang="en-GB" sz="2800" i="1" dirty="0"/>
              <a:t>(Skilbeck and Payne, 2003). </a:t>
            </a:r>
          </a:p>
          <a:p>
            <a:pPr lvl="1"/>
            <a:r>
              <a:rPr lang="en-GB" sz="2800" b="1" i="1" dirty="0"/>
              <a:t>Spiritual Support</a:t>
            </a:r>
            <a:r>
              <a:rPr lang="en-GB" sz="2800" i="1" dirty="0"/>
              <a:t> (Skilbeck and Payne, 2003). </a:t>
            </a:r>
          </a:p>
          <a:p>
            <a:pPr marL="457200" lvl="1" indent="0">
              <a:buNone/>
            </a:pPr>
            <a:endParaRPr lang="en-GB" sz="32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85AC6AC-2399-3B33-7EA7-7872A097AD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5996" y="1559261"/>
            <a:ext cx="3447353" cy="4522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878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US" b="1"/>
              <a:t>Legislation, Policies and Theories of Ageing for People nearing End of Life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8FB4751-880F-D840-AAA9-3A15815CC996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3ACC6E0E-F285-76D5-C416-0CBA09247A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8168835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83002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682124"/>
            <a:ext cx="10986655" cy="770814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br>
              <a:rPr lang="en-US" sz="2400" b="1" dirty="0">
                <a:latin typeface="Sagona Book" panose="020F0502020204030204" pitchFamily="34" charset="0"/>
                <a:cs typeface="Sagona Book" panose="020F0502020204030204" pitchFamily="34" charset="0"/>
              </a:rPr>
            </a:br>
            <a:r>
              <a:rPr lang="en-US" sz="2400" b="1" dirty="0">
                <a:latin typeface="Sagona Book" panose="020F0502020204030204" pitchFamily="34" charset="0"/>
                <a:cs typeface="Sagona Book" panose="020F0502020204030204" pitchFamily="34" charset="0"/>
              </a:rPr>
              <a:t>Legislation, Policies and Theories of Ageing for People nearing End of Life</a:t>
            </a:r>
            <a:br>
              <a:rPr lang="en-US" sz="2400" b="1" dirty="0">
                <a:latin typeface="Sagona Book" panose="020F0502020204030204" pitchFamily="34" charset="0"/>
                <a:cs typeface="Sagona Book" panose="020F0502020204030204" pitchFamily="34" charset="0"/>
              </a:rPr>
            </a:br>
            <a:endParaRPr lang="en-US" sz="2400" b="1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7</a:t>
            </a:fld>
            <a:endParaRPr lang="en-US" dirty="0"/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3ACC6E0E-F285-76D5-C416-0CBA09247A0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1" y="1521482"/>
          <a:ext cx="10515600" cy="47188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81BBEC0-F9B2-4D2E-2494-C59822BB0435}"/>
              </a:ext>
            </a:extLst>
          </p:cNvPr>
          <p:cNvSpPr txBox="1"/>
          <p:nvPr/>
        </p:nvSpPr>
        <p:spPr>
          <a:xfrm>
            <a:off x="3710763" y="5918474"/>
            <a:ext cx="4731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Source: </a:t>
            </a:r>
            <a:r>
              <a:rPr lang="en-GB" b="1" dirty="0" err="1"/>
              <a:t>Tavel</a:t>
            </a:r>
            <a:r>
              <a:rPr lang="en-GB" b="1" dirty="0"/>
              <a:t>, P. (2008)</a:t>
            </a:r>
          </a:p>
        </p:txBody>
      </p:sp>
    </p:spTree>
    <p:extLst>
      <p:ext uri="{BB962C8B-B14F-4D97-AF65-F5344CB8AC3E}">
        <p14:creationId xmlns:p14="http://schemas.microsoft.com/office/powerpoint/2010/main" val="3479043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2135" y="554731"/>
            <a:ext cx="8049499" cy="676656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Sagona Book" panose="020F0502020204030204" pitchFamily="34" charset="0"/>
                <a:cs typeface="Sagona Book" panose="020F0502020204030204" pitchFamily="34" charset="0"/>
              </a:rPr>
              <a:t>Planning for End of Life</a:t>
            </a:r>
            <a:endParaRPr lang="en-US" sz="3200" b="1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8</a:t>
            </a:fld>
            <a:endParaRPr lang="en-US" dirty="0"/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623C8CE5-C828-A411-5740-4C2D26E9C58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978727" y="1731818"/>
          <a:ext cx="7526477" cy="38625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29BC3CE7-AA50-5232-7410-BB4F425ADA15}"/>
              </a:ext>
            </a:extLst>
          </p:cNvPr>
          <p:cNvSpPr txBox="1"/>
          <p:nvPr/>
        </p:nvSpPr>
        <p:spPr>
          <a:xfrm>
            <a:off x="3934685" y="5649772"/>
            <a:ext cx="4585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Source: AgeUK (2023)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11701EB-BA47-B392-8814-E6F39C2E6A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5467" y="1924110"/>
            <a:ext cx="2222536" cy="3797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5687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6F0FB189-4A07-97EF-1337-4E0A28E9C423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i="1" kern="120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000" b="1">
                <a:solidFill>
                  <a:schemeClr val="tx1"/>
                </a:solidFill>
                <a:latin typeface="+mj-lt"/>
              </a:rPr>
              <a:t>What is Euthanasia?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57B06-3F43-4092-8AB5-0AC060179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  <p:graphicFrame>
        <p:nvGraphicFramePr>
          <p:cNvPr id="14" name="Text Placeholder 26">
            <a:extLst>
              <a:ext uri="{FF2B5EF4-FFF2-40B4-BE49-F238E27FC236}">
                <a16:creationId xmlns:a16="http://schemas.microsoft.com/office/drawing/2014/main" id="{57E8C9CF-8A87-0F9A-D0AB-300AB7609CD1}"/>
              </a:ext>
            </a:extLst>
          </p:cNvPr>
          <p:cNvGraphicFramePr/>
          <p:nvPr/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435532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816" y="579530"/>
            <a:ext cx="11154654" cy="676656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accent1">
                    <a:lumMod val="25000"/>
                  </a:schemeClr>
                </a:solidFill>
                <a:latin typeface="Sagona Book" panose="020F0502020204030204" pitchFamily="34" charset="0"/>
                <a:cs typeface="Sagona Book" panose="020F0502020204030204" pitchFamily="34" charset="0"/>
              </a:rPr>
              <a:t>Euthanasia – Arguments for &amp; against?</a:t>
            </a:r>
            <a:endParaRPr lang="en-US" sz="3200" b="1" dirty="0">
              <a:solidFill>
                <a:schemeClr val="accent1">
                  <a:lumMod val="25000"/>
                </a:scheme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10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C91BA8-A87C-E555-79AB-2CCCF15835BB}"/>
              </a:ext>
            </a:extLst>
          </p:cNvPr>
          <p:cNvSpPr/>
          <p:nvPr/>
        </p:nvSpPr>
        <p:spPr>
          <a:xfrm>
            <a:off x="4996853" y="2319935"/>
            <a:ext cx="6252394" cy="1373019"/>
          </a:xfrm>
          <a:prstGeom prst="rect">
            <a:avLst/>
          </a:prstGeom>
          <a:solidFill>
            <a:srgbClr val="CCFFCC"/>
          </a:solidFill>
          <a:ln w="3810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6263D6-0210-7619-8B91-FA128B6DA490}"/>
              </a:ext>
            </a:extLst>
          </p:cNvPr>
          <p:cNvSpPr txBox="1"/>
          <p:nvPr/>
        </p:nvSpPr>
        <p:spPr>
          <a:xfrm>
            <a:off x="5147743" y="2307959"/>
            <a:ext cx="595061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Euthanasia is another way to reduce pain and suffering of a dying person.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131A645-540D-7D5F-629D-D7678F3876B6}"/>
              </a:ext>
            </a:extLst>
          </p:cNvPr>
          <p:cNvSpPr/>
          <p:nvPr/>
        </p:nvSpPr>
        <p:spPr>
          <a:xfrm>
            <a:off x="4988197" y="3783154"/>
            <a:ext cx="6252394" cy="1139932"/>
          </a:xfrm>
          <a:prstGeom prst="rect">
            <a:avLst/>
          </a:prstGeom>
          <a:solidFill>
            <a:srgbClr val="CCFFCC"/>
          </a:solidFill>
          <a:ln w="3810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208D46B-C5DD-57BE-227E-C6B135B5A6EB}"/>
              </a:ext>
            </a:extLst>
          </p:cNvPr>
          <p:cNvSpPr txBox="1"/>
          <p:nvPr/>
        </p:nvSpPr>
        <p:spPr>
          <a:xfrm>
            <a:off x="5071729" y="3800288"/>
            <a:ext cx="61128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Assisted dying is a way to die with dignity and respect.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625C8C8-FBAE-EF1D-4DA5-581C71F57689}"/>
              </a:ext>
            </a:extLst>
          </p:cNvPr>
          <p:cNvSpPr/>
          <p:nvPr/>
        </p:nvSpPr>
        <p:spPr>
          <a:xfrm>
            <a:off x="4996853" y="5053956"/>
            <a:ext cx="6243738" cy="1373019"/>
          </a:xfrm>
          <a:prstGeom prst="rect">
            <a:avLst/>
          </a:prstGeom>
          <a:solidFill>
            <a:srgbClr val="CCFFCC"/>
          </a:solidFill>
          <a:ln w="3810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DA76725-A62F-674A-241E-EC04FEA01476}"/>
              </a:ext>
            </a:extLst>
          </p:cNvPr>
          <p:cNvSpPr txBox="1"/>
          <p:nvPr/>
        </p:nvSpPr>
        <p:spPr>
          <a:xfrm>
            <a:off x="4996853" y="5090586"/>
            <a:ext cx="61015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Euthanasia takes into consideration the rights of the patient. 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5673F4AD-95B1-2E3A-B962-33F2EB283AC7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14592" y="3270595"/>
            <a:ext cx="4026818" cy="2322131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1A7E3D09-6CED-FF99-3537-D3E22A011593}"/>
              </a:ext>
            </a:extLst>
          </p:cNvPr>
          <p:cNvSpPr/>
          <p:nvPr/>
        </p:nvSpPr>
        <p:spPr>
          <a:xfrm>
            <a:off x="5264700" y="1541927"/>
            <a:ext cx="5261531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Relaxed"/>
              <a:lightRig rig="threePt" dir="t"/>
            </a:scene3d>
            <a:sp3d/>
          </a:bodyPr>
          <a:lstStyle/>
          <a:p>
            <a:pPr algn="ctr"/>
            <a:r>
              <a:rPr lang="en-US" sz="4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Arguments for:</a:t>
            </a:r>
          </a:p>
        </p:txBody>
      </p:sp>
    </p:spTree>
    <p:extLst>
      <p:ext uri="{BB962C8B-B14F-4D97-AF65-F5344CB8AC3E}">
        <p14:creationId xmlns:p14="http://schemas.microsoft.com/office/powerpoint/2010/main" val="7805054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364ED3A3-146E-9B53-0CB6-368E37A46B13}"/>
              </a:ext>
            </a:extLst>
          </p:cNvPr>
          <p:cNvSpPr/>
          <p:nvPr/>
        </p:nvSpPr>
        <p:spPr>
          <a:xfrm>
            <a:off x="458712" y="3882137"/>
            <a:ext cx="8173838" cy="861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957" y="584405"/>
            <a:ext cx="11154654" cy="676656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FF0000"/>
                </a:solidFill>
                <a:latin typeface="Sagona Book" panose="020F0502020204030204" pitchFamily="34" charset="0"/>
                <a:cs typeface="Sagona Book" panose="020F0502020204030204" pitchFamily="34" charset="0"/>
              </a:rPr>
              <a:t>Euthanasia – Arguments against?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51557" y="6247864"/>
            <a:ext cx="2743200" cy="365125"/>
          </a:xfrm>
        </p:spPr>
        <p:txBody>
          <a:bodyPr/>
          <a:lstStyle/>
          <a:p>
            <a:pPr algn="l"/>
            <a:fld id="{58FB4751-880F-D840-AAA9-3A15815CC996}" type="slidenum">
              <a:rPr lang="en-US" smtClean="0"/>
              <a:pPr algn="l"/>
              <a:t>11</a:t>
            </a:fld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4FB3E45-F3A5-DA0E-FF31-AC5D294C2142}"/>
              </a:ext>
            </a:extLst>
          </p:cNvPr>
          <p:cNvSpPr/>
          <p:nvPr/>
        </p:nvSpPr>
        <p:spPr>
          <a:xfrm>
            <a:off x="458712" y="2866149"/>
            <a:ext cx="8173838" cy="8874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4672CF2-6A11-76DB-5BB4-C82A2087073F}"/>
              </a:ext>
            </a:extLst>
          </p:cNvPr>
          <p:cNvSpPr txBox="1"/>
          <p:nvPr/>
        </p:nvSpPr>
        <p:spPr>
          <a:xfrm>
            <a:off x="449443" y="2905015"/>
            <a:ext cx="80564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There is better End of Life care so euthanasia is not important (Finnis, 1995) 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187FC13-7A08-BC7F-94E2-C2D49C68128B}"/>
              </a:ext>
            </a:extLst>
          </p:cNvPr>
          <p:cNvSpPr txBox="1"/>
          <p:nvPr/>
        </p:nvSpPr>
        <p:spPr>
          <a:xfrm>
            <a:off x="500285" y="3911157"/>
            <a:ext cx="81322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Other people's rights may be affected such as family members.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8485CAB-30C4-1209-F295-17715D3BB46B}"/>
              </a:ext>
            </a:extLst>
          </p:cNvPr>
          <p:cNvSpPr/>
          <p:nvPr/>
        </p:nvSpPr>
        <p:spPr>
          <a:xfrm>
            <a:off x="483271" y="4811437"/>
            <a:ext cx="8149279" cy="91934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A559A02-C0BA-4ABE-331E-07B79D33DED6}"/>
              </a:ext>
            </a:extLst>
          </p:cNvPr>
          <p:cNvSpPr txBox="1"/>
          <p:nvPr/>
        </p:nvSpPr>
        <p:spPr>
          <a:xfrm>
            <a:off x="480289" y="4796938"/>
            <a:ext cx="78704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Euthanasia makes health professionals too powerful in decision-making (BBC, 2014)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71EABDB-9092-0078-8FB4-21C1DDE2B3C1}"/>
              </a:ext>
            </a:extLst>
          </p:cNvPr>
          <p:cNvSpPr/>
          <p:nvPr/>
        </p:nvSpPr>
        <p:spPr>
          <a:xfrm>
            <a:off x="458712" y="1850492"/>
            <a:ext cx="8173838" cy="8874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77B19DA-0080-3D85-DB47-B355AA35D289}"/>
              </a:ext>
            </a:extLst>
          </p:cNvPr>
          <p:cNvSpPr txBox="1"/>
          <p:nvPr/>
        </p:nvSpPr>
        <p:spPr>
          <a:xfrm>
            <a:off x="464790" y="1913935"/>
            <a:ext cx="78621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Modern technology may find a cure for illness so no need to end life early. 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8278FA8-B3DE-BF2E-7847-3D835F667A30}"/>
              </a:ext>
            </a:extLst>
          </p:cNvPr>
          <p:cNvSpPr/>
          <p:nvPr/>
        </p:nvSpPr>
        <p:spPr>
          <a:xfrm>
            <a:off x="484787" y="5785045"/>
            <a:ext cx="8173838" cy="65879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9905307-65FC-8799-5235-6A0883E703F0}"/>
              </a:ext>
            </a:extLst>
          </p:cNvPr>
          <p:cNvSpPr txBox="1"/>
          <p:nvPr/>
        </p:nvSpPr>
        <p:spPr>
          <a:xfrm>
            <a:off x="458712" y="5754049"/>
            <a:ext cx="819991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Euthanasia is against the will of God who gives life (BBC, 2014)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5673F4AD-95B1-2E3A-B962-33F2EB283AC7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931780" y="2513840"/>
            <a:ext cx="2955414" cy="256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2478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0FD70-A27E-C51C-D173-B5A712D3A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3542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6C9A1-BE78-57BE-245F-3C8C94DC2F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089363"/>
            <a:ext cx="11228001" cy="5403511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0" i="0" dirty="0" err="1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Azoulay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, É., </a:t>
            </a:r>
            <a:r>
              <a:rPr lang="en-GB" b="0" i="0" dirty="0" err="1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Metnitz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, B., Sprung, C.L., Timsit, J.F., Lemaire, F., Bauer, P., Schlemmer, B., Moreno, R., </a:t>
            </a:r>
            <a:r>
              <a:rPr lang="en-GB" b="0" i="0" dirty="0" err="1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Metnitz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, P. and SAPS 3 investigators. (2009). End-of-life practices in 282 intensive care units: data from the SAPS 3 database. </a:t>
            </a:r>
            <a:r>
              <a:rPr lang="en-GB" b="0" i="1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Intensive care medicine, 35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, pp.623-630.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BBC .(2014).  Arguments for Euthanasia. Available at: 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  <a:hlinkClick r:id="rId2"/>
              </a:rPr>
              <a:t>https://www.bbc.co.uk/ethics/euthanasia/against/against_1.shtml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 (Accessed on 18/02/2023).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Block, S.D. (2006). Psychological issues in end-of-life care. </a:t>
            </a:r>
            <a:r>
              <a:rPr lang="en-GB" b="0" i="1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Journal of palliative medicine, 9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(3), pp.751-772.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Chipman, C., Levenson, R and Gillam, S. (2002). Psychosocial support for dying people. WHAT CAN PRIMARY CARE TRUSTS DO. Available at: 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  <a:hlinkClick r:id="rId3"/>
              </a:rPr>
              <a:t>https://www.kingsfund.org.uk/sites/default/files/PsychosocialSupport.pdf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Finnis, J. (1995). A philosophical case against euthanasia. </a:t>
            </a:r>
            <a:r>
              <a:rPr lang="en-GB" b="0" i="1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Euthanasia examined,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 24.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Guo, Q. and </a:t>
            </a:r>
            <a:r>
              <a:rPr lang="en-GB" b="0" i="0" dirty="0" err="1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Jacelon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, C.S. (2014). An integrative review of dignity in end-of-life care. </a:t>
            </a:r>
            <a:r>
              <a:rPr lang="en-GB" b="0" i="1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Palliative medicine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, </a:t>
            </a:r>
            <a:r>
              <a:rPr lang="en-GB" b="0" i="1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28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(7), pp.931-940.</a:t>
            </a:r>
            <a:endParaRPr lang="en-GB" dirty="0">
              <a:solidFill>
                <a:schemeClr val="accent1">
                  <a:lumMod val="10000"/>
                </a:schemeClr>
              </a:solidFill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Latimer E. Caring for seriously ill and dying patients: the philosophy and ethics. CMAJ 1991; 144: 859–867.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Skilbeck, J. and Payne, S. (2003). Emotional support and the role of clinical nurse specialists in palliative care. </a:t>
            </a:r>
            <a:r>
              <a:rPr lang="en-GB" i="1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Journal of advanced nursing, 43</a:t>
            </a: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(5), pp.521-530.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Tavel</a:t>
            </a: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, P. (2008). Successful ageing a survey of the most important theories. </a:t>
            </a:r>
            <a:r>
              <a:rPr lang="en-GB" i="1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Human Affairs, 18</a:t>
            </a:r>
            <a:r>
              <a:rPr lang="en-GB" dirty="0">
                <a:solidFill>
                  <a:schemeClr val="accent1">
                    <a:lumMod val="1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(2), pp.183-196.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WHO .(2020). Available at: 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  <a:hlinkClick r:id="rId4"/>
              </a:rPr>
              <a:t>https://www.who.int/health-topics/palliative-care</a:t>
            </a:r>
            <a:r>
              <a:rPr lang="en-GB" b="0" i="0" dirty="0">
                <a:solidFill>
                  <a:schemeClr val="accent1">
                    <a:lumMod val="10000"/>
                  </a:schemeClr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. (Accessed on 10/2/2022)</a:t>
            </a:r>
          </a:p>
          <a:p>
            <a:endParaRPr lang="en-US" dirty="0">
              <a:solidFill>
                <a:schemeClr val="accent1">
                  <a:lumMod val="10000"/>
                </a:schemeClr>
              </a:solidFill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  <a:p>
            <a:endParaRPr lang="en-GB" dirty="0"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C27554-7410-A2DB-AA79-41A85A368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243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7BEBE-18E8-4025-FF6F-EC0130CB4F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solidFill>
                  <a:schemeClr val="accent2">
                    <a:lumMod val="50000"/>
                  </a:schemeClr>
                </a:solidFill>
              </a:rPr>
              <a:t>Shirley Obeng Asare</a:t>
            </a:r>
          </a:p>
        </p:txBody>
      </p:sp>
    </p:spTree>
    <p:extLst>
      <p:ext uri="{BB962C8B-B14F-4D97-AF65-F5344CB8AC3E}">
        <p14:creationId xmlns:p14="http://schemas.microsoft.com/office/powerpoint/2010/main" val="1959584046"/>
      </p:ext>
    </p:extLst>
  </p:cSld>
  <p:clrMapOvr>
    <a:masterClrMapping/>
  </p:clrMapOvr>
</p:sld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399996_TF89080264_Win32" id="{3731C29E-5360-473C-90D9-D1C830F1D8DB}" vid="{D8C77459-7CB2-421D-BDB2-D3DF8339E0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905</Words>
  <Application>Microsoft Office PowerPoint</Application>
  <PresentationFormat>Widescreen</PresentationFormat>
  <Paragraphs>90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Arabic Typesetting</vt:lpstr>
      <vt:lpstr>Arial</vt:lpstr>
      <vt:lpstr>Calibri</vt:lpstr>
      <vt:lpstr>Century Gothic</vt:lpstr>
      <vt:lpstr>Elephant</vt:lpstr>
      <vt:lpstr>Sagona Book</vt:lpstr>
      <vt:lpstr>Brush</vt:lpstr>
      <vt:lpstr>Living with Care:  The Older Person  Assignment Comp. 1</vt:lpstr>
      <vt:lpstr>Presentation Outline</vt:lpstr>
      <vt:lpstr>Introduction </vt:lpstr>
      <vt:lpstr>End of Life Care: What is it?</vt:lpstr>
      <vt:lpstr>Support &amp; Care for End of Life</vt:lpstr>
      <vt:lpstr>Legislation, Policies and Theories of Ageing for People nearing End of Life</vt:lpstr>
      <vt:lpstr> Legislation, Policies and Theories of Ageing for People nearing End of Life </vt:lpstr>
      <vt:lpstr>Planning for End of Life</vt:lpstr>
      <vt:lpstr>PowerPoint Presentation</vt:lpstr>
      <vt:lpstr>Euthanasia – Arguments for &amp; against?</vt:lpstr>
      <vt:lpstr>Euthanasia – Arguments against?</vt:lpstr>
      <vt:lpstr>References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Living with Care:  The Older Person  Assignment Comp. 1</dc:title>
  <dc:creator>Shirley Obeng Asare</dc:creator>
  <cp:lastModifiedBy>Shirley Obeng Asare</cp:lastModifiedBy>
  <cp:revision>4</cp:revision>
  <dcterms:created xsi:type="dcterms:W3CDTF">2023-02-20T13:57:45Z</dcterms:created>
  <dcterms:modified xsi:type="dcterms:W3CDTF">2023-02-27T17:34:25Z</dcterms:modified>
</cp:coreProperties>
</file>