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1"/>
  </p:notesMasterIdLst>
  <p:sldIdLst>
    <p:sldId id="295" r:id="rId5"/>
    <p:sldId id="296" r:id="rId6"/>
    <p:sldId id="297" r:id="rId7"/>
    <p:sldId id="317" r:id="rId8"/>
    <p:sldId id="301" r:id="rId9"/>
    <p:sldId id="299" r:id="rId10"/>
    <p:sldId id="302" r:id="rId11"/>
    <p:sldId id="303" r:id="rId12"/>
    <p:sldId id="328" r:id="rId13"/>
    <p:sldId id="304" r:id="rId14"/>
    <p:sldId id="306" r:id="rId15"/>
    <p:sldId id="311" r:id="rId16"/>
    <p:sldId id="308" r:id="rId17"/>
    <p:sldId id="309" r:id="rId18"/>
    <p:sldId id="310" r:id="rId19"/>
    <p:sldId id="313" r:id="rId20"/>
    <p:sldId id="314" r:id="rId21"/>
    <p:sldId id="315" r:id="rId22"/>
    <p:sldId id="316" r:id="rId23"/>
    <p:sldId id="320" r:id="rId24"/>
    <p:sldId id="321" r:id="rId25"/>
    <p:sldId id="322" r:id="rId26"/>
    <p:sldId id="327" r:id="rId27"/>
    <p:sldId id="323" r:id="rId28"/>
    <p:sldId id="325" r:id="rId29"/>
    <p:sldId id="32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6216" userDrawn="1">
          <p15:clr>
            <a:srgbClr val="A4A3A4"/>
          </p15:clr>
        </p15:guide>
        <p15:guide id="3" pos="1440" userDrawn="1">
          <p15:clr>
            <a:srgbClr val="A4A3A4"/>
          </p15:clr>
        </p15:guide>
        <p15:guide id="4" orient="horz" pos="2352" userDrawn="1">
          <p15:clr>
            <a:srgbClr val="A4A3A4"/>
          </p15:clr>
        </p15:guide>
        <p15:guide id="5" orient="horz" pos="936" userDrawn="1">
          <p15:clr>
            <a:srgbClr val="A4A3A4"/>
          </p15:clr>
        </p15:guide>
        <p15:guide id="6" pos="3840" userDrawn="1">
          <p15:clr>
            <a:srgbClr val="A4A3A4"/>
          </p15:clr>
        </p15:guide>
        <p15:guide id="7" orient="horz" pos="31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C46A"/>
    <a:srgbClr val="282828"/>
    <a:srgbClr val="97EFD3"/>
    <a:srgbClr val="F15574"/>
    <a:srgbClr val="F4EBE8"/>
    <a:srgbClr val="ECC4BF"/>
    <a:srgbClr val="C9AB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018E94-11AF-4342-9DA0-39A08D17C063}" v="71" dt="2023-10-18T08:54:41.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28" autoAdjust="0"/>
    <p:restoredTop sz="94899" autoAdjust="0"/>
  </p:normalViewPr>
  <p:slideViewPr>
    <p:cSldViewPr snapToGrid="0" snapToObjects="1" showGuides="1">
      <p:cViewPr varScale="1">
        <p:scale>
          <a:sx n="39" d="100"/>
          <a:sy n="39" d="100"/>
        </p:scale>
        <p:origin x="67" y="931"/>
      </p:cViewPr>
      <p:guideLst>
        <p:guide orient="horz" pos="528"/>
        <p:guide pos="6216"/>
        <p:guide pos="1440"/>
        <p:guide orient="horz" pos="2352"/>
        <p:guide orient="horz" pos="936"/>
        <p:guide pos="3840"/>
        <p:guide orient="horz" pos="3144"/>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har Patel" userId="dc5e9079a4eb18ac" providerId="LiveId" clId="{B84F89AC-BF36-4478-AB5E-6BFC9999D48D}"/>
    <pc:docChg chg="modSld modMainMaster">
      <pc:chgData name="Malhar Patel" userId="dc5e9079a4eb18ac" providerId="LiveId" clId="{B84F89AC-BF36-4478-AB5E-6BFC9999D48D}" dt="2023-10-10T19:58:57.613" v="63" actId="113"/>
      <pc:docMkLst>
        <pc:docMk/>
      </pc:docMkLst>
      <pc:sldChg chg="modSp mod setBg">
        <pc:chgData name="Malhar Patel" userId="dc5e9079a4eb18ac" providerId="LiveId" clId="{B84F89AC-BF36-4478-AB5E-6BFC9999D48D}" dt="2023-10-10T19:56:01.599" v="55" actId="20577"/>
        <pc:sldMkLst>
          <pc:docMk/>
          <pc:sldMk cId="2397583386" sldId="295"/>
        </pc:sldMkLst>
        <pc:spChg chg="mod">
          <ac:chgData name="Malhar Patel" userId="dc5e9079a4eb18ac" providerId="LiveId" clId="{B84F89AC-BF36-4478-AB5E-6BFC9999D48D}" dt="2023-10-10T19:56:01.599" v="55" actId="20577"/>
          <ac:spMkLst>
            <pc:docMk/>
            <pc:sldMk cId="2397583386" sldId="295"/>
            <ac:spMk id="10" creationId="{EEFCA15F-C7DD-076E-E9AB-AA304F8C4BD6}"/>
          </ac:spMkLst>
        </pc:spChg>
      </pc:sldChg>
      <pc:sldChg chg="modSp mod">
        <pc:chgData name="Malhar Patel" userId="dc5e9079a4eb18ac" providerId="LiveId" clId="{B84F89AC-BF36-4478-AB5E-6BFC9999D48D}" dt="2023-10-10T19:58:57.613" v="63" actId="113"/>
        <pc:sldMkLst>
          <pc:docMk/>
          <pc:sldMk cId="295813893" sldId="296"/>
        </pc:sldMkLst>
        <pc:spChg chg="mod">
          <ac:chgData name="Malhar Patel" userId="dc5e9079a4eb18ac" providerId="LiveId" clId="{B84F89AC-BF36-4478-AB5E-6BFC9999D48D}" dt="2023-10-10T19:58:57.613" v="63" actId="113"/>
          <ac:spMkLst>
            <pc:docMk/>
            <pc:sldMk cId="295813893" sldId="296"/>
            <ac:spMk id="3" creationId="{9FAF6882-B0D9-48EE-3CB1-1274E1740F26}"/>
          </ac:spMkLst>
        </pc:spChg>
      </pc:sldChg>
      <pc:sldMasterChg chg="setBg modSldLayout">
        <pc:chgData name="Malhar Patel" userId="dc5e9079a4eb18ac" providerId="LiveId" clId="{B84F89AC-BF36-4478-AB5E-6BFC9999D48D}" dt="2023-10-10T19:55:01.795" v="1"/>
        <pc:sldMasterMkLst>
          <pc:docMk/>
          <pc:sldMasterMk cId="3054252815" sldId="2147483648"/>
        </pc:sldMasterMkLst>
        <pc:sldLayoutChg chg="setBg">
          <pc:chgData name="Malhar Patel" userId="dc5e9079a4eb18ac" providerId="LiveId" clId="{B84F89AC-BF36-4478-AB5E-6BFC9999D48D}" dt="2023-10-10T19:55:01.795" v="1"/>
          <pc:sldLayoutMkLst>
            <pc:docMk/>
            <pc:sldMasterMk cId="3054252815" sldId="2147483648"/>
            <pc:sldLayoutMk cId="3797591456" sldId="2147483649"/>
          </pc:sldLayoutMkLst>
        </pc:sldLayoutChg>
        <pc:sldLayoutChg chg="setBg">
          <pc:chgData name="Malhar Patel" userId="dc5e9079a4eb18ac" providerId="LiveId" clId="{B84F89AC-BF36-4478-AB5E-6BFC9999D48D}" dt="2023-10-10T19:55:01.795" v="1"/>
          <pc:sldLayoutMkLst>
            <pc:docMk/>
            <pc:sldMasterMk cId="3054252815" sldId="2147483648"/>
            <pc:sldLayoutMk cId="791168720" sldId="2147483651"/>
          </pc:sldLayoutMkLst>
        </pc:sldLayoutChg>
        <pc:sldLayoutChg chg="setBg">
          <pc:chgData name="Malhar Patel" userId="dc5e9079a4eb18ac" providerId="LiveId" clId="{B84F89AC-BF36-4478-AB5E-6BFC9999D48D}" dt="2023-10-10T19:55:01.795" v="1"/>
          <pc:sldLayoutMkLst>
            <pc:docMk/>
            <pc:sldMasterMk cId="3054252815" sldId="2147483648"/>
            <pc:sldLayoutMk cId="4278057648" sldId="2147483653"/>
          </pc:sldLayoutMkLst>
        </pc:sldLayoutChg>
        <pc:sldLayoutChg chg="setBg">
          <pc:chgData name="Malhar Patel" userId="dc5e9079a4eb18ac" providerId="LiveId" clId="{B84F89AC-BF36-4478-AB5E-6BFC9999D48D}" dt="2023-10-10T19:55:01.795" v="1"/>
          <pc:sldLayoutMkLst>
            <pc:docMk/>
            <pc:sldMasterMk cId="3054252815" sldId="2147483648"/>
            <pc:sldLayoutMk cId="415434355" sldId="2147483654"/>
          </pc:sldLayoutMkLst>
        </pc:sldLayoutChg>
        <pc:sldLayoutChg chg="setBg">
          <pc:chgData name="Malhar Patel" userId="dc5e9079a4eb18ac" providerId="LiveId" clId="{B84F89AC-BF36-4478-AB5E-6BFC9999D48D}" dt="2023-10-10T19:55:01.795" v="1"/>
          <pc:sldLayoutMkLst>
            <pc:docMk/>
            <pc:sldMasterMk cId="3054252815" sldId="2147483648"/>
            <pc:sldLayoutMk cId="3916245888" sldId="2147483655"/>
          </pc:sldLayoutMkLst>
        </pc:sldLayoutChg>
        <pc:sldLayoutChg chg="setBg">
          <pc:chgData name="Malhar Patel" userId="dc5e9079a4eb18ac" providerId="LiveId" clId="{B84F89AC-BF36-4478-AB5E-6BFC9999D48D}" dt="2023-10-10T19:55:01.795" v="1"/>
          <pc:sldLayoutMkLst>
            <pc:docMk/>
            <pc:sldMasterMk cId="3054252815" sldId="2147483648"/>
            <pc:sldLayoutMk cId="1201349291" sldId="2147483658"/>
          </pc:sldLayoutMkLst>
        </pc:sldLayoutChg>
        <pc:sldLayoutChg chg="setBg">
          <pc:chgData name="Malhar Patel" userId="dc5e9079a4eb18ac" providerId="LiveId" clId="{B84F89AC-BF36-4478-AB5E-6BFC9999D48D}" dt="2023-10-10T19:55:01.795" v="1"/>
          <pc:sldLayoutMkLst>
            <pc:docMk/>
            <pc:sldMasterMk cId="3054252815" sldId="2147483648"/>
            <pc:sldLayoutMk cId="748925606" sldId="2147483659"/>
          </pc:sldLayoutMkLst>
        </pc:sldLayoutChg>
        <pc:sldLayoutChg chg="setBg">
          <pc:chgData name="Malhar Patel" userId="dc5e9079a4eb18ac" providerId="LiveId" clId="{B84F89AC-BF36-4478-AB5E-6BFC9999D48D}" dt="2023-10-10T19:55:01.795" v="1"/>
          <pc:sldLayoutMkLst>
            <pc:docMk/>
            <pc:sldMasterMk cId="3054252815" sldId="2147483648"/>
            <pc:sldLayoutMk cId="388208483" sldId="2147483660"/>
          </pc:sldLayoutMkLst>
        </pc:sldLayoutChg>
        <pc:sldLayoutChg chg="setBg">
          <pc:chgData name="Malhar Patel" userId="dc5e9079a4eb18ac" providerId="LiveId" clId="{B84F89AC-BF36-4478-AB5E-6BFC9999D48D}" dt="2023-10-10T19:55:01.795" v="1"/>
          <pc:sldLayoutMkLst>
            <pc:docMk/>
            <pc:sldMasterMk cId="3054252815" sldId="2147483648"/>
            <pc:sldLayoutMk cId="2884380138" sldId="2147483661"/>
          </pc:sldLayoutMkLst>
        </pc:sldLayoutChg>
        <pc:sldLayoutChg chg="setBg">
          <pc:chgData name="Malhar Patel" userId="dc5e9079a4eb18ac" providerId="LiveId" clId="{B84F89AC-BF36-4478-AB5E-6BFC9999D48D}" dt="2023-10-10T19:55:01.795" v="1"/>
          <pc:sldLayoutMkLst>
            <pc:docMk/>
            <pc:sldMasterMk cId="3054252815" sldId="2147483648"/>
            <pc:sldLayoutMk cId="2266006856" sldId="2147483662"/>
          </pc:sldLayoutMkLst>
        </pc:sldLayoutChg>
        <pc:sldLayoutChg chg="setBg">
          <pc:chgData name="Malhar Patel" userId="dc5e9079a4eb18ac" providerId="LiveId" clId="{B84F89AC-BF36-4478-AB5E-6BFC9999D48D}" dt="2023-10-10T19:55:01.795" v="1"/>
          <pc:sldLayoutMkLst>
            <pc:docMk/>
            <pc:sldMasterMk cId="3054252815" sldId="2147483648"/>
            <pc:sldLayoutMk cId="3939377238" sldId="2147483663"/>
          </pc:sldLayoutMkLst>
        </pc:sldLayoutChg>
        <pc:sldLayoutChg chg="setBg">
          <pc:chgData name="Malhar Patel" userId="dc5e9079a4eb18ac" providerId="LiveId" clId="{B84F89AC-BF36-4478-AB5E-6BFC9999D48D}" dt="2023-10-10T19:55:01.795" v="1"/>
          <pc:sldLayoutMkLst>
            <pc:docMk/>
            <pc:sldMasterMk cId="3054252815" sldId="2147483648"/>
            <pc:sldLayoutMk cId="222061796" sldId="2147483664"/>
          </pc:sldLayoutMkLst>
        </pc:sldLayoutChg>
        <pc:sldLayoutChg chg="setBg">
          <pc:chgData name="Malhar Patel" userId="dc5e9079a4eb18ac" providerId="LiveId" clId="{B84F89AC-BF36-4478-AB5E-6BFC9999D48D}" dt="2023-10-10T19:55:01.795" v="1"/>
          <pc:sldLayoutMkLst>
            <pc:docMk/>
            <pc:sldMasterMk cId="3054252815" sldId="2147483648"/>
            <pc:sldLayoutMk cId="4248316883" sldId="2147483665"/>
          </pc:sldLayoutMkLst>
        </pc:sldLayoutChg>
        <pc:sldLayoutChg chg="setBg">
          <pc:chgData name="Malhar Patel" userId="dc5e9079a4eb18ac" providerId="LiveId" clId="{B84F89AC-BF36-4478-AB5E-6BFC9999D48D}" dt="2023-10-10T19:55:01.795" v="1"/>
          <pc:sldLayoutMkLst>
            <pc:docMk/>
            <pc:sldMasterMk cId="3054252815" sldId="2147483648"/>
            <pc:sldLayoutMk cId="2427231208" sldId="2147483666"/>
          </pc:sldLayoutMkLst>
        </pc:sldLayoutChg>
        <pc:sldLayoutChg chg="setBg">
          <pc:chgData name="Malhar Patel" userId="dc5e9079a4eb18ac" providerId="LiveId" clId="{B84F89AC-BF36-4478-AB5E-6BFC9999D48D}" dt="2023-10-10T19:55:01.795" v="1"/>
          <pc:sldLayoutMkLst>
            <pc:docMk/>
            <pc:sldMasterMk cId="3054252815" sldId="2147483648"/>
            <pc:sldLayoutMk cId="70235617" sldId="2147483667"/>
          </pc:sldLayoutMkLst>
        </pc:sldLayoutChg>
        <pc:sldLayoutChg chg="setBg">
          <pc:chgData name="Malhar Patel" userId="dc5e9079a4eb18ac" providerId="LiveId" clId="{B84F89AC-BF36-4478-AB5E-6BFC9999D48D}" dt="2023-10-10T19:55:01.795" v="1"/>
          <pc:sldLayoutMkLst>
            <pc:docMk/>
            <pc:sldMasterMk cId="3054252815" sldId="2147483648"/>
            <pc:sldLayoutMk cId="1274941928" sldId="2147483668"/>
          </pc:sldLayoutMkLst>
        </pc:sldLayoutChg>
        <pc:sldLayoutChg chg="setBg">
          <pc:chgData name="Malhar Patel" userId="dc5e9079a4eb18ac" providerId="LiveId" clId="{B84F89AC-BF36-4478-AB5E-6BFC9999D48D}" dt="2023-10-10T19:55:01.795" v="1"/>
          <pc:sldLayoutMkLst>
            <pc:docMk/>
            <pc:sldMasterMk cId="3054252815" sldId="2147483648"/>
            <pc:sldLayoutMk cId="4189090766" sldId="2147483669"/>
          </pc:sldLayoutMkLst>
        </pc:sldLayoutChg>
      </pc:sldMasterChg>
    </pc:docChg>
  </pc:docChgLst>
  <pc:docChgLst>
    <pc:chgData name="Malhar Patel" userId="dc5e9079a4eb18ac" providerId="LiveId" clId="{4D018E94-11AF-4342-9DA0-39A08D17C063}"/>
    <pc:docChg chg="undo redo custSel addSld delSld modSld sldOrd modMainMaster">
      <pc:chgData name="Malhar Patel" userId="dc5e9079a4eb18ac" providerId="LiveId" clId="{4D018E94-11AF-4342-9DA0-39A08D17C063}" dt="2023-10-20T09:19:24.696" v="2226" actId="20577"/>
      <pc:docMkLst>
        <pc:docMk/>
      </pc:docMkLst>
      <pc:sldChg chg="addSp delSp modSp mod setBg">
        <pc:chgData name="Malhar Patel" userId="dc5e9079a4eb18ac" providerId="LiveId" clId="{4D018E94-11AF-4342-9DA0-39A08D17C063}" dt="2023-10-20T09:19:24.696" v="2226" actId="20577"/>
        <pc:sldMkLst>
          <pc:docMk/>
          <pc:sldMk cId="2397583386" sldId="295"/>
        </pc:sldMkLst>
        <pc:spChg chg="add mod">
          <ac:chgData name="Malhar Patel" userId="dc5e9079a4eb18ac" providerId="LiveId" clId="{4D018E94-11AF-4342-9DA0-39A08D17C063}" dt="2023-10-17T14:39:29.545" v="1726" actId="1076"/>
          <ac:spMkLst>
            <pc:docMk/>
            <pc:sldMk cId="2397583386" sldId="295"/>
            <ac:spMk id="2" creationId="{E4D7C6B3-3156-552E-05FD-944CAB103D0F}"/>
          </ac:spMkLst>
        </pc:spChg>
        <pc:spChg chg="add del mod">
          <ac:chgData name="Malhar Patel" userId="dc5e9079a4eb18ac" providerId="LiveId" clId="{4D018E94-11AF-4342-9DA0-39A08D17C063}" dt="2023-10-13T18:24:51.525" v="86" actId="11529"/>
          <ac:spMkLst>
            <pc:docMk/>
            <pc:sldMk cId="2397583386" sldId="295"/>
            <ac:spMk id="3" creationId="{D6F1E594-C984-1EA2-CCFF-6C20864FC258}"/>
          </ac:spMkLst>
        </pc:spChg>
        <pc:spChg chg="mod">
          <ac:chgData name="Malhar Patel" userId="dc5e9079a4eb18ac" providerId="LiveId" clId="{4D018E94-11AF-4342-9DA0-39A08D17C063}" dt="2023-10-13T18:23:04.173" v="26" actId="14861"/>
          <ac:spMkLst>
            <pc:docMk/>
            <pc:sldMk cId="2397583386" sldId="295"/>
            <ac:spMk id="10" creationId="{EEFCA15F-C7DD-076E-E9AB-AA304F8C4BD6}"/>
          </ac:spMkLst>
        </pc:spChg>
        <pc:spChg chg="mod">
          <ac:chgData name="Malhar Patel" userId="dc5e9079a4eb18ac" providerId="LiveId" clId="{4D018E94-11AF-4342-9DA0-39A08D17C063}" dt="2023-10-20T09:19:24.696" v="2226" actId="20577"/>
          <ac:spMkLst>
            <pc:docMk/>
            <pc:sldMk cId="2397583386" sldId="295"/>
            <ac:spMk id="13" creationId="{8B55886C-EA82-9D1B-330B-8C40F6495CB4}"/>
          </ac:spMkLst>
        </pc:spChg>
        <pc:picChg chg="mod modCrop">
          <ac:chgData name="Malhar Patel" userId="dc5e9079a4eb18ac" providerId="LiveId" clId="{4D018E94-11AF-4342-9DA0-39A08D17C063}" dt="2023-10-17T14:41:45.905" v="1748" actId="1076"/>
          <ac:picMkLst>
            <pc:docMk/>
            <pc:sldMk cId="2397583386" sldId="295"/>
            <ac:picMk id="9" creationId="{6F640B14-AD83-56B8-EAAB-2A9BC819BF40}"/>
          </ac:picMkLst>
        </pc:picChg>
      </pc:sldChg>
      <pc:sldChg chg="addSp delSp modSp mod">
        <pc:chgData name="Malhar Patel" userId="dc5e9079a4eb18ac" providerId="LiveId" clId="{4D018E94-11AF-4342-9DA0-39A08D17C063}" dt="2023-10-19T22:37:50.391" v="2093" actId="2711"/>
        <pc:sldMkLst>
          <pc:docMk/>
          <pc:sldMk cId="295813893" sldId="296"/>
        </pc:sldMkLst>
        <pc:spChg chg="add del mod">
          <ac:chgData name="Malhar Patel" userId="dc5e9079a4eb18ac" providerId="LiveId" clId="{4D018E94-11AF-4342-9DA0-39A08D17C063}" dt="2023-10-13T18:25:27.421" v="89" actId="478"/>
          <ac:spMkLst>
            <pc:docMk/>
            <pc:sldMk cId="295813893" sldId="296"/>
            <ac:spMk id="2" creationId="{96F5B73D-6A17-693A-A9F6-C32A21D163E6}"/>
          </ac:spMkLst>
        </pc:spChg>
        <pc:spChg chg="mod">
          <ac:chgData name="Malhar Patel" userId="dc5e9079a4eb18ac" providerId="LiveId" clId="{4D018E94-11AF-4342-9DA0-39A08D17C063}" dt="2023-10-19T22:37:50.391" v="2093" actId="2711"/>
          <ac:spMkLst>
            <pc:docMk/>
            <pc:sldMk cId="295813893" sldId="296"/>
            <ac:spMk id="3" creationId="{9FAF6882-B0D9-48EE-3CB1-1274E1740F26}"/>
          </ac:spMkLst>
        </pc:spChg>
        <pc:spChg chg="mod">
          <ac:chgData name="Malhar Patel" userId="dc5e9079a4eb18ac" providerId="LiveId" clId="{4D018E94-11AF-4342-9DA0-39A08D17C063}" dt="2023-10-19T22:37:50.391" v="2093" actId="2711"/>
          <ac:spMkLst>
            <pc:docMk/>
            <pc:sldMk cId="295813893" sldId="296"/>
            <ac:spMk id="4" creationId="{AD669EF4-30FD-47A5-D7DE-1C9F1FECA145}"/>
          </ac:spMkLst>
        </pc:spChg>
        <pc:spChg chg="add del mod">
          <ac:chgData name="Malhar Patel" userId="dc5e9079a4eb18ac" providerId="LiveId" clId="{4D018E94-11AF-4342-9DA0-39A08D17C063}" dt="2023-10-13T18:25:25.391" v="88"/>
          <ac:spMkLst>
            <pc:docMk/>
            <pc:sldMk cId="295813893" sldId="296"/>
            <ac:spMk id="5" creationId="{7FD79EC3-E9CA-427A-27D5-020F1FDD6C7B}"/>
          </ac:spMkLst>
        </pc:spChg>
        <pc:spChg chg="add mod">
          <ac:chgData name="Malhar Patel" userId="dc5e9079a4eb18ac" providerId="LiveId" clId="{4D018E94-11AF-4342-9DA0-39A08D17C063}" dt="2023-10-19T22:37:50.391" v="2093" actId="2711"/>
          <ac:spMkLst>
            <pc:docMk/>
            <pc:sldMk cId="295813893" sldId="296"/>
            <ac:spMk id="6" creationId="{1F5838A7-5632-211C-2958-4E1C9C7D90F7}"/>
          </ac:spMkLst>
        </pc:spChg>
      </pc:sldChg>
      <pc:sldChg chg="addSp delSp modSp mod">
        <pc:chgData name="Malhar Patel" userId="dc5e9079a4eb18ac" providerId="LiveId" clId="{4D018E94-11AF-4342-9DA0-39A08D17C063}" dt="2023-10-20T09:07:06.593" v="2184"/>
        <pc:sldMkLst>
          <pc:docMk/>
          <pc:sldMk cId="3045440510" sldId="297"/>
        </pc:sldMkLst>
        <pc:spChg chg="mod">
          <ac:chgData name="Malhar Patel" userId="dc5e9079a4eb18ac" providerId="LiveId" clId="{4D018E94-11AF-4342-9DA0-39A08D17C063}" dt="2023-10-14T08:57:55.691" v="519" actId="207"/>
          <ac:spMkLst>
            <pc:docMk/>
            <pc:sldMk cId="3045440510" sldId="297"/>
            <ac:spMk id="2" creationId="{5008042F-06F4-3E11-F20A-BC7FFAA64636}"/>
          </ac:spMkLst>
        </pc:spChg>
        <pc:spChg chg="add del mod">
          <ac:chgData name="Malhar Patel" userId="dc5e9079a4eb18ac" providerId="LiveId" clId="{4D018E94-11AF-4342-9DA0-39A08D17C063}" dt="2023-10-13T18:25:31.953" v="91" actId="478"/>
          <ac:spMkLst>
            <pc:docMk/>
            <pc:sldMk cId="3045440510" sldId="297"/>
            <ac:spMk id="3" creationId="{DD95BC2E-03D4-147C-79F6-07C51606F102}"/>
          </ac:spMkLst>
        </pc:spChg>
        <pc:spChg chg="mod">
          <ac:chgData name="Malhar Patel" userId="dc5e9079a4eb18ac" providerId="LiveId" clId="{4D018E94-11AF-4342-9DA0-39A08D17C063}" dt="2023-10-20T09:07:06.593" v="2184"/>
          <ac:spMkLst>
            <pc:docMk/>
            <pc:sldMk cId="3045440510" sldId="297"/>
            <ac:spMk id="4" creationId="{7B7FC6F8-28E9-E82D-E946-5F31B35BE406}"/>
          </ac:spMkLst>
        </pc:spChg>
        <pc:spChg chg="add mod">
          <ac:chgData name="Malhar Patel" userId="dc5e9079a4eb18ac" providerId="LiveId" clId="{4D018E94-11AF-4342-9DA0-39A08D17C063}" dt="2023-10-13T18:25:32.242" v="92"/>
          <ac:spMkLst>
            <pc:docMk/>
            <pc:sldMk cId="3045440510" sldId="297"/>
            <ac:spMk id="5" creationId="{D8C96C50-2CFA-3A3E-87D5-F3609AD7B540}"/>
          </ac:spMkLst>
        </pc:spChg>
      </pc:sldChg>
      <pc:sldChg chg="addSp delSp modSp mod">
        <pc:chgData name="Malhar Patel" userId="dc5e9079a4eb18ac" providerId="LiveId" clId="{4D018E94-11AF-4342-9DA0-39A08D17C063}" dt="2023-10-19T22:38:14.558" v="2096" actId="207"/>
        <pc:sldMkLst>
          <pc:docMk/>
          <pc:sldMk cId="1367500407" sldId="299"/>
        </pc:sldMkLst>
        <pc:spChg chg="mod">
          <ac:chgData name="Malhar Patel" userId="dc5e9079a4eb18ac" providerId="LiveId" clId="{4D018E94-11AF-4342-9DA0-39A08D17C063}" dt="2023-10-19T22:38:14.558" v="2096" actId="207"/>
          <ac:spMkLst>
            <pc:docMk/>
            <pc:sldMk cId="1367500407" sldId="299"/>
            <ac:spMk id="3" creationId="{ED3A2E53-0B81-8DB0-212D-25FEA74BA259}"/>
          </ac:spMkLst>
        </pc:spChg>
        <pc:spChg chg="add del mod">
          <ac:chgData name="Malhar Patel" userId="dc5e9079a4eb18ac" providerId="LiveId" clId="{4D018E94-11AF-4342-9DA0-39A08D17C063}" dt="2023-10-13T18:25:41.433" v="95" actId="478"/>
          <ac:spMkLst>
            <pc:docMk/>
            <pc:sldMk cId="1367500407" sldId="299"/>
            <ac:spMk id="4" creationId="{AE1C17B5-3CD2-ADD7-68F9-6B8187089E2C}"/>
          </ac:spMkLst>
        </pc:spChg>
        <pc:spChg chg="add mod">
          <ac:chgData name="Malhar Patel" userId="dc5e9079a4eb18ac" providerId="LiveId" clId="{4D018E94-11AF-4342-9DA0-39A08D17C063}" dt="2023-10-13T18:25:41.704" v="96"/>
          <ac:spMkLst>
            <pc:docMk/>
            <pc:sldMk cId="1367500407" sldId="299"/>
            <ac:spMk id="5" creationId="{9DED790E-8F38-E3CD-53C7-825799407C85}"/>
          </ac:spMkLst>
        </pc:spChg>
      </pc:sldChg>
      <pc:sldChg chg="addSp delSp modSp mod ord">
        <pc:chgData name="Malhar Patel" userId="dc5e9079a4eb18ac" providerId="LiveId" clId="{4D018E94-11AF-4342-9DA0-39A08D17C063}" dt="2023-10-20T09:10:51.590" v="2197" actId="20577"/>
        <pc:sldMkLst>
          <pc:docMk/>
          <pc:sldMk cId="3685819806" sldId="301"/>
        </pc:sldMkLst>
        <pc:spChg chg="add del mod">
          <ac:chgData name="Malhar Patel" userId="dc5e9079a4eb18ac" providerId="LiveId" clId="{4D018E94-11AF-4342-9DA0-39A08D17C063}" dt="2023-10-13T18:25:37.840" v="93" actId="478"/>
          <ac:spMkLst>
            <pc:docMk/>
            <pc:sldMk cId="3685819806" sldId="301"/>
            <ac:spMk id="3" creationId="{8DEFA8CB-E9ED-0194-428E-4304D64FA18D}"/>
          </ac:spMkLst>
        </pc:spChg>
        <pc:spChg chg="mod">
          <ac:chgData name="Malhar Patel" userId="dc5e9079a4eb18ac" providerId="LiveId" clId="{4D018E94-11AF-4342-9DA0-39A08D17C063}" dt="2023-10-20T09:10:51.590" v="2197" actId="20577"/>
          <ac:spMkLst>
            <pc:docMk/>
            <pc:sldMk cId="3685819806" sldId="301"/>
            <ac:spMk id="4" creationId="{F7343D96-47BE-2AE1-58BB-988FE87840B2}"/>
          </ac:spMkLst>
        </pc:spChg>
        <pc:spChg chg="add mod">
          <ac:chgData name="Malhar Patel" userId="dc5e9079a4eb18ac" providerId="LiveId" clId="{4D018E94-11AF-4342-9DA0-39A08D17C063}" dt="2023-10-13T18:25:38.121" v="94"/>
          <ac:spMkLst>
            <pc:docMk/>
            <pc:sldMk cId="3685819806" sldId="301"/>
            <ac:spMk id="5" creationId="{61FC9702-DF80-6280-192F-1B82776DE1FA}"/>
          </ac:spMkLst>
        </pc:spChg>
      </pc:sldChg>
      <pc:sldChg chg="addSp delSp modSp mod">
        <pc:chgData name="Malhar Patel" userId="dc5e9079a4eb18ac" providerId="LiveId" clId="{4D018E94-11AF-4342-9DA0-39A08D17C063}" dt="2023-10-19T22:38:26.920" v="2097" actId="207"/>
        <pc:sldMkLst>
          <pc:docMk/>
          <pc:sldMk cId="3248984741" sldId="302"/>
        </pc:sldMkLst>
        <pc:spChg chg="mod">
          <ac:chgData name="Malhar Patel" userId="dc5e9079a4eb18ac" providerId="LiveId" clId="{4D018E94-11AF-4342-9DA0-39A08D17C063}" dt="2023-10-19T22:38:26.920" v="2097" actId="207"/>
          <ac:spMkLst>
            <pc:docMk/>
            <pc:sldMk cId="3248984741" sldId="302"/>
            <ac:spMk id="3" creationId="{ED3A2E53-0B81-8DB0-212D-25FEA74BA259}"/>
          </ac:spMkLst>
        </pc:spChg>
        <pc:spChg chg="add del mod">
          <ac:chgData name="Malhar Patel" userId="dc5e9079a4eb18ac" providerId="LiveId" clId="{4D018E94-11AF-4342-9DA0-39A08D17C063}" dt="2023-10-13T18:25:49.129" v="97" actId="478"/>
          <ac:spMkLst>
            <pc:docMk/>
            <pc:sldMk cId="3248984741" sldId="302"/>
            <ac:spMk id="4" creationId="{7073B637-2710-B963-1098-AFEBA6A6977D}"/>
          </ac:spMkLst>
        </pc:spChg>
        <pc:spChg chg="add mod">
          <ac:chgData name="Malhar Patel" userId="dc5e9079a4eb18ac" providerId="LiveId" clId="{4D018E94-11AF-4342-9DA0-39A08D17C063}" dt="2023-10-13T18:25:49.398" v="98"/>
          <ac:spMkLst>
            <pc:docMk/>
            <pc:sldMk cId="3248984741" sldId="302"/>
            <ac:spMk id="5" creationId="{0BBDB74F-2B43-F70B-51F6-428BDA2DB889}"/>
          </ac:spMkLst>
        </pc:spChg>
      </pc:sldChg>
      <pc:sldChg chg="addSp delSp modSp mod">
        <pc:chgData name="Malhar Patel" userId="dc5e9079a4eb18ac" providerId="LiveId" clId="{4D018E94-11AF-4342-9DA0-39A08D17C063}" dt="2023-10-19T22:38:51.156" v="2099" actId="207"/>
        <pc:sldMkLst>
          <pc:docMk/>
          <pc:sldMk cId="3434876126" sldId="303"/>
        </pc:sldMkLst>
        <pc:spChg chg="mod">
          <ac:chgData name="Malhar Patel" userId="dc5e9079a4eb18ac" providerId="LiveId" clId="{4D018E94-11AF-4342-9DA0-39A08D17C063}" dt="2023-10-14T10:48:33.593" v="1018" actId="1035"/>
          <ac:spMkLst>
            <pc:docMk/>
            <pc:sldMk cId="3434876126" sldId="303"/>
            <ac:spMk id="2" creationId="{D344A9E0-A217-BCA3-330F-19EAA1810E49}"/>
          </ac:spMkLst>
        </pc:spChg>
        <pc:spChg chg="mod">
          <ac:chgData name="Malhar Patel" userId="dc5e9079a4eb18ac" providerId="LiveId" clId="{4D018E94-11AF-4342-9DA0-39A08D17C063}" dt="2023-10-19T22:38:51.156" v="2099" actId="207"/>
          <ac:spMkLst>
            <pc:docMk/>
            <pc:sldMk cId="3434876126" sldId="303"/>
            <ac:spMk id="3" creationId="{ED3A2E53-0B81-8DB0-212D-25FEA74BA259}"/>
          </ac:spMkLst>
        </pc:spChg>
        <pc:spChg chg="add del mod">
          <ac:chgData name="Malhar Patel" userId="dc5e9079a4eb18ac" providerId="LiveId" clId="{4D018E94-11AF-4342-9DA0-39A08D17C063}" dt="2023-10-13T18:25:54.657" v="99" actId="478"/>
          <ac:spMkLst>
            <pc:docMk/>
            <pc:sldMk cId="3434876126" sldId="303"/>
            <ac:spMk id="4" creationId="{651EECB3-DE96-CAA6-0D2C-F8F31CE64B4D}"/>
          </ac:spMkLst>
        </pc:spChg>
        <pc:spChg chg="add mod">
          <ac:chgData name="Malhar Patel" userId="dc5e9079a4eb18ac" providerId="LiveId" clId="{4D018E94-11AF-4342-9DA0-39A08D17C063}" dt="2023-10-14T10:48:24.130" v="983" actId="2710"/>
          <ac:spMkLst>
            <pc:docMk/>
            <pc:sldMk cId="3434876126" sldId="303"/>
            <ac:spMk id="5" creationId="{0D30E7C7-0655-53D3-C8C5-A9C5F6DD05AF}"/>
          </ac:spMkLst>
        </pc:spChg>
      </pc:sldChg>
      <pc:sldChg chg="addSp delSp modSp mod ord">
        <pc:chgData name="Malhar Patel" userId="dc5e9079a4eb18ac" providerId="LiveId" clId="{4D018E94-11AF-4342-9DA0-39A08D17C063}" dt="2023-10-19T22:41:24.625" v="2131" actId="20577"/>
        <pc:sldMkLst>
          <pc:docMk/>
          <pc:sldMk cId="2387485155" sldId="304"/>
        </pc:sldMkLst>
        <pc:spChg chg="mod">
          <ac:chgData name="Malhar Patel" userId="dc5e9079a4eb18ac" providerId="LiveId" clId="{4D018E94-11AF-4342-9DA0-39A08D17C063}" dt="2023-10-17T08:22:05.239" v="1542" actId="207"/>
          <ac:spMkLst>
            <pc:docMk/>
            <pc:sldMk cId="2387485155" sldId="304"/>
            <ac:spMk id="2" creationId="{D344A9E0-A217-BCA3-330F-19EAA1810E49}"/>
          </ac:spMkLst>
        </pc:spChg>
        <pc:spChg chg="mod">
          <ac:chgData name="Malhar Patel" userId="dc5e9079a4eb18ac" providerId="LiveId" clId="{4D018E94-11AF-4342-9DA0-39A08D17C063}" dt="2023-10-19T22:41:24.625" v="2131" actId="20577"/>
          <ac:spMkLst>
            <pc:docMk/>
            <pc:sldMk cId="2387485155" sldId="304"/>
            <ac:spMk id="3" creationId="{ED3A2E53-0B81-8DB0-212D-25FEA74BA259}"/>
          </ac:spMkLst>
        </pc:spChg>
        <pc:spChg chg="add del mod">
          <ac:chgData name="Malhar Patel" userId="dc5e9079a4eb18ac" providerId="LiveId" clId="{4D018E94-11AF-4342-9DA0-39A08D17C063}" dt="2023-10-13T18:25:58.665" v="102" actId="478"/>
          <ac:spMkLst>
            <pc:docMk/>
            <pc:sldMk cId="2387485155" sldId="304"/>
            <ac:spMk id="4" creationId="{DE9D6BE0-711D-B6F9-5A5F-E7BE7AC62640}"/>
          </ac:spMkLst>
        </pc:spChg>
        <pc:spChg chg="add mod">
          <ac:chgData name="Malhar Patel" userId="dc5e9079a4eb18ac" providerId="LiveId" clId="{4D018E94-11AF-4342-9DA0-39A08D17C063}" dt="2023-10-13T18:25:58.951" v="103"/>
          <ac:spMkLst>
            <pc:docMk/>
            <pc:sldMk cId="2387485155" sldId="304"/>
            <ac:spMk id="5" creationId="{2B72C10E-5310-1DAD-2BBE-A5A7CE522152}"/>
          </ac:spMkLst>
        </pc:spChg>
      </pc:sldChg>
      <pc:sldChg chg="addSp delSp modSp del mod">
        <pc:chgData name="Malhar Patel" userId="dc5e9079a4eb18ac" providerId="LiveId" clId="{4D018E94-11AF-4342-9DA0-39A08D17C063}" dt="2023-10-14T08:25:35.555" v="326" actId="47"/>
        <pc:sldMkLst>
          <pc:docMk/>
          <pc:sldMk cId="1939449539" sldId="305"/>
        </pc:sldMkLst>
        <pc:spChg chg="mod">
          <ac:chgData name="Malhar Patel" userId="dc5e9079a4eb18ac" providerId="LiveId" clId="{4D018E94-11AF-4342-9DA0-39A08D17C063}" dt="2023-10-14T08:25:33.767" v="325" actId="6549"/>
          <ac:spMkLst>
            <pc:docMk/>
            <pc:sldMk cId="1939449539" sldId="305"/>
            <ac:spMk id="3" creationId="{ED3A2E53-0B81-8DB0-212D-25FEA74BA259}"/>
          </ac:spMkLst>
        </pc:spChg>
        <pc:spChg chg="add del mod">
          <ac:chgData name="Malhar Patel" userId="dc5e9079a4eb18ac" providerId="LiveId" clId="{4D018E94-11AF-4342-9DA0-39A08D17C063}" dt="2023-10-13T18:26:02.087" v="104" actId="478"/>
          <ac:spMkLst>
            <pc:docMk/>
            <pc:sldMk cId="1939449539" sldId="305"/>
            <ac:spMk id="4" creationId="{4752CA71-8BEE-E36B-D4B1-BF3E8E114688}"/>
          </ac:spMkLst>
        </pc:spChg>
        <pc:spChg chg="add mod">
          <ac:chgData name="Malhar Patel" userId="dc5e9079a4eb18ac" providerId="LiveId" clId="{4D018E94-11AF-4342-9DA0-39A08D17C063}" dt="2023-10-13T18:26:02.375" v="105"/>
          <ac:spMkLst>
            <pc:docMk/>
            <pc:sldMk cId="1939449539" sldId="305"/>
            <ac:spMk id="5" creationId="{EC189108-4DE0-3E6C-18AA-B0C2F3DF66FD}"/>
          </ac:spMkLst>
        </pc:spChg>
      </pc:sldChg>
      <pc:sldChg chg="addSp delSp modSp mod ord">
        <pc:chgData name="Malhar Patel" userId="dc5e9079a4eb18ac" providerId="LiveId" clId="{4D018E94-11AF-4342-9DA0-39A08D17C063}" dt="2023-10-19T22:45:37.284" v="2140"/>
        <pc:sldMkLst>
          <pc:docMk/>
          <pc:sldMk cId="172862246" sldId="306"/>
        </pc:sldMkLst>
        <pc:spChg chg="mod">
          <ac:chgData name="Malhar Patel" userId="dc5e9079a4eb18ac" providerId="LiveId" clId="{4D018E94-11AF-4342-9DA0-39A08D17C063}" dt="2023-10-19T22:39:05.756" v="2102" actId="2711"/>
          <ac:spMkLst>
            <pc:docMk/>
            <pc:sldMk cId="172862246" sldId="306"/>
            <ac:spMk id="3" creationId="{ED3A2E53-0B81-8DB0-212D-25FEA74BA259}"/>
          </ac:spMkLst>
        </pc:spChg>
        <pc:spChg chg="add mod">
          <ac:chgData name="Malhar Patel" userId="dc5e9079a4eb18ac" providerId="LiveId" clId="{4D018E94-11AF-4342-9DA0-39A08D17C063}" dt="2023-10-19T22:35:21.523" v="2045" actId="20577"/>
          <ac:spMkLst>
            <pc:docMk/>
            <pc:sldMk cId="172862246" sldId="306"/>
            <ac:spMk id="4" creationId="{9E2BBFD1-C1BF-4218-F3DF-4A54D9EAEFDE}"/>
          </ac:spMkLst>
        </pc:spChg>
        <pc:spChg chg="add del mod">
          <ac:chgData name="Malhar Patel" userId="dc5e9079a4eb18ac" providerId="LiveId" clId="{4D018E94-11AF-4342-9DA0-39A08D17C063}" dt="2023-10-13T18:26:05.616" v="106" actId="478"/>
          <ac:spMkLst>
            <pc:docMk/>
            <pc:sldMk cId="172862246" sldId="306"/>
            <ac:spMk id="4" creationId="{DEBED054-37E7-1029-A9B4-A8CEDC4438C3}"/>
          </ac:spMkLst>
        </pc:spChg>
        <pc:spChg chg="add mod">
          <ac:chgData name="Malhar Patel" userId="dc5e9079a4eb18ac" providerId="LiveId" clId="{4D018E94-11AF-4342-9DA0-39A08D17C063}" dt="2023-10-17T08:23:08.507" v="1544" actId="1076"/>
          <ac:spMkLst>
            <pc:docMk/>
            <pc:sldMk cId="172862246" sldId="306"/>
            <ac:spMk id="5" creationId="{0B9DAFF2-C086-96D6-EFEE-439B3415EBDF}"/>
          </ac:spMkLst>
        </pc:spChg>
      </pc:sldChg>
      <pc:sldChg chg="addSp delSp modSp mod ord">
        <pc:chgData name="Malhar Patel" userId="dc5e9079a4eb18ac" providerId="LiveId" clId="{4D018E94-11AF-4342-9DA0-39A08D17C063}" dt="2023-10-19T22:45:43.231" v="2142"/>
        <pc:sldMkLst>
          <pc:docMk/>
          <pc:sldMk cId="3376750560" sldId="308"/>
        </pc:sldMkLst>
        <pc:spChg chg="mod">
          <ac:chgData name="Malhar Patel" userId="dc5e9079a4eb18ac" providerId="LiveId" clId="{4D018E94-11AF-4342-9DA0-39A08D17C063}" dt="2023-10-14T12:47:29.721" v="1214" actId="1076"/>
          <ac:spMkLst>
            <pc:docMk/>
            <pc:sldMk cId="3376750560" sldId="308"/>
            <ac:spMk id="2" creationId="{D344A9E0-A217-BCA3-330F-19EAA1810E49}"/>
          </ac:spMkLst>
        </pc:spChg>
        <pc:spChg chg="mod">
          <ac:chgData name="Malhar Patel" userId="dc5e9079a4eb18ac" providerId="LiveId" clId="{4D018E94-11AF-4342-9DA0-39A08D17C063}" dt="2023-10-19T22:39:15.138" v="2105" actId="2711"/>
          <ac:spMkLst>
            <pc:docMk/>
            <pc:sldMk cId="3376750560" sldId="308"/>
            <ac:spMk id="3" creationId="{ED3A2E53-0B81-8DB0-212D-25FEA74BA259}"/>
          </ac:spMkLst>
        </pc:spChg>
        <pc:spChg chg="add del mod">
          <ac:chgData name="Malhar Patel" userId="dc5e9079a4eb18ac" providerId="LiveId" clId="{4D018E94-11AF-4342-9DA0-39A08D17C063}" dt="2023-10-13T18:26:10.155" v="108" actId="478"/>
          <ac:spMkLst>
            <pc:docMk/>
            <pc:sldMk cId="3376750560" sldId="308"/>
            <ac:spMk id="4" creationId="{646D1863-D35C-6671-A2FA-F8AF67702A6A}"/>
          </ac:spMkLst>
        </pc:spChg>
        <pc:spChg chg="add mod">
          <ac:chgData name="Malhar Patel" userId="dc5e9079a4eb18ac" providerId="LiveId" clId="{4D018E94-11AF-4342-9DA0-39A08D17C063}" dt="2023-10-19T22:35:33.990" v="2054" actId="1037"/>
          <ac:spMkLst>
            <pc:docMk/>
            <pc:sldMk cId="3376750560" sldId="308"/>
            <ac:spMk id="4" creationId="{A9517616-F7F6-2253-A824-701CA3D23F5A}"/>
          </ac:spMkLst>
        </pc:spChg>
        <pc:spChg chg="add mod">
          <ac:chgData name="Malhar Patel" userId="dc5e9079a4eb18ac" providerId="LiveId" clId="{4D018E94-11AF-4342-9DA0-39A08D17C063}" dt="2023-10-13T18:26:10.977" v="109"/>
          <ac:spMkLst>
            <pc:docMk/>
            <pc:sldMk cId="3376750560" sldId="308"/>
            <ac:spMk id="5" creationId="{F72C40DD-2D46-084F-04D6-A75816885636}"/>
          </ac:spMkLst>
        </pc:spChg>
      </pc:sldChg>
      <pc:sldChg chg="addSp delSp modSp mod ord">
        <pc:chgData name="Malhar Patel" userId="dc5e9079a4eb18ac" providerId="LiveId" clId="{4D018E94-11AF-4342-9DA0-39A08D17C063}" dt="2023-10-19T22:43:41.807" v="2133"/>
        <pc:sldMkLst>
          <pc:docMk/>
          <pc:sldMk cId="2201446903" sldId="309"/>
        </pc:sldMkLst>
        <pc:spChg chg="mod">
          <ac:chgData name="Malhar Patel" userId="dc5e9079a4eb18ac" providerId="LiveId" clId="{4D018E94-11AF-4342-9DA0-39A08D17C063}" dt="2023-10-14T12:51:51.542" v="1286" actId="255"/>
          <ac:spMkLst>
            <pc:docMk/>
            <pc:sldMk cId="2201446903" sldId="309"/>
            <ac:spMk id="3" creationId="{ED3A2E53-0B81-8DB0-212D-25FEA74BA259}"/>
          </ac:spMkLst>
        </pc:spChg>
        <pc:spChg chg="add del mod">
          <ac:chgData name="Malhar Patel" userId="dc5e9079a4eb18ac" providerId="LiveId" clId="{4D018E94-11AF-4342-9DA0-39A08D17C063}" dt="2023-10-13T18:26:13.160" v="110" actId="478"/>
          <ac:spMkLst>
            <pc:docMk/>
            <pc:sldMk cId="2201446903" sldId="309"/>
            <ac:spMk id="4" creationId="{2F09BDE2-757F-456B-F1AE-C0B473F6263C}"/>
          </ac:spMkLst>
        </pc:spChg>
        <pc:spChg chg="add mod">
          <ac:chgData name="Malhar Patel" userId="dc5e9079a4eb18ac" providerId="LiveId" clId="{4D018E94-11AF-4342-9DA0-39A08D17C063}" dt="2023-10-13T18:26:13.437" v="111"/>
          <ac:spMkLst>
            <pc:docMk/>
            <pc:sldMk cId="2201446903" sldId="309"/>
            <ac:spMk id="5" creationId="{4ED9B67A-5CB1-3BC7-0C9E-E276F77B1DE6}"/>
          </ac:spMkLst>
        </pc:spChg>
      </pc:sldChg>
      <pc:sldChg chg="addSp delSp modSp mod ord">
        <pc:chgData name="Malhar Patel" userId="dc5e9079a4eb18ac" providerId="LiveId" clId="{4D018E94-11AF-4342-9DA0-39A08D17C063}" dt="2023-10-19T22:44:03.042" v="2137"/>
        <pc:sldMkLst>
          <pc:docMk/>
          <pc:sldMk cId="1311412906" sldId="310"/>
        </pc:sldMkLst>
        <pc:spChg chg="mod">
          <ac:chgData name="Malhar Patel" userId="dc5e9079a4eb18ac" providerId="LiveId" clId="{4D018E94-11AF-4342-9DA0-39A08D17C063}" dt="2023-10-14T12:51:59.489" v="1287" actId="2710"/>
          <ac:spMkLst>
            <pc:docMk/>
            <pc:sldMk cId="1311412906" sldId="310"/>
            <ac:spMk id="3" creationId="{ED3A2E53-0B81-8DB0-212D-25FEA74BA259}"/>
          </ac:spMkLst>
        </pc:spChg>
        <pc:spChg chg="add del mod">
          <ac:chgData name="Malhar Patel" userId="dc5e9079a4eb18ac" providerId="LiveId" clId="{4D018E94-11AF-4342-9DA0-39A08D17C063}" dt="2023-10-13T18:26:16.402" v="112" actId="478"/>
          <ac:spMkLst>
            <pc:docMk/>
            <pc:sldMk cId="1311412906" sldId="310"/>
            <ac:spMk id="4" creationId="{F1A58F77-F814-2FF3-FEE8-E5A424A825EA}"/>
          </ac:spMkLst>
        </pc:spChg>
        <pc:spChg chg="add mod">
          <ac:chgData name="Malhar Patel" userId="dc5e9079a4eb18ac" providerId="LiveId" clId="{4D018E94-11AF-4342-9DA0-39A08D17C063}" dt="2023-10-13T18:26:16.667" v="113"/>
          <ac:spMkLst>
            <pc:docMk/>
            <pc:sldMk cId="1311412906" sldId="310"/>
            <ac:spMk id="5" creationId="{14F92A42-D672-E8F8-5B7C-BC6F7BFE5537}"/>
          </ac:spMkLst>
        </pc:spChg>
      </pc:sldChg>
      <pc:sldChg chg="addSp modSp add mod ord">
        <pc:chgData name="Malhar Patel" userId="dc5e9079a4eb18ac" providerId="LiveId" clId="{4D018E94-11AF-4342-9DA0-39A08D17C063}" dt="2023-10-20T09:15:02.829" v="2207"/>
        <pc:sldMkLst>
          <pc:docMk/>
          <pc:sldMk cId="394323408" sldId="311"/>
        </pc:sldMkLst>
        <pc:spChg chg="mod">
          <ac:chgData name="Malhar Patel" userId="dc5e9079a4eb18ac" providerId="LiveId" clId="{4D018E94-11AF-4342-9DA0-39A08D17C063}" dt="2023-10-20T09:15:02.829" v="2207"/>
          <ac:spMkLst>
            <pc:docMk/>
            <pc:sldMk cId="394323408" sldId="311"/>
            <ac:spMk id="3" creationId="{ED3A2E53-0B81-8DB0-212D-25FEA74BA259}"/>
          </ac:spMkLst>
        </pc:spChg>
        <pc:spChg chg="mod">
          <ac:chgData name="Malhar Patel" userId="dc5e9079a4eb18ac" providerId="LiveId" clId="{4D018E94-11AF-4342-9DA0-39A08D17C063}" dt="2023-10-19T22:35:47.802" v="2056" actId="20577"/>
          <ac:spMkLst>
            <pc:docMk/>
            <pc:sldMk cId="394323408" sldId="311"/>
            <ac:spMk id="4" creationId="{7E641FF4-4A89-77D3-E707-89FC9D67174A}"/>
          </ac:spMkLst>
        </pc:spChg>
        <pc:spChg chg="add mod">
          <ac:chgData name="Malhar Patel" userId="dc5e9079a4eb18ac" providerId="LiveId" clId="{4D018E94-11AF-4342-9DA0-39A08D17C063}" dt="2023-10-14T13:12:02.149" v="1422"/>
          <ac:spMkLst>
            <pc:docMk/>
            <pc:sldMk cId="394323408" sldId="311"/>
            <ac:spMk id="5" creationId="{99B6E1F8-1AB1-1F30-0EA1-A5D96A29B424}"/>
          </ac:spMkLst>
        </pc:spChg>
      </pc:sldChg>
      <pc:sldChg chg="add del">
        <pc:chgData name="Malhar Patel" userId="dc5e9079a4eb18ac" providerId="LiveId" clId="{4D018E94-11AF-4342-9DA0-39A08D17C063}" dt="2023-10-14T12:54:57.854" v="1301" actId="47"/>
        <pc:sldMkLst>
          <pc:docMk/>
          <pc:sldMk cId="1909989099" sldId="312"/>
        </pc:sldMkLst>
      </pc:sldChg>
      <pc:sldChg chg="addSp modSp add mod">
        <pc:chgData name="Malhar Patel" userId="dc5e9079a4eb18ac" providerId="LiveId" clId="{4D018E94-11AF-4342-9DA0-39A08D17C063}" dt="2023-10-17T14:38:09.140" v="1725" actId="20577"/>
        <pc:sldMkLst>
          <pc:docMk/>
          <pc:sldMk cId="4277870602" sldId="313"/>
        </pc:sldMkLst>
        <pc:spChg chg="mod">
          <ac:chgData name="Malhar Patel" userId="dc5e9079a4eb18ac" providerId="LiveId" clId="{4D018E94-11AF-4342-9DA0-39A08D17C063}" dt="2023-10-17T14:38:09.140" v="1725" actId="20577"/>
          <ac:spMkLst>
            <pc:docMk/>
            <pc:sldMk cId="4277870602" sldId="313"/>
            <ac:spMk id="3" creationId="{ED3A2E53-0B81-8DB0-212D-25FEA74BA259}"/>
          </ac:spMkLst>
        </pc:spChg>
        <pc:spChg chg="add mod">
          <ac:chgData name="Malhar Patel" userId="dc5e9079a4eb18ac" providerId="LiveId" clId="{4D018E94-11AF-4342-9DA0-39A08D17C063}" dt="2023-10-14T13:12:05.028" v="1423"/>
          <ac:spMkLst>
            <pc:docMk/>
            <pc:sldMk cId="4277870602" sldId="313"/>
            <ac:spMk id="4" creationId="{04CF45DC-76F8-F697-6409-06977FCF8116}"/>
          </ac:spMkLst>
        </pc:spChg>
      </pc:sldChg>
      <pc:sldChg chg="addSp modSp add mod">
        <pc:chgData name="Malhar Patel" userId="dc5e9079a4eb18ac" providerId="LiveId" clId="{4D018E94-11AF-4342-9DA0-39A08D17C063}" dt="2023-10-19T22:36:06.340" v="2064" actId="1037"/>
        <pc:sldMkLst>
          <pc:docMk/>
          <pc:sldMk cId="1800646995" sldId="314"/>
        </pc:sldMkLst>
        <pc:spChg chg="mod">
          <ac:chgData name="Malhar Patel" userId="dc5e9079a4eb18ac" providerId="LiveId" clId="{4D018E94-11AF-4342-9DA0-39A08D17C063}" dt="2023-10-14T13:04:09.274" v="1325" actId="21"/>
          <ac:spMkLst>
            <pc:docMk/>
            <pc:sldMk cId="1800646995" sldId="314"/>
            <ac:spMk id="3" creationId="{ED3A2E53-0B81-8DB0-212D-25FEA74BA259}"/>
          </ac:spMkLst>
        </pc:spChg>
        <pc:spChg chg="mod">
          <ac:chgData name="Malhar Patel" userId="dc5e9079a4eb18ac" providerId="LiveId" clId="{4D018E94-11AF-4342-9DA0-39A08D17C063}" dt="2023-10-19T22:36:06.340" v="2064" actId="1037"/>
          <ac:spMkLst>
            <pc:docMk/>
            <pc:sldMk cId="1800646995" sldId="314"/>
            <ac:spMk id="4" creationId="{1F7CAFF3-BEC7-1D93-F2D7-61E5C9AFA8BB}"/>
          </ac:spMkLst>
        </pc:spChg>
        <pc:spChg chg="add mod">
          <ac:chgData name="Malhar Patel" userId="dc5e9079a4eb18ac" providerId="LiveId" clId="{4D018E94-11AF-4342-9DA0-39A08D17C063}" dt="2023-10-14T13:12:05.685" v="1424"/>
          <ac:spMkLst>
            <pc:docMk/>
            <pc:sldMk cId="1800646995" sldId="314"/>
            <ac:spMk id="5" creationId="{38F7E270-64F2-3F8C-B9CF-83258D56827E}"/>
          </ac:spMkLst>
        </pc:spChg>
      </pc:sldChg>
      <pc:sldChg chg="addSp delSp modSp add mod">
        <pc:chgData name="Malhar Patel" userId="dc5e9079a4eb18ac" providerId="LiveId" clId="{4D018E94-11AF-4342-9DA0-39A08D17C063}" dt="2023-10-19T22:39:41.941" v="2106" actId="2711"/>
        <pc:sldMkLst>
          <pc:docMk/>
          <pc:sldMk cId="864682773" sldId="315"/>
        </pc:sldMkLst>
        <pc:spChg chg="mod">
          <ac:chgData name="Malhar Patel" userId="dc5e9079a4eb18ac" providerId="LiveId" clId="{4D018E94-11AF-4342-9DA0-39A08D17C063}" dt="2023-10-19T22:39:41.941" v="2106" actId="2711"/>
          <ac:spMkLst>
            <pc:docMk/>
            <pc:sldMk cId="864682773" sldId="315"/>
            <ac:spMk id="3" creationId="{ED3A2E53-0B81-8DB0-212D-25FEA74BA259}"/>
          </ac:spMkLst>
        </pc:spChg>
        <pc:spChg chg="del">
          <ac:chgData name="Malhar Patel" userId="dc5e9079a4eb18ac" providerId="LiveId" clId="{4D018E94-11AF-4342-9DA0-39A08D17C063}" dt="2023-10-17T08:27:31.514" v="1651" actId="478"/>
          <ac:spMkLst>
            <pc:docMk/>
            <pc:sldMk cId="864682773" sldId="315"/>
            <ac:spMk id="4" creationId="{AFCBF8A1-03D8-48B8-CFAE-834347101CEB}"/>
          </ac:spMkLst>
        </pc:spChg>
        <pc:spChg chg="add mod">
          <ac:chgData name="Malhar Patel" userId="dc5e9079a4eb18ac" providerId="LiveId" clId="{4D018E94-11AF-4342-9DA0-39A08D17C063}" dt="2023-10-14T13:12:06.413" v="1425"/>
          <ac:spMkLst>
            <pc:docMk/>
            <pc:sldMk cId="864682773" sldId="315"/>
            <ac:spMk id="5" creationId="{F630D86F-8C3D-6C53-2F1F-C95163067917}"/>
          </ac:spMkLst>
        </pc:spChg>
        <pc:spChg chg="add mod">
          <ac:chgData name="Malhar Patel" userId="dc5e9079a4eb18ac" providerId="LiveId" clId="{4D018E94-11AF-4342-9DA0-39A08D17C063}" dt="2023-10-19T22:36:22.418" v="2069" actId="1037"/>
          <ac:spMkLst>
            <pc:docMk/>
            <pc:sldMk cId="864682773" sldId="315"/>
            <ac:spMk id="6" creationId="{CFE5F7D3-B7C0-FE17-2495-0E56BF5072D7}"/>
          </ac:spMkLst>
        </pc:spChg>
      </pc:sldChg>
      <pc:sldChg chg="addSp modSp add mod">
        <pc:chgData name="Malhar Patel" userId="dc5e9079a4eb18ac" providerId="LiveId" clId="{4D018E94-11AF-4342-9DA0-39A08D17C063}" dt="2023-10-19T22:36:35.346" v="2073" actId="20577"/>
        <pc:sldMkLst>
          <pc:docMk/>
          <pc:sldMk cId="766056209" sldId="316"/>
        </pc:sldMkLst>
        <pc:spChg chg="mod">
          <ac:chgData name="Malhar Patel" userId="dc5e9079a4eb18ac" providerId="LiveId" clId="{4D018E94-11AF-4342-9DA0-39A08D17C063}" dt="2023-10-14T13:11:41.545" v="1420" actId="255"/>
          <ac:spMkLst>
            <pc:docMk/>
            <pc:sldMk cId="766056209" sldId="316"/>
            <ac:spMk id="3" creationId="{ED3A2E53-0B81-8DB0-212D-25FEA74BA259}"/>
          </ac:spMkLst>
        </pc:spChg>
        <pc:spChg chg="add mod">
          <ac:chgData name="Malhar Patel" userId="dc5e9079a4eb18ac" providerId="LiveId" clId="{4D018E94-11AF-4342-9DA0-39A08D17C063}" dt="2023-10-14T13:12:07.364" v="1426"/>
          <ac:spMkLst>
            <pc:docMk/>
            <pc:sldMk cId="766056209" sldId="316"/>
            <ac:spMk id="4" creationId="{EE255E53-A86E-9BEA-9D67-E081C03B2024}"/>
          </ac:spMkLst>
        </pc:spChg>
        <pc:spChg chg="add mod">
          <ac:chgData name="Malhar Patel" userId="dc5e9079a4eb18ac" providerId="LiveId" clId="{4D018E94-11AF-4342-9DA0-39A08D17C063}" dt="2023-10-19T22:36:35.346" v="2073" actId="20577"/>
          <ac:spMkLst>
            <pc:docMk/>
            <pc:sldMk cId="766056209" sldId="316"/>
            <ac:spMk id="5" creationId="{687E5B2A-9A5F-A63D-CE3D-2EF7C43618CA}"/>
          </ac:spMkLst>
        </pc:spChg>
      </pc:sldChg>
      <pc:sldChg chg="addSp modSp add mod">
        <pc:chgData name="Malhar Patel" userId="dc5e9079a4eb18ac" providerId="LiveId" clId="{4D018E94-11AF-4342-9DA0-39A08D17C063}" dt="2023-10-20T09:08:43.095" v="2190" actId="20577"/>
        <pc:sldMkLst>
          <pc:docMk/>
          <pc:sldMk cId="4009178878" sldId="317"/>
        </pc:sldMkLst>
        <pc:spChg chg="add mod">
          <ac:chgData name="Malhar Patel" userId="dc5e9079a4eb18ac" providerId="LiveId" clId="{4D018E94-11AF-4342-9DA0-39A08D17C063}" dt="2023-10-14T10:40:35.466" v="955"/>
          <ac:spMkLst>
            <pc:docMk/>
            <pc:sldMk cId="4009178878" sldId="317"/>
            <ac:spMk id="3" creationId="{488BF807-E017-32A2-4087-EE271983D582}"/>
          </ac:spMkLst>
        </pc:spChg>
        <pc:spChg chg="mod">
          <ac:chgData name="Malhar Patel" userId="dc5e9079a4eb18ac" providerId="LiveId" clId="{4D018E94-11AF-4342-9DA0-39A08D17C063}" dt="2023-10-20T09:08:43.095" v="2190" actId="20577"/>
          <ac:spMkLst>
            <pc:docMk/>
            <pc:sldMk cId="4009178878" sldId="317"/>
            <ac:spMk id="4" creationId="{F7343D96-47BE-2AE1-58BB-988FE87840B2}"/>
          </ac:spMkLst>
        </pc:spChg>
      </pc:sldChg>
      <pc:sldChg chg="addSp modSp add mod">
        <pc:chgData name="Malhar Patel" userId="dc5e9079a4eb18ac" providerId="LiveId" clId="{4D018E94-11AF-4342-9DA0-39A08D17C063}" dt="2023-10-19T22:36:43.183" v="2075" actId="20577"/>
        <pc:sldMkLst>
          <pc:docMk/>
          <pc:sldMk cId="3600596095" sldId="320"/>
        </pc:sldMkLst>
        <pc:spChg chg="mod">
          <ac:chgData name="Malhar Patel" userId="dc5e9079a4eb18ac" providerId="LiveId" clId="{4D018E94-11AF-4342-9DA0-39A08D17C063}" dt="2023-10-13T20:12:51.896" v="285" actId="20577"/>
          <ac:spMkLst>
            <pc:docMk/>
            <pc:sldMk cId="3600596095" sldId="320"/>
            <ac:spMk id="3" creationId="{ED3A2E53-0B81-8DB0-212D-25FEA74BA259}"/>
          </ac:spMkLst>
        </pc:spChg>
        <pc:spChg chg="mod">
          <ac:chgData name="Malhar Patel" userId="dc5e9079a4eb18ac" providerId="LiveId" clId="{4D018E94-11AF-4342-9DA0-39A08D17C063}" dt="2023-10-19T22:36:43.183" v="2075" actId="20577"/>
          <ac:spMkLst>
            <pc:docMk/>
            <pc:sldMk cId="3600596095" sldId="320"/>
            <ac:spMk id="4" creationId="{6C58A975-ED8F-FEB1-A975-06C4519E3306}"/>
          </ac:spMkLst>
        </pc:spChg>
        <pc:spChg chg="add mod">
          <ac:chgData name="Malhar Patel" userId="dc5e9079a4eb18ac" providerId="LiveId" clId="{4D018E94-11AF-4342-9DA0-39A08D17C063}" dt="2023-10-13T20:15:32.634" v="298"/>
          <ac:spMkLst>
            <pc:docMk/>
            <pc:sldMk cId="3600596095" sldId="320"/>
            <ac:spMk id="5" creationId="{272A6029-8B62-E40E-75B0-537B6F387B3B}"/>
          </ac:spMkLst>
        </pc:spChg>
      </pc:sldChg>
      <pc:sldChg chg="addSp delSp modSp add mod ord">
        <pc:chgData name="Malhar Patel" userId="dc5e9079a4eb18ac" providerId="LiveId" clId="{4D018E94-11AF-4342-9DA0-39A08D17C063}" dt="2023-10-20T09:01:35.019" v="2174"/>
        <pc:sldMkLst>
          <pc:docMk/>
          <pc:sldMk cId="1399134485" sldId="321"/>
        </pc:sldMkLst>
        <pc:spChg chg="mod">
          <ac:chgData name="Malhar Patel" userId="dc5e9079a4eb18ac" providerId="LiveId" clId="{4D018E94-11AF-4342-9DA0-39A08D17C063}" dt="2023-10-13T20:15:10.389" v="295" actId="20577"/>
          <ac:spMkLst>
            <pc:docMk/>
            <pc:sldMk cId="1399134485" sldId="321"/>
            <ac:spMk id="3" creationId="{ED3A2E53-0B81-8DB0-212D-25FEA74BA259}"/>
          </ac:spMkLst>
        </pc:spChg>
        <pc:spChg chg="add mod">
          <ac:chgData name="Malhar Patel" userId="dc5e9079a4eb18ac" providerId="LiveId" clId="{4D018E94-11AF-4342-9DA0-39A08D17C063}" dt="2023-10-13T20:15:30.746" v="297"/>
          <ac:spMkLst>
            <pc:docMk/>
            <pc:sldMk cId="1399134485" sldId="321"/>
            <ac:spMk id="4" creationId="{F9AA813C-DDBE-0BC8-8C61-AD47E05E4646}"/>
          </ac:spMkLst>
        </pc:spChg>
        <pc:spChg chg="add mod">
          <ac:chgData name="Malhar Patel" userId="dc5e9079a4eb18ac" providerId="LiveId" clId="{4D018E94-11AF-4342-9DA0-39A08D17C063}" dt="2023-10-19T22:36:56.678" v="2088" actId="1037"/>
          <ac:spMkLst>
            <pc:docMk/>
            <pc:sldMk cId="1399134485" sldId="321"/>
            <ac:spMk id="5" creationId="{AD2D30FC-AEE2-806F-5A86-2C54A73543ED}"/>
          </ac:spMkLst>
        </pc:spChg>
        <pc:spChg chg="del mod">
          <ac:chgData name="Malhar Patel" userId="dc5e9079a4eb18ac" providerId="LiveId" clId="{4D018E94-11AF-4342-9DA0-39A08D17C063}" dt="2023-10-17T08:30:34.201" v="1673" actId="478"/>
          <ac:spMkLst>
            <pc:docMk/>
            <pc:sldMk cId="1399134485" sldId="321"/>
            <ac:spMk id="6" creationId="{1ED78FC7-4451-917A-160A-40130BEE38E9}"/>
          </ac:spMkLst>
        </pc:spChg>
      </pc:sldChg>
      <pc:sldChg chg="addSp delSp modSp add mod">
        <pc:chgData name="Malhar Patel" userId="dc5e9079a4eb18ac" providerId="LiveId" clId="{4D018E94-11AF-4342-9DA0-39A08D17C063}" dt="2023-10-20T09:16:13.022" v="2208"/>
        <pc:sldMkLst>
          <pc:docMk/>
          <pc:sldMk cId="776724967" sldId="322"/>
        </pc:sldMkLst>
        <pc:spChg chg="add mod">
          <ac:chgData name="Malhar Patel" userId="dc5e9079a4eb18ac" providerId="LiveId" clId="{4D018E94-11AF-4342-9DA0-39A08D17C063}" dt="2023-10-19T22:37:06.146" v="2092" actId="20577"/>
          <ac:spMkLst>
            <pc:docMk/>
            <pc:sldMk cId="776724967" sldId="322"/>
            <ac:spMk id="2" creationId="{1784DC20-DE80-C598-A1D8-A807B0737A9E}"/>
          </ac:spMkLst>
        </pc:spChg>
        <pc:spChg chg="del">
          <ac:chgData name="Malhar Patel" userId="dc5e9079a4eb18ac" providerId="LiveId" clId="{4D018E94-11AF-4342-9DA0-39A08D17C063}" dt="2023-10-14T08:23:59.434" v="320" actId="478"/>
          <ac:spMkLst>
            <pc:docMk/>
            <pc:sldMk cId="776724967" sldId="322"/>
            <ac:spMk id="2" creationId="{25DF9164-9A54-3356-78AE-6B03F99DAE9F}"/>
          </ac:spMkLst>
        </pc:spChg>
        <pc:spChg chg="mod">
          <ac:chgData name="Malhar Patel" userId="dc5e9079a4eb18ac" providerId="LiveId" clId="{4D018E94-11AF-4342-9DA0-39A08D17C063}" dt="2023-10-20T09:16:13.022" v="2208"/>
          <ac:spMkLst>
            <pc:docMk/>
            <pc:sldMk cId="776724967" sldId="322"/>
            <ac:spMk id="3" creationId="{ED3A2E53-0B81-8DB0-212D-25FEA74BA259}"/>
          </ac:spMkLst>
        </pc:spChg>
        <pc:spChg chg="add mod">
          <ac:chgData name="Malhar Patel" userId="dc5e9079a4eb18ac" providerId="LiveId" clId="{4D018E94-11AF-4342-9DA0-39A08D17C063}" dt="2023-10-13T20:15:29.606" v="296"/>
          <ac:spMkLst>
            <pc:docMk/>
            <pc:sldMk cId="776724967" sldId="322"/>
            <ac:spMk id="5" creationId="{7F6F1D83-BB7B-DB44-D0E5-1E8D1B665874}"/>
          </ac:spMkLst>
        </pc:spChg>
      </pc:sldChg>
      <pc:sldChg chg="add del">
        <pc:chgData name="Malhar Patel" userId="dc5e9079a4eb18ac" providerId="LiveId" clId="{4D018E94-11AF-4342-9DA0-39A08D17C063}" dt="2023-10-14T08:55:06.520" v="363" actId="2890"/>
        <pc:sldMkLst>
          <pc:docMk/>
          <pc:sldMk cId="1948187898" sldId="323"/>
        </pc:sldMkLst>
      </pc:sldChg>
      <pc:sldChg chg="addSp delSp modSp add mod">
        <pc:chgData name="Malhar Patel" userId="dc5e9079a4eb18ac" providerId="LiveId" clId="{4D018E94-11AF-4342-9DA0-39A08D17C063}" dt="2023-10-17T08:35:29.083" v="1691" actId="2711"/>
        <pc:sldMkLst>
          <pc:docMk/>
          <pc:sldMk cId="2205245870" sldId="323"/>
        </pc:sldMkLst>
        <pc:spChg chg="add mod">
          <ac:chgData name="Malhar Patel" userId="dc5e9079a4eb18ac" providerId="LiveId" clId="{4D018E94-11AF-4342-9DA0-39A08D17C063}" dt="2023-10-17T08:35:29.083" v="1691" actId="2711"/>
          <ac:spMkLst>
            <pc:docMk/>
            <pc:sldMk cId="2205245870" sldId="323"/>
            <ac:spMk id="3" creationId="{E28125CB-DD7D-D0BC-70D7-A6C65CDDA301}"/>
          </ac:spMkLst>
        </pc:spChg>
        <pc:spChg chg="del mod">
          <ac:chgData name="Malhar Patel" userId="dc5e9079a4eb18ac" providerId="LiveId" clId="{4D018E94-11AF-4342-9DA0-39A08D17C063}" dt="2023-10-14T10:35:17.638" v="849"/>
          <ac:spMkLst>
            <pc:docMk/>
            <pc:sldMk cId="2205245870" sldId="323"/>
            <ac:spMk id="3" creationId="{ED3A2E53-0B81-8DB0-212D-25FEA74BA259}"/>
          </ac:spMkLst>
        </pc:spChg>
        <pc:spChg chg="mod">
          <ac:chgData name="Malhar Patel" userId="dc5e9079a4eb18ac" providerId="LiveId" clId="{4D018E94-11AF-4342-9DA0-39A08D17C063}" dt="2023-10-16T08:47:36.122" v="1442" actId="12788"/>
          <ac:spMkLst>
            <pc:docMk/>
            <pc:sldMk cId="2205245870" sldId="323"/>
            <ac:spMk id="4" creationId="{88596ACD-05E1-E7A3-13BB-93301BEC9842}"/>
          </ac:spMkLst>
        </pc:spChg>
      </pc:sldChg>
      <pc:sldChg chg="modSp add del mod">
        <pc:chgData name="Malhar Patel" userId="dc5e9079a4eb18ac" providerId="LiveId" clId="{4D018E94-11AF-4342-9DA0-39A08D17C063}" dt="2023-10-17T08:17:32.929" v="1482" actId="47"/>
        <pc:sldMkLst>
          <pc:docMk/>
          <pc:sldMk cId="1662315365" sldId="324"/>
        </pc:sldMkLst>
        <pc:spChg chg="mod">
          <ac:chgData name="Malhar Patel" userId="dc5e9079a4eb18ac" providerId="LiveId" clId="{4D018E94-11AF-4342-9DA0-39A08D17C063}" dt="2023-10-17T08:16:28.119" v="1452"/>
          <ac:spMkLst>
            <pc:docMk/>
            <pc:sldMk cId="1662315365" sldId="324"/>
            <ac:spMk id="3" creationId="{E28125CB-DD7D-D0BC-70D7-A6C65CDDA301}"/>
          </ac:spMkLst>
        </pc:spChg>
      </pc:sldChg>
      <pc:sldChg chg="modSp add mod">
        <pc:chgData name="Malhar Patel" userId="dc5e9079a4eb18ac" providerId="LiveId" clId="{4D018E94-11AF-4342-9DA0-39A08D17C063}" dt="2023-10-18T08:55:27.080" v="2034" actId="21"/>
        <pc:sldMkLst>
          <pc:docMk/>
          <pc:sldMk cId="1537691435" sldId="325"/>
        </pc:sldMkLst>
        <pc:spChg chg="mod">
          <ac:chgData name="Malhar Patel" userId="dc5e9079a4eb18ac" providerId="LiveId" clId="{4D018E94-11AF-4342-9DA0-39A08D17C063}" dt="2023-10-18T08:55:27.080" v="2034" actId="21"/>
          <ac:spMkLst>
            <pc:docMk/>
            <pc:sldMk cId="1537691435" sldId="325"/>
            <ac:spMk id="3" creationId="{E28125CB-DD7D-D0BC-70D7-A6C65CDDA301}"/>
          </ac:spMkLst>
        </pc:spChg>
      </pc:sldChg>
      <pc:sldChg chg="modSp add mod">
        <pc:chgData name="Malhar Patel" userId="dc5e9079a4eb18ac" providerId="LiveId" clId="{4D018E94-11AF-4342-9DA0-39A08D17C063}" dt="2023-10-19T22:40:06.755" v="2107" actId="2711"/>
        <pc:sldMkLst>
          <pc:docMk/>
          <pc:sldMk cId="3929692698" sldId="326"/>
        </pc:sldMkLst>
        <pc:spChg chg="mod">
          <ac:chgData name="Malhar Patel" userId="dc5e9079a4eb18ac" providerId="LiveId" clId="{4D018E94-11AF-4342-9DA0-39A08D17C063}" dt="2023-10-19T22:40:06.755" v="2107" actId="2711"/>
          <ac:spMkLst>
            <pc:docMk/>
            <pc:sldMk cId="3929692698" sldId="326"/>
            <ac:spMk id="3" creationId="{E28125CB-DD7D-D0BC-70D7-A6C65CDDA301}"/>
          </ac:spMkLst>
        </pc:spChg>
      </pc:sldChg>
      <pc:sldChg chg="addSp delSp modSp add mod">
        <pc:chgData name="Malhar Patel" userId="dc5e9079a4eb18ac" providerId="LiveId" clId="{4D018E94-11AF-4342-9DA0-39A08D17C063}" dt="2023-10-19T22:34:34.723" v="2040" actId="1076"/>
        <pc:sldMkLst>
          <pc:docMk/>
          <pc:sldMk cId="3262749667" sldId="327"/>
        </pc:sldMkLst>
        <pc:spChg chg="del">
          <ac:chgData name="Malhar Patel" userId="dc5e9079a4eb18ac" providerId="LiveId" clId="{4D018E94-11AF-4342-9DA0-39A08D17C063}" dt="2023-10-18T08:20:00.818" v="1750" actId="478"/>
          <ac:spMkLst>
            <pc:docMk/>
            <pc:sldMk cId="3262749667" sldId="327"/>
            <ac:spMk id="2" creationId="{1784DC20-DE80-C598-A1D8-A807B0737A9E}"/>
          </ac:spMkLst>
        </pc:spChg>
        <pc:spChg chg="del">
          <ac:chgData name="Malhar Patel" userId="dc5e9079a4eb18ac" providerId="LiveId" clId="{4D018E94-11AF-4342-9DA0-39A08D17C063}" dt="2023-10-18T08:20:03.864" v="1751" actId="478"/>
          <ac:spMkLst>
            <pc:docMk/>
            <pc:sldMk cId="3262749667" sldId="327"/>
            <ac:spMk id="3" creationId="{ED3A2E53-0B81-8DB0-212D-25FEA74BA259}"/>
          </ac:spMkLst>
        </pc:spChg>
        <pc:spChg chg="add del mod">
          <ac:chgData name="Malhar Patel" userId="dc5e9079a4eb18ac" providerId="LiveId" clId="{4D018E94-11AF-4342-9DA0-39A08D17C063}" dt="2023-10-18T08:43:53.505" v="1963" actId="12788"/>
          <ac:spMkLst>
            <pc:docMk/>
            <pc:sldMk cId="3262749667" sldId="327"/>
            <ac:spMk id="4" creationId="{88596ACD-05E1-E7A3-13BB-93301BEC9842}"/>
          </ac:spMkLst>
        </pc:spChg>
        <pc:spChg chg="mod">
          <ac:chgData name="Malhar Patel" userId="dc5e9079a4eb18ac" providerId="LiveId" clId="{4D018E94-11AF-4342-9DA0-39A08D17C063}" dt="2023-10-19T22:34:34.723" v="2040" actId="1076"/>
          <ac:spMkLst>
            <pc:docMk/>
            <pc:sldMk cId="3262749667" sldId="327"/>
            <ac:spMk id="5" creationId="{7F6F1D83-BB7B-DB44-D0E5-1E8D1B665874}"/>
          </ac:spMkLst>
        </pc:spChg>
        <pc:graphicFrameChg chg="add mod modGraphic">
          <ac:chgData name="Malhar Patel" userId="dc5e9079a4eb18ac" providerId="LiveId" clId="{4D018E94-11AF-4342-9DA0-39A08D17C063}" dt="2023-10-19T22:34:33.157" v="2039" actId="20577"/>
          <ac:graphicFrameMkLst>
            <pc:docMk/>
            <pc:sldMk cId="3262749667" sldId="327"/>
            <ac:graphicFrameMk id="2" creationId="{CE98F01F-A277-46A9-41CC-430D4CFC1C80}"/>
          </ac:graphicFrameMkLst>
        </pc:graphicFrameChg>
        <pc:graphicFrameChg chg="add del mod modGraphic">
          <ac:chgData name="Malhar Patel" userId="dc5e9079a4eb18ac" providerId="LiveId" clId="{4D018E94-11AF-4342-9DA0-39A08D17C063}" dt="2023-10-18T08:21:02.059" v="1759" actId="478"/>
          <ac:graphicFrameMkLst>
            <pc:docMk/>
            <pc:sldMk cId="3262749667" sldId="327"/>
            <ac:graphicFrameMk id="6" creationId="{CBFC5C68-A7FE-04FF-6F1F-5DEF85A6C1F9}"/>
          </ac:graphicFrameMkLst>
        </pc:graphicFrameChg>
        <pc:graphicFrameChg chg="add del mod">
          <ac:chgData name="Malhar Patel" userId="dc5e9079a4eb18ac" providerId="LiveId" clId="{4D018E94-11AF-4342-9DA0-39A08D17C063}" dt="2023-10-18T08:21:24.150" v="1760" actId="478"/>
          <ac:graphicFrameMkLst>
            <pc:docMk/>
            <pc:sldMk cId="3262749667" sldId="327"/>
            <ac:graphicFrameMk id="7" creationId="{1812115D-616C-87CA-5694-F946E69C0420}"/>
          </ac:graphicFrameMkLst>
        </pc:graphicFrameChg>
        <pc:graphicFrameChg chg="add del mod modGraphic">
          <ac:chgData name="Malhar Patel" userId="dc5e9079a4eb18ac" providerId="LiveId" clId="{4D018E94-11AF-4342-9DA0-39A08D17C063}" dt="2023-10-18T08:36:52.801" v="1821" actId="478"/>
          <ac:graphicFrameMkLst>
            <pc:docMk/>
            <pc:sldMk cId="3262749667" sldId="327"/>
            <ac:graphicFrameMk id="8" creationId="{D5504F3C-E564-A484-55A6-AEC80034C39A}"/>
          </ac:graphicFrameMkLst>
        </pc:graphicFrameChg>
        <pc:graphicFrameChg chg="add del mod">
          <ac:chgData name="Malhar Patel" userId="dc5e9079a4eb18ac" providerId="LiveId" clId="{4D018E94-11AF-4342-9DA0-39A08D17C063}" dt="2023-10-18T08:37:02.152" v="1824" actId="478"/>
          <ac:graphicFrameMkLst>
            <pc:docMk/>
            <pc:sldMk cId="3262749667" sldId="327"/>
            <ac:graphicFrameMk id="31" creationId="{68922DEC-E758-868B-1EA5-5AC7462187C1}"/>
          </ac:graphicFrameMkLst>
        </pc:graphicFrameChg>
        <pc:picChg chg="add del mod">
          <ac:chgData name="Malhar Patel" userId="dc5e9079a4eb18ac" providerId="LiveId" clId="{4D018E94-11AF-4342-9DA0-39A08D17C063}" dt="2023-10-18T08:40:15.243" v="1884" actId="931"/>
          <ac:picMkLst>
            <pc:docMk/>
            <pc:sldMk cId="3262749667" sldId="327"/>
            <ac:picMk id="6" creationId="{FAEF5935-FD12-2A9A-54C5-1CEABBD7F9CC}"/>
          </ac:picMkLst>
        </pc:picChg>
        <pc:picChg chg="add del mod">
          <ac:chgData name="Malhar Patel" userId="dc5e9079a4eb18ac" providerId="LiveId" clId="{4D018E94-11AF-4342-9DA0-39A08D17C063}" dt="2023-10-18T08:39:57.070" v="1848"/>
          <ac:picMkLst>
            <pc:docMk/>
            <pc:sldMk cId="3262749667" sldId="327"/>
            <ac:picMk id="7" creationId="{2946ADD8-4D85-25F6-8ACF-7F7BCFE6DE29}"/>
          </ac:picMkLst>
        </pc:picChg>
        <pc:picChg chg="add del mod">
          <ac:chgData name="Malhar Patel" userId="dc5e9079a4eb18ac" providerId="LiveId" clId="{4D018E94-11AF-4342-9DA0-39A08D17C063}" dt="2023-10-18T08:36:56.745" v="1822" actId="478"/>
          <ac:picMkLst>
            <pc:docMk/>
            <pc:sldMk cId="3262749667" sldId="327"/>
            <ac:picMk id="9" creationId="{5280F539-F736-F95D-18EB-7E037FCA5C64}"/>
          </ac:picMkLst>
        </pc:picChg>
        <pc:picChg chg="add del mod">
          <ac:chgData name="Malhar Patel" userId="dc5e9079a4eb18ac" providerId="LiveId" clId="{4D018E94-11AF-4342-9DA0-39A08D17C063}" dt="2023-10-18T08:36:58.816" v="1823" actId="478"/>
          <ac:picMkLst>
            <pc:docMk/>
            <pc:sldMk cId="3262749667" sldId="327"/>
            <ac:picMk id="10" creationId="{6684D4A4-6A7B-48CC-9D03-6BCEC1AE08B9}"/>
          </ac:picMkLst>
        </pc:picChg>
        <pc:picChg chg="add del mod">
          <ac:chgData name="Malhar Patel" userId="dc5e9079a4eb18ac" providerId="LiveId" clId="{4D018E94-11AF-4342-9DA0-39A08D17C063}" dt="2023-10-18T08:37:04.278" v="1825" actId="478"/>
          <ac:picMkLst>
            <pc:docMk/>
            <pc:sldMk cId="3262749667" sldId="327"/>
            <ac:picMk id="11" creationId="{5F7DD831-6356-4373-BEC2-3A7254061B70}"/>
          </ac:picMkLst>
        </pc:picChg>
        <pc:picChg chg="add del mod">
          <ac:chgData name="Malhar Patel" userId="dc5e9079a4eb18ac" providerId="LiveId" clId="{4D018E94-11AF-4342-9DA0-39A08D17C063}" dt="2023-10-18T08:37:05.594" v="1826" actId="478"/>
          <ac:picMkLst>
            <pc:docMk/>
            <pc:sldMk cId="3262749667" sldId="327"/>
            <ac:picMk id="12" creationId="{E2D9B13F-80E2-4E99-ACC2-499385B7C71A}"/>
          </ac:picMkLst>
        </pc:picChg>
        <pc:picChg chg="add del mod">
          <ac:chgData name="Malhar Patel" userId="dc5e9079a4eb18ac" providerId="LiveId" clId="{4D018E94-11AF-4342-9DA0-39A08D17C063}" dt="2023-10-18T08:35:52.538" v="1800" actId="478"/>
          <ac:picMkLst>
            <pc:docMk/>
            <pc:sldMk cId="3262749667" sldId="327"/>
            <ac:picMk id="13" creationId="{CF445752-1CB9-4596-9BC4-A79E7D491CA3}"/>
          </ac:picMkLst>
        </pc:picChg>
        <pc:picChg chg="add del mod">
          <ac:chgData name="Malhar Patel" userId="dc5e9079a4eb18ac" providerId="LiveId" clId="{4D018E94-11AF-4342-9DA0-39A08D17C063}" dt="2023-10-18T08:35:55.121" v="1801" actId="478"/>
          <ac:picMkLst>
            <pc:docMk/>
            <pc:sldMk cId="3262749667" sldId="327"/>
            <ac:picMk id="14" creationId="{FD747C13-35A8-4772-9892-43D1DFD43F34}"/>
          </ac:picMkLst>
        </pc:picChg>
        <pc:picChg chg="add del mod">
          <ac:chgData name="Malhar Patel" userId="dc5e9079a4eb18ac" providerId="LiveId" clId="{4D018E94-11AF-4342-9DA0-39A08D17C063}" dt="2023-10-18T08:35:58.065" v="1802" actId="478"/>
          <ac:picMkLst>
            <pc:docMk/>
            <pc:sldMk cId="3262749667" sldId="327"/>
            <ac:picMk id="15" creationId="{B377AAC0-35E8-4F94-8AE9-7ADF419EF6FD}"/>
          </ac:picMkLst>
        </pc:picChg>
        <pc:picChg chg="add del mod">
          <ac:chgData name="Malhar Patel" userId="dc5e9079a4eb18ac" providerId="LiveId" clId="{4D018E94-11AF-4342-9DA0-39A08D17C063}" dt="2023-10-18T08:36:02.901" v="1804" actId="478"/>
          <ac:picMkLst>
            <pc:docMk/>
            <pc:sldMk cId="3262749667" sldId="327"/>
            <ac:picMk id="16" creationId="{40E5411A-BF1A-40BC-82C7-B4DB04C55785}"/>
          </ac:picMkLst>
        </pc:picChg>
        <pc:picChg chg="add del mod">
          <ac:chgData name="Malhar Patel" userId="dc5e9079a4eb18ac" providerId="LiveId" clId="{4D018E94-11AF-4342-9DA0-39A08D17C063}" dt="2023-10-18T08:36:09.879" v="1805" actId="478"/>
          <ac:picMkLst>
            <pc:docMk/>
            <pc:sldMk cId="3262749667" sldId="327"/>
            <ac:picMk id="17" creationId="{FE981B68-9AD8-4BB1-8272-84D38819AC37}"/>
          </ac:picMkLst>
        </pc:picChg>
        <pc:picChg chg="add del mod">
          <ac:chgData name="Malhar Patel" userId="dc5e9079a4eb18ac" providerId="LiveId" clId="{4D018E94-11AF-4342-9DA0-39A08D17C063}" dt="2023-10-18T08:37:12.850" v="1830" actId="478"/>
          <ac:picMkLst>
            <pc:docMk/>
            <pc:sldMk cId="3262749667" sldId="327"/>
            <ac:picMk id="18" creationId="{29F711FB-035F-4479-85A6-692E7367DBBC}"/>
          </ac:picMkLst>
        </pc:picChg>
        <pc:picChg chg="add del mod">
          <ac:chgData name="Malhar Patel" userId="dc5e9079a4eb18ac" providerId="LiveId" clId="{4D018E94-11AF-4342-9DA0-39A08D17C063}" dt="2023-10-18T08:40:13.022" v="1881"/>
          <ac:picMkLst>
            <pc:docMk/>
            <pc:sldMk cId="3262749667" sldId="327"/>
            <ac:picMk id="19" creationId="{03F95E94-1283-C824-2D88-C3B3A79487E8}"/>
          </ac:picMkLst>
        </pc:picChg>
        <pc:picChg chg="add del mod">
          <ac:chgData name="Malhar Patel" userId="dc5e9079a4eb18ac" providerId="LiveId" clId="{4D018E94-11AF-4342-9DA0-39A08D17C063}" dt="2023-10-18T08:35:00.988" v="1799" actId="478"/>
          <ac:picMkLst>
            <pc:docMk/>
            <pc:sldMk cId="3262749667" sldId="327"/>
            <ac:picMk id="19" creationId="{8CC57F5B-15AF-4FE5-AD50-A12E3EE37FF9}"/>
          </ac:picMkLst>
        </pc:picChg>
        <pc:picChg chg="add del mod">
          <ac:chgData name="Malhar Patel" userId="dc5e9079a4eb18ac" providerId="LiveId" clId="{4D018E94-11AF-4342-9DA0-39A08D17C063}" dt="2023-10-18T08:37:08.138" v="1827" actId="478"/>
          <ac:picMkLst>
            <pc:docMk/>
            <pc:sldMk cId="3262749667" sldId="327"/>
            <ac:picMk id="20" creationId="{05C7CFA2-913C-4511-88BE-08625EEC7A11}"/>
          </ac:picMkLst>
        </pc:picChg>
        <pc:picChg chg="add del mod">
          <ac:chgData name="Malhar Patel" userId="dc5e9079a4eb18ac" providerId="LiveId" clId="{4D018E94-11AF-4342-9DA0-39A08D17C063}" dt="2023-10-18T08:37:10.991" v="1829" actId="478"/>
          <ac:picMkLst>
            <pc:docMk/>
            <pc:sldMk cId="3262749667" sldId="327"/>
            <ac:picMk id="21" creationId="{84AA7F20-5DA6-490D-90B7-47723C95DD94}"/>
          </ac:picMkLst>
        </pc:picChg>
        <pc:picChg chg="add del mod">
          <ac:chgData name="Malhar Patel" userId="dc5e9079a4eb18ac" providerId="LiveId" clId="{4D018E94-11AF-4342-9DA0-39A08D17C063}" dt="2023-10-18T08:37:10.147" v="1828" actId="478"/>
          <ac:picMkLst>
            <pc:docMk/>
            <pc:sldMk cId="3262749667" sldId="327"/>
            <ac:picMk id="22" creationId="{6BD3CFB0-057F-4AE2-9E89-2502611B6EF9}"/>
          </ac:picMkLst>
        </pc:picChg>
        <pc:picChg chg="add del mod">
          <ac:chgData name="Malhar Patel" userId="dc5e9079a4eb18ac" providerId="LiveId" clId="{4D018E94-11AF-4342-9DA0-39A08D17C063}" dt="2023-10-18T08:34:10.282" v="1788" actId="478"/>
          <ac:picMkLst>
            <pc:docMk/>
            <pc:sldMk cId="3262749667" sldId="327"/>
            <ac:picMk id="23" creationId="{BADE78EF-3558-4CFE-8FAB-A61FDB5EC174}"/>
          </ac:picMkLst>
        </pc:picChg>
        <pc:picChg chg="add del mod">
          <ac:chgData name="Malhar Patel" userId="dc5e9079a4eb18ac" providerId="LiveId" clId="{4D018E94-11AF-4342-9DA0-39A08D17C063}" dt="2023-10-18T08:34:05.952" v="1787" actId="478"/>
          <ac:picMkLst>
            <pc:docMk/>
            <pc:sldMk cId="3262749667" sldId="327"/>
            <ac:picMk id="24" creationId="{633A95F4-6738-424B-B93B-AB9ED63A583C}"/>
          </ac:picMkLst>
        </pc:picChg>
        <pc:picChg chg="add del mod">
          <ac:chgData name="Malhar Patel" userId="dc5e9079a4eb18ac" providerId="LiveId" clId="{4D018E94-11AF-4342-9DA0-39A08D17C063}" dt="2023-10-18T08:34:04.893" v="1786" actId="478"/>
          <ac:picMkLst>
            <pc:docMk/>
            <pc:sldMk cId="3262749667" sldId="327"/>
            <ac:picMk id="25" creationId="{20BEF8D4-EFC6-48B9-87F4-2BA169439A16}"/>
          </ac:picMkLst>
        </pc:picChg>
        <pc:picChg chg="add del mod">
          <ac:chgData name="Malhar Patel" userId="dc5e9079a4eb18ac" providerId="LiveId" clId="{4D018E94-11AF-4342-9DA0-39A08D17C063}" dt="2023-10-18T08:34:16.034" v="1790" actId="478"/>
          <ac:picMkLst>
            <pc:docMk/>
            <pc:sldMk cId="3262749667" sldId="327"/>
            <ac:picMk id="26" creationId="{FE6A7E05-1C64-4AB4-9571-28FC61EBF098}"/>
          </ac:picMkLst>
        </pc:picChg>
        <pc:picChg chg="add del mod">
          <ac:chgData name="Malhar Patel" userId="dc5e9079a4eb18ac" providerId="LiveId" clId="{4D018E94-11AF-4342-9DA0-39A08D17C063}" dt="2023-10-18T08:34:13.775" v="1789" actId="478"/>
          <ac:picMkLst>
            <pc:docMk/>
            <pc:sldMk cId="3262749667" sldId="327"/>
            <ac:picMk id="27" creationId="{B63F7442-E89F-466B-B64D-F824D1161002}"/>
          </ac:picMkLst>
        </pc:picChg>
        <pc:picChg chg="add del mod">
          <ac:chgData name="Malhar Patel" userId="dc5e9079a4eb18ac" providerId="LiveId" clId="{4D018E94-11AF-4342-9DA0-39A08D17C063}" dt="2023-10-18T08:34:00.717" v="1785" actId="478"/>
          <ac:picMkLst>
            <pc:docMk/>
            <pc:sldMk cId="3262749667" sldId="327"/>
            <ac:picMk id="28" creationId="{D77A6A4F-E087-4E1F-B410-052C39ECD91D}"/>
          </ac:picMkLst>
        </pc:picChg>
        <pc:picChg chg="add del mod">
          <ac:chgData name="Malhar Patel" userId="dc5e9079a4eb18ac" providerId="LiveId" clId="{4D018E94-11AF-4342-9DA0-39A08D17C063}" dt="2023-10-18T08:33:59.114" v="1784" actId="478"/>
          <ac:picMkLst>
            <pc:docMk/>
            <pc:sldMk cId="3262749667" sldId="327"/>
            <ac:picMk id="29" creationId="{9387401D-A270-4A22-9C1F-3EE4B1595461}"/>
          </ac:picMkLst>
        </pc:picChg>
        <pc:picChg chg="add del mod">
          <ac:chgData name="Malhar Patel" userId="dc5e9079a4eb18ac" providerId="LiveId" clId="{4D018E94-11AF-4342-9DA0-39A08D17C063}" dt="2023-10-18T08:34:18.561" v="1791" actId="478"/>
          <ac:picMkLst>
            <pc:docMk/>
            <pc:sldMk cId="3262749667" sldId="327"/>
            <ac:picMk id="30" creationId="{1F23DC28-191E-4D45-A86A-61940D8FB7A5}"/>
          </ac:picMkLst>
        </pc:picChg>
      </pc:sldChg>
      <pc:sldChg chg="addSp modSp add mod ord">
        <pc:chgData name="Malhar Patel" userId="dc5e9079a4eb18ac" providerId="LiveId" clId="{4D018E94-11AF-4342-9DA0-39A08D17C063}" dt="2023-10-19T22:40:32.476" v="2128"/>
        <pc:sldMkLst>
          <pc:docMk/>
          <pc:sldMk cId="1953633372" sldId="328"/>
        </pc:sldMkLst>
        <pc:spChg chg="mod">
          <ac:chgData name="Malhar Patel" userId="dc5e9079a4eb18ac" providerId="LiveId" clId="{4D018E94-11AF-4342-9DA0-39A08D17C063}" dt="2023-10-18T08:46:30.794" v="1982" actId="20577"/>
          <ac:spMkLst>
            <pc:docMk/>
            <pc:sldMk cId="1953633372" sldId="328"/>
            <ac:spMk id="2" creationId="{D344A9E0-A217-BCA3-330F-19EAA1810E49}"/>
          </ac:spMkLst>
        </pc:spChg>
        <pc:spChg chg="mod">
          <ac:chgData name="Malhar Patel" userId="dc5e9079a4eb18ac" providerId="LiveId" clId="{4D018E94-11AF-4342-9DA0-39A08D17C063}" dt="2023-10-18T08:53:31.405" v="2008" actId="20577"/>
          <ac:spMkLst>
            <pc:docMk/>
            <pc:sldMk cId="1953633372" sldId="328"/>
            <ac:spMk id="3" creationId="{ED3A2E53-0B81-8DB0-212D-25FEA74BA259}"/>
          </ac:spMkLst>
        </pc:spChg>
        <pc:spChg chg="add mod">
          <ac:chgData name="Malhar Patel" userId="dc5e9079a4eb18ac" providerId="LiveId" clId="{4D018E94-11AF-4342-9DA0-39A08D17C063}" dt="2023-10-19T22:35:12.867" v="2043" actId="14100"/>
          <ac:spMkLst>
            <pc:docMk/>
            <pc:sldMk cId="1953633372" sldId="328"/>
            <ac:spMk id="4" creationId="{66E52D18-647E-5B7E-9BF9-5E51F261B0B3}"/>
          </ac:spMkLst>
        </pc:spChg>
      </pc:sldChg>
      <pc:sldMasterChg chg="setBg modSldLayout">
        <pc:chgData name="Malhar Patel" userId="dc5e9079a4eb18ac" providerId="LiveId" clId="{4D018E94-11AF-4342-9DA0-39A08D17C063}" dt="2023-10-16T08:46:50.695" v="1437"/>
        <pc:sldMasterMkLst>
          <pc:docMk/>
          <pc:sldMasterMk cId="3054252815" sldId="2147483648"/>
        </pc:sldMasterMkLst>
        <pc:sldLayoutChg chg="setBg">
          <pc:chgData name="Malhar Patel" userId="dc5e9079a4eb18ac" providerId="LiveId" clId="{4D018E94-11AF-4342-9DA0-39A08D17C063}" dt="2023-10-16T08:46:50.695" v="1437"/>
          <pc:sldLayoutMkLst>
            <pc:docMk/>
            <pc:sldMasterMk cId="3054252815" sldId="2147483648"/>
            <pc:sldLayoutMk cId="3797591456" sldId="2147483649"/>
          </pc:sldLayoutMkLst>
        </pc:sldLayoutChg>
        <pc:sldLayoutChg chg="setBg">
          <pc:chgData name="Malhar Patel" userId="dc5e9079a4eb18ac" providerId="LiveId" clId="{4D018E94-11AF-4342-9DA0-39A08D17C063}" dt="2023-10-16T08:46:50.695" v="1437"/>
          <pc:sldLayoutMkLst>
            <pc:docMk/>
            <pc:sldMasterMk cId="3054252815" sldId="2147483648"/>
            <pc:sldLayoutMk cId="791168720" sldId="2147483651"/>
          </pc:sldLayoutMkLst>
        </pc:sldLayoutChg>
        <pc:sldLayoutChg chg="setBg">
          <pc:chgData name="Malhar Patel" userId="dc5e9079a4eb18ac" providerId="LiveId" clId="{4D018E94-11AF-4342-9DA0-39A08D17C063}" dt="2023-10-16T08:46:50.695" v="1437"/>
          <pc:sldLayoutMkLst>
            <pc:docMk/>
            <pc:sldMasterMk cId="3054252815" sldId="2147483648"/>
            <pc:sldLayoutMk cId="4278057648" sldId="2147483653"/>
          </pc:sldLayoutMkLst>
        </pc:sldLayoutChg>
        <pc:sldLayoutChg chg="setBg">
          <pc:chgData name="Malhar Patel" userId="dc5e9079a4eb18ac" providerId="LiveId" clId="{4D018E94-11AF-4342-9DA0-39A08D17C063}" dt="2023-10-16T08:46:50.695" v="1437"/>
          <pc:sldLayoutMkLst>
            <pc:docMk/>
            <pc:sldMasterMk cId="3054252815" sldId="2147483648"/>
            <pc:sldLayoutMk cId="415434355" sldId="2147483654"/>
          </pc:sldLayoutMkLst>
        </pc:sldLayoutChg>
        <pc:sldLayoutChg chg="setBg">
          <pc:chgData name="Malhar Patel" userId="dc5e9079a4eb18ac" providerId="LiveId" clId="{4D018E94-11AF-4342-9DA0-39A08D17C063}" dt="2023-10-16T08:46:50.695" v="1437"/>
          <pc:sldLayoutMkLst>
            <pc:docMk/>
            <pc:sldMasterMk cId="3054252815" sldId="2147483648"/>
            <pc:sldLayoutMk cId="3916245888" sldId="2147483655"/>
          </pc:sldLayoutMkLst>
        </pc:sldLayoutChg>
        <pc:sldLayoutChg chg="setBg">
          <pc:chgData name="Malhar Patel" userId="dc5e9079a4eb18ac" providerId="LiveId" clId="{4D018E94-11AF-4342-9DA0-39A08D17C063}" dt="2023-10-16T08:46:50.695" v="1437"/>
          <pc:sldLayoutMkLst>
            <pc:docMk/>
            <pc:sldMasterMk cId="3054252815" sldId="2147483648"/>
            <pc:sldLayoutMk cId="1201349291" sldId="2147483658"/>
          </pc:sldLayoutMkLst>
        </pc:sldLayoutChg>
        <pc:sldLayoutChg chg="setBg">
          <pc:chgData name="Malhar Patel" userId="dc5e9079a4eb18ac" providerId="LiveId" clId="{4D018E94-11AF-4342-9DA0-39A08D17C063}" dt="2023-10-16T08:46:50.695" v="1437"/>
          <pc:sldLayoutMkLst>
            <pc:docMk/>
            <pc:sldMasterMk cId="3054252815" sldId="2147483648"/>
            <pc:sldLayoutMk cId="748925606" sldId="2147483659"/>
          </pc:sldLayoutMkLst>
        </pc:sldLayoutChg>
        <pc:sldLayoutChg chg="setBg">
          <pc:chgData name="Malhar Patel" userId="dc5e9079a4eb18ac" providerId="LiveId" clId="{4D018E94-11AF-4342-9DA0-39A08D17C063}" dt="2023-10-16T08:46:50.695" v="1437"/>
          <pc:sldLayoutMkLst>
            <pc:docMk/>
            <pc:sldMasterMk cId="3054252815" sldId="2147483648"/>
            <pc:sldLayoutMk cId="388208483" sldId="2147483660"/>
          </pc:sldLayoutMkLst>
        </pc:sldLayoutChg>
        <pc:sldLayoutChg chg="setBg">
          <pc:chgData name="Malhar Patel" userId="dc5e9079a4eb18ac" providerId="LiveId" clId="{4D018E94-11AF-4342-9DA0-39A08D17C063}" dt="2023-10-16T08:46:50.695" v="1437"/>
          <pc:sldLayoutMkLst>
            <pc:docMk/>
            <pc:sldMasterMk cId="3054252815" sldId="2147483648"/>
            <pc:sldLayoutMk cId="2884380138" sldId="2147483661"/>
          </pc:sldLayoutMkLst>
        </pc:sldLayoutChg>
        <pc:sldLayoutChg chg="setBg">
          <pc:chgData name="Malhar Patel" userId="dc5e9079a4eb18ac" providerId="LiveId" clId="{4D018E94-11AF-4342-9DA0-39A08D17C063}" dt="2023-10-16T08:46:50.695" v="1437"/>
          <pc:sldLayoutMkLst>
            <pc:docMk/>
            <pc:sldMasterMk cId="3054252815" sldId="2147483648"/>
            <pc:sldLayoutMk cId="2266006856" sldId="2147483662"/>
          </pc:sldLayoutMkLst>
        </pc:sldLayoutChg>
        <pc:sldLayoutChg chg="setBg">
          <pc:chgData name="Malhar Patel" userId="dc5e9079a4eb18ac" providerId="LiveId" clId="{4D018E94-11AF-4342-9DA0-39A08D17C063}" dt="2023-10-16T08:46:50.695" v="1437"/>
          <pc:sldLayoutMkLst>
            <pc:docMk/>
            <pc:sldMasterMk cId="3054252815" sldId="2147483648"/>
            <pc:sldLayoutMk cId="3939377238" sldId="2147483663"/>
          </pc:sldLayoutMkLst>
        </pc:sldLayoutChg>
        <pc:sldLayoutChg chg="setBg">
          <pc:chgData name="Malhar Patel" userId="dc5e9079a4eb18ac" providerId="LiveId" clId="{4D018E94-11AF-4342-9DA0-39A08D17C063}" dt="2023-10-16T08:46:50.695" v="1437"/>
          <pc:sldLayoutMkLst>
            <pc:docMk/>
            <pc:sldMasterMk cId="3054252815" sldId="2147483648"/>
            <pc:sldLayoutMk cId="222061796" sldId="2147483664"/>
          </pc:sldLayoutMkLst>
        </pc:sldLayoutChg>
        <pc:sldLayoutChg chg="setBg">
          <pc:chgData name="Malhar Patel" userId="dc5e9079a4eb18ac" providerId="LiveId" clId="{4D018E94-11AF-4342-9DA0-39A08D17C063}" dt="2023-10-16T08:46:50.695" v="1437"/>
          <pc:sldLayoutMkLst>
            <pc:docMk/>
            <pc:sldMasterMk cId="3054252815" sldId="2147483648"/>
            <pc:sldLayoutMk cId="4248316883" sldId="2147483665"/>
          </pc:sldLayoutMkLst>
        </pc:sldLayoutChg>
        <pc:sldLayoutChg chg="setBg">
          <pc:chgData name="Malhar Patel" userId="dc5e9079a4eb18ac" providerId="LiveId" clId="{4D018E94-11AF-4342-9DA0-39A08D17C063}" dt="2023-10-16T08:46:50.695" v="1437"/>
          <pc:sldLayoutMkLst>
            <pc:docMk/>
            <pc:sldMasterMk cId="3054252815" sldId="2147483648"/>
            <pc:sldLayoutMk cId="2427231208" sldId="2147483666"/>
          </pc:sldLayoutMkLst>
        </pc:sldLayoutChg>
        <pc:sldLayoutChg chg="setBg">
          <pc:chgData name="Malhar Patel" userId="dc5e9079a4eb18ac" providerId="LiveId" clId="{4D018E94-11AF-4342-9DA0-39A08D17C063}" dt="2023-10-16T08:46:50.695" v="1437"/>
          <pc:sldLayoutMkLst>
            <pc:docMk/>
            <pc:sldMasterMk cId="3054252815" sldId="2147483648"/>
            <pc:sldLayoutMk cId="70235617" sldId="2147483667"/>
          </pc:sldLayoutMkLst>
        </pc:sldLayoutChg>
        <pc:sldLayoutChg chg="setBg">
          <pc:chgData name="Malhar Patel" userId="dc5e9079a4eb18ac" providerId="LiveId" clId="{4D018E94-11AF-4342-9DA0-39A08D17C063}" dt="2023-10-16T08:46:50.695" v="1437"/>
          <pc:sldLayoutMkLst>
            <pc:docMk/>
            <pc:sldMasterMk cId="3054252815" sldId="2147483648"/>
            <pc:sldLayoutMk cId="1274941928" sldId="2147483668"/>
          </pc:sldLayoutMkLst>
        </pc:sldLayoutChg>
        <pc:sldLayoutChg chg="setBg">
          <pc:chgData name="Malhar Patel" userId="dc5e9079a4eb18ac" providerId="LiveId" clId="{4D018E94-11AF-4342-9DA0-39A08D17C063}" dt="2023-10-16T08:46:50.695" v="1437"/>
          <pc:sldLayoutMkLst>
            <pc:docMk/>
            <pc:sldMasterMk cId="3054252815" sldId="2147483648"/>
            <pc:sldLayoutMk cId="4189090766" sldId="2147483669"/>
          </pc:sldLayoutMkLst>
        </pc:sldLayoutChg>
      </pc:sldMasterChg>
    </pc:docChg>
  </pc:docChgLst>
  <pc:docChgLst>
    <pc:chgData name="Malhar Patel" userId="dc5e9079a4eb18ac" providerId="LiveId" clId="{87304263-C437-408C-B0A8-4FDCD9F17BC9}"/>
    <pc:docChg chg="undo custSel addSld delSld modSld modMainMaster">
      <pc:chgData name="Malhar Patel" userId="dc5e9079a4eb18ac" providerId="LiveId" clId="{87304263-C437-408C-B0A8-4FDCD9F17BC9}" dt="2023-10-10T14:36:07.060" v="1589" actId="2696"/>
      <pc:docMkLst>
        <pc:docMk/>
      </pc:docMkLst>
      <pc:sldChg chg="setBg">
        <pc:chgData name="Malhar Patel" userId="dc5e9079a4eb18ac" providerId="LiveId" clId="{87304263-C437-408C-B0A8-4FDCD9F17BC9}" dt="2023-10-09T17:23:00.487" v="1478"/>
        <pc:sldMkLst>
          <pc:docMk/>
          <pc:sldMk cId="2397583386" sldId="295"/>
        </pc:sldMkLst>
      </pc:sldChg>
      <pc:sldChg chg="addSp modSp mod setBg">
        <pc:chgData name="Malhar Patel" userId="dc5e9079a4eb18ac" providerId="LiveId" clId="{87304263-C437-408C-B0A8-4FDCD9F17BC9}" dt="2023-10-09T17:23:00.487" v="1478"/>
        <pc:sldMkLst>
          <pc:docMk/>
          <pc:sldMk cId="295813893" sldId="296"/>
        </pc:sldMkLst>
        <pc:spChg chg="add mod">
          <ac:chgData name="Malhar Patel" userId="dc5e9079a4eb18ac" providerId="LiveId" clId="{87304263-C437-408C-B0A8-4FDCD9F17BC9}" dt="2023-10-05T17:55:26.657" v="659" actId="20577"/>
          <ac:spMkLst>
            <pc:docMk/>
            <pc:sldMk cId="295813893" sldId="296"/>
            <ac:spMk id="3" creationId="{9FAF6882-B0D9-48EE-3CB1-1274E1740F26}"/>
          </ac:spMkLst>
        </pc:spChg>
        <pc:spChg chg="add mod">
          <ac:chgData name="Malhar Patel" userId="dc5e9079a4eb18ac" providerId="LiveId" clId="{87304263-C437-408C-B0A8-4FDCD9F17BC9}" dt="2023-09-29T18:04:14.733" v="42" actId="12788"/>
          <ac:spMkLst>
            <pc:docMk/>
            <pc:sldMk cId="295813893" sldId="296"/>
            <ac:spMk id="4" creationId="{AD669EF4-30FD-47A5-D7DE-1C9F1FECA145}"/>
          </ac:spMkLst>
        </pc:spChg>
      </pc:sldChg>
      <pc:sldChg chg="addSp modSp mod setBg">
        <pc:chgData name="Malhar Patel" userId="dc5e9079a4eb18ac" providerId="LiveId" clId="{87304263-C437-408C-B0A8-4FDCD9F17BC9}" dt="2023-10-09T17:23:00.487" v="1478"/>
        <pc:sldMkLst>
          <pc:docMk/>
          <pc:sldMk cId="3045440510" sldId="297"/>
        </pc:sldMkLst>
        <pc:spChg chg="add mod">
          <ac:chgData name="Malhar Patel" userId="dc5e9079a4eb18ac" providerId="LiveId" clId="{87304263-C437-408C-B0A8-4FDCD9F17BC9}" dt="2023-09-29T18:05:05.335" v="71" actId="1076"/>
          <ac:spMkLst>
            <pc:docMk/>
            <pc:sldMk cId="3045440510" sldId="297"/>
            <ac:spMk id="2" creationId="{5008042F-06F4-3E11-F20A-BC7FFAA64636}"/>
          </ac:spMkLst>
        </pc:spChg>
        <pc:spChg chg="add mod">
          <ac:chgData name="Malhar Patel" userId="dc5e9079a4eb18ac" providerId="LiveId" clId="{87304263-C437-408C-B0A8-4FDCD9F17BC9}" dt="2023-10-05T18:21:50.340" v="740" actId="6549"/>
          <ac:spMkLst>
            <pc:docMk/>
            <pc:sldMk cId="3045440510" sldId="297"/>
            <ac:spMk id="4" creationId="{7B7FC6F8-28E9-E82D-E946-5F31B35BE406}"/>
          </ac:spMkLst>
        </pc:spChg>
      </pc:sldChg>
      <pc:sldChg chg="addSp delSp modSp del mod setBg">
        <pc:chgData name="Malhar Patel" userId="dc5e9079a4eb18ac" providerId="LiveId" clId="{87304263-C437-408C-B0A8-4FDCD9F17BC9}" dt="2023-10-10T14:36:07.060" v="1589" actId="2696"/>
        <pc:sldMkLst>
          <pc:docMk/>
          <pc:sldMk cId="418824005" sldId="298"/>
        </pc:sldMkLst>
        <pc:spChg chg="add mod">
          <ac:chgData name="Malhar Patel" userId="dc5e9079a4eb18ac" providerId="LiveId" clId="{87304263-C437-408C-B0A8-4FDCD9F17BC9}" dt="2023-09-29T18:09:13.250" v="120" actId="12788"/>
          <ac:spMkLst>
            <pc:docMk/>
            <pc:sldMk cId="418824005" sldId="298"/>
            <ac:spMk id="2" creationId="{9071BC80-CCB2-2EC6-716A-43076C042F2E}"/>
          </ac:spMkLst>
        </pc:spChg>
        <pc:spChg chg="add del mod">
          <ac:chgData name="Malhar Patel" userId="dc5e9079a4eb18ac" providerId="LiveId" clId="{87304263-C437-408C-B0A8-4FDCD9F17BC9}" dt="2023-10-10T14:35:51.677" v="1586" actId="21"/>
          <ac:spMkLst>
            <pc:docMk/>
            <pc:sldMk cId="418824005" sldId="298"/>
            <ac:spMk id="3" creationId="{FE54C365-76B5-5F3C-5EB0-C8F41F0BBC92}"/>
          </ac:spMkLst>
        </pc:spChg>
        <pc:spChg chg="add mod">
          <ac:chgData name="Malhar Patel" userId="dc5e9079a4eb18ac" providerId="LiveId" clId="{87304263-C437-408C-B0A8-4FDCD9F17BC9}" dt="2023-10-09T17:30:06.220" v="1582" actId="6549"/>
          <ac:spMkLst>
            <pc:docMk/>
            <pc:sldMk cId="418824005" sldId="298"/>
            <ac:spMk id="4" creationId="{F7343D96-47BE-2AE1-58BB-988FE87840B2}"/>
          </ac:spMkLst>
        </pc:spChg>
      </pc:sldChg>
      <pc:sldChg chg="addSp modSp mod setBg">
        <pc:chgData name="Malhar Patel" userId="dc5e9079a4eb18ac" providerId="LiveId" clId="{87304263-C437-408C-B0A8-4FDCD9F17BC9}" dt="2023-10-09T17:23:00.487" v="1478"/>
        <pc:sldMkLst>
          <pc:docMk/>
          <pc:sldMk cId="1367500407" sldId="299"/>
        </pc:sldMkLst>
        <pc:spChg chg="add mod">
          <ac:chgData name="Malhar Patel" userId="dc5e9079a4eb18ac" providerId="LiveId" clId="{87304263-C437-408C-B0A8-4FDCD9F17BC9}" dt="2023-10-05T18:02:47.798" v="689" actId="12788"/>
          <ac:spMkLst>
            <pc:docMk/>
            <pc:sldMk cId="1367500407" sldId="299"/>
            <ac:spMk id="2" creationId="{D344A9E0-A217-BCA3-330F-19EAA1810E49}"/>
          </ac:spMkLst>
        </pc:spChg>
        <pc:spChg chg="add mod">
          <ac:chgData name="Malhar Patel" userId="dc5e9079a4eb18ac" providerId="LiveId" clId="{87304263-C437-408C-B0A8-4FDCD9F17BC9}" dt="2023-10-05T18:02:30.512" v="685" actId="1076"/>
          <ac:spMkLst>
            <pc:docMk/>
            <pc:sldMk cId="1367500407" sldId="299"/>
            <ac:spMk id="3" creationId="{ED3A2E53-0B81-8DB0-212D-25FEA74BA259}"/>
          </ac:spMkLst>
        </pc:spChg>
      </pc:sldChg>
      <pc:sldChg chg="addSp modSp add del mod setBg">
        <pc:chgData name="Malhar Patel" userId="dc5e9079a4eb18ac" providerId="LiveId" clId="{87304263-C437-408C-B0A8-4FDCD9F17BC9}" dt="2023-10-09T17:31:02.290" v="1585" actId="2696"/>
        <pc:sldMkLst>
          <pc:docMk/>
          <pc:sldMk cId="1561625856" sldId="300"/>
        </pc:sldMkLst>
        <pc:spChg chg="add mod">
          <ac:chgData name="Malhar Patel" userId="dc5e9079a4eb18ac" providerId="LiveId" clId="{87304263-C437-408C-B0A8-4FDCD9F17BC9}" dt="2023-10-09T17:30:13.646" v="1583" actId="21"/>
          <ac:spMkLst>
            <pc:docMk/>
            <pc:sldMk cId="1561625856" sldId="300"/>
            <ac:spMk id="3" creationId="{3EFD005F-A182-09E6-BE55-B321AB515DA0}"/>
          </ac:spMkLst>
        </pc:spChg>
      </pc:sldChg>
      <pc:sldChg chg="add del">
        <pc:chgData name="Malhar Patel" userId="dc5e9079a4eb18ac" providerId="LiveId" clId="{87304263-C437-408C-B0A8-4FDCD9F17BC9}" dt="2023-10-03T08:00:22.855" v="394" actId="47"/>
        <pc:sldMkLst>
          <pc:docMk/>
          <pc:sldMk cId="37889319" sldId="301"/>
        </pc:sldMkLst>
      </pc:sldChg>
      <pc:sldChg chg="addSp delSp modSp add mod setBg">
        <pc:chgData name="Malhar Patel" userId="dc5e9079a4eb18ac" providerId="LiveId" clId="{87304263-C437-408C-B0A8-4FDCD9F17BC9}" dt="2023-10-10T14:35:58.492" v="1588" actId="478"/>
        <pc:sldMkLst>
          <pc:docMk/>
          <pc:sldMk cId="3685819806" sldId="301"/>
        </pc:sldMkLst>
        <pc:spChg chg="add del mod">
          <ac:chgData name="Malhar Patel" userId="dc5e9079a4eb18ac" providerId="LiveId" clId="{87304263-C437-408C-B0A8-4FDCD9F17BC9}" dt="2023-10-10T14:35:58.492" v="1588" actId="478"/>
          <ac:spMkLst>
            <pc:docMk/>
            <pc:sldMk cId="3685819806" sldId="301"/>
            <ac:spMk id="3" creationId="{77F5498E-2366-07DB-882B-32FE78A82665}"/>
          </ac:spMkLst>
        </pc:spChg>
        <pc:spChg chg="mod">
          <ac:chgData name="Malhar Patel" userId="dc5e9079a4eb18ac" providerId="LiveId" clId="{87304263-C437-408C-B0A8-4FDCD9F17BC9}" dt="2023-10-09T17:30:17.945" v="1584"/>
          <ac:spMkLst>
            <pc:docMk/>
            <pc:sldMk cId="3685819806" sldId="301"/>
            <ac:spMk id="4" creationId="{F7343D96-47BE-2AE1-58BB-988FE87840B2}"/>
          </ac:spMkLst>
        </pc:spChg>
      </pc:sldChg>
      <pc:sldChg chg="modSp add mod setBg">
        <pc:chgData name="Malhar Patel" userId="dc5e9079a4eb18ac" providerId="LiveId" clId="{87304263-C437-408C-B0A8-4FDCD9F17BC9}" dt="2023-10-09T17:23:00.487" v="1478"/>
        <pc:sldMkLst>
          <pc:docMk/>
          <pc:sldMk cId="3248984741" sldId="302"/>
        </pc:sldMkLst>
        <pc:spChg chg="mod">
          <ac:chgData name="Malhar Patel" userId="dc5e9079a4eb18ac" providerId="LiveId" clId="{87304263-C437-408C-B0A8-4FDCD9F17BC9}" dt="2023-10-05T18:07:42.274" v="691" actId="20577"/>
          <ac:spMkLst>
            <pc:docMk/>
            <pc:sldMk cId="3248984741" sldId="302"/>
            <ac:spMk id="3" creationId="{ED3A2E53-0B81-8DB0-212D-25FEA74BA259}"/>
          </ac:spMkLst>
        </pc:spChg>
      </pc:sldChg>
      <pc:sldChg chg="add del">
        <pc:chgData name="Malhar Patel" userId="dc5e9079a4eb18ac" providerId="LiveId" clId="{87304263-C437-408C-B0A8-4FDCD9F17BC9}" dt="2023-10-03T08:00:22.855" v="394" actId="47"/>
        <pc:sldMkLst>
          <pc:docMk/>
          <pc:sldMk cId="3484014322" sldId="302"/>
        </pc:sldMkLst>
      </pc:sldChg>
      <pc:sldChg chg="add del">
        <pc:chgData name="Malhar Patel" userId="dc5e9079a4eb18ac" providerId="LiveId" clId="{87304263-C437-408C-B0A8-4FDCD9F17BC9}" dt="2023-10-03T08:00:22.855" v="394" actId="47"/>
        <pc:sldMkLst>
          <pc:docMk/>
          <pc:sldMk cId="1883524594" sldId="303"/>
        </pc:sldMkLst>
      </pc:sldChg>
      <pc:sldChg chg="modSp add mod setBg">
        <pc:chgData name="Malhar Patel" userId="dc5e9079a4eb18ac" providerId="LiveId" clId="{87304263-C437-408C-B0A8-4FDCD9F17BC9}" dt="2023-10-09T17:23:00.487" v="1478"/>
        <pc:sldMkLst>
          <pc:docMk/>
          <pc:sldMk cId="3434876126" sldId="303"/>
        </pc:sldMkLst>
        <pc:spChg chg="mod">
          <ac:chgData name="Malhar Patel" userId="dc5e9079a4eb18ac" providerId="LiveId" clId="{87304263-C437-408C-B0A8-4FDCD9F17BC9}" dt="2023-10-05T18:08:10.527" v="699" actId="20577"/>
          <ac:spMkLst>
            <pc:docMk/>
            <pc:sldMk cId="3434876126" sldId="303"/>
            <ac:spMk id="2" creationId="{D344A9E0-A217-BCA3-330F-19EAA1810E49}"/>
          </ac:spMkLst>
        </pc:spChg>
        <pc:spChg chg="mod">
          <ac:chgData name="Malhar Patel" userId="dc5e9079a4eb18ac" providerId="LiveId" clId="{87304263-C437-408C-B0A8-4FDCD9F17BC9}" dt="2023-10-07T09:37:31.419" v="1191" actId="2710"/>
          <ac:spMkLst>
            <pc:docMk/>
            <pc:sldMk cId="3434876126" sldId="303"/>
            <ac:spMk id="3" creationId="{ED3A2E53-0B81-8DB0-212D-25FEA74BA259}"/>
          </ac:spMkLst>
        </pc:spChg>
      </pc:sldChg>
      <pc:sldChg chg="add del">
        <pc:chgData name="Malhar Patel" userId="dc5e9079a4eb18ac" providerId="LiveId" clId="{87304263-C437-408C-B0A8-4FDCD9F17BC9}" dt="2023-10-03T08:00:22.855" v="394" actId="47"/>
        <pc:sldMkLst>
          <pc:docMk/>
          <pc:sldMk cId="416484829" sldId="304"/>
        </pc:sldMkLst>
      </pc:sldChg>
      <pc:sldChg chg="modSp add mod setBg">
        <pc:chgData name="Malhar Patel" userId="dc5e9079a4eb18ac" providerId="LiveId" clId="{87304263-C437-408C-B0A8-4FDCD9F17BC9}" dt="2023-10-09T17:23:00.487" v="1478"/>
        <pc:sldMkLst>
          <pc:docMk/>
          <pc:sldMk cId="2387485155" sldId="304"/>
        </pc:sldMkLst>
        <pc:spChg chg="mod">
          <ac:chgData name="Malhar Patel" userId="dc5e9079a4eb18ac" providerId="LiveId" clId="{87304263-C437-408C-B0A8-4FDCD9F17BC9}" dt="2023-10-05T18:22:51.143" v="801" actId="255"/>
          <ac:spMkLst>
            <pc:docMk/>
            <pc:sldMk cId="2387485155" sldId="304"/>
            <ac:spMk id="2" creationId="{D344A9E0-A217-BCA3-330F-19EAA1810E49}"/>
          </ac:spMkLst>
        </pc:spChg>
        <pc:spChg chg="mod">
          <ac:chgData name="Malhar Patel" userId="dc5e9079a4eb18ac" providerId="LiveId" clId="{87304263-C437-408C-B0A8-4FDCD9F17BC9}" dt="2023-10-05T18:23:04.036" v="804" actId="255"/>
          <ac:spMkLst>
            <pc:docMk/>
            <pc:sldMk cId="2387485155" sldId="304"/>
            <ac:spMk id="3" creationId="{ED3A2E53-0B81-8DB0-212D-25FEA74BA259}"/>
          </ac:spMkLst>
        </pc:spChg>
      </pc:sldChg>
      <pc:sldChg chg="modSp add mod setBg">
        <pc:chgData name="Malhar Patel" userId="dc5e9079a4eb18ac" providerId="LiveId" clId="{87304263-C437-408C-B0A8-4FDCD9F17BC9}" dt="2023-10-09T17:23:00.487" v="1478"/>
        <pc:sldMkLst>
          <pc:docMk/>
          <pc:sldMk cId="1939449539" sldId="305"/>
        </pc:sldMkLst>
        <pc:spChg chg="mod">
          <ac:chgData name="Malhar Patel" userId="dc5e9079a4eb18ac" providerId="LiveId" clId="{87304263-C437-408C-B0A8-4FDCD9F17BC9}" dt="2023-10-05T18:41:11.829" v="897" actId="20577"/>
          <ac:spMkLst>
            <pc:docMk/>
            <pc:sldMk cId="1939449539" sldId="305"/>
            <ac:spMk id="2" creationId="{D344A9E0-A217-BCA3-330F-19EAA1810E49}"/>
          </ac:spMkLst>
        </pc:spChg>
        <pc:spChg chg="mod">
          <ac:chgData name="Malhar Patel" userId="dc5e9079a4eb18ac" providerId="LiveId" clId="{87304263-C437-408C-B0A8-4FDCD9F17BC9}" dt="2023-10-05T18:42:09.329" v="926" actId="1036"/>
          <ac:spMkLst>
            <pc:docMk/>
            <pc:sldMk cId="1939449539" sldId="305"/>
            <ac:spMk id="3" creationId="{ED3A2E53-0B81-8DB0-212D-25FEA74BA259}"/>
          </ac:spMkLst>
        </pc:spChg>
      </pc:sldChg>
      <pc:sldChg chg="modSp add mod setBg">
        <pc:chgData name="Malhar Patel" userId="dc5e9079a4eb18ac" providerId="LiveId" clId="{87304263-C437-408C-B0A8-4FDCD9F17BC9}" dt="2023-10-09T17:23:00.487" v="1478"/>
        <pc:sldMkLst>
          <pc:docMk/>
          <pc:sldMk cId="172862246" sldId="306"/>
        </pc:sldMkLst>
        <pc:spChg chg="mod">
          <ac:chgData name="Malhar Patel" userId="dc5e9079a4eb18ac" providerId="LiveId" clId="{87304263-C437-408C-B0A8-4FDCD9F17BC9}" dt="2023-10-07T09:38:12.211" v="1197" actId="113"/>
          <ac:spMkLst>
            <pc:docMk/>
            <pc:sldMk cId="172862246" sldId="306"/>
            <ac:spMk id="3" creationId="{ED3A2E53-0B81-8DB0-212D-25FEA74BA259}"/>
          </ac:spMkLst>
        </pc:spChg>
      </pc:sldChg>
      <pc:sldChg chg="modSp add del mod">
        <pc:chgData name="Malhar Patel" userId="dc5e9079a4eb18ac" providerId="LiveId" clId="{87304263-C437-408C-B0A8-4FDCD9F17BC9}" dt="2023-10-05T18:47:27.055" v="1119" actId="47"/>
        <pc:sldMkLst>
          <pc:docMk/>
          <pc:sldMk cId="2899527046" sldId="307"/>
        </pc:sldMkLst>
        <pc:spChg chg="mod">
          <ac:chgData name="Malhar Patel" userId="dc5e9079a4eb18ac" providerId="LiveId" clId="{87304263-C437-408C-B0A8-4FDCD9F17BC9}" dt="2023-10-05T18:44:17.119" v="1053" actId="1036"/>
          <ac:spMkLst>
            <pc:docMk/>
            <pc:sldMk cId="2899527046" sldId="307"/>
            <ac:spMk id="2" creationId="{D344A9E0-A217-BCA3-330F-19EAA1810E49}"/>
          </ac:spMkLst>
        </pc:spChg>
        <pc:spChg chg="mod">
          <ac:chgData name="Malhar Patel" userId="dc5e9079a4eb18ac" providerId="LiveId" clId="{87304263-C437-408C-B0A8-4FDCD9F17BC9}" dt="2023-10-05T18:44:05.102" v="1039" actId="1076"/>
          <ac:spMkLst>
            <pc:docMk/>
            <pc:sldMk cId="2899527046" sldId="307"/>
            <ac:spMk id="3" creationId="{ED3A2E53-0B81-8DB0-212D-25FEA74BA259}"/>
          </ac:spMkLst>
        </pc:spChg>
      </pc:sldChg>
      <pc:sldChg chg="modSp add mod setBg">
        <pc:chgData name="Malhar Patel" userId="dc5e9079a4eb18ac" providerId="LiveId" clId="{87304263-C437-408C-B0A8-4FDCD9F17BC9}" dt="2023-10-09T17:23:00.487" v="1478"/>
        <pc:sldMkLst>
          <pc:docMk/>
          <pc:sldMk cId="3376750560" sldId="308"/>
        </pc:sldMkLst>
        <pc:spChg chg="mod">
          <ac:chgData name="Malhar Patel" userId="dc5e9079a4eb18ac" providerId="LiveId" clId="{87304263-C437-408C-B0A8-4FDCD9F17BC9}" dt="2023-10-05T18:47:20.985" v="1118" actId="20577"/>
          <ac:spMkLst>
            <pc:docMk/>
            <pc:sldMk cId="3376750560" sldId="308"/>
            <ac:spMk id="3" creationId="{ED3A2E53-0B81-8DB0-212D-25FEA74BA259}"/>
          </ac:spMkLst>
        </pc:spChg>
      </pc:sldChg>
      <pc:sldChg chg="modSp add mod setBg">
        <pc:chgData name="Malhar Patel" userId="dc5e9079a4eb18ac" providerId="LiveId" clId="{87304263-C437-408C-B0A8-4FDCD9F17BC9}" dt="2023-10-09T17:23:00.487" v="1478"/>
        <pc:sldMkLst>
          <pc:docMk/>
          <pc:sldMk cId="2201446903" sldId="309"/>
        </pc:sldMkLst>
        <pc:spChg chg="mod">
          <ac:chgData name="Malhar Patel" userId="dc5e9079a4eb18ac" providerId="LiveId" clId="{87304263-C437-408C-B0A8-4FDCD9F17BC9}" dt="2023-10-05T18:48:06.268" v="1146" actId="12788"/>
          <ac:spMkLst>
            <pc:docMk/>
            <pc:sldMk cId="2201446903" sldId="309"/>
            <ac:spMk id="2" creationId="{D344A9E0-A217-BCA3-330F-19EAA1810E49}"/>
          </ac:spMkLst>
        </pc:spChg>
        <pc:spChg chg="mod">
          <ac:chgData name="Malhar Patel" userId="dc5e9079a4eb18ac" providerId="LiveId" clId="{87304263-C437-408C-B0A8-4FDCD9F17BC9}" dt="2023-10-05T18:50:46.178" v="1190" actId="113"/>
          <ac:spMkLst>
            <pc:docMk/>
            <pc:sldMk cId="2201446903" sldId="309"/>
            <ac:spMk id="3" creationId="{ED3A2E53-0B81-8DB0-212D-25FEA74BA259}"/>
          </ac:spMkLst>
        </pc:spChg>
      </pc:sldChg>
      <pc:sldMasterChg chg="setBg modSldLayout">
        <pc:chgData name="Malhar Patel" userId="dc5e9079a4eb18ac" providerId="LiveId" clId="{87304263-C437-408C-B0A8-4FDCD9F17BC9}" dt="2023-10-09T17:23:00.487" v="1478"/>
        <pc:sldMasterMkLst>
          <pc:docMk/>
          <pc:sldMasterMk cId="3054252815" sldId="2147483648"/>
        </pc:sldMasterMkLst>
        <pc:sldLayoutChg chg="setBg">
          <pc:chgData name="Malhar Patel" userId="dc5e9079a4eb18ac" providerId="LiveId" clId="{87304263-C437-408C-B0A8-4FDCD9F17BC9}" dt="2023-10-09T17:23:00.487" v="1478"/>
          <pc:sldLayoutMkLst>
            <pc:docMk/>
            <pc:sldMasterMk cId="3054252815" sldId="2147483648"/>
            <pc:sldLayoutMk cId="3797591456" sldId="2147483649"/>
          </pc:sldLayoutMkLst>
        </pc:sldLayoutChg>
        <pc:sldLayoutChg chg="setBg">
          <pc:chgData name="Malhar Patel" userId="dc5e9079a4eb18ac" providerId="LiveId" clId="{87304263-C437-408C-B0A8-4FDCD9F17BC9}" dt="2023-10-09T17:23:00.487" v="1478"/>
          <pc:sldLayoutMkLst>
            <pc:docMk/>
            <pc:sldMasterMk cId="3054252815" sldId="2147483648"/>
            <pc:sldLayoutMk cId="791168720" sldId="2147483651"/>
          </pc:sldLayoutMkLst>
        </pc:sldLayoutChg>
        <pc:sldLayoutChg chg="setBg">
          <pc:chgData name="Malhar Patel" userId="dc5e9079a4eb18ac" providerId="LiveId" clId="{87304263-C437-408C-B0A8-4FDCD9F17BC9}" dt="2023-10-09T17:23:00.487" v="1478"/>
          <pc:sldLayoutMkLst>
            <pc:docMk/>
            <pc:sldMasterMk cId="3054252815" sldId="2147483648"/>
            <pc:sldLayoutMk cId="4278057648" sldId="2147483653"/>
          </pc:sldLayoutMkLst>
        </pc:sldLayoutChg>
        <pc:sldLayoutChg chg="setBg">
          <pc:chgData name="Malhar Patel" userId="dc5e9079a4eb18ac" providerId="LiveId" clId="{87304263-C437-408C-B0A8-4FDCD9F17BC9}" dt="2023-10-09T17:23:00.487" v="1478"/>
          <pc:sldLayoutMkLst>
            <pc:docMk/>
            <pc:sldMasterMk cId="3054252815" sldId="2147483648"/>
            <pc:sldLayoutMk cId="415434355" sldId="2147483654"/>
          </pc:sldLayoutMkLst>
        </pc:sldLayoutChg>
        <pc:sldLayoutChg chg="setBg">
          <pc:chgData name="Malhar Patel" userId="dc5e9079a4eb18ac" providerId="LiveId" clId="{87304263-C437-408C-B0A8-4FDCD9F17BC9}" dt="2023-10-09T17:23:00.487" v="1478"/>
          <pc:sldLayoutMkLst>
            <pc:docMk/>
            <pc:sldMasterMk cId="3054252815" sldId="2147483648"/>
            <pc:sldLayoutMk cId="3916245888" sldId="2147483655"/>
          </pc:sldLayoutMkLst>
        </pc:sldLayoutChg>
        <pc:sldLayoutChg chg="setBg">
          <pc:chgData name="Malhar Patel" userId="dc5e9079a4eb18ac" providerId="LiveId" clId="{87304263-C437-408C-B0A8-4FDCD9F17BC9}" dt="2023-10-09T17:23:00.487" v="1478"/>
          <pc:sldLayoutMkLst>
            <pc:docMk/>
            <pc:sldMasterMk cId="3054252815" sldId="2147483648"/>
            <pc:sldLayoutMk cId="1201349291" sldId="2147483658"/>
          </pc:sldLayoutMkLst>
        </pc:sldLayoutChg>
        <pc:sldLayoutChg chg="setBg">
          <pc:chgData name="Malhar Patel" userId="dc5e9079a4eb18ac" providerId="LiveId" clId="{87304263-C437-408C-B0A8-4FDCD9F17BC9}" dt="2023-10-09T17:23:00.487" v="1478"/>
          <pc:sldLayoutMkLst>
            <pc:docMk/>
            <pc:sldMasterMk cId="3054252815" sldId="2147483648"/>
            <pc:sldLayoutMk cId="748925606" sldId="2147483659"/>
          </pc:sldLayoutMkLst>
        </pc:sldLayoutChg>
        <pc:sldLayoutChg chg="setBg">
          <pc:chgData name="Malhar Patel" userId="dc5e9079a4eb18ac" providerId="LiveId" clId="{87304263-C437-408C-B0A8-4FDCD9F17BC9}" dt="2023-10-09T17:23:00.487" v="1478"/>
          <pc:sldLayoutMkLst>
            <pc:docMk/>
            <pc:sldMasterMk cId="3054252815" sldId="2147483648"/>
            <pc:sldLayoutMk cId="388208483" sldId="2147483660"/>
          </pc:sldLayoutMkLst>
        </pc:sldLayoutChg>
        <pc:sldLayoutChg chg="setBg">
          <pc:chgData name="Malhar Patel" userId="dc5e9079a4eb18ac" providerId="LiveId" clId="{87304263-C437-408C-B0A8-4FDCD9F17BC9}" dt="2023-10-09T17:23:00.487" v="1478"/>
          <pc:sldLayoutMkLst>
            <pc:docMk/>
            <pc:sldMasterMk cId="3054252815" sldId="2147483648"/>
            <pc:sldLayoutMk cId="2884380138" sldId="2147483661"/>
          </pc:sldLayoutMkLst>
        </pc:sldLayoutChg>
        <pc:sldLayoutChg chg="setBg">
          <pc:chgData name="Malhar Patel" userId="dc5e9079a4eb18ac" providerId="LiveId" clId="{87304263-C437-408C-B0A8-4FDCD9F17BC9}" dt="2023-10-09T17:23:00.487" v="1478"/>
          <pc:sldLayoutMkLst>
            <pc:docMk/>
            <pc:sldMasterMk cId="3054252815" sldId="2147483648"/>
            <pc:sldLayoutMk cId="2266006856" sldId="2147483662"/>
          </pc:sldLayoutMkLst>
        </pc:sldLayoutChg>
        <pc:sldLayoutChg chg="setBg">
          <pc:chgData name="Malhar Patel" userId="dc5e9079a4eb18ac" providerId="LiveId" clId="{87304263-C437-408C-B0A8-4FDCD9F17BC9}" dt="2023-10-09T17:23:00.487" v="1478"/>
          <pc:sldLayoutMkLst>
            <pc:docMk/>
            <pc:sldMasterMk cId="3054252815" sldId="2147483648"/>
            <pc:sldLayoutMk cId="3939377238" sldId="2147483663"/>
          </pc:sldLayoutMkLst>
        </pc:sldLayoutChg>
        <pc:sldLayoutChg chg="setBg">
          <pc:chgData name="Malhar Patel" userId="dc5e9079a4eb18ac" providerId="LiveId" clId="{87304263-C437-408C-B0A8-4FDCD9F17BC9}" dt="2023-10-09T17:23:00.487" v="1478"/>
          <pc:sldLayoutMkLst>
            <pc:docMk/>
            <pc:sldMasterMk cId="3054252815" sldId="2147483648"/>
            <pc:sldLayoutMk cId="222061796" sldId="2147483664"/>
          </pc:sldLayoutMkLst>
        </pc:sldLayoutChg>
        <pc:sldLayoutChg chg="setBg">
          <pc:chgData name="Malhar Patel" userId="dc5e9079a4eb18ac" providerId="LiveId" clId="{87304263-C437-408C-B0A8-4FDCD9F17BC9}" dt="2023-10-09T17:23:00.487" v="1478"/>
          <pc:sldLayoutMkLst>
            <pc:docMk/>
            <pc:sldMasterMk cId="3054252815" sldId="2147483648"/>
            <pc:sldLayoutMk cId="4248316883" sldId="2147483665"/>
          </pc:sldLayoutMkLst>
        </pc:sldLayoutChg>
        <pc:sldLayoutChg chg="setBg">
          <pc:chgData name="Malhar Patel" userId="dc5e9079a4eb18ac" providerId="LiveId" clId="{87304263-C437-408C-B0A8-4FDCD9F17BC9}" dt="2023-10-09T17:23:00.487" v="1478"/>
          <pc:sldLayoutMkLst>
            <pc:docMk/>
            <pc:sldMasterMk cId="3054252815" sldId="2147483648"/>
            <pc:sldLayoutMk cId="2427231208" sldId="2147483666"/>
          </pc:sldLayoutMkLst>
        </pc:sldLayoutChg>
        <pc:sldLayoutChg chg="setBg">
          <pc:chgData name="Malhar Patel" userId="dc5e9079a4eb18ac" providerId="LiveId" clId="{87304263-C437-408C-B0A8-4FDCD9F17BC9}" dt="2023-10-09T17:23:00.487" v="1478"/>
          <pc:sldLayoutMkLst>
            <pc:docMk/>
            <pc:sldMasterMk cId="3054252815" sldId="2147483648"/>
            <pc:sldLayoutMk cId="70235617" sldId="2147483667"/>
          </pc:sldLayoutMkLst>
        </pc:sldLayoutChg>
        <pc:sldLayoutChg chg="setBg">
          <pc:chgData name="Malhar Patel" userId="dc5e9079a4eb18ac" providerId="LiveId" clId="{87304263-C437-408C-B0A8-4FDCD9F17BC9}" dt="2023-10-09T17:23:00.487" v="1478"/>
          <pc:sldLayoutMkLst>
            <pc:docMk/>
            <pc:sldMasterMk cId="3054252815" sldId="2147483648"/>
            <pc:sldLayoutMk cId="1274941928" sldId="2147483668"/>
          </pc:sldLayoutMkLst>
        </pc:sldLayoutChg>
        <pc:sldLayoutChg chg="setBg">
          <pc:chgData name="Malhar Patel" userId="dc5e9079a4eb18ac" providerId="LiveId" clId="{87304263-C437-408C-B0A8-4FDCD9F17BC9}" dt="2023-10-09T17:23:00.487" v="1478"/>
          <pc:sldLayoutMkLst>
            <pc:docMk/>
            <pc:sldMasterMk cId="3054252815" sldId="2147483648"/>
            <pc:sldLayoutMk cId="4189090766" sldId="21474836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8102F-BFA3-4357-9FA0-3A064E6F1B5A}" type="datetimeFigureOut">
              <a:rPr lang="en-US" smtClean="0"/>
              <a:t>10/20/2023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D3DFC-11A7-4DDF-8AEE-A5ACE051EBF3}" type="slidenum">
              <a:rPr lang="en-US" smtClean="0"/>
              <a:t>‹#›</a:t>
            </a:fld>
            <a:endParaRPr lang="en-US" dirty="0"/>
          </a:p>
        </p:txBody>
      </p:sp>
    </p:spTree>
    <p:extLst>
      <p:ext uri="{BB962C8B-B14F-4D97-AF65-F5344CB8AC3E}">
        <p14:creationId xmlns:p14="http://schemas.microsoft.com/office/powerpoint/2010/main" val="240300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463040" y="2240280"/>
            <a:ext cx="4873752" cy="1709928"/>
          </a:xfrm>
        </p:spPr>
        <p:txBody>
          <a:bodyPr anchor="b">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463040" y="4014216"/>
            <a:ext cx="4873752" cy="630936"/>
          </a:xfrm>
        </p:spPr>
        <p:txBody>
          <a:bodyPr>
            <a:noAutofit/>
          </a:bodyPr>
          <a:lstStyle>
            <a:lvl1pPr marL="54864" indent="0" algn="l">
              <a:lnSpc>
                <a:spcPct val="120000"/>
              </a:lnSpc>
              <a:spcBef>
                <a:spcPts val="0"/>
              </a:spcBef>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7246779" y="812292"/>
            <a:ext cx="383462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379759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8" name="Google Shape;1251;p56">
            <a:extLst>
              <a:ext uri="{FF2B5EF4-FFF2-40B4-BE49-F238E27FC236}">
                <a16:creationId xmlns:a16="http://schemas.microsoft.com/office/drawing/2014/main" id="{5BDBB369-4213-AA70-D2DD-33F4E9E1F195}"/>
              </a:ext>
            </a:extLst>
          </p:cNvPr>
          <p:cNvSpPr/>
          <p:nvPr userDrawn="1"/>
        </p:nvSpPr>
        <p:spPr>
          <a:xfrm>
            <a:off x="1072604" y="2550039"/>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3BF27898-0ACC-24EB-589A-96F29C94157A}"/>
              </a:ext>
            </a:extLst>
          </p:cNvPr>
          <p:cNvSpPr/>
          <p:nvPr userDrawn="1"/>
        </p:nvSpPr>
        <p:spPr>
          <a:xfrm>
            <a:off x="3235665" y="2522510"/>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62CA34BE-87A5-8F47-C395-886E6870CF67}"/>
              </a:ext>
            </a:extLst>
          </p:cNvPr>
          <p:cNvSpPr/>
          <p:nvPr userDrawn="1"/>
        </p:nvSpPr>
        <p:spPr>
          <a:xfrm>
            <a:off x="5415148" y="2513962"/>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E432D5F8-7F62-B5A0-F3AC-814BFBEEB0ED}"/>
              </a:ext>
            </a:extLst>
          </p:cNvPr>
          <p:cNvSpPr/>
          <p:nvPr userDrawn="1"/>
        </p:nvSpPr>
        <p:spPr>
          <a:xfrm>
            <a:off x="7530416" y="2524926"/>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FBCE3915-CF40-BF29-2DBB-D9F447CC7555}"/>
              </a:ext>
            </a:extLst>
          </p:cNvPr>
          <p:cNvSpPr/>
          <p:nvPr userDrawn="1"/>
        </p:nvSpPr>
        <p:spPr>
          <a:xfrm>
            <a:off x="9709899" y="2516378"/>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Text Placeholder 19">
            <a:extLst>
              <a:ext uri="{FF2B5EF4-FFF2-40B4-BE49-F238E27FC236}">
                <a16:creationId xmlns:a16="http://schemas.microsoft.com/office/drawing/2014/main" id="{811789E5-14E6-E7AB-C9D8-6E51B4544B23}"/>
              </a:ext>
            </a:extLst>
          </p:cNvPr>
          <p:cNvSpPr>
            <a:spLocks noGrp="1"/>
          </p:cNvSpPr>
          <p:nvPr>
            <p:ph type="body" sz="quarter" idx="13" hasCustomPrompt="1"/>
          </p:nvPr>
        </p:nvSpPr>
        <p:spPr>
          <a:xfrm>
            <a:off x="98672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2" name="Text Placeholder 19">
            <a:extLst>
              <a:ext uri="{FF2B5EF4-FFF2-40B4-BE49-F238E27FC236}">
                <a16:creationId xmlns:a16="http://schemas.microsoft.com/office/drawing/2014/main" id="{AC40220B-3ED2-1841-92D5-C0056EF47402}"/>
              </a:ext>
            </a:extLst>
          </p:cNvPr>
          <p:cNvSpPr>
            <a:spLocks noGrp="1"/>
          </p:cNvSpPr>
          <p:nvPr>
            <p:ph type="body" sz="quarter" idx="14" hasCustomPrompt="1"/>
          </p:nvPr>
        </p:nvSpPr>
        <p:spPr>
          <a:xfrm>
            <a:off x="3154680"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3" name="Text Placeholder 19">
            <a:extLst>
              <a:ext uri="{FF2B5EF4-FFF2-40B4-BE49-F238E27FC236}">
                <a16:creationId xmlns:a16="http://schemas.microsoft.com/office/drawing/2014/main" id="{B8BC651C-16ED-1741-08D3-8BA2D618C650}"/>
              </a:ext>
            </a:extLst>
          </p:cNvPr>
          <p:cNvSpPr>
            <a:spLocks noGrp="1"/>
          </p:cNvSpPr>
          <p:nvPr>
            <p:ph type="body" sz="quarter" idx="15" hasCustomPrompt="1"/>
          </p:nvPr>
        </p:nvSpPr>
        <p:spPr>
          <a:xfrm>
            <a:off x="533095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4" name="Text Placeholder 19">
            <a:extLst>
              <a:ext uri="{FF2B5EF4-FFF2-40B4-BE49-F238E27FC236}">
                <a16:creationId xmlns:a16="http://schemas.microsoft.com/office/drawing/2014/main" id="{B42AFC50-5862-D501-9586-4A96D4DA667F}"/>
              </a:ext>
            </a:extLst>
          </p:cNvPr>
          <p:cNvSpPr>
            <a:spLocks noGrp="1"/>
          </p:cNvSpPr>
          <p:nvPr>
            <p:ph type="body" sz="quarter" idx="16" hasCustomPrompt="1"/>
          </p:nvPr>
        </p:nvSpPr>
        <p:spPr>
          <a:xfrm>
            <a:off x="744321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5" name="Text Placeholder 19">
            <a:extLst>
              <a:ext uri="{FF2B5EF4-FFF2-40B4-BE49-F238E27FC236}">
                <a16:creationId xmlns:a16="http://schemas.microsoft.com/office/drawing/2014/main" id="{45772425-B358-35A8-C707-76C81B500EDA}"/>
              </a:ext>
            </a:extLst>
          </p:cNvPr>
          <p:cNvSpPr>
            <a:spLocks noGrp="1"/>
          </p:cNvSpPr>
          <p:nvPr>
            <p:ph type="body" sz="quarter" idx="17" hasCustomPrompt="1"/>
          </p:nvPr>
        </p:nvSpPr>
        <p:spPr>
          <a:xfrm>
            <a:off x="962863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7" name="Text Placeholder 26">
            <a:extLst>
              <a:ext uri="{FF2B5EF4-FFF2-40B4-BE49-F238E27FC236}">
                <a16:creationId xmlns:a16="http://schemas.microsoft.com/office/drawing/2014/main" id="{B0B8A0CF-58B1-629F-C8DB-238E5114277C}"/>
              </a:ext>
            </a:extLst>
          </p:cNvPr>
          <p:cNvSpPr>
            <a:spLocks noGrp="1"/>
          </p:cNvSpPr>
          <p:nvPr>
            <p:ph type="body" sz="quarter" idx="18"/>
          </p:nvPr>
        </p:nvSpPr>
        <p:spPr>
          <a:xfrm>
            <a:off x="824102" y="432511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8" name="Text Placeholder 26">
            <a:extLst>
              <a:ext uri="{FF2B5EF4-FFF2-40B4-BE49-F238E27FC236}">
                <a16:creationId xmlns:a16="http://schemas.microsoft.com/office/drawing/2014/main" id="{3973DBDD-5F4C-3094-B5AB-751AF360379C}"/>
              </a:ext>
            </a:extLst>
          </p:cNvPr>
          <p:cNvSpPr>
            <a:spLocks noGrp="1"/>
          </p:cNvSpPr>
          <p:nvPr>
            <p:ph type="body" sz="quarter" idx="19"/>
          </p:nvPr>
        </p:nvSpPr>
        <p:spPr>
          <a:xfrm>
            <a:off x="2992056" y="432670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9" name="Text Placeholder 26">
            <a:extLst>
              <a:ext uri="{FF2B5EF4-FFF2-40B4-BE49-F238E27FC236}">
                <a16:creationId xmlns:a16="http://schemas.microsoft.com/office/drawing/2014/main" id="{6A7033DE-A188-7F2B-B42D-3B4334B2C4BE}"/>
              </a:ext>
            </a:extLst>
          </p:cNvPr>
          <p:cNvSpPr>
            <a:spLocks noGrp="1"/>
          </p:cNvSpPr>
          <p:nvPr>
            <p:ph type="body" sz="quarter" idx="20"/>
          </p:nvPr>
        </p:nvSpPr>
        <p:spPr>
          <a:xfrm>
            <a:off x="5168328" y="431364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0" name="Text Placeholder 26">
            <a:extLst>
              <a:ext uri="{FF2B5EF4-FFF2-40B4-BE49-F238E27FC236}">
                <a16:creationId xmlns:a16="http://schemas.microsoft.com/office/drawing/2014/main" id="{82C8DA85-8265-9485-A51D-73E1629CC541}"/>
              </a:ext>
            </a:extLst>
          </p:cNvPr>
          <p:cNvSpPr>
            <a:spLocks noGrp="1"/>
          </p:cNvSpPr>
          <p:nvPr>
            <p:ph type="body" sz="quarter" idx="21"/>
          </p:nvPr>
        </p:nvSpPr>
        <p:spPr>
          <a:xfrm>
            <a:off x="727985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1" name="Text Placeholder 26">
            <a:extLst>
              <a:ext uri="{FF2B5EF4-FFF2-40B4-BE49-F238E27FC236}">
                <a16:creationId xmlns:a16="http://schemas.microsoft.com/office/drawing/2014/main" id="{20594F27-59D4-99D2-77B5-71915573EDA4}"/>
              </a:ext>
            </a:extLst>
          </p:cNvPr>
          <p:cNvSpPr>
            <a:spLocks noGrp="1"/>
          </p:cNvSpPr>
          <p:nvPr>
            <p:ph type="body" sz="quarter" idx="22"/>
          </p:nvPr>
        </p:nvSpPr>
        <p:spPr>
          <a:xfrm>
            <a:off x="946600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74892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F51DD675-2DC4-A4BE-C624-3048A2E666B7}"/>
              </a:ext>
            </a:extLst>
          </p:cNvPr>
          <p:cNvSpPr/>
          <p:nvPr userDrawn="1"/>
        </p:nvSpPr>
        <p:spPr>
          <a:xfrm>
            <a:off x="809553" y="1012104"/>
            <a:ext cx="6957749" cy="506173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Google Shape;328;p33">
            <a:extLst>
              <a:ext uri="{FF2B5EF4-FFF2-40B4-BE49-F238E27FC236}">
                <a16:creationId xmlns:a16="http://schemas.microsoft.com/office/drawing/2014/main" id="{A0952ED0-9FCB-B6D2-E806-E2663B8961D0}"/>
              </a:ext>
            </a:extLst>
          </p:cNvPr>
          <p:cNvSpPr/>
          <p:nvPr userDrawn="1"/>
        </p:nvSpPr>
        <p:spPr>
          <a:xfrm>
            <a:off x="600338" y="782757"/>
            <a:ext cx="6957749" cy="506173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1389888" y="1719072"/>
            <a:ext cx="5038344" cy="1709928"/>
          </a:xfrm>
        </p:spPr>
        <p:txBody>
          <a:bodyPr/>
          <a:lstStyle>
            <a:lvl1pPr algn="l">
              <a:lnSpc>
                <a:spcPct val="90000"/>
              </a:lnSpc>
              <a:defRPr/>
            </a:lvl1pPr>
          </a:lstStyle>
          <a:p>
            <a:r>
              <a:rPr lang="en-US" noProof="0"/>
              <a:t>Click to edit Master title style</a:t>
            </a:r>
          </a:p>
        </p:txBody>
      </p:sp>
      <p:sp>
        <p:nvSpPr>
          <p:cNvPr id="10" name="Picture Placeholder 9">
            <a:extLst>
              <a:ext uri="{FF2B5EF4-FFF2-40B4-BE49-F238E27FC236}">
                <a16:creationId xmlns:a16="http://schemas.microsoft.com/office/drawing/2014/main" id="{0BC3CDDF-FEA3-712D-9071-515D264F06E7}"/>
              </a:ext>
            </a:extLst>
          </p:cNvPr>
          <p:cNvSpPr>
            <a:spLocks noGrp="1"/>
          </p:cNvSpPr>
          <p:nvPr>
            <p:ph type="pic" sz="quarter" idx="13"/>
          </p:nvPr>
        </p:nvSpPr>
        <p:spPr>
          <a:xfrm>
            <a:off x="8296656" y="0"/>
            <a:ext cx="3895344" cy="6858000"/>
          </a:xfrm>
          <a:solidFill>
            <a:schemeClr val="accent1"/>
          </a:solidFill>
        </p:spPr>
        <p:txBody>
          <a:bodyPr anchor="ctr"/>
          <a:lstStyle>
            <a:lvl1pPr marL="0" indent="0" algn="ctr">
              <a:buNone/>
              <a:defRPr/>
            </a:lvl1pPr>
          </a:lstStyle>
          <a:p>
            <a:r>
              <a:rPr lang="en-US" noProof="0"/>
              <a:t>Click icon to add picture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1389888" y="3054096"/>
            <a:ext cx="5010912" cy="2130552"/>
          </a:xfrm>
        </p:spPr>
        <p:txBody>
          <a:bodyPr/>
          <a:lstStyle>
            <a:lvl1pPr marL="54864" indent="0">
              <a:lnSpc>
                <a:spcPct val="12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cxnSp>
        <p:nvCxnSpPr>
          <p:cNvPr id="28" name="Straight Connector 27">
            <a:extLst>
              <a:ext uri="{FF2B5EF4-FFF2-40B4-BE49-F238E27FC236}">
                <a16:creationId xmlns:a16="http://schemas.microsoft.com/office/drawing/2014/main" id="{A4F7CD76-D087-685D-2E27-537F34D67EBE}"/>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a:xfrm>
            <a:off x="3962400" y="6400904"/>
            <a:ext cx="365760" cy="246888"/>
          </a:xfrm>
        </p:spPr>
        <p:txBody>
          <a:bodyPr/>
          <a:lstStyle>
            <a:lvl1pPr>
              <a:defRPr>
                <a:solidFill>
                  <a:schemeClr val="bg1"/>
                </a:solidFill>
              </a:defRPr>
            </a:lvl1pPr>
          </a:lstStyle>
          <a:p>
            <a:fld id="{8D0AFDD5-844D-364D-8AEC-50CF4D36D55D}" type="slidenum">
              <a:rPr lang="en-US" noProof="0" smtClean="0"/>
              <a:pPr/>
              <a:t>‹#›</a:t>
            </a:fld>
            <a:endParaRPr lang="en-US" noProof="0"/>
          </a:p>
        </p:txBody>
      </p:sp>
      <p:grpSp>
        <p:nvGrpSpPr>
          <p:cNvPr id="13" name="Group 12">
            <a:extLst>
              <a:ext uri="{FF2B5EF4-FFF2-40B4-BE49-F238E27FC236}">
                <a16:creationId xmlns:a16="http://schemas.microsoft.com/office/drawing/2014/main" id="{0C63F889-82B6-D594-DA07-4C82AE33663F}"/>
              </a:ext>
            </a:extLst>
          </p:cNvPr>
          <p:cNvGrpSpPr/>
          <p:nvPr userDrawn="1"/>
        </p:nvGrpSpPr>
        <p:grpSpPr>
          <a:xfrm>
            <a:off x="0" y="6527001"/>
            <a:ext cx="8294153" cy="5617"/>
            <a:chOff x="0" y="6527001"/>
            <a:chExt cx="8294153" cy="5617"/>
          </a:xfrm>
        </p:grpSpPr>
        <p:cxnSp>
          <p:nvCxnSpPr>
            <p:cNvPr id="14" name="Straight Connector 13">
              <a:extLst>
                <a:ext uri="{FF2B5EF4-FFF2-40B4-BE49-F238E27FC236}">
                  <a16:creationId xmlns:a16="http://schemas.microsoft.com/office/drawing/2014/main" id="{3F4BFE95-6DCA-752C-0F0C-CCAF1A576CD0}"/>
                </a:ext>
              </a:extLst>
            </p:cNvPr>
            <p:cNvCxnSpPr>
              <a:cxnSpLocks/>
            </p:cNvCxnSpPr>
            <p:nvPr/>
          </p:nvCxnSpPr>
          <p:spPr>
            <a:xfrm>
              <a:off x="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920C2FA-C2E7-21E2-09D0-3BA6B1BC2C1E}"/>
                </a:ext>
              </a:extLst>
            </p:cNvPr>
            <p:cNvCxnSpPr>
              <a:cxnSpLocks/>
            </p:cNvCxnSpPr>
            <p:nvPr/>
          </p:nvCxnSpPr>
          <p:spPr>
            <a:xfrm>
              <a:off x="435864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820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D51F-4DA4-5AB7-6ACD-17065B86DE72}"/>
              </a:ext>
            </a:extLst>
          </p:cNvPr>
          <p:cNvSpPr>
            <a:spLocks noGrp="1"/>
          </p:cNvSpPr>
          <p:nvPr>
            <p:ph type="title"/>
          </p:nvPr>
        </p:nvSpPr>
        <p:spPr>
          <a:xfrm>
            <a:off x="731520" y="1947672"/>
            <a:ext cx="3017520" cy="1938528"/>
          </a:xfrm>
        </p:spPr>
        <p:txBody>
          <a:bodyPr anchor="t"/>
          <a:lstStyle>
            <a:lvl1pPr algn="l">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F4264711-7A11-A788-DD48-17D0C3B08384}"/>
              </a:ext>
            </a:extLst>
          </p:cNvPr>
          <p:cNvSpPr>
            <a:spLocks noGrp="1"/>
          </p:cNvSpPr>
          <p:nvPr>
            <p:ph type="body" idx="1"/>
          </p:nvPr>
        </p:nvSpPr>
        <p:spPr>
          <a:xfrm>
            <a:off x="758952" y="4279392"/>
            <a:ext cx="2980944" cy="402336"/>
          </a:xfrm>
        </p:spPr>
        <p:txBody>
          <a:bodyPr/>
          <a:lstStyle>
            <a:lvl1pPr marL="0" indent="0">
              <a:lnSpc>
                <a:spcPct val="100000"/>
              </a:lnSpc>
              <a:spcBef>
                <a:spcPts val="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8" name="Google Shape;1251;p56">
            <a:extLst>
              <a:ext uri="{FF2B5EF4-FFF2-40B4-BE49-F238E27FC236}">
                <a16:creationId xmlns:a16="http://schemas.microsoft.com/office/drawing/2014/main" id="{9061A64A-DA6A-5D22-BE0B-94B0626A6CF1}"/>
              </a:ext>
            </a:extLst>
          </p:cNvPr>
          <p:cNvSpPr/>
          <p:nvPr userDrawn="1"/>
        </p:nvSpPr>
        <p:spPr>
          <a:xfrm>
            <a:off x="5102241" y="597060"/>
            <a:ext cx="5949692" cy="5949692"/>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Picture Placeholder 9">
            <a:extLst>
              <a:ext uri="{FF2B5EF4-FFF2-40B4-BE49-F238E27FC236}">
                <a16:creationId xmlns:a16="http://schemas.microsoft.com/office/drawing/2014/main" id="{E88E5310-5724-6031-306F-4110AC65EBDB}"/>
              </a:ext>
            </a:extLst>
          </p:cNvPr>
          <p:cNvSpPr>
            <a:spLocks noGrp="1" noChangeAspect="1"/>
          </p:cNvSpPr>
          <p:nvPr>
            <p:ph type="pic" sz="quarter" idx="10"/>
          </p:nvPr>
        </p:nvSpPr>
        <p:spPr>
          <a:xfrm>
            <a:off x="5001768" y="420624"/>
            <a:ext cx="5897880" cy="5897880"/>
          </a:xfrm>
          <a:prstGeom prst="ellipse">
            <a:avLst/>
          </a:prstGeom>
          <a:solidFill>
            <a:schemeClr val="accent1"/>
          </a:solidFill>
          <a:ln w="25400">
            <a:solidFill>
              <a:schemeClr val="tx1"/>
            </a:solidFill>
          </a:ln>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791168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484632" y="1810512"/>
            <a:ext cx="11000232" cy="4160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120134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2" name="Google Shape;327;p33">
            <a:extLst>
              <a:ext uri="{FF2B5EF4-FFF2-40B4-BE49-F238E27FC236}">
                <a16:creationId xmlns:a16="http://schemas.microsoft.com/office/drawing/2014/main" id="{EA1EE280-E44E-F71B-ED1B-CA8CEDEE6175}"/>
              </a:ext>
            </a:extLst>
          </p:cNvPr>
          <p:cNvSpPr/>
          <p:nvPr userDrawn="1"/>
        </p:nvSpPr>
        <p:spPr>
          <a:xfrm>
            <a:off x="1087280" y="1161412"/>
            <a:ext cx="10221119" cy="483174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4" name="Google Shape;328;p33">
            <a:extLst>
              <a:ext uri="{FF2B5EF4-FFF2-40B4-BE49-F238E27FC236}">
                <a16:creationId xmlns:a16="http://schemas.microsoft.com/office/drawing/2014/main" id="{332C8624-D848-DF0C-9104-7A2655E4A0FE}"/>
              </a:ext>
            </a:extLst>
          </p:cNvPr>
          <p:cNvSpPr/>
          <p:nvPr userDrawn="1"/>
        </p:nvSpPr>
        <p:spPr>
          <a:xfrm>
            <a:off x="858371" y="800100"/>
            <a:ext cx="10221119" cy="4953001"/>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2862072" y="2322576"/>
            <a:ext cx="6473952" cy="1901952"/>
          </a:xfrm>
        </p:spPr>
        <p:txBody>
          <a:bodyPr anchor="ctr"/>
          <a:lstStyle>
            <a:lvl1pPr algn="l">
              <a:lnSpc>
                <a:spcPct val="90000"/>
              </a:lnSpc>
              <a:defRPr sz="4000"/>
            </a:lvl1pPr>
          </a:lstStyle>
          <a:p>
            <a:r>
              <a:rPr lang="en-US" noProof="0"/>
              <a:t>Click to edit Master title style</a:t>
            </a:r>
          </a:p>
        </p:txBody>
      </p:sp>
      <p:sp>
        <p:nvSpPr>
          <p:cNvPr id="18" name="Text Placeholder 15">
            <a:extLst>
              <a:ext uri="{FF2B5EF4-FFF2-40B4-BE49-F238E27FC236}">
                <a16:creationId xmlns:a16="http://schemas.microsoft.com/office/drawing/2014/main" id="{4817D722-78FF-E98D-229F-DDC8146F5572}"/>
              </a:ext>
            </a:extLst>
          </p:cNvPr>
          <p:cNvSpPr>
            <a:spLocks noGrp="1"/>
          </p:cNvSpPr>
          <p:nvPr>
            <p:ph type="body" sz="quarter" idx="15" hasCustomPrompt="1"/>
          </p:nvPr>
        </p:nvSpPr>
        <p:spPr>
          <a:xfrm>
            <a:off x="1027874" y="809103"/>
            <a:ext cx="1798955" cy="2062163"/>
          </a:xfrm>
        </p:spPr>
        <p:txBody>
          <a:bodyPr anchor="t"/>
          <a:lstStyle>
            <a:lvl1pPr marL="0" indent="0">
              <a:buNone/>
              <a:defRPr sz="25000" b="1">
                <a:solidFill>
                  <a:schemeClr val="tx2"/>
                </a:solidFill>
                <a:latin typeface="+mj-lt"/>
              </a:defRPr>
            </a:lvl1pPr>
          </a:lstStyle>
          <a:p>
            <a:pPr lvl="0"/>
            <a:r>
              <a:rPr lang="en-US" noProof="0"/>
              <a:t>“</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2862072" y="4334256"/>
            <a:ext cx="2340864" cy="585216"/>
          </a:xfrm>
        </p:spPr>
        <p:txBody>
          <a:bodyPr/>
          <a:lstStyle>
            <a:lvl1pPr marL="0" indent="0">
              <a:lnSpc>
                <a:spcPct val="100000"/>
              </a:lnSpc>
              <a:spcBef>
                <a:spcPts val="0"/>
              </a:spcBef>
              <a:buNone/>
              <a:defRPr sz="2000"/>
            </a:lvl1pPr>
          </a:lstStyle>
          <a:p>
            <a:pPr lvl="0"/>
            <a:r>
              <a:rPr lang="en-US" noProof="0"/>
              <a:t>Click to edit Master text styles</a:t>
            </a:r>
          </a:p>
        </p:txBody>
      </p:sp>
      <p:sp>
        <p:nvSpPr>
          <p:cNvPr id="17" name="Text Placeholder 15">
            <a:extLst>
              <a:ext uri="{FF2B5EF4-FFF2-40B4-BE49-F238E27FC236}">
                <a16:creationId xmlns:a16="http://schemas.microsoft.com/office/drawing/2014/main" id="{F9A35D83-86B3-5132-45B2-6382E8F3A4C2}"/>
              </a:ext>
            </a:extLst>
          </p:cNvPr>
          <p:cNvSpPr>
            <a:spLocks noGrp="1"/>
          </p:cNvSpPr>
          <p:nvPr>
            <p:ph type="body" sz="quarter" idx="14" hasCustomPrompt="1"/>
          </p:nvPr>
        </p:nvSpPr>
        <p:spPr>
          <a:xfrm>
            <a:off x="9281160" y="3957272"/>
            <a:ext cx="1798955" cy="2062163"/>
          </a:xfrm>
        </p:spPr>
        <p:txBody>
          <a:bodyPr/>
          <a:lstStyle>
            <a:lvl1pPr marL="0" indent="0">
              <a:buNone/>
              <a:defRPr sz="25000" b="1">
                <a:solidFill>
                  <a:schemeClr val="tx2"/>
                </a:solidFill>
                <a:latin typeface="+mj-lt"/>
              </a:defRPr>
            </a:lvl1pPr>
          </a:lstStyle>
          <a:p>
            <a:pPr lvl="0"/>
            <a:r>
              <a:rPr lang="en-US" noProof="0"/>
              <a:t>”</a:t>
            </a:r>
          </a:p>
        </p:txBody>
      </p:sp>
      <p:sp>
        <p:nvSpPr>
          <p:cNvPr id="7" name="Date Placeholder 6">
            <a:extLst>
              <a:ext uri="{FF2B5EF4-FFF2-40B4-BE49-F238E27FC236}">
                <a16:creationId xmlns:a16="http://schemas.microsoft.com/office/drawing/2014/main" id="{C1F53ABF-1C17-E7D0-EEB7-468CEDF285C7}"/>
              </a:ext>
            </a:extLst>
          </p:cNvPr>
          <p:cNvSpPr>
            <a:spLocks noGrp="1"/>
          </p:cNvSpPr>
          <p:nvPr>
            <p:ph type="dt" sz="half" idx="16"/>
          </p:nvPr>
        </p:nvSpPr>
        <p:spPr/>
        <p:txBody>
          <a:bodyPr/>
          <a:lstStyle/>
          <a:p>
            <a:r>
              <a:rPr lang="en-US" noProof="0"/>
              <a:t>20XX</a:t>
            </a:r>
          </a:p>
        </p:txBody>
      </p:sp>
      <p:sp>
        <p:nvSpPr>
          <p:cNvPr id="8" name="Footer Placeholder 7">
            <a:extLst>
              <a:ext uri="{FF2B5EF4-FFF2-40B4-BE49-F238E27FC236}">
                <a16:creationId xmlns:a16="http://schemas.microsoft.com/office/drawing/2014/main" id="{86A64DF1-77A3-B856-5F46-12724706B8A1}"/>
              </a:ext>
            </a:extLst>
          </p:cNvPr>
          <p:cNvSpPr>
            <a:spLocks noGrp="1"/>
          </p:cNvSpPr>
          <p:nvPr>
            <p:ph type="ftr" sz="quarter" idx="17"/>
          </p:nvPr>
        </p:nvSpPr>
        <p:spPr/>
        <p:txBody>
          <a:bodyPr/>
          <a:lstStyle/>
          <a:p>
            <a:r>
              <a:rPr lang="en-US" noProof="0"/>
              <a:t>Presentation title</a:t>
            </a:r>
          </a:p>
        </p:txBody>
      </p:sp>
      <p:sp>
        <p:nvSpPr>
          <p:cNvPr id="9" name="Slide Number Placeholder 8">
            <a:extLst>
              <a:ext uri="{FF2B5EF4-FFF2-40B4-BE49-F238E27FC236}">
                <a16:creationId xmlns:a16="http://schemas.microsoft.com/office/drawing/2014/main" id="{D8961FC7-9CAD-4B2D-A8F6-C172AF6D5EB1}"/>
              </a:ext>
            </a:extLst>
          </p:cNvPr>
          <p:cNvSpPr>
            <a:spLocks noGrp="1"/>
          </p:cNvSpPr>
          <p:nvPr>
            <p:ph type="sldNum" sz="quarter" idx="18"/>
          </p:nvPr>
        </p:nvSpPr>
        <p:spPr/>
        <p:txBody>
          <a:bodyPr/>
          <a:lstStyle/>
          <a:p>
            <a:fld id="{8D0AFDD5-844D-364D-8AEC-50CF4D36D55D}" type="slidenum">
              <a:rPr lang="en-US" noProof="0" smtClean="0"/>
              <a:pPr/>
              <a:t>‹#›</a:t>
            </a:fld>
            <a:endParaRPr lang="en-US" noProof="0"/>
          </a:p>
        </p:txBody>
      </p:sp>
    </p:spTree>
    <p:extLst>
      <p:ext uri="{BB962C8B-B14F-4D97-AF65-F5344CB8AC3E}">
        <p14:creationId xmlns:p14="http://schemas.microsoft.com/office/powerpoint/2010/main" val="28843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7" name="Google Shape;1149;p53">
            <a:extLst>
              <a:ext uri="{FF2B5EF4-FFF2-40B4-BE49-F238E27FC236}">
                <a16:creationId xmlns:a16="http://schemas.microsoft.com/office/drawing/2014/main" id="{E21113D2-FC9F-27EC-7A45-E8F7695D1407}"/>
              </a:ext>
            </a:extLst>
          </p:cNvPr>
          <p:cNvSpPr/>
          <p:nvPr userDrawn="1"/>
        </p:nvSpPr>
        <p:spPr>
          <a:xfrm>
            <a:off x="694922"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9;p53">
            <a:extLst>
              <a:ext uri="{FF2B5EF4-FFF2-40B4-BE49-F238E27FC236}">
                <a16:creationId xmlns:a16="http://schemas.microsoft.com/office/drawing/2014/main" id="{AD0B836B-7152-D6F5-7044-4B3B321454F5}"/>
              </a:ext>
            </a:extLst>
          </p:cNvPr>
          <p:cNvSpPr/>
          <p:nvPr userDrawn="1"/>
        </p:nvSpPr>
        <p:spPr>
          <a:xfrm>
            <a:off x="3541000"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9;p53">
            <a:extLst>
              <a:ext uri="{FF2B5EF4-FFF2-40B4-BE49-F238E27FC236}">
                <a16:creationId xmlns:a16="http://schemas.microsoft.com/office/drawing/2014/main" id="{65518B88-F549-D8C7-0CD2-91E7CABE5E13}"/>
              </a:ext>
            </a:extLst>
          </p:cNvPr>
          <p:cNvSpPr/>
          <p:nvPr userDrawn="1"/>
        </p:nvSpPr>
        <p:spPr>
          <a:xfrm>
            <a:off x="6387080"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1149;p53">
            <a:extLst>
              <a:ext uri="{FF2B5EF4-FFF2-40B4-BE49-F238E27FC236}">
                <a16:creationId xmlns:a16="http://schemas.microsoft.com/office/drawing/2014/main" id="{EF098B7F-7320-E28C-D4A0-9C0D6072BDA7}"/>
              </a:ext>
            </a:extLst>
          </p:cNvPr>
          <p:cNvSpPr/>
          <p:nvPr userDrawn="1"/>
        </p:nvSpPr>
        <p:spPr>
          <a:xfrm>
            <a:off x="9233158"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2169547"/>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2169547"/>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cxnSp>
        <p:nvCxnSpPr>
          <p:cNvPr id="47" name="Straight Connector 46">
            <a:extLst>
              <a:ext uri="{FF2B5EF4-FFF2-40B4-BE49-F238E27FC236}">
                <a16:creationId xmlns:a16="http://schemas.microsoft.com/office/drawing/2014/main" id="{78252B54-8A68-DB21-54FB-342276BCEE38}"/>
              </a:ext>
            </a:extLst>
          </p:cNvPr>
          <p:cNvCxnSpPr>
            <a:cxnSpLocks/>
          </p:cNvCxnSpPr>
          <p:nvPr userDrawn="1"/>
        </p:nvCxnSpPr>
        <p:spPr>
          <a:xfrm>
            <a:off x="0" y="6535885"/>
            <a:ext cx="8382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384EF8F-B039-D242-A81B-F393B674C274}"/>
              </a:ext>
            </a:extLst>
          </p:cNvPr>
          <p:cNvCxnSpPr>
            <a:cxnSpLocks/>
          </p:cNvCxnSpPr>
          <p:nvPr userDrawn="1"/>
        </p:nvCxnSpPr>
        <p:spPr>
          <a:xfrm>
            <a:off x="1205025" y="6535885"/>
            <a:ext cx="41605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A9D6E63-D581-350F-03A0-665A80481391}"/>
              </a:ext>
            </a:extLst>
          </p:cNvPr>
          <p:cNvCxnSpPr>
            <a:cxnSpLocks/>
          </p:cNvCxnSpPr>
          <p:nvPr userDrawn="1"/>
        </p:nvCxnSpPr>
        <p:spPr>
          <a:xfrm>
            <a:off x="6802120" y="6528812"/>
            <a:ext cx="3840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05D09F-A5CA-2745-537C-05333575CD8F}"/>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2F2B86B-C1F2-7E0E-C065-E2B156A7F8E4}"/>
              </a:ext>
            </a:extLst>
          </p:cNvPr>
          <p:cNvSpPr>
            <a:spLocks noGrp="1"/>
          </p:cNvSpPr>
          <p:nvPr>
            <p:ph type="sldNum" sz="quarter" idx="12"/>
          </p:nvPr>
        </p:nvSpPr>
        <p:spPr/>
        <p:txBody>
          <a:bodyPr/>
          <a:lstStyle>
            <a:lvl1pPr>
              <a:defRPr>
                <a:solidFill>
                  <a:schemeClr val="bg1"/>
                </a:solidFill>
              </a:defRPr>
            </a:lvl1p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15DA4D1-2752-E7A4-2EB8-33E55361D7BE}"/>
              </a:ext>
            </a:extLst>
          </p:cNvPr>
          <p:cNvSpPr>
            <a:spLocks noGrp="1"/>
          </p:cNvSpPr>
          <p:nvPr>
            <p:ph type="ftr" sz="quarter" idx="11"/>
          </p:nvPr>
        </p:nvSpPr>
        <p:spPr/>
        <p:txBody>
          <a:bodyPr/>
          <a:lstStyle>
            <a:lvl1pPr>
              <a:defRPr>
                <a:solidFill>
                  <a:schemeClr val="bg1"/>
                </a:solidFill>
              </a:defRPr>
            </a:lvl1pPr>
          </a:lstStyle>
          <a:p>
            <a:r>
              <a:rPr lang="en-US" noProof="0"/>
              <a:t>Presentation title</a:t>
            </a:r>
          </a:p>
        </p:txBody>
      </p:sp>
      <p:sp>
        <p:nvSpPr>
          <p:cNvPr id="3" name="Date Placeholder 2">
            <a:extLst>
              <a:ext uri="{FF2B5EF4-FFF2-40B4-BE49-F238E27FC236}">
                <a16:creationId xmlns:a16="http://schemas.microsoft.com/office/drawing/2014/main" id="{0BC200B8-5151-AE1E-3DA7-04B965986211}"/>
              </a:ext>
            </a:extLst>
          </p:cNvPr>
          <p:cNvSpPr>
            <a:spLocks noGrp="1"/>
          </p:cNvSpPr>
          <p:nvPr>
            <p:ph type="dt" sz="half" idx="10"/>
          </p:nvPr>
        </p:nvSpPr>
        <p:spPr/>
        <p:txBody>
          <a:bodyPr/>
          <a:lstStyle>
            <a:lvl1pPr>
              <a:defRPr>
                <a:solidFill>
                  <a:schemeClr val="bg1"/>
                </a:solidFill>
              </a:defRPr>
            </a:lvl1pPr>
          </a:lstStyle>
          <a:p>
            <a:r>
              <a:rPr lang="en-US" noProof="0"/>
              <a:t>20XX</a:t>
            </a:r>
          </a:p>
        </p:txBody>
      </p:sp>
    </p:spTree>
    <p:extLst>
      <p:ext uri="{BB962C8B-B14F-4D97-AF65-F5344CB8AC3E}">
        <p14:creationId xmlns:p14="http://schemas.microsoft.com/office/powerpoint/2010/main" val="3939377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8" name="Google Shape;1149;p53">
            <a:extLst>
              <a:ext uri="{FF2B5EF4-FFF2-40B4-BE49-F238E27FC236}">
                <a16:creationId xmlns:a16="http://schemas.microsoft.com/office/drawing/2014/main" id="{559D8666-7371-3C57-AFFE-49810709BDDB}"/>
              </a:ext>
            </a:extLst>
          </p:cNvPr>
          <p:cNvSpPr/>
          <p:nvPr userDrawn="1"/>
        </p:nvSpPr>
        <p:spPr>
          <a:xfrm>
            <a:off x="663551"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149;p53">
            <a:extLst>
              <a:ext uri="{FF2B5EF4-FFF2-40B4-BE49-F238E27FC236}">
                <a16:creationId xmlns:a16="http://schemas.microsoft.com/office/drawing/2014/main" id="{434B564B-DE03-74A6-773C-0FD4632658D1}"/>
              </a:ext>
            </a:extLst>
          </p:cNvPr>
          <p:cNvSpPr/>
          <p:nvPr userDrawn="1"/>
        </p:nvSpPr>
        <p:spPr>
          <a:xfrm>
            <a:off x="663550"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5" name="Google Shape;1149;p53">
            <a:extLst>
              <a:ext uri="{FF2B5EF4-FFF2-40B4-BE49-F238E27FC236}">
                <a16:creationId xmlns:a16="http://schemas.microsoft.com/office/drawing/2014/main" id="{A98F51D8-7768-BB9C-DEFD-FE6F101B538B}"/>
              </a:ext>
            </a:extLst>
          </p:cNvPr>
          <p:cNvSpPr/>
          <p:nvPr userDrawn="1"/>
        </p:nvSpPr>
        <p:spPr>
          <a:xfrm>
            <a:off x="3509629"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7" name="Google Shape;1149;p53">
            <a:extLst>
              <a:ext uri="{FF2B5EF4-FFF2-40B4-BE49-F238E27FC236}">
                <a16:creationId xmlns:a16="http://schemas.microsoft.com/office/drawing/2014/main" id="{824DDB7E-F583-BE45-8440-04134133EF5E}"/>
              </a:ext>
            </a:extLst>
          </p:cNvPr>
          <p:cNvSpPr/>
          <p:nvPr userDrawn="1"/>
        </p:nvSpPr>
        <p:spPr>
          <a:xfrm>
            <a:off x="3509628"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149;p53">
            <a:extLst>
              <a:ext uri="{FF2B5EF4-FFF2-40B4-BE49-F238E27FC236}">
                <a16:creationId xmlns:a16="http://schemas.microsoft.com/office/drawing/2014/main" id="{3AB34327-1213-C6F7-069A-661286889411}"/>
              </a:ext>
            </a:extLst>
          </p:cNvPr>
          <p:cNvSpPr/>
          <p:nvPr userDrawn="1"/>
        </p:nvSpPr>
        <p:spPr>
          <a:xfrm>
            <a:off x="6355709"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149;p53">
            <a:extLst>
              <a:ext uri="{FF2B5EF4-FFF2-40B4-BE49-F238E27FC236}">
                <a16:creationId xmlns:a16="http://schemas.microsoft.com/office/drawing/2014/main" id="{B6BF1339-971D-E8EC-9A92-C646A04A9796}"/>
              </a:ext>
            </a:extLst>
          </p:cNvPr>
          <p:cNvSpPr/>
          <p:nvPr userDrawn="1"/>
        </p:nvSpPr>
        <p:spPr>
          <a:xfrm>
            <a:off x="6355708"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4" name="Google Shape;1149;p53">
            <a:extLst>
              <a:ext uri="{FF2B5EF4-FFF2-40B4-BE49-F238E27FC236}">
                <a16:creationId xmlns:a16="http://schemas.microsoft.com/office/drawing/2014/main" id="{2C16FE32-0722-CA1D-92A1-77B7780BDE81}"/>
              </a:ext>
            </a:extLst>
          </p:cNvPr>
          <p:cNvSpPr/>
          <p:nvPr userDrawn="1"/>
        </p:nvSpPr>
        <p:spPr>
          <a:xfrm>
            <a:off x="9201787"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149;p53">
            <a:extLst>
              <a:ext uri="{FF2B5EF4-FFF2-40B4-BE49-F238E27FC236}">
                <a16:creationId xmlns:a16="http://schemas.microsoft.com/office/drawing/2014/main" id="{A3D368EA-D182-9937-D248-E4051379E257}"/>
              </a:ext>
            </a:extLst>
          </p:cNvPr>
          <p:cNvSpPr/>
          <p:nvPr userDrawn="1"/>
        </p:nvSpPr>
        <p:spPr>
          <a:xfrm>
            <a:off x="9201786"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tx1"/>
                </a:solidFill>
              </a:defRPr>
            </a:lvl1pPr>
          </a:lstStyle>
          <a:p>
            <a:r>
              <a:rPr lang="en-US" noProof="0"/>
              <a:t>Click to edit Master title style</a:t>
            </a: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3584901"/>
            <a:ext cx="2514600" cy="274320"/>
          </a:xfrm>
        </p:spPr>
        <p:txBody>
          <a:bodyPr/>
          <a:lstStyle>
            <a:lvl1pPr marL="0" indent="0" algn="ctr">
              <a:buNone/>
              <a:defRPr sz="1200"/>
            </a:lvl1pPr>
          </a:lstStyle>
          <a:p>
            <a:pPr lvl="0"/>
            <a:r>
              <a:rPr lang="en-US" noProof="0"/>
              <a:t>Click to edit Master text styles</a:t>
            </a:r>
          </a:p>
        </p:txBody>
      </p:sp>
      <p:sp>
        <p:nvSpPr>
          <p:cNvPr id="46" name="Text Placeholder 24">
            <a:extLst>
              <a:ext uri="{FF2B5EF4-FFF2-40B4-BE49-F238E27FC236}">
                <a16:creationId xmlns:a16="http://schemas.microsoft.com/office/drawing/2014/main" id="{F27A4420-EB9D-589B-DE9E-4CFCC6B25A6E}"/>
              </a:ext>
            </a:extLst>
          </p:cNvPr>
          <p:cNvSpPr>
            <a:spLocks noGrp="1"/>
          </p:cNvSpPr>
          <p:nvPr>
            <p:ph type="body" sz="quarter" idx="25"/>
          </p:nvPr>
        </p:nvSpPr>
        <p:spPr>
          <a:xfrm>
            <a:off x="56581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7" name="Picture Placeholder 22">
            <a:extLst>
              <a:ext uri="{FF2B5EF4-FFF2-40B4-BE49-F238E27FC236}">
                <a16:creationId xmlns:a16="http://schemas.microsoft.com/office/drawing/2014/main" id="{D76F8DA4-2C9A-48DE-DB4A-045A11601F4C}"/>
              </a:ext>
            </a:extLst>
          </p:cNvPr>
          <p:cNvSpPr>
            <a:spLocks noGrp="1"/>
          </p:cNvSpPr>
          <p:nvPr>
            <p:ph type="pic" sz="quarter" idx="36"/>
          </p:nvPr>
        </p:nvSpPr>
        <p:spPr>
          <a:xfrm>
            <a:off x="57953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47" name="Text Placeholder 26">
            <a:extLst>
              <a:ext uri="{FF2B5EF4-FFF2-40B4-BE49-F238E27FC236}">
                <a16:creationId xmlns:a16="http://schemas.microsoft.com/office/drawing/2014/main" id="{010C7458-97A7-97A1-88E7-1D3194A7EA4C}"/>
              </a:ext>
            </a:extLst>
          </p:cNvPr>
          <p:cNvSpPr>
            <a:spLocks noGrp="1"/>
          </p:cNvSpPr>
          <p:nvPr>
            <p:ph type="body" sz="quarter" idx="26"/>
          </p:nvPr>
        </p:nvSpPr>
        <p:spPr>
          <a:xfrm>
            <a:off x="580220" y="5947269"/>
            <a:ext cx="2514600" cy="274320"/>
          </a:xfrm>
        </p:spPr>
        <p:txBody>
          <a:bodyPr/>
          <a:lstStyle>
            <a:lvl1pPr marL="0" indent="0" algn="ctr">
              <a:buNone/>
              <a:defRPr sz="12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3584901"/>
            <a:ext cx="2514600" cy="274320"/>
          </a:xfrm>
        </p:spPr>
        <p:txBody>
          <a:bodyPr/>
          <a:lstStyle>
            <a:lvl1pPr marL="0" indent="0" algn="ctr">
              <a:buNone/>
              <a:defRPr sz="1200"/>
            </a:lvl1pPr>
          </a:lstStyle>
          <a:p>
            <a:pPr lvl="0"/>
            <a:r>
              <a:rPr lang="en-US" noProof="0"/>
              <a:t>Click to edit Master text styles</a:t>
            </a:r>
          </a:p>
        </p:txBody>
      </p:sp>
      <p:sp>
        <p:nvSpPr>
          <p:cNvPr id="48" name="Text Placeholder 24">
            <a:extLst>
              <a:ext uri="{FF2B5EF4-FFF2-40B4-BE49-F238E27FC236}">
                <a16:creationId xmlns:a16="http://schemas.microsoft.com/office/drawing/2014/main" id="{27F73601-DBA6-A721-D6BF-321A387810A8}"/>
              </a:ext>
            </a:extLst>
          </p:cNvPr>
          <p:cNvSpPr>
            <a:spLocks noGrp="1"/>
          </p:cNvSpPr>
          <p:nvPr>
            <p:ph type="body" sz="quarter" idx="27"/>
          </p:nvPr>
        </p:nvSpPr>
        <p:spPr>
          <a:xfrm>
            <a:off x="341985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49" name="Picture Placeholder 22">
            <a:extLst>
              <a:ext uri="{FF2B5EF4-FFF2-40B4-BE49-F238E27FC236}">
                <a16:creationId xmlns:a16="http://schemas.microsoft.com/office/drawing/2014/main" id="{060504F7-2F69-FC38-B09C-5DCA35CD85A9}"/>
              </a:ext>
            </a:extLst>
          </p:cNvPr>
          <p:cNvSpPr>
            <a:spLocks noGrp="1"/>
          </p:cNvSpPr>
          <p:nvPr>
            <p:ph type="pic" sz="quarter" idx="28"/>
          </p:nvPr>
        </p:nvSpPr>
        <p:spPr>
          <a:xfrm>
            <a:off x="343357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0" name="Text Placeholder 26">
            <a:extLst>
              <a:ext uri="{FF2B5EF4-FFF2-40B4-BE49-F238E27FC236}">
                <a16:creationId xmlns:a16="http://schemas.microsoft.com/office/drawing/2014/main" id="{3843A45B-37B6-D773-B219-9EBAD5F19532}"/>
              </a:ext>
            </a:extLst>
          </p:cNvPr>
          <p:cNvSpPr>
            <a:spLocks noGrp="1"/>
          </p:cNvSpPr>
          <p:nvPr>
            <p:ph type="body" sz="quarter" idx="29"/>
          </p:nvPr>
        </p:nvSpPr>
        <p:spPr>
          <a:xfrm>
            <a:off x="3419856" y="5947269"/>
            <a:ext cx="2514600" cy="274320"/>
          </a:xfrm>
        </p:spPr>
        <p:txBody>
          <a:bodyPr/>
          <a:lstStyle>
            <a:lvl1pPr marL="0" indent="0" algn="ctr">
              <a:buNone/>
              <a:defRPr sz="12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3584901"/>
            <a:ext cx="2514600" cy="274320"/>
          </a:xfrm>
        </p:spPr>
        <p:txBody>
          <a:bodyPr/>
          <a:lstStyle>
            <a:lvl1pPr marL="0" indent="0" algn="ctr">
              <a:buNone/>
              <a:defRPr sz="1200"/>
            </a:lvl1pPr>
          </a:lstStyle>
          <a:p>
            <a:pPr lvl="0"/>
            <a:r>
              <a:rPr lang="en-US" noProof="0"/>
              <a:t>Click to edit Master text styles</a:t>
            </a:r>
          </a:p>
        </p:txBody>
      </p:sp>
      <p:sp>
        <p:nvSpPr>
          <p:cNvPr id="51" name="Text Placeholder 24">
            <a:extLst>
              <a:ext uri="{FF2B5EF4-FFF2-40B4-BE49-F238E27FC236}">
                <a16:creationId xmlns:a16="http://schemas.microsoft.com/office/drawing/2014/main" id="{E5E9A104-54F0-5100-0B27-DBD2DF206786}"/>
              </a:ext>
            </a:extLst>
          </p:cNvPr>
          <p:cNvSpPr>
            <a:spLocks noGrp="1"/>
          </p:cNvSpPr>
          <p:nvPr>
            <p:ph type="body" sz="quarter" idx="30"/>
          </p:nvPr>
        </p:nvSpPr>
        <p:spPr>
          <a:xfrm>
            <a:off x="6263640"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2" name="Picture Placeholder 22">
            <a:extLst>
              <a:ext uri="{FF2B5EF4-FFF2-40B4-BE49-F238E27FC236}">
                <a16:creationId xmlns:a16="http://schemas.microsoft.com/office/drawing/2014/main" id="{23469072-7775-90E2-6C92-C6D03C1DACB0}"/>
              </a:ext>
            </a:extLst>
          </p:cNvPr>
          <p:cNvSpPr>
            <a:spLocks noGrp="1"/>
          </p:cNvSpPr>
          <p:nvPr>
            <p:ph type="pic" sz="quarter" idx="31"/>
          </p:nvPr>
        </p:nvSpPr>
        <p:spPr>
          <a:xfrm>
            <a:off x="6277356"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3" name="Text Placeholder 26">
            <a:extLst>
              <a:ext uri="{FF2B5EF4-FFF2-40B4-BE49-F238E27FC236}">
                <a16:creationId xmlns:a16="http://schemas.microsoft.com/office/drawing/2014/main" id="{BF06B9AA-555D-874C-1198-B3ED9EBC7140}"/>
              </a:ext>
            </a:extLst>
          </p:cNvPr>
          <p:cNvSpPr>
            <a:spLocks noGrp="1"/>
          </p:cNvSpPr>
          <p:nvPr>
            <p:ph type="body" sz="quarter" idx="32"/>
          </p:nvPr>
        </p:nvSpPr>
        <p:spPr>
          <a:xfrm>
            <a:off x="6263640" y="5947269"/>
            <a:ext cx="2514600" cy="274320"/>
          </a:xfrm>
        </p:spPr>
        <p:txBody>
          <a:bodyPr/>
          <a:lstStyle>
            <a:lvl1pPr marL="0" indent="0" algn="ctr">
              <a:buNone/>
              <a:defRPr sz="12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3584901"/>
            <a:ext cx="2514600" cy="274320"/>
          </a:xfrm>
        </p:spPr>
        <p:txBody>
          <a:bodyPr/>
          <a:lstStyle>
            <a:lvl1pPr marL="0" indent="0" algn="ctr">
              <a:buNone/>
              <a:defRPr sz="1200"/>
            </a:lvl1pPr>
          </a:lstStyle>
          <a:p>
            <a:pPr lvl="0"/>
            <a:r>
              <a:rPr lang="en-US" noProof="0"/>
              <a:t>Click to edit Master text styles</a:t>
            </a:r>
          </a:p>
        </p:txBody>
      </p:sp>
      <p:sp>
        <p:nvSpPr>
          <p:cNvPr id="54" name="Text Placeholder 24">
            <a:extLst>
              <a:ext uri="{FF2B5EF4-FFF2-40B4-BE49-F238E27FC236}">
                <a16:creationId xmlns:a16="http://schemas.microsoft.com/office/drawing/2014/main" id="{9690986C-4F11-A46D-923C-CCC08AB6CB76}"/>
              </a:ext>
            </a:extLst>
          </p:cNvPr>
          <p:cNvSpPr>
            <a:spLocks noGrp="1"/>
          </p:cNvSpPr>
          <p:nvPr>
            <p:ph type="body" sz="quarter" idx="33"/>
          </p:nvPr>
        </p:nvSpPr>
        <p:spPr>
          <a:xfrm>
            <a:off x="9107424"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5" name="Picture Placeholder 22">
            <a:extLst>
              <a:ext uri="{FF2B5EF4-FFF2-40B4-BE49-F238E27FC236}">
                <a16:creationId xmlns:a16="http://schemas.microsoft.com/office/drawing/2014/main" id="{A4293B55-9185-9732-2F46-4B62C7F1F21E}"/>
              </a:ext>
            </a:extLst>
          </p:cNvPr>
          <p:cNvSpPr>
            <a:spLocks noGrp="1"/>
          </p:cNvSpPr>
          <p:nvPr>
            <p:ph type="pic" sz="quarter" idx="34"/>
          </p:nvPr>
        </p:nvSpPr>
        <p:spPr>
          <a:xfrm>
            <a:off x="9121140"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6" name="Text Placeholder 26">
            <a:extLst>
              <a:ext uri="{FF2B5EF4-FFF2-40B4-BE49-F238E27FC236}">
                <a16:creationId xmlns:a16="http://schemas.microsoft.com/office/drawing/2014/main" id="{B8529D99-B7B2-6411-E928-9FA204E3842A}"/>
              </a:ext>
            </a:extLst>
          </p:cNvPr>
          <p:cNvSpPr>
            <a:spLocks noGrp="1"/>
          </p:cNvSpPr>
          <p:nvPr>
            <p:ph type="body" sz="quarter" idx="35"/>
          </p:nvPr>
        </p:nvSpPr>
        <p:spPr>
          <a:xfrm>
            <a:off x="9107424" y="5947269"/>
            <a:ext cx="2514600" cy="274320"/>
          </a:xfrm>
        </p:spPr>
        <p:txBody>
          <a:bodyPr/>
          <a:lstStyle>
            <a:lvl1pPr marL="0" indent="0" algn="ctr">
              <a:buNone/>
              <a:defRPr sz="1200"/>
            </a:lvl1pPr>
          </a:lstStyle>
          <a:p>
            <a:pPr lvl="0"/>
            <a:r>
              <a:rPr lang="en-US" noProof="0"/>
              <a:t>Click to edit Master text styles</a:t>
            </a:r>
          </a:p>
        </p:txBody>
      </p:sp>
    </p:spTree>
    <p:extLst>
      <p:ext uri="{BB962C8B-B14F-4D97-AF65-F5344CB8AC3E}">
        <p14:creationId xmlns:p14="http://schemas.microsoft.com/office/powerpoint/2010/main" val="22206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EB71-EE42-930D-4E54-FA0F44BD2D36}"/>
              </a:ext>
            </a:extLst>
          </p:cNvPr>
          <p:cNvSpPr>
            <a:spLocks noGrp="1"/>
          </p:cNvSpPr>
          <p:nvPr>
            <p:ph type="title"/>
          </p:nvPr>
        </p:nvSpPr>
        <p:spPr>
          <a:xfrm>
            <a:off x="731520" y="1947672"/>
            <a:ext cx="3209544" cy="2862072"/>
          </a:xfrm>
        </p:spPr>
        <p:txBody>
          <a:bodyPr anchor="ctr"/>
          <a:lstStyle>
            <a:lvl1pPr algn="l">
              <a:defRPr/>
            </a:lvl1pPr>
          </a:lstStyle>
          <a:p>
            <a:r>
              <a:rPr lang="en-US" noProof="0"/>
              <a:t>Click to edit Master title style</a:t>
            </a:r>
          </a:p>
        </p:txBody>
      </p:sp>
      <p:sp>
        <p:nvSpPr>
          <p:cNvPr id="7" name="Google Shape;1247;p56">
            <a:extLst>
              <a:ext uri="{FF2B5EF4-FFF2-40B4-BE49-F238E27FC236}">
                <a16:creationId xmlns:a16="http://schemas.microsoft.com/office/drawing/2014/main" id="{1A52F175-2E39-E9BE-B4DF-67098DB248AA}"/>
              </a:ext>
            </a:extLst>
          </p:cNvPr>
          <p:cNvSpPr/>
          <p:nvPr userDrawn="1"/>
        </p:nvSpPr>
        <p:spPr>
          <a:xfrm>
            <a:off x="5607119" y="34704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accent2"/>
              </a:solidFill>
              <a:latin typeface="+mj-lt"/>
              <a:ea typeface="Karla"/>
              <a:cs typeface="Karla"/>
              <a:sym typeface="Karla"/>
            </a:endParaRPr>
          </a:p>
        </p:txBody>
      </p:sp>
      <p:sp>
        <p:nvSpPr>
          <p:cNvPr id="9" name="Google Shape;1264;p56">
            <a:extLst>
              <a:ext uri="{FF2B5EF4-FFF2-40B4-BE49-F238E27FC236}">
                <a16:creationId xmlns:a16="http://schemas.microsoft.com/office/drawing/2014/main" id="{CE3B3000-733D-1995-D39A-E659E5A429CC}"/>
              </a:ext>
            </a:extLst>
          </p:cNvPr>
          <p:cNvSpPr/>
          <p:nvPr userDrawn="1"/>
        </p:nvSpPr>
        <p:spPr>
          <a:xfrm>
            <a:off x="5607119" y="16236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1" name="Google Shape;1278;p56">
            <a:extLst>
              <a:ext uri="{FF2B5EF4-FFF2-40B4-BE49-F238E27FC236}">
                <a16:creationId xmlns:a16="http://schemas.microsoft.com/office/drawing/2014/main" id="{F1BC0AB2-17DA-D97E-3052-DA48D80F7428}"/>
              </a:ext>
            </a:extLst>
          </p:cNvPr>
          <p:cNvSpPr/>
          <p:nvPr userDrawn="1"/>
        </p:nvSpPr>
        <p:spPr>
          <a:xfrm>
            <a:off x="5607119" y="292595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3" name="Google Shape;1278;p56">
            <a:extLst>
              <a:ext uri="{FF2B5EF4-FFF2-40B4-BE49-F238E27FC236}">
                <a16:creationId xmlns:a16="http://schemas.microsoft.com/office/drawing/2014/main" id="{C860490F-E3DB-3E9F-0AC6-F04949DC59C3}"/>
              </a:ext>
            </a:extLst>
          </p:cNvPr>
          <p:cNvSpPr/>
          <p:nvPr userDrawn="1"/>
        </p:nvSpPr>
        <p:spPr>
          <a:xfrm>
            <a:off x="5607120" y="422303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5" name="Google Shape;1278;p56">
            <a:extLst>
              <a:ext uri="{FF2B5EF4-FFF2-40B4-BE49-F238E27FC236}">
                <a16:creationId xmlns:a16="http://schemas.microsoft.com/office/drawing/2014/main" id="{522E5778-EA03-EFC4-08AA-ECB1C07ED56E}"/>
              </a:ext>
            </a:extLst>
          </p:cNvPr>
          <p:cNvSpPr/>
          <p:nvPr userDrawn="1"/>
        </p:nvSpPr>
        <p:spPr>
          <a:xfrm>
            <a:off x="5607120" y="55194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7" name="Google Shape;1268;p56">
            <a:extLst>
              <a:ext uri="{FF2B5EF4-FFF2-40B4-BE49-F238E27FC236}">
                <a16:creationId xmlns:a16="http://schemas.microsoft.com/office/drawing/2014/main" id="{EEA0BE49-92E1-A1A3-40E0-DDAA5511F637}"/>
              </a:ext>
            </a:extLst>
          </p:cNvPr>
          <p:cNvSpPr/>
          <p:nvPr userDrawn="1"/>
        </p:nvSpPr>
        <p:spPr>
          <a:xfrm>
            <a:off x="4348745" y="1637743"/>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282;p56">
            <a:extLst>
              <a:ext uri="{FF2B5EF4-FFF2-40B4-BE49-F238E27FC236}">
                <a16:creationId xmlns:a16="http://schemas.microsoft.com/office/drawing/2014/main" id="{DF15F1EC-1D2B-FF49-7785-26BC7083A07C}"/>
              </a:ext>
            </a:extLst>
          </p:cNvPr>
          <p:cNvSpPr/>
          <p:nvPr userDrawn="1"/>
        </p:nvSpPr>
        <p:spPr>
          <a:xfrm>
            <a:off x="4348745" y="2927249"/>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282;p56">
            <a:extLst>
              <a:ext uri="{FF2B5EF4-FFF2-40B4-BE49-F238E27FC236}">
                <a16:creationId xmlns:a16="http://schemas.microsoft.com/office/drawing/2014/main" id="{BE3FDD69-3D60-CF6B-97A3-7B2C1AE3100A}"/>
              </a:ext>
            </a:extLst>
          </p:cNvPr>
          <p:cNvSpPr/>
          <p:nvPr userDrawn="1"/>
        </p:nvSpPr>
        <p:spPr>
          <a:xfrm>
            <a:off x="4348745" y="427700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Google Shape;1282;p56">
            <a:extLst>
              <a:ext uri="{FF2B5EF4-FFF2-40B4-BE49-F238E27FC236}">
                <a16:creationId xmlns:a16="http://schemas.microsoft.com/office/drawing/2014/main" id="{E3BB1E5B-DA10-B332-D4B8-D551C3053C53}"/>
              </a:ext>
            </a:extLst>
          </p:cNvPr>
          <p:cNvSpPr/>
          <p:nvPr userDrawn="1"/>
        </p:nvSpPr>
        <p:spPr>
          <a:xfrm>
            <a:off x="4348745" y="5568541"/>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Google Shape;1251;p56">
            <a:extLst>
              <a:ext uri="{FF2B5EF4-FFF2-40B4-BE49-F238E27FC236}">
                <a16:creationId xmlns:a16="http://schemas.microsoft.com/office/drawing/2014/main" id="{8D887B7F-9EBA-E7B8-64CE-5EAB1DF08E19}"/>
              </a:ext>
            </a:extLst>
          </p:cNvPr>
          <p:cNvSpPr/>
          <p:nvPr userDrawn="1"/>
        </p:nvSpPr>
        <p:spPr>
          <a:xfrm>
            <a:off x="4348745" y="36111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248;p56">
            <a:extLst>
              <a:ext uri="{FF2B5EF4-FFF2-40B4-BE49-F238E27FC236}">
                <a16:creationId xmlns:a16="http://schemas.microsoft.com/office/drawing/2014/main" id="{5AC86C31-7E67-B4EC-1AE0-291ED77F2214}"/>
              </a:ext>
            </a:extLst>
          </p:cNvPr>
          <p:cNvSpPr/>
          <p:nvPr userDrawn="1"/>
        </p:nvSpPr>
        <p:spPr>
          <a:xfrm>
            <a:off x="5512393" y="24143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29" name="Google Shape;1265;p56">
            <a:extLst>
              <a:ext uri="{FF2B5EF4-FFF2-40B4-BE49-F238E27FC236}">
                <a16:creationId xmlns:a16="http://schemas.microsoft.com/office/drawing/2014/main" id="{A7BF8E2B-5184-B584-D484-7D82C9DA6C41}"/>
              </a:ext>
            </a:extLst>
          </p:cNvPr>
          <p:cNvSpPr/>
          <p:nvPr userDrawn="1"/>
        </p:nvSpPr>
        <p:spPr>
          <a:xfrm>
            <a:off x="5512393" y="15180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1" name="Google Shape;1279;p56">
            <a:extLst>
              <a:ext uri="{FF2B5EF4-FFF2-40B4-BE49-F238E27FC236}">
                <a16:creationId xmlns:a16="http://schemas.microsoft.com/office/drawing/2014/main" id="{9E808B73-94D7-57E7-3837-3DA718162E5B}"/>
              </a:ext>
            </a:extLst>
          </p:cNvPr>
          <p:cNvSpPr/>
          <p:nvPr userDrawn="1"/>
        </p:nvSpPr>
        <p:spPr>
          <a:xfrm>
            <a:off x="5512393" y="2807563"/>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3" name="Google Shape;1279;p56">
            <a:extLst>
              <a:ext uri="{FF2B5EF4-FFF2-40B4-BE49-F238E27FC236}">
                <a16:creationId xmlns:a16="http://schemas.microsoft.com/office/drawing/2014/main" id="{F340E0DF-98FD-EA55-7B4B-8E58FC5CFCDA}"/>
              </a:ext>
            </a:extLst>
          </p:cNvPr>
          <p:cNvSpPr/>
          <p:nvPr userDrawn="1"/>
        </p:nvSpPr>
        <p:spPr>
          <a:xfrm>
            <a:off x="5512394" y="411742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5" name="Google Shape;1279;p56">
            <a:extLst>
              <a:ext uri="{FF2B5EF4-FFF2-40B4-BE49-F238E27FC236}">
                <a16:creationId xmlns:a16="http://schemas.microsoft.com/office/drawing/2014/main" id="{1F52D7F5-AD34-C5B1-EEA2-F711AD3A8C3F}"/>
              </a:ext>
            </a:extLst>
          </p:cNvPr>
          <p:cNvSpPr/>
          <p:nvPr userDrawn="1"/>
        </p:nvSpPr>
        <p:spPr>
          <a:xfrm>
            <a:off x="5512394" y="54138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7" name="Google Shape;1251;p56">
            <a:extLst>
              <a:ext uri="{FF2B5EF4-FFF2-40B4-BE49-F238E27FC236}">
                <a16:creationId xmlns:a16="http://schemas.microsoft.com/office/drawing/2014/main" id="{A4889AFC-C17E-6AF6-25D9-F977ACD04A9D}"/>
              </a:ext>
            </a:extLst>
          </p:cNvPr>
          <p:cNvSpPr/>
          <p:nvPr userDrawn="1"/>
        </p:nvSpPr>
        <p:spPr>
          <a:xfrm>
            <a:off x="4290632" y="303003"/>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39" name="Google Shape;1268;p56">
            <a:extLst>
              <a:ext uri="{FF2B5EF4-FFF2-40B4-BE49-F238E27FC236}">
                <a16:creationId xmlns:a16="http://schemas.microsoft.com/office/drawing/2014/main" id="{5E0F6889-9671-EA56-B88B-DBA6C149062C}"/>
              </a:ext>
            </a:extLst>
          </p:cNvPr>
          <p:cNvSpPr/>
          <p:nvPr userDrawn="1"/>
        </p:nvSpPr>
        <p:spPr>
          <a:xfrm>
            <a:off x="4290632" y="1579630"/>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1" name="Google Shape;1282;p56">
            <a:extLst>
              <a:ext uri="{FF2B5EF4-FFF2-40B4-BE49-F238E27FC236}">
                <a16:creationId xmlns:a16="http://schemas.microsoft.com/office/drawing/2014/main" id="{44CB8F8B-1D14-EA9D-117E-79BB0DB776E9}"/>
              </a:ext>
            </a:extLst>
          </p:cNvPr>
          <p:cNvSpPr/>
          <p:nvPr userDrawn="1"/>
        </p:nvSpPr>
        <p:spPr>
          <a:xfrm>
            <a:off x="4290632" y="2869136"/>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3" name="Google Shape;1282;p56">
            <a:extLst>
              <a:ext uri="{FF2B5EF4-FFF2-40B4-BE49-F238E27FC236}">
                <a16:creationId xmlns:a16="http://schemas.microsoft.com/office/drawing/2014/main" id="{9D8D9DEA-F6DA-EFDC-5DDF-946728969392}"/>
              </a:ext>
            </a:extLst>
          </p:cNvPr>
          <p:cNvSpPr/>
          <p:nvPr userDrawn="1"/>
        </p:nvSpPr>
        <p:spPr>
          <a:xfrm>
            <a:off x="4290632" y="4217824"/>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5" name="Google Shape;1282;p56">
            <a:extLst>
              <a:ext uri="{FF2B5EF4-FFF2-40B4-BE49-F238E27FC236}">
                <a16:creationId xmlns:a16="http://schemas.microsoft.com/office/drawing/2014/main" id="{5B83F600-A2A8-FC3E-235C-F63589027CEC}"/>
              </a:ext>
            </a:extLst>
          </p:cNvPr>
          <p:cNvSpPr/>
          <p:nvPr userDrawn="1"/>
        </p:nvSpPr>
        <p:spPr>
          <a:xfrm>
            <a:off x="4290632" y="5510428"/>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7" name="Picture Placeholder 46">
            <a:extLst>
              <a:ext uri="{FF2B5EF4-FFF2-40B4-BE49-F238E27FC236}">
                <a16:creationId xmlns:a16="http://schemas.microsoft.com/office/drawing/2014/main" id="{3B37AA0A-CC3F-643E-4CA3-94EE9D0B955A}"/>
              </a:ext>
            </a:extLst>
          </p:cNvPr>
          <p:cNvSpPr>
            <a:spLocks noGrp="1"/>
          </p:cNvSpPr>
          <p:nvPr>
            <p:ph type="pic" sz="quarter" idx="10"/>
          </p:nvPr>
        </p:nvSpPr>
        <p:spPr>
          <a:xfrm>
            <a:off x="4455524" y="467895"/>
            <a:ext cx="640080" cy="640080"/>
          </a:xfrm>
        </p:spPr>
        <p:txBody>
          <a:bodyPr anchor="ctr"/>
          <a:lstStyle>
            <a:lvl1pPr marL="0" indent="0" algn="ctr">
              <a:buNone/>
              <a:defRPr sz="900"/>
            </a:lvl1pPr>
          </a:lstStyle>
          <a:p>
            <a:r>
              <a:rPr lang="en-US" noProof="0"/>
              <a:t>Click icon to add picture</a:t>
            </a:r>
          </a:p>
        </p:txBody>
      </p:sp>
      <p:sp>
        <p:nvSpPr>
          <p:cNvPr id="53" name="Text Placeholder 52">
            <a:extLst>
              <a:ext uri="{FF2B5EF4-FFF2-40B4-BE49-F238E27FC236}">
                <a16:creationId xmlns:a16="http://schemas.microsoft.com/office/drawing/2014/main" id="{04148F56-845C-40C8-5EFE-44B32FB55764}"/>
              </a:ext>
            </a:extLst>
          </p:cNvPr>
          <p:cNvSpPr>
            <a:spLocks noGrp="1"/>
          </p:cNvSpPr>
          <p:nvPr>
            <p:ph type="body" sz="quarter" idx="15"/>
          </p:nvPr>
        </p:nvSpPr>
        <p:spPr>
          <a:xfrm>
            <a:off x="5769864" y="457200"/>
            <a:ext cx="3840480" cy="338328"/>
          </a:xfrm>
        </p:spPr>
        <p:txBody>
          <a:bodyPr/>
          <a:lstStyle>
            <a:lvl1pPr marL="0" indent="0">
              <a:buNone/>
              <a:defRPr sz="2000">
                <a:latin typeface="+mj-lt"/>
              </a:defRPr>
            </a:lvl1pPr>
          </a:lstStyle>
          <a:p>
            <a:pPr lvl="0"/>
            <a:r>
              <a:rPr lang="en-US" noProof="0"/>
              <a:t>Click to edit Master text styles</a:t>
            </a:r>
          </a:p>
        </p:txBody>
      </p:sp>
      <p:sp>
        <p:nvSpPr>
          <p:cNvPr id="58" name="Text Placeholder 52">
            <a:extLst>
              <a:ext uri="{FF2B5EF4-FFF2-40B4-BE49-F238E27FC236}">
                <a16:creationId xmlns:a16="http://schemas.microsoft.com/office/drawing/2014/main" id="{6FAEB77B-C9AE-5EC8-3043-2C6C91015EF2}"/>
              </a:ext>
            </a:extLst>
          </p:cNvPr>
          <p:cNvSpPr>
            <a:spLocks noGrp="1"/>
          </p:cNvSpPr>
          <p:nvPr>
            <p:ph type="body" sz="quarter" idx="20"/>
          </p:nvPr>
        </p:nvSpPr>
        <p:spPr>
          <a:xfrm>
            <a:off x="5769864" y="780642"/>
            <a:ext cx="5029200" cy="338328"/>
          </a:xfrm>
        </p:spPr>
        <p:txBody>
          <a:bodyPr/>
          <a:lstStyle>
            <a:lvl1pPr marL="0" indent="0">
              <a:buNone/>
              <a:defRPr sz="1600">
                <a:latin typeface="+mn-lt"/>
              </a:defRPr>
            </a:lvl1pPr>
          </a:lstStyle>
          <a:p>
            <a:pPr lvl="0"/>
            <a:r>
              <a:rPr lang="en-US" noProof="0"/>
              <a:t>Click to edit Master text styles</a:t>
            </a:r>
          </a:p>
        </p:txBody>
      </p:sp>
      <p:sp>
        <p:nvSpPr>
          <p:cNvPr id="48" name="Picture Placeholder 46">
            <a:extLst>
              <a:ext uri="{FF2B5EF4-FFF2-40B4-BE49-F238E27FC236}">
                <a16:creationId xmlns:a16="http://schemas.microsoft.com/office/drawing/2014/main" id="{EA6CA3D6-A486-C220-D150-162068803F01}"/>
              </a:ext>
            </a:extLst>
          </p:cNvPr>
          <p:cNvSpPr>
            <a:spLocks noGrp="1"/>
          </p:cNvSpPr>
          <p:nvPr>
            <p:ph type="pic" sz="quarter" idx="11"/>
          </p:nvPr>
        </p:nvSpPr>
        <p:spPr>
          <a:xfrm>
            <a:off x="4455524" y="1744522"/>
            <a:ext cx="640080" cy="640080"/>
          </a:xfrm>
        </p:spPr>
        <p:txBody>
          <a:bodyPr anchor="ctr"/>
          <a:lstStyle>
            <a:lvl1pPr marL="0" indent="0" algn="ctr">
              <a:buNone/>
              <a:defRPr sz="900"/>
            </a:lvl1pPr>
          </a:lstStyle>
          <a:p>
            <a:r>
              <a:rPr lang="en-US" noProof="0"/>
              <a:t>Click icon to add picture</a:t>
            </a:r>
          </a:p>
        </p:txBody>
      </p:sp>
      <p:sp>
        <p:nvSpPr>
          <p:cNvPr id="54" name="Text Placeholder 52">
            <a:extLst>
              <a:ext uri="{FF2B5EF4-FFF2-40B4-BE49-F238E27FC236}">
                <a16:creationId xmlns:a16="http://schemas.microsoft.com/office/drawing/2014/main" id="{B70CC111-C404-5983-7E1A-758C72DA2151}"/>
              </a:ext>
            </a:extLst>
          </p:cNvPr>
          <p:cNvSpPr>
            <a:spLocks noGrp="1"/>
          </p:cNvSpPr>
          <p:nvPr>
            <p:ph type="body" sz="quarter" idx="16"/>
          </p:nvPr>
        </p:nvSpPr>
        <p:spPr>
          <a:xfrm>
            <a:off x="5769864" y="1746504"/>
            <a:ext cx="3840480" cy="338328"/>
          </a:xfrm>
        </p:spPr>
        <p:txBody>
          <a:bodyPr/>
          <a:lstStyle>
            <a:lvl1pPr marL="0" indent="0">
              <a:buNone/>
              <a:defRPr sz="2000">
                <a:latin typeface="+mj-lt"/>
              </a:defRPr>
            </a:lvl1pPr>
          </a:lstStyle>
          <a:p>
            <a:pPr lvl="0"/>
            <a:r>
              <a:rPr lang="en-US" noProof="0"/>
              <a:t>Click to edit Master text styles</a:t>
            </a:r>
          </a:p>
        </p:txBody>
      </p:sp>
      <p:sp>
        <p:nvSpPr>
          <p:cNvPr id="59" name="Text Placeholder 52">
            <a:extLst>
              <a:ext uri="{FF2B5EF4-FFF2-40B4-BE49-F238E27FC236}">
                <a16:creationId xmlns:a16="http://schemas.microsoft.com/office/drawing/2014/main" id="{0FACAEC0-F5EF-8921-74B5-2C775EC42E63}"/>
              </a:ext>
            </a:extLst>
          </p:cNvPr>
          <p:cNvSpPr>
            <a:spLocks noGrp="1"/>
          </p:cNvSpPr>
          <p:nvPr>
            <p:ph type="body" sz="quarter" idx="21"/>
          </p:nvPr>
        </p:nvSpPr>
        <p:spPr>
          <a:xfrm>
            <a:off x="5769864" y="2069946"/>
            <a:ext cx="5029200" cy="338328"/>
          </a:xfrm>
        </p:spPr>
        <p:txBody>
          <a:bodyPr/>
          <a:lstStyle>
            <a:lvl1pPr marL="0" indent="0">
              <a:buNone/>
              <a:defRPr sz="1600">
                <a:latin typeface="+mn-lt"/>
              </a:defRPr>
            </a:lvl1pPr>
          </a:lstStyle>
          <a:p>
            <a:pPr lvl="0"/>
            <a:r>
              <a:rPr lang="en-US" noProof="0"/>
              <a:t>Click to edit Master text styles</a:t>
            </a:r>
          </a:p>
        </p:txBody>
      </p:sp>
      <p:sp>
        <p:nvSpPr>
          <p:cNvPr id="49" name="Picture Placeholder 46">
            <a:extLst>
              <a:ext uri="{FF2B5EF4-FFF2-40B4-BE49-F238E27FC236}">
                <a16:creationId xmlns:a16="http://schemas.microsoft.com/office/drawing/2014/main" id="{D85BED76-EF8A-3369-FA46-11513F2D2231}"/>
              </a:ext>
            </a:extLst>
          </p:cNvPr>
          <p:cNvSpPr>
            <a:spLocks noGrp="1"/>
          </p:cNvSpPr>
          <p:nvPr>
            <p:ph type="pic" sz="quarter" idx="12"/>
          </p:nvPr>
        </p:nvSpPr>
        <p:spPr>
          <a:xfrm>
            <a:off x="4455524" y="3034028"/>
            <a:ext cx="640080" cy="640080"/>
          </a:xfrm>
        </p:spPr>
        <p:txBody>
          <a:bodyPr anchor="ctr"/>
          <a:lstStyle>
            <a:lvl1pPr marL="0" indent="0" algn="ctr">
              <a:buNone/>
              <a:defRPr sz="900"/>
            </a:lvl1pPr>
          </a:lstStyle>
          <a:p>
            <a:r>
              <a:rPr lang="en-US" noProof="0"/>
              <a:t>Click icon to add picture</a:t>
            </a:r>
          </a:p>
        </p:txBody>
      </p:sp>
      <p:sp>
        <p:nvSpPr>
          <p:cNvPr id="55" name="Text Placeholder 52">
            <a:extLst>
              <a:ext uri="{FF2B5EF4-FFF2-40B4-BE49-F238E27FC236}">
                <a16:creationId xmlns:a16="http://schemas.microsoft.com/office/drawing/2014/main" id="{3A752FC9-DE9C-9701-E24E-6F1AC075B16E}"/>
              </a:ext>
            </a:extLst>
          </p:cNvPr>
          <p:cNvSpPr>
            <a:spLocks noGrp="1"/>
          </p:cNvSpPr>
          <p:nvPr>
            <p:ph type="body" sz="quarter" idx="17"/>
          </p:nvPr>
        </p:nvSpPr>
        <p:spPr>
          <a:xfrm>
            <a:off x="5769864" y="3035808"/>
            <a:ext cx="3840480" cy="338328"/>
          </a:xfrm>
        </p:spPr>
        <p:txBody>
          <a:bodyPr/>
          <a:lstStyle>
            <a:lvl1pPr marL="0" indent="0">
              <a:buNone/>
              <a:defRPr sz="2000">
                <a:latin typeface="+mj-lt"/>
              </a:defRPr>
            </a:lvl1pPr>
          </a:lstStyle>
          <a:p>
            <a:pPr lvl="0"/>
            <a:r>
              <a:rPr lang="en-US" noProof="0"/>
              <a:t>Click to edit Master text styles</a:t>
            </a:r>
          </a:p>
        </p:txBody>
      </p:sp>
      <p:sp>
        <p:nvSpPr>
          <p:cNvPr id="60" name="Text Placeholder 52">
            <a:extLst>
              <a:ext uri="{FF2B5EF4-FFF2-40B4-BE49-F238E27FC236}">
                <a16:creationId xmlns:a16="http://schemas.microsoft.com/office/drawing/2014/main" id="{5CA64FAC-BAC1-519A-1252-ED8A726B6313}"/>
              </a:ext>
            </a:extLst>
          </p:cNvPr>
          <p:cNvSpPr>
            <a:spLocks noGrp="1"/>
          </p:cNvSpPr>
          <p:nvPr>
            <p:ph type="body" sz="quarter" idx="22"/>
          </p:nvPr>
        </p:nvSpPr>
        <p:spPr>
          <a:xfrm>
            <a:off x="5769864" y="3359250"/>
            <a:ext cx="5029200" cy="338328"/>
          </a:xfrm>
        </p:spPr>
        <p:txBody>
          <a:bodyPr/>
          <a:lstStyle>
            <a:lvl1pPr marL="0" indent="0">
              <a:buNone/>
              <a:defRPr sz="1600">
                <a:latin typeface="+mn-lt"/>
              </a:defRPr>
            </a:lvl1pPr>
          </a:lstStyle>
          <a:p>
            <a:pPr lvl="0"/>
            <a:r>
              <a:rPr lang="en-US" noProof="0"/>
              <a:t>Click to edit Master text styles</a:t>
            </a:r>
          </a:p>
        </p:txBody>
      </p:sp>
      <p:sp>
        <p:nvSpPr>
          <p:cNvPr id="50" name="Picture Placeholder 46">
            <a:extLst>
              <a:ext uri="{FF2B5EF4-FFF2-40B4-BE49-F238E27FC236}">
                <a16:creationId xmlns:a16="http://schemas.microsoft.com/office/drawing/2014/main" id="{5FF1804E-BBAF-5060-07A3-705BCCF0D7C5}"/>
              </a:ext>
            </a:extLst>
          </p:cNvPr>
          <p:cNvSpPr>
            <a:spLocks noGrp="1"/>
          </p:cNvSpPr>
          <p:nvPr>
            <p:ph type="pic" sz="quarter" idx="13"/>
          </p:nvPr>
        </p:nvSpPr>
        <p:spPr>
          <a:xfrm>
            <a:off x="4455524" y="4382716"/>
            <a:ext cx="640080" cy="640080"/>
          </a:xfrm>
        </p:spPr>
        <p:txBody>
          <a:bodyPr anchor="ctr"/>
          <a:lstStyle>
            <a:lvl1pPr marL="0" indent="0" algn="ctr">
              <a:buNone/>
              <a:defRPr sz="900"/>
            </a:lvl1pPr>
          </a:lstStyle>
          <a:p>
            <a:r>
              <a:rPr lang="en-US" noProof="0"/>
              <a:t>Click icon to add picture</a:t>
            </a:r>
          </a:p>
        </p:txBody>
      </p:sp>
      <p:sp>
        <p:nvSpPr>
          <p:cNvPr id="56" name="Text Placeholder 52">
            <a:extLst>
              <a:ext uri="{FF2B5EF4-FFF2-40B4-BE49-F238E27FC236}">
                <a16:creationId xmlns:a16="http://schemas.microsoft.com/office/drawing/2014/main" id="{D03AC44E-421F-94EE-DC26-D4F6FB1D5444}"/>
              </a:ext>
            </a:extLst>
          </p:cNvPr>
          <p:cNvSpPr>
            <a:spLocks noGrp="1"/>
          </p:cNvSpPr>
          <p:nvPr>
            <p:ph type="body" sz="quarter" idx="18"/>
          </p:nvPr>
        </p:nvSpPr>
        <p:spPr>
          <a:xfrm>
            <a:off x="5769864" y="4325112"/>
            <a:ext cx="3840480" cy="338328"/>
          </a:xfrm>
        </p:spPr>
        <p:txBody>
          <a:bodyPr/>
          <a:lstStyle>
            <a:lvl1pPr marL="0" indent="0">
              <a:buNone/>
              <a:defRPr sz="2000">
                <a:latin typeface="+mj-lt"/>
              </a:defRPr>
            </a:lvl1pPr>
          </a:lstStyle>
          <a:p>
            <a:pPr lvl="0"/>
            <a:r>
              <a:rPr lang="en-US" noProof="0"/>
              <a:t>Click to edit Master text styles</a:t>
            </a:r>
          </a:p>
        </p:txBody>
      </p:sp>
      <p:sp>
        <p:nvSpPr>
          <p:cNvPr id="61" name="Text Placeholder 52">
            <a:extLst>
              <a:ext uri="{FF2B5EF4-FFF2-40B4-BE49-F238E27FC236}">
                <a16:creationId xmlns:a16="http://schemas.microsoft.com/office/drawing/2014/main" id="{4806989D-2A9A-5590-1EF7-9BF0E1F4C43D}"/>
              </a:ext>
            </a:extLst>
          </p:cNvPr>
          <p:cNvSpPr>
            <a:spLocks noGrp="1"/>
          </p:cNvSpPr>
          <p:nvPr>
            <p:ph type="body" sz="quarter" idx="23"/>
          </p:nvPr>
        </p:nvSpPr>
        <p:spPr>
          <a:xfrm>
            <a:off x="5769864" y="4648554"/>
            <a:ext cx="5029200" cy="338328"/>
          </a:xfrm>
        </p:spPr>
        <p:txBody>
          <a:bodyPr/>
          <a:lstStyle>
            <a:lvl1pPr marL="0" indent="0">
              <a:buNone/>
              <a:defRPr sz="1600">
                <a:latin typeface="+mn-lt"/>
              </a:defRPr>
            </a:lvl1pPr>
          </a:lstStyle>
          <a:p>
            <a:pPr lvl="0"/>
            <a:r>
              <a:rPr lang="en-US" noProof="0"/>
              <a:t>Click to edit Master text styles</a:t>
            </a:r>
          </a:p>
        </p:txBody>
      </p:sp>
      <p:sp>
        <p:nvSpPr>
          <p:cNvPr id="51" name="Picture Placeholder 46">
            <a:extLst>
              <a:ext uri="{FF2B5EF4-FFF2-40B4-BE49-F238E27FC236}">
                <a16:creationId xmlns:a16="http://schemas.microsoft.com/office/drawing/2014/main" id="{C28AAD1A-4269-0A5C-7418-7DFC69060C90}"/>
              </a:ext>
            </a:extLst>
          </p:cNvPr>
          <p:cNvSpPr>
            <a:spLocks noGrp="1"/>
          </p:cNvSpPr>
          <p:nvPr>
            <p:ph type="pic" sz="quarter" idx="14"/>
          </p:nvPr>
        </p:nvSpPr>
        <p:spPr>
          <a:xfrm>
            <a:off x="4455524" y="5675320"/>
            <a:ext cx="640080" cy="640080"/>
          </a:xfrm>
        </p:spPr>
        <p:txBody>
          <a:bodyPr anchor="ctr"/>
          <a:lstStyle>
            <a:lvl1pPr marL="0" indent="0" algn="ctr">
              <a:buNone/>
              <a:defRPr sz="900"/>
            </a:lvl1pPr>
          </a:lstStyle>
          <a:p>
            <a:r>
              <a:rPr lang="en-US" noProof="0"/>
              <a:t>Click icon to add picture</a:t>
            </a:r>
          </a:p>
        </p:txBody>
      </p:sp>
      <p:sp>
        <p:nvSpPr>
          <p:cNvPr id="57" name="Text Placeholder 52">
            <a:extLst>
              <a:ext uri="{FF2B5EF4-FFF2-40B4-BE49-F238E27FC236}">
                <a16:creationId xmlns:a16="http://schemas.microsoft.com/office/drawing/2014/main" id="{650C0EB3-5783-DC1F-09A3-02DFAA316429}"/>
              </a:ext>
            </a:extLst>
          </p:cNvPr>
          <p:cNvSpPr>
            <a:spLocks noGrp="1"/>
          </p:cNvSpPr>
          <p:nvPr>
            <p:ph type="body" sz="quarter" idx="19"/>
          </p:nvPr>
        </p:nvSpPr>
        <p:spPr>
          <a:xfrm>
            <a:off x="5769864" y="5614416"/>
            <a:ext cx="3840480" cy="338328"/>
          </a:xfrm>
        </p:spPr>
        <p:txBody>
          <a:bodyPr/>
          <a:lstStyle>
            <a:lvl1pPr marL="0" indent="0">
              <a:buNone/>
              <a:defRPr sz="2000">
                <a:latin typeface="+mj-lt"/>
              </a:defRPr>
            </a:lvl1pPr>
          </a:lstStyle>
          <a:p>
            <a:pPr lvl="0"/>
            <a:r>
              <a:rPr lang="en-US" noProof="0"/>
              <a:t>Click to edit Master text styles</a:t>
            </a:r>
          </a:p>
        </p:txBody>
      </p:sp>
      <p:sp>
        <p:nvSpPr>
          <p:cNvPr id="62" name="Text Placeholder 52">
            <a:extLst>
              <a:ext uri="{FF2B5EF4-FFF2-40B4-BE49-F238E27FC236}">
                <a16:creationId xmlns:a16="http://schemas.microsoft.com/office/drawing/2014/main" id="{94850C9F-BD14-9481-E7F6-526639251EB9}"/>
              </a:ext>
            </a:extLst>
          </p:cNvPr>
          <p:cNvSpPr>
            <a:spLocks noGrp="1"/>
          </p:cNvSpPr>
          <p:nvPr>
            <p:ph type="body" sz="quarter" idx="24"/>
          </p:nvPr>
        </p:nvSpPr>
        <p:spPr>
          <a:xfrm>
            <a:off x="5769864" y="5937858"/>
            <a:ext cx="5029200" cy="338328"/>
          </a:xfrm>
        </p:spPr>
        <p:txBody>
          <a:bodyPr/>
          <a:lstStyle>
            <a:lvl1pPr marL="0" indent="0">
              <a:buNone/>
              <a:defRPr sz="1600">
                <a:latin typeface="+mn-lt"/>
              </a:defRPr>
            </a:lvl1pPr>
          </a:lstStyle>
          <a:p>
            <a:pPr lvl="0"/>
            <a:r>
              <a:rPr lang="en-US" noProof="0"/>
              <a:t>Click to edit Master text styles</a:t>
            </a:r>
          </a:p>
        </p:txBody>
      </p:sp>
    </p:spTree>
    <p:extLst>
      <p:ext uri="{BB962C8B-B14F-4D97-AF65-F5344CB8AC3E}">
        <p14:creationId xmlns:p14="http://schemas.microsoft.com/office/powerpoint/2010/main" val="127494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8" name="Google Shape;1251;p56">
            <a:extLst>
              <a:ext uri="{FF2B5EF4-FFF2-40B4-BE49-F238E27FC236}">
                <a16:creationId xmlns:a16="http://schemas.microsoft.com/office/drawing/2014/main" id="{5240ABBF-9F6E-51C2-3600-798F3A8C4868}"/>
              </a:ext>
            </a:extLst>
          </p:cNvPr>
          <p:cNvSpPr/>
          <p:nvPr userDrawn="1"/>
        </p:nvSpPr>
        <p:spPr>
          <a:xfrm>
            <a:off x="547230" y="194408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724FD7F3-2232-7463-6613-3EF2344BD063}"/>
              </a:ext>
            </a:extLst>
          </p:cNvPr>
          <p:cNvSpPr/>
          <p:nvPr userDrawn="1"/>
        </p:nvSpPr>
        <p:spPr>
          <a:xfrm>
            <a:off x="4922989" y="194696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234E24BE-6EC9-C62B-1B5F-EBE5C279EF38}"/>
              </a:ext>
            </a:extLst>
          </p:cNvPr>
          <p:cNvSpPr/>
          <p:nvPr userDrawn="1"/>
        </p:nvSpPr>
        <p:spPr>
          <a:xfrm>
            <a:off x="9225456" y="192477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F4987345-5BC3-6B09-35D1-118625B93B26}"/>
              </a:ext>
            </a:extLst>
          </p:cNvPr>
          <p:cNvSpPr/>
          <p:nvPr userDrawn="1"/>
        </p:nvSpPr>
        <p:spPr>
          <a:xfrm>
            <a:off x="2798649" y="3902220"/>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D24F97D8-E25C-583D-72FF-A9AD2A77A71F}"/>
              </a:ext>
            </a:extLst>
          </p:cNvPr>
          <p:cNvSpPr/>
          <p:nvPr userDrawn="1"/>
        </p:nvSpPr>
        <p:spPr>
          <a:xfrm>
            <a:off x="7156227" y="388003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6" name="Text Placeholder 35">
            <a:extLst>
              <a:ext uri="{FF2B5EF4-FFF2-40B4-BE49-F238E27FC236}">
                <a16:creationId xmlns:a16="http://schemas.microsoft.com/office/drawing/2014/main" id="{C96B6B23-01AB-14E3-6F7D-14E56C8F7FB4}"/>
              </a:ext>
            </a:extLst>
          </p:cNvPr>
          <p:cNvSpPr>
            <a:spLocks noGrp="1"/>
          </p:cNvSpPr>
          <p:nvPr>
            <p:ph type="body" sz="quarter" idx="13"/>
          </p:nvPr>
        </p:nvSpPr>
        <p:spPr>
          <a:xfrm>
            <a:off x="458788"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0" name="Text Placeholder 35">
            <a:extLst>
              <a:ext uri="{FF2B5EF4-FFF2-40B4-BE49-F238E27FC236}">
                <a16:creationId xmlns:a16="http://schemas.microsoft.com/office/drawing/2014/main" id="{B5D9C006-6816-1398-2752-53296B2275E9}"/>
              </a:ext>
            </a:extLst>
          </p:cNvPr>
          <p:cNvSpPr>
            <a:spLocks noGrp="1"/>
          </p:cNvSpPr>
          <p:nvPr>
            <p:ph type="body" sz="quarter" idx="15"/>
          </p:nvPr>
        </p:nvSpPr>
        <p:spPr>
          <a:xfrm>
            <a:off x="4844975"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3" name="Text Placeholder 35">
            <a:extLst>
              <a:ext uri="{FF2B5EF4-FFF2-40B4-BE49-F238E27FC236}">
                <a16:creationId xmlns:a16="http://schemas.microsoft.com/office/drawing/2014/main" id="{5C67F012-5EC1-3C44-2545-C90EFB6C7AA3}"/>
              </a:ext>
            </a:extLst>
          </p:cNvPr>
          <p:cNvSpPr>
            <a:spLocks noGrp="1"/>
          </p:cNvSpPr>
          <p:nvPr>
            <p:ph type="body" sz="quarter" idx="17"/>
          </p:nvPr>
        </p:nvSpPr>
        <p:spPr>
          <a:xfrm>
            <a:off x="9137214"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39" name="Text Placeholder 35">
            <a:extLst>
              <a:ext uri="{FF2B5EF4-FFF2-40B4-BE49-F238E27FC236}">
                <a16:creationId xmlns:a16="http://schemas.microsoft.com/office/drawing/2014/main" id="{84C1F7B9-544F-1D65-F30E-22B977B0EA42}"/>
              </a:ext>
            </a:extLst>
          </p:cNvPr>
          <p:cNvSpPr>
            <a:spLocks noGrp="1"/>
          </p:cNvSpPr>
          <p:nvPr>
            <p:ph type="body" sz="quarter" idx="14"/>
          </p:nvPr>
        </p:nvSpPr>
        <p:spPr>
          <a:xfrm>
            <a:off x="2710407"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1" name="Text Placeholder 35">
            <a:extLst>
              <a:ext uri="{FF2B5EF4-FFF2-40B4-BE49-F238E27FC236}">
                <a16:creationId xmlns:a16="http://schemas.microsoft.com/office/drawing/2014/main" id="{F0785379-F700-62B9-BF17-703A87E29891}"/>
              </a:ext>
            </a:extLst>
          </p:cNvPr>
          <p:cNvSpPr>
            <a:spLocks noGrp="1"/>
          </p:cNvSpPr>
          <p:nvPr>
            <p:ph type="body" sz="quarter" idx="16"/>
          </p:nvPr>
        </p:nvSpPr>
        <p:spPr>
          <a:xfrm>
            <a:off x="7067985"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226600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1" name="Google Shape;634;p42">
            <a:extLst>
              <a:ext uri="{FF2B5EF4-FFF2-40B4-BE49-F238E27FC236}">
                <a16:creationId xmlns:a16="http://schemas.microsoft.com/office/drawing/2014/main" id="{8B24251C-09A2-7EC7-D81E-7B4EC1A6C8FB}"/>
              </a:ext>
            </a:extLst>
          </p:cNvPr>
          <p:cNvSpPr/>
          <p:nvPr userDrawn="1"/>
        </p:nvSpPr>
        <p:spPr>
          <a:xfrm>
            <a:off x="1043969" y="2096168"/>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634;p42">
            <a:extLst>
              <a:ext uri="{FF2B5EF4-FFF2-40B4-BE49-F238E27FC236}">
                <a16:creationId xmlns:a16="http://schemas.microsoft.com/office/drawing/2014/main" id="{7095FC12-1305-9C50-D9A9-1BA4392374E6}"/>
              </a:ext>
            </a:extLst>
          </p:cNvPr>
          <p:cNvSpPr/>
          <p:nvPr userDrawn="1"/>
        </p:nvSpPr>
        <p:spPr>
          <a:xfrm>
            <a:off x="1043969" y="4160972"/>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Title 22">
            <a:extLst>
              <a:ext uri="{FF2B5EF4-FFF2-40B4-BE49-F238E27FC236}">
                <a16:creationId xmlns:a16="http://schemas.microsoft.com/office/drawing/2014/main" id="{AA325A5B-8E43-DA35-85DE-66DB81C5F5AD}"/>
              </a:ext>
            </a:extLst>
          </p:cNvPr>
          <p:cNvSpPr>
            <a:spLocks noGrp="1"/>
          </p:cNvSpPr>
          <p:nvPr>
            <p:ph type="title"/>
          </p:nvPr>
        </p:nvSpPr>
        <p:spPr/>
        <p:txBody>
          <a:bodyPr/>
          <a:lstStyle/>
          <a:p>
            <a:r>
              <a:rPr lang="en-US" noProof="0"/>
              <a:t>Click to edit Master title style</a:t>
            </a:r>
          </a:p>
        </p:txBody>
      </p:sp>
      <p:sp>
        <p:nvSpPr>
          <p:cNvPr id="21" name="Text Placeholder 2">
            <a:extLst>
              <a:ext uri="{FF2B5EF4-FFF2-40B4-BE49-F238E27FC236}">
                <a16:creationId xmlns:a16="http://schemas.microsoft.com/office/drawing/2014/main" id="{BCA26A7E-435E-AFBA-FECA-047481A83CB8}"/>
              </a:ext>
            </a:extLst>
          </p:cNvPr>
          <p:cNvSpPr>
            <a:spLocks noGrp="1"/>
          </p:cNvSpPr>
          <p:nvPr>
            <p:ph type="body" idx="1"/>
          </p:nvPr>
        </p:nvSpPr>
        <p:spPr>
          <a:xfrm>
            <a:off x="892795" y="1920319"/>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4A82CD3C-84E1-013B-FEDD-5B4008CD2B33}"/>
              </a:ext>
            </a:extLst>
          </p:cNvPr>
          <p:cNvSpPr>
            <a:spLocks noGrp="1"/>
          </p:cNvSpPr>
          <p:nvPr>
            <p:ph sz="half" idx="2"/>
          </p:nvPr>
        </p:nvSpPr>
        <p:spPr>
          <a:xfrm>
            <a:off x="4645152" y="2007884"/>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2" name="Text Placeholder 4">
            <a:extLst>
              <a:ext uri="{FF2B5EF4-FFF2-40B4-BE49-F238E27FC236}">
                <a16:creationId xmlns:a16="http://schemas.microsoft.com/office/drawing/2014/main" id="{42E5F6B0-4BF8-B61C-19DC-44EADF2C6A3E}"/>
              </a:ext>
            </a:extLst>
          </p:cNvPr>
          <p:cNvSpPr>
            <a:spLocks noGrp="1"/>
          </p:cNvSpPr>
          <p:nvPr>
            <p:ph type="body" sz="quarter" idx="3"/>
          </p:nvPr>
        </p:nvSpPr>
        <p:spPr>
          <a:xfrm>
            <a:off x="892795" y="4005858"/>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3">
            <a:extLst>
              <a:ext uri="{FF2B5EF4-FFF2-40B4-BE49-F238E27FC236}">
                <a16:creationId xmlns:a16="http://schemas.microsoft.com/office/drawing/2014/main" id="{710FDC74-97A7-7CF9-8479-7DF70FE009C4}"/>
              </a:ext>
            </a:extLst>
          </p:cNvPr>
          <p:cNvSpPr>
            <a:spLocks noGrp="1"/>
          </p:cNvSpPr>
          <p:nvPr>
            <p:ph sz="half" idx="13"/>
          </p:nvPr>
        </p:nvSpPr>
        <p:spPr>
          <a:xfrm>
            <a:off x="4645152" y="4093420"/>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9" name="Slide Number Placeholder 8">
            <a:extLst>
              <a:ext uri="{FF2B5EF4-FFF2-40B4-BE49-F238E27FC236}">
                <a16:creationId xmlns:a16="http://schemas.microsoft.com/office/drawing/2014/main" id="{7EA9E27A-A5B9-7554-B03C-977DD0697109}"/>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8" name="Footer Placeholder 7">
            <a:extLst>
              <a:ext uri="{FF2B5EF4-FFF2-40B4-BE49-F238E27FC236}">
                <a16:creationId xmlns:a16="http://schemas.microsoft.com/office/drawing/2014/main" id="{10B2D671-9FA9-57ED-C5BB-EF64BEB1363E}"/>
              </a:ext>
            </a:extLst>
          </p:cNvPr>
          <p:cNvSpPr>
            <a:spLocks noGrp="1"/>
          </p:cNvSpPr>
          <p:nvPr>
            <p:ph type="ftr" sz="quarter" idx="11"/>
          </p:nvPr>
        </p:nvSpPr>
        <p:spPr/>
        <p:txBody>
          <a:bodyPr/>
          <a:lstStyle/>
          <a:p>
            <a:r>
              <a:rPr lang="en-US" noProof="0"/>
              <a:t>Presentation title</a:t>
            </a:r>
          </a:p>
        </p:txBody>
      </p:sp>
      <p:sp>
        <p:nvSpPr>
          <p:cNvPr id="7" name="Date Placeholder 6">
            <a:extLst>
              <a:ext uri="{FF2B5EF4-FFF2-40B4-BE49-F238E27FC236}">
                <a16:creationId xmlns:a16="http://schemas.microsoft.com/office/drawing/2014/main" id="{ECF944D9-3F95-D788-A7A5-9C541DBDE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7805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6481182" y="2106081"/>
            <a:ext cx="5056632"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5048882"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4604512"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6358128" y="1956816"/>
            <a:ext cx="5047488"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6600154" y="2944368"/>
            <a:ext cx="4608576"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8909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837094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8;p53">
            <a:extLst>
              <a:ext uri="{FF2B5EF4-FFF2-40B4-BE49-F238E27FC236}">
                <a16:creationId xmlns:a16="http://schemas.microsoft.com/office/drawing/2014/main" id="{1BF10461-2A6D-BD12-B1D7-5A73DDD367A8}"/>
              </a:ext>
            </a:extLst>
          </p:cNvPr>
          <p:cNvSpPr/>
          <p:nvPr userDrawn="1"/>
        </p:nvSpPr>
        <p:spPr>
          <a:xfrm>
            <a:off x="4599233"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9" name="Text Placeholder 24">
            <a:extLst>
              <a:ext uri="{FF2B5EF4-FFF2-40B4-BE49-F238E27FC236}">
                <a16:creationId xmlns:a16="http://schemas.microsoft.com/office/drawing/2014/main" id="{9B6C5E12-67C8-B5AA-FC61-A40F6C388F8B}"/>
              </a:ext>
            </a:extLst>
          </p:cNvPr>
          <p:cNvSpPr>
            <a:spLocks noGrp="1"/>
          </p:cNvSpPr>
          <p:nvPr>
            <p:ph type="body" sz="quarter" idx="16"/>
          </p:nvPr>
        </p:nvSpPr>
        <p:spPr>
          <a:xfrm>
            <a:off x="448056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2" name="Content Placeholder 3">
            <a:extLst>
              <a:ext uri="{FF2B5EF4-FFF2-40B4-BE49-F238E27FC236}">
                <a16:creationId xmlns:a16="http://schemas.microsoft.com/office/drawing/2014/main" id="{92BD99C3-C1A1-E89B-FB77-6221D2FBE9A6}"/>
              </a:ext>
            </a:extLst>
          </p:cNvPr>
          <p:cNvSpPr>
            <a:spLocks noGrp="1"/>
          </p:cNvSpPr>
          <p:nvPr>
            <p:ph sz="half" idx="13"/>
          </p:nvPr>
        </p:nvSpPr>
        <p:spPr>
          <a:xfrm>
            <a:off x="4715873"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8247888"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8489914"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48316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7" name="Google Shape;327;p33">
            <a:extLst>
              <a:ext uri="{FF2B5EF4-FFF2-40B4-BE49-F238E27FC236}">
                <a16:creationId xmlns:a16="http://schemas.microsoft.com/office/drawing/2014/main" id="{E7EB222B-6CF5-9486-E495-4BBCFBA5DEE9}"/>
              </a:ext>
            </a:extLst>
          </p:cNvPr>
          <p:cNvSpPr/>
          <p:nvPr userDrawn="1"/>
        </p:nvSpPr>
        <p:spPr>
          <a:xfrm>
            <a:off x="5400719" y="1198578"/>
            <a:ext cx="6114430" cy="4794575"/>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Google Shape;328;p33">
            <a:extLst>
              <a:ext uri="{FF2B5EF4-FFF2-40B4-BE49-F238E27FC236}">
                <a16:creationId xmlns:a16="http://schemas.microsoft.com/office/drawing/2014/main" id="{1FEBC754-F0A8-F9F6-F804-7081E078D8F5}"/>
              </a:ext>
            </a:extLst>
          </p:cNvPr>
          <p:cNvSpPr/>
          <p:nvPr userDrawn="1"/>
        </p:nvSpPr>
        <p:spPr>
          <a:xfrm>
            <a:off x="5196524" y="838200"/>
            <a:ext cx="6114430" cy="49149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Title 1">
            <a:extLst>
              <a:ext uri="{FF2B5EF4-FFF2-40B4-BE49-F238E27FC236}">
                <a16:creationId xmlns:a16="http://schemas.microsoft.com/office/drawing/2014/main" id="{A8F8B0E5-D249-4F2F-16F0-7A9A49B95D39}"/>
              </a:ext>
            </a:extLst>
          </p:cNvPr>
          <p:cNvSpPr>
            <a:spLocks noGrp="1"/>
          </p:cNvSpPr>
          <p:nvPr>
            <p:ph type="title"/>
          </p:nvPr>
        </p:nvSpPr>
        <p:spPr>
          <a:xfrm>
            <a:off x="5978024" y="1783080"/>
            <a:ext cx="4959821" cy="1162762"/>
          </a:xfrm>
        </p:spPr>
        <p:txBody>
          <a:bodyPr/>
          <a:lstStyle>
            <a:lvl1pPr algn="l">
              <a:lnSpc>
                <a:spcPct val="90000"/>
              </a:lnSpc>
              <a:defRPr/>
            </a:lvl1pPr>
          </a:lstStyle>
          <a:p>
            <a:r>
              <a:rPr lang="en-US" noProof="0"/>
              <a:t>Click to edit Master title style</a:t>
            </a:r>
          </a:p>
        </p:txBody>
      </p:sp>
      <p:sp>
        <p:nvSpPr>
          <p:cNvPr id="19" name="Picture Placeholder 18">
            <a:extLst>
              <a:ext uri="{FF2B5EF4-FFF2-40B4-BE49-F238E27FC236}">
                <a16:creationId xmlns:a16="http://schemas.microsoft.com/office/drawing/2014/main" id="{52CFE759-845E-6170-DB8C-EA3FA075BBC8}"/>
              </a:ext>
            </a:extLst>
          </p:cNvPr>
          <p:cNvSpPr>
            <a:spLocks noGrp="1"/>
          </p:cNvSpPr>
          <p:nvPr>
            <p:ph type="pic" sz="quarter" idx="13"/>
          </p:nvPr>
        </p:nvSpPr>
        <p:spPr>
          <a:xfrm>
            <a:off x="0" y="0"/>
            <a:ext cx="4351128" cy="6858000"/>
          </a:xfrm>
          <a:solidFill>
            <a:schemeClr val="accent5"/>
          </a:solidFill>
        </p:spPr>
        <p:txBody>
          <a:bodyPr anchor="ctr"/>
          <a:lstStyle>
            <a:lvl1pPr marL="0" indent="0" algn="ctr">
              <a:buNone/>
              <a:defRPr/>
            </a:lvl1pPr>
          </a:lstStyle>
          <a:p>
            <a:r>
              <a:rPr lang="en-US" noProof="0"/>
              <a:t>Click icon to add picture</a:t>
            </a:r>
          </a:p>
        </p:txBody>
      </p:sp>
      <p:sp>
        <p:nvSpPr>
          <p:cNvPr id="15" name="Content Placeholder 2">
            <a:extLst>
              <a:ext uri="{FF2B5EF4-FFF2-40B4-BE49-F238E27FC236}">
                <a16:creationId xmlns:a16="http://schemas.microsoft.com/office/drawing/2014/main" id="{77189B6C-4236-0B00-D585-EEE5183EC3B5}"/>
              </a:ext>
            </a:extLst>
          </p:cNvPr>
          <p:cNvSpPr>
            <a:spLocks noGrp="1"/>
          </p:cNvSpPr>
          <p:nvPr>
            <p:ph idx="1"/>
          </p:nvPr>
        </p:nvSpPr>
        <p:spPr>
          <a:xfrm>
            <a:off x="5961888" y="2944368"/>
            <a:ext cx="4818888" cy="2130552"/>
          </a:xfrm>
        </p:spPr>
        <p:txBody>
          <a:bodyPr/>
          <a:lstStyle>
            <a:lvl1pPr marL="0" indent="0">
              <a:lnSpc>
                <a:spcPct val="10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sp>
        <p:nvSpPr>
          <p:cNvPr id="5" name="Slide Number Placeholder 4">
            <a:extLst>
              <a:ext uri="{FF2B5EF4-FFF2-40B4-BE49-F238E27FC236}">
                <a16:creationId xmlns:a16="http://schemas.microsoft.com/office/drawing/2014/main" id="{22D37E9B-F86D-C91D-23CC-19F188DE83F6}"/>
              </a:ext>
            </a:extLst>
          </p:cNvPr>
          <p:cNvSpPr>
            <a:spLocks noGrp="1"/>
          </p:cNvSpPr>
          <p:nvPr>
            <p:ph type="sldNum" sz="quarter" idx="12"/>
          </p:nvPr>
        </p:nvSpPr>
        <p:spPr>
          <a:xfrm>
            <a:off x="8072901" y="6400904"/>
            <a:ext cx="365760" cy="246888"/>
          </a:xfrm>
        </p:spPr>
        <p:txBody>
          <a:bodyPr/>
          <a:lstStyle/>
          <a:p>
            <a:fld id="{8D0AFDD5-844D-364D-8AEC-50CF4D36D55D}" type="slidenum">
              <a:rPr lang="en-US" noProof="0" smtClean="0"/>
              <a:pPr/>
              <a:t>‹#›</a:t>
            </a:fld>
            <a:endParaRPr lang="en-US" noProof="0"/>
          </a:p>
        </p:txBody>
      </p:sp>
      <p:cxnSp>
        <p:nvCxnSpPr>
          <p:cNvPr id="21" name="Straight Connector 20">
            <a:extLst>
              <a:ext uri="{FF2B5EF4-FFF2-40B4-BE49-F238E27FC236}">
                <a16:creationId xmlns:a16="http://schemas.microsoft.com/office/drawing/2014/main" id="{CB55B0F1-C1EF-3790-A994-C8C4BB61CCB9}"/>
              </a:ext>
            </a:extLst>
          </p:cNvPr>
          <p:cNvCxnSpPr>
            <a:cxnSpLocks/>
          </p:cNvCxnSpPr>
          <p:nvPr/>
        </p:nvCxnSpPr>
        <p:spPr>
          <a:xfrm>
            <a:off x="4351128" y="6532618"/>
            <a:ext cx="369308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D4F275B-2CE9-CD3C-081E-0B79C125257E}"/>
              </a:ext>
            </a:extLst>
          </p:cNvPr>
          <p:cNvCxnSpPr>
            <a:cxnSpLocks/>
          </p:cNvCxnSpPr>
          <p:nvPr/>
        </p:nvCxnSpPr>
        <p:spPr>
          <a:xfrm>
            <a:off x="8467344" y="6527001"/>
            <a:ext cx="3724656" cy="561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231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527048" y="1901952"/>
            <a:ext cx="4873752" cy="1709928"/>
          </a:xfrm>
        </p:spPr>
        <p:txBody>
          <a:bodyPr anchor="t">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527048" y="3108960"/>
            <a:ext cx="3913632" cy="1883664"/>
          </a:xfrm>
        </p:spPr>
        <p:txBody>
          <a:bodyPr>
            <a:noAutofit/>
          </a:bodyPr>
          <a:lstStyle>
            <a:lvl1pPr marL="0" indent="0" algn="l">
              <a:lnSpc>
                <a:spcPct val="100000"/>
              </a:lnSpc>
              <a:spcBef>
                <a:spcPts val="1000"/>
              </a:spcBef>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6443482" y="812292"/>
            <a:ext cx="463600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70235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FABFF-AED1-441E-410D-E91E5B9EA6C0}"/>
              </a:ext>
            </a:extLst>
          </p:cNvPr>
          <p:cNvSpPr>
            <a:spLocks noGrp="1"/>
          </p:cNvSpPr>
          <p:nvPr>
            <p:ph type="title"/>
          </p:nvPr>
        </p:nvSpPr>
        <p:spPr/>
        <p:txBody>
          <a:bodyPr/>
          <a:lstStyle/>
          <a:p>
            <a:r>
              <a:rPr lang="en-US" noProof="0"/>
              <a:t>Click to edit Master title style</a:t>
            </a:r>
          </a:p>
        </p:txBody>
      </p:sp>
      <p:sp>
        <p:nvSpPr>
          <p:cNvPr id="5" name="Slide Number Placeholder 4">
            <a:extLst>
              <a:ext uri="{FF2B5EF4-FFF2-40B4-BE49-F238E27FC236}">
                <a16:creationId xmlns:a16="http://schemas.microsoft.com/office/drawing/2014/main" id="{A21D9EB3-189A-FE0F-8C95-73C3378150D7}"/>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4" name="Footer Placeholder 3">
            <a:extLst>
              <a:ext uri="{FF2B5EF4-FFF2-40B4-BE49-F238E27FC236}">
                <a16:creationId xmlns:a16="http://schemas.microsoft.com/office/drawing/2014/main" id="{7C680446-577A-69FB-646E-AF1DA4134A2C}"/>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330E09C2-379A-DC94-A05D-1A629B3410E2}"/>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5434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72A2AC-7ED9-922C-AFA3-C7474D933A2A}"/>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3" name="Footer Placeholder 2">
            <a:extLst>
              <a:ext uri="{FF2B5EF4-FFF2-40B4-BE49-F238E27FC236}">
                <a16:creationId xmlns:a16="http://schemas.microsoft.com/office/drawing/2014/main" id="{C0D73C7A-2028-226F-C1ED-1807BD3B92FC}"/>
              </a:ext>
            </a:extLst>
          </p:cNvPr>
          <p:cNvSpPr>
            <a:spLocks noGrp="1"/>
          </p:cNvSpPr>
          <p:nvPr>
            <p:ph type="ftr" sz="quarter" idx="11"/>
          </p:nvPr>
        </p:nvSpPr>
        <p:spPr/>
        <p:txBody>
          <a:bodyPr/>
          <a:lstStyle/>
          <a:p>
            <a:r>
              <a:rPr lang="en-US" noProof="0"/>
              <a:t>Presentation title</a:t>
            </a:r>
          </a:p>
        </p:txBody>
      </p:sp>
      <p:sp>
        <p:nvSpPr>
          <p:cNvPr id="2" name="Date Placeholder 1">
            <a:extLst>
              <a:ext uri="{FF2B5EF4-FFF2-40B4-BE49-F238E27FC236}">
                <a16:creationId xmlns:a16="http://schemas.microsoft.com/office/drawing/2014/main" id="{1925B8F9-3C91-FD08-87E3-6E39B35BC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391624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94A45C-8F79-9A61-77E8-09BC4E628377}"/>
              </a:ext>
            </a:extLst>
          </p:cNvPr>
          <p:cNvSpPr>
            <a:spLocks noGrp="1"/>
          </p:cNvSpPr>
          <p:nvPr>
            <p:ph type="title"/>
          </p:nvPr>
        </p:nvSpPr>
        <p:spPr>
          <a:xfrm>
            <a:off x="1139952" y="512064"/>
            <a:ext cx="9912096" cy="1014984"/>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8646656E-6C21-DB29-00F0-0CC844DE3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7742D6-DB37-81C8-6BDD-5C9150A7DF6C}"/>
              </a:ext>
            </a:extLst>
          </p:cNvPr>
          <p:cNvSpPr>
            <a:spLocks noGrp="1"/>
          </p:cNvSpPr>
          <p:nvPr>
            <p:ph type="dt" sz="half" idx="2"/>
          </p:nvPr>
        </p:nvSpPr>
        <p:spPr>
          <a:xfrm>
            <a:off x="10629145" y="6400904"/>
            <a:ext cx="64008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20XX</a:t>
            </a:r>
          </a:p>
        </p:txBody>
      </p:sp>
      <p:sp>
        <p:nvSpPr>
          <p:cNvPr id="5" name="Footer Placeholder 4">
            <a:extLst>
              <a:ext uri="{FF2B5EF4-FFF2-40B4-BE49-F238E27FC236}">
                <a16:creationId xmlns:a16="http://schemas.microsoft.com/office/drawing/2014/main" id="{E694DB44-E775-B332-D1F0-40DB3A5FA3A3}"/>
              </a:ext>
            </a:extLst>
          </p:cNvPr>
          <p:cNvSpPr>
            <a:spLocks noGrp="1"/>
          </p:cNvSpPr>
          <p:nvPr>
            <p:ph type="ftr" sz="quarter" idx="3"/>
          </p:nvPr>
        </p:nvSpPr>
        <p:spPr>
          <a:xfrm>
            <a:off x="5364480" y="6400904"/>
            <a:ext cx="146304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Presentation title</a:t>
            </a:r>
          </a:p>
        </p:txBody>
      </p:sp>
      <p:sp>
        <p:nvSpPr>
          <p:cNvPr id="6" name="Slide Number Placeholder 5">
            <a:extLst>
              <a:ext uri="{FF2B5EF4-FFF2-40B4-BE49-F238E27FC236}">
                <a16:creationId xmlns:a16="http://schemas.microsoft.com/office/drawing/2014/main" id="{C39C1C4E-47DA-0CDC-75C8-42E9F1EBDE07}"/>
              </a:ext>
            </a:extLst>
          </p:cNvPr>
          <p:cNvSpPr>
            <a:spLocks noGrp="1"/>
          </p:cNvSpPr>
          <p:nvPr>
            <p:ph type="sldNum" sz="quarter" idx="4"/>
          </p:nvPr>
        </p:nvSpPr>
        <p:spPr>
          <a:xfrm>
            <a:off x="838200" y="6400904"/>
            <a:ext cx="36576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fld id="{8D0AFDD5-844D-364D-8AEC-50CF4D36D55D}" type="slidenum">
              <a:rPr lang="en-US" smtClean="0"/>
              <a:pPr/>
              <a:t>‹#›</a:t>
            </a:fld>
            <a:endParaRPr lang="en-US" dirty="0"/>
          </a:p>
        </p:txBody>
      </p:sp>
      <p:cxnSp>
        <p:nvCxnSpPr>
          <p:cNvPr id="8" name="Straight Connector 7">
            <a:extLst>
              <a:ext uri="{FF2B5EF4-FFF2-40B4-BE49-F238E27FC236}">
                <a16:creationId xmlns:a16="http://schemas.microsoft.com/office/drawing/2014/main" id="{2DE05079-2B34-E435-A882-A172DE176AE1}"/>
              </a:ext>
            </a:extLst>
          </p:cNvPr>
          <p:cNvCxnSpPr>
            <a:cxnSpLocks/>
          </p:cNvCxnSpPr>
          <p:nvPr userDrawn="1"/>
        </p:nvCxnSpPr>
        <p:spPr>
          <a:xfrm>
            <a:off x="0" y="6535885"/>
            <a:ext cx="838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440547-EE65-F9CE-1D02-2D326735F06D}"/>
              </a:ext>
            </a:extLst>
          </p:cNvPr>
          <p:cNvCxnSpPr>
            <a:cxnSpLocks/>
          </p:cNvCxnSpPr>
          <p:nvPr userDrawn="1"/>
        </p:nvCxnSpPr>
        <p:spPr>
          <a:xfrm>
            <a:off x="1205025" y="6535885"/>
            <a:ext cx="41605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B9DC65-7A98-9009-CD43-4A4B57960D46}"/>
              </a:ext>
            </a:extLst>
          </p:cNvPr>
          <p:cNvCxnSpPr>
            <a:cxnSpLocks/>
          </p:cNvCxnSpPr>
          <p:nvPr userDrawn="1"/>
        </p:nvCxnSpPr>
        <p:spPr>
          <a:xfrm>
            <a:off x="6802120" y="6528812"/>
            <a:ext cx="38404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653D1C-9830-A9D3-084A-35BD971D10F5}"/>
              </a:ext>
            </a:extLst>
          </p:cNvPr>
          <p:cNvCxnSpPr>
            <a:cxnSpLocks/>
          </p:cNvCxnSpPr>
          <p:nvPr userDrawn="1"/>
        </p:nvCxnSpPr>
        <p:spPr>
          <a:xfrm>
            <a:off x="11276341" y="6528816"/>
            <a:ext cx="9144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252815"/>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51" r:id="rId4"/>
    <p:sldLayoutId id="2147483658" r:id="rId5"/>
    <p:sldLayoutId id="2147483661" r:id="rId6"/>
    <p:sldLayoutId id="2147483663" r:id="rId7"/>
    <p:sldLayoutId id="2147483664" r:id="rId8"/>
    <p:sldLayoutId id="2147483668" r:id="rId9"/>
    <p:sldLayoutId id="2147483662" r:id="rId10"/>
    <p:sldLayoutId id="2147483653" r:id="rId11"/>
    <p:sldLayoutId id="2147483669" r:id="rId12"/>
    <p:sldLayoutId id="2147483665" r:id="rId13"/>
    <p:sldLayoutId id="2147483666" r:id="rId14"/>
    <p:sldLayoutId id="2147483667" r:id="rId15"/>
    <p:sldLayoutId id="2147483654" r:id="rId16"/>
    <p:sldLayoutId id="2147483655" r:id="rId17"/>
  </p:sldLayoutIdLst>
  <p:hf hdr="0"/>
  <p:txStyles>
    <p:title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2">
            <a:lumMod val="40000"/>
            <a:lumOff val="60000"/>
          </a:schemeClr>
        </a:solidFill>
        <a:effectLst/>
      </p:bgPr>
    </p:bg>
    <p:spTree>
      <p:nvGrpSpPr>
        <p:cNvPr id="1" name=""/>
        <p:cNvGrpSpPr/>
        <p:nvPr/>
      </p:nvGrpSpPr>
      <p:grpSpPr>
        <a:xfrm>
          <a:off x="0" y="0"/>
          <a:ext cx="0" cy="0"/>
          <a:chOff x="0" y="0"/>
          <a:chExt cx="0" cy="0"/>
        </a:xfrm>
      </p:grpSpPr>
      <p:pic>
        <p:nvPicPr>
          <p:cNvPr id="9" name="Picture 4" descr="The University of Wales Trinity Saint David (UWTSD) | 4theRegion">
            <a:extLst>
              <a:ext uri="{FF2B5EF4-FFF2-40B4-BE49-F238E27FC236}">
                <a16:creationId xmlns:a16="http://schemas.microsoft.com/office/drawing/2014/main" id="{6F640B14-AD83-56B8-EAAB-2A9BC819BF40}"/>
              </a:ext>
            </a:extLst>
          </p:cNvPr>
          <p:cNvPicPr>
            <a:picLocks noChangeAspect="1"/>
          </p:cNvPicPr>
          <p:nvPr/>
        </p:nvPicPr>
        <p:blipFill rotWithShape="1">
          <a:blip r:embed="rId2"/>
          <a:srcRect t="21458" b="17626"/>
          <a:stretch/>
        </p:blipFill>
        <p:spPr>
          <a:xfrm>
            <a:off x="4237006" y="369585"/>
            <a:ext cx="3702433" cy="92373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6">
            <a:extLst>
              <a:ext uri="{FF2B5EF4-FFF2-40B4-BE49-F238E27FC236}">
                <a16:creationId xmlns:a16="http://schemas.microsoft.com/office/drawing/2014/main" id="{EEFCA15F-C7DD-076E-E9AB-AA304F8C4BD6}"/>
              </a:ext>
            </a:extLst>
          </p:cNvPr>
          <p:cNvSpPr txBox="1"/>
          <p:nvPr/>
        </p:nvSpPr>
        <p:spPr>
          <a:xfrm>
            <a:off x="3004709" y="1512307"/>
            <a:ext cx="6182587" cy="18910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dirty="0">
                <a:solidFill>
                  <a:srgbClr val="000000"/>
                </a:solidFill>
                <a:latin typeface="Arial" pitchFamily="34"/>
                <a:ea typeface="Calibri" pitchFamily="34"/>
                <a:cs typeface="Arial" pitchFamily="34"/>
              </a:rPr>
              <a:t>Krishna </a:t>
            </a:r>
            <a:r>
              <a:rPr lang="en-US" sz="2400" b="1" dirty="0" err="1">
                <a:solidFill>
                  <a:srgbClr val="000000"/>
                </a:solidFill>
                <a:latin typeface="Arial" pitchFamily="34"/>
                <a:ea typeface="Calibri" pitchFamily="34"/>
                <a:cs typeface="Arial" pitchFamily="34"/>
              </a:rPr>
              <a:t>Nileshkumar</a:t>
            </a:r>
            <a:r>
              <a:rPr lang="en-US" sz="2400" b="1" dirty="0">
                <a:solidFill>
                  <a:srgbClr val="000000"/>
                </a:solidFill>
                <a:latin typeface="Arial" pitchFamily="34"/>
                <a:ea typeface="Calibri" pitchFamily="34"/>
                <a:cs typeface="Arial" pitchFamily="34"/>
              </a:rPr>
              <a:t> Bhut</a:t>
            </a:r>
            <a:endParaRPr lang="en-US" sz="2400" b="1" i="0" u="none" strike="noStrike" kern="1200" cap="none" spc="0" baseline="0" dirty="0">
              <a:solidFill>
                <a:srgbClr val="000000"/>
              </a:solidFill>
              <a:uFillTx/>
              <a:latin typeface="Arial" pitchFamily="34"/>
              <a:ea typeface="Calibri" pitchFamily="34"/>
              <a:cs typeface="Arial" pitchFamily="34"/>
            </a:endParaRP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Student ID: 2240406</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11" name="TextBox 10">
            <a:extLst>
              <a:ext uri="{FF2B5EF4-FFF2-40B4-BE49-F238E27FC236}">
                <a16:creationId xmlns:a16="http://schemas.microsoft.com/office/drawing/2014/main" id="{D212566E-473D-AD8C-DB1A-D3AB435D0D72}"/>
              </a:ext>
            </a:extLst>
          </p:cNvPr>
          <p:cNvSpPr txBox="1"/>
          <p:nvPr/>
        </p:nvSpPr>
        <p:spPr>
          <a:xfrm>
            <a:off x="617622" y="3232010"/>
            <a:ext cx="10956761" cy="189103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Module:  </a:t>
            </a:r>
            <a:r>
              <a:rPr lang="en-GB" sz="2400" b="1" dirty="0">
                <a:solidFill>
                  <a:srgbClr val="000000"/>
                </a:solidFill>
                <a:latin typeface="Arial" pitchFamily="34"/>
                <a:ea typeface="Calibri" pitchFamily="34"/>
                <a:cs typeface="Arial" pitchFamily="34"/>
              </a:rPr>
              <a:t>Practice Based Research</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Arial" pitchFamily="34"/>
                <a:ea typeface="Calibri" pitchFamily="34"/>
                <a:cs typeface="Arial" pitchFamily="34"/>
              </a:rPr>
              <a:t>(</a:t>
            </a:r>
            <a:r>
              <a:rPr lang="en-IN" sz="2400" b="1" i="0" u="none" strike="noStrike" kern="1200" cap="none" spc="0" baseline="0" dirty="0">
                <a:solidFill>
                  <a:srgbClr val="000000"/>
                </a:solidFill>
                <a:uFillTx/>
                <a:latin typeface="Arial" pitchFamily="34"/>
                <a:ea typeface="Calibri" pitchFamily="34"/>
                <a:cs typeface="Arial" pitchFamily="34"/>
              </a:rPr>
              <a:t>LCHS7001)</a:t>
            </a:r>
          </a:p>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12" name="TextBox 12">
            <a:extLst>
              <a:ext uri="{FF2B5EF4-FFF2-40B4-BE49-F238E27FC236}">
                <a16:creationId xmlns:a16="http://schemas.microsoft.com/office/drawing/2014/main" id="{72AA2E10-8F90-3381-07EB-9AFA0B100633}"/>
              </a:ext>
            </a:extLst>
          </p:cNvPr>
          <p:cNvSpPr txBox="1"/>
          <p:nvPr/>
        </p:nvSpPr>
        <p:spPr>
          <a:xfrm>
            <a:off x="3047996" y="4541669"/>
            <a:ext cx="6096003" cy="5866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IN" sz="2400" b="1" i="0" u="none" strike="noStrike" kern="1200" cap="none" spc="0" baseline="0">
                <a:solidFill>
                  <a:srgbClr val="000000"/>
                </a:solidFill>
                <a:uFillTx/>
                <a:latin typeface="Arial" pitchFamily="34"/>
                <a:ea typeface="Calibri" pitchFamily="34"/>
                <a:cs typeface="Arial" pitchFamily="34"/>
              </a:rPr>
              <a:t>Lecturer’s Name: Dr Aishat T. Bakre </a:t>
            </a:r>
          </a:p>
        </p:txBody>
      </p:sp>
      <p:sp>
        <p:nvSpPr>
          <p:cNvPr id="13" name="TextBox 14">
            <a:extLst>
              <a:ext uri="{FF2B5EF4-FFF2-40B4-BE49-F238E27FC236}">
                <a16:creationId xmlns:a16="http://schemas.microsoft.com/office/drawing/2014/main" id="{8B55886C-EA82-9D1B-330B-8C40F6495CB4}"/>
              </a:ext>
            </a:extLst>
          </p:cNvPr>
          <p:cNvSpPr txBox="1"/>
          <p:nvPr/>
        </p:nvSpPr>
        <p:spPr>
          <a:xfrm>
            <a:off x="1520813" y="5803897"/>
            <a:ext cx="9150373" cy="46166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600"/>
              </a:spcBef>
              <a:spcAft>
                <a:spcPts val="600"/>
              </a:spcAft>
              <a:buNone/>
              <a:tabLst/>
              <a:defRPr sz="1800" b="0" i="0" u="none" strike="noStrike" kern="0" cap="none" spc="0" baseline="0">
                <a:solidFill>
                  <a:srgbClr val="000000"/>
                </a:solidFill>
                <a:uFillTx/>
              </a:defRPr>
            </a:pPr>
            <a:r>
              <a:rPr lang="en-IN" sz="2400" b="1" i="0" u="none" strike="noStrike" kern="1200" cap="none" spc="0" baseline="0" dirty="0">
                <a:solidFill>
                  <a:srgbClr val="000000"/>
                </a:solidFill>
                <a:uFillTx/>
                <a:latin typeface="Arial" pitchFamily="34"/>
                <a:ea typeface="Calibri" pitchFamily="34"/>
                <a:cs typeface="Arial" pitchFamily="34"/>
              </a:rPr>
              <a:t>Assignment Title: </a:t>
            </a:r>
            <a:r>
              <a:rPr lang="en-GB" sz="2400" b="1" dirty="0">
                <a:effectLst/>
                <a:latin typeface="Arial" panose="020B0604020202020204" pitchFamily="34" charset="0"/>
                <a:ea typeface="Times New Roman" panose="02020603050405020304" pitchFamily="18" charset="0"/>
              </a:rPr>
              <a:t>Research Proposal</a:t>
            </a:r>
            <a:endParaRPr lang="en-IN" sz="2400" b="1" i="0" u="none" strike="noStrike" kern="1200" cap="none" spc="0" baseline="0" dirty="0">
              <a:solidFill>
                <a:srgbClr val="000000"/>
              </a:solidFill>
              <a:uFillTx/>
              <a:latin typeface="Arial" pitchFamily="34"/>
              <a:ea typeface="Calibri" pitchFamily="34"/>
              <a:cs typeface="Arial" pitchFamily="34"/>
            </a:endParaRPr>
          </a:p>
        </p:txBody>
      </p:sp>
      <p:sp>
        <p:nvSpPr>
          <p:cNvPr id="2" name="Rectangle 1">
            <a:extLst>
              <a:ext uri="{FF2B5EF4-FFF2-40B4-BE49-F238E27FC236}">
                <a16:creationId xmlns:a16="http://schemas.microsoft.com/office/drawing/2014/main" id="{E4D7C6B3-3156-552E-05FD-944CAB103D0F}"/>
              </a:ext>
            </a:extLst>
          </p:cNvPr>
          <p:cNvSpPr/>
          <p:nvPr/>
        </p:nvSpPr>
        <p:spPr>
          <a:xfrm>
            <a:off x="93305" y="83977"/>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397583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AF6882-B0D9-48EE-3CB1-1274E1740F26}"/>
              </a:ext>
            </a:extLst>
          </p:cNvPr>
          <p:cNvSpPr txBox="1"/>
          <p:nvPr/>
        </p:nvSpPr>
        <p:spPr>
          <a:xfrm>
            <a:off x="1784091" y="2644170"/>
            <a:ext cx="8955444" cy="2031325"/>
          </a:xfrm>
          <a:prstGeom prst="rect">
            <a:avLst/>
          </a:prstGeom>
          <a:noFill/>
        </p:spPr>
        <p:txBody>
          <a:bodyPr wrap="square">
            <a:spAutoFit/>
          </a:bodyPr>
          <a:lstStyle/>
          <a:p>
            <a:pPr algn="ctr"/>
            <a:r>
              <a:rPr lang="en-GB" sz="3600" dirty="0">
                <a:effectLst/>
                <a:latin typeface="Arial" panose="020B0604020202020204" pitchFamily="34" charset="0"/>
                <a:ea typeface="Times New Roman" panose="02020603050405020304" pitchFamily="18" charset="0"/>
                <a:cs typeface="Arial" panose="020B0604020202020204" pitchFamily="34" charset="0"/>
              </a:rPr>
              <a:t>Prevalence of physical activity among students in a public university </a:t>
            </a:r>
            <a:endParaRPr lang="en-IN" sz="3600" dirty="0">
              <a:effectLst/>
              <a:latin typeface="Arial" panose="020B0604020202020204" pitchFamily="34" charset="0"/>
              <a:ea typeface="Times New Roman" panose="02020603050405020304" pitchFamily="18" charset="0"/>
              <a:cs typeface="Arial" panose="020B0604020202020204" pitchFamily="34" charset="0"/>
            </a:endParaRPr>
          </a:p>
          <a:p>
            <a:pPr algn="ctr"/>
            <a:endParaRPr lang="en-IN" sz="5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D669EF4-30FD-47A5-D7DE-1C9F1FECA145}"/>
              </a:ext>
            </a:extLst>
          </p:cNvPr>
          <p:cNvSpPr txBox="1"/>
          <p:nvPr/>
        </p:nvSpPr>
        <p:spPr>
          <a:xfrm>
            <a:off x="5190931" y="690465"/>
            <a:ext cx="1810138"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Title</a:t>
            </a:r>
          </a:p>
        </p:txBody>
      </p:sp>
      <p:sp>
        <p:nvSpPr>
          <p:cNvPr id="6" name="Rectangle 5">
            <a:extLst>
              <a:ext uri="{FF2B5EF4-FFF2-40B4-BE49-F238E27FC236}">
                <a16:creationId xmlns:a16="http://schemas.microsoft.com/office/drawing/2014/main" id="{1F5838A7-5632-211C-2958-4E1C9C7D90F7}"/>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13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08042F-06F4-3E11-F20A-BC7FFAA64636}"/>
              </a:ext>
            </a:extLst>
          </p:cNvPr>
          <p:cNvSpPr txBox="1"/>
          <p:nvPr/>
        </p:nvSpPr>
        <p:spPr>
          <a:xfrm>
            <a:off x="4075923" y="503853"/>
            <a:ext cx="4040155"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Introduction</a:t>
            </a:r>
          </a:p>
        </p:txBody>
      </p:sp>
      <p:sp>
        <p:nvSpPr>
          <p:cNvPr id="4" name="TextBox 3">
            <a:extLst>
              <a:ext uri="{FF2B5EF4-FFF2-40B4-BE49-F238E27FC236}">
                <a16:creationId xmlns:a16="http://schemas.microsoft.com/office/drawing/2014/main" id="{7B7FC6F8-28E9-E82D-E946-5F31B35BE406}"/>
              </a:ext>
            </a:extLst>
          </p:cNvPr>
          <p:cNvSpPr txBox="1"/>
          <p:nvPr/>
        </p:nvSpPr>
        <p:spPr>
          <a:xfrm>
            <a:off x="783771" y="1133870"/>
            <a:ext cx="10739535" cy="5563831"/>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Regular exercise and physical activity have undeniable health advantages.</a:t>
            </a:r>
          </a:p>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Adequate physical activity is relatively common among kids and teenagers.(Currie et al., 2000) A good amount of people engage in adequate physical activity. However, it is significantly lower in adults, indicating that late adolescence and early adulthood may be a crucial time of transition for kids and teenagers (Caspersen et al., 2000).</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There is proof that more students who are transitioning to college participate in low levels of physical activity, with roughly one-third of previously active students becoming sedentary during the change (Sinclair et al., 2005).</a:t>
            </a:r>
            <a:endParaRPr lang="en-US" sz="2400" b="0" i="0" dirty="0">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8C96C50-2CFA-3A3E-87D5-F3609AD7B540}"/>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045440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BC80-CCB2-2EC6-716A-43076C042F2E}"/>
              </a:ext>
            </a:extLst>
          </p:cNvPr>
          <p:cNvSpPr txBox="1"/>
          <p:nvPr/>
        </p:nvSpPr>
        <p:spPr>
          <a:xfrm>
            <a:off x="3447661" y="158620"/>
            <a:ext cx="5296678"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Literature Review</a:t>
            </a:r>
          </a:p>
        </p:txBody>
      </p:sp>
      <p:sp>
        <p:nvSpPr>
          <p:cNvPr id="4" name="TextBox 3">
            <a:extLst>
              <a:ext uri="{FF2B5EF4-FFF2-40B4-BE49-F238E27FC236}">
                <a16:creationId xmlns:a16="http://schemas.microsoft.com/office/drawing/2014/main" id="{F7343D96-47BE-2AE1-58BB-988FE87840B2}"/>
              </a:ext>
            </a:extLst>
          </p:cNvPr>
          <p:cNvSpPr txBox="1"/>
          <p:nvPr/>
        </p:nvSpPr>
        <p:spPr>
          <a:xfrm>
            <a:off x="412491" y="1219586"/>
            <a:ext cx="11367018" cy="511364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Physical exercise has been proven to benefit individuals, improve cognitive function, and improve quality of life in general (Amir et al., 2022).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it is crucial to promote, launch, and implement adult healthy lifestyle programs (</a:t>
            </a:r>
            <a:r>
              <a:rPr lang="en-US" sz="2000" dirty="0" err="1">
                <a:latin typeface="Arial" panose="020B0604020202020204" pitchFamily="34" charset="0"/>
                <a:cs typeface="Arial" panose="020B0604020202020204" pitchFamily="34" charset="0"/>
              </a:rPr>
              <a:t>Kranzler</a:t>
            </a:r>
            <a:r>
              <a:rPr lang="en-US" sz="2000" dirty="0">
                <a:latin typeface="Arial" panose="020B0604020202020204" pitchFamily="34" charset="0"/>
                <a:cs typeface="Arial" panose="020B0604020202020204" pitchFamily="34" charset="0"/>
              </a:rPr>
              <a:t> et al., 2013). </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Using physical exercise to reach out to audiences who are not active, as well as being physically active benefits both physical fitness and emotional wellness (</a:t>
            </a:r>
            <a:r>
              <a:rPr lang="en-US" sz="2000" dirty="0" err="1">
                <a:latin typeface="Arial" panose="020B0604020202020204" pitchFamily="34" charset="0"/>
                <a:cs typeface="Arial" panose="020B0604020202020204" pitchFamily="34" charset="0"/>
              </a:rPr>
              <a:t>Rieckert</a:t>
            </a:r>
            <a:r>
              <a:rPr lang="en-US" sz="2000" dirty="0">
                <a:latin typeface="Arial" panose="020B0604020202020204" pitchFamily="34" charset="0"/>
                <a:cs typeface="Arial" panose="020B0604020202020204" pitchFamily="34" charset="0"/>
              </a:rPr>
              <a:t>, 2016).</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Students who participated in a variety of school activities cited a lack of energy and a sense of exhaustion as a major reason for their lack of physical activity (Saleem et al., 2018).</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Peers and the home environment (mother, father, and siblings) may have a significant impact on physical activity involvement in young adults. Young adults who receive social support to engage in physical activity may also feel important and motivated to do so (</a:t>
            </a:r>
            <a:r>
              <a:rPr lang="en-US" sz="2000" dirty="0" err="1">
                <a:latin typeface="Arial" panose="020B0604020202020204" pitchFamily="34" charset="0"/>
                <a:cs typeface="Arial" panose="020B0604020202020204" pitchFamily="34" charset="0"/>
              </a:rPr>
              <a:t>Eskiler</a:t>
            </a:r>
            <a:r>
              <a:rPr lang="en-US" sz="2000" dirty="0">
                <a:latin typeface="Arial" panose="020B0604020202020204" pitchFamily="34" charset="0"/>
                <a:cs typeface="Arial" panose="020B0604020202020204" pitchFamily="34" charset="0"/>
              </a:rPr>
              <a:t> et al, 2019). </a:t>
            </a:r>
            <a:endParaRPr lang="en-IN"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488BF807-E017-32A2-4087-EE271983D582}"/>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4009178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BC80-CCB2-2EC6-716A-43076C042F2E}"/>
              </a:ext>
            </a:extLst>
          </p:cNvPr>
          <p:cNvSpPr txBox="1"/>
          <p:nvPr/>
        </p:nvSpPr>
        <p:spPr>
          <a:xfrm>
            <a:off x="2699657" y="503853"/>
            <a:ext cx="6792686"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Rationale of the study</a:t>
            </a:r>
          </a:p>
        </p:txBody>
      </p:sp>
      <p:sp>
        <p:nvSpPr>
          <p:cNvPr id="4" name="TextBox 3">
            <a:extLst>
              <a:ext uri="{FF2B5EF4-FFF2-40B4-BE49-F238E27FC236}">
                <a16:creationId xmlns:a16="http://schemas.microsoft.com/office/drawing/2014/main" id="{F7343D96-47BE-2AE1-58BB-988FE87840B2}"/>
              </a:ext>
            </a:extLst>
          </p:cNvPr>
          <p:cNvSpPr txBox="1"/>
          <p:nvPr/>
        </p:nvSpPr>
        <p:spPr>
          <a:xfrm>
            <a:off x="412491" y="1368882"/>
            <a:ext cx="11367018" cy="547842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lack of physical activity among almost one-third of the world's population could worsen health and economic problems.</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primary, secondary, and higher education institutions, a variety of services are provided to promote physical activity, and it has been incorporated into university curricula.</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Unfortunately, studies suggest that young individuals' involvement rates have been progressively declining. (</a:t>
            </a:r>
            <a:r>
              <a:rPr lang="en-US" sz="2000" dirty="0" err="1">
                <a:latin typeface="Arial" panose="020B0604020202020204" pitchFamily="34" charset="0"/>
                <a:cs typeface="Arial" panose="020B0604020202020204" pitchFamily="34" charset="0"/>
              </a:rPr>
              <a:t>Kann</a:t>
            </a:r>
            <a:r>
              <a:rPr lang="en-US" sz="2000" dirty="0">
                <a:latin typeface="Arial" panose="020B0604020202020204" pitchFamily="34" charset="0"/>
                <a:cs typeface="Arial" panose="020B0604020202020204" pitchFamily="34" charset="0"/>
              </a:rPr>
              <a:t> et al., 2018; </a:t>
            </a:r>
            <a:r>
              <a:rPr lang="en-US" sz="2000" dirty="0" err="1">
                <a:latin typeface="Arial" panose="020B0604020202020204" pitchFamily="34" charset="0"/>
                <a:cs typeface="Arial" panose="020B0604020202020204" pitchFamily="34" charset="0"/>
              </a:rPr>
              <a:t>Trost</a:t>
            </a:r>
            <a:r>
              <a:rPr lang="en-US" sz="2000" dirty="0">
                <a:latin typeface="Arial" panose="020B0604020202020204" pitchFamily="34" charset="0"/>
                <a:cs typeface="Arial" panose="020B0604020202020204" pitchFamily="34" charset="0"/>
              </a:rPr>
              <a:t> et al., 2002).</a:t>
            </a:r>
            <a:endParaRPr lang="en-US" sz="2000" b="0" i="0" dirty="0">
              <a:solidFill>
                <a:srgbClr val="1F1F1F"/>
              </a:solidFill>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Studies have shown that awareness of the value of physical activity can overcome internal and external barriers, but in this rapidly evolving era, new barriers continue to appear with increased use of technologies </a:t>
            </a:r>
            <a:r>
              <a:rPr lang="en-US" sz="2000" b="0" i="0" dirty="0">
                <a:solidFill>
                  <a:srgbClr val="222222"/>
                </a:solidFill>
                <a:effectLst/>
                <a:latin typeface="Arial" panose="020B0604020202020204" pitchFamily="34" charset="0"/>
                <a:cs typeface="Arial" panose="020B0604020202020204" pitchFamily="34" charset="0"/>
              </a:rPr>
              <a:t>(Wilson et al., 2021).</a:t>
            </a:r>
            <a:endParaRPr lang="en-US"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There are very few studies examining the relationship between university students' mental health and inactivity (</a:t>
            </a:r>
            <a:r>
              <a:rPr lang="en-US" sz="2000" dirty="0" err="1">
                <a:latin typeface="Arial" panose="020B0604020202020204" pitchFamily="34" charset="0"/>
                <a:cs typeface="Arial" panose="020B0604020202020204" pitchFamily="34" charset="0"/>
              </a:rPr>
              <a:t>Iewin</a:t>
            </a:r>
            <a:r>
              <a:rPr lang="en-US" sz="2000" dirty="0">
                <a:latin typeface="Arial" panose="020B0604020202020204" pitchFamily="34" charset="0"/>
                <a:cs typeface="Arial" panose="020B0604020202020204" pitchFamily="34" charset="0"/>
              </a:rPr>
              <a:t>, 2007).</a:t>
            </a:r>
          </a:p>
          <a:p>
            <a:pPr marL="342900" indent="-342900">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61FC9702-DF80-6280-192F-1B82776DE1FA}"/>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685819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305439" y="503853"/>
            <a:ext cx="7581122"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Proposed Research Aim</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2397948"/>
            <a:ext cx="11367018" cy="1478418"/>
          </a:xfrm>
          <a:prstGeom prst="rect">
            <a:avLst/>
          </a:prstGeom>
          <a:noFill/>
        </p:spPr>
        <p:txBody>
          <a:bodyPr wrap="square">
            <a:spAutoFit/>
          </a:bodyPr>
          <a:lstStyle/>
          <a:p>
            <a:pPr algn="ctr">
              <a:lnSpc>
                <a:spcPct val="150000"/>
              </a:lnSpc>
            </a:pPr>
            <a:r>
              <a:rPr lang="en-US" sz="3200" dirty="0">
                <a:latin typeface="Arial" panose="020B0604020202020204" pitchFamily="34" charset="0"/>
                <a:cs typeface="Arial" panose="020B0604020202020204" pitchFamily="34" charset="0"/>
              </a:rPr>
              <a:t>This research seeks to investigate the level of physical activity is present among students enrolled in a public university.</a:t>
            </a:r>
            <a:endParaRPr lang="en-IN" sz="3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DED790E-8F38-E3CD-53C7-825799407C85}"/>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367500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1469572" y="503853"/>
            <a:ext cx="9252857"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Proposed Research Objective</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368882"/>
            <a:ext cx="11367018" cy="3076548"/>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Identify the percentage of students at public university who participate in physical activity.</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Investigate at the lifestyle, environmental, and demographic factors affecting their levels of physical activity.</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examine the reasons for exercising as well as the obstacles that stand in the way.</a:t>
            </a:r>
          </a:p>
          <a:p>
            <a:pPr marL="342900" indent="-3429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To provide suggestions for enhancing campus-wide physical activity promotion.</a:t>
            </a:r>
          </a:p>
        </p:txBody>
      </p:sp>
      <p:sp>
        <p:nvSpPr>
          <p:cNvPr id="5" name="Rectangle 4">
            <a:extLst>
              <a:ext uri="{FF2B5EF4-FFF2-40B4-BE49-F238E27FC236}">
                <a16:creationId xmlns:a16="http://schemas.microsoft.com/office/drawing/2014/main" id="{0BBDB74F-2B43-F70B-51F6-428BDA2DB889}"/>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24898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1469572" y="261253"/>
            <a:ext cx="9252857" cy="1063433"/>
          </a:xfrm>
          <a:prstGeom prst="rect">
            <a:avLst/>
          </a:prstGeom>
          <a:noFill/>
        </p:spPr>
        <p:txBody>
          <a:bodyPr wrap="square" rtlCol="0">
            <a:spAutoFit/>
          </a:bodyPr>
          <a:lstStyle/>
          <a:p>
            <a:pPr>
              <a:lnSpc>
                <a:spcPct val="150000"/>
              </a:lnSpc>
            </a:pPr>
            <a:r>
              <a:rPr lang="en-IN" sz="4800" b="1" dirty="0">
                <a:latin typeface="Arial" panose="020B0604020202020204" pitchFamily="34" charset="0"/>
                <a:cs typeface="Arial" panose="020B0604020202020204" pitchFamily="34" charset="0"/>
              </a:rPr>
              <a:t>Proposed Research Question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772095"/>
            <a:ext cx="10560309" cy="3584379"/>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is the prevalence of physical activity among students at a public university?</a:t>
            </a:r>
          </a:p>
          <a:p>
            <a:pPr marL="342900" indent="-342900" algn="l">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H</a:t>
            </a:r>
            <a:r>
              <a:rPr lang="en-US" sz="2200" b="0" i="0" dirty="0">
                <a:effectLst/>
                <a:latin typeface="Arial" panose="020B0604020202020204" pitchFamily="34" charset="0"/>
                <a:cs typeface="Arial" panose="020B0604020202020204" pitchFamily="34" charset="0"/>
              </a:rPr>
              <a:t>ow do lifestyle, environmental, and demographic factors influence students participation? </a:t>
            </a:r>
          </a:p>
          <a:p>
            <a:pPr marL="342900" indent="-342900" algn="l">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motivates students to engage in physical activity, and what barriers do they encounter? </a:t>
            </a:r>
          </a:p>
          <a:p>
            <a:pPr marL="342900" indent="-342900" algn="l">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What recommendations can be made to improve campus-wide physical activity promotion?</a:t>
            </a:r>
            <a:endParaRPr lang="en-IN" sz="2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D30E7C7-0655-53D3-C8C5-A9C5F6DD05AF}"/>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IN"/>
          </a:p>
        </p:txBody>
      </p:sp>
    </p:spTree>
    <p:extLst>
      <p:ext uri="{BB962C8B-B14F-4D97-AF65-F5344CB8AC3E}">
        <p14:creationId xmlns:p14="http://schemas.microsoft.com/office/powerpoint/2010/main" val="3434876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205261"/>
            <a:ext cx="566290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Research Methods</a:t>
            </a:r>
          </a:p>
        </p:txBody>
      </p:sp>
      <p:sp>
        <p:nvSpPr>
          <p:cNvPr id="3" name="TextBox 2">
            <a:extLst>
              <a:ext uri="{FF2B5EF4-FFF2-40B4-BE49-F238E27FC236}">
                <a16:creationId xmlns:a16="http://schemas.microsoft.com/office/drawing/2014/main" id="{ED3A2E53-0B81-8DB0-212D-25FEA74BA259}"/>
              </a:ext>
            </a:extLst>
          </p:cNvPr>
          <p:cNvSpPr txBox="1"/>
          <p:nvPr/>
        </p:nvSpPr>
        <p:spPr>
          <a:xfrm>
            <a:off x="345816" y="1051636"/>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Quantitative methods benefit research on student physical activity prevalence by enabling numerical measurement, statistical analysis, comparative studies, large-scale surveys, generalizability, objective assessment, resource allocation evidence, and time efficiency for extensive data collection and analysis.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Quantitative methods offer an objective way to assess physical activity levels, reducing the potential for bias in data collection.</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However, quantitative research disadvantages include limited depth, oversimplification, inability to address "why" questions, potential bias, resource-intensiveness, ethical concerns, and reduced contextual understanding. Researchers should balance these drawbacks against the method's strengths.</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B72C10E-5310-1DAD-2BBE-A5A7CE522152}"/>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66E52D18-647E-5B7E-9BF9-5E51F261B0B3}"/>
              </a:ext>
            </a:extLst>
          </p:cNvPr>
          <p:cNvSpPr txBox="1"/>
          <p:nvPr/>
        </p:nvSpPr>
        <p:spPr>
          <a:xfrm flipH="1">
            <a:off x="9778482" y="6284876"/>
            <a:ext cx="2413516"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(Ramona, 2016)</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3633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205261"/>
            <a:ext cx="515516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Research Design</a:t>
            </a:r>
          </a:p>
        </p:txBody>
      </p:sp>
      <p:sp>
        <p:nvSpPr>
          <p:cNvPr id="3" name="TextBox 2">
            <a:extLst>
              <a:ext uri="{FF2B5EF4-FFF2-40B4-BE49-F238E27FC236}">
                <a16:creationId xmlns:a16="http://schemas.microsoft.com/office/drawing/2014/main" id="{ED3A2E53-0B81-8DB0-212D-25FEA74BA259}"/>
              </a:ext>
            </a:extLst>
          </p:cNvPr>
          <p:cNvSpPr txBox="1"/>
          <p:nvPr/>
        </p:nvSpPr>
        <p:spPr>
          <a:xfrm>
            <a:off x="345816" y="1051636"/>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The cross-sectional approach in quantitative research is a popular method that entails the collection of data from a selected group of participants at a specific moment in time to scrutinize a distinct phenomenon or connection (Setia, 2016).</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Cross-sectional research offers advantages such as cost-effective data collection, timely insights, diverse participant samples, comparative analysis, and hypothesis testing (Yee et al., 1996).</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However, it has limitations, including its inability to establish causation, limited capacity to capture temporal changes, potential for selection bias, shallow exploration of phenomena, lack of control over external variables, and susceptibility to recall bias in self-report measures (Yee et al., 1996).</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B72C10E-5310-1DAD-2BBE-A5A7CE522152}"/>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387485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130613"/>
            <a:ext cx="515516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Recruitment</a:t>
            </a:r>
          </a:p>
        </p:txBody>
      </p:sp>
      <p:sp>
        <p:nvSpPr>
          <p:cNvPr id="3" name="TextBox 2">
            <a:extLst>
              <a:ext uri="{FF2B5EF4-FFF2-40B4-BE49-F238E27FC236}">
                <a16:creationId xmlns:a16="http://schemas.microsoft.com/office/drawing/2014/main" id="{ED3A2E53-0B81-8DB0-212D-25FEA74BA259}"/>
              </a:ext>
            </a:extLst>
          </p:cNvPr>
          <p:cNvSpPr txBox="1"/>
          <p:nvPr/>
        </p:nvSpPr>
        <p:spPr>
          <a:xfrm>
            <a:off x="404714" y="961610"/>
            <a:ext cx="11367018" cy="5563831"/>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The university's administrative body or the pertinent governing bodies have the capacity to issue official statements regarding the research, which will then be distributed through university communication channels like newsletters, websites, and bulletin boards.</a:t>
            </a:r>
          </a:p>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Professors or instructors in various courses will help to present this research to their students</a:t>
            </a:r>
            <a:r>
              <a:rPr lang="en-US" sz="2400" dirty="0">
                <a:latin typeface="Arial" panose="020B0604020202020204" pitchFamily="34" charset="0"/>
                <a:cs typeface="Arial" panose="020B0604020202020204" pitchFamily="34" charset="0"/>
              </a:rPr>
              <a:t> and they will assist in </a:t>
            </a:r>
            <a:r>
              <a:rPr lang="en-US" sz="2400" b="0" i="0" dirty="0">
                <a:effectLst/>
                <a:latin typeface="Arial" panose="020B0604020202020204" pitchFamily="34" charset="0"/>
                <a:cs typeface="Arial" panose="020B0604020202020204" pitchFamily="34" charset="0"/>
              </a:rPr>
              <a:t>promoting </a:t>
            </a:r>
            <a:r>
              <a:rPr lang="en-US" sz="2400" dirty="0">
                <a:latin typeface="Arial" panose="020B0604020202020204" pitchFamily="34" charset="0"/>
                <a:cs typeface="Arial" panose="020B0604020202020204" pitchFamily="34" charset="0"/>
              </a:rPr>
              <a:t>this</a:t>
            </a:r>
            <a:r>
              <a:rPr lang="en-US" sz="2400" b="0" i="0" dirty="0">
                <a:effectLst/>
                <a:latin typeface="Arial" panose="020B0604020202020204" pitchFamily="34" charset="0"/>
                <a:cs typeface="Arial" panose="020B0604020202020204" pitchFamily="34" charset="0"/>
              </a:rPr>
              <a:t> study and encouraging participation.</a:t>
            </a:r>
          </a:p>
          <a:p>
            <a:pPr marL="342900" indent="-342900">
              <a:lnSpc>
                <a:spcPct val="15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Student organizations and clubs, particularly those related to health and fitness will help in recruitment. They can be valuable partners in spreading the word and encouraging their members to participate.</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B9DAFF2-C086-96D6-EFEE-439B3415EBDF}"/>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9E2BBFD1-C1BF-4218-F3DF-4A54D9EAEFDE}"/>
              </a:ext>
            </a:extLst>
          </p:cNvPr>
          <p:cNvSpPr txBox="1"/>
          <p:nvPr/>
        </p:nvSpPr>
        <p:spPr>
          <a:xfrm flipH="1">
            <a:off x="10203317" y="630908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(Holm, 2010)</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62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518419" y="130613"/>
            <a:ext cx="515516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Recruitment</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874346"/>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 variety of recruitment methods will be employed to access a diverse and representative cross-section of undergraduate students.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University Email Correspondence: </a:t>
            </a:r>
            <a:r>
              <a:rPr lang="en-US" sz="2300" dirty="0">
                <a:latin typeface="Arial" panose="020B0604020202020204" pitchFamily="34" charset="0"/>
                <a:cs typeface="Arial" panose="020B0604020202020204" pitchFamily="34" charset="0"/>
              </a:rPr>
              <a:t>Recruitment emails will be dispatched to all eligible students via the official university email system.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Classroom Notifications: </a:t>
            </a:r>
            <a:r>
              <a:rPr lang="en-US" sz="2300" dirty="0">
                <a:latin typeface="Arial" panose="020B0604020202020204" pitchFamily="34" charset="0"/>
                <a:cs typeface="Arial" panose="020B0604020202020204" pitchFamily="34" charset="0"/>
              </a:rPr>
              <a:t>Concise presentations will be made in undergraduate classes, apprising students of the research and how they can partake.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Social Media Presence: </a:t>
            </a:r>
            <a:r>
              <a:rPr lang="en-US" sz="2300" dirty="0">
                <a:latin typeface="Arial" panose="020B0604020202020204" pitchFamily="34" charset="0"/>
                <a:cs typeface="Arial" panose="020B0604020202020204" pitchFamily="34" charset="0"/>
              </a:rPr>
              <a:t>Official university social media platforms will be harnessed to disseminate details regarding the study and supply survey links. </a:t>
            </a:r>
          </a:p>
          <a:p>
            <a:pPr marL="342900" indent="-3429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Student Associations: </a:t>
            </a:r>
            <a:r>
              <a:rPr lang="en-US" sz="2300" dirty="0">
                <a:latin typeface="Arial" panose="020B0604020202020204" pitchFamily="34" charset="0"/>
                <a:cs typeface="Arial" panose="020B0604020202020204" pitchFamily="34" charset="0"/>
              </a:rPr>
              <a:t>Student unions and clubs will play a role in promoting the study and encouraging student involvement. </a:t>
            </a:r>
          </a:p>
        </p:txBody>
      </p:sp>
      <p:sp>
        <p:nvSpPr>
          <p:cNvPr id="4" name="TextBox 3">
            <a:extLst>
              <a:ext uri="{FF2B5EF4-FFF2-40B4-BE49-F238E27FC236}">
                <a16:creationId xmlns:a16="http://schemas.microsoft.com/office/drawing/2014/main" id="{7E641FF4-4A89-77D3-E707-89FC9D67174A}"/>
              </a:ext>
            </a:extLst>
          </p:cNvPr>
          <p:cNvSpPr txBox="1"/>
          <p:nvPr/>
        </p:nvSpPr>
        <p:spPr>
          <a:xfrm flipH="1">
            <a:off x="9909109" y="6284876"/>
            <a:ext cx="2282889"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(Roberts, 1997)</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9B6E1F8-1AB1-1F30-0EA1-A5D96A29B42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9432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4566169" y="250717"/>
            <a:ext cx="3059663"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Sampling</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37118" y="915919"/>
            <a:ext cx="10907486" cy="561570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Sampling method: </a:t>
            </a:r>
            <a:r>
              <a:rPr lang="en-US" sz="2200" dirty="0">
                <a:latin typeface="Arial" panose="020B0604020202020204" pitchFamily="34" charset="0"/>
                <a:cs typeface="Arial" panose="020B0604020202020204" pitchFamily="34" charset="0"/>
              </a:rPr>
              <a:t>Simple Random Sampling</a:t>
            </a:r>
          </a:p>
          <a:p>
            <a:pPr marL="457200" indent="-457200">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Simple random sampling stands as a fundamental and robust approach within the realm of research and statistics.</a:t>
            </a:r>
          </a:p>
          <a:p>
            <a:pPr marL="457200" indent="-457200">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This method carries the primary objective of meticulously selecting samples to uphold a standard of unbiasedness, representativeness, and statistical validity. </a:t>
            </a:r>
          </a:p>
          <a:p>
            <a:pPr marL="457200" indent="-457200">
              <a:lnSpc>
                <a:spcPct val="150000"/>
              </a:lnSpc>
              <a:buFont typeface="Arial" panose="020B0604020202020204" pitchFamily="34" charset="0"/>
              <a:buChar char="•"/>
            </a:pPr>
            <a:r>
              <a:rPr lang="en-US" sz="2200" b="0" i="0" dirty="0">
                <a:effectLst/>
                <a:latin typeface="Arial" panose="020B0604020202020204" pitchFamily="34" charset="0"/>
                <a:cs typeface="Arial" panose="020B0604020202020204" pitchFamily="34" charset="0"/>
              </a:rPr>
              <a:t>This technique plays a pivotal role in safeguarding the integrity of research findings, ensuring that </a:t>
            </a:r>
            <a:r>
              <a:rPr lang="en-US" sz="2200" dirty="0">
                <a:latin typeface="Arial" panose="020B0604020202020204" pitchFamily="34" charset="0"/>
                <a:cs typeface="Arial" panose="020B0604020202020204" pitchFamily="34" charset="0"/>
              </a:rPr>
              <a:t>they</a:t>
            </a:r>
            <a:r>
              <a:rPr lang="en-US" sz="2200" b="0" i="0" dirty="0">
                <a:effectLst/>
                <a:latin typeface="Arial" panose="020B0604020202020204" pitchFamily="34" charset="0"/>
                <a:cs typeface="Arial" panose="020B0604020202020204" pitchFamily="34" charset="0"/>
              </a:rPr>
              <a:t> accurately mirror the broader population under investigation.</a:t>
            </a:r>
          </a:p>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Working with extremely extensive populations can pose challenges in terms of complexity and time investment. It may not be the optimal choice when a particular sample size is necessary to attain a specific degree of statistical robustness.</a:t>
            </a:r>
            <a:endParaRPr lang="en-IN" sz="2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72C40DD-2D46-084F-04D6-A7581688563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A9517616-F7F6-2253-A824-701CA3D23F5A}"/>
              </a:ext>
            </a:extLst>
          </p:cNvPr>
          <p:cNvSpPr txBox="1"/>
          <p:nvPr/>
        </p:nvSpPr>
        <p:spPr>
          <a:xfrm flipH="1">
            <a:off x="10138000" y="6309086"/>
            <a:ext cx="2296428"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a:t>
            </a:r>
            <a:r>
              <a:rPr lang="en-US" sz="2300" dirty="0" err="1">
                <a:latin typeface="Arial" panose="020B0604020202020204" pitchFamily="34" charset="0"/>
                <a:cs typeface="Arial" panose="020B0604020202020204" pitchFamily="34" charset="0"/>
              </a:rPr>
              <a:t>Olken</a:t>
            </a:r>
            <a:r>
              <a:rPr lang="en-US" sz="2300" dirty="0">
                <a:latin typeface="Arial" panose="020B0604020202020204" pitchFamily="34" charset="0"/>
                <a:cs typeface="Arial" panose="020B0604020202020204" pitchFamily="34" charset="0"/>
              </a:rPr>
              <a:t>, 1986)</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6750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281460" y="326558"/>
            <a:ext cx="562908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Study Participants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4" y="1194287"/>
            <a:ext cx="10926729" cy="536467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100" b="1" dirty="0">
                <a:latin typeface="Arial" panose="020B0604020202020204" pitchFamily="34" charset="0"/>
                <a:cs typeface="Arial" panose="020B0604020202020204" pitchFamily="34" charset="0"/>
              </a:rPr>
              <a:t>Inclusion Criteria: </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Current Enrollment: Participants must be currently enrolled students at the public university under study as well as International students.</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Age Range: Inclusion may be limited to a specific age range, such as 18 to 27 years.</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Full-Time and Part-Time Students: The study may include both full-time and part-time students to capture the diversity of enrollment status. </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All Academic Levels: Participants from all academic levels (e.g., undergraduate, graduate) and majors should be eligible for inclusion to provide a comprehensive view of the student population.</a:t>
            </a:r>
          </a:p>
          <a:p>
            <a:pPr marL="457200" indent="-457200">
              <a:lnSpc>
                <a:spcPct val="150000"/>
              </a:lnSpc>
              <a:buFont typeface="Arial" panose="020B0604020202020204" pitchFamily="34" charset="0"/>
              <a:buChar char="•"/>
            </a:pPr>
            <a:r>
              <a:rPr lang="en-US" sz="2100" dirty="0">
                <a:latin typeface="Arial" panose="020B0604020202020204" pitchFamily="34" charset="0"/>
                <a:cs typeface="Arial" panose="020B0604020202020204" pitchFamily="34" charset="0"/>
              </a:rPr>
              <a:t>Consent to Participate: Students must provide informed consent to participate in the study, ensuring voluntary involvement. </a:t>
            </a:r>
          </a:p>
        </p:txBody>
      </p:sp>
      <p:sp>
        <p:nvSpPr>
          <p:cNvPr id="5" name="Rectangle 4">
            <a:extLst>
              <a:ext uri="{FF2B5EF4-FFF2-40B4-BE49-F238E27FC236}">
                <a16:creationId xmlns:a16="http://schemas.microsoft.com/office/drawing/2014/main" id="{4ED9B67A-5CB1-3BC7-0C9E-E276F77B1DE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201446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3281460" y="326558"/>
            <a:ext cx="562908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Study Participants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533588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b="1" dirty="0">
                <a:latin typeface="Arial" panose="020B0604020202020204" pitchFamily="34" charset="0"/>
                <a:cs typeface="Arial" panose="020B0604020202020204" pitchFamily="34" charset="0"/>
              </a:rPr>
              <a:t>Exclusion Criteria: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Non-Students: Individuals who are not currently enrolled as students at the public university, including faculty, staff, and external community members, should be excluded from the study.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Age Limit: Exclusion criteria may specify an age limit outside the range of interest (e.g., under 18 or over 35 years).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Inaccurate or Incomplete Responses: Responses that are clearly inaccurate or incomplete, indicating unreliable data, should be excluded during data cleaning and analysis.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Students with any medical conditions or disabilities.</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4F92A42-D672-E8F8-5B7C-BC6F7BFE5537}"/>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311412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Collection Methods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4651979"/>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This study will utilize various tools to assess levels of physical activity, specifically the Global Physical Activity Questionnaire (GPAQ).</a:t>
            </a:r>
          </a:p>
          <a:p>
            <a:pPr marL="457200" indent="-457200">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Global Physical Activity Questionnaire (GPAQ): </a:t>
            </a:r>
            <a:r>
              <a:rPr lang="en-US" sz="2000" dirty="0">
                <a:latin typeface="Arial" panose="020B0604020202020204" pitchFamily="34" charset="0"/>
                <a:cs typeface="Arial" panose="020B0604020202020204" pitchFamily="34" charset="0"/>
              </a:rPr>
              <a:t>The Global Physical Activity Questionnaire (GPAQ) stands as a globally accepted self-report tool intended to gauge an individual's physical activity behaviors and habits. This assessment instrument was designed as a collaborative effort among international researchers with the aim of creating a uniform approach to capturing physical activity data across diverse populations. The GPAQ is available in various versions, including an extended version, a concise version, and a recent 7-day short form (</a:t>
            </a:r>
            <a:r>
              <a:rPr lang="en-US" sz="2000" dirty="0" err="1">
                <a:latin typeface="Arial" panose="020B0604020202020204" pitchFamily="34" charset="0"/>
                <a:cs typeface="Arial" panose="020B0604020202020204" pitchFamily="34" charset="0"/>
              </a:rPr>
              <a:t>Dasilva</a:t>
            </a:r>
            <a:r>
              <a:rPr lang="en-US" sz="2000" dirty="0">
                <a:latin typeface="Arial" panose="020B0604020202020204" pitchFamily="34" charset="0"/>
                <a:cs typeface="Arial" panose="020B0604020202020204" pitchFamily="34" charset="0"/>
              </a:rPr>
              <a:t> et al., 2010).</a:t>
            </a:r>
            <a:endParaRPr lang="en-IN" sz="2000" b="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04CF45DC-76F8-F697-6409-06977FCF811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4277870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Collection Methods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717875" y="1194287"/>
            <a:ext cx="9993668" cy="4274055"/>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Information will be gathered through a combination of questionnaires and self-reports, with participants providing honest answers to assess their physical activity levels.</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The data collection will occur in diverse settings, including on-site at the university campus, within classrooms, common areas, information kiosks, as well as online via a secure survey platform. </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measures will be taken to securely store the data, ensuring the confidentiality and privacy of the participants.</a:t>
            </a:r>
            <a:endParaRPr lang="en-IN" sz="2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7CAFF3-BEC7-1D93-F2D7-61E5C9AFA8BB}"/>
              </a:ext>
            </a:extLst>
          </p:cNvPr>
          <p:cNvSpPr txBox="1"/>
          <p:nvPr/>
        </p:nvSpPr>
        <p:spPr>
          <a:xfrm flipH="1">
            <a:off x="9088014" y="6308304"/>
            <a:ext cx="3368842"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(Johnson et al., 2003)</a:t>
            </a:r>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F7E270-64F2-3F8C-B9CF-83258D56827E}"/>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800646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Analysis Techniques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557990" y="1195558"/>
            <a:ext cx="10713389" cy="5107873"/>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For the purpose of data analysis and forming conclusions, this study will make use of the </a:t>
            </a:r>
            <a:r>
              <a:rPr lang="en-US" sz="2000" b="0" i="0" dirty="0">
                <a:solidFill>
                  <a:srgbClr val="111111"/>
                </a:solidFill>
                <a:effectLst/>
                <a:latin typeface="Arial" panose="020B0604020202020204" pitchFamily="34" charset="0"/>
                <a:cs typeface="Arial" panose="020B0604020202020204" pitchFamily="34" charset="0"/>
              </a:rPr>
              <a:t>Statistical Package For The Social Sciences  </a:t>
            </a:r>
            <a:r>
              <a:rPr lang="en-US" sz="2200" dirty="0">
                <a:latin typeface="Arial" panose="020B0604020202020204" pitchFamily="34" charset="0"/>
                <a:cs typeface="Arial" panose="020B0604020202020204" pitchFamily="34" charset="0"/>
              </a:rPr>
              <a:t>(SPSS) software. The analytical process comprises the following essential elements: </a:t>
            </a:r>
          </a:p>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Descriptive Analysis: The study will perform descriptive analysis. This will involve the computation of metrics like means, standard deviations, and frequencies. These statistics will serve to summarize and provide insights into various facets of the data, including the prevalence of physical activity. </a:t>
            </a:r>
          </a:p>
          <a:p>
            <a:pPr marL="457200" indent="-457200">
              <a:lnSpc>
                <a:spcPct val="150000"/>
              </a:lnSpc>
              <a:buFont typeface="Arial" panose="020B0604020202020204" pitchFamily="34" charset="0"/>
              <a:buChar char="•"/>
            </a:pPr>
            <a:r>
              <a:rPr lang="en-US" sz="2200" dirty="0">
                <a:latin typeface="Arial" panose="020B0604020202020204" pitchFamily="34" charset="0"/>
                <a:cs typeface="Arial" panose="020B0604020202020204" pitchFamily="34" charset="0"/>
              </a:rPr>
              <a:t>Analysis of Variance (ANOVA): To appraise distinctions, such as fluctuations in physical activity levels among students from varying academic years, we will apply ANOVA to establish the presence of statistical significance.</a:t>
            </a:r>
            <a:endParaRPr lang="en-IN" sz="2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630D86F-8C3D-6C53-2F1F-C95163067917}"/>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a:extLst>
              <a:ext uri="{FF2B5EF4-FFF2-40B4-BE49-F238E27FC236}">
                <a16:creationId xmlns:a16="http://schemas.microsoft.com/office/drawing/2014/main" id="{CFE5F7D3-B7C0-FE17-2495-0E56BF5072D7}"/>
              </a:ext>
            </a:extLst>
          </p:cNvPr>
          <p:cNvSpPr txBox="1"/>
          <p:nvPr/>
        </p:nvSpPr>
        <p:spPr>
          <a:xfrm flipH="1">
            <a:off x="9116007" y="6308304"/>
            <a:ext cx="3368842"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(Johnson et al., 2003)</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4682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222338" y="326558"/>
            <a:ext cx="7747324"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Data Analysis Techniques</a:t>
            </a:r>
            <a:endParaRPr lang="en-IN" sz="4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3A2E53-0B81-8DB0-212D-25FEA74BA259}"/>
              </a:ext>
            </a:extLst>
          </p:cNvPr>
          <p:cNvSpPr txBox="1"/>
          <p:nvPr/>
        </p:nvSpPr>
        <p:spPr>
          <a:xfrm>
            <a:off x="1099166" y="1177137"/>
            <a:ext cx="9993668" cy="383547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Chi-Square Examination: The chi-square test will be harnessed to scrutinize connections between categorical variables. This test will be instrumental in identifying noteworthy associations or patterns inherent in the dataset.</a:t>
            </a:r>
          </a:p>
          <a:p>
            <a:pPr marL="457200" indent="-4572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T-Tests: T-tests will be used to scrutinize disparities in means between two separate groups. As well as the disparities in physical activity levels across different age groups or between individuals of different genders. </a:t>
            </a:r>
          </a:p>
        </p:txBody>
      </p:sp>
      <p:sp>
        <p:nvSpPr>
          <p:cNvPr id="4" name="Rectangle 3">
            <a:extLst>
              <a:ext uri="{FF2B5EF4-FFF2-40B4-BE49-F238E27FC236}">
                <a16:creationId xmlns:a16="http://schemas.microsoft.com/office/drawing/2014/main" id="{EE255E53-A86E-9BEA-9D67-E081C03B202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687E5B2A-9A5F-A63D-CE3D-2EF7C43618CA}"/>
              </a:ext>
            </a:extLst>
          </p:cNvPr>
          <p:cNvSpPr txBox="1"/>
          <p:nvPr/>
        </p:nvSpPr>
        <p:spPr>
          <a:xfrm flipH="1">
            <a:off x="9144000" y="6308304"/>
            <a:ext cx="3368842" cy="446276"/>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(Johnson et al., 2003)</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6056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753820" y="130613"/>
            <a:ext cx="6684360"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Ethical Consideration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Research Approval: Prior to recruitment, the research will seek ethical clearance from the institutional review board (IRB) of the university. This ensures that the research strictly follows ethical standards and principles.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Participant Information: Participant information sheets will be generated that are both easily understandable and brief, outlining the study's goals, the extent of involvement, and the rights participants have.</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Consent form Participants: Participants will be presented with written informed consent, granting them the right to participate in the study. It will be explicitly clarified that it is voluntary participation and they can withdraw from the study at any time.</a:t>
            </a:r>
          </a:p>
        </p:txBody>
      </p:sp>
      <p:sp>
        <p:nvSpPr>
          <p:cNvPr id="4" name="TextBox 3">
            <a:extLst>
              <a:ext uri="{FF2B5EF4-FFF2-40B4-BE49-F238E27FC236}">
                <a16:creationId xmlns:a16="http://schemas.microsoft.com/office/drawing/2014/main" id="{6C58A975-ED8F-FEB1-A975-06C4519E3306}"/>
              </a:ext>
            </a:extLst>
          </p:cNvPr>
          <p:cNvSpPr txBox="1"/>
          <p:nvPr/>
        </p:nvSpPr>
        <p:spPr>
          <a:xfrm flipH="1">
            <a:off x="10073640" y="6281338"/>
            <a:ext cx="2622082" cy="800219"/>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a:t>
            </a:r>
            <a:r>
              <a:rPr lang="en-US" sz="2300" dirty="0" err="1">
                <a:latin typeface="Arial" panose="020B0604020202020204" pitchFamily="34" charset="0"/>
                <a:cs typeface="Arial" panose="020B0604020202020204" pitchFamily="34" charset="0"/>
              </a:rPr>
              <a:t>Schrag</a:t>
            </a:r>
            <a:r>
              <a:rPr lang="en-US" sz="2300" dirty="0">
                <a:latin typeface="Arial" panose="020B0604020202020204" pitchFamily="34" charset="0"/>
                <a:cs typeface="Arial" panose="020B0604020202020204" pitchFamily="34" charset="0"/>
              </a:rPr>
              <a:t>, 2009)</a:t>
            </a:r>
            <a:endParaRPr lang="en-IN" sz="2300" dirty="0">
              <a:latin typeface="Arial" panose="020B0604020202020204" pitchFamily="34" charset="0"/>
              <a:cs typeface="Arial" panose="020B0604020202020204" pitchFamily="34" charset="0"/>
            </a:endParaRPr>
          </a:p>
          <a:p>
            <a:endParaRPr lang="en-IN" sz="23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72A6029-8B62-E40E-75B0-537B6F387B3B}"/>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600596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44A9E0-A217-BCA3-330F-19EAA1810E49}"/>
              </a:ext>
            </a:extLst>
          </p:cNvPr>
          <p:cNvSpPr txBox="1"/>
          <p:nvPr/>
        </p:nvSpPr>
        <p:spPr>
          <a:xfrm>
            <a:off x="2753820" y="130613"/>
            <a:ext cx="6684360"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Ethical Consideration</a:t>
            </a:r>
          </a:p>
        </p:txBody>
      </p:sp>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Anonymity and Confidentiality: All data gathered will be treated with utmost confidentiality. Any personal information will be stripped from the collected data, and it will be securely stored. When sharing results, pseudonyms or codes will be employed to safeguard the identities of participants.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Potential Harm: All physical activities or evaluations will ensure safety, accompanied by explicit guidance and correct methodologies.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Respect and cultural sensitivity: This research will show respect for cultural norms and sensitivities, ensuring that participants' cultural backgrounds are considered and respected throughout the study.</a:t>
            </a:r>
          </a:p>
          <a:p>
            <a:pPr>
              <a:lnSpc>
                <a:spcPct val="150000"/>
              </a:lnSpc>
            </a:pPr>
            <a:endParaRPr lang="en-US" sz="23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9AA813C-DDBE-0BC8-8C61-AD47E05E4646}"/>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AD2D30FC-AEE2-806F-5A86-2C54A73543ED}"/>
              </a:ext>
            </a:extLst>
          </p:cNvPr>
          <p:cNvSpPr txBox="1"/>
          <p:nvPr/>
        </p:nvSpPr>
        <p:spPr>
          <a:xfrm flipH="1">
            <a:off x="9970999" y="6281338"/>
            <a:ext cx="2622082" cy="800219"/>
          </a:xfrm>
          <a:prstGeom prst="rect">
            <a:avLst/>
          </a:prstGeom>
          <a:noFill/>
        </p:spPr>
        <p:txBody>
          <a:bodyPr wrap="square" rtlCol="0">
            <a:spAutoFit/>
          </a:bodyPr>
          <a:lstStyle/>
          <a:p>
            <a:r>
              <a:rPr lang="en-US" sz="2300" dirty="0">
                <a:latin typeface="Arial" panose="020B0604020202020204" pitchFamily="34" charset="0"/>
                <a:cs typeface="Arial" panose="020B0604020202020204" pitchFamily="34" charset="0"/>
              </a:rPr>
              <a:t>(</a:t>
            </a:r>
            <a:r>
              <a:rPr lang="en-US" sz="2300" dirty="0" err="1">
                <a:latin typeface="Arial" panose="020B0604020202020204" pitchFamily="34" charset="0"/>
                <a:cs typeface="Arial" panose="020B0604020202020204" pitchFamily="34" charset="0"/>
              </a:rPr>
              <a:t>Schrag</a:t>
            </a:r>
            <a:r>
              <a:rPr lang="en-US" sz="2300" dirty="0">
                <a:latin typeface="Arial" panose="020B0604020202020204" pitchFamily="34" charset="0"/>
                <a:cs typeface="Arial" panose="020B0604020202020204" pitchFamily="34" charset="0"/>
              </a:rPr>
              <a:t>, 2009)</a:t>
            </a:r>
            <a:endParaRPr lang="en-IN" sz="2300" dirty="0">
              <a:latin typeface="Arial" panose="020B0604020202020204" pitchFamily="34" charset="0"/>
              <a:cs typeface="Arial" panose="020B0604020202020204" pitchFamily="34" charset="0"/>
            </a:endParaRPr>
          </a:p>
          <a:p>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9134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A2E53-0B81-8DB0-212D-25FEA74BA259}"/>
              </a:ext>
            </a:extLst>
          </p:cNvPr>
          <p:cNvSpPr txBox="1"/>
          <p:nvPr/>
        </p:nvSpPr>
        <p:spPr>
          <a:xfrm>
            <a:off x="412491" y="1116945"/>
            <a:ext cx="11367018" cy="533588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An understanding of physical activity prevalence can inform stress management strategies and programs, helping students cope with the demands of university life.</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By encouraging physical activity, universities can contribute to public health initiatives and promote healthier behaviors in the wider community.</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it can shape the direction of university policies, impact the design of educational programs, bolster public health, shed light on societal patterns, and lay the groundwork for forthcoming research endeavors.</a:t>
            </a:r>
          </a:p>
          <a:p>
            <a:pPr marL="342900" indent="-342900">
              <a:lnSpc>
                <a:spcPct val="150000"/>
              </a:lnSpc>
              <a:buFont typeface="Arial" panose="020B0604020202020204" pitchFamily="34" charset="0"/>
              <a:buChar char="•"/>
            </a:pPr>
            <a:r>
              <a:rPr lang="en-US" sz="2300" dirty="0">
                <a:latin typeface="Arial" panose="020B0604020202020204" pitchFamily="34" charset="0"/>
                <a:cs typeface="Arial" panose="020B0604020202020204" pitchFamily="34" charset="0"/>
              </a:rPr>
              <a:t>This study can lay the groundwork for future studies, inform public policy, produce economic gains, enhance quality of life and happiness, and address issues of equity and inclusion in the student body.</a:t>
            </a:r>
          </a:p>
        </p:txBody>
      </p:sp>
      <p:sp>
        <p:nvSpPr>
          <p:cNvPr id="4" name="TextBox 3">
            <a:extLst>
              <a:ext uri="{FF2B5EF4-FFF2-40B4-BE49-F238E27FC236}">
                <a16:creationId xmlns:a16="http://schemas.microsoft.com/office/drawing/2014/main" id="{88596ACD-05E1-E7A3-13BB-93301BEC9842}"/>
              </a:ext>
            </a:extLst>
          </p:cNvPr>
          <p:cNvSpPr txBox="1"/>
          <p:nvPr/>
        </p:nvSpPr>
        <p:spPr>
          <a:xfrm>
            <a:off x="2261937" y="130613"/>
            <a:ext cx="7176243" cy="830997"/>
          </a:xfrm>
          <a:prstGeom prst="rect">
            <a:avLst/>
          </a:prstGeom>
          <a:noFill/>
        </p:spPr>
        <p:txBody>
          <a:bodyPr wrap="square" rtlCol="0">
            <a:spAutoFit/>
          </a:bodyPr>
          <a:lstStyle/>
          <a:p>
            <a:r>
              <a:rPr lang="en-IN" sz="4800" b="1" dirty="0">
                <a:latin typeface="Arial" panose="020B0604020202020204" pitchFamily="34" charset="0"/>
                <a:cs typeface="Arial" panose="020B0604020202020204" pitchFamily="34" charset="0"/>
              </a:rPr>
              <a:t>Implication of Research</a:t>
            </a: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 name="TextBox 5">
            <a:extLst>
              <a:ext uri="{FF2B5EF4-FFF2-40B4-BE49-F238E27FC236}">
                <a16:creationId xmlns:a16="http://schemas.microsoft.com/office/drawing/2014/main" id="{1784DC20-DE80-C598-A1D8-A807B0737A9E}"/>
              </a:ext>
            </a:extLst>
          </p:cNvPr>
          <p:cNvSpPr txBox="1"/>
          <p:nvPr/>
        </p:nvSpPr>
        <p:spPr>
          <a:xfrm>
            <a:off x="9438180" y="6328529"/>
            <a:ext cx="2753820" cy="446276"/>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300" dirty="0">
                <a:latin typeface="Arial" panose="020B0604020202020204" pitchFamily="34" charset="0"/>
                <a:cs typeface="Arial" panose="020B0604020202020204" pitchFamily="34" charset="0"/>
              </a:rPr>
              <a:t>(Kumar et al.,2013)</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6724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1525965" y="130613"/>
            <a:ext cx="9140071" cy="830997"/>
          </a:xfrm>
          <a:prstGeom prst="rect">
            <a:avLst/>
          </a:prstGeom>
          <a:noFill/>
        </p:spPr>
        <p:txBody>
          <a:bodyPr wrap="square" rtlCol="0">
            <a:spAutoFit/>
          </a:bodyPr>
          <a:lstStyle/>
          <a:p>
            <a:r>
              <a:rPr lang="en-US" sz="4800" dirty="0">
                <a:latin typeface="Arial" panose="020B0604020202020204" pitchFamily="34" charset="0"/>
                <a:cs typeface="Arial" panose="020B0604020202020204" pitchFamily="34" charset="0"/>
              </a:rPr>
              <a:t>Plan of work and Time Schedule</a:t>
            </a:r>
            <a:endParaRPr lang="en-IN" sz="4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97972"/>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aphicFrame>
        <p:nvGraphicFramePr>
          <p:cNvPr id="2" name="Table 1">
            <a:extLst>
              <a:ext uri="{FF2B5EF4-FFF2-40B4-BE49-F238E27FC236}">
                <a16:creationId xmlns:a16="http://schemas.microsoft.com/office/drawing/2014/main" id="{CE98F01F-A277-46A9-41CC-430D4CFC1C80}"/>
              </a:ext>
            </a:extLst>
          </p:cNvPr>
          <p:cNvGraphicFramePr>
            <a:graphicFrameLocks noGrp="1"/>
          </p:cNvGraphicFramePr>
          <p:nvPr>
            <p:extLst>
              <p:ext uri="{D42A27DB-BD31-4B8C-83A1-F6EECF244321}">
                <p14:modId xmlns:p14="http://schemas.microsoft.com/office/powerpoint/2010/main" val="483574363"/>
              </p:ext>
            </p:extLst>
          </p:nvPr>
        </p:nvGraphicFramePr>
        <p:xfrm>
          <a:off x="391885" y="989585"/>
          <a:ext cx="11383344" cy="5541844"/>
        </p:xfrm>
        <a:graphic>
          <a:graphicData uri="http://schemas.openxmlformats.org/drawingml/2006/table">
            <a:tbl>
              <a:tblPr>
                <a:tableStyleId>{5C22544A-7EE6-4342-B048-85BDC9FD1C3A}</a:tableStyleId>
              </a:tblPr>
              <a:tblGrid>
                <a:gridCol w="4225260">
                  <a:extLst>
                    <a:ext uri="{9D8B030D-6E8A-4147-A177-3AD203B41FA5}">
                      <a16:colId xmlns:a16="http://schemas.microsoft.com/office/drawing/2014/main" val="147610744"/>
                    </a:ext>
                  </a:extLst>
                </a:gridCol>
                <a:gridCol w="1193014">
                  <a:extLst>
                    <a:ext uri="{9D8B030D-6E8A-4147-A177-3AD203B41FA5}">
                      <a16:colId xmlns:a16="http://schemas.microsoft.com/office/drawing/2014/main" val="927500686"/>
                    </a:ext>
                  </a:extLst>
                </a:gridCol>
                <a:gridCol w="1193014">
                  <a:extLst>
                    <a:ext uri="{9D8B030D-6E8A-4147-A177-3AD203B41FA5}">
                      <a16:colId xmlns:a16="http://schemas.microsoft.com/office/drawing/2014/main" val="1663412628"/>
                    </a:ext>
                  </a:extLst>
                </a:gridCol>
                <a:gridCol w="1193014">
                  <a:extLst>
                    <a:ext uri="{9D8B030D-6E8A-4147-A177-3AD203B41FA5}">
                      <a16:colId xmlns:a16="http://schemas.microsoft.com/office/drawing/2014/main" val="4268116315"/>
                    </a:ext>
                  </a:extLst>
                </a:gridCol>
                <a:gridCol w="1193014">
                  <a:extLst>
                    <a:ext uri="{9D8B030D-6E8A-4147-A177-3AD203B41FA5}">
                      <a16:colId xmlns:a16="http://schemas.microsoft.com/office/drawing/2014/main" val="1155097403"/>
                    </a:ext>
                  </a:extLst>
                </a:gridCol>
                <a:gridCol w="1193014">
                  <a:extLst>
                    <a:ext uri="{9D8B030D-6E8A-4147-A177-3AD203B41FA5}">
                      <a16:colId xmlns:a16="http://schemas.microsoft.com/office/drawing/2014/main" val="3684159591"/>
                    </a:ext>
                  </a:extLst>
                </a:gridCol>
                <a:gridCol w="1193014">
                  <a:extLst>
                    <a:ext uri="{9D8B030D-6E8A-4147-A177-3AD203B41FA5}">
                      <a16:colId xmlns:a16="http://schemas.microsoft.com/office/drawing/2014/main" val="1873646857"/>
                    </a:ext>
                  </a:extLst>
                </a:gridCol>
              </a:tblGrid>
              <a:tr h="395846">
                <a:tc>
                  <a:txBody>
                    <a:bodyPr/>
                    <a:lstStyle/>
                    <a:p>
                      <a:pPr algn="ctr" fontAlgn="b"/>
                      <a:r>
                        <a:rPr lang="en-IN" sz="1800" b="1" u="none" strike="noStrike" dirty="0">
                          <a:effectLst/>
                          <a:latin typeface="Arial" panose="020B0604020202020204" pitchFamily="34" charset="0"/>
                          <a:cs typeface="Arial" panose="020B0604020202020204" pitchFamily="34" charset="0"/>
                        </a:rPr>
                        <a:t>Task Description</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1</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2</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3 </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4</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5 </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IN" sz="1800" b="1" u="none" strike="noStrike" dirty="0">
                          <a:effectLst/>
                          <a:latin typeface="Arial" panose="020B0604020202020204" pitchFamily="34" charset="0"/>
                          <a:cs typeface="Arial" panose="020B0604020202020204" pitchFamily="34" charset="0"/>
                        </a:rPr>
                        <a:t>WEEK 6</a:t>
                      </a:r>
                      <a:endParaRPr lang="en-IN" sz="18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29381853"/>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Define research objective</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70033557"/>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Conduct Literature review</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9C46A"/>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0194302"/>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Develop Survey/ Questionnaire</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50000"/>
                      </a:schemeClr>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1426454"/>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Obtain Approval/Permission</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50000"/>
                      </a:schemeClr>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53342948"/>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Administer Survey to Students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5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09722851"/>
                  </a:ext>
                </a:extLst>
              </a:tr>
              <a:tr h="395846">
                <a:tc>
                  <a:txBody>
                    <a:bodyPr/>
                    <a:lstStyle/>
                    <a:p>
                      <a:pPr algn="l" fontAlgn="b"/>
                      <a:r>
                        <a:rPr lang="en-US" sz="1800" u="none" strike="noStrike" dirty="0">
                          <a:effectLst/>
                          <a:latin typeface="Arial" panose="020B0604020202020204" pitchFamily="34" charset="0"/>
                          <a:cs typeface="Arial" panose="020B0604020202020204" pitchFamily="34" charset="0"/>
                        </a:rPr>
                        <a:t>Collect and Compile Survey Data </a:t>
                      </a:r>
                      <a:endParaRPr lang="en-US"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1934920"/>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Data Analysis (Descriptive Stats)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07694354"/>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Identify Patterns and Trends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43378973"/>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Create Initial Charts/ Graphs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2166312178"/>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Statistical Analysis</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1089408671"/>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Interpret Result and Conclusion</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2201094892"/>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Prepare First Draft Report</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927214623"/>
                  </a:ext>
                </a:extLst>
              </a:tr>
              <a:tr h="395846">
                <a:tc>
                  <a:txBody>
                    <a:bodyPr/>
                    <a:lstStyle/>
                    <a:p>
                      <a:pPr algn="l" fontAlgn="b"/>
                      <a:r>
                        <a:rPr lang="en-IN" sz="1800" u="none" strike="noStrike" dirty="0">
                          <a:effectLst/>
                          <a:latin typeface="Arial" panose="020B0604020202020204" pitchFamily="34" charset="0"/>
                          <a:cs typeface="Arial" panose="020B0604020202020204" pitchFamily="34" charset="0"/>
                        </a:rPr>
                        <a:t>Review and Edit Report</a:t>
                      </a:r>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endParaRPr lang="en-IN" sz="18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extLst>
                  <a:ext uri="{0D108BD9-81ED-4DB2-BD59-A6C34878D82A}">
                    <a16:rowId xmlns:a16="http://schemas.microsoft.com/office/drawing/2014/main" val="4191292294"/>
                  </a:ext>
                </a:extLst>
              </a:tr>
            </a:tbl>
          </a:graphicData>
        </a:graphic>
      </p:graphicFrame>
    </p:spTree>
    <p:extLst>
      <p:ext uri="{BB962C8B-B14F-4D97-AF65-F5344CB8AC3E}">
        <p14:creationId xmlns:p14="http://schemas.microsoft.com/office/powerpoint/2010/main" val="3262749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4301940" y="130613"/>
            <a:ext cx="358812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References</a:t>
            </a:r>
            <a:endParaRPr lang="en-IN" sz="48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28125CB-DD7D-D0BC-70D7-A6C65CDDA301}"/>
              </a:ext>
            </a:extLst>
          </p:cNvPr>
          <p:cNvSpPr txBox="1"/>
          <p:nvPr/>
        </p:nvSpPr>
        <p:spPr>
          <a:xfrm>
            <a:off x="276726" y="961610"/>
            <a:ext cx="11578389" cy="6530827"/>
          </a:xfrm>
          <a:prstGeom prst="rect">
            <a:avLst/>
          </a:prstGeom>
          <a:noFill/>
        </p:spPr>
        <p:txBody>
          <a:bodyPr wrap="square">
            <a:spAutoFit/>
          </a:bodyPr>
          <a:lstStyle/>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Amir, S.N., Juliana, N., </a:t>
            </a:r>
            <a:r>
              <a:rPr lang="en-IN" kern="100" dirty="0" err="1">
                <a:effectLst/>
                <a:latin typeface="Arial" panose="020B0604020202020204" pitchFamily="34" charset="0"/>
                <a:ea typeface="Calibri" panose="020F0502020204030204" pitchFamily="34" charset="0"/>
                <a:cs typeface="Arial" panose="020B0604020202020204" pitchFamily="34" charset="0"/>
              </a:rPr>
              <a:t>Azmani</a:t>
            </a:r>
            <a:r>
              <a:rPr lang="en-IN" kern="100" dirty="0">
                <a:effectLst/>
                <a:latin typeface="Arial" panose="020B0604020202020204" pitchFamily="34" charset="0"/>
                <a:ea typeface="Calibri" panose="020F0502020204030204" pitchFamily="34" charset="0"/>
                <a:cs typeface="Arial" panose="020B0604020202020204" pitchFamily="34" charset="0"/>
              </a:rPr>
              <a:t>, S., Abu, I.F., Talib, A.H.Q.A., Abdullah, F., </a:t>
            </a:r>
            <a:r>
              <a:rPr lang="en-IN" kern="100" dirty="0" err="1">
                <a:effectLst/>
                <a:latin typeface="Arial" panose="020B0604020202020204" pitchFamily="34" charset="0"/>
                <a:ea typeface="Calibri" panose="020F0502020204030204" pitchFamily="34" charset="0"/>
                <a:cs typeface="Arial" panose="020B0604020202020204" pitchFamily="34" charset="0"/>
              </a:rPr>
              <a:t>Salehuddin</a:t>
            </a:r>
            <a:r>
              <a:rPr lang="en-IN" kern="100" dirty="0">
                <a:effectLst/>
                <a:latin typeface="Arial" panose="020B0604020202020204" pitchFamily="34" charset="0"/>
                <a:ea typeface="Calibri" panose="020F0502020204030204" pitchFamily="34" charset="0"/>
                <a:cs typeface="Arial" panose="020B0604020202020204" pitchFamily="34" charset="0"/>
              </a:rPr>
              <a:t>, I.Z., Teng, N.I.M.F., Amin, N.A., Azmi, N.A.S.M. and Aziz, N.A.S.A., 2022. Impact of religious activities on quality of life and cognitive function among elderly. </a:t>
            </a:r>
            <a:r>
              <a:rPr lang="en-IN" i="1" kern="100" dirty="0">
                <a:effectLst/>
                <a:latin typeface="Arial" panose="020B0604020202020204" pitchFamily="34" charset="0"/>
                <a:ea typeface="Calibri" panose="020F0502020204030204" pitchFamily="34" charset="0"/>
                <a:cs typeface="Arial" panose="020B0604020202020204" pitchFamily="34" charset="0"/>
              </a:rPr>
              <a:t>Journal of religion and health</a:t>
            </a:r>
            <a:r>
              <a:rPr lang="en-IN" kern="100" dirty="0">
                <a:effectLst/>
                <a:latin typeface="Arial" panose="020B0604020202020204" pitchFamily="34" charset="0"/>
                <a:ea typeface="Calibri" panose="020F0502020204030204" pitchFamily="34" charset="0"/>
                <a:cs typeface="Arial" panose="020B0604020202020204" pitchFamily="34" charset="0"/>
              </a:rPr>
              <a:t>, pp.1-21.</a:t>
            </a:r>
          </a:p>
          <a:p>
            <a:pPr marL="457200">
              <a:lnSpc>
                <a:spcPct val="107000"/>
              </a:lnSpc>
              <a:spcAft>
                <a:spcPts val="800"/>
              </a:spcAft>
            </a:pPr>
            <a:r>
              <a:rPr lang="en-US" kern="100" dirty="0">
                <a:effectLst/>
                <a:latin typeface="Arial" panose="020B0604020202020204" pitchFamily="34" charset="0"/>
                <a:ea typeface="Calibri" panose="020F0502020204030204" pitchFamily="34" charset="0"/>
                <a:cs typeface="Arial" panose="020B0604020202020204" pitchFamily="34" charset="0"/>
              </a:rPr>
              <a:t>Caspersen, C.J., Pereira, M.A. and Curran, K.M., 2000. Changes in physical activity patterns in the United States, by sex and cross-sectional age. </a:t>
            </a:r>
            <a:r>
              <a:rPr lang="en-US" i="1" kern="100" dirty="0">
                <a:effectLst/>
                <a:latin typeface="Arial" panose="020B0604020202020204" pitchFamily="34" charset="0"/>
                <a:ea typeface="Calibri" panose="020F0502020204030204" pitchFamily="34" charset="0"/>
                <a:cs typeface="Arial" panose="020B0604020202020204" pitchFamily="34" charset="0"/>
              </a:rPr>
              <a:t>Medicine &amp; Science in Sports &amp; Exercise</a:t>
            </a: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i="1" kern="100" dirty="0">
                <a:effectLst/>
                <a:latin typeface="Arial" panose="020B0604020202020204" pitchFamily="34" charset="0"/>
                <a:ea typeface="Calibri" panose="020F0502020204030204" pitchFamily="34" charset="0"/>
                <a:cs typeface="Arial" panose="020B0604020202020204" pitchFamily="34" charset="0"/>
              </a:rPr>
              <a:t>32</a:t>
            </a:r>
            <a:r>
              <a:rPr lang="en-US" kern="100" dirty="0">
                <a:effectLst/>
                <a:latin typeface="Arial" panose="020B0604020202020204" pitchFamily="34" charset="0"/>
                <a:ea typeface="Calibri" panose="020F0502020204030204" pitchFamily="34" charset="0"/>
                <a:cs typeface="Arial" panose="020B0604020202020204" pitchFamily="34" charset="0"/>
              </a:rPr>
              <a:t>(9), pp.1601-1609.</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kern="100" dirty="0">
                <a:effectLst/>
                <a:latin typeface="Arial" panose="020B0604020202020204" pitchFamily="34" charset="0"/>
                <a:ea typeface="Calibri" panose="020F0502020204030204" pitchFamily="34" charset="0"/>
                <a:cs typeface="Arial" panose="020B0604020202020204" pitchFamily="34" charset="0"/>
              </a:rPr>
              <a:t>Currie, C., </a:t>
            </a:r>
            <a:r>
              <a:rPr lang="en-US" kern="100" dirty="0" err="1">
                <a:effectLst/>
                <a:latin typeface="Arial" panose="020B0604020202020204" pitchFamily="34" charset="0"/>
                <a:ea typeface="Calibri" panose="020F0502020204030204" pitchFamily="34" charset="0"/>
                <a:cs typeface="Arial" panose="020B0604020202020204" pitchFamily="34" charset="0"/>
              </a:rPr>
              <a:t>Hurrlemann</a:t>
            </a:r>
            <a:r>
              <a:rPr lang="en-US" kern="100" dirty="0">
                <a:effectLst/>
                <a:latin typeface="Arial" panose="020B0604020202020204" pitchFamily="34" charset="0"/>
                <a:ea typeface="Calibri" panose="020F0502020204030204" pitchFamily="34" charset="0"/>
                <a:cs typeface="Arial" panose="020B0604020202020204" pitchFamily="34" charset="0"/>
              </a:rPr>
              <a:t>, K., </a:t>
            </a:r>
            <a:r>
              <a:rPr lang="en-US" kern="100" dirty="0" err="1">
                <a:effectLst/>
                <a:latin typeface="Arial" panose="020B0604020202020204" pitchFamily="34" charset="0"/>
                <a:ea typeface="Calibri" panose="020F0502020204030204" pitchFamily="34" charset="0"/>
                <a:cs typeface="Arial" panose="020B0604020202020204" pitchFamily="34" charset="0"/>
              </a:rPr>
              <a:t>Settertobulte</a:t>
            </a:r>
            <a:r>
              <a:rPr lang="en-US" kern="100" dirty="0">
                <a:effectLst/>
                <a:latin typeface="Arial" panose="020B0604020202020204" pitchFamily="34" charset="0"/>
                <a:ea typeface="Calibri" panose="020F0502020204030204" pitchFamily="34" charset="0"/>
                <a:cs typeface="Arial" panose="020B0604020202020204" pitchFamily="34" charset="0"/>
              </a:rPr>
              <a:t>, W., Smith, R. and Todd, J., 2000. Health and health </a:t>
            </a:r>
            <a:r>
              <a:rPr lang="en-US" kern="100" dirty="0" err="1">
                <a:effectLst/>
                <a:latin typeface="Arial" panose="020B0604020202020204" pitchFamily="34" charset="0"/>
                <a:ea typeface="Calibri" panose="020F0502020204030204" pitchFamily="34" charset="0"/>
                <a:cs typeface="Arial" panose="020B0604020202020204" pitchFamily="34" charset="0"/>
              </a:rPr>
              <a:t>behaviour</a:t>
            </a:r>
            <a:r>
              <a:rPr lang="en-US" kern="100" dirty="0">
                <a:effectLst/>
                <a:latin typeface="Arial" panose="020B0604020202020204" pitchFamily="34" charset="0"/>
                <a:ea typeface="Calibri" panose="020F0502020204030204" pitchFamily="34" charset="0"/>
                <a:cs typeface="Arial" panose="020B0604020202020204" pitchFamily="34" charset="0"/>
              </a:rPr>
              <a:t> among young people: international report.</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da Silva, I.C.M., Mielke, G.I., Bertoldi, A.D., </a:t>
            </a:r>
            <a:r>
              <a:rPr lang="en-IN" kern="100" dirty="0" err="1">
                <a:effectLst/>
                <a:latin typeface="Arial" panose="020B0604020202020204" pitchFamily="34" charset="0"/>
                <a:ea typeface="Calibri" panose="020F0502020204030204" pitchFamily="34" charset="0"/>
                <a:cs typeface="Arial" panose="020B0604020202020204" pitchFamily="34" charset="0"/>
              </a:rPr>
              <a:t>Arrais</a:t>
            </a:r>
            <a:r>
              <a:rPr lang="en-IN" kern="100" dirty="0">
                <a:effectLst/>
                <a:latin typeface="Arial" panose="020B0604020202020204" pitchFamily="34" charset="0"/>
                <a:ea typeface="Calibri" panose="020F0502020204030204" pitchFamily="34" charset="0"/>
                <a:cs typeface="Arial" panose="020B0604020202020204" pitchFamily="34" charset="0"/>
              </a:rPr>
              <a:t>, P.S.D., Luiza, V.L., </a:t>
            </a:r>
            <a:r>
              <a:rPr lang="en-IN" kern="100" dirty="0" err="1">
                <a:effectLst/>
                <a:latin typeface="Arial" panose="020B0604020202020204" pitchFamily="34" charset="0"/>
                <a:ea typeface="Calibri" panose="020F0502020204030204" pitchFamily="34" charset="0"/>
                <a:cs typeface="Arial" panose="020B0604020202020204" pitchFamily="34" charset="0"/>
              </a:rPr>
              <a:t>Mengue</a:t>
            </a:r>
            <a:r>
              <a:rPr lang="en-IN" kern="100" dirty="0">
                <a:effectLst/>
                <a:latin typeface="Arial" panose="020B0604020202020204" pitchFamily="34" charset="0"/>
                <a:ea typeface="Calibri" panose="020F0502020204030204" pitchFamily="34" charset="0"/>
                <a:cs typeface="Arial" panose="020B0604020202020204" pitchFamily="34" charset="0"/>
              </a:rPr>
              <a:t>, S.S. and </a:t>
            </a:r>
            <a:r>
              <a:rPr lang="en-IN" kern="100" dirty="0" err="1">
                <a:effectLst/>
                <a:latin typeface="Arial" panose="020B0604020202020204" pitchFamily="34" charset="0"/>
                <a:ea typeface="Calibri" panose="020F0502020204030204" pitchFamily="34" charset="0"/>
                <a:cs typeface="Arial" panose="020B0604020202020204" pitchFamily="34" charset="0"/>
              </a:rPr>
              <a:t>Hallal</a:t>
            </a:r>
            <a:r>
              <a:rPr lang="en-IN" kern="100" dirty="0">
                <a:effectLst/>
                <a:latin typeface="Arial" panose="020B0604020202020204" pitchFamily="34" charset="0"/>
                <a:ea typeface="Calibri" panose="020F0502020204030204" pitchFamily="34" charset="0"/>
                <a:cs typeface="Arial" panose="020B0604020202020204" pitchFamily="34" charset="0"/>
              </a:rPr>
              <a:t>, P.C., 2018. Overall and leisure-time physical activity among Brazilian adults: national survey based on the Global Physical Activity Questionnaire. </a:t>
            </a:r>
            <a:r>
              <a:rPr lang="en-IN" i="1" kern="100" dirty="0">
                <a:effectLst/>
                <a:latin typeface="Arial" panose="020B0604020202020204" pitchFamily="34" charset="0"/>
                <a:ea typeface="Calibri" panose="020F0502020204030204" pitchFamily="34" charset="0"/>
                <a:cs typeface="Arial" panose="020B0604020202020204" pitchFamily="34" charset="0"/>
              </a:rPr>
              <a:t>Journal of Physical Activity and Health</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15</a:t>
            </a:r>
            <a:r>
              <a:rPr lang="en-IN" kern="100" dirty="0">
                <a:effectLst/>
                <a:latin typeface="Arial" panose="020B0604020202020204" pitchFamily="34" charset="0"/>
                <a:ea typeface="Calibri" panose="020F0502020204030204" pitchFamily="34" charset="0"/>
                <a:cs typeface="Arial" panose="020B0604020202020204" pitchFamily="34" charset="0"/>
              </a:rPr>
              <a:t>(3), pp.212-218.</a:t>
            </a: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Eskiler</a:t>
            </a:r>
            <a:r>
              <a:rPr lang="en-IN" kern="100" dirty="0">
                <a:effectLst/>
                <a:latin typeface="Arial" panose="020B0604020202020204" pitchFamily="34" charset="0"/>
                <a:ea typeface="Calibri" panose="020F0502020204030204" pitchFamily="34" charset="0"/>
                <a:cs typeface="Arial" panose="020B0604020202020204" pitchFamily="34" charset="0"/>
              </a:rPr>
              <a:t>, E. and </a:t>
            </a:r>
            <a:r>
              <a:rPr lang="en-IN" kern="100" dirty="0" err="1">
                <a:effectLst/>
                <a:latin typeface="Arial" panose="020B0604020202020204" pitchFamily="34" charset="0"/>
                <a:ea typeface="Calibri" panose="020F0502020204030204" pitchFamily="34" charset="0"/>
                <a:cs typeface="Arial" panose="020B0604020202020204" pitchFamily="34" charset="0"/>
              </a:rPr>
              <a:t>Küçükibiş</a:t>
            </a:r>
            <a:r>
              <a:rPr lang="en-IN" kern="100" dirty="0">
                <a:effectLst/>
                <a:latin typeface="Arial" panose="020B0604020202020204" pitchFamily="34" charset="0"/>
                <a:ea typeface="Calibri" panose="020F0502020204030204" pitchFamily="34" charset="0"/>
                <a:cs typeface="Arial" panose="020B0604020202020204" pitchFamily="34" charset="0"/>
              </a:rPr>
              <a:t>, H.F., 2019. Sources of social support in physical activity participation: the moderating effect of gender. </a:t>
            </a:r>
            <a:r>
              <a:rPr lang="en-IN" i="1" kern="100" dirty="0">
                <a:effectLst/>
                <a:latin typeface="Arial" panose="020B0604020202020204" pitchFamily="34" charset="0"/>
                <a:ea typeface="Calibri" panose="020F0502020204030204" pitchFamily="34" charset="0"/>
                <a:cs typeface="Arial" panose="020B0604020202020204" pitchFamily="34" charset="0"/>
              </a:rPr>
              <a:t>International Journal of Psychology and Educational Studies</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6</a:t>
            </a:r>
            <a:r>
              <a:rPr lang="en-IN" kern="100" dirty="0">
                <a:effectLst/>
                <a:latin typeface="Arial" panose="020B0604020202020204" pitchFamily="34" charset="0"/>
                <a:ea typeface="Calibri" panose="020F0502020204030204" pitchFamily="34" charset="0"/>
                <a:cs typeface="Arial" panose="020B0604020202020204" pitchFamily="34" charset="0"/>
              </a:rPr>
              <a:t>(3), pp.80-88.</a:t>
            </a: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Holm, A.B., 2010, May. The effect of e-recruitment on the recruitment process: Evidence from case studies of three Danish MNCs. In </a:t>
            </a:r>
            <a:r>
              <a:rPr lang="en-IN" i="1" kern="100" dirty="0">
                <a:effectLst/>
                <a:latin typeface="Arial" panose="020B0604020202020204" pitchFamily="34" charset="0"/>
                <a:ea typeface="Calibri" panose="020F0502020204030204" pitchFamily="34" charset="0"/>
                <a:cs typeface="Arial" panose="020B0604020202020204" pitchFamily="34" charset="0"/>
              </a:rPr>
              <a:t>Proceedings of the 3rd European academic workshop on electronic human resource management</a:t>
            </a:r>
            <a:r>
              <a:rPr lang="en-IN" kern="100" dirty="0">
                <a:effectLst/>
                <a:latin typeface="Arial" panose="020B0604020202020204" pitchFamily="34" charset="0"/>
                <a:ea typeface="Calibri" panose="020F0502020204030204" pitchFamily="34" charset="0"/>
                <a:cs typeface="Arial" panose="020B0604020202020204" pitchFamily="34" charset="0"/>
              </a:rPr>
              <a:t> (pp. 91-111).</a:t>
            </a:r>
          </a:p>
          <a:p>
            <a:pPr marL="457200">
              <a:lnSpc>
                <a:spcPct val="107000"/>
              </a:lnSpc>
              <a:spcAft>
                <a:spcPts val="800"/>
              </a:spcAft>
            </a:pPr>
            <a:r>
              <a:rPr lang="en-US" kern="100" dirty="0">
                <a:effectLst/>
                <a:latin typeface="Arial" panose="020B0604020202020204" pitchFamily="34" charset="0"/>
                <a:ea typeface="Calibri" panose="020F0502020204030204" pitchFamily="34" charset="0"/>
                <a:cs typeface="Arial" panose="020B0604020202020204" pitchFamily="34" charset="0"/>
              </a:rPr>
              <a:t>Irwin, J.D., 2007. The prevalence of physical activity maintenance in a sample of university students: A longitudinal study. </a:t>
            </a:r>
            <a:r>
              <a:rPr lang="en-US" i="1" kern="100" dirty="0">
                <a:effectLst/>
                <a:latin typeface="Arial" panose="020B0604020202020204" pitchFamily="34" charset="0"/>
                <a:ea typeface="Calibri" panose="020F0502020204030204" pitchFamily="34" charset="0"/>
                <a:cs typeface="Arial" panose="020B0604020202020204" pitchFamily="34" charset="0"/>
              </a:rPr>
              <a:t>Journal of American College Health</a:t>
            </a:r>
            <a:r>
              <a:rPr lang="en-US" kern="100" dirty="0">
                <a:effectLst/>
                <a:latin typeface="Arial" panose="020B0604020202020204" pitchFamily="34" charset="0"/>
                <a:ea typeface="Calibri" panose="020F0502020204030204" pitchFamily="34" charset="0"/>
                <a:cs typeface="Arial" panose="020B0604020202020204" pitchFamily="34" charset="0"/>
              </a:rPr>
              <a:t>, </a:t>
            </a:r>
            <a:r>
              <a:rPr lang="en-US" i="1" kern="100" dirty="0">
                <a:effectLst/>
                <a:latin typeface="Arial" panose="020B0604020202020204" pitchFamily="34" charset="0"/>
                <a:ea typeface="Calibri" panose="020F0502020204030204" pitchFamily="34" charset="0"/>
                <a:cs typeface="Arial" panose="020B0604020202020204" pitchFamily="34" charset="0"/>
              </a:rPr>
              <a:t>56</a:t>
            </a:r>
            <a:r>
              <a:rPr lang="en-US" kern="100" dirty="0">
                <a:effectLst/>
                <a:latin typeface="Arial" panose="020B0604020202020204" pitchFamily="34" charset="0"/>
                <a:ea typeface="Calibri" panose="020F0502020204030204" pitchFamily="34" charset="0"/>
                <a:cs typeface="Arial" panose="020B0604020202020204" pitchFamily="34" charset="0"/>
              </a:rPr>
              <a:t>(1), pp.37-42.</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228600">
              <a:lnSpc>
                <a:spcPct val="107000"/>
              </a:lnSpc>
              <a:spcAft>
                <a:spcPts val="800"/>
              </a:spcAft>
            </a:pPr>
            <a:endParaRPr lang="en-IN"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052458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4301940" y="130613"/>
            <a:ext cx="358812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References</a:t>
            </a:r>
            <a:endParaRPr lang="en-IN" sz="48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28125CB-DD7D-D0BC-70D7-A6C65CDDA301}"/>
              </a:ext>
            </a:extLst>
          </p:cNvPr>
          <p:cNvSpPr txBox="1"/>
          <p:nvPr/>
        </p:nvSpPr>
        <p:spPr>
          <a:xfrm>
            <a:off x="276726" y="961610"/>
            <a:ext cx="11578389" cy="5428217"/>
          </a:xfrm>
          <a:prstGeom prst="rect">
            <a:avLst/>
          </a:prstGeom>
          <a:noFill/>
        </p:spPr>
        <p:txBody>
          <a:bodyPr wrap="square">
            <a:spAutoFit/>
          </a:bodyPr>
          <a:lstStyle/>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Johnson, B. and Turner, F., 2003. Data collection strategies. </a:t>
            </a:r>
            <a:r>
              <a:rPr lang="en-IN" i="1" kern="100" dirty="0">
                <a:effectLst/>
                <a:latin typeface="Arial" panose="020B0604020202020204" pitchFamily="34" charset="0"/>
                <a:ea typeface="Calibri" panose="020F0502020204030204" pitchFamily="34" charset="0"/>
                <a:cs typeface="Arial" panose="020B0604020202020204" pitchFamily="34" charset="0"/>
              </a:rPr>
              <a:t>Handbook of mixed methods in social and behavioural research. Thousand Oaks: Sage</a:t>
            </a:r>
            <a:r>
              <a:rPr lang="en-IN" kern="100" dirty="0">
                <a:effectLst/>
                <a:latin typeface="Arial" panose="020B0604020202020204" pitchFamily="34" charset="0"/>
                <a:ea typeface="Calibri" panose="020F0502020204030204" pitchFamily="34" charset="0"/>
                <a:cs typeface="Arial" panose="020B0604020202020204" pitchFamily="34" charset="0"/>
              </a:rPr>
              <a:t>, pp.297-315.</a:t>
            </a: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Kann</a:t>
            </a:r>
            <a:r>
              <a:rPr lang="en-IN" kern="100" dirty="0">
                <a:effectLst/>
                <a:latin typeface="Arial" panose="020B0604020202020204" pitchFamily="34" charset="0"/>
                <a:ea typeface="Calibri" panose="020F0502020204030204" pitchFamily="34" charset="0"/>
                <a:cs typeface="Arial" panose="020B0604020202020204" pitchFamily="34" charset="0"/>
              </a:rPr>
              <a:t>, L., McManus, T., Harris, W.A., Shanklin, S.L., Flint, K.H., Queen, B., Lowry, R., </a:t>
            </a:r>
            <a:r>
              <a:rPr lang="en-IN" kern="100" dirty="0" err="1">
                <a:effectLst/>
                <a:latin typeface="Arial" panose="020B0604020202020204" pitchFamily="34" charset="0"/>
                <a:ea typeface="Calibri" panose="020F0502020204030204" pitchFamily="34" charset="0"/>
                <a:cs typeface="Arial" panose="020B0604020202020204" pitchFamily="34" charset="0"/>
              </a:rPr>
              <a:t>Chyen</a:t>
            </a:r>
            <a:r>
              <a:rPr lang="en-IN" kern="100" dirty="0">
                <a:effectLst/>
                <a:latin typeface="Arial" panose="020B0604020202020204" pitchFamily="34" charset="0"/>
                <a:ea typeface="Calibri" panose="020F0502020204030204" pitchFamily="34" charset="0"/>
                <a:cs typeface="Arial" panose="020B0604020202020204" pitchFamily="34" charset="0"/>
              </a:rPr>
              <a:t>, D., Whittle, L., Thornton, J. and Lim, C., 2018. Youth risk </a:t>
            </a:r>
            <a:r>
              <a:rPr lang="en-IN" kern="100" dirty="0" err="1">
                <a:effectLst/>
                <a:latin typeface="Arial" panose="020B0604020202020204" pitchFamily="34" charset="0"/>
                <a:ea typeface="Calibri" panose="020F0502020204030204" pitchFamily="34" charset="0"/>
                <a:cs typeface="Arial" panose="020B0604020202020204" pitchFamily="34" charset="0"/>
              </a:rPr>
              <a:t>behavior</a:t>
            </a:r>
            <a:r>
              <a:rPr lang="en-IN" kern="100" dirty="0">
                <a:effectLst/>
                <a:latin typeface="Arial" panose="020B0604020202020204" pitchFamily="34" charset="0"/>
                <a:ea typeface="Calibri" panose="020F0502020204030204" pitchFamily="34" charset="0"/>
                <a:cs typeface="Arial" panose="020B0604020202020204" pitchFamily="34" charset="0"/>
              </a:rPr>
              <a:t> surveillance—United States, 2017. </a:t>
            </a:r>
            <a:r>
              <a:rPr lang="en-IN" i="1" kern="100" dirty="0">
                <a:effectLst/>
                <a:latin typeface="Arial" panose="020B0604020202020204" pitchFamily="34" charset="0"/>
                <a:ea typeface="Calibri" panose="020F0502020204030204" pitchFamily="34" charset="0"/>
                <a:cs typeface="Arial" panose="020B0604020202020204" pitchFamily="34" charset="0"/>
              </a:rPr>
              <a:t>MMWR Surveillance Summaries</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67</a:t>
            </a:r>
            <a:r>
              <a:rPr lang="en-IN" kern="100" dirty="0">
                <a:effectLst/>
                <a:latin typeface="Arial" panose="020B0604020202020204" pitchFamily="34" charset="0"/>
                <a:ea typeface="Calibri" panose="020F0502020204030204" pitchFamily="34" charset="0"/>
                <a:cs typeface="Arial" panose="020B0604020202020204" pitchFamily="34" charset="0"/>
              </a:rPr>
              <a:t>(8), p.1.</a:t>
            </a: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Kumar, S. and </a:t>
            </a:r>
            <a:r>
              <a:rPr lang="en-IN" kern="100" dirty="0" err="1">
                <a:effectLst/>
                <a:latin typeface="Arial" panose="020B0604020202020204" pitchFamily="34" charset="0"/>
                <a:ea typeface="Calibri" panose="020F0502020204030204" pitchFamily="34" charset="0"/>
                <a:cs typeface="Arial" panose="020B0604020202020204" pitchFamily="34" charset="0"/>
              </a:rPr>
              <a:t>Bhukar</a:t>
            </a:r>
            <a:r>
              <a:rPr lang="en-IN" kern="100" dirty="0">
                <a:effectLst/>
                <a:latin typeface="Arial" panose="020B0604020202020204" pitchFamily="34" charset="0"/>
                <a:ea typeface="Calibri" panose="020F0502020204030204" pitchFamily="34" charset="0"/>
                <a:cs typeface="Arial" panose="020B0604020202020204" pitchFamily="34" charset="0"/>
              </a:rPr>
              <a:t>, J.P., 2013. Stress level and coping strategies of college students. </a:t>
            </a:r>
            <a:r>
              <a:rPr lang="en-IN" i="1" kern="100" dirty="0">
                <a:effectLst/>
                <a:latin typeface="Arial" panose="020B0604020202020204" pitchFamily="34" charset="0"/>
                <a:ea typeface="Calibri" panose="020F0502020204030204" pitchFamily="34" charset="0"/>
                <a:cs typeface="Arial" panose="020B0604020202020204" pitchFamily="34" charset="0"/>
              </a:rPr>
              <a:t>Journal of Physical Education and Sports Management</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4</a:t>
            </a:r>
            <a:r>
              <a:rPr lang="en-IN" kern="100" dirty="0">
                <a:effectLst/>
                <a:latin typeface="Arial" panose="020B0604020202020204" pitchFamily="34" charset="0"/>
                <a:ea typeface="Calibri" panose="020F0502020204030204" pitchFamily="34" charset="0"/>
                <a:cs typeface="Arial" panose="020B0604020202020204" pitchFamily="34" charset="0"/>
              </a:rPr>
              <a:t>(1), pp.5-11.</a:t>
            </a: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Olken</a:t>
            </a:r>
            <a:r>
              <a:rPr lang="en-IN" kern="100" dirty="0">
                <a:effectLst/>
                <a:latin typeface="Arial" panose="020B0604020202020204" pitchFamily="34" charset="0"/>
                <a:ea typeface="Calibri" panose="020F0502020204030204" pitchFamily="34" charset="0"/>
                <a:cs typeface="Arial" panose="020B0604020202020204" pitchFamily="34" charset="0"/>
              </a:rPr>
              <a:t>, F. and </a:t>
            </a:r>
            <a:r>
              <a:rPr lang="en-IN" kern="100" dirty="0" err="1">
                <a:effectLst/>
                <a:latin typeface="Arial" panose="020B0604020202020204" pitchFamily="34" charset="0"/>
                <a:ea typeface="Calibri" panose="020F0502020204030204" pitchFamily="34" charset="0"/>
                <a:cs typeface="Arial" panose="020B0604020202020204" pitchFamily="34" charset="0"/>
              </a:rPr>
              <a:t>Rotem</a:t>
            </a:r>
            <a:r>
              <a:rPr lang="en-IN" kern="100" dirty="0">
                <a:effectLst/>
                <a:latin typeface="Arial" panose="020B0604020202020204" pitchFamily="34" charset="0"/>
                <a:ea typeface="Calibri" panose="020F0502020204030204" pitchFamily="34" charset="0"/>
                <a:cs typeface="Arial" panose="020B0604020202020204" pitchFamily="34" charset="0"/>
              </a:rPr>
              <a:t>, D., 1986. Simple random sampling from relational databases.</a:t>
            </a:r>
          </a:p>
          <a:p>
            <a:pPr marL="457200">
              <a:lnSpc>
                <a:spcPct val="107000"/>
              </a:lnSpc>
              <a:spcAft>
                <a:spcPts val="800"/>
              </a:spcAft>
            </a:pPr>
            <a:r>
              <a:rPr lang="en-US" b="0" i="0" dirty="0">
                <a:effectLst/>
                <a:latin typeface="Arial" panose="020B0604020202020204" pitchFamily="34" charset="0"/>
                <a:cs typeface="Arial" panose="020B0604020202020204" pitchFamily="34" charset="0"/>
              </a:rPr>
              <a:t>Ramona, S.E., 2011. Advantages and disadvantages of quantitative and qualitative information risk approaches. </a:t>
            </a:r>
            <a:r>
              <a:rPr lang="en-US" b="0" i="1" dirty="0">
                <a:effectLst/>
                <a:latin typeface="Arial" panose="020B0604020202020204" pitchFamily="34" charset="0"/>
                <a:cs typeface="Arial" panose="020B0604020202020204" pitchFamily="34" charset="0"/>
              </a:rPr>
              <a:t>Chinese Business Review</a:t>
            </a:r>
            <a:r>
              <a:rPr lang="en-US" b="0" i="0" dirty="0">
                <a:effectLst/>
                <a:latin typeface="Arial" panose="020B0604020202020204" pitchFamily="34" charset="0"/>
                <a:cs typeface="Arial" panose="020B0604020202020204" pitchFamily="34" charset="0"/>
              </a:rPr>
              <a:t>, </a:t>
            </a:r>
            <a:r>
              <a:rPr lang="en-US" b="0" i="1" dirty="0">
                <a:effectLst/>
                <a:latin typeface="Arial" panose="020B0604020202020204" pitchFamily="34" charset="0"/>
                <a:cs typeface="Arial" panose="020B0604020202020204" pitchFamily="34" charset="0"/>
              </a:rPr>
              <a:t>10</a:t>
            </a:r>
            <a:r>
              <a:rPr lang="en-US" b="0" i="0" dirty="0">
                <a:effectLst/>
                <a:latin typeface="Arial" panose="020B0604020202020204" pitchFamily="34" charset="0"/>
                <a:cs typeface="Arial" panose="020B0604020202020204" pitchFamily="34" charset="0"/>
              </a:rPr>
              <a:t>(12).</a:t>
            </a:r>
            <a:endParaRPr lang="en-IN"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Rieckert</a:t>
            </a:r>
            <a:r>
              <a:rPr lang="en-IN" kern="100" dirty="0">
                <a:effectLst/>
                <a:latin typeface="Arial" panose="020B0604020202020204" pitchFamily="34" charset="0"/>
                <a:ea typeface="Calibri" panose="020F0502020204030204" pitchFamily="34" charset="0"/>
                <a:cs typeface="Arial" panose="020B0604020202020204" pitchFamily="34" charset="0"/>
              </a:rPr>
              <a:t>, M., 2016. </a:t>
            </a:r>
            <a:r>
              <a:rPr lang="en-IN" i="1" kern="100" dirty="0">
                <a:effectLst/>
                <a:latin typeface="Arial" panose="020B0604020202020204" pitchFamily="34" charset="0"/>
                <a:ea typeface="Calibri" panose="020F0502020204030204" pitchFamily="34" charset="0"/>
                <a:cs typeface="Arial" panose="020B0604020202020204" pitchFamily="34" charset="0"/>
              </a:rPr>
              <a:t>Exploring the role of psychological aspects in the eating behaviour of female university students in a South African context</a:t>
            </a:r>
            <a:r>
              <a:rPr lang="en-IN" kern="100" dirty="0">
                <a:effectLst/>
                <a:latin typeface="Arial" panose="020B0604020202020204" pitchFamily="34" charset="0"/>
                <a:ea typeface="Calibri" panose="020F0502020204030204" pitchFamily="34" charset="0"/>
                <a:cs typeface="Arial" panose="020B0604020202020204" pitchFamily="34" charset="0"/>
              </a:rPr>
              <a:t> (Doctoral dissertation, North-West University (South Africa), Potchefstroom Campus).</a:t>
            </a:r>
          </a:p>
          <a:p>
            <a:pPr marL="457200">
              <a:lnSpc>
                <a:spcPct val="107000"/>
              </a:lnSpc>
              <a:spcAft>
                <a:spcPts val="800"/>
              </a:spcAft>
            </a:pPr>
            <a:r>
              <a:rPr lang="en-IN" kern="100" dirty="0">
                <a:effectLst/>
                <a:latin typeface="Arial" panose="020B0604020202020204" pitchFamily="34" charset="0"/>
                <a:ea typeface="Calibri" panose="020F0502020204030204" pitchFamily="34" charset="0"/>
                <a:cs typeface="Arial" panose="020B0604020202020204" pitchFamily="34" charset="0"/>
              </a:rPr>
              <a:t>Saleem, F., </a:t>
            </a:r>
            <a:r>
              <a:rPr lang="en-IN" kern="100" dirty="0" err="1">
                <a:effectLst/>
                <a:latin typeface="Arial" panose="020B0604020202020204" pitchFamily="34" charset="0"/>
                <a:ea typeface="Calibri" panose="020F0502020204030204" pitchFamily="34" charset="0"/>
                <a:cs typeface="Arial" panose="020B0604020202020204" pitchFamily="34" charset="0"/>
              </a:rPr>
              <a:t>Bashaar</a:t>
            </a:r>
            <a:r>
              <a:rPr lang="en-IN" kern="100" dirty="0">
                <a:effectLst/>
                <a:latin typeface="Arial" panose="020B0604020202020204" pitchFamily="34" charset="0"/>
                <a:ea typeface="Calibri" panose="020F0502020204030204" pitchFamily="34" charset="0"/>
                <a:cs typeface="Arial" panose="020B0604020202020204" pitchFamily="34" charset="0"/>
              </a:rPr>
              <a:t>, M., </a:t>
            </a:r>
            <a:r>
              <a:rPr lang="en-IN" kern="100" dirty="0" err="1">
                <a:effectLst/>
                <a:latin typeface="Arial" panose="020B0604020202020204" pitchFamily="34" charset="0"/>
                <a:ea typeface="Calibri" panose="020F0502020204030204" pitchFamily="34" charset="0"/>
                <a:cs typeface="Arial" panose="020B0604020202020204" pitchFamily="34" charset="0"/>
              </a:rPr>
              <a:t>Hassali</a:t>
            </a:r>
            <a:r>
              <a:rPr lang="en-IN" kern="100" dirty="0">
                <a:effectLst/>
                <a:latin typeface="Arial" panose="020B0604020202020204" pitchFamily="34" charset="0"/>
                <a:ea typeface="Calibri" panose="020F0502020204030204" pitchFamily="34" charset="0"/>
                <a:cs typeface="Arial" panose="020B0604020202020204" pitchFamily="34" charset="0"/>
              </a:rPr>
              <a:t>, M., Haque, N., Iqbal, Q., Ahmad, A., Khan, M.U., </a:t>
            </a:r>
            <a:r>
              <a:rPr lang="en-IN" kern="100" dirty="0" err="1">
                <a:effectLst/>
                <a:latin typeface="Arial" panose="020B0604020202020204" pitchFamily="34" charset="0"/>
                <a:ea typeface="Calibri" panose="020F0502020204030204" pitchFamily="34" charset="0"/>
                <a:cs typeface="Arial" panose="020B0604020202020204" pitchFamily="34" charset="0"/>
              </a:rPr>
              <a:t>Anmad</a:t>
            </a:r>
            <a:r>
              <a:rPr lang="en-IN" kern="100" dirty="0">
                <a:effectLst/>
                <a:latin typeface="Arial" panose="020B0604020202020204" pitchFamily="34" charset="0"/>
                <a:ea typeface="Calibri" panose="020F0502020204030204" pitchFamily="34" charset="0"/>
                <a:cs typeface="Arial" panose="020B0604020202020204" pitchFamily="34" charset="0"/>
              </a:rPr>
              <a:t>, F.U.D., </a:t>
            </a:r>
            <a:r>
              <a:rPr lang="en-IN" kern="100" dirty="0" err="1">
                <a:effectLst/>
                <a:latin typeface="Arial" panose="020B0604020202020204" pitchFamily="34" charset="0"/>
                <a:ea typeface="Calibri" panose="020F0502020204030204" pitchFamily="34" charset="0"/>
                <a:cs typeface="Arial" panose="020B0604020202020204" pitchFamily="34" charset="0"/>
              </a:rPr>
              <a:t>Thawani</a:t>
            </a:r>
            <a:r>
              <a:rPr lang="en-IN" kern="100" dirty="0">
                <a:effectLst/>
                <a:latin typeface="Arial" panose="020B0604020202020204" pitchFamily="34" charset="0"/>
                <a:ea typeface="Calibri" panose="020F0502020204030204" pitchFamily="34" charset="0"/>
                <a:cs typeface="Arial" panose="020B0604020202020204" pitchFamily="34" charset="0"/>
              </a:rPr>
              <a:t>, V. and Hashemi, T., 2018. Assessment of barriers to physical activities among university students in Malaysia. </a:t>
            </a:r>
            <a:r>
              <a:rPr lang="en-IN" i="1" kern="100" dirty="0">
                <a:effectLst/>
                <a:latin typeface="Arial" panose="020B0604020202020204" pitchFamily="34" charset="0"/>
                <a:ea typeface="Calibri" panose="020F0502020204030204" pitchFamily="34" charset="0"/>
                <a:cs typeface="Arial" panose="020B0604020202020204" pitchFamily="34" charset="0"/>
              </a:rPr>
              <a:t>Pharm </a:t>
            </a:r>
            <a:r>
              <a:rPr lang="en-IN" i="1" kern="100" dirty="0" err="1">
                <a:effectLst/>
                <a:latin typeface="Arial" panose="020B0604020202020204" pitchFamily="34" charset="0"/>
                <a:ea typeface="Calibri" panose="020F0502020204030204" pitchFamily="34" charset="0"/>
                <a:cs typeface="Arial" panose="020B0604020202020204" pitchFamily="34" charset="0"/>
              </a:rPr>
              <a:t>Pharmacol</a:t>
            </a:r>
            <a:r>
              <a:rPr lang="en-IN" i="1" kern="100" dirty="0">
                <a:effectLst/>
                <a:latin typeface="Arial" panose="020B0604020202020204" pitchFamily="34" charset="0"/>
                <a:ea typeface="Calibri" panose="020F0502020204030204" pitchFamily="34" charset="0"/>
                <a:cs typeface="Arial" panose="020B0604020202020204" pitchFamily="34" charset="0"/>
              </a:rPr>
              <a:t> Int J</a:t>
            </a:r>
            <a:r>
              <a:rPr lang="en-IN" kern="100" dirty="0">
                <a:effectLst/>
                <a:latin typeface="Arial" panose="020B0604020202020204" pitchFamily="34" charset="0"/>
                <a:ea typeface="Calibri" panose="020F0502020204030204" pitchFamily="34" charset="0"/>
                <a:cs typeface="Arial" panose="020B0604020202020204" pitchFamily="34" charset="0"/>
              </a:rPr>
              <a:t>, </a:t>
            </a:r>
            <a:r>
              <a:rPr lang="en-IN" i="1" kern="100" dirty="0">
                <a:effectLst/>
                <a:latin typeface="Arial" panose="020B0604020202020204" pitchFamily="34" charset="0"/>
                <a:ea typeface="Calibri" panose="020F0502020204030204" pitchFamily="34" charset="0"/>
                <a:cs typeface="Arial" panose="020B0604020202020204" pitchFamily="34" charset="0"/>
              </a:rPr>
              <a:t>6</a:t>
            </a:r>
            <a:r>
              <a:rPr lang="en-IN" kern="100" dirty="0">
                <a:effectLst/>
                <a:latin typeface="Arial" panose="020B0604020202020204" pitchFamily="34" charset="0"/>
                <a:ea typeface="Calibri" panose="020F0502020204030204" pitchFamily="34" charset="0"/>
                <a:cs typeface="Arial" panose="020B0604020202020204" pitchFamily="34" charset="0"/>
              </a:rPr>
              <a:t>(6), pp.468-73.</a:t>
            </a:r>
          </a:p>
        </p:txBody>
      </p:sp>
    </p:spTree>
    <p:extLst>
      <p:ext uri="{BB962C8B-B14F-4D97-AF65-F5344CB8AC3E}">
        <p14:creationId xmlns:p14="http://schemas.microsoft.com/office/powerpoint/2010/main" val="1537691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596ACD-05E1-E7A3-13BB-93301BEC9842}"/>
              </a:ext>
            </a:extLst>
          </p:cNvPr>
          <p:cNvSpPr txBox="1"/>
          <p:nvPr/>
        </p:nvSpPr>
        <p:spPr>
          <a:xfrm>
            <a:off x="4301940" y="130613"/>
            <a:ext cx="3588121" cy="830997"/>
          </a:xfrm>
          <a:prstGeom prst="rect">
            <a:avLst/>
          </a:prstGeom>
          <a:noFill/>
        </p:spPr>
        <p:txBody>
          <a:bodyPr wrap="square" rtlCol="0">
            <a:spAutoFit/>
          </a:bodyPr>
          <a:lstStyle/>
          <a:p>
            <a:r>
              <a:rPr lang="en-US" sz="4800" b="1" dirty="0">
                <a:latin typeface="Arial" panose="020B0604020202020204" pitchFamily="34" charset="0"/>
                <a:cs typeface="Arial" panose="020B0604020202020204" pitchFamily="34" charset="0"/>
              </a:rPr>
              <a:t>References</a:t>
            </a:r>
            <a:endParaRPr lang="en-IN" sz="4800"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7F6F1D83-BB7B-DB44-D0E5-1E8D1B665874}"/>
              </a:ext>
            </a:extLst>
          </p:cNvPr>
          <p:cNvSpPr/>
          <p:nvPr/>
        </p:nvSpPr>
        <p:spPr>
          <a:xfrm>
            <a:off x="93305" y="102638"/>
            <a:ext cx="11989837" cy="6662056"/>
          </a:xfrm>
          <a:prstGeom prst="rect">
            <a:avLst/>
          </a:prstGeom>
          <a:noFill/>
          <a:ln w="76200">
            <a:solidFill>
              <a:schemeClr val="tx2">
                <a:lumMod val="75000"/>
              </a:schemeClr>
            </a:solidFill>
          </a:ln>
          <a:effectLst>
            <a:outerShdw blurRad="50800" dist="38100" dir="2700000" algn="tl" rotWithShape="0">
              <a:srgbClr val="FF0000">
                <a:alpha val="40000"/>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28125CB-DD7D-D0BC-70D7-A6C65CDDA301}"/>
              </a:ext>
            </a:extLst>
          </p:cNvPr>
          <p:cNvSpPr txBox="1"/>
          <p:nvPr/>
        </p:nvSpPr>
        <p:spPr>
          <a:xfrm>
            <a:off x="276726" y="961610"/>
            <a:ext cx="11578389" cy="4443076"/>
          </a:xfrm>
          <a:prstGeom prst="rect">
            <a:avLst/>
          </a:prstGeom>
          <a:noFill/>
        </p:spPr>
        <p:txBody>
          <a:bodyPr wrap="square">
            <a:spAutoFit/>
          </a:bodyPr>
          <a:lstStyle/>
          <a:p>
            <a:pPr marL="457200">
              <a:lnSpc>
                <a:spcPct val="107000"/>
              </a:lnSpc>
              <a:spcAft>
                <a:spcPts val="800"/>
              </a:spcAft>
            </a:pPr>
            <a:r>
              <a:rPr lang="en-IN" kern="100" dirty="0" err="1">
                <a:effectLst/>
                <a:latin typeface="Arial" panose="020B0604020202020204" pitchFamily="34" charset="0"/>
                <a:ea typeface="Calibri" panose="020F0502020204030204" pitchFamily="34" charset="0"/>
                <a:cs typeface="Arial" panose="020B0604020202020204" pitchFamily="34" charset="0"/>
              </a:rPr>
              <a:t>Schrag</a:t>
            </a:r>
            <a:r>
              <a:rPr lang="en-IN" kern="100" dirty="0">
                <a:effectLst/>
                <a:latin typeface="Arial" panose="020B0604020202020204" pitchFamily="34" charset="0"/>
                <a:ea typeface="Calibri" panose="020F0502020204030204" pitchFamily="34" charset="0"/>
                <a:cs typeface="Arial" panose="020B0604020202020204" pitchFamily="34" charset="0"/>
              </a:rPr>
              <a:t>, Z.M., 2010. </a:t>
            </a:r>
            <a:r>
              <a:rPr lang="en-IN" i="1" kern="100" dirty="0">
                <a:effectLst/>
                <a:latin typeface="Arial" panose="020B0604020202020204" pitchFamily="34" charset="0"/>
                <a:ea typeface="Calibri" panose="020F0502020204030204" pitchFamily="34" charset="0"/>
                <a:cs typeface="Arial" panose="020B0604020202020204" pitchFamily="34" charset="0"/>
              </a:rPr>
              <a:t>Ethical imperialism: Institutional review boards and the social sciences, 1965–2009</a:t>
            </a:r>
            <a:r>
              <a:rPr lang="en-IN" kern="100" dirty="0">
                <a:effectLst/>
                <a:latin typeface="Arial" panose="020B0604020202020204" pitchFamily="34" charset="0"/>
                <a:ea typeface="Calibri" panose="020F0502020204030204" pitchFamily="34" charset="0"/>
                <a:cs typeface="Arial" panose="020B0604020202020204" pitchFamily="34" charset="0"/>
              </a:rPr>
              <a:t>. JHU Press.</a:t>
            </a:r>
            <a:endPar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Setia, M.S., 2016. Methodology series module 3: Cross-sectional studies. </a:t>
            </a:r>
            <a:r>
              <a:rPr lang="en-IN"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Indian journal of dermatology</a:t>
            </a: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61</a:t>
            </a: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(3), p.261.</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Sinclair, K.M., Hamlin, M.J. and Steel, G., 2005. Physical activity levels of first-year New Zealand university students: a pilot study. </a:t>
            </a:r>
            <a:r>
              <a:rPr lang="en-US" sz="1800" i="1" kern="100" dirty="0">
                <a:effectLst/>
                <a:latin typeface="Arial" panose="020B0604020202020204" pitchFamily="34" charset="0"/>
                <a:ea typeface="Calibri" panose="020F0502020204030204" pitchFamily="34" charset="0"/>
                <a:cs typeface="Arial" panose="020B0604020202020204" pitchFamily="34" charset="0"/>
              </a:rPr>
              <a:t>Youth Studies Australia</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24</a:t>
            </a:r>
            <a:r>
              <a:rPr lang="en-US" sz="1800" kern="100" dirty="0">
                <a:effectLst/>
                <a:latin typeface="Arial" panose="020B0604020202020204" pitchFamily="34" charset="0"/>
                <a:ea typeface="Calibri" panose="020F0502020204030204" pitchFamily="34" charset="0"/>
                <a:cs typeface="Arial" panose="020B0604020202020204" pitchFamily="34" charset="0"/>
              </a:rPr>
              <a:t>(1), pp.38-42.</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sz="1800" kern="100" dirty="0" err="1">
                <a:effectLst/>
                <a:latin typeface="Arial" panose="020B0604020202020204" pitchFamily="34" charset="0"/>
                <a:ea typeface="Calibri" panose="020F0502020204030204" pitchFamily="34" charset="0"/>
                <a:cs typeface="Arial" panose="020B0604020202020204" pitchFamily="34" charset="0"/>
              </a:rPr>
              <a:t>Trost</a:t>
            </a:r>
            <a:r>
              <a:rPr lang="en-US" sz="1800" kern="100" dirty="0">
                <a:effectLst/>
                <a:latin typeface="Arial" panose="020B0604020202020204" pitchFamily="34" charset="0"/>
                <a:ea typeface="Calibri" panose="020F0502020204030204" pitchFamily="34" charset="0"/>
                <a:cs typeface="Arial" panose="020B0604020202020204" pitchFamily="34" charset="0"/>
              </a:rPr>
              <a:t>, S.G., Owen, N., Bauman, A.E., Sallis, J.F. and Brown, W., 2002. Correlates of adults’ participation in physical activity: review and update. </a:t>
            </a:r>
            <a:r>
              <a:rPr lang="en-US" sz="1800" i="1" kern="100" dirty="0">
                <a:effectLst/>
                <a:latin typeface="Arial" panose="020B0604020202020204" pitchFamily="34" charset="0"/>
                <a:ea typeface="Calibri" panose="020F0502020204030204" pitchFamily="34" charset="0"/>
                <a:cs typeface="Arial" panose="020B0604020202020204" pitchFamily="34" charset="0"/>
              </a:rPr>
              <a:t>Medicine &amp; science in sports &amp; exercise</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34</a:t>
            </a:r>
            <a:r>
              <a:rPr lang="en-US" sz="1800" kern="100" dirty="0">
                <a:effectLst/>
                <a:latin typeface="Arial" panose="020B0604020202020204" pitchFamily="34" charset="0"/>
                <a:ea typeface="Calibri" panose="020F0502020204030204" pitchFamily="34" charset="0"/>
                <a:cs typeface="Arial" panose="020B0604020202020204" pitchFamily="34" charset="0"/>
              </a:rPr>
              <a:t>(12), pp.1996-2001.</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Wilson, O.W., </a:t>
            </a:r>
            <a:r>
              <a:rPr lang="en-US" sz="1800" kern="100" dirty="0" err="1">
                <a:effectLst/>
                <a:latin typeface="Arial" panose="020B0604020202020204" pitchFamily="34" charset="0"/>
                <a:ea typeface="Calibri" panose="020F0502020204030204" pitchFamily="34" charset="0"/>
                <a:cs typeface="Arial" panose="020B0604020202020204" pitchFamily="34" charset="0"/>
              </a:rPr>
              <a:t>Panza</a:t>
            </a:r>
            <a:r>
              <a:rPr lang="en-US" sz="1800" kern="100" dirty="0">
                <a:effectLst/>
                <a:latin typeface="Arial" panose="020B0604020202020204" pitchFamily="34" charset="0"/>
                <a:ea typeface="Calibri" panose="020F0502020204030204" pitchFamily="34" charset="0"/>
                <a:cs typeface="Arial" panose="020B0604020202020204" pitchFamily="34" charset="0"/>
              </a:rPr>
              <a:t>, M.J., Evans, M.B. and Bopp, M., 2021. A scoping review on college student physical activity: how do researchers measure activity and examine inequities?. </a:t>
            </a:r>
            <a:r>
              <a:rPr lang="en-US" sz="1800" i="1" kern="100" dirty="0">
                <a:effectLst/>
                <a:latin typeface="Arial" panose="020B0604020202020204" pitchFamily="34" charset="0"/>
                <a:ea typeface="Calibri" panose="020F0502020204030204" pitchFamily="34" charset="0"/>
                <a:cs typeface="Arial" panose="020B0604020202020204" pitchFamily="34" charset="0"/>
              </a:rPr>
              <a:t>Journal of Physical Activity and Health</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i="1" kern="100" dirty="0">
                <a:effectLst/>
                <a:latin typeface="Arial" panose="020B0604020202020204" pitchFamily="34" charset="0"/>
                <a:ea typeface="Calibri" panose="020F0502020204030204" pitchFamily="34" charset="0"/>
                <a:cs typeface="Arial" panose="020B0604020202020204" pitchFamily="34" charset="0"/>
              </a:rPr>
              <a:t>18</a:t>
            </a:r>
            <a:r>
              <a:rPr lang="en-US" sz="1800" kern="100" dirty="0">
                <a:effectLst/>
                <a:latin typeface="Arial" panose="020B0604020202020204" pitchFamily="34" charset="0"/>
                <a:ea typeface="Calibri" panose="020F0502020204030204" pitchFamily="34" charset="0"/>
                <a:cs typeface="Arial" panose="020B0604020202020204" pitchFamily="34" charset="0"/>
              </a:rPr>
              <a:t>(6), pp.728-736.</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Yee, J.L. and </a:t>
            </a:r>
            <a:r>
              <a:rPr lang="en-IN"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Niemeier</a:t>
            </a:r>
            <a:r>
              <a:rPr lang="en-IN"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1996. Advantages and disadvantages: Longitudinal vs. repeated cross-section surveys.</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29692698"/>
      </p:ext>
    </p:extLst>
  </p:cSld>
  <p:clrMapOvr>
    <a:masterClrMapping/>
  </p:clrMapOvr>
</p:sld>
</file>

<file path=ppt/theme/theme1.xml><?xml version="1.0" encoding="utf-8"?>
<a:theme xmlns:a="http://schemas.openxmlformats.org/drawingml/2006/main" name="Office Theme">
  <a:themeElements>
    <a:clrScheme name="Custom 30">
      <a:dk1>
        <a:srgbClr val="000000"/>
      </a:dk1>
      <a:lt1>
        <a:srgbClr val="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Custom 28">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Angles_Win32_CP_v11" id="{557BB2FF-F1F4-4776-80DE-DC11FC14475E}" vid="{E0321167-E0D5-4285-8F17-B2BAD920F1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A78568-A730-4D3B-A489-FD854E91254A}">
  <ds:schemaRefs>
    <ds:schemaRef ds:uri="http://schemas.microsoft.com/sharepoint/v3/contenttype/forms"/>
  </ds:schemaRefs>
</ds:datastoreItem>
</file>

<file path=customXml/itemProps2.xml><?xml version="1.0" encoding="utf-8"?>
<ds:datastoreItem xmlns:ds="http://schemas.openxmlformats.org/officeDocument/2006/customXml" ds:itemID="{61D9A46C-D3F3-4D45-B248-B831C6B5FC8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A7D90517-43A3-4BC6-B197-5C7B7D3DBC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{C2D2E421-A3EB-4F4D-8361-FCFD60C1640F}tf11429527_win32</Template>
  <TotalTime>607</TotalTime>
  <Words>3161</Words>
  <Application>Microsoft Office PowerPoint</Application>
  <PresentationFormat>Widescreen</PresentationFormat>
  <Paragraphs>154</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Century Gothic</vt:lpstr>
      <vt:lpstr>Karla</vt:lpstr>
      <vt:lpstr>Univers Condensed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Malhar Patel</dc:creator>
  <cp:lastModifiedBy>Malhar Patel</cp:lastModifiedBy>
  <cp:revision>5</cp:revision>
  <dcterms:created xsi:type="dcterms:W3CDTF">2023-09-29T17:32:44Z</dcterms:created>
  <dcterms:modified xsi:type="dcterms:W3CDTF">2023-10-20T09:19:30Z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