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13679488" cy="133207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EFC7"/>
    <a:srgbClr val="003300"/>
    <a:srgbClr val="F8F7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ADC37A-F679-4BB7-91FD-909E9BC1E8D7}" v="8" dt="2023-05-31T21:14:12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1" d="100"/>
          <a:sy n="41" d="100"/>
        </p:scale>
        <p:origin x="1368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5962" y="2180034"/>
            <a:ext cx="11627565" cy="4637582"/>
          </a:xfrm>
        </p:spPr>
        <p:txBody>
          <a:bodyPr anchor="b"/>
          <a:lstStyle>
            <a:lvl1pPr algn="ctr">
              <a:defRPr sz="897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936" y="6996459"/>
            <a:ext cx="10259616" cy="3216088"/>
          </a:xfrm>
        </p:spPr>
        <p:txBody>
          <a:bodyPr/>
          <a:lstStyle>
            <a:lvl1pPr marL="0" indent="0" algn="ctr">
              <a:buNone/>
              <a:defRPr sz="3590"/>
            </a:lvl1pPr>
            <a:lvl2pPr marL="683971" indent="0" algn="ctr">
              <a:buNone/>
              <a:defRPr sz="2992"/>
            </a:lvl2pPr>
            <a:lvl3pPr marL="1367942" indent="0" algn="ctr">
              <a:buNone/>
              <a:defRPr sz="2693"/>
            </a:lvl3pPr>
            <a:lvl4pPr marL="2051914" indent="0" algn="ctr">
              <a:buNone/>
              <a:defRPr sz="2394"/>
            </a:lvl4pPr>
            <a:lvl5pPr marL="2735885" indent="0" algn="ctr">
              <a:buNone/>
              <a:defRPr sz="2394"/>
            </a:lvl5pPr>
            <a:lvl6pPr marL="3419856" indent="0" algn="ctr">
              <a:buNone/>
              <a:defRPr sz="2394"/>
            </a:lvl6pPr>
            <a:lvl7pPr marL="4103827" indent="0" algn="ctr">
              <a:buNone/>
              <a:defRPr sz="2394"/>
            </a:lvl7pPr>
            <a:lvl8pPr marL="4787798" indent="0" algn="ctr">
              <a:buNone/>
              <a:defRPr sz="2394"/>
            </a:lvl8pPr>
            <a:lvl9pPr marL="5471770" indent="0" algn="ctr">
              <a:buNone/>
              <a:defRPr sz="2394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8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816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341" y="3320931"/>
            <a:ext cx="11798558" cy="5541046"/>
          </a:xfrm>
        </p:spPr>
        <p:txBody>
          <a:bodyPr anchor="b"/>
          <a:lstStyle>
            <a:lvl1pPr>
              <a:defRPr sz="897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3341" y="8914398"/>
            <a:ext cx="11798558" cy="2913905"/>
          </a:xfrm>
        </p:spPr>
        <p:txBody>
          <a:bodyPr/>
          <a:lstStyle>
            <a:lvl1pPr marL="0" indent="0">
              <a:buNone/>
              <a:defRPr sz="3590">
                <a:solidFill>
                  <a:schemeClr val="tx1"/>
                </a:solidFill>
              </a:defRPr>
            </a:lvl1pPr>
            <a:lvl2pPr marL="683971" indent="0">
              <a:buNone/>
              <a:defRPr sz="2992">
                <a:solidFill>
                  <a:schemeClr val="tx1">
                    <a:tint val="75000"/>
                  </a:schemeClr>
                </a:solidFill>
              </a:defRPr>
            </a:lvl2pPr>
            <a:lvl3pPr marL="1367942" indent="0">
              <a:buNone/>
              <a:defRPr sz="2693">
                <a:solidFill>
                  <a:schemeClr val="tx1">
                    <a:tint val="75000"/>
                  </a:schemeClr>
                </a:solidFill>
              </a:defRPr>
            </a:lvl3pPr>
            <a:lvl4pPr marL="2051914" indent="0">
              <a:buNone/>
              <a:defRPr sz="2394">
                <a:solidFill>
                  <a:schemeClr val="tx1">
                    <a:tint val="75000"/>
                  </a:schemeClr>
                </a:solidFill>
              </a:defRPr>
            </a:lvl4pPr>
            <a:lvl5pPr marL="2735885" indent="0">
              <a:buNone/>
              <a:defRPr sz="2394">
                <a:solidFill>
                  <a:schemeClr val="tx1">
                    <a:tint val="75000"/>
                  </a:schemeClr>
                </a:solidFill>
              </a:defRPr>
            </a:lvl5pPr>
            <a:lvl6pPr marL="3419856" indent="0">
              <a:buNone/>
              <a:defRPr sz="2394">
                <a:solidFill>
                  <a:schemeClr val="tx1">
                    <a:tint val="75000"/>
                  </a:schemeClr>
                </a:solidFill>
              </a:defRPr>
            </a:lvl6pPr>
            <a:lvl7pPr marL="4103827" indent="0">
              <a:buNone/>
              <a:defRPr sz="2394">
                <a:solidFill>
                  <a:schemeClr val="tx1">
                    <a:tint val="75000"/>
                  </a:schemeClr>
                </a:solidFill>
              </a:defRPr>
            </a:lvl7pPr>
            <a:lvl8pPr marL="4787798" indent="0">
              <a:buNone/>
              <a:defRPr sz="2394">
                <a:solidFill>
                  <a:schemeClr val="tx1">
                    <a:tint val="75000"/>
                  </a:schemeClr>
                </a:solidFill>
              </a:defRPr>
            </a:lvl8pPr>
            <a:lvl9pPr marL="5471770" indent="0">
              <a:buNone/>
              <a:defRPr sz="239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484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0465" y="3546023"/>
            <a:ext cx="5813782" cy="84518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25241" y="3546023"/>
            <a:ext cx="5813782" cy="84518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801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247" y="709208"/>
            <a:ext cx="11798558" cy="25747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2248" y="3265426"/>
            <a:ext cx="5787064" cy="1600335"/>
          </a:xfrm>
        </p:spPr>
        <p:txBody>
          <a:bodyPr anchor="b"/>
          <a:lstStyle>
            <a:lvl1pPr marL="0" indent="0">
              <a:buNone/>
              <a:defRPr sz="3590" b="1"/>
            </a:lvl1pPr>
            <a:lvl2pPr marL="683971" indent="0">
              <a:buNone/>
              <a:defRPr sz="2992" b="1"/>
            </a:lvl2pPr>
            <a:lvl3pPr marL="1367942" indent="0">
              <a:buNone/>
              <a:defRPr sz="2693" b="1"/>
            </a:lvl3pPr>
            <a:lvl4pPr marL="2051914" indent="0">
              <a:buNone/>
              <a:defRPr sz="2394" b="1"/>
            </a:lvl4pPr>
            <a:lvl5pPr marL="2735885" indent="0">
              <a:buNone/>
              <a:defRPr sz="2394" b="1"/>
            </a:lvl5pPr>
            <a:lvl6pPr marL="3419856" indent="0">
              <a:buNone/>
              <a:defRPr sz="2394" b="1"/>
            </a:lvl6pPr>
            <a:lvl7pPr marL="4103827" indent="0">
              <a:buNone/>
              <a:defRPr sz="2394" b="1"/>
            </a:lvl7pPr>
            <a:lvl8pPr marL="4787798" indent="0">
              <a:buNone/>
              <a:defRPr sz="2394" b="1"/>
            </a:lvl8pPr>
            <a:lvl9pPr marL="5471770" indent="0">
              <a:buNone/>
              <a:defRPr sz="23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2248" y="4865760"/>
            <a:ext cx="5787064" cy="7156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25242" y="3265426"/>
            <a:ext cx="5815564" cy="1600335"/>
          </a:xfrm>
        </p:spPr>
        <p:txBody>
          <a:bodyPr anchor="b"/>
          <a:lstStyle>
            <a:lvl1pPr marL="0" indent="0">
              <a:buNone/>
              <a:defRPr sz="3590" b="1"/>
            </a:lvl1pPr>
            <a:lvl2pPr marL="683971" indent="0">
              <a:buNone/>
              <a:defRPr sz="2992" b="1"/>
            </a:lvl2pPr>
            <a:lvl3pPr marL="1367942" indent="0">
              <a:buNone/>
              <a:defRPr sz="2693" b="1"/>
            </a:lvl3pPr>
            <a:lvl4pPr marL="2051914" indent="0">
              <a:buNone/>
              <a:defRPr sz="2394" b="1"/>
            </a:lvl4pPr>
            <a:lvl5pPr marL="2735885" indent="0">
              <a:buNone/>
              <a:defRPr sz="2394" b="1"/>
            </a:lvl5pPr>
            <a:lvl6pPr marL="3419856" indent="0">
              <a:buNone/>
              <a:defRPr sz="2394" b="1"/>
            </a:lvl6pPr>
            <a:lvl7pPr marL="4103827" indent="0">
              <a:buNone/>
              <a:defRPr sz="2394" b="1"/>
            </a:lvl7pPr>
            <a:lvl8pPr marL="4787798" indent="0">
              <a:buNone/>
              <a:defRPr sz="2394" b="1"/>
            </a:lvl8pPr>
            <a:lvl9pPr marL="5471770" indent="0">
              <a:buNone/>
              <a:defRPr sz="239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25242" y="4865760"/>
            <a:ext cx="5815564" cy="7156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62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842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51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247" y="888048"/>
            <a:ext cx="4411991" cy="3108166"/>
          </a:xfrm>
        </p:spPr>
        <p:txBody>
          <a:bodyPr anchor="b"/>
          <a:lstStyle>
            <a:lvl1pPr>
              <a:defRPr sz="478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5564" y="1917939"/>
            <a:ext cx="6925241" cy="9466340"/>
          </a:xfrm>
        </p:spPr>
        <p:txBody>
          <a:bodyPr/>
          <a:lstStyle>
            <a:lvl1pPr>
              <a:defRPr sz="4787"/>
            </a:lvl1pPr>
            <a:lvl2pPr>
              <a:defRPr sz="4189"/>
            </a:lvl2pPr>
            <a:lvl3pPr>
              <a:defRPr sz="3590"/>
            </a:lvl3pPr>
            <a:lvl4pPr>
              <a:defRPr sz="2992"/>
            </a:lvl4pPr>
            <a:lvl5pPr>
              <a:defRPr sz="2992"/>
            </a:lvl5pPr>
            <a:lvl6pPr>
              <a:defRPr sz="2992"/>
            </a:lvl6pPr>
            <a:lvl7pPr>
              <a:defRPr sz="2992"/>
            </a:lvl7pPr>
            <a:lvl8pPr>
              <a:defRPr sz="2992"/>
            </a:lvl8pPr>
            <a:lvl9pPr>
              <a:defRPr sz="299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2247" y="3996214"/>
            <a:ext cx="4411991" cy="7403481"/>
          </a:xfrm>
        </p:spPr>
        <p:txBody>
          <a:bodyPr/>
          <a:lstStyle>
            <a:lvl1pPr marL="0" indent="0">
              <a:buNone/>
              <a:defRPr sz="2394"/>
            </a:lvl1pPr>
            <a:lvl2pPr marL="683971" indent="0">
              <a:buNone/>
              <a:defRPr sz="2094"/>
            </a:lvl2pPr>
            <a:lvl3pPr marL="1367942" indent="0">
              <a:buNone/>
              <a:defRPr sz="1795"/>
            </a:lvl3pPr>
            <a:lvl4pPr marL="2051914" indent="0">
              <a:buNone/>
              <a:defRPr sz="1496"/>
            </a:lvl4pPr>
            <a:lvl5pPr marL="2735885" indent="0">
              <a:buNone/>
              <a:defRPr sz="1496"/>
            </a:lvl5pPr>
            <a:lvl6pPr marL="3419856" indent="0">
              <a:buNone/>
              <a:defRPr sz="1496"/>
            </a:lvl6pPr>
            <a:lvl7pPr marL="4103827" indent="0">
              <a:buNone/>
              <a:defRPr sz="1496"/>
            </a:lvl7pPr>
            <a:lvl8pPr marL="4787798" indent="0">
              <a:buNone/>
              <a:defRPr sz="1496"/>
            </a:lvl8pPr>
            <a:lvl9pPr marL="5471770" indent="0">
              <a:buNone/>
              <a:defRPr sz="149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48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2247" y="888048"/>
            <a:ext cx="4411991" cy="3108166"/>
          </a:xfrm>
        </p:spPr>
        <p:txBody>
          <a:bodyPr anchor="b"/>
          <a:lstStyle>
            <a:lvl1pPr>
              <a:defRPr sz="478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815564" y="1917939"/>
            <a:ext cx="6925241" cy="9466340"/>
          </a:xfrm>
        </p:spPr>
        <p:txBody>
          <a:bodyPr anchor="t"/>
          <a:lstStyle>
            <a:lvl1pPr marL="0" indent="0">
              <a:buNone/>
              <a:defRPr sz="4787"/>
            </a:lvl1pPr>
            <a:lvl2pPr marL="683971" indent="0">
              <a:buNone/>
              <a:defRPr sz="4189"/>
            </a:lvl2pPr>
            <a:lvl3pPr marL="1367942" indent="0">
              <a:buNone/>
              <a:defRPr sz="3590"/>
            </a:lvl3pPr>
            <a:lvl4pPr marL="2051914" indent="0">
              <a:buNone/>
              <a:defRPr sz="2992"/>
            </a:lvl4pPr>
            <a:lvl5pPr marL="2735885" indent="0">
              <a:buNone/>
              <a:defRPr sz="2992"/>
            </a:lvl5pPr>
            <a:lvl6pPr marL="3419856" indent="0">
              <a:buNone/>
              <a:defRPr sz="2992"/>
            </a:lvl6pPr>
            <a:lvl7pPr marL="4103827" indent="0">
              <a:buNone/>
              <a:defRPr sz="2992"/>
            </a:lvl7pPr>
            <a:lvl8pPr marL="4787798" indent="0">
              <a:buNone/>
              <a:defRPr sz="2992"/>
            </a:lvl8pPr>
            <a:lvl9pPr marL="5471770" indent="0">
              <a:buNone/>
              <a:defRPr sz="299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42247" y="3996214"/>
            <a:ext cx="4411991" cy="7403481"/>
          </a:xfrm>
        </p:spPr>
        <p:txBody>
          <a:bodyPr/>
          <a:lstStyle>
            <a:lvl1pPr marL="0" indent="0">
              <a:buNone/>
              <a:defRPr sz="2394"/>
            </a:lvl1pPr>
            <a:lvl2pPr marL="683971" indent="0">
              <a:buNone/>
              <a:defRPr sz="2094"/>
            </a:lvl2pPr>
            <a:lvl3pPr marL="1367942" indent="0">
              <a:buNone/>
              <a:defRPr sz="1795"/>
            </a:lvl3pPr>
            <a:lvl4pPr marL="2051914" indent="0">
              <a:buNone/>
              <a:defRPr sz="1496"/>
            </a:lvl4pPr>
            <a:lvl5pPr marL="2735885" indent="0">
              <a:buNone/>
              <a:defRPr sz="1496"/>
            </a:lvl5pPr>
            <a:lvl6pPr marL="3419856" indent="0">
              <a:buNone/>
              <a:defRPr sz="1496"/>
            </a:lvl6pPr>
            <a:lvl7pPr marL="4103827" indent="0">
              <a:buNone/>
              <a:defRPr sz="1496"/>
            </a:lvl7pPr>
            <a:lvl8pPr marL="4787798" indent="0">
              <a:buNone/>
              <a:defRPr sz="1496"/>
            </a:lvl8pPr>
            <a:lvl9pPr marL="5471770" indent="0">
              <a:buNone/>
              <a:defRPr sz="149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438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67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89384" y="709204"/>
            <a:ext cx="2949640" cy="1128868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0466" y="709204"/>
            <a:ext cx="8677925" cy="112886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07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0465" y="709208"/>
            <a:ext cx="11798558" cy="2574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0465" y="3546023"/>
            <a:ext cx="11798558" cy="84518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40465" y="12346330"/>
            <a:ext cx="3077885" cy="7092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9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AADC5-BCCE-45AB-A508-6828F4D2579C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31331" y="12346330"/>
            <a:ext cx="4616827" cy="7092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9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661138" y="12346330"/>
            <a:ext cx="3077885" cy="7092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9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A733D-202D-40AA-A894-887ED87A5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249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1367942" rtl="0" eaLnBrk="1" latinLnBrk="0" hangingPunct="1">
        <a:lnSpc>
          <a:spcPct val="90000"/>
        </a:lnSpc>
        <a:spcBef>
          <a:spcPct val="0"/>
        </a:spcBef>
        <a:buNone/>
        <a:defRPr sz="658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1986" indent="-341986" algn="l" defTabSz="1367942" rtl="0" eaLnBrk="1" latinLnBrk="0" hangingPunct="1">
        <a:lnSpc>
          <a:spcPct val="90000"/>
        </a:lnSpc>
        <a:spcBef>
          <a:spcPts val="1496"/>
        </a:spcBef>
        <a:buFont typeface="Arial" panose="020B0604020202020204" pitchFamily="34" charset="0"/>
        <a:buChar char="•"/>
        <a:defRPr sz="4189" kern="1200">
          <a:solidFill>
            <a:schemeClr val="tx1"/>
          </a:solidFill>
          <a:latin typeface="+mn-lt"/>
          <a:ea typeface="+mn-ea"/>
          <a:cs typeface="+mn-cs"/>
        </a:defRPr>
      </a:lvl1pPr>
      <a:lvl2pPr marL="1025957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3590" kern="1200">
          <a:solidFill>
            <a:schemeClr val="tx1"/>
          </a:solidFill>
          <a:latin typeface="+mn-lt"/>
          <a:ea typeface="+mn-ea"/>
          <a:cs typeface="+mn-cs"/>
        </a:defRPr>
      </a:lvl2pPr>
      <a:lvl3pPr marL="1709928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2992" kern="1200">
          <a:solidFill>
            <a:schemeClr val="tx1"/>
          </a:solidFill>
          <a:latin typeface="+mn-lt"/>
          <a:ea typeface="+mn-ea"/>
          <a:cs typeface="+mn-cs"/>
        </a:defRPr>
      </a:lvl3pPr>
      <a:lvl4pPr marL="2393899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2693" kern="1200">
          <a:solidFill>
            <a:schemeClr val="tx1"/>
          </a:solidFill>
          <a:latin typeface="+mn-lt"/>
          <a:ea typeface="+mn-ea"/>
          <a:cs typeface="+mn-cs"/>
        </a:defRPr>
      </a:lvl4pPr>
      <a:lvl5pPr marL="3077870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2693" kern="1200">
          <a:solidFill>
            <a:schemeClr val="tx1"/>
          </a:solidFill>
          <a:latin typeface="+mn-lt"/>
          <a:ea typeface="+mn-ea"/>
          <a:cs typeface="+mn-cs"/>
        </a:defRPr>
      </a:lvl5pPr>
      <a:lvl6pPr marL="3761842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2693" kern="1200">
          <a:solidFill>
            <a:schemeClr val="tx1"/>
          </a:solidFill>
          <a:latin typeface="+mn-lt"/>
          <a:ea typeface="+mn-ea"/>
          <a:cs typeface="+mn-cs"/>
        </a:defRPr>
      </a:lvl6pPr>
      <a:lvl7pPr marL="4445813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2693" kern="1200">
          <a:solidFill>
            <a:schemeClr val="tx1"/>
          </a:solidFill>
          <a:latin typeface="+mn-lt"/>
          <a:ea typeface="+mn-ea"/>
          <a:cs typeface="+mn-cs"/>
        </a:defRPr>
      </a:lvl7pPr>
      <a:lvl8pPr marL="5129784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2693" kern="1200">
          <a:solidFill>
            <a:schemeClr val="tx1"/>
          </a:solidFill>
          <a:latin typeface="+mn-lt"/>
          <a:ea typeface="+mn-ea"/>
          <a:cs typeface="+mn-cs"/>
        </a:defRPr>
      </a:lvl8pPr>
      <a:lvl9pPr marL="5813755" indent="-341986" algn="l" defTabSz="1367942" rtl="0" eaLnBrk="1" latinLnBrk="0" hangingPunct="1">
        <a:lnSpc>
          <a:spcPct val="90000"/>
        </a:lnSpc>
        <a:spcBef>
          <a:spcPts val="748"/>
        </a:spcBef>
        <a:buFont typeface="Arial" panose="020B0604020202020204" pitchFamily="34" charset="0"/>
        <a:buChar char="•"/>
        <a:defRPr sz="269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1pPr>
      <a:lvl2pPr marL="683971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2pPr>
      <a:lvl3pPr marL="1367942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3pPr>
      <a:lvl4pPr marL="2051914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4pPr>
      <a:lvl5pPr marL="2735885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5pPr>
      <a:lvl6pPr marL="3419856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6pPr>
      <a:lvl7pPr marL="4103827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7pPr>
      <a:lvl8pPr marL="4787798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8pPr>
      <a:lvl9pPr marL="5471770" algn="l" defTabSz="1367942" rtl="0" eaLnBrk="1" latinLnBrk="0" hangingPunct="1">
        <a:defRPr sz="269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11" Type="http://schemas.openxmlformats.org/officeDocument/2006/relationships/image" Target="../media/image10.png"/><Relationship Id="rId5" Type="http://schemas.openxmlformats.org/officeDocument/2006/relationships/image" Target="../media/image4.jp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7A39D6D-20C0-A96B-3F9C-DEDC246123CF}"/>
              </a:ext>
            </a:extLst>
          </p:cNvPr>
          <p:cNvSpPr/>
          <p:nvPr/>
        </p:nvSpPr>
        <p:spPr>
          <a:xfrm>
            <a:off x="717176" y="205767"/>
            <a:ext cx="12299577" cy="12694024"/>
          </a:xfrm>
          <a:prstGeom prst="rect">
            <a:avLst/>
          </a:prstGeom>
          <a:solidFill>
            <a:srgbClr val="F8F7E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B909E5-D030-7BFD-4C31-53CDC0FB29D9}"/>
              </a:ext>
            </a:extLst>
          </p:cNvPr>
          <p:cNvSpPr txBox="1"/>
          <p:nvPr/>
        </p:nvSpPr>
        <p:spPr>
          <a:xfrm>
            <a:off x="1443643" y="770963"/>
            <a:ext cx="10846641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rgbClr val="C00000"/>
                </a:solidFill>
                <a:latin typeface="Algerian" panose="04020705040A02060702" pitchFamily="82" charset="0"/>
              </a:rPr>
              <a:t>WEINACHTSMARKTFEST 2023</a:t>
            </a:r>
          </a:p>
          <a:p>
            <a:pPr algn="ctr"/>
            <a:r>
              <a:rPr lang="en-GB" sz="4000" dirty="0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-</a:t>
            </a:r>
            <a:r>
              <a:rPr lang="en-GB" sz="4000" dirty="0" err="1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Samstag</a:t>
            </a:r>
            <a:r>
              <a:rPr lang="en-GB" sz="4000" dirty="0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 9</a:t>
            </a:r>
            <a:r>
              <a:rPr lang="en-GB" sz="4000" baseline="30000" dirty="0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th</a:t>
            </a:r>
            <a:r>
              <a:rPr lang="en-GB" sz="4000" dirty="0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 </a:t>
            </a:r>
            <a:r>
              <a:rPr lang="en-GB" sz="4000" dirty="0" err="1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Dezember</a:t>
            </a:r>
            <a:r>
              <a:rPr lang="en-GB" sz="4000" dirty="0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-</a:t>
            </a:r>
          </a:p>
        </p:txBody>
      </p:sp>
      <p:pic>
        <p:nvPicPr>
          <p:cNvPr id="19" name="Graphic 18" descr="Snowflake outline">
            <a:extLst>
              <a:ext uri="{FF2B5EF4-FFF2-40B4-BE49-F238E27FC236}">
                <a16:creationId xmlns:a16="http://schemas.microsoft.com/office/drawing/2014/main" id="{1E7C602C-4909-C503-00AD-B89E1F7B05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443" y="626004"/>
            <a:ext cx="1057510" cy="105751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51073ED-3562-E885-CD31-376E689E8AA9}"/>
              </a:ext>
            </a:extLst>
          </p:cNvPr>
          <p:cNvSpPr txBox="1"/>
          <p:nvPr/>
        </p:nvSpPr>
        <p:spPr>
          <a:xfrm>
            <a:off x="1109765" y="2251587"/>
            <a:ext cx="350487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 err="1">
                <a:solidFill>
                  <a:srgbClr val="C00000"/>
                </a:solidFill>
                <a:latin typeface="Algerian" panose="04020705040A02060702" pitchFamily="82" charset="0"/>
              </a:rPr>
              <a:t>Zimmers</a:t>
            </a:r>
            <a:r>
              <a:rPr lang="en-GB" sz="2400" u="sng" dirty="0">
                <a:solidFill>
                  <a:srgbClr val="C00000"/>
                </a:solidFill>
                <a:latin typeface="Algerian" panose="04020705040A02060702" pitchFamily="82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u="sng" dirty="0">
              <a:solidFill>
                <a:srgbClr val="C00000"/>
              </a:solidFill>
              <a:latin typeface="Elephant" panose="02020904090505020303" pitchFamily="18" charset="0"/>
            </a:endParaRPr>
          </a:p>
          <a:p>
            <a:r>
              <a:rPr lang="en-GB" sz="2400" dirty="0">
                <a:solidFill>
                  <a:srgbClr val="003300"/>
                </a:solidFill>
                <a:latin typeface="Elephant" panose="02020904090505020303" pitchFamily="18" charset="0"/>
              </a:rPr>
              <a:t>Einzelzimmer mit einem Bett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- €50 pro </a:t>
            </a:r>
            <a:r>
              <a:rPr lang="en-GB" sz="2400" u="sng" dirty="0" err="1">
                <a:solidFill>
                  <a:srgbClr val="003300"/>
                </a:solidFill>
                <a:latin typeface="Elephant" panose="02020904090505020303" pitchFamily="18" charset="0"/>
              </a:rPr>
              <a:t>nacht</a:t>
            </a:r>
            <a:endParaRPr lang="en-GB" sz="2400" u="sng" dirty="0">
              <a:solidFill>
                <a:srgbClr val="003300"/>
              </a:solidFill>
              <a:latin typeface="Elephant" panose="02020904090505020303" pitchFamily="18" charset="0"/>
            </a:endParaRPr>
          </a:p>
          <a:p>
            <a:endParaRPr lang="en-GB" sz="2400" dirty="0">
              <a:solidFill>
                <a:srgbClr val="003300"/>
              </a:solidFill>
              <a:latin typeface="Elephant" panose="02020904090505020303" pitchFamily="18" charset="0"/>
            </a:endParaRPr>
          </a:p>
          <a:p>
            <a:r>
              <a:rPr lang="en-GB" sz="2400" i="1" dirty="0">
                <a:solidFill>
                  <a:srgbClr val="003300"/>
                </a:solidFill>
                <a:latin typeface="Elephant" panose="02020904090505020303" pitchFamily="18" charset="0"/>
              </a:rPr>
              <a:t> Doppelzimmer mit einem Doppelbett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€75 pro </a:t>
            </a:r>
            <a:r>
              <a:rPr lang="en-GB" sz="2400" u="sng" dirty="0" err="1">
                <a:solidFill>
                  <a:srgbClr val="003300"/>
                </a:solidFill>
                <a:latin typeface="Elephant" panose="02020904090505020303" pitchFamily="18" charset="0"/>
              </a:rPr>
              <a:t>nacht</a:t>
            </a:r>
            <a:endParaRPr lang="en-GB" sz="2400" u="sng" dirty="0">
              <a:solidFill>
                <a:srgbClr val="003300"/>
              </a:solidFill>
              <a:latin typeface="Elephant" panose="02020904090505020303" pitchFamily="18" charset="0"/>
            </a:endParaRPr>
          </a:p>
          <a:p>
            <a:endParaRPr lang="en-GB" sz="2400" u="sng" dirty="0">
              <a:solidFill>
                <a:srgbClr val="003300"/>
              </a:solidFill>
              <a:latin typeface="Elephant" panose="02020904090505020303" pitchFamily="18" charset="0"/>
            </a:endParaRPr>
          </a:p>
          <a:p>
            <a:r>
              <a:rPr lang="en-GB" sz="2400" i="1" dirty="0">
                <a:solidFill>
                  <a:srgbClr val="003300"/>
                </a:solidFill>
                <a:latin typeface="Elephant" panose="02020904090505020303" pitchFamily="18" charset="0"/>
              </a:rPr>
              <a:t>Familienzimmer mit einem Doppelbett und zwei Einzelbetten </a:t>
            </a:r>
            <a:r>
              <a:rPr lang="en-GB" sz="2400" dirty="0">
                <a:solidFill>
                  <a:srgbClr val="003300"/>
                </a:solidFill>
                <a:latin typeface="Elephant" panose="02020904090505020303" pitchFamily="18" charset="0"/>
              </a:rPr>
              <a:t>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€100 pro </a:t>
            </a:r>
            <a:r>
              <a:rPr lang="en-GB" sz="2400" u="sng" dirty="0" err="1">
                <a:solidFill>
                  <a:srgbClr val="003300"/>
                </a:solidFill>
                <a:latin typeface="Elephant" panose="02020904090505020303" pitchFamily="18" charset="0"/>
              </a:rPr>
              <a:t>nacht</a:t>
            </a:r>
            <a:endParaRPr lang="en-GB" sz="2400" u="sng" dirty="0">
              <a:solidFill>
                <a:srgbClr val="003300"/>
              </a:solidFill>
              <a:latin typeface="Elephant" panose="02020904090505020303" pitchFamily="18" charset="0"/>
            </a:endParaRPr>
          </a:p>
          <a:p>
            <a:endParaRPr lang="en-GB" sz="2400" dirty="0">
              <a:solidFill>
                <a:srgbClr val="003300"/>
              </a:solidFill>
              <a:latin typeface="Elephant" panose="02020904090505020303" pitchFamily="18" charset="0"/>
            </a:endParaRPr>
          </a:p>
          <a:p>
            <a:endParaRPr lang="en-GB" sz="2400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24" name="Star: 5 Points 23">
            <a:extLst>
              <a:ext uri="{FF2B5EF4-FFF2-40B4-BE49-F238E27FC236}">
                <a16:creationId xmlns:a16="http://schemas.microsoft.com/office/drawing/2014/main" id="{01BEF3E2-D77C-1EAC-B683-E3551E7BF5B9}"/>
              </a:ext>
            </a:extLst>
          </p:cNvPr>
          <p:cNvSpPr/>
          <p:nvPr/>
        </p:nvSpPr>
        <p:spPr>
          <a:xfrm>
            <a:off x="1265165" y="2218501"/>
            <a:ext cx="688370" cy="635620"/>
          </a:xfrm>
          <a:prstGeom prst="star5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5099869-0AEE-490D-3408-6C662D511943}"/>
              </a:ext>
            </a:extLst>
          </p:cNvPr>
          <p:cNvSpPr txBox="1"/>
          <p:nvPr/>
        </p:nvSpPr>
        <p:spPr>
          <a:xfrm>
            <a:off x="5185591" y="2372178"/>
            <a:ext cx="3308303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 err="1">
                <a:solidFill>
                  <a:srgbClr val="C00000"/>
                </a:solidFill>
                <a:latin typeface="Algerian" panose="04020705040A02060702" pitchFamily="82" charset="0"/>
              </a:rPr>
              <a:t>Frühstücksbuffet</a:t>
            </a:r>
            <a:r>
              <a:rPr lang="en-GB" sz="2400" u="sng" dirty="0">
                <a:solidFill>
                  <a:srgbClr val="C00000"/>
                </a:solidFill>
                <a:latin typeface="Algerian" panose="04020705040A02060702" pitchFamily="82" charset="0"/>
              </a:rPr>
              <a:t> </a:t>
            </a:r>
          </a:p>
          <a:p>
            <a:pPr algn="ctr"/>
            <a:r>
              <a:rPr lang="en-GB" sz="2400" u="sng" dirty="0">
                <a:solidFill>
                  <a:srgbClr val="C00000"/>
                </a:solidFill>
                <a:latin typeface="Algerian" panose="04020705040A02060702" pitchFamily="82" charset="0"/>
              </a:rPr>
              <a:t> €20 pr0 </a:t>
            </a:r>
            <a:r>
              <a:rPr lang="en-GB" sz="2400" u="sng" dirty="0" err="1">
                <a:solidFill>
                  <a:srgbClr val="C00000"/>
                </a:solidFill>
                <a:latin typeface="Algerian" panose="04020705040A02060702" pitchFamily="82" charset="0"/>
              </a:rPr>
              <a:t>personen</a:t>
            </a:r>
            <a:r>
              <a:rPr lang="en-GB" sz="2400" u="sng" dirty="0">
                <a:solidFill>
                  <a:srgbClr val="C00000"/>
                </a:solidFill>
                <a:latin typeface="Algerian" panose="04020705040A02060702" pitchFamily="82" charset="0"/>
              </a:rPr>
              <a:t> </a:t>
            </a:r>
          </a:p>
          <a:p>
            <a:pPr algn="ctr"/>
            <a:r>
              <a:rPr lang="en-GB" sz="2400" u="sng" dirty="0">
                <a:solidFill>
                  <a:srgbClr val="C00000"/>
                </a:solidFill>
                <a:latin typeface="Algerian" panose="04020705040A02060702" pitchFamily="82" charset="0"/>
              </a:rPr>
              <a:t> 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Brot 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Brötchen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Wurst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Speck 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Obst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Tee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Kaffee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Wasser Orangensaft Apfelsaft</a:t>
            </a:r>
          </a:p>
        </p:txBody>
      </p: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7E5ABFAB-8F0E-A468-5C9F-E3BAF05B5D7D}"/>
              </a:ext>
            </a:extLst>
          </p:cNvPr>
          <p:cNvSpPr/>
          <p:nvPr/>
        </p:nvSpPr>
        <p:spPr>
          <a:xfrm>
            <a:off x="4374165" y="2372178"/>
            <a:ext cx="688370" cy="610439"/>
          </a:xfrm>
          <a:prstGeom prst="star5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Flowchart: Connector 29">
            <a:extLst>
              <a:ext uri="{FF2B5EF4-FFF2-40B4-BE49-F238E27FC236}">
                <a16:creationId xmlns:a16="http://schemas.microsoft.com/office/drawing/2014/main" id="{0FB70C06-8874-87A0-B0A7-675E638705C2}"/>
              </a:ext>
            </a:extLst>
          </p:cNvPr>
          <p:cNvSpPr/>
          <p:nvPr/>
        </p:nvSpPr>
        <p:spPr>
          <a:xfrm>
            <a:off x="11640550" y="11318366"/>
            <a:ext cx="2071173" cy="2166411"/>
          </a:xfrm>
          <a:prstGeom prst="flowChartConnector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Flowchart: Connector 30">
            <a:extLst>
              <a:ext uri="{FF2B5EF4-FFF2-40B4-BE49-F238E27FC236}">
                <a16:creationId xmlns:a16="http://schemas.microsoft.com/office/drawing/2014/main" id="{94B31E3D-A034-8C4B-AEB3-EA6DED762AB9}"/>
              </a:ext>
            </a:extLst>
          </p:cNvPr>
          <p:cNvSpPr/>
          <p:nvPr/>
        </p:nvSpPr>
        <p:spPr>
          <a:xfrm>
            <a:off x="67397" y="143435"/>
            <a:ext cx="1994485" cy="1964537"/>
          </a:xfrm>
          <a:prstGeom prst="flowChartConnector">
            <a:avLst/>
          </a:prstGeom>
          <a:blipFill dpi="0"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795DBF9-D986-CAD3-3B73-FFB19349DC5B}"/>
              </a:ext>
            </a:extLst>
          </p:cNvPr>
          <p:cNvSpPr txBox="1"/>
          <p:nvPr/>
        </p:nvSpPr>
        <p:spPr>
          <a:xfrm>
            <a:off x="9573325" y="2218501"/>
            <a:ext cx="341522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rgbClr val="C00000"/>
                </a:solidFill>
                <a:latin typeface="Algerian" panose="04020705040A02060702" pitchFamily="82" charset="0"/>
              </a:rPr>
              <a:t>Abendbufeft</a:t>
            </a:r>
            <a:r>
              <a:rPr lang="en-GB" sz="2400" dirty="0">
                <a:solidFill>
                  <a:srgbClr val="C00000"/>
                </a:solidFill>
                <a:latin typeface="Algerian" panose="04020705040A02060702" pitchFamily="82" charset="0"/>
              </a:rPr>
              <a:t> </a:t>
            </a:r>
          </a:p>
          <a:p>
            <a:r>
              <a:rPr lang="en-GB" sz="2400" u="sng" dirty="0">
                <a:solidFill>
                  <a:srgbClr val="C00000"/>
                </a:solidFill>
                <a:latin typeface="Algerian" panose="04020705040A02060702" pitchFamily="82" charset="0"/>
              </a:rPr>
              <a:t> €35 pro </a:t>
            </a:r>
            <a:r>
              <a:rPr lang="en-GB" sz="2400" u="sng" dirty="0" err="1">
                <a:solidFill>
                  <a:srgbClr val="C00000"/>
                </a:solidFill>
                <a:latin typeface="Algerian" panose="04020705040A02060702" pitchFamily="82" charset="0"/>
              </a:rPr>
              <a:t>personen</a:t>
            </a:r>
            <a:endParaRPr lang="en-GB" sz="2400" u="sng" dirty="0">
              <a:solidFill>
                <a:srgbClr val="C00000"/>
              </a:solidFill>
              <a:latin typeface="Algerian" panose="04020705040A02060702" pitchFamily="82" charset="0"/>
            </a:endParaRPr>
          </a:p>
          <a:p>
            <a:endParaRPr lang="en-GB" sz="2400" u="sng" dirty="0">
              <a:solidFill>
                <a:srgbClr val="C00000"/>
              </a:solidFill>
              <a:latin typeface="Algerian" panose="04020705040A02060702" pitchFamily="82" charset="0"/>
            </a:endParaRPr>
          </a:p>
          <a:p>
            <a:r>
              <a:rPr lang="en-GB" sz="2400" i="1" dirty="0">
                <a:latin typeface="Elephant" panose="02020904090505020303" pitchFamily="18" charset="0"/>
              </a:rPr>
              <a:t>Schnitzel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Labskaus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Bratkartoffeln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Kartoffelknödel</a:t>
            </a:r>
            <a:endParaRPr lang="en-GB" sz="2400" i="1" u="sng" dirty="0">
              <a:latin typeface="Elephant" panose="02020904090505020303" pitchFamily="18" charset="0"/>
            </a:endParaRPr>
          </a:p>
          <a:p>
            <a:r>
              <a:rPr lang="en-GB" sz="2400" i="1" dirty="0">
                <a:latin typeface="Elephant" panose="02020904090505020303" pitchFamily="18" charset="0"/>
              </a:rPr>
              <a:t>Reibekuchen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Maultaschen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Sauerkrautsuppe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Rouladen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Bier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Wein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Fruchtsaft</a:t>
            </a:r>
          </a:p>
          <a:p>
            <a:r>
              <a:rPr lang="en-GB" sz="2400" i="1" dirty="0">
                <a:latin typeface="Elephant" panose="02020904090505020303" pitchFamily="18" charset="0"/>
              </a:rPr>
              <a:t>Wasser</a:t>
            </a:r>
          </a:p>
        </p:txBody>
      </p:sp>
      <p:sp>
        <p:nvSpPr>
          <p:cNvPr id="36" name="Star: 5 Points 35">
            <a:extLst>
              <a:ext uri="{FF2B5EF4-FFF2-40B4-BE49-F238E27FC236}">
                <a16:creationId xmlns:a16="http://schemas.microsoft.com/office/drawing/2014/main" id="{B648B201-6E28-4675-D2A8-147F1D33197F}"/>
              </a:ext>
            </a:extLst>
          </p:cNvPr>
          <p:cNvSpPr/>
          <p:nvPr/>
        </p:nvSpPr>
        <p:spPr>
          <a:xfrm>
            <a:off x="8883207" y="2312374"/>
            <a:ext cx="626549" cy="541747"/>
          </a:xfrm>
          <a:prstGeom prst="star5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E58CCDF-A339-42BD-7ACF-7E5872BBEAEE}"/>
              </a:ext>
            </a:extLst>
          </p:cNvPr>
          <p:cNvCxnSpPr>
            <a:cxnSpLocks/>
          </p:cNvCxnSpPr>
          <p:nvPr/>
        </p:nvCxnSpPr>
        <p:spPr>
          <a:xfrm>
            <a:off x="1831856" y="7850811"/>
            <a:ext cx="10015772" cy="0"/>
          </a:xfrm>
          <a:prstGeom prst="line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6DC5DD3E-00F6-23C8-DBB9-2EE1501F140F}"/>
              </a:ext>
            </a:extLst>
          </p:cNvPr>
          <p:cNvSpPr txBox="1"/>
          <p:nvPr/>
        </p:nvSpPr>
        <p:spPr>
          <a:xfrm>
            <a:off x="3735276" y="7927677"/>
            <a:ext cx="56370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err="1">
                <a:solidFill>
                  <a:srgbClr val="C00000"/>
                </a:solidFill>
                <a:latin typeface="Algerian" panose="04020705040A02060702" pitchFamily="82" charset="0"/>
              </a:rPr>
              <a:t>WEINACHTSmarkt</a:t>
            </a:r>
            <a:endParaRPr lang="en-GB" sz="2800" u="sng" dirty="0">
              <a:solidFill>
                <a:srgbClr val="C00000"/>
              </a:solidFill>
              <a:latin typeface="Algerian" panose="04020705040A02060702" pitchFamily="82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2BEC018-422A-F1F6-E851-DF49E7CD794F}"/>
              </a:ext>
            </a:extLst>
          </p:cNvPr>
          <p:cNvSpPr txBox="1"/>
          <p:nvPr/>
        </p:nvSpPr>
        <p:spPr>
          <a:xfrm>
            <a:off x="4661442" y="8450897"/>
            <a:ext cx="4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4">
                    <a:lumMod val="50000"/>
                  </a:schemeClr>
                </a:solidFill>
                <a:latin typeface="Elephant" panose="02020904090505020303" pitchFamily="18" charset="0"/>
              </a:rPr>
              <a:t>-1pm- 9pm-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E123FFC-4F2C-602F-182A-A6F2EEBEA1BB}"/>
              </a:ext>
            </a:extLst>
          </p:cNvPr>
          <p:cNvSpPr txBox="1"/>
          <p:nvPr/>
        </p:nvSpPr>
        <p:spPr>
          <a:xfrm>
            <a:off x="1156567" y="8262726"/>
            <a:ext cx="379737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Elephant" panose="02020904090505020303" pitchFamily="18" charset="0"/>
              </a:rPr>
              <a:t>Kartoffelpuffer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Flammkuchen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€6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Currywurst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€6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Pommes Frites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Stecklerfish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Laugenbrezeln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Raclette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€3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Langos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Wurst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Champignos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endParaRPr lang="en-GB" sz="2400" dirty="0">
              <a:latin typeface="Elephant" panose="02020904090505020303" pitchFamily="18" charset="0"/>
            </a:endParaRPr>
          </a:p>
          <a:p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46FBA2A-FABD-AD9A-E51E-AF8B210C4C46}"/>
              </a:ext>
            </a:extLst>
          </p:cNvPr>
          <p:cNvSpPr txBox="1"/>
          <p:nvPr/>
        </p:nvSpPr>
        <p:spPr>
          <a:xfrm>
            <a:off x="8492915" y="7969594"/>
            <a:ext cx="379737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Elephant" panose="02020904090505020303" pitchFamily="18" charset="0"/>
              </a:rPr>
              <a:t>Lebkuchen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Schaumkuss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Stollen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Apelstrudel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Waffles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Crepes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Gluhwein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Eierpunsch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Heiße Schokolade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Kinderpunsch - 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€54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dirty="0">
                <a:latin typeface="Elephant" panose="02020904090505020303" pitchFamily="18" charset="0"/>
              </a:rPr>
              <a:t>Jagertee - </a:t>
            </a:r>
            <a:r>
              <a:rPr lang="en-GB" sz="2400" u="sng" dirty="0">
                <a:solidFill>
                  <a:srgbClr val="003300"/>
                </a:solidFill>
                <a:latin typeface="Elephant" panose="02020904090505020303" pitchFamily="18" charset="0"/>
              </a:rPr>
              <a:t>€4</a:t>
            </a:r>
            <a:endParaRPr lang="en-GB" sz="2400" dirty="0">
              <a:latin typeface="Elephant" panose="02020904090505020303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4EEF2A0D-0CC4-45A4-30AB-61958445ED3A}"/>
              </a:ext>
            </a:extLst>
          </p:cNvPr>
          <p:cNvCxnSpPr>
            <a:cxnSpLocks/>
          </p:cNvCxnSpPr>
          <p:nvPr/>
        </p:nvCxnSpPr>
        <p:spPr>
          <a:xfrm>
            <a:off x="5000491" y="9159846"/>
            <a:ext cx="310657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54">
            <a:extLst>
              <a:ext uri="{FF2B5EF4-FFF2-40B4-BE49-F238E27FC236}">
                <a16:creationId xmlns:a16="http://schemas.microsoft.com/office/drawing/2014/main" id="{C37E55F3-33F7-F8DB-51BC-84C8B59008CA}"/>
              </a:ext>
            </a:extLst>
          </p:cNvPr>
          <p:cNvSpPr/>
          <p:nvPr/>
        </p:nvSpPr>
        <p:spPr>
          <a:xfrm>
            <a:off x="4953938" y="9305365"/>
            <a:ext cx="3293592" cy="3369066"/>
          </a:xfrm>
          <a:prstGeom prst="rect">
            <a:avLst/>
          </a:prstGeom>
          <a:solidFill>
            <a:schemeClr val="accent4">
              <a:lumMod val="75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03082034-D33E-8DAD-09AA-909009434F82}"/>
              </a:ext>
            </a:extLst>
          </p:cNvPr>
          <p:cNvSpPr txBox="1"/>
          <p:nvPr/>
        </p:nvSpPr>
        <p:spPr>
          <a:xfrm>
            <a:off x="5001007" y="9384000"/>
            <a:ext cx="3044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err="1">
                <a:latin typeface="Aharoni" panose="02010803020104030203" pitchFamily="2" charset="-79"/>
                <a:cs typeface="Aharoni" panose="02010803020104030203" pitchFamily="2" charset="-79"/>
              </a:rPr>
              <a:t>Musik</a:t>
            </a:r>
            <a:endParaRPr lang="en-GB" sz="2800" b="1" u="sng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5EDEAD3-74B0-3459-B22F-A616E1192CF6}"/>
              </a:ext>
            </a:extLst>
          </p:cNvPr>
          <p:cNvSpPr txBox="1"/>
          <p:nvPr/>
        </p:nvSpPr>
        <p:spPr>
          <a:xfrm>
            <a:off x="5124063" y="9883530"/>
            <a:ext cx="29214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‘Stille Nacht’</a:t>
            </a:r>
          </a:p>
          <a:p>
            <a:r>
              <a:rPr lang="en-GB" sz="2000" b="1" dirty="0"/>
              <a:t>‘Leise rieselt der Schnee’</a:t>
            </a:r>
          </a:p>
          <a:p>
            <a:r>
              <a:rPr lang="en-GB" sz="2000" b="1" dirty="0"/>
              <a:t>‘O Tannenbaum’</a:t>
            </a:r>
          </a:p>
          <a:p>
            <a:r>
              <a:rPr lang="en-GB" sz="2000" b="1" dirty="0"/>
              <a:t>‘Last Christmas’</a:t>
            </a:r>
          </a:p>
          <a:p>
            <a:r>
              <a:rPr lang="en-GB" sz="2000" b="1" dirty="0"/>
              <a:t>‘White Christmas’</a:t>
            </a:r>
          </a:p>
          <a:p>
            <a:r>
              <a:rPr lang="en-GB" sz="2000" b="1" dirty="0"/>
              <a:t>‘Driving home for Christmas’</a:t>
            </a:r>
          </a:p>
          <a:p>
            <a:r>
              <a:rPr lang="en-GB" sz="2000" b="1" dirty="0"/>
              <a:t>‘All I want for Christmas is you’</a:t>
            </a:r>
          </a:p>
        </p:txBody>
      </p:sp>
      <p:pic>
        <p:nvPicPr>
          <p:cNvPr id="59" name="Graphic 58" descr="Snowflake with solid fill">
            <a:extLst>
              <a:ext uri="{FF2B5EF4-FFF2-40B4-BE49-F238E27FC236}">
                <a16:creationId xmlns:a16="http://schemas.microsoft.com/office/drawing/2014/main" id="{730911FA-683B-8374-770A-0F6DD0BE863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025663" y="626004"/>
            <a:ext cx="914400" cy="914400"/>
          </a:xfrm>
          <a:prstGeom prst="rect">
            <a:avLst/>
          </a:prstGeom>
        </p:spPr>
      </p:pic>
      <p:pic>
        <p:nvPicPr>
          <p:cNvPr id="61" name="Graphic 60" descr="Snowflake with solid fill">
            <a:extLst>
              <a:ext uri="{FF2B5EF4-FFF2-40B4-BE49-F238E27FC236}">
                <a16:creationId xmlns:a16="http://schemas.microsoft.com/office/drawing/2014/main" id="{20F54A8A-AA18-6222-E048-CCA88EFBF7A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73919" y="1258723"/>
            <a:ext cx="849249" cy="849249"/>
          </a:xfrm>
          <a:prstGeom prst="rect">
            <a:avLst/>
          </a:prstGeom>
        </p:spPr>
      </p:pic>
      <p:pic>
        <p:nvPicPr>
          <p:cNvPr id="63" name="Graphic 62" descr="Snowflake with solid fill">
            <a:extLst>
              <a:ext uri="{FF2B5EF4-FFF2-40B4-BE49-F238E27FC236}">
                <a16:creationId xmlns:a16="http://schemas.microsoft.com/office/drawing/2014/main" id="{04F990CA-FDCD-9705-23E8-5BEF3BFCE94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27762" y="11857530"/>
            <a:ext cx="914400" cy="914400"/>
          </a:xfrm>
          <a:prstGeom prst="rect">
            <a:avLst/>
          </a:prstGeom>
        </p:spPr>
      </p:pic>
      <p:pic>
        <p:nvPicPr>
          <p:cNvPr id="65" name="Graphic 64" descr="Snowflake with solid fill">
            <a:extLst>
              <a:ext uri="{FF2B5EF4-FFF2-40B4-BE49-F238E27FC236}">
                <a16:creationId xmlns:a16="http://schemas.microsoft.com/office/drawing/2014/main" id="{C70A3693-5541-69E9-0078-E53470EA476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609350" y="12114733"/>
            <a:ext cx="721127" cy="721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2999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0</TotalTime>
  <Words>201</Words>
  <Application>Microsoft Office PowerPoint</Application>
  <PresentationFormat>Custom</PresentationFormat>
  <Paragraphs>66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Aharoni</vt:lpstr>
      <vt:lpstr>Algerian</vt:lpstr>
      <vt:lpstr>Arial</vt:lpstr>
      <vt:lpstr>Calibri</vt:lpstr>
      <vt:lpstr>Calibri Light</vt:lpstr>
      <vt:lpstr>Elephant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Gayle</dc:creator>
  <cp:lastModifiedBy>Gayle</cp:lastModifiedBy>
  <cp:revision>1</cp:revision>
  <dcterms:created xsi:type="dcterms:W3CDTF">2023-05-31T15:25:36Z</dcterms:created>
  <dcterms:modified xsi:type="dcterms:W3CDTF">2023-05-31T21:14:34Z</dcterms:modified>
</cp:coreProperties>
</file>