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229A8B-71FB-5B38-B6F8-6D3A1557A7A2}" v="690" dt="2025-04-08T09:47:08.933"/>
    <p1510:client id="{CA8CB03E-427D-85C8-51F2-7C60FD7E3BAD}" v="6" dt="2025-04-08T08:07:38.8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dilson Francisco De Olivera (1818480)" userId="S::1818480@student.uwtsd.ac.uk::440a4eed-a8ed-4a16-8905-6c43ff20be4b" providerId="AD" clId="Web-{DBA6EC11-9866-D452-90BD-DDCC74999E46}"/>
    <pc:docChg chg="modSld">
      <pc:chgData name="Edilson Francisco De Olivera (1818480)" userId="S::1818480@student.uwtsd.ac.uk::440a4eed-a8ed-4a16-8905-6c43ff20be4b" providerId="AD" clId="Web-{DBA6EC11-9866-D452-90BD-DDCC74999E46}" dt="2025-04-04T08:45:27.058" v="7" actId="20577"/>
      <pc:docMkLst>
        <pc:docMk/>
      </pc:docMkLst>
      <pc:sldChg chg="modSp">
        <pc:chgData name="Edilson Francisco De Olivera (1818480)" userId="S::1818480@student.uwtsd.ac.uk::440a4eed-a8ed-4a16-8905-6c43ff20be4b" providerId="AD" clId="Web-{DBA6EC11-9866-D452-90BD-DDCC74999E46}" dt="2025-04-04T08:45:27.058" v="7" actId="20577"/>
        <pc:sldMkLst>
          <pc:docMk/>
          <pc:sldMk cId="109857222" sldId="256"/>
        </pc:sldMkLst>
        <pc:spChg chg="mod">
          <ac:chgData name="Edilson Francisco De Olivera (1818480)" userId="S::1818480@student.uwtsd.ac.uk::440a4eed-a8ed-4a16-8905-6c43ff20be4b" providerId="AD" clId="Web-{DBA6EC11-9866-D452-90BD-DDCC74999E46}" dt="2025-04-04T08:26:10.870" v="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dilson Francisco De Olivera (1818480)" userId="S::1818480@student.uwtsd.ac.uk::440a4eed-a8ed-4a16-8905-6c43ff20be4b" providerId="AD" clId="Web-{DBA6EC11-9866-D452-90BD-DDCC74999E46}" dt="2025-04-04T08:45:27.058" v="7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Edilson Francisco De Olivera (1818480)" userId="S::1818480@student.uwtsd.ac.uk::440a4eed-a8ed-4a16-8905-6c43ff20be4b" providerId="AD" clId="Web-{0590F4D8-D174-704D-138D-CA54CB1A4D8F}"/>
    <pc:docChg chg="modSld">
      <pc:chgData name="Edilson Francisco De Olivera (1818480)" userId="S::1818480@student.uwtsd.ac.uk::440a4eed-a8ed-4a16-8905-6c43ff20be4b" providerId="AD" clId="Web-{0590F4D8-D174-704D-138D-CA54CB1A4D8F}" dt="2025-04-04T10:15:36.479" v="1047" actId="20577"/>
      <pc:docMkLst>
        <pc:docMk/>
      </pc:docMkLst>
      <pc:sldChg chg="addSp delSp modSp">
        <pc:chgData name="Edilson Francisco De Olivera (1818480)" userId="S::1818480@student.uwtsd.ac.uk::440a4eed-a8ed-4a16-8905-6c43ff20be4b" providerId="AD" clId="Web-{0590F4D8-D174-704D-138D-CA54CB1A4D8F}" dt="2025-04-04T10:15:36.479" v="1047" actId="20577"/>
        <pc:sldMkLst>
          <pc:docMk/>
          <pc:sldMk cId="109857222" sldId="256"/>
        </pc:sldMkLst>
        <pc:spChg chg="mod">
          <ac:chgData name="Edilson Francisco De Olivera (1818480)" userId="S::1818480@student.uwtsd.ac.uk::440a4eed-a8ed-4a16-8905-6c43ff20be4b" providerId="AD" clId="Web-{0590F4D8-D174-704D-138D-CA54CB1A4D8F}" dt="2025-04-04T09:58:55.455" v="95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dilson Francisco De Olivera (1818480)" userId="S::1818480@student.uwtsd.ac.uk::440a4eed-a8ed-4a16-8905-6c43ff20be4b" providerId="AD" clId="Web-{0590F4D8-D174-704D-138D-CA54CB1A4D8F}" dt="2025-04-04T10:15:36.479" v="1047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Edilson Francisco De Olivera (1818480)" userId="S::1818480@student.uwtsd.ac.uk::440a4eed-a8ed-4a16-8905-6c43ff20be4b" providerId="AD" clId="Web-{0590F4D8-D174-704D-138D-CA54CB1A4D8F}" dt="2025-04-04T10:11:54.725" v="1034"/>
          <ac:spMkLst>
            <pc:docMk/>
            <pc:sldMk cId="109857222" sldId="256"/>
            <ac:spMk id="5" creationId="{3DBB2C55-D258-D34B-E99B-00484A323228}"/>
          </ac:spMkLst>
        </pc:spChg>
        <pc:spChg chg="add del mod">
          <ac:chgData name="Edilson Francisco De Olivera (1818480)" userId="S::1818480@student.uwtsd.ac.uk::440a4eed-a8ed-4a16-8905-6c43ff20be4b" providerId="AD" clId="Web-{0590F4D8-D174-704D-138D-CA54CB1A4D8F}" dt="2025-04-04T10:11:33.895" v="1028"/>
          <ac:spMkLst>
            <pc:docMk/>
            <pc:sldMk cId="109857222" sldId="256"/>
            <ac:spMk id="8" creationId="{9648C0E2-0160-0295-F0A9-061D3C2A7BAC}"/>
          </ac:spMkLst>
        </pc:spChg>
        <pc:spChg chg="add del mod">
          <ac:chgData name="Edilson Francisco De Olivera (1818480)" userId="S::1818480@student.uwtsd.ac.uk::440a4eed-a8ed-4a16-8905-6c43ff20be4b" providerId="AD" clId="Web-{0590F4D8-D174-704D-138D-CA54CB1A4D8F}" dt="2025-04-04T10:10:46.860" v="1024"/>
          <ac:spMkLst>
            <pc:docMk/>
            <pc:sldMk cId="109857222" sldId="256"/>
            <ac:spMk id="11" creationId="{3CC17327-DC48-A2BA-0D6E-090296D062E3}"/>
          </ac:spMkLst>
        </pc:spChg>
        <pc:picChg chg="add del mod">
          <ac:chgData name="Edilson Francisco De Olivera (1818480)" userId="S::1818480@student.uwtsd.ac.uk::440a4eed-a8ed-4a16-8905-6c43ff20be4b" providerId="AD" clId="Web-{0590F4D8-D174-704D-138D-CA54CB1A4D8F}" dt="2025-04-04T10:07:31.265" v="1003"/>
          <ac:picMkLst>
            <pc:docMk/>
            <pc:sldMk cId="109857222" sldId="256"/>
            <ac:picMk id="4" creationId="{976DD7B5-37D6-E236-AFCD-80C24A37F983}"/>
          </ac:picMkLst>
        </pc:picChg>
        <pc:picChg chg="add mod">
          <ac:chgData name="Edilson Francisco De Olivera (1818480)" userId="S::1818480@student.uwtsd.ac.uk::440a4eed-a8ed-4a16-8905-6c43ff20be4b" providerId="AD" clId="Web-{0590F4D8-D174-704D-138D-CA54CB1A4D8F}" dt="2025-04-04T10:06:48.292" v="999" actId="1076"/>
          <ac:picMkLst>
            <pc:docMk/>
            <pc:sldMk cId="109857222" sldId="256"/>
            <ac:picMk id="7" creationId="{F1474830-33F4-C058-C162-5D2CFEF2E7CA}"/>
          </ac:picMkLst>
        </pc:picChg>
        <pc:picChg chg="add mod">
          <ac:chgData name="Edilson Francisco De Olivera (1818480)" userId="S::1818480@student.uwtsd.ac.uk::440a4eed-a8ed-4a16-8905-6c43ff20be4b" providerId="AD" clId="Web-{0590F4D8-D174-704D-138D-CA54CB1A4D8F}" dt="2025-04-04T10:09:56.059" v="1017" actId="1076"/>
          <ac:picMkLst>
            <pc:docMk/>
            <pc:sldMk cId="109857222" sldId="256"/>
            <ac:picMk id="10" creationId="{191837FA-0FE1-309E-0B52-F7667B03BC4D}"/>
          </ac:picMkLst>
        </pc:picChg>
      </pc:sldChg>
    </pc:docChg>
  </pc:docChgLst>
  <pc:docChgLst>
    <pc:chgData name="Edilson Francisco De Olivera (1818480)" userId="S::1818480@student.uwtsd.ac.uk::440a4eed-a8ed-4a16-8905-6c43ff20be4b" providerId="AD" clId="Web-{CA8CB03E-427D-85C8-51F2-7C60FD7E3BAD}"/>
    <pc:docChg chg="modSld">
      <pc:chgData name="Edilson Francisco De Olivera (1818480)" userId="S::1818480@student.uwtsd.ac.uk::440a4eed-a8ed-4a16-8905-6c43ff20be4b" providerId="AD" clId="Web-{CA8CB03E-427D-85C8-51F2-7C60FD7E3BAD}" dt="2025-04-08T08:07:38.816" v="5" actId="1076"/>
      <pc:docMkLst>
        <pc:docMk/>
      </pc:docMkLst>
      <pc:sldChg chg="modSp">
        <pc:chgData name="Edilson Francisco De Olivera (1818480)" userId="S::1818480@student.uwtsd.ac.uk::440a4eed-a8ed-4a16-8905-6c43ff20be4b" providerId="AD" clId="Web-{CA8CB03E-427D-85C8-51F2-7C60FD7E3BAD}" dt="2025-04-08T08:07:38.816" v="5" actId="1076"/>
        <pc:sldMkLst>
          <pc:docMk/>
          <pc:sldMk cId="109857222" sldId="256"/>
        </pc:sldMkLst>
        <pc:spChg chg="mod">
          <ac:chgData name="Edilson Francisco De Olivera (1818480)" userId="S::1818480@student.uwtsd.ac.uk::440a4eed-a8ed-4a16-8905-6c43ff20be4b" providerId="AD" clId="Web-{CA8CB03E-427D-85C8-51F2-7C60FD7E3BAD}" dt="2025-04-08T08:07:38.785" v="4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dilson Francisco De Olivera (1818480)" userId="S::1818480@student.uwtsd.ac.uk::440a4eed-a8ed-4a16-8905-6c43ff20be4b" providerId="AD" clId="Web-{CA8CB03E-427D-85C8-51F2-7C60FD7E3BAD}" dt="2025-04-08T08:07:38.816" v="5" actId="1076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Edilson Francisco De Olivera (1818480)" userId="S::1818480@student.uwtsd.ac.uk::440a4eed-a8ed-4a16-8905-6c43ff20be4b" providerId="AD" clId="Web-{46229A8B-71FB-5B38-B6F8-6D3A1557A7A2}"/>
    <pc:docChg chg="modSld">
      <pc:chgData name="Edilson Francisco De Olivera (1818480)" userId="S::1818480@student.uwtsd.ac.uk::440a4eed-a8ed-4a16-8905-6c43ff20be4b" providerId="AD" clId="Web-{46229A8B-71FB-5B38-B6F8-6D3A1557A7A2}" dt="2025-04-08T09:47:06.042" v="613" actId="20577"/>
      <pc:docMkLst>
        <pc:docMk/>
      </pc:docMkLst>
      <pc:sldChg chg="addSp delSp modSp">
        <pc:chgData name="Edilson Francisco De Olivera (1818480)" userId="S::1818480@student.uwtsd.ac.uk::440a4eed-a8ed-4a16-8905-6c43ff20be4b" providerId="AD" clId="Web-{46229A8B-71FB-5B38-B6F8-6D3A1557A7A2}" dt="2025-04-08T09:47:06.042" v="613" actId="20577"/>
        <pc:sldMkLst>
          <pc:docMk/>
          <pc:sldMk cId="109857222" sldId="256"/>
        </pc:sldMkLst>
        <pc:spChg chg="mod">
          <ac:chgData name="Edilson Francisco De Olivera (1818480)" userId="S::1818480@student.uwtsd.ac.uk::440a4eed-a8ed-4a16-8905-6c43ff20be4b" providerId="AD" clId="Web-{46229A8B-71FB-5B38-B6F8-6D3A1557A7A2}" dt="2025-04-08T09:43:50.050" v="593" actId="20577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Edilson Francisco De Olivera (1818480)" userId="S::1818480@student.uwtsd.ac.uk::440a4eed-a8ed-4a16-8905-6c43ff20be4b" providerId="AD" clId="Web-{46229A8B-71FB-5B38-B6F8-6D3A1557A7A2}" dt="2025-04-08T09:41:02.403" v="561" actId="1410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dilson Francisco De Olivera (1818480)" userId="S::1818480@student.uwtsd.ac.uk::440a4eed-a8ed-4a16-8905-6c43ff20be4b" providerId="AD" clId="Web-{46229A8B-71FB-5B38-B6F8-6D3A1557A7A2}" dt="2025-04-08T09:03:38.957" v="9"/>
          <ac:spMkLst>
            <pc:docMk/>
            <pc:sldMk cId="109857222" sldId="256"/>
            <ac:spMk id="4" creationId="{75952DDE-1E4A-5DFE-CF27-0D3FA6237A55}"/>
          </ac:spMkLst>
        </pc:spChg>
        <pc:spChg chg="add del">
          <ac:chgData name="Edilson Francisco De Olivera (1818480)" userId="S::1818480@student.uwtsd.ac.uk::440a4eed-a8ed-4a16-8905-6c43ff20be4b" providerId="AD" clId="Web-{46229A8B-71FB-5B38-B6F8-6D3A1557A7A2}" dt="2025-04-08T09:04:11.114" v="11"/>
          <ac:spMkLst>
            <pc:docMk/>
            <pc:sldMk cId="109857222" sldId="256"/>
            <ac:spMk id="5" creationId="{5320DBEE-2B00-A06A-430D-5E94CB500CE4}"/>
          </ac:spMkLst>
        </pc:spChg>
        <pc:spChg chg="add del">
          <ac:chgData name="Edilson Francisco De Olivera (1818480)" userId="S::1818480@student.uwtsd.ac.uk::440a4eed-a8ed-4a16-8905-6c43ff20be4b" providerId="AD" clId="Web-{46229A8B-71FB-5B38-B6F8-6D3A1557A7A2}" dt="2025-04-08T09:04:19.442" v="13"/>
          <ac:spMkLst>
            <pc:docMk/>
            <pc:sldMk cId="109857222" sldId="256"/>
            <ac:spMk id="6" creationId="{56B9987F-6B0D-8FEC-C2A4-BF266985862D}"/>
          </ac:spMkLst>
        </pc:spChg>
        <pc:spChg chg="add mod">
          <ac:chgData name="Edilson Francisco De Olivera (1818480)" userId="S::1818480@student.uwtsd.ac.uk::440a4eed-a8ed-4a16-8905-6c43ff20be4b" providerId="AD" clId="Web-{46229A8B-71FB-5B38-B6F8-6D3A1557A7A2}" dt="2025-04-08T09:40:46.543" v="559" actId="1076"/>
          <ac:spMkLst>
            <pc:docMk/>
            <pc:sldMk cId="109857222" sldId="256"/>
            <ac:spMk id="8" creationId="{8D6A4C46-C758-F84A-BD56-5D32BA961D1B}"/>
          </ac:spMkLst>
        </pc:spChg>
        <pc:spChg chg="add mod">
          <ac:chgData name="Edilson Francisco De Olivera (1818480)" userId="S::1818480@student.uwtsd.ac.uk::440a4eed-a8ed-4a16-8905-6c43ff20be4b" providerId="AD" clId="Web-{46229A8B-71FB-5B38-B6F8-6D3A1557A7A2}" dt="2025-04-08T09:28:27.374" v="474" actId="20577"/>
          <ac:spMkLst>
            <pc:docMk/>
            <pc:sldMk cId="109857222" sldId="256"/>
            <ac:spMk id="9" creationId="{D2461AF8-7D08-1D31-C7EE-352EE0D942CA}"/>
          </ac:spMkLst>
        </pc:spChg>
        <pc:spChg chg="add mod">
          <ac:chgData name="Edilson Francisco De Olivera (1818480)" userId="S::1818480@student.uwtsd.ac.uk::440a4eed-a8ed-4a16-8905-6c43ff20be4b" providerId="AD" clId="Web-{46229A8B-71FB-5B38-B6F8-6D3A1557A7A2}" dt="2025-04-08T09:40:38.261" v="558" actId="20577"/>
          <ac:spMkLst>
            <pc:docMk/>
            <pc:sldMk cId="109857222" sldId="256"/>
            <ac:spMk id="11" creationId="{2742AB96-FEFA-44C2-17C4-A44EC56BDD8D}"/>
          </ac:spMkLst>
        </pc:spChg>
        <pc:spChg chg="add mod">
          <ac:chgData name="Edilson Francisco De Olivera (1818480)" userId="S::1818480@student.uwtsd.ac.uk::440a4eed-a8ed-4a16-8905-6c43ff20be4b" providerId="AD" clId="Web-{46229A8B-71FB-5B38-B6F8-6D3A1557A7A2}" dt="2025-04-08T09:47:06.042" v="613" actId="20577"/>
          <ac:spMkLst>
            <pc:docMk/>
            <pc:sldMk cId="109857222" sldId="256"/>
            <ac:spMk id="12" creationId="{5208850B-078C-880E-9953-0CBED269AD62}"/>
          </ac:spMkLst>
        </pc:spChg>
        <pc:spChg chg="add mod">
          <ac:chgData name="Edilson Francisco De Olivera (1818480)" userId="S::1818480@student.uwtsd.ac.uk::440a4eed-a8ed-4a16-8905-6c43ff20be4b" providerId="AD" clId="Web-{46229A8B-71FB-5B38-B6F8-6D3A1557A7A2}" dt="2025-04-08T09:41:41.561" v="564"/>
          <ac:spMkLst>
            <pc:docMk/>
            <pc:sldMk cId="109857222" sldId="256"/>
            <ac:spMk id="13" creationId="{1442B92A-27D2-1D19-CDB0-EB9E4662D443}"/>
          </ac:spMkLst>
        </pc:spChg>
        <pc:spChg chg="add mod">
          <ac:chgData name="Edilson Francisco De Olivera (1818480)" userId="S::1818480@student.uwtsd.ac.uk::440a4eed-a8ed-4a16-8905-6c43ff20be4b" providerId="AD" clId="Web-{46229A8B-71FB-5B38-B6F8-6D3A1557A7A2}" dt="2025-04-08T09:46:29.728" v="610"/>
          <ac:spMkLst>
            <pc:docMk/>
            <pc:sldMk cId="109857222" sldId="256"/>
            <ac:spMk id="14" creationId="{341D20E8-ED03-B153-3C5B-FE55D77B594E}"/>
          </ac:spMkLst>
        </pc:spChg>
        <pc:picChg chg="mod">
          <ac:chgData name="Edilson Francisco De Olivera (1818480)" userId="S::1818480@student.uwtsd.ac.uk::440a4eed-a8ed-4a16-8905-6c43ff20be4b" providerId="AD" clId="Web-{46229A8B-71FB-5B38-B6F8-6D3A1557A7A2}" dt="2025-04-08T09:32:22.977" v="496" actId="1076"/>
          <ac:picMkLst>
            <pc:docMk/>
            <pc:sldMk cId="109857222" sldId="256"/>
            <ac:picMk id="7" creationId="{F1474830-33F4-C058-C162-5D2CFEF2E7CA}"/>
          </ac:picMkLst>
        </pc:picChg>
        <pc:picChg chg="mod">
          <ac:chgData name="Edilson Francisco De Olivera (1818480)" userId="S::1818480@student.uwtsd.ac.uk::440a4eed-a8ed-4a16-8905-6c43ff20be4b" providerId="AD" clId="Web-{46229A8B-71FB-5B38-B6F8-6D3A1557A7A2}" dt="2025-04-08T09:32:25.961" v="497" actId="1076"/>
          <ac:picMkLst>
            <pc:docMk/>
            <pc:sldMk cId="109857222" sldId="256"/>
            <ac:picMk id="10" creationId="{191837FA-0FE1-309E-0B52-F7667B03BC4D}"/>
          </ac:picMkLst>
        </pc:picChg>
      </pc:sldChg>
    </pc:docChg>
  </pc:docChgLst>
  <pc:docChgLst>
    <pc:chgData name="Edilson Francisco De Olivera (1818480)" userId="440a4eed-a8ed-4a16-8905-6c43ff20be4b" providerId="ADAL" clId="{6BDBAB4E-7606-4655-8FB6-1BFD3CA8465B}"/>
    <pc:docChg chg="undo custSel modSld">
      <pc:chgData name="Edilson Francisco De Olivera (1818480)" userId="440a4eed-a8ed-4a16-8905-6c43ff20be4b" providerId="ADAL" clId="{6BDBAB4E-7606-4655-8FB6-1BFD3CA8465B}" dt="2025-04-04T10:22:58.054" v="23" actId="20577"/>
      <pc:docMkLst>
        <pc:docMk/>
      </pc:docMkLst>
      <pc:sldChg chg="modSp mod">
        <pc:chgData name="Edilson Francisco De Olivera (1818480)" userId="440a4eed-a8ed-4a16-8905-6c43ff20be4b" providerId="ADAL" clId="{6BDBAB4E-7606-4655-8FB6-1BFD3CA8465B}" dt="2025-04-04T10:22:58.054" v="23" actId="20577"/>
        <pc:sldMkLst>
          <pc:docMk/>
          <pc:sldMk cId="109857222" sldId="256"/>
        </pc:sldMkLst>
        <pc:spChg chg="mod">
          <ac:chgData name="Edilson Francisco De Olivera (1818480)" userId="440a4eed-a8ed-4a16-8905-6c43ff20be4b" providerId="ADAL" clId="{6BDBAB4E-7606-4655-8FB6-1BFD3CA8465B}" dt="2025-04-04T10:22:58.054" v="23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rospectpublishing.id/ojs/index.php/isra/article/view/304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ommons.wikimedia.org/wiki/Category:Microsoft_Word_logos" TargetMode="Externa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947" y="363"/>
            <a:ext cx="12193703" cy="1571117"/>
          </a:xfrm>
          <a:solidFill>
            <a:schemeClr val="tx2">
              <a:lumMod val="25000"/>
              <a:lumOff val="75000"/>
            </a:schemeClr>
          </a:solidFill>
          <a:ln>
            <a:solidFill>
              <a:schemeClr val="tx2">
                <a:lumMod val="90000"/>
                <a:lumOff val="10000"/>
              </a:schemeClr>
            </a:solidFill>
          </a:ln>
        </p:spPr>
        <p:txBody>
          <a:bodyPr>
            <a:normAutofit/>
          </a:bodyPr>
          <a:lstStyle/>
          <a:p>
            <a:br>
              <a:rPr lang="en-GB" sz="3200"/>
            </a:br>
            <a:endParaRPr lang="en-GB" sz="3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4819" y="1576154"/>
            <a:ext cx="12191999" cy="5285286"/>
          </a:xfrm>
          <a:solidFill>
            <a:schemeClr val="accent1">
              <a:lumMod val="20000"/>
              <a:lumOff val="80000"/>
            </a:schemeClr>
          </a:solidFill>
          <a:ln>
            <a:solidFill>
              <a:srgbClr val="4472C4"/>
            </a:solidFill>
          </a:ln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1600"/>
              <a:t> </a:t>
            </a:r>
          </a:p>
        </p:txBody>
      </p:sp>
      <p:pic>
        <p:nvPicPr>
          <p:cNvPr id="7" name="Picture 6" descr="A blue and white logo with white text&#10;&#10;AI-generated content may be incorrect.">
            <a:extLst>
              <a:ext uri="{FF2B5EF4-FFF2-40B4-BE49-F238E27FC236}">
                <a16:creationId xmlns:a16="http://schemas.microsoft.com/office/drawing/2014/main" id="{F1474830-33F4-C058-C162-5D2CFEF2E7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64954" y="2460976"/>
            <a:ext cx="1223574" cy="715857"/>
          </a:xfrm>
          <a:prstGeom prst="rect">
            <a:avLst/>
          </a:prstGeom>
        </p:spPr>
      </p:pic>
      <p:pic>
        <p:nvPicPr>
          <p:cNvPr id="10" name="Picture 9" descr="A blue and white logo&#10;&#10;AI-generated content may be incorrect.">
            <a:extLst>
              <a:ext uri="{FF2B5EF4-FFF2-40B4-BE49-F238E27FC236}">
                <a16:creationId xmlns:a16="http://schemas.microsoft.com/office/drawing/2014/main" id="{191837FA-0FE1-309E-0B52-F7667B03BC4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482411" y="2461690"/>
            <a:ext cx="890289" cy="7122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D6A4C46-C758-F84A-BD56-5D32BA961D1B}"/>
              </a:ext>
            </a:extLst>
          </p:cNvPr>
          <p:cNvSpPr txBox="1"/>
          <p:nvPr/>
        </p:nvSpPr>
        <p:spPr>
          <a:xfrm>
            <a:off x="4749574" y="1913334"/>
            <a:ext cx="2449417" cy="4264757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600"/>
              <a:t>Once initiate the sharing by clicking in the share button or icon after will open a sharing window or dialog box and could I choose a sharing method and share the information with a specific people by just enter the email addresses of the people that I want to share with. Also, can I (optionally),add a message ,and choose whether they can view or edit the file.</a:t>
            </a:r>
            <a:endParaRPr lang="en-US" sz="1600"/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endParaRPr lang="en-GB" sz="1600"/>
          </a:p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461AF8-7D08-1D31-C7EE-352EE0D942CA}"/>
              </a:ext>
            </a:extLst>
          </p:cNvPr>
          <p:cNvSpPr txBox="1"/>
          <p:nvPr/>
        </p:nvSpPr>
        <p:spPr>
          <a:xfrm>
            <a:off x="597472" y="1946313"/>
            <a:ext cx="2743199" cy="426475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600"/>
              <a:t>Basically, I'm going to need that open the OneDrive application or the website and I'm going to need to sign in my Microsoft account or University account. After I need select the file or folder and navigate to the file or folder that I want to share.</a:t>
            </a:r>
            <a:endParaRPr lang="en-US" sz="1600"/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600"/>
              <a:t>I can select the file or folder by clicking on it or havering over it and clicking in the share icon.</a:t>
            </a:r>
            <a:endParaRPr lang="en-US" sz="1600"/>
          </a:p>
          <a:p>
            <a:pPr algn="l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42AB96-FEFA-44C2-17C4-A44EC56BDD8D}"/>
              </a:ext>
            </a:extLst>
          </p:cNvPr>
          <p:cNvSpPr txBox="1"/>
          <p:nvPr/>
        </p:nvSpPr>
        <p:spPr>
          <a:xfrm>
            <a:off x="8672523" y="1715586"/>
            <a:ext cx="3100401" cy="46540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600"/>
              <a:t>To generate a line, I can click on "get a link" or similar option, after choose the access of the permissions ( view only or edit ),and copy the generate link and share with others. I can also manage who has the access to the shared files or folders , change permissions or stop sharing at any time, going to the share tab in OneDrive and click on the shared item to manage permissions. </a:t>
            </a:r>
            <a:endParaRPr lang="en-US" sz="1600"/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 sz="1600"/>
              <a:t>At the same time, I can stop share by clicking on the shared item and selecting stop sharing. </a:t>
            </a:r>
            <a:endParaRPr lang="en-US" sz="16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08850B-078C-880E-9953-0CBED269AD62}"/>
              </a:ext>
            </a:extLst>
          </p:cNvPr>
          <p:cNvSpPr txBox="1"/>
          <p:nvPr/>
        </p:nvSpPr>
        <p:spPr>
          <a:xfrm>
            <a:off x="3880184" y="1203157"/>
            <a:ext cx="3936330" cy="369332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How to share the file via OneDrive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42B92A-27D2-1D19-CDB0-EB9E4662D443}"/>
              </a:ext>
            </a:extLst>
          </p:cNvPr>
          <p:cNvSpPr txBox="1"/>
          <p:nvPr/>
        </p:nvSpPr>
        <p:spPr>
          <a:xfrm>
            <a:off x="2296021" y="6206288"/>
            <a:ext cx="6372730" cy="665247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1600"/>
              <a:t>Reference : Set up OneDrive file storage and sharing Microsoft 365 </a:t>
            </a:r>
            <a:endParaRPr lang="en-US" sz="160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1600"/>
              <a:t>admi : ( 22 March/2024).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1D20E8-ED03-B153-3C5B-FE55D77B594E}"/>
              </a:ext>
            </a:extLst>
          </p:cNvPr>
          <p:cNvSpPr txBox="1"/>
          <p:nvPr/>
        </p:nvSpPr>
        <p:spPr>
          <a:xfrm>
            <a:off x="4281236" y="-1"/>
            <a:ext cx="2913647" cy="120032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latin typeface="Aptos Display"/>
              </a:rPr>
              <a:t>Microsoft Word</a:t>
            </a:r>
            <a:br>
              <a:rPr lang="en-GB">
                <a:latin typeface="Aptos Display"/>
              </a:rPr>
            </a:br>
            <a:r>
              <a:rPr lang="en-GB">
                <a:latin typeface="Aptos Display"/>
              </a:rPr>
              <a:t>Edilson Francisco De Oliveira</a:t>
            </a:r>
            <a:br>
              <a:rPr lang="en-GB">
                <a:latin typeface="Aptos Display"/>
              </a:rPr>
            </a:br>
            <a:r>
              <a:rPr lang="en-GB">
                <a:latin typeface="Aptos Display"/>
              </a:rPr>
              <a:t>1818480</a:t>
            </a:r>
            <a:br>
              <a:rPr lang="en-GB">
                <a:latin typeface="Aptos Display"/>
              </a:rPr>
            </a:br>
            <a:r>
              <a:rPr lang="en-GB">
                <a:latin typeface="Aptos Display"/>
              </a:rPr>
              <a:t>Lecturer : Kazeen Oseni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2025-04-04T08:20:42Z</dcterms:created>
  <dcterms:modified xsi:type="dcterms:W3CDTF">2025-04-08T09:48:03Z</dcterms:modified>
</cp:coreProperties>
</file>