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4"/>
  </p:sldMasterIdLst>
  <p:sldIdLst>
    <p:sldId id="256" r:id="rId5"/>
    <p:sldId id="257" r:id="rId6"/>
    <p:sldId id="258" r:id="rId7"/>
    <p:sldId id="263" r:id="rId8"/>
    <p:sldId id="259" r:id="rId9"/>
    <p:sldId id="260" r:id="rId10"/>
    <p:sldId id="262" r:id="rId11"/>
    <p:sldId id="264" r:id="rId12"/>
    <p:sldId id="2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Burson (1909238)" userId="61adb955-73a0-4f0e-92de-eecb64f13d23" providerId="ADAL" clId="{A270B336-2C9B-447B-A282-9A70B79C852F}"/>
    <pc:docChg chg="modSld">
      <pc:chgData name="Andrea Burson (1909238)" userId="61adb955-73a0-4f0e-92de-eecb64f13d23" providerId="ADAL" clId="{A270B336-2C9B-447B-A282-9A70B79C852F}" dt="2020-01-20T19:45:50.552" v="2" actId="20577"/>
      <pc:docMkLst>
        <pc:docMk/>
      </pc:docMkLst>
      <pc:sldChg chg="modSp">
        <pc:chgData name="Andrea Burson (1909238)" userId="61adb955-73a0-4f0e-92de-eecb64f13d23" providerId="ADAL" clId="{A270B336-2C9B-447B-A282-9A70B79C852F}" dt="2020-01-20T19:45:50.552" v="2" actId="20577"/>
        <pc:sldMkLst>
          <pc:docMk/>
          <pc:sldMk cId="1180274062" sldId="259"/>
        </pc:sldMkLst>
        <pc:spChg chg="mod">
          <ac:chgData name="Andrea Burson (1909238)" userId="61adb955-73a0-4f0e-92de-eecb64f13d23" providerId="ADAL" clId="{A270B336-2C9B-447B-A282-9A70B79C852F}" dt="2020-01-20T19:45:50.552" v="2" actId="20577"/>
          <ac:spMkLst>
            <pc:docMk/>
            <pc:sldMk cId="1180274062" sldId="259"/>
            <ac:spMk id="3" creationId="{C46C6569-AFF9-46FC-B3CB-439B9997F61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18.png"/><Relationship Id="rId6" Type="http://schemas.openxmlformats.org/officeDocument/2006/relationships/image" Target="../media/image11.svg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2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26.svg"/><Relationship Id="rId1" Type="http://schemas.openxmlformats.org/officeDocument/2006/relationships/image" Target="../media/image35.png"/><Relationship Id="rId6" Type="http://schemas.openxmlformats.org/officeDocument/2006/relationships/image" Target="../media/image30.svg"/><Relationship Id="rId5" Type="http://schemas.openxmlformats.org/officeDocument/2006/relationships/image" Target="../media/image37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683C0A-495F-4947-9FCD-9F34615E676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740664B-E76B-4BDB-94A2-88E02EC2E1B9}">
      <dgm:prSet/>
      <dgm:spPr/>
      <dgm:t>
        <a:bodyPr/>
        <a:lstStyle/>
        <a:p>
          <a:r>
            <a:rPr lang="en-GB"/>
            <a:t>Demonstrate you’ve read widely on the subject</a:t>
          </a:r>
          <a:endParaRPr lang="en-US"/>
        </a:p>
      </dgm:t>
    </dgm:pt>
    <dgm:pt modelId="{A3777A53-E9DC-4A02-97AC-BC0C7F2D16BD}" type="parTrans" cxnId="{9C17CC84-28A0-45F9-AFAB-32AC2E81BC9C}">
      <dgm:prSet/>
      <dgm:spPr/>
      <dgm:t>
        <a:bodyPr/>
        <a:lstStyle/>
        <a:p>
          <a:endParaRPr lang="en-US"/>
        </a:p>
      </dgm:t>
    </dgm:pt>
    <dgm:pt modelId="{F118FC38-7D3E-4211-8052-E843B874C391}" type="sibTrans" cxnId="{9C17CC84-28A0-45F9-AFAB-32AC2E81BC9C}">
      <dgm:prSet/>
      <dgm:spPr/>
      <dgm:t>
        <a:bodyPr/>
        <a:lstStyle/>
        <a:p>
          <a:endParaRPr lang="en-US"/>
        </a:p>
      </dgm:t>
    </dgm:pt>
    <dgm:pt modelId="{2FEBF0D6-C538-4E43-A3DE-0FFB72F31D2B}">
      <dgm:prSet/>
      <dgm:spPr/>
      <dgm:t>
        <a:bodyPr/>
        <a:lstStyle/>
        <a:p>
          <a:r>
            <a:rPr lang="en-GB"/>
            <a:t>Show evidence for research</a:t>
          </a:r>
          <a:endParaRPr lang="en-US"/>
        </a:p>
      </dgm:t>
    </dgm:pt>
    <dgm:pt modelId="{B85A7C04-10A3-4E89-8099-7CFC412F86E3}" type="parTrans" cxnId="{9173F848-C74B-4556-BF9F-F6C0C4C2B621}">
      <dgm:prSet/>
      <dgm:spPr/>
      <dgm:t>
        <a:bodyPr/>
        <a:lstStyle/>
        <a:p>
          <a:endParaRPr lang="en-US"/>
        </a:p>
      </dgm:t>
    </dgm:pt>
    <dgm:pt modelId="{4DAD1255-5C21-4C3A-B939-049744282FB9}" type="sibTrans" cxnId="{9173F848-C74B-4556-BF9F-F6C0C4C2B621}">
      <dgm:prSet/>
      <dgm:spPr/>
      <dgm:t>
        <a:bodyPr/>
        <a:lstStyle/>
        <a:p>
          <a:endParaRPr lang="en-US"/>
        </a:p>
      </dgm:t>
    </dgm:pt>
    <dgm:pt modelId="{68E229A0-6ECC-4D80-8CE0-2CB40D3C72AA}">
      <dgm:prSet/>
      <dgm:spPr/>
      <dgm:t>
        <a:bodyPr/>
        <a:lstStyle/>
        <a:p>
          <a:r>
            <a:rPr lang="en-GB"/>
            <a:t>Enable the reader to locate the original material used</a:t>
          </a:r>
          <a:endParaRPr lang="en-US"/>
        </a:p>
      </dgm:t>
    </dgm:pt>
    <dgm:pt modelId="{CE8DCDF9-C9DB-4A27-9C80-8AB6666526EE}" type="parTrans" cxnId="{585CD940-0019-487E-AF08-E6D9694DD504}">
      <dgm:prSet/>
      <dgm:spPr/>
      <dgm:t>
        <a:bodyPr/>
        <a:lstStyle/>
        <a:p>
          <a:endParaRPr lang="en-US"/>
        </a:p>
      </dgm:t>
    </dgm:pt>
    <dgm:pt modelId="{C5AB8DB1-F9A5-4574-8834-2ACC01732B60}" type="sibTrans" cxnId="{585CD940-0019-487E-AF08-E6D9694DD504}">
      <dgm:prSet/>
      <dgm:spPr/>
      <dgm:t>
        <a:bodyPr/>
        <a:lstStyle/>
        <a:p>
          <a:endParaRPr lang="en-US"/>
        </a:p>
      </dgm:t>
    </dgm:pt>
    <dgm:pt modelId="{EDACFE0E-59DA-4533-B2EF-92556D4D661D}">
      <dgm:prSet/>
      <dgm:spPr/>
      <dgm:t>
        <a:bodyPr/>
        <a:lstStyle/>
        <a:p>
          <a:r>
            <a:rPr lang="en-GB"/>
            <a:t>Achieve a better mark or grade </a:t>
          </a:r>
          <a:endParaRPr lang="en-US"/>
        </a:p>
      </dgm:t>
    </dgm:pt>
    <dgm:pt modelId="{6F8113C9-E542-4D21-BF74-C11030E964A7}" type="parTrans" cxnId="{3B36D6B6-E887-4855-A5F6-C51A0EBD493E}">
      <dgm:prSet/>
      <dgm:spPr/>
      <dgm:t>
        <a:bodyPr/>
        <a:lstStyle/>
        <a:p>
          <a:endParaRPr lang="en-US"/>
        </a:p>
      </dgm:t>
    </dgm:pt>
    <dgm:pt modelId="{460114F7-0E82-4173-98F1-9F0E8611A44B}" type="sibTrans" cxnId="{3B36D6B6-E887-4855-A5F6-C51A0EBD493E}">
      <dgm:prSet/>
      <dgm:spPr/>
      <dgm:t>
        <a:bodyPr/>
        <a:lstStyle/>
        <a:p>
          <a:endParaRPr lang="en-US"/>
        </a:p>
      </dgm:t>
    </dgm:pt>
    <dgm:pt modelId="{F0B0F397-12A3-4946-BB16-FD43107C826B}">
      <dgm:prSet/>
      <dgm:spPr/>
      <dgm:t>
        <a:bodyPr/>
        <a:lstStyle/>
        <a:p>
          <a:r>
            <a:rPr lang="en-GB"/>
            <a:t>Avoid plagiarism</a:t>
          </a:r>
          <a:endParaRPr lang="en-US"/>
        </a:p>
      </dgm:t>
    </dgm:pt>
    <dgm:pt modelId="{D36439CB-9A30-4CF4-9F1E-BD8EBEFBCFDC}" type="parTrans" cxnId="{B36B2A40-5937-4353-86D9-1ACDFF372CAA}">
      <dgm:prSet/>
      <dgm:spPr/>
      <dgm:t>
        <a:bodyPr/>
        <a:lstStyle/>
        <a:p>
          <a:endParaRPr lang="en-US"/>
        </a:p>
      </dgm:t>
    </dgm:pt>
    <dgm:pt modelId="{D5F78981-DA3A-4313-85DF-CE3A2A7DBFAE}" type="sibTrans" cxnId="{B36B2A40-5937-4353-86D9-1ACDFF372CAA}">
      <dgm:prSet/>
      <dgm:spPr/>
      <dgm:t>
        <a:bodyPr/>
        <a:lstStyle/>
        <a:p>
          <a:endParaRPr lang="en-US"/>
        </a:p>
      </dgm:t>
    </dgm:pt>
    <dgm:pt modelId="{FA5705AD-988B-4EBF-A8BB-C5269A5FA69D}">
      <dgm:prSet/>
      <dgm:spPr/>
      <dgm:t>
        <a:bodyPr/>
        <a:lstStyle/>
        <a:p>
          <a:r>
            <a:rPr lang="en-GB"/>
            <a:t>(Pears,R. and Shields,G. 2019, p.1)</a:t>
          </a:r>
          <a:endParaRPr lang="en-US"/>
        </a:p>
      </dgm:t>
    </dgm:pt>
    <dgm:pt modelId="{A64FBACC-52F8-4440-8C45-EA8EA38BD968}" type="parTrans" cxnId="{F6E5C20C-AF02-4EB0-BE08-CC60D9B983C0}">
      <dgm:prSet/>
      <dgm:spPr/>
      <dgm:t>
        <a:bodyPr/>
        <a:lstStyle/>
        <a:p>
          <a:endParaRPr lang="en-US"/>
        </a:p>
      </dgm:t>
    </dgm:pt>
    <dgm:pt modelId="{A63C17E0-CD0F-4CE6-A03F-DB08D9FFF47D}" type="sibTrans" cxnId="{F6E5C20C-AF02-4EB0-BE08-CC60D9B983C0}">
      <dgm:prSet/>
      <dgm:spPr/>
      <dgm:t>
        <a:bodyPr/>
        <a:lstStyle/>
        <a:p>
          <a:endParaRPr lang="en-US"/>
        </a:p>
      </dgm:t>
    </dgm:pt>
    <dgm:pt modelId="{9A485E53-182C-47D7-B16D-A5F7BBEA254F}" type="pres">
      <dgm:prSet presAssocID="{20683C0A-495F-4947-9FCD-9F34615E6767}" presName="root" presStyleCnt="0">
        <dgm:presLayoutVars>
          <dgm:dir/>
          <dgm:resizeHandles val="exact"/>
        </dgm:presLayoutVars>
      </dgm:prSet>
      <dgm:spPr/>
    </dgm:pt>
    <dgm:pt modelId="{54BBC578-9988-461A-8CE9-74E610C30E3C}" type="pres">
      <dgm:prSet presAssocID="{9740664B-E76B-4BDB-94A2-88E02EC2E1B9}" presName="compNode" presStyleCnt="0"/>
      <dgm:spPr/>
    </dgm:pt>
    <dgm:pt modelId="{5F0EA23A-ACED-47EB-931A-9F703F2E1913}" type="pres">
      <dgm:prSet presAssocID="{9740664B-E76B-4BDB-94A2-88E02EC2E1B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EC6CE64-8DCF-4625-AC84-54F2CA1AA9AC}" type="pres">
      <dgm:prSet presAssocID="{9740664B-E76B-4BDB-94A2-88E02EC2E1B9}" presName="spaceRect" presStyleCnt="0"/>
      <dgm:spPr/>
    </dgm:pt>
    <dgm:pt modelId="{1E73BF08-1861-41F7-AF6F-19240642C1F9}" type="pres">
      <dgm:prSet presAssocID="{9740664B-E76B-4BDB-94A2-88E02EC2E1B9}" presName="textRect" presStyleLbl="revTx" presStyleIdx="0" presStyleCnt="6">
        <dgm:presLayoutVars>
          <dgm:chMax val="1"/>
          <dgm:chPref val="1"/>
        </dgm:presLayoutVars>
      </dgm:prSet>
      <dgm:spPr/>
    </dgm:pt>
    <dgm:pt modelId="{E593A299-6E6A-4FAA-86FC-36087C1F4104}" type="pres">
      <dgm:prSet presAssocID="{F118FC38-7D3E-4211-8052-E843B874C391}" presName="sibTrans" presStyleCnt="0"/>
      <dgm:spPr/>
    </dgm:pt>
    <dgm:pt modelId="{B738D997-C993-4934-BCB8-A6F102611057}" type="pres">
      <dgm:prSet presAssocID="{2FEBF0D6-C538-4E43-A3DE-0FFB72F31D2B}" presName="compNode" presStyleCnt="0"/>
      <dgm:spPr/>
    </dgm:pt>
    <dgm:pt modelId="{21A85FBD-76B6-4E08-A381-4CC45C615F48}" type="pres">
      <dgm:prSet presAssocID="{2FEBF0D6-C538-4E43-A3DE-0FFB72F31D2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9979A3D-A739-421D-8AD2-B80D3301BE8E}" type="pres">
      <dgm:prSet presAssocID="{2FEBF0D6-C538-4E43-A3DE-0FFB72F31D2B}" presName="spaceRect" presStyleCnt="0"/>
      <dgm:spPr/>
    </dgm:pt>
    <dgm:pt modelId="{A92269CC-A393-4D7E-AC75-D2F04E52B8FF}" type="pres">
      <dgm:prSet presAssocID="{2FEBF0D6-C538-4E43-A3DE-0FFB72F31D2B}" presName="textRect" presStyleLbl="revTx" presStyleIdx="1" presStyleCnt="6">
        <dgm:presLayoutVars>
          <dgm:chMax val="1"/>
          <dgm:chPref val="1"/>
        </dgm:presLayoutVars>
      </dgm:prSet>
      <dgm:spPr/>
    </dgm:pt>
    <dgm:pt modelId="{9A8FCC69-1C9B-4FE8-8463-F4983FF67EA2}" type="pres">
      <dgm:prSet presAssocID="{4DAD1255-5C21-4C3A-B939-049744282FB9}" presName="sibTrans" presStyleCnt="0"/>
      <dgm:spPr/>
    </dgm:pt>
    <dgm:pt modelId="{60800705-FC31-49B2-B0FB-B0E17B354B4B}" type="pres">
      <dgm:prSet presAssocID="{68E229A0-6ECC-4D80-8CE0-2CB40D3C72AA}" presName="compNode" presStyleCnt="0"/>
      <dgm:spPr/>
    </dgm:pt>
    <dgm:pt modelId="{E6EE3452-3849-4118-8BF8-1930987D3DFE}" type="pres">
      <dgm:prSet presAssocID="{68E229A0-6ECC-4D80-8CE0-2CB40D3C72A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53C0CBA2-99E5-463C-9303-EF0791A2B1AE}" type="pres">
      <dgm:prSet presAssocID="{68E229A0-6ECC-4D80-8CE0-2CB40D3C72AA}" presName="spaceRect" presStyleCnt="0"/>
      <dgm:spPr/>
    </dgm:pt>
    <dgm:pt modelId="{A180161D-0864-4EE8-A4F9-66C9961B58A8}" type="pres">
      <dgm:prSet presAssocID="{68E229A0-6ECC-4D80-8CE0-2CB40D3C72AA}" presName="textRect" presStyleLbl="revTx" presStyleIdx="2" presStyleCnt="6">
        <dgm:presLayoutVars>
          <dgm:chMax val="1"/>
          <dgm:chPref val="1"/>
        </dgm:presLayoutVars>
      </dgm:prSet>
      <dgm:spPr/>
    </dgm:pt>
    <dgm:pt modelId="{1224B25B-070F-4B92-B666-92FF41F60978}" type="pres">
      <dgm:prSet presAssocID="{C5AB8DB1-F9A5-4574-8834-2ACC01732B60}" presName="sibTrans" presStyleCnt="0"/>
      <dgm:spPr/>
    </dgm:pt>
    <dgm:pt modelId="{DC504064-DBB3-4813-88C0-BDE50553730A}" type="pres">
      <dgm:prSet presAssocID="{EDACFE0E-59DA-4533-B2EF-92556D4D661D}" presName="compNode" presStyleCnt="0"/>
      <dgm:spPr/>
    </dgm:pt>
    <dgm:pt modelId="{061DBBBD-A4AE-4F26-9139-329D22CAA32C}" type="pres">
      <dgm:prSet presAssocID="{EDACFE0E-59DA-4533-B2EF-92556D4D661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E5A5DF0-C52C-41C4-A129-26EA1743773E}" type="pres">
      <dgm:prSet presAssocID="{EDACFE0E-59DA-4533-B2EF-92556D4D661D}" presName="spaceRect" presStyleCnt="0"/>
      <dgm:spPr/>
    </dgm:pt>
    <dgm:pt modelId="{9659946C-C0D1-4F33-8E5B-4D421BA89003}" type="pres">
      <dgm:prSet presAssocID="{EDACFE0E-59DA-4533-B2EF-92556D4D661D}" presName="textRect" presStyleLbl="revTx" presStyleIdx="3" presStyleCnt="6">
        <dgm:presLayoutVars>
          <dgm:chMax val="1"/>
          <dgm:chPref val="1"/>
        </dgm:presLayoutVars>
      </dgm:prSet>
      <dgm:spPr/>
    </dgm:pt>
    <dgm:pt modelId="{A81BCF59-3BD1-4D56-A1CB-DF68BA87C92F}" type="pres">
      <dgm:prSet presAssocID="{460114F7-0E82-4173-98F1-9F0E8611A44B}" presName="sibTrans" presStyleCnt="0"/>
      <dgm:spPr/>
    </dgm:pt>
    <dgm:pt modelId="{557262F3-A0FA-4F20-9086-63C9BD2783D7}" type="pres">
      <dgm:prSet presAssocID="{F0B0F397-12A3-4946-BB16-FD43107C826B}" presName="compNode" presStyleCnt="0"/>
      <dgm:spPr/>
    </dgm:pt>
    <dgm:pt modelId="{A9B43523-A811-4096-B3DC-3913A1928C04}" type="pres">
      <dgm:prSet presAssocID="{F0B0F397-12A3-4946-BB16-FD43107C826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1B452C6-9A35-4772-A188-AF6B78C65B66}" type="pres">
      <dgm:prSet presAssocID="{F0B0F397-12A3-4946-BB16-FD43107C826B}" presName="spaceRect" presStyleCnt="0"/>
      <dgm:spPr/>
    </dgm:pt>
    <dgm:pt modelId="{15B6E728-6756-40FD-BC99-EAD8CE3CCF16}" type="pres">
      <dgm:prSet presAssocID="{F0B0F397-12A3-4946-BB16-FD43107C826B}" presName="textRect" presStyleLbl="revTx" presStyleIdx="4" presStyleCnt="6">
        <dgm:presLayoutVars>
          <dgm:chMax val="1"/>
          <dgm:chPref val="1"/>
        </dgm:presLayoutVars>
      </dgm:prSet>
      <dgm:spPr/>
    </dgm:pt>
    <dgm:pt modelId="{597A870A-AEC3-448E-8B74-84188CFD250E}" type="pres">
      <dgm:prSet presAssocID="{D5F78981-DA3A-4313-85DF-CE3A2A7DBFAE}" presName="sibTrans" presStyleCnt="0"/>
      <dgm:spPr/>
    </dgm:pt>
    <dgm:pt modelId="{A927F151-89CE-4FB6-A351-8A1D21D6BABD}" type="pres">
      <dgm:prSet presAssocID="{FA5705AD-988B-4EBF-A8BB-C5269A5FA69D}" presName="compNode" presStyleCnt="0"/>
      <dgm:spPr/>
    </dgm:pt>
    <dgm:pt modelId="{115636E9-A373-484F-A298-1C3EE100BFB2}" type="pres">
      <dgm:prSet presAssocID="{FA5705AD-988B-4EBF-A8BB-C5269A5FA69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DF42245D-E07F-49CC-B043-B32ACED07DC9}" type="pres">
      <dgm:prSet presAssocID="{FA5705AD-988B-4EBF-A8BB-C5269A5FA69D}" presName="spaceRect" presStyleCnt="0"/>
      <dgm:spPr/>
    </dgm:pt>
    <dgm:pt modelId="{BED9201B-1379-4B3C-8DD4-4FCFB5C891F7}" type="pres">
      <dgm:prSet presAssocID="{FA5705AD-988B-4EBF-A8BB-C5269A5FA69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F6E5C20C-AF02-4EB0-BE08-CC60D9B983C0}" srcId="{20683C0A-495F-4947-9FCD-9F34615E6767}" destId="{FA5705AD-988B-4EBF-A8BB-C5269A5FA69D}" srcOrd="5" destOrd="0" parTransId="{A64FBACC-52F8-4440-8C45-EA8EA38BD968}" sibTransId="{A63C17E0-CD0F-4CE6-A03F-DB08D9FFF47D}"/>
    <dgm:cxn modelId="{E18BBC0D-07B9-405F-ACE7-80C99DE4693E}" type="presOf" srcId="{68E229A0-6ECC-4D80-8CE0-2CB40D3C72AA}" destId="{A180161D-0864-4EE8-A4F9-66C9961B58A8}" srcOrd="0" destOrd="0" presId="urn:microsoft.com/office/officeart/2018/2/layout/IconLabelList"/>
    <dgm:cxn modelId="{53606833-BC09-48E5-BC3B-C276EE445610}" type="presOf" srcId="{2FEBF0D6-C538-4E43-A3DE-0FFB72F31D2B}" destId="{A92269CC-A393-4D7E-AC75-D2F04E52B8FF}" srcOrd="0" destOrd="0" presId="urn:microsoft.com/office/officeart/2018/2/layout/IconLabelList"/>
    <dgm:cxn modelId="{B36B2A40-5937-4353-86D9-1ACDFF372CAA}" srcId="{20683C0A-495F-4947-9FCD-9F34615E6767}" destId="{F0B0F397-12A3-4946-BB16-FD43107C826B}" srcOrd="4" destOrd="0" parTransId="{D36439CB-9A30-4CF4-9F1E-BD8EBEFBCFDC}" sibTransId="{D5F78981-DA3A-4313-85DF-CE3A2A7DBFAE}"/>
    <dgm:cxn modelId="{585CD940-0019-487E-AF08-E6D9694DD504}" srcId="{20683C0A-495F-4947-9FCD-9F34615E6767}" destId="{68E229A0-6ECC-4D80-8CE0-2CB40D3C72AA}" srcOrd="2" destOrd="0" parTransId="{CE8DCDF9-C9DB-4A27-9C80-8AB6666526EE}" sibTransId="{C5AB8DB1-F9A5-4574-8834-2ACC01732B60}"/>
    <dgm:cxn modelId="{01DAE142-823F-4599-9EB7-13CA631334DA}" type="presOf" srcId="{9740664B-E76B-4BDB-94A2-88E02EC2E1B9}" destId="{1E73BF08-1861-41F7-AF6F-19240642C1F9}" srcOrd="0" destOrd="0" presId="urn:microsoft.com/office/officeart/2018/2/layout/IconLabelList"/>
    <dgm:cxn modelId="{D6AE1668-D96C-4AD2-90D3-0EB1F7D7AE01}" type="presOf" srcId="{F0B0F397-12A3-4946-BB16-FD43107C826B}" destId="{15B6E728-6756-40FD-BC99-EAD8CE3CCF16}" srcOrd="0" destOrd="0" presId="urn:microsoft.com/office/officeart/2018/2/layout/IconLabelList"/>
    <dgm:cxn modelId="{9173F848-C74B-4556-BF9F-F6C0C4C2B621}" srcId="{20683C0A-495F-4947-9FCD-9F34615E6767}" destId="{2FEBF0D6-C538-4E43-A3DE-0FFB72F31D2B}" srcOrd="1" destOrd="0" parTransId="{B85A7C04-10A3-4E89-8099-7CFC412F86E3}" sibTransId="{4DAD1255-5C21-4C3A-B939-049744282FB9}"/>
    <dgm:cxn modelId="{4EF1866C-358F-4EED-8894-DB0E84524D1B}" type="presOf" srcId="{FA5705AD-988B-4EBF-A8BB-C5269A5FA69D}" destId="{BED9201B-1379-4B3C-8DD4-4FCFB5C891F7}" srcOrd="0" destOrd="0" presId="urn:microsoft.com/office/officeart/2018/2/layout/IconLabelList"/>
    <dgm:cxn modelId="{9C17CC84-28A0-45F9-AFAB-32AC2E81BC9C}" srcId="{20683C0A-495F-4947-9FCD-9F34615E6767}" destId="{9740664B-E76B-4BDB-94A2-88E02EC2E1B9}" srcOrd="0" destOrd="0" parTransId="{A3777A53-E9DC-4A02-97AC-BC0C7F2D16BD}" sibTransId="{F118FC38-7D3E-4211-8052-E843B874C391}"/>
    <dgm:cxn modelId="{F69361A1-827D-46CD-9E3F-E12A662A8218}" type="presOf" srcId="{EDACFE0E-59DA-4533-B2EF-92556D4D661D}" destId="{9659946C-C0D1-4F33-8E5B-4D421BA89003}" srcOrd="0" destOrd="0" presId="urn:microsoft.com/office/officeart/2018/2/layout/IconLabelList"/>
    <dgm:cxn modelId="{F8E42FA5-C114-48A8-A909-A810F6963B45}" type="presOf" srcId="{20683C0A-495F-4947-9FCD-9F34615E6767}" destId="{9A485E53-182C-47D7-B16D-A5F7BBEA254F}" srcOrd="0" destOrd="0" presId="urn:microsoft.com/office/officeart/2018/2/layout/IconLabelList"/>
    <dgm:cxn modelId="{3B36D6B6-E887-4855-A5F6-C51A0EBD493E}" srcId="{20683C0A-495F-4947-9FCD-9F34615E6767}" destId="{EDACFE0E-59DA-4533-B2EF-92556D4D661D}" srcOrd="3" destOrd="0" parTransId="{6F8113C9-E542-4D21-BF74-C11030E964A7}" sibTransId="{460114F7-0E82-4173-98F1-9F0E8611A44B}"/>
    <dgm:cxn modelId="{792841B2-6748-4EE9-8071-7B32161A8538}" type="presParOf" srcId="{9A485E53-182C-47D7-B16D-A5F7BBEA254F}" destId="{54BBC578-9988-461A-8CE9-74E610C30E3C}" srcOrd="0" destOrd="0" presId="urn:microsoft.com/office/officeart/2018/2/layout/IconLabelList"/>
    <dgm:cxn modelId="{3CD62C1C-13E8-4351-925F-E6FE95AAA6C5}" type="presParOf" srcId="{54BBC578-9988-461A-8CE9-74E610C30E3C}" destId="{5F0EA23A-ACED-47EB-931A-9F703F2E1913}" srcOrd="0" destOrd="0" presId="urn:microsoft.com/office/officeart/2018/2/layout/IconLabelList"/>
    <dgm:cxn modelId="{3E5B2200-F2C2-454F-8E64-B0E5994F8D27}" type="presParOf" srcId="{54BBC578-9988-461A-8CE9-74E610C30E3C}" destId="{8EC6CE64-8DCF-4625-AC84-54F2CA1AA9AC}" srcOrd="1" destOrd="0" presId="urn:microsoft.com/office/officeart/2018/2/layout/IconLabelList"/>
    <dgm:cxn modelId="{2E543EA8-7315-434A-8B35-7EA52D4D07ED}" type="presParOf" srcId="{54BBC578-9988-461A-8CE9-74E610C30E3C}" destId="{1E73BF08-1861-41F7-AF6F-19240642C1F9}" srcOrd="2" destOrd="0" presId="urn:microsoft.com/office/officeart/2018/2/layout/IconLabelList"/>
    <dgm:cxn modelId="{5F950EBD-C4B8-4E3D-9EC1-BCB5C6683A29}" type="presParOf" srcId="{9A485E53-182C-47D7-B16D-A5F7BBEA254F}" destId="{E593A299-6E6A-4FAA-86FC-36087C1F4104}" srcOrd="1" destOrd="0" presId="urn:microsoft.com/office/officeart/2018/2/layout/IconLabelList"/>
    <dgm:cxn modelId="{8C392D5F-F7A7-43A1-A4F1-0668DF53F1F0}" type="presParOf" srcId="{9A485E53-182C-47D7-B16D-A5F7BBEA254F}" destId="{B738D997-C993-4934-BCB8-A6F102611057}" srcOrd="2" destOrd="0" presId="urn:microsoft.com/office/officeart/2018/2/layout/IconLabelList"/>
    <dgm:cxn modelId="{573DC972-4C04-4D80-85E4-97F6704E80EE}" type="presParOf" srcId="{B738D997-C993-4934-BCB8-A6F102611057}" destId="{21A85FBD-76B6-4E08-A381-4CC45C615F48}" srcOrd="0" destOrd="0" presId="urn:microsoft.com/office/officeart/2018/2/layout/IconLabelList"/>
    <dgm:cxn modelId="{432AD8F2-EB67-41FD-A6A4-89B6CA1AF2E7}" type="presParOf" srcId="{B738D997-C993-4934-BCB8-A6F102611057}" destId="{19979A3D-A739-421D-8AD2-B80D3301BE8E}" srcOrd="1" destOrd="0" presId="urn:microsoft.com/office/officeart/2018/2/layout/IconLabelList"/>
    <dgm:cxn modelId="{A2A81B91-6419-4780-A304-0E87771D0106}" type="presParOf" srcId="{B738D997-C993-4934-BCB8-A6F102611057}" destId="{A92269CC-A393-4D7E-AC75-D2F04E52B8FF}" srcOrd="2" destOrd="0" presId="urn:microsoft.com/office/officeart/2018/2/layout/IconLabelList"/>
    <dgm:cxn modelId="{40C5D81F-466F-4BE4-AFD5-BDD688F446C4}" type="presParOf" srcId="{9A485E53-182C-47D7-B16D-A5F7BBEA254F}" destId="{9A8FCC69-1C9B-4FE8-8463-F4983FF67EA2}" srcOrd="3" destOrd="0" presId="urn:microsoft.com/office/officeart/2018/2/layout/IconLabelList"/>
    <dgm:cxn modelId="{B5AB4F4E-81F0-4891-8A25-2CB5FB7BD88F}" type="presParOf" srcId="{9A485E53-182C-47D7-B16D-A5F7BBEA254F}" destId="{60800705-FC31-49B2-B0FB-B0E17B354B4B}" srcOrd="4" destOrd="0" presId="urn:microsoft.com/office/officeart/2018/2/layout/IconLabelList"/>
    <dgm:cxn modelId="{E04FAD3B-F35F-4911-BE36-6049E44DE131}" type="presParOf" srcId="{60800705-FC31-49B2-B0FB-B0E17B354B4B}" destId="{E6EE3452-3849-4118-8BF8-1930987D3DFE}" srcOrd="0" destOrd="0" presId="urn:microsoft.com/office/officeart/2018/2/layout/IconLabelList"/>
    <dgm:cxn modelId="{519FABF0-598F-430D-BA0A-1E4B08D31219}" type="presParOf" srcId="{60800705-FC31-49B2-B0FB-B0E17B354B4B}" destId="{53C0CBA2-99E5-463C-9303-EF0791A2B1AE}" srcOrd="1" destOrd="0" presId="urn:microsoft.com/office/officeart/2018/2/layout/IconLabelList"/>
    <dgm:cxn modelId="{60B9C9B9-0504-443A-92CE-3945D0DF40F6}" type="presParOf" srcId="{60800705-FC31-49B2-B0FB-B0E17B354B4B}" destId="{A180161D-0864-4EE8-A4F9-66C9961B58A8}" srcOrd="2" destOrd="0" presId="urn:microsoft.com/office/officeart/2018/2/layout/IconLabelList"/>
    <dgm:cxn modelId="{A29D8500-DE7A-4C09-ACCD-CE60136B4D43}" type="presParOf" srcId="{9A485E53-182C-47D7-B16D-A5F7BBEA254F}" destId="{1224B25B-070F-4B92-B666-92FF41F60978}" srcOrd="5" destOrd="0" presId="urn:microsoft.com/office/officeart/2018/2/layout/IconLabelList"/>
    <dgm:cxn modelId="{129C9BE7-70D8-4CA9-A9C0-10468EAB3896}" type="presParOf" srcId="{9A485E53-182C-47D7-B16D-A5F7BBEA254F}" destId="{DC504064-DBB3-4813-88C0-BDE50553730A}" srcOrd="6" destOrd="0" presId="urn:microsoft.com/office/officeart/2018/2/layout/IconLabelList"/>
    <dgm:cxn modelId="{81A91186-B7F8-4375-92B1-6FD53A3FBF96}" type="presParOf" srcId="{DC504064-DBB3-4813-88C0-BDE50553730A}" destId="{061DBBBD-A4AE-4F26-9139-329D22CAA32C}" srcOrd="0" destOrd="0" presId="urn:microsoft.com/office/officeart/2018/2/layout/IconLabelList"/>
    <dgm:cxn modelId="{3AFDBD16-3145-4B50-9FE9-7A8ED1025B26}" type="presParOf" srcId="{DC504064-DBB3-4813-88C0-BDE50553730A}" destId="{1E5A5DF0-C52C-41C4-A129-26EA1743773E}" srcOrd="1" destOrd="0" presId="urn:microsoft.com/office/officeart/2018/2/layout/IconLabelList"/>
    <dgm:cxn modelId="{4A55CC91-9923-48AC-AB26-5037997AB315}" type="presParOf" srcId="{DC504064-DBB3-4813-88C0-BDE50553730A}" destId="{9659946C-C0D1-4F33-8E5B-4D421BA89003}" srcOrd="2" destOrd="0" presId="urn:microsoft.com/office/officeart/2018/2/layout/IconLabelList"/>
    <dgm:cxn modelId="{1176EC26-8A43-4B1A-ABF0-E177072BDA4F}" type="presParOf" srcId="{9A485E53-182C-47D7-B16D-A5F7BBEA254F}" destId="{A81BCF59-3BD1-4D56-A1CB-DF68BA87C92F}" srcOrd="7" destOrd="0" presId="urn:microsoft.com/office/officeart/2018/2/layout/IconLabelList"/>
    <dgm:cxn modelId="{0490A265-7979-4C31-A2C2-4EADAAE6FBAD}" type="presParOf" srcId="{9A485E53-182C-47D7-B16D-A5F7BBEA254F}" destId="{557262F3-A0FA-4F20-9086-63C9BD2783D7}" srcOrd="8" destOrd="0" presId="urn:microsoft.com/office/officeart/2018/2/layout/IconLabelList"/>
    <dgm:cxn modelId="{C76CBF87-EE4D-4440-91E7-453804F5B632}" type="presParOf" srcId="{557262F3-A0FA-4F20-9086-63C9BD2783D7}" destId="{A9B43523-A811-4096-B3DC-3913A1928C04}" srcOrd="0" destOrd="0" presId="urn:microsoft.com/office/officeart/2018/2/layout/IconLabelList"/>
    <dgm:cxn modelId="{1448717B-39CC-46B6-A550-EF22D387A876}" type="presParOf" srcId="{557262F3-A0FA-4F20-9086-63C9BD2783D7}" destId="{81B452C6-9A35-4772-A188-AF6B78C65B66}" srcOrd="1" destOrd="0" presId="urn:microsoft.com/office/officeart/2018/2/layout/IconLabelList"/>
    <dgm:cxn modelId="{8608044E-B176-48E3-B94E-323E0F28FD25}" type="presParOf" srcId="{557262F3-A0FA-4F20-9086-63C9BD2783D7}" destId="{15B6E728-6756-40FD-BC99-EAD8CE3CCF16}" srcOrd="2" destOrd="0" presId="urn:microsoft.com/office/officeart/2018/2/layout/IconLabelList"/>
    <dgm:cxn modelId="{26B197F6-F82A-4A11-8E1B-A622F06BD23B}" type="presParOf" srcId="{9A485E53-182C-47D7-B16D-A5F7BBEA254F}" destId="{597A870A-AEC3-448E-8B74-84188CFD250E}" srcOrd="9" destOrd="0" presId="urn:microsoft.com/office/officeart/2018/2/layout/IconLabelList"/>
    <dgm:cxn modelId="{0384071B-660F-43B7-9831-DA73F5032AED}" type="presParOf" srcId="{9A485E53-182C-47D7-B16D-A5F7BBEA254F}" destId="{A927F151-89CE-4FB6-A351-8A1D21D6BABD}" srcOrd="10" destOrd="0" presId="urn:microsoft.com/office/officeart/2018/2/layout/IconLabelList"/>
    <dgm:cxn modelId="{67313F04-44CB-433C-9BE2-DA77DD85F660}" type="presParOf" srcId="{A927F151-89CE-4FB6-A351-8A1D21D6BABD}" destId="{115636E9-A373-484F-A298-1C3EE100BFB2}" srcOrd="0" destOrd="0" presId="urn:microsoft.com/office/officeart/2018/2/layout/IconLabelList"/>
    <dgm:cxn modelId="{51BA3C45-2F72-476E-A7C5-5579E51B2308}" type="presParOf" srcId="{A927F151-89CE-4FB6-A351-8A1D21D6BABD}" destId="{DF42245D-E07F-49CC-B043-B32ACED07DC9}" srcOrd="1" destOrd="0" presId="urn:microsoft.com/office/officeart/2018/2/layout/IconLabelList"/>
    <dgm:cxn modelId="{B6463675-DCFA-4EF6-B6F4-27EBBD5FBD91}" type="presParOf" srcId="{A927F151-89CE-4FB6-A351-8A1D21D6BABD}" destId="{BED9201B-1379-4B3C-8DD4-4FCFB5C891F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7AF04D-9A35-47D6-B81F-F168719B8BA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F9C341F-2FAC-4B12-AF87-AAA3EEC56349}">
      <dgm:prSet/>
      <dgm:spPr/>
      <dgm:t>
        <a:bodyPr/>
        <a:lstStyle/>
        <a:p>
          <a:pPr>
            <a:defRPr cap="all"/>
          </a:pPr>
          <a:r>
            <a:rPr lang="en-GB"/>
            <a:t>We should reference every time we use someone else's work </a:t>
          </a:r>
          <a:endParaRPr lang="en-US"/>
        </a:p>
      </dgm:t>
    </dgm:pt>
    <dgm:pt modelId="{73FDDDC8-B641-410E-BDCE-A2B3CFFA663B}" type="parTrans" cxnId="{76BA8347-DE45-4982-9136-5EBA3F639A0E}">
      <dgm:prSet/>
      <dgm:spPr/>
      <dgm:t>
        <a:bodyPr/>
        <a:lstStyle/>
        <a:p>
          <a:endParaRPr lang="en-US"/>
        </a:p>
      </dgm:t>
    </dgm:pt>
    <dgm:pt modelId="{AF78FFF5-2A94-4AA3-AD0C-B3802C1F94B9}" type="sibTrans" cxnId="{76BA8347-DE45-4982-9136-5EBA3F639A0E}">
      <dgm:prSet/>
      <dgm:spPr/>
      <dgm:t>
        <a:bodyPr/>
        <a:lstStyle/>
        <a:p>
          <a:endParaRPr lang="en-US"/>
        </a:p>
      </dgm:t>
    </dgm:pt>
    <dgm:pt modelId="{540E26A1-7447-4488-B41A-6E2ABEF12B62}">
      <dgm:prSet/>
      <dgm:spPr/>
      <dgm:t>
        <a:bodyPr/>
        <a:lstStyle/>
        <a:p>
          <a:pPr>
            <a:defRPr cap="all"/>
          </a:pPr>
          <a:r>
            <a:rPr lang="en-GB"/>
            <a:t>Reference and record all the sources that are used </a:t>
          </a:r>
          <a:endParaRPr lang="en-US"/>
        </a:p>
      </dgm:t>
    </dgm:pt>
    <dgm:pt modelId="{8EC54461-FF3C-410B-BCE0-10F07178551D}" type="parTrans" cxnId="{A29069F0-987B-424E-8BDB-8948B6EDAF10}">
      <dgm:prSet/>
      <dgm:spPr/>
      <dgm:t>
        <a:bodyPr/>
        <a:lstStyle/>
        <a:p>
          <a:endParaRPr lang="en-US"/>
        </a:p>
      </dgm:t>
    </dgm:pt>
    <dgm:pt modelId="{DE4DBC37-D321-4F8B-ABF1-F2E3CACF12D8}" type="sibTrans" cxnId="{A29069F0-987B-424E-8BDB-8948B6EDAF10}">
      <dgm:prSet/>
      <dgm:spPr/>
      <dgm:t>
        <a:bodyPr/>
        <a:lstStyle/>
        <a:p>
          <a:endParaRPr lang="en-US"/>
        </a:p>
      </dgm:t>
    </dgm:pt>
    <dgm:pt modelId="{7C5763ED-5065-49F4-9CF8-926CEBCF297D}">
      <dgm:prSet/>
      <dgm:spPr/>
      <dgm:t>
        <a:bodyPr/>
        <a:lstStyle/>
        <a:p>
          <a:pPr>
            <a:defRPr cap="all"/>
          </a:pPr>
          <a:r>
            <a:rPr lang="en-GB"/>
            <a:t>Reliable sources</a:t>
          </a:r>
          <a:endParaRPr lang="en-US"/>
        </a:p>
      </dgm:t>
    </dgm:pt>
    <dgm:pt modelId="{4229F09F-74C4-48B5-A7ED-1A5161751B97}" type="parTrans" cxnId="{4692EE56-0D3F-42C4-A157-C171357F390B}">
      <dgm:prSet/>
      <dgm:spPr/>
      <dgm:t>
        <a:bodyPr/>
        <a:lstStyle/>
        <a:p>
          <a:endParaRPr lang="en-US"/>
        </a:p>
      </dgm:t>
    </dgm:pt>
    <dgm:pt modelId="{17D95E8B-896F-4F4E-BB28-217C4B764BFA}" type="sibTrans" cxnId="{4692EE56-0D3F-42C4-A157-C171357F390B}">
      <dgm:prSet/>
      <dgm:spPr/>
      <dgm:t>
        <a:bodyPr/>
        <a:lstStyle/>
        <a:p>
          <a:endParaRPr lang="en-US"/>
        </a:p>
      </dgm:t>
    </dgm:pt>
    <dgm:pt modelId="{6BB5365A-281B-48A0-BBE7-1737FF608471}">
      <dgm:prSet/>
      <dgm:spPr/>
      <dgm:t>
        <a:bodyPr/>
        <a:lstStyle/>
        <a:p>
          <a:pPr>
            <a:defRPr cap="all"/>
          </a:pPr>
          <a:r>
            <a:rPr lang="en-GB"/>
            <a:t>Opinion </a:t>
          </a:r>
          <a:endParaRPr lang="en-US"/>
        </a:p>
      </dgm:t>
    </dgm:pt>
    <dgm:pt modelId="{74CBC549-AC9B-47CA-92B2-968CA4750087}" type="parTrans" cxnId="{C808F97D-3D1A-46DF-8366-44D55F22E050}">
      <dgm:prSet/>
      <dgm:spPr/>
      <dgm:t>
        <a:bodyPr/>
        <a:lstStyle/>
        <a:p>
          <a:endParaRPr lang="en-US"/>
        </a:p>
      </dgm:t>
    </dgm:pt>
    <dgm:pt modelId="{93F5F2B1-4024-4CC9-ACD7-8C8501FE9AE0}" type="sibTrans" cxnId="{C808F97D-3D1A-46DF-8366-44D55F22E050}">
      <dgm:prSet/>
      <dgm:spPr/>
      <dgm:t>
        <a:bodyPr/>
        <a:lstStyle/>
        <a:p>
          <a:endParaRPr lang="en-US"/>
        </a:p>
      </dgm:t>
    </dgm:pt>
    <dgm:pt modelId="{132CA341-FEFE-43A7-B16B-FDD7B38F68D6}">
      <dgm:prSet/>
      <dgm:spPr/>
      <dgm:t>
        <a:bodyPr/>
        <a:lstStyle/>
        <a:p>
          <a:pPr>
            <a:defRPr cap="all"/>
          </a:pPr>
          <a:r>
            <a:rPr lang="en-GB"/>
            <a:t>(Pears,R. and Shields,G. 2019, p.1)</a:t>
          </a:r>
          <a:endParaRPr lang="en-US"/>
        </a:p>
      </dgm:t>
    </dgm:pt>
    <dgm:pt modelId="{095F9600-0E61-42A0-BAE3-9E617A3F3B6B}" type="parTrans" cxnId="{ABF0F0AC-9431-45EB-98FB-B510BD3710FA}">
      <dgm:prSet/>
      <dgm:spPr/>
      <dgm:t>
        <a:bodyPr/>
        <a:lstStyle/>
        <a:p>
          <a:endParaRPr lang="en-US"/>
        </a:p>
      </dgm:t>
    </dgm:pt>
    <dgm:pt modelId="{F46BDDA9-E72C-415E-B3CB-75A15AB247E9}" type="sibTrans" cxnId="{ABF0F0AC-9431-45EB-98FB-B510BD3710FA}">
      <dgm:prSet/>
      <dgm:spPr/>
      <dgm:t>
        <a:bodyPr/>
        <a:lstStyle/>
        <a:p>
          <a:endParaRPr lang="en-US"/>
        </a:p>
      </dgm:t>
    </dgm:pt>
    <dgm:pt modelId="{67F28A4A-CB05-41C4-9A8E-0AFB6972381E}" type="pres">
      <dgm:prSet presAssocID="{627AF04D-9A35-47D6-B81F-F168719B8BAD}" presName="root" presStyleCnt="0">
        <dgm:presLayoutVars>
          <dgm:dir/>
          <dgm:resizeHandles val="exact"/>
        </dgm:presLayoutVars>
      </dgm:prSet>
      <dgm:spPr/>
    </dgm:pt>
    <dgm:pt modelId="{B7FCE7F3-CF66-466A-9CE4-E66C6E51C417}" type="pres">
      <dgm:prSet presAssocID="{5F9C341F-2FAC-4B12-AF87-AAA3EEC56349}" presName="compNode" presStyleCnt="0"/>
      <dgm:spPr/>
    </dgm:pt>
    <dgm:pt modelId="{87B4E49D-8C79-48B9-BE38-784538A89CEC}" type="pres">
      <dgm:prSet presAssocID="{5F9C341F-2FAC-4B12-AF87-AAA3EEC56349}" presName="iconBgRect" presStyleLbl="bgShp" presStyleIdx="0" presStyleCnt="5"/>
      <dgm:spPr/>
    </dgm:pt>
    <dgm:pt modelId="{963E257C-71DB-4B1A-B5C4-DDF631C63AD2}" type="pres">
      <dgm:prSet presAssocID="{5F9C341F-2FAC-4B12-AF87-AAA3EEC5634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01C6CBB-FA1B-4F81-9C96-A5093D040980}" type="pres">
      <dgm:prSet presAssocID="{5F9C341F-2FAC-4B12-AF87-AAA3EEC56349}" presName="spaceRect" presStyleCnt="0"/>
      <dgm:spPr/>
    </dgm:pt>
    <dgm:pt modelId="{6474679B-0D62-4F2B-ADE4-7485EEE1234C}" type="pres">
      <dgm:prSet presAssocID="{5F9C341F-2FAC-4B12-AF87-AAA3EEC56349}" presName="textRect" presStyleLbl="revTx" presStyleIdx="0" presStyleCnt="5">
        <dgm:presLayoutVars>
          <dgm:chMax val="1"/>
          <dgm:chPref val="1"/>
        </dgm:presLayoutVars>
      </dgm:prSet>
      <dgm:spPr/>
    </dgm:pt>
    <dgm:pt modelId="{18ABD77B-EFDB-4DE2-8541-5F7E40644D38}" type="pres">
      <dgm:prSet presAssocID="{AF78FFF5-2A94-4AA3-AD0C-B3802C1F94B9}" presName="sibTrans" presStyleCnt="0"/>
      <dgm:spPr/>
    </dgm:pt>
    <dgm:pt modelId="{302DE93E-37DA-4BE3-A5DE-717536309366}" type="pres">
      <dgm:prSet presAssocID="{540E26A1-7447-4488-B41A-6E2ABEF12B62}" presName="compNode" presStyleCnt="0"/>
      <dgm:spPr/>
    </dgm:pt>
    <dgm:pt modelId="{DA23CBC9-3E41-4812-9098-C9B2F1FCEBAF}" type="pres">
      <dgm:prSet presAssocID="{540E26A1-7447-4488-B41A-6E2ABEF12B62}" presName="iconBgRect" presStyleLbl="bgShp" presStyleIdx="1" presStyleCnt="5"/>
      <dgm:spPr/>
    </dgm:pt>
    <dgm:pt modelId="{5CACA02D-6678-4EBB-8F94-3C9A07BA3A0F}" type="pres">
      <dgm:prSet presAssocID="{540E26A1-7447-4488-B41A-6E2ABEF12B6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ADFB8ED-FF90-490B-81FF-3CC55F69323F}" type="pres">
      <dgm:prSet presAssocID="{540E26A1-7447-4488-B41A-6E2ABEF12B62}" presName="spaceRect" presStyleCnt="0"/>
      <dgm:spPr/>
    </dgm:pt>
    <dgm:pt modelId="{4CE2C843-7CFA-4C3D-962C-4796D6655001}" type="pres">
      <dgm:prSet presAssocID="{540E26A1-7447-4488-B41A-6E2ABEF12B62}" presName="textRect" presStyleLbl="revTx" presStyleIdx="1" presStyleCnt="5">
        <dgm:presLayoutVars>
          <dgm:chMax val="1"/>
          <dgm:chPref val="1"/>
        </dgm:presLayoutVars>
      </dgm:prSet>
      <dgm:spPr/>
    </dgm:pt>
    <dgm:pt modelId="{0169FA3D-08EC-4F47-BA49-C522AC09A9E9}" type="pres">
      <dgm:prSet presAssocID="{DE4DBC37-D321-4F8B-ABF1-F2E3CACF12D8}" presName="sibTrans" presStyleCnt="0"/>
      <dgm:spPr/>
    </dgm:pt>
    <dgm:pt modelId="{72C5A03A-22A1-45AD-93E6-1BDA8F9FE6A8}" type="pres">
      <dgm:prSet presAssocID="{7C5763ED-5065-49F4-9CF8-926CEBCF297D}" presName="compNode" presStyleCnt="0"/>
      <dgm:spPr/>
    </dgm:pt>
    <dgm:pt modelId="{02E2946A-D64B-47CB-A31F-131D4E6BEFE1}" type="pres">
      <dgm:prSet presAssocID="{7C5763ED-5065-49F4-9CF8-926CEBCF297D}" presName="iconBgRect" presStyleLbl="bgShp" presStyleIdx="2" presStyleCnt="5"/>
      <dgm:spPr/>
    </dgm:pt>
    <dgm:pt modelId="{4FA3F23C-F5F1-4994-9B26-F2CF7C2DF019}" type="pres">
      <dgm:prSet presAssocID="{7C5763ED-5065-49F4-9CF8-926CEBCF297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A048C22-CF05-40B7-BC56-EDD3A11ACBA7}" type="pres">
      <dgm:prSet presAssocID="{7C5763ED-5065-49F4-9CF8-926CEBCF297D}" presName="spaceRect" presStyleCnt="0"/>
      <dgm:spPr/>
    </dgm:pt>
    <dgm:pt modelId="{ABC0E927-AC85-4465-BC47-6FFA213F5FC7}" type="pres">
      <dgm:prSet presAssocID="{7C5763ED-5065-49F4-9CF8-926CEBCF297D}" presName="textRect" presStyleLbl="revTx" presStyleIdx="2" presStyleCnt="5">
        <dgm:presLayoutVars>
          <dgm:chMax val="1"/>
          <dgm:chPref val="1"/>
        </dgm:presLayoutVars>
      </dgm:prSet>
      <dgm:spPr/>
    </dgm:pt>
    <dgm:pt modelId="{BEC16226-E989-404A-B96E-F5D9EB642FB7}" type="pres">
      <dgm:prSet presAssocID="{17D95E8B-896F-4F4E-BB28-217C4B764BFA}" presName="sibTrans" presStyleCnt="0"/>
      <dgm:spPr/>
    </dgm:pt>
    <dgm:pt modelId="{2037A2D5-06FF-4C17-9D46-8A58428EE2FA}" type="pres">
      <dgm:prSet presAssocID="{6BB5365A-281B-48A0-BBE7-1737FF608471}" presName="compNode" presStyleCnt="0"/>
      <dgm:spPr/>
    </dgm:pt>
    <dgm:pt modelId="{DC4100D9-36BD-429E-91F1-617E589AF93D}" type="pres">
      <dgm:prSet presAssocID="{6BB5365A-281B-48A0-BBE7-1737FF608471}" presName="iconBgRect" presStyleLbl="bgShp" presStyleIdx="3" presStyleCnt="5"/>
      <dgm:spPr/>
    </dgm:pt>
    <dgm:pt modelId="{3DE15D5E-5480-4160-B43A-73D2EF8F62ED}" type="pres">
      <dgm:prSet presAssocID="{6BB5365A-281B-48A0-BBE7-1737FF60847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C178E637-454C-4B18-9220-B7A8B3A63C6D}" type="pres">
      <dgm:prSet presAssocID="{6BB5365A-281B-48A0-BBE7-1737FF608471}" presName="spaceRect" presStyleCnt="0"/>
      <dgm:spPr/>
    </dgm:pt>
    <dgm:pt modelId="{8D710C7A-77C9-4589-8B41-EB035ED299D3}" type="pres">
      <dgm:prSet presAssocID="{6BB5365A-281B-48A0-BBE7-1737FF608471}" presName="textRect" presStyleLbl="revTx" presStyleIdx="3" presStyleCnt="5">
        <dgm:presLayoutVars>
          <dgm:chMax val="1"/>
          <dgm:chPref val="1"/>
        </dgm:presLayoutVars>
      </dgm:prSet>
      <dgm:spPr/>
    </dgm:pt>
    <dgm:pt modelId="{764BEF70-A708-4696-AAC3-1DE6753C1A5E}" type="pres">
      <dgm:prSet presAssocID="{93F5F2B1-4024-4CC9-ACD7-8C8501FE9AE0}" presName="sibTrans" presStyleCnt="0"/>
      <dgm:spPr/>
    </dgm:pt>
    <dgm:pt modelId="{A0A32FBE-2557-4BC7-9484-9ABEEEFBD3FD}" type="pres">
      <dgm:prSet presAssocID="{132CA341-FEFE-43A7-B16B-FDD7B38F68D6}" presName="compNode" presStyleCnt="0"/>
      <dgm:spPr/>
    </dgm:pt>
    <dgm:pt modelId="{170F99EC-2226-416C-8BB1-3E49358EC77F}" type="pres">
      <dgm:prSet presAssocID="{132CA341-FEFE-43A7-B16B-FDD7B38F68D6}" presName="iconBgRect" presStyleLbl="bgShp" presStyleIdx="4" presStyleCnt="5"/>
      <dgm:spPr/>
    </dgm:pt>
    <dgm:pt modelId="{1BD090D5-E980-4283-880E-4E61DBAFFB4A}" type="pres">
      <dgm:prSet presAssocID="{132CA341-FEFE-43A7-B16B-FDD7B38F68D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B476580A-246D-41BF-B0DD-92B0C92319EE}" type="pres">
      <dgm:prSet presAssocID="{132CA341-FEFE-43A7-B16B-FDD7B38F68D6}" presName="spaceRect" presStyleCnt="0"/>
      <dgm:spPr/>
    </dgm:pt>
    <dgm:pt modelId="{D7F053CD-A338-4F63-8332-C327F68AAE66}" type="pres">
      <dgm:prSet presAssocID="{132CA341-FEFE-43A7-B16B-FDD7B38F68D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2AB0736-5B8C-4493-ABE3-9F47D2C9A3C0}" type="presOf" srcId="{7C5763ED-5065-49F4-9CF8-926CEBCF297D}" destId="{ABC0E927-AC85-4465-BC47-6FFA213F5FC7}" srcOrd="0" destOrd="0" presId="urn:microsoft.com/office/officeart/2018/5/layout/IconCircleLabelList"/>
    <dgm:cxn modelId="{9711863B-6974-4571-9893-9DE262F5C8A4}" type="presOf" srcId="{627AF04D-9A35-47D6-B81F-F168719B8BAD}" destId="{67F28A4A-CB05-41C4-9A8E-0AFB6972381E}" srcOrd="0" destOrd="0" presId="urn:microsoft.com/office/officeart/2018/5/layout/IconCircleLabelList"/>
    <dgm:cxn modelId="{26EC7462-4ABB-46CF-ADB8-DF4DBAD0F918}" type="presOf" srcId="{5F9C341F-2FAC-4B12-AF87-AAA3EEC56349}" destId="{6474679B-0D62-4F2B-ADE4-7485EEE1234C}" srcOrd="0" destOrd="0" presId="urn:microsoft.com/office/officeart/2018/5/layout/IconCircleLabelList"/>
    <dgm:cxn modelId="{76BA8347-DE45-4982-9136-5EBA3F639A0E}" srcId="{627AF04D-9A35-47D6-B81F-F168719B8BAD}" destId="{5F9C341F-2FAC-4B12-AF87-AAA3EEC56349}" srcOrd="0" destOrd="0" parTransId="{73FDDDC8-B641-410E-BDCE-A2B3CFFA663B}" sibTransId="{AF78FFF5-2A94-4AA3-AD0C-B3802C1F94B9}"/>
    <dgm:cxn modelId="{6875B053-2C62-4DA3-990C-6511C390C8DC}" type="presOf" srcId="{540E26A1-7447-4488-B41A-6E2ABEF12B62}" destId="{4CE2C843-7CFA-4C3D-962C-4796D6655001}" srcOrd="0" destOrd="0" presId="urn:microsoft.com/office/officeart/2018/5/layout/IconCircleLabelList"/>
    <dgm:cxn modelId="{4692EE56-0D3F-42C4-A157-C171357F390B}" srcId="{627AF04D-9A35-47D6-B81F-F168719B8BAD}" destId="{7C5763ED-5065-49F4-9CF8-926CEBCF297D}" srcOrd="2" destOrd="0" parTransId="{4229F09F-74C4-48B5-A7ED-1A5161751B97}" sibTransId="{17D95E8B-896F-4F4E-BB28-217C4B764BFA}"/>
    <dgm:cxn modelId="{3973D85A-567E-45C5-B370-6BC1AE8EDFF3}" type="presOf" srcId="{132CA341-FEFE-43A7-B16B-FDD7B38F68D6}" destId="{D7F053CD-A338-4F63-8332-C327F68AAE66}" srcOrd="0" destOrd="0" presId="urn:microsoft.com/office/officeart/2018/5/layout/IconCircleLabelList"/>
    <dgm:cxn modelId="{C808F97D-3D1A-46DF-8366-44D55F22E050}" srcId="{627AF04D-9A35-47D6-B81F-F168719B8BAD}" destId="{6BB5365A-281B-48A0-BBE7-1737FF608471}" srcOrd="3" destOrd="0" parTransId="{74CBC549-AC9B-47CA-92B2-968CA4750087}" sibTransId="{93F5F2B1-4024-4CC9-ACD7-8C8501FE9AE0}"/>
    <dgm:cxn modelId="{ABF0F0AC-9431-45EB-98FB-B510BD3710FA}" srcId="{627AF04D-9A35-47D6-B81F-F168719B8BAD}" destId="{132CA341-FEFE-43A7-B16B-FDD7B38F68D6}" srcOrd="4" destOrd="0" parTransId="{095F9600-0E61-42A0-BAE3-9E617A3F3B6B}" sibTransId="{F46BDDA9-E72C-415E-B3CB-75A15AB247E9}"/>
    <dgm:cxn modelId="{ABAC76DE-BEA1-43AB-B95C-6688E290E41C}" type="presOf" srcId="{6BB5365A-281B-48A0-BBE7-1737FF608471}" destId="{8D710C7A-77C9-4589-8B41-EB035ED299D3}" srcOrd="0" destOrd="0" presId="urn:microsoft.com/office/officeart/2018/5/layout/IconCircleLabelList"/>
    <dgm:cxn modelId="{A29069F0-987B-424E-8BDB-8948B6EDAF10}" srcId="{627AF04D-9A35-47D6-B81F-F168719B8BAD}" destId="{540E26A1-7447-4488-B41A-6E2ABEF12B62}" srcOrd="1" destOrd="0" parTransId="{8EC54461-FF3C-410B-BCE0-10F07178551D}" sibTransId="{DE4DBC37-D321-4F8B-ABF1-F2E3CACF12D8}"/>
    <dgm:cxn modelId="{4BE0E56E-770C-4E06-8087-4E2BCD10878F}" type="presParOf" srcId="{67F28A4A-CB05-41C4-9A8E-0AFB6972381E}" destId="{B7FCE7F3-CF66-466A-9CE4-E66C6E51C417}" srcOrd="0" destOrd="0" presId="urn:microsoft.com/office/officeart/2018/5/layout/IconCircleLabelList"/>
    <dgm:cxn modelId="{5A9A9984-3400-4799-BEEA-5D29B7DA3E94}" type="presParOf" srcId="{B7FCE7F3-CF66-466A-9CE4-E66C6E51C417}" destId="{87B4E49D-8C79-48B9-BE38-784538A89CEC}" srcOrd="0" destOrd="0" presId="urn:microsoft.com/office/officeart/2018/5/layout/IconCircleLabelList"/>
    <dgm:cxn modelId="{B55FC2F9-9387-46D3-90BD-4A2B2444D029}" type="presParOf" srcId="{B7FCE7F3-CF66-466A-9CE4-E66C6E51C417}" destId="{963E257C-71DB-4B1A-B5C4-DDF631C63AD2}" srcOrd="1" destOrd="0" presId="urn:microsoft.com/office/officeart/2018/5/layout/IconCircleLabelList"/>
    <dgm:cxn modelId="{858641A0-BF46-4409-AAAA-27ADB502DD35}" type="presParOf" srcId="{B7FCE7F3-CF66-466A-9CE4-E66C6E51C417}" destId="{F01C6CBB-FA1B-4F81-9C96-A5093D040980}" srcOrd="2" destOrd="0" presId="urn:microsoft.com/office/officeart/2018/5/layout/IconCircleLabelList"/>
    <dgm:cxn modelId="{8DDAE1AA-6A27-4F2B-8027-FA12AE3EFD6A}" type="presParOf" srcId="{B7FCE7F3-CF66-466A-9CE4-E66C6E51C417}" destId="{6474679B-0D62-4F2B-ADE4-7485EEE1234C}" srcOrd="3" destOrd="0" presId="urn:microsoft.com/office/officeart/2018/5/layout/IconCircleLabelList"/>
    <dgm:cxn modelId="{D5892B7B-68F2-459A-BD4A-C433F38BF4AE}" type="presParOf" srcId="{67F28A4A-CB05-41C4-9A8E-0AFB6972381E}" destId="{18ABD77B-EFDB-4DE2-8541-5F7E40644D38}" srcOrd="1" destOrd="0" presId="urn:microsoft.com/office/officeart/2018/5/layout/IconCircleLabelList"/>
    <dgm:cxn modelId="{38437991-5911-4160-BF5E-300B8C52C7D8}" type="presParOf" srcId="{67F28A4A-CB05-41C4-9A8E-0AFB6972381E}" destId="{302DE93E-37DA-4BE3-A5DE-717536309366}" srcOrd="2" destOrd="0" presId="urn:microsoft.com/office/officeart/2018/5/layout/IconCircleLabelList"/>
    <dgm:cxn modelId="{3E51BD2B-6458-4B73-A744-1BC54B4CFADC}" type="presParOf" srcId="{302DE93E-37DA-4BE3-A5DE-717536309366}" destId="{DA23CBC9-3E41-4812-9098-C9B2F1FCEBAF}" srcOrd="0" destOrd="0" presId="urn:microsoft.com/office/officeart/2018/5/layout/IconCircleLabelList"/>
    <dgm:cxn modelId="{CDDA81A9-45AD-4D83-8505-A63A895B2A3C}" type="presParOf" srcId="{302DE93E-37DA-4BE3-A5DE-717536309366}" destId="{5CACA02D-6678-4EBB-8F94-3C9A07BA3A0F}" srcOrd="1" destOrd="0" presId="urn:microsoft.com/office/officeart/2018/5/layout/IconCircleLabelList"/>
    <dgm:cxn modelId="{E08867C9-6022-40C7-8401-ADF192570128}" type="presParOf" srcId="{302DE93E-37DA-4BE3-A5DE-717536309366}" destId="{5ADFB8ED-FF90-490B-81FF-3CC55F69323F}" srcOrd="2" destOrd="0" presId="urn:microsoft.com/office/officeart/2018/5/layout/IconCircleLabelList"/>
    <dgm:cxn modelId="{6BE74320-F2B3-4994-8271-DDC26A86FD49}" type="presParOf" srcId="{302DE93E-37DA-4BE3-A5DE-717536309366}" destId="{4CE2C843-7CFA-4C3D-962C-4796D6655001}" srcOrd="3" destOrd="0" presId="urn:microsoft.com/office/officeart/2018/5/layout/IconCircleLabelList"/>
    <dgm:cxn modelId="{AE49E79A-B9E3-46FA-8F9A-D7E8AE886C42}" type="presParOf" srcId="{67F28A4A-CB05-41C4-9A8E-0AFB6972381E}" destId="{0169FA3D-08EC-4F47-BA49-C522AC09A9E9}" srcOrd="3" destOrd="0" presId="urn:microsoft.com/office/officeart/2018/5/layout/IconCircleLabelList"/>
    <dgm:cxn modelId="{6B15E3B2-7771-4882-835B-4FE38F34BA48}" type="presParOf" srcId="{67F28A4A-CB05-41C4-9A8E-0AFB6972381E}" destId="{72C5A03A-22A1-45AD-93E6-1BDA8F9FE6A8}" srcOrd="4" destOrd="0" presId="urn:microsoft.com/office/officeart/2018/5/layout/IconCircleLabelList"/>
    <dgm:cxn modelId="{966F3111-F810-4650-AA82-6A27B926D5B6}" type="presParOf" srcId="{72C5A03A-22A1-45AD-93E6-1BDA8F9FE6A8}" destId="{02E2946A-D64B-47CB-A31F-131D4E6BEFE1}" srcOrd="0" destOrd="0" presId="urn:microsoft.com/office/officeart/2018/5/layout/IconCircleLabelList"/>
    <dgm:cxn modelId="{65F2EB1D-C98F-433C-9AB4-3AC1016A6E9E}" type="presParOf" srcId="{72C5A03A-22A1-45AD-93E6-1BDA8F9FE6A8}" destId="{4FA3F23C-F5F1-4994-9B26-F2CF7C2DF019}" srcOrd="1" destOrd="0" presId="urn:microsoft.com/office/officeart/2018/5/layout/IconCircleLabelList"/>
    <dgm:cxn modelId="{D23A2A41-95B6-425D-AA71-F4211FE177E0}" type="presParOf" srcId="{72C5A03A-22A1-45AD-93E6-1BDA8F9FE6A8}" destId="{4A048C22-CF05-40B7-BC56-EDD3A11ACBA7}" srcOrd="2" destOrd="0" presId="urn:microsoft.com/office/officeart/2018/5/layout/IconCircleLabelList"/>
    <dgm:cxn modelId="{DD650B97-313B-40C5-9AED-873278866A70}" type="presParOf" srcId="{72C5A03A-22A1-45AD-93E6-1BDA8F9FE6A8}" destId="{ABC0E927-AC85-4465-BC47-6FFA213F5FC7}" srcOrd="3" destOrd="0" presId="urn:microsoft.com/office/officeart/2018/5/layout/IconCircleLabelList"/>
    <dgm:cxn modelId="{83AEAE32-1F39-46E6-93E6-1ECEFCDF08FD}" type="presParOf" srcId="{67F28A4A-CB05-41C4-9A8E-0AFB6972381E}" destId="{BEC16226-E989-404A-B96E-F5D9EB642FB7}" srcOrd="5" destOrd="0" presId="urn:microsoft.com/office/officeart/2018/5/layout/IconCircleLabelList"/>
    <dgm:cxn modelId="{5584A428-394B-43C8-A6AC-3FF0E8E448C4}" type="presParOf" srcId="{67F28A4A-CB05-41C4-9A8E-0AFB6972381E}" destId="{2037A2D5-06FF-4C17-9D46-8A58428EE2FA}" srcOrd="6" destOrd="0" presId="urn:microsoft.com/office/officeart/2018/5/layout/IconCircleLabelList"/>
    <dgm:cxn modelId="{3DEBF3A8-9389-49F1-9372-557156F7286C}" type="presParOf" srcId="{2037A2D5-06FF-4C17-9D46-8A58428EE2FA}" destId="{DC4100D9-36BD-429E-91F1-617E589AF93D}" srcOrd="0" destOrd="0" presId="urn:microsoft.com/office/officeart/2018/5/layout/IconCircleLabelList"/>
    <dgm:cxn modelId="{E88A15F2-D4EA-4529-911C-C5B2778DFF37}" type="presParOf" srcId="{2037A2D5-06FF-4C17-9D46-8A58428EE2FA}" destId="{3DE15D5E-5480-4160-B43A-73D2EF8F62ED}" srcOrd="1" destOrd="0" presId="urn:microsoft.com/office/officeart/2018/5/layout/IconCircleLabelList"/>
    <dgm:cxn modelId="{D157288B-60EC-4F1E-A4D5-74CED2025F54}" type="presParOf" srcId="{2037A2D5-06FF-4C17-9D46-8A58428EE2FA}" destId="{C178E637-454C-4B18-9220-B7A8B3A63C6D}" srcOrd="2" destOrd="0" presId="urn:microsoft.com/office/officeart/2018/5/layout/IconCircleLabelList"/>
    <dgm:cxn modelId="{2B0E1819-8290-4B45-BB9F-A92ED62B7017}" type="presParOf" srcId="{2037A2D5-06FF-4C17-9D46-8A58428EE2FA}" destId="{8D710C7A-77C9-4589-8B41-EB035ED299D3}" srcOrd="3" destOrd="0" presId="urn:microsoft.com/office/officeart/2018/5/layout/IconCircleLabelList"/>
    <dgm:cxn modelId="{95D4FB41-8325-4C70-8E9B-34FED22719DD}" type="presParOf" srcId="{67F28A4A-CB05-41C4-9A8E-0AFB6972381E}" destId="{764BEF70-A708-4696-AAC3-1DE6753C1A5E}" srcOrd="7" destOrd="0" presId="urn:microsoft.com/office/officeart/2018/5/layout/IconCircleLabelList"/>
    <dgm:cxn modelId="{F5567A22-1649-4A69-B7F6-8AAAF53D2E4D}" type="presParOf" srcId="{67F28A4A-CB05-41C4-9A8E-0AFB6972381E}" destId="{A0A32FBE-2557-4BC7-9484-9ABEEEFBD3FD}" srcOrd="8" destOrd="0" presId="urn:microsoft.com/office/officeart/2018/5/layout/IconCircleLabelList"/>
    <dgm:cxn modelId="{143AC501-00AE-450B-BC22-EDBDB191BC09}" type="presParOf" srcId="{A0A32FBE-2557-4BC7-9484-9ABEEEFBD3FD}" destId="{170F99EC-2226-416C-8BB1-3E49358EC77F}" srcOrd="0" destOrd="0" presId="urn:microsoft.com/office/officeart/2018/5/layout/IconCircleLabelList"/>
    <dgm:cxn modelId="{B7E89598-5981-46D6-8650-2EA9907F5DA0}" type="presParOf" srcId="{A0A32FBE-2557-4BC7-9484-9ABEEEFBD3FD}" destId="{1BD090D5-E980-4283-880E-4E61DBAFFB4A}" srcOrd="1" destOrd="0" presId="urn:microsoft.com/office/officeart/2018/5/layout/IconCircleLabelList"/>
    <dgm:cxn modelId="{F613E613-0CBF-4BCE-B99D-7183F65B65C2}" type="presParOf" srcId="{A0A32FBE-2557-4BC7-9484-9ABEEEFBD3FD}" destId="{B476580A-246D-41BF-B0DD-92B0C92319EE}" srcOrd="2" destOrd="0" presId="urn:microsoft.com/office/officeart/2018/5/layout/IconCircleLabelList"/>
    <dgm:cxn modelId="{196C94C6-6096-405B-BA6F-979C4AEAAB7A}" type="presParOf" srcId="{A0A32FBE-2557-4BC7-9484-9ABEEEFBD3FD}" destId="{D7F053CD-A338-4F63-8332-C327F68AAE6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EA23A-ACED-47EB-931A-9F703F2E1913}">
      <dsp:nvSpPr>
        <dsp:cNvPr id="0" name=""/>
        <dsp:cNvSpPr/>
      </dsp:nvSpPr>
      <dsp:spPr>
        <a:xfrm>
          <a:off x="438952" y="910144"/>
          <a:ext cx="712705" cy="7127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3BF08-1861-41F7-AF6F-19240642C1F9}">
      <dsp:nvSpPr>
        <dsp:cNvPr id="0" name=""/>
        <dsp:cNvSpPr/>
      </dsp:nvSpPr>
      <dsp:spPr>
        <a:xfrm>
          <a:off x="3410" y="1860616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Demonstrate you’ve read widely on the subject</a:t>
          </a:r>
          <a:endParaRPr lang="en-US" sz="1200" kern="1200"/>
        </a:p>
      </dsp:txBody>
      <dsp:txXfrm>
        <a:off x="3410" y="1860616"/>
        <a:ext cx="1583789" cy="633515"/>
      </dsp:txXfrm>
    </dsp:sp>
    <dsp:sp modelId="{21A85FBD-76B6-4E08-A381-4CC45C615F48}">
      <dsp:nvSpPr>
        <dsp:cNvPr id="0" name=""/>
        <dsp:cNvSpPr/>
      </dsp:nvSpPr>
      <dsp:spPr>
        <a:xfrm>
          <a:off x="2299904" y="910144"/>
          <a:ext cx="712705" cy="7127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269CC-A393-4D7E-AC75-D2F04E52B8FF}">
      <dsp:nvSpPr>
        <dsp:cNvPr id="0" name=""/>
        <dsp:cNvSpPr/>
      </dsp:nvSpPr>
      <dsp:spPr>
        <a:xfrm>
          <a:off x="1864362" y="1860616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Show evidence for research</a:t>
          </a:r>
          <a:endParaRPr lang="en-US" sz="1200" kern="1200"/>
        </a:p>
      </dsp:txBody>
      <dsp:txXfrm>
        <a:off x="1864362" y="1860616"/>
        <a:ext cx="1583789" cy="633515"/>
      </dsp:txXfrm>
    </dsp:sp>
    <dsp:sp modelId="{E6EE3452-3849-4118-8BF8-1930987D3DFE}">
      <dsp:nvSpPr>
        <dsp:cNvPr id="0" name=""/>
        <dsp:cNvSpPr/>
      </dsp:nvSpPr>
      <dsp:spPr>
        <a:xfrm>
          <a:off x="4160856" y="910144"/>
          <a:ext cx="712705" cy="7127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0161D-0864-4EE8-A4F9-66C9961B58A8}">
      <dsp:nvSpPr>
        <dsp:cNvPr id="0" name=""/>
        <dsp:cNvSpPr/>
      </dsp:nvSpPr>
      <dsp:spPr>
        <a:xfrm>
          <a:off x="3725314" y="1860616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Enable the reader to locate the original material used</a:t>
          </a:r>
          <a:endParaRPr lang="en-US" sz="1200" kern="1200"/>
        </a:p>
      </dsp:txBody>
      <dsp:txXfrm>
        <a:off x="3725314" y="1860616"/>
        <a:ext cx="1583789" cy="633515"/>
      </dsp:txXfrm>
    </dsp:sp>
    <dsp:sp modelId="{061DBBBD-A4AE-4F26-9139-329D22CAA32C}">
      <dsp:nvSpPr>
        <dsp:cNvPr id="0" name=""/>
        <dsp:cNvSpPr/>
      </dsp:nvSpPr>
      <dsp:spPr>
        <a:xfrm>
          <a:off x="6021808" y="910144"/>
          <a:ext cx="712705" cy="7127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9946C-C0D1-4F33-8E5B-4D421BA89003}">
      <dsp:nvSpPr>
        <dsp:cNvPr id="0" name=""/>
        <dsp:cNvSpPr/>
      </dsp:nvSpPr>
      <dsp:spPr>
        <a:xfrm>
          <a:off x="5586266" y="1860616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Achieve a better mark or grade </a:t>
          </a:r>
          <a:endParaRPr lang="en-US" sz="1200" kern="1200"/>
        </a:p>
      </dsp:txBody>
      <dsp:txXfrm>
        <a:off x="5586266" y="1860616"/>
        <a:ext cx="1583789" cy="633515"/>
      </dsp:txXfrm>
    </dsp:sp>
    <dsp:sp modelId="{A9B43523-A811-4096-B3DC-3913A1928C04}">
      <dsp:nvSpPr>
        <dsp:cNvPr id="0" name=""/>
        <dsp:cNvSpPr/>
      </dsp:nvSpPr>
      <dsp:spPr>
        <a:xfrm>
          <a:off x="7882760" y="910144"/>
          <a:ext cx="712705" cy="71270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6E728-6756-40FD-BC99-EAD8CE3CCF16}">
      <dsp:nvSpPr>
        <dsp:cNvPr id="0" name=""/>
        <dsp:cNvSpPr/>
      </dsp:nvSpPr>
      <dsp:spPr>
        <a:xfrm>
          <a:off x="7447218" y="1860616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Avoid plagiarism</a:t>
          </a:r>
          <a:endParaRPr lang="en-US" sz="1200" kern="1200"/>
        </a:p>
      </dsp:txBody>
      <dsp:txXfrm>
        <a:off x="7447218" y="1860616"/>
        <a:ext cx="1583789" cy="633515"/>
      </dsp:txXfrm>
    </dsp:sp>
    <dsp:sp modelId="{115636E9-A373-484F-A298-1C3EE100BFB2}">
      <dsp:nvSpPr>
        <dsp:cNvPr id="0" name=""/>
        <dsp:cNvSpPr/>
      </dsp:nvSpPr>
      <dsp:spPr>
        <a:xfrm>
          <a:off x="9743712" y="910144"/>
          <a:ext cx="712705" cy="71270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9201B-1379-4B3C-8DD4-4FCFB5C891F7}">
      <dsp:nvSpPr>
        <dsp:cNvPr id="0" name=""/>
        <dsp:cNvSpPr/>
      </dsp:nvSpPr>
      <dsp:spPr>
        <a:xfrm>
          <a:off x="9308170" y="1860616"/>
          <a:ext cx="1583789" cy="633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(Pears,R. and Shields,G. 2019, p.1)</a:t>
          </a:r>
          <a:endParaRPr lang="en-US" sz="1200" kern="1200"/>
        </a:p>
      </dsp:txBody>
      <dsp:txXfrm>
        <a:off x="9308170" y="1860616"/>
        <a:ext cx="1583789" cy="6335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4E49D-8C79-48B9-BE38-784538A89CEC}">
      <dsp:nvSpPr>
        <dsp:cNvPr id="0" name=""/>
        <dsp:cNvSpPr/>
      </dsp:nvSpPr>
      <dsp:spPr>
        <a:xfrm>
          <a:off x="668684" y="62213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3E257C-71DB-4B1A-B5C4-DDF631C63AD2}">
      <dsp:nvSpPr>
        <dsp:cNvPr id="0" name=""/>
        <dsp:cNvSpPr/>
      </dsp:nvSpPr>
      <dsp:spPr>
        <a:xfrm>
          <a:off x="902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4679B-0D62-4F2B-ADE4-7485EEE1234C}">
      <dsp:nvSpPr>
        <dsp:cNvPr id="0" name=""/>
        <dsp:cNvSpPr/>
      </dsp:nvSpPr>
      <dsp:spPr>
        <a:xfrm>
          <a:off x="317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We should reference every time we use someone else's work </a:t>
          </a:r>
          <a:endParaRPr lang="en-US" sz="1200" kern="1200"/>
        </a:p>
      </dsp:txBody>
      <dsp:txXfrm>
        <a:off x="317684" y="2062138"/>
        <a:ext cx="1800000" cy="720000"/>
      </dsp:txXfrm>
    </dsp:sp>
    <dsp:sp modelId="{DA23CBC9-3E41-4812-9098-C9B2F1FCEBAF}">
      <dsp:nvSpPr>
        <dsp:cNvPr id="0" name=""/>
        <dsp:cNvSpPr/>
      </dsp:nvSpPr>
      <dsp:spPr>
        <a:xfrm>
          <a:off x="2783684" y="62213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CA02D-6678-4EBB-8F94-3C9A07BA3A0F}">
      <dsp:nvSpPr>
        <dsp:cNvPr id="0" name=""/>
        <dsp:cNvSpPr/>
      </dsp:nvSpPr>
      <dsp:spPr>
        <a:xfrm>
          <a:off x="3017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E2C843-7CFA-4C3D-962C-4796D6655001}">
      <dsp:nvSpPr>
        <dsp:cNvPr id="0" name=""/>
        <dsp:cNvSpPr/>
      </dsp:nvSpPr>
      <dsp:spPr>
        <a:xfrm>
          <a:off x="2432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Reference and record all the sources that are used </a:t>
          </a:r>
          <a:endParaRPr lang="en-US" sz="1200" kern="1200"/>
        </a:p>
      </dsp:txBody>
      <dsp:txXfrm>
        <a:off x="2432684" y="2062138"/>
        <a:ext cx="1800000" cy="720000"/>
      </dsp:txXfrm>
    </dsp:sp>
    <dsp:sp modelId="{02E2946A-D64B-47CB-A31F-131D4E6BEFE1}">
      <dsp:nvSpPr>
        <dsp:cNvPr id="0" name=""/>
        <dsp:cNvSpPr/>
      </dsp:nvSpPr>
      <dsp:spPr>
        <a:xfrm>
          <a:off x="489868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3F23C-F5F1-4994-9B26-F2CF7C2DF019}">
      <dsp:nvSpPr>
        <dsp:cNvPr id="0" name=""/>
        <dsp:cNvSpPr/>
      </dsp:nvSpPr>
      <dsp:spPr>
        <a:xfrm>
          <a:off x="5132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0E927-AC85-4465-BC47-6FFA213F5FC7}">
      <dsp:nvSpPr>
        <dsp:cNvPr id="0" name=""/>
        <dsp:cNvSpPr/>
      </dsp:nvSpPr>
      <dsp:spPr>
        <a:xfrm>
          <a:off x="4547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Reliable sources</a:t>
          </a:r>
          <a:endParaRPr lang="en-US" sz="1200" kern="1200"/>
        </a:p>
      </dsp:txBody>
      <dsp:txXfrm>
        <a:off x="4547684" y="2062138"/>
        <a:ext cx="1800000" cy="720000"/>
      </dsp:txXfrm>
    </dsp:sp>
    <dsp:sp modelId="{DC4100D9-36BD-429E-91F1-617E589AF93D}">
      <dsp:nvSpPr>
        <dsp:cNvPr id="0" name=""/>
        <dsp:cNvSpPr/>
      </dsp:nvSpPr>
      <dsp:spPr>
        <a:xfrm>
          <a:off x="7013685" y="62213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15D5E-5480-4160-B43A-73D2EF8F62ED}">
      <dsp:nvSpPr>
        <dsp:cNvPr id="0" name=""/>
        <dsp:cNvSpPr/>
      </dsp:nvSpPr>
      <dsp:spPr>
        <a:xfrm>
          <a:off x="7247685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710C7A-77C9-4589-8B41-EB035ED299D3}">
      <dsp:nvSpPr>
        <dsp:cNvPr id="0" name=""/>
        <dsp:cNvSpPr/>
      </dsp:nvSpPr>
      <dsp:spPr>
        <a:xfrm>
          <a:off x="666268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Opinion </a:t>
          </a:r>
          <a:endParaRPr lang="en-US" sz="1200" kern="1200"/>
        </a:p>
      </dsp:txBody>
      <dsp:txXfrm>
        <a:off x="6662684" y="2062138"/>
        <a:ext cx="1800000" cy="720000"/>
      </dsp:txXfrm>
    </dsp:sp>
    <dsp:sp modelId="{170F99EC-2226-416C-8BB1-3E49358EC77F}">
      <dsp:nvSpPr>
        <dsp:cNvPr id="0" name=""/>
        <dsp:cNvSpPr/>
      </dsp:nvSpPr>
      <dsp:spPr>
        <a:xfrm>
          <a:off x="9128685" y="62213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090D5-E980-4283-880E-4E61DBAFFB4A}">
      <dsp:nvSpPr>
        <dsp:cNvPr id="0" name=""/>
        <dsp:cNvSpPr/>
      </dsp:nvSpPr>
      <dsp:spPr>
        <a:xfrm>
          <a:off x="936268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053CD-A338-4F63-8332-C327F68AAE66}">
      <dsp:nvSpPr>
        <dsp:cNvPr id="0" name=""/>
        <dsp:cNvSpPr/>
      </dsp:nvSpPr>
      <dsp:spPr>
        <a:xfrm>
          <a:off x="8777685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(Pears,R. and Shields,G. 2019, p.1)</a:t>
          </a:r>
          <a:endParaRPr lang="en-US" sz="1200" kern="1200"/>
        </a:p>
      </dsp:txBody>
      <dsp:txXfrm>
        <a:off x="8777685" y="2062138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449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3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030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99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82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35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484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83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62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073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826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243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79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797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74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8581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023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76F93F5-E5D7-4758-989C-2FF0EDC8C9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6890B-0D72-4083-B2D9-455B88BF4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526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images.app.goo.gl/xBdbAT9LBGPSpbWz5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ukpga/2006/42/section/18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d.com/talks/noah_wilson_rich_how_you_can_help_save_the_bees_one_hive_at_a_time#t-762419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06/42/section/187" TargetMode="External"/><Relationship Id="rId2" Type="http://schemas.openxmlformats.org/officeDocument/2006/relationships/hyperlink" Target="https://images.app.goo.gl/xBdbAT9LBGPSpbWz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d.com/talks/noah_wilson_rich_how_you_can_help_save_the_bees_one_hive_at_a_time#t-7624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D0542F-298F-47CF-843B-198EDC1372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6974911" cy="86142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Andrea Burson 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Number 1909238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D4E24E-5CB9-441D-A5D2-C4DD53085E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6974915" cy="3329581"/>
          </a:xfrm>
        </p:spPr>
        <p:txBody>
          <a:bodyPr>
            <a:normAutofit/>
          </a:bodyPr>
          <a:lstStyle/>
          <a:p>
            <a:r>
              <a:rPr lang="en-GB" dirty="0"/>
              <a:t>ECGE4001</a:t>
            </a:r>
            <a:br>
              <a:rPr lang="en-GB" dirty="0"/>
            </a:br>
            <a:r>
              <a:rPr lang="en-GB" dirty="0"/>
              <a:t>Assessment 2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18268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3F786-DE81-4713-8B86-6233E3263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Assignment 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999EE-BC6F-4643-AA64-63B80001A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sz="3200" dirty="0"/>
              <a:t>Explain How to Reference Within a Body of the Text and a Reference List:</a:t>
            </a:r>
          </a:p>
          <a:p>
            <a:pPr lvl="1"/>
            <a:r>
              <a:rPr lang="en-GB" dirty="0"/>
              <a:t>Books, journal articles, government legislation and websites; use examples for each type of reference.</a:t>
            </a:r>
          </a:p>
        </p:txBody>
      </p:sp>
    </p:spTree>
    <p:extLst>
      <p:ext uri="{BB962C8B-B14F-4D97-AF65-F5344CB8AC3E}">
        <p14:creationId xmlns:p14="http://schemas.microsoft.com/office/powerpoint/2010/main" val="35973997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2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13703-4CA4-4C20-8997-469901B1A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Why we reference our work</a:t>
            </a:r>
          </a:p>
        </p:txBody>
      </p:sp>
      <p:sp>
        <p:nvSpPr>
          <p:cNvPr id="20" name="Rectangle 16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Freeform: Shape 18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22" name="Content Placeholder 5">
            <a:extLst>
              <a:ext uri="{FF2B5EF4-FFF2-40B4-BE49-F238E27FC236}">
                <a16:creationId xmlns:a16="http://schemas.microsoft.com/office/drawing/2014/main" id="{7DE46AB2-7535-43DC-BA66-CD59A2E8A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9755966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7915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DDACF-3BF5-4861-B25A-054E50166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82805-3EA5-4B3F-ADA4-ABEA8824F4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78852" y="1504862"/>
            <a:ext cx="3886111" cy="470843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4AD263-2C2B-4563-806D-21A0B40A0F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94244" y="1162975"/>
            <a:ext cx="5802354" cy="545088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8000" dirty="0">
                <a:solidFill>
                  <a:schemeClr val="tx1"/>
                </a:solidFill>
              </a:rPr>
              <a:t>Citation:</a:t>
            </a:r>
          </a:p>
          <a:p>
            <a:pPr marL="0" indent="0">
              <a:buNone/>
            </a:pPr>
            <a:r>
              <a:rPr lang="en-GB" sz="8000" dirty="0">
                <a:solidFill>
                  <a:schemeClr val="tx1"/>
                </a:solidFill>
              </a:rPr>
              <a:t>Neville (2007) proposes in his guide to referencing, that </a:t>
            </a:r>
            <a:r>
              <a:rPr lang="en-GB" sz="8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 In effect you are saying to the author or creator: ‘I recognise that you and your publisher have presented this idea in a particular and public way to the world’</a:t>
            </a:r>
            <a:endParaRPr lang="en-GB" sz="80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r>
              <a:rPr lang="en-GB" sz="8000" dirty="0"/>
              <a:t>Reference: </a:t>
            </a:r>
          </a:p>
          <a:p>
            <a:pPr marL="0" indent="0">
              <a:buNone/>
            </a:pPr>
            <a:r>
              <a:rPr lang="en-GB" sz="8000" dirty="0"/>
              <a:t>Neville,C. (2007)</a:t>
            </a:r>
            <a:r>
              <a:rPr lang="en-GB" sz="8000" i="1" dirty="0"/>
              <a:t> The Complete Guide to referencing and Avoiding Plagiarism </a:t>
            </a:r>
            <a:r>
              <a:rPr lang="en-GB" sz="8000" dirty="0"/>
              <a:t>Maidenhead: Open University Press.</a:t>
            </a:r>
          </a:p>
          <a:p>
            <a:pPr marL="0" indent="0">
              <a:buNone/>
            </a:pPr>
            <a:endParaRPr lang="en-GB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GB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/>
          </a:p>
          <a:p>
            <a:pPr algn="r"/>
            <a:r>
              <a:rPr lang="en-GB" sz="6400" dirty="0"/>
              <a:t>(Neville,C. 2007)</a:t>
            </a:r>
          </a:p>
        </p:txBody>
      </p:sp>
      <p:pic>
        <p:nvPicPr>
          <p:cNvPr id="1026" name="Picture 2" descr="Image result for the complete guide to referencing and avoiding plagiarism by colin neville">
            <a:extLst>
              <a:ext uri="{FF2B5EF4-FFF2-40B4-BE49-F238E27FC236}">
                <a16:creationId xmlns:a16="http://schemas.microsoft.com/office/drawing/2014/main" id="{1FCBA2E6-4E4A-4B1D-A298-C5F178627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852" y="1152983"/>
            <a:ext cx="3093798" cy="436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BD05D9-A22F-421C-A153-5855CF0CA4D2}"/>
              </a:ext>
            </a:extLst>
          </p:cNvPr>
          <p:cNvSpPr txBox="1"/>
          <p:nvPr/>
        </p:nvSpPr>
        <p:spPr>
          <a:xfrm>
            <a:off x="1573656" y="5520351"/>
            <a:ext cx="2863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(Google Images 2020)</a:t>
            </a:r>
          </a:p>
        </p:txBody>
      </p:sp>
    </p:spTree>
    <p:extLst>
      <p:ext uri="{BB962C8B-B14F-4D97-AF65-F5344CB8AC3E}">
        <p14:creationId xmlns:p14="http://schemas.microsoft.com/office/powerpoint/2010/main" val="2903622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C7903-FB6A-4628-BF9A-E9B3388F5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C6569-AFF9-46FC-B3CB-439B9997F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84918"/>
            <a:ext cx="8946541" cy="486348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Citation: </a:t>
            </a:r>
          </a:p>
          <a:p>
            <a:pPr marL="0" indent="0">
              <a:buNone/>
            </a:pPr>
            <a:r>
              <a:rPr lang="en-GB" dirty="0"/>
              <a:t>According to Bosworth, (1994) ‘As a general rule quotations should not be long. Many publications indent ‘longer’ quotations and make sure the page reference is at the end of the line.’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Reference: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Bosworth,D</a:t>
            </a:r>
            <a:r>
              <a:rPr lang="en-GB" dirty="0"/>
              <a:t>. (1994) ‘Citing Your References: a Guide For Authors of Journal Articles and Students Writing Theses and Dissertations’(2) p.12.  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Bosworth,D</a:t>
            </a:r>
            <a:r>
              <a:rPr lang="en-GB" dirty="0"/>
              <a:t>. 1994)</a:t>
            </a:r>
          </a:p>
          <a:p>
            <a:pPr marL="0" indent="0">
              <a:buNone/>
            </a:pPr>
            <a:r>
              <a:rPr lang="en-GB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180274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F532F5-3473-4137-A329-A99BBA893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Government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1CB4F-CF24-428F-B568-813A7E9E8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Citation: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 The National Health Service(Wales)Act (2006) states that: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‘The welsh ministers must arrange, to such an extent as they consider necessary to meet all reasonable requirements, for the provision of independent advocacy services’.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Reference: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 National Health Service (Wales) act 2006.(2006 c. 42) </a:t>
            </a:r>
            <a:r>
              <a:rPr lang="en-GB" sz="1600" i="1" dirty="0"/>
              <a:t>Independent Advocacy Services  </a:t>
            </a:r>
            <a:r>
              <a:rPr lang="en-GB" sz="1600" dirty="0"/>
              <a:t>Available at:</a:t>
            </a:r>
            <a:r>
              <a:rPr lang="en-GB" sz="1600" dirty="0">
                <a:hlinkClick r:id="rId2"/>
              </a:rPr>
              <a:t> http://www.legislation.gov.uk/ukpga/2006/42/section/187</a:t>
            </a:r>
            <a:r>
              <a:rPr lang="en-GB" sz="1600" dirty="0"/>
              <a:t> (Accessed: 2 Jan 20)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(National Health Service(Wales)Act 2006, Section 187 (1)) 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77074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2504A-BFA1-45AD-8A76-EB4B07921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Websites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9A584-873F-4C5A-A04D-7972E1A4A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Citation: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 Rich(2018) claimed in his TED talk that 40% of beehives had been lost in the USA, in the last year alone.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Reference: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/>
              <a:t>Rich,N.W. (2018) </a:t>
            </a:r>
            <a:r>
              <a:rPr lang="en-GB" sz="1700" i="1" dirty="0"/>
              <a:t>How You Can Help Save the Bees One Hive at a Time</a:t>
            </a:r>
            <a:r>
              <a:rPr lang="en-GB" sz="1700" dirty="0"/>
              <a:t>. TED.com Available at: </a:t>
            </a:r>
            <a:r>
              <a:rPr lang="en-GB" sz="1700" dirty="0">
                <a:hlinkClick r:id="rId4"/>
              </a:rPr>
              <a:t>https://www.ted.com/talks/noah_wilson_rich_how_you_can_help_save_the_bees_one_hive_at_a_time#t-762419</a:t>
            </a:r>
            <a:r>
              <a:rPr lang="en-GB" sz="1700" dirty="0"/>
              <a:t> (Accessed: 11 Jan 20).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1700" dirty="0"/>
              <a:t> ( Rich,N.W. TED 2018)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828154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75BA2-9E21-4BF6-ABB0-48E92B40C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Conclusion</a:t>
            </a:r>
          </a:p>
        </p:txBody>
      </p:sp>
      <p:sp>
        <p:nvSpPr>
          <p:cNvPr id="4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E5C62F61-DA7C-4AE3-8F09-105030E61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7477622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0529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402BB-2C05-46F9-B397-0273D460E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403DBC9-FCCD-4897-8B00-0CF459AD6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Bosworth, D. (1994) ‘Citing your References: a Guide for Authors of Journal Articles and Students Writing Theses and Dissertations’(2),p12.</a:t>
            </a:r>
          </a:p>
          <a:p>
            <a:pPr marL="0" indent="0">
              <a:buNone/>
            </a:pPr>
            <a:r>
              <a:rPr lang="en-GB" dirty="0"/>
              <a:t>Google Images (2020) Available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at:</a:t>
            </a:r>
            <a:r>
              <a:rPr lang="en-GB" dirty="0" err="1">
                <a:hlinkClick r:id="rId2"/>
              </a:rPr>
              <a:t>https</a:t>
            </a:r>
            <a:r>
              <a:rPr lang="en-GB" dirty="0">
                <a:hlinkClick r:id="rId2"/>
              </a:rPr>
              <a:t>://images.app.goo.gl/xBdbAT9LBGPSpbWz5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/>
              <a:t>(Accessed: 11 Jan 20)</a:t>
            </a:r>
          </a:p>
          <a:p>
            <a:pPr marL="0" indent="0">
              <a:buNone/>
            </a:pPr>
            <a:r>
              <a:rPr lang="en-GB" dirty="0"/>
              <a:t>National Health Service (Wales) act 2006.(2006 c. 42) </a:t>
            </a:r>
            <a:r>
              <a:rPr lang="en-GB" i="1" dirty="0"/>
              <a:t>Independent Advocacy Services  </a:t>
            </a:r>
            <a:r>
              <a:rPr lang="en-GB" dirty="0"/>
              <a:t>Available at:</a:t>
            </a:r>
            <a:r>
              <a:rPr lang="en-GB" dirty="0">
                <a:hlinkClick r:id="rId3"/>
              </a:rPr>
              <a:t> http://www.legislation.gov.uk/ukpga/2006/42/section/187</a:t>
            </a:r>
            <a:r>
              <a:rPr lang="en-GB" dirty="0"/>
              <a:t> (Accessed: 2 Jan 20)</a:t>
            </a:r>
          </a:p>
          <a:p>
            <a:pPr marL="0" indent="0">
              <a:buNone/>
            </a:pPr>
            <a:r>
              <a:rPr lang="en-GB" dirty="0"/>
              <a:t>Neville,C. (2007) The Complete Guide to Referencing and Avoiding Plagiarism Maidenhead: Open University Press.</a:t>
            </a:r>
          </a:p>
          <a:p>
            <a:pPr marL="0" indent="0">
              <a:buNone/>
            </a:pPr>
            <a:r>
              <a:rPr lang="en-GB" dirty="0"/>
              <a:t>Pears,R. </a:t>
            </a:r>
            <a:r>
              <a:rPr lang="en-GB" dirty="0" err="1"/>
              <a:t>Shields,G</a:t>
            </a:r>
            <a:r>
              <a:rPr lang="en-GB" dirty="0"/>
              <a:t>. (2019) Cite Them Right the Essential Referencing Guide, 11</a:t>
            </a:r>
            <a:r>
              <a:rPr lang="en-GB" baseline="30000" dirty="0"/>
              <a:t>th</a:t>
            </a:r>
            <a:r>
              <a:rPr lang="en-GB" dirty="0"/>
              <a:t> Edition, London: Red Globe Press. </a:t>
            </a:r>
          </a:p>
          <a:p>
            <a:pPr marL="0" indent="0">
              <a:buNone/>
            </a:pPr>
            <a:r>
              <a:rPr lang="en-GB" dirty="0"/>
              <a:t>Rich,N.W. (2018) </a:t>
            </a:r>
            <a:r>
              <a:rPr lang="en-GB" i="1" dirty="0"/>
              <a:t>How You Can Help Save the Bees One Hive at a Time</a:t>
            </a:r>
            <a:r>
              <a:rPr lang="en-GB" dirty="0"/>
              <a:t>. TED.com Available at: </a:t>
            </a:r>
            <a:r>
              <a:rPr lang="en-GB" dirty="0">
                <a:hlinkClick r:id="rId4"/>
              </a:rPr>
              <a:t>https://www.ted.com/talks/noah_wilson_rich_how_you_can_help_save_the_bees_one_hive_at_a_time#t-762419</a:t>
            </a:r>
            <a:r>
              <a:rPr lang="en-GB" dirty="0"/>
              <a:t> (Accessed: 11 Jan 20).</a:t>
            </a:r>
          </a:p>
        </p:txBody>
      </p:sp>
    </p:spTree>
    <p:extLst>
      <p:ext uri="{BB962C8B-B14F-4D97-AF65-F5344CB8AC3E}">
        <p14:creationId xmlns:p14="http://schemas.microsoft.com/office/powerpoint/2010/main" val="27171552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2" ma:contentTypeDescription="Create a new document." ma:contentTypeScope="" ma:versionID="a3e70a07debc88b454e927d60de085f4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d6237e4970458722e9b937876581c06d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30417BD-07BD-4BCE-A9E7-219933B869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287805-EC6E-4561-8E21-8A3CCF3BF6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712DEA-CD95-49F8-B77F-043F6757907E}">
  <ds:schemaRefs>
    <ds:schemaRef ds:uri="2dc8c000-3fb6-4aae-80f6-b33e90f8692e"/>
    <ds:schemaRef ds:uri="http://purl.org/dc/elements/1.1/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760</Words>
  <Application>Microsoft Office PowerPoint</Application>
  <PresentationFormat>Widescreen</PresentationFormat>
  <Paragraphs>92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ECGE4001 Assessment 2</vt:lpstr>
      <vt:lpstr>Assignment Question </vt:lpstr>
      <vt:lpstr>Why we reference our work</vt:lpstr>
      <vt:lpstr>Books</vt:lpstr>
      <vt:lpstr>Journal Articles</vt:lpstr>
      <vt:lpstr>Government Legislation</vt:lpstr>
      <vt:lpstr>Websites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 Assessment 2</dc:title>
  <dc:creator>Andrea Burson (1909238)</dc:creator>
  <cp:lastModifiedBy>Andrea Burson (1909238)</cp:lastModifiedBy>
  <cp:revision>1</cp:revision>
  <dcterms:created xsi:type="dcterms:W3CDTF">2020-01-20T10:05:25Z</dcterms:created>
  <dcterms:modified xsi:type="dcterms:W3CDTF">2020-01-20T19:45:58Z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