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2029B-3A97-4E09-8985-CE14EC79DA10}" v="767" dt="2018-10-23T11:59:28.846"/>
    <p1510:client id="{2B7BD179-DCCF-40B2-0A4A-0628D4D4878F}" v="180" dt="2018-10-23T13:24:28.733"/>
    <p1510:client id="{B1FCA15E-6737-1FEF-3703-0BD6526034A3}" v="6" dt="2018-10-23T20:27:25.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24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Gilbert (1802659)" userId="S::1802659@student.uwtsd.ac.uk::73ab4ea5-7f99-46af-927b-07e98a9e63ad" providerId="AD" clId="Web-{1A931CB9-7C12-BEF8-BEFE-807D001D9AE0}"/>
    <pc:docChg chg="addSld modSld">
      <pc:chgData name="Eve Gilbert (1802659)" userId="S::1802659@student.uwtsd.ac.uk::73ab4ea5-7f99-46af-927b-07e98a9e63ad" providerId="AD" clId="Web-{1A931CB9-7C12-BEF8-BEFE-807D001D9AE0}" dt="2018-10-23T18:13:08.541" v="650" actId="20577"/>
      <pc:docMkLst>
        <pc:docMk/>
      </pc:docMkLst>
      <pc:sldChg chg="modSp">
        <pc:chgData name="Eve Gilbert (1802659)" userId="S::1802659@student.uwtsd.ac.uk::73ab4ea5-7f99-46af-927b-07e98a9e63ad" providerId="AD" clId="Web-{1A931CB9-7C12-BEF8-BEFE-807D001D9AE0}" dt="2018-10-23T17:52:47.486" v="639" actId="20577"/>
        <pc:sldMkLst>
          <pc:docMk/>
          <pc:sldMk cId="109857222" sldId="256"/>
        </pc:sldMkLst>
        <pc:spChg chg="mod">
          <ac:chgData name="Eve Gilbert (1802659)" userId="S::1802659@student.uwtsd.ac.uk::73ab4ea5-7f99-46af-927b-07e98a9e63ad" providerId="AD" clId="Web-{1A931CB9-7C12-BEF8-BEFE-807D001D9AE0}" dt="2018-10-23T17:52:47.486" v="639" actId="20577"/>
          <ac:spMkLst>
            <pc:docMk/>
            <pc:sldMk cId="109857222" sldId="256"/>
            <ac:spMk id="8" creationId="{98E99E6A-BBAD-43B0-97B6-7680D29035A0}"/>
          </ac:spMkLst>
        </pc:spChg>
      </pc:sldChg>
      <pc:sldChg chg="addSp delSp modSp new">
        <pc:chgData name="Eve Gilbert (1802659)" userId="S::1802659@student.uwtsd.ac.uk::73ab4ea5-7f99-46af-927b-07e98a9e63ad" providerId="AD" clId="Web-{1A931CB9-7C12-BEF8-BEFE-807D001D9AE0}" dt="2018-10-23T18:13:08.057" v="648" actId="20577"/>
        <pc:sldMkLst>
          <pc:docMk/>
          <pc:sldMk cId="4145641808" sldId="257"/>
        </pc:sldMkLst>
        <pc:spChg chg="del mod">
          <ac:chgData name="Eve Gilbert (1802659)" userId="S::1802659@student.uwtsd.ac.uk::73ab4ea5-7f99-46af-927b-07e98a9e63ad" providerId="AD" clId="Web-{1A931CB9-7C12-BEF8-BEFE-807D001D9AE0}" dt="2018-10-23T18:08:54.015" v="643"/>
          <ac:spMkLst>
            <pc:docMk/>
            <pc:sldMk cId="4145641808" sldId="257"/>
            <ac:spMk id="2" creationId="{D29AA918-B2BB-4DA3-89F7-1917CC597087}"/>
          </ac:spMkLst>
        </pc:spChg>
        <pc:spChg chg="add mod">
          <ac:chgData name="Eve Gilbert (1802659)" userId="S::1802659@student.uwtsd.ac.uk::73ab4ea5-7f99-46af-927b-07e98a9e63ad" providerId="AD" clId="Web-{1A931CB9-7C12-BEF8-BEFE-807D001D9AE0}" dt="2018-10-23T18:13:08.057" v="648" actId="20577"/>
          <ac:spMkLst>
            <pc:docMk/>
            <pc:sldMk cId="4145641808" sldId="257"/>
            <ac:spMk id="5" creationId="{8D2FDCF0-CB37-4CE6-96F3-E7E825BF22A6}"/>
          </ac:spMkLst>
        </pc:spChg>
      </pc:sldChg>
    </pc:docChg>
  </pc:docChgLst>
  <pc:docChgLst>
    <pc:chgData name="Eve Gilbert (1802659)" userId="S::1802659@student.uwtsd.ac.uk::73ab4ea5-7f99-46af-927b-07e98a9e63ad" providerId="AD" clId="Web-{2CE539CE-B278-49EC-8C91-3724FCD36833}"/>
    <pc:docChg chg="modSld">
      <pc:chgData name="Eve Gilbert (1802659)" userId="S::1802659@student.uwtsd.ac.uk::73ab4ea5-7f99-46af-927b-07e98a9e63ad" providerId="AD" clId="Web-{2CE539CE-B278-49EC-8C91-3724FCD36833}" dt="2018-10-24T07:49:08.363" v="745" actId="20577"/>
      <pc:docMkLst>
        <pc:docMk/>
      </pc:docMkLst>
      <pc:sldChg chg="addSp modSp">
        <pc:chgData name="Eve Gilbert (1802659)" userId="S::1802659@student.uwtsd.ac.uk::73ab4ea5-7f99-46af-927b-07e98a9e63ad" providerId="AD" clId="Web-{2CE539CE-B278-49EC-8C91-3724FCD36833}" dt="2018-10-24T07:49:08.363" v="744" actId="20577"/>
        <pc:sldMkLst>
          <pc:docMk/>
          <pc:sldMk cId="4145641808" sldId="257"/>
        </pc:sldMkLst>
        <pc:spChg chg="mod">
          <ac:chgData name="Eve Gilbert (1802659)" userId="S::1802659@student.uwtsd.ac.uk::73ab4ea5-7f99-46af-927b-07e98a9e63ad" providerId="AD" clId="Web-{2CE539CE-B278-49EC-8C91-3724FCD36833}" dt="2018-10-24T07:48:57.894" v="737" actId="20577"/>
          <ac:spMkLst>
            <pc:docMk/>
            <pc:sldMk cId="4145641808" sldId="257"/>
            <ac:spMk id="2" creationId="{7BF7739C-467A-4D9C-805F-B74D491847CB}"/>
          </ac:spMkLst>
        </pc:spChg>
        <pc:spChg chg="mod">
          <ac:chgData name="Eve Gilbert (1802659)" userId="S::1802659@student.uwtsd.ac.uk::73ab4ea5-7f99-46af-927b-07e98a9e63ad" providerId="AD" clId="Web-{2CE539CE-B278-49EC-8C91-3724FCD36833}" dt="2018-10-24T07:49:08.363" v="744" actId="20577"/>
          <ac:spMkLst>
            <pc:docMk/>
            <pc:sldMk cId="4145641808" sldId="257"/>
            <ac:spMk id="3" creationId="{23A55A6D-0373-4F5D-AD8B-AD67550C350D}"/>
          </ac:spMkLst>
        </pc:spChg>
        <pc:spChg chg="add mod">
          <ac:chgData name="Eve Gilbert (1802659)" userId="S::1802659@student.uwtsd.ac.uk::73ab4ea5-7f99-46af-927b-07e98a9e63ad" providerId="AD" clId="Web-{2CE539CE-B278-49EC-8C91-3724FCD36833}" dt="2018-10-24T07:48:43.019" v="725" actId="20577"/>
          <ac:spMkLst>
            <pc:docMk/>
            <pc:sldMk cId="4145641808" sldId="257"/>
            <ac:spMk id="4" creationId="{448AAED6-DCC0-45FF-8839-2B9D23D8B513}"/>
          </ac:spMkLst>
        </pc:spChg>
      </pc:sldChg>
      <pc:sldChg chg="addSp modSp">
        <pc:chgData name="Eve Gilbert (1802659)" userId="S::1802659@student.uwtsd.ac.uk::73ab4ea5-7f99-46af-927b-07e98a9e63ad" providerId="AD" clId="Web-{2CE539CE-B278-49EC-8C91-3724FCD36833}" dt="2018-10-24T07:41:14.682" v="540" actId="20577"/>
        <pc:sldMkLst>
          <pc:docMk/>
          <pc:sldMk cId="1191634095" sldId="258"/>
        </pc:sldMkLst>
        <pc:spChg chg="add mod">
          <ac:chgData name="Eve Gilbert (1802659)" userId="S::1802659@student.uwtsd.ac.uk::73ab4ea5-7f99-46af-927b-07e98a9e63ad" providerId="AD" clId="Web-{2CE539CE-B278-49EC-8C91-3724FCD36833}" dt="2018-10-24T07:41:14.682" v="540" actId="20577"/>
          <ac:spMkLst>
            <pc:docMk/>
            <pc:sldMk cId="1191634095" sldId="258"/>
            <ac:spMk id="2" creationId="{C6FEB3EF-7477-4E7C-BFF6-B58ABB30043B}"/>
          </ac:spMkLst>
        </pc:spChg>
      </pc:sldChg>
    </pc:docChg>
  </pc:docChgLst>
  <pc:docChgLst>
    <pc:chgData name="Eve Gilbert (1802659)" userId="S::1802659@student.uwtsd.ac.uk::73ab4ea5-7f99-46af-927b-07e98a9e63ad" providerId="AD" clId="Web-{B1FCA15E-6737-1FEF-3703-0BD6526034A3}"/>
    <pc:docChg chg="addSld modSld">
      <pc:chgData name="Eve Gilbert (1802659)" userId="S::1802659@student.uwtsd.ac.uk::73ab4ea5-7f99-46af-927b-07e98a9e63ad" providerId="AD" clId="Web-{B1FCA15E-6737-1FEF-3703-0BD6526034A3}" dt="2018-10-23T20:32:09.983" v="2256"/>
      <pc:docMkLst>
        <pc:docMk/>
      </pc:docMkLst>
      <pc:sldChg chg="modSp">
        <pc:chgData name="Eve Gilbert (1802659)" userId="S::1802659@student.uwtsd.ac.uk::73ab4ea5-7f99-46af-927b-07e98a9e63ad" providerId="AD" clId="Web-{B1FCA15E-6737-1FEF-3703-0BD6526034A3}" dt="2018-10-23T18:15:41.488" v="2" actId="14100"/>
        <pc:sldMkLst>
          <pc:docMk/>
          <pc:sldMk cId="109857222" sldId="256"/>
        </pc:sldMkLst>
        <pc:spChg chg="mod">
          <ac:chgData name="Eve Gilbert (1802659)" userId="S::1802659@student.uwtsd.ac.uk::73ab4ea5-7f99-46af-927b-07e98a9e63ad" providerId="AD" clId="Web-{B1FCA15E-6737-1FEF-3703-0BD6526034A3}" dt="2018-10-23T18:15:41.488" v="2" actId="14100"/>
          <ac:spMkLst>
            <pc:docMk/>
            <pc:sldMk cId="109857222" sldId="256"/>
            <ac:spMk id="8" creationId="{98E99E6A-BBAD-43B0-97B6-7680D29035A0}"/>
          </ac:spMkLst>
        </pc:spChg>
      </pc:sldChg>
      <pc:sldChg chg="addSp delSp modSp">
        <pc:chgData name="Eve Gilbert (1802659)" userId="S::1802659@student.uwtsd.ac.uk::73ab4ea5-7f99-46af-927b-07e98a9e63ad" providerId="AD" clId="Web-{B1FCA15E-6737-1FEF-3703-0BD6526034A3}" dt="2018-10-23T20:27:25.794" v="2179" actId="14100"/>
        <pc:sldMkLst>
          <pc:docMk/>
          <pc:sldMk cId="4145641808" sldId="257"/>
        </pc:sldMkLst>
        <pc:spChg chg="add mod">
          <ac:chgData name="Eve Gilbert (1802659)" userId="S::1802659@student.uwtsd.ac.uk::73ab4ea5-7f99-46af-927b-07e98a9e63ad" providerId="AD" clId="Web-{B1FCA15E-6737-1FEF-3703-0BD6526034A3}" dt="2018-10-23T20:09:32.410" v="1750" actId="20577"/>
          <ac:spMkLst>
            <pc:docMk/>
            <pc:sldMk cId="4145641808" sldId="257"/>
            <ac:spMk id="2" creationId="{7BF7739C-467A-4D9C-805F-B74D491847CB}"/>
          </ac:spMkLst>
        </pc:spChg>
        <pc:spChg chg="add mod">
          <ac:chgData name="Eve Gilbert (1802659)" userId="S::1802659@student.uwtsd.ac.uk::73ab4ea5-7f99-46af-927b-07e98a9e63ad" providerId="AD" clId="Web-{B1FCA15E-6737-1FEF-3703-0BD6526034A3}" dt="2018-10-23T20:27:25.794" v="2179" actId="14100"/>
          <ac:spMkLst>
            <pc:docMk/>
            <pc:sldMk cId="4145641808" sldId="257"/>
            <ac:spMk id="3" creationId="{23A55A6D-0373-4F5D-AD8B-AD67550C350D}"/>
          </ac:spMkLst>
        </pc:spChg>
        <pc:spChg chg="del">
          <ac:chgData name="Eve Gilbert (1802659)" userId="S::1802659@student.uwtsd.ac.uk::73ab4ea5-7f99-46af-927b-07e98a9e63ad" providerId="AD" clId="Web-{B1FCA15E-6737-1FEF-3703-0BD6526034A3}" dt="2018-10-23T18:15:00.364" v="1"/>
          <ac:spMkLst>
            <pc:docMk/>
            <pc:sldMk cId="4145641808" sldId="257"/>
            <ac:spMk id="3" creationId="{75A3602F-BEF9-478D-8507-1BE355C86FF8}"/>
          </ac:spMkLst>
        </pc:spChg>
        <pc:spChg chg="add del mod">
          <ac:chgData name="Eve Gilbert (1802659)" userId="S::1802659@student.uwtsd.ac.uk::73ab4ea5-7f99-46af-927b-07e98a9e63ad" providerId="AD" clId="Web-{B1FCA15E-6737-1FEF-3703-0BD6526034A3}" dt="2018-10-23T19:59:02.274" v="1737"/>
          <ac:spMkLst>
            <pc:docMk/>
            <pc:sldMk cId="4145641808" sldId="257"/>
            <ac:spMk id="4" creationId="{918D0EBB-2621-4FB8-8849-1B86484A8DC9}"/>
          </ac:spMkLst>
        </pc:spChg>
        <pc:spChg chg="del">
          <ac:chgData name="Eve Gilbert (1802659)" userId="S::1802659@student.uwtsd.ac.uk::73ab4ea5-7f99-46af-927b-07e98a9e63ad" providerId="AD" clId="Web-{B1FCA15E-6737-1FEF-3703-0BD6526034A3}" dt="2018-10-23T18:14:55.489" v="0"/>
          <ac:spMkLst>
            <pc:docMk/>
            <pc:sldMk cId="4145641808" sldId="257"/>
            <ac:spMk id="5" creationId="{8D2FDCF0-CB37-4CE6-96F3-E7E825BF22A6}"/>
          </ac:spMkLst>
        </pc:spChg>
      </pc:sldChg>
      <pc:sldChg chg="addSp delSp modSp new mod setBg">
        <pc:chgData name="Eve Gilbert (1802659)" userId="S::1802659@student.uwtsd.ac.uk::73ab4ea5-7f99-46af-927b-07e98a9e63ad" providerId="AD" clId="Web-{B1FCA15E-6737-1FEF-3703-0BD6526034A3}" dt="2018-10-23T20:31:45.030" v="2253"/>
        <pc:sldMkLst>
          <pc:docMk/>
          <pc:sldMk cId="1191634095" sldId="258"/>
        </pc:sldMkLst>
        <pc:spChg chg="del mod">
          <ac:chgData name="Eve Gilbert (1802659)" userId="S::1802659@student.uwtsd.ac.uk::73ab4ea5-7f99-46af-927b-07e98a9e63ad" providerId="AD" clId="Web-{B1FCA15E-6737-1FEF-3703-0BD6526034A3}" dt="2018-10-23T20:28:23.872" v="2187"/>
          <ac:spMkLst>
            <pc:docMk/>
            <pc:sldMk cId="1191634095" sldId="258"/>
            <ac:spMk id="2" creationId="{CB7A58B6-8D07-4129-954F-A2D1652595EE}"/>
          </ac:spMkLst>
        </pc:spChg>
        <pc:spChg chg="del">
          <ac:chgData name="Eve Gilbert (1802659)" userId="S::1802659@student.uwtsd.ac.uk::73ab4ea5-7f99-46af-927b-07e98a9e63ad" providerId="AD" clId="Web-{B1FCA15E-6737-1FEF-3703-0BD6526034A3}" dt="2018-10-23T20:28:09.076" v="2186"/>
          <ac:spMkLst>
            <pc:docMk/>
            <pc:sldMk cId="1191634095" sldId="258"/>
            <ac:spMk id="3" creationId="{7B4CBB94-C7A5-4E29-BADA-F9D5F0B02B52}"/>
          </ac:spMkLst>
        </pc:spChg>
        <pc:spChg chg="add mod">
          <ac:chgData name="Eve Gilbert (1802659)" userId="S::1802659@student.uwtsd.ac.uk::73ab4ea5-7f99-46af-927b-07e98a9e63ad" providerId="AD" clId="Web-{B1FCA15E-6737-1FEF-3703-0BD6526034A3}" dt="2018-10-23T20:30:18.422" v="2221" actId="14100"/>
          <ac:spMkLst>
            <pc:docMk/>
            <pc:sldMk cId="1191634095" sldId="258"/>
            <ac:spMk id="4" creationId="{996067E2-47A9-4B1C-968B-E43A31ADBFF8}"/>
          </ac:spMkLst>
        </pc:spChg>
      </pc:sldChg>
      <pc:sldChg chg="addSp delSp modSp new mod setBg">
        <pc:chgData name="Eve Gilbert (1802659)" userId="S::1802659@student.uwtsd.ac.uk::73ab4ea5-7f99-46af-927b-07e98a9e63ad" providerId="AD" clId="Web-{B1FCA15E-6737-1FEF-3703-0BD6526034A3}" dt="2018-10-23T20:32:09.983" v="2256"/>
        <pc:sldMkLst>
          <pc:docMk/>
          <pc:sldMk cId="3799611678" sldId="259"/>
        </pc:sldMkLst>
        <pc:spChg chg="del">
          <ac:chgData name="Eve Gilbert (1802659)" userId="S::1802659@student.uwtsd.ac.uk::73ab4ea5-7f99-46af-927b-07e98a9e63ad" providerId="AD" clId="Web-{B1FCA15E-6737-1FEF-3703-0BD6526034A3}" dt="2018-10-23T20:30:27.093" v="2222"/>
          <ac:spMkLst>
            <pc:docMk/>
            <pc:sldMk cId="3799611678" sldId="259"/>
            <ac:spMk id="2" creationId="{6BC947A9-6287-4CAC-8079-42AC3EE951EF}"/>
          </ac:spMkLst>
        </pc:spChg>
        <pc:spChg chg="del">
          <ac:chgData name="Eve Gilbert (1802659)" userId="S::1802659@student.uwtsd.ac.uk::73ab4ea5-7f99-46af-927b-07e98a9e63ad" providerId="AD" clId="Web-{B1FCA15E-6737-1FEF-3703-0BD6526034A3}" dt="2018-10-23T20:30:29.640" v="2223"/>
          <ac:spMkLst>
            <pc:docMk/>
            <pc:sldMk cId="3799611678" sldId="259"/>
            <ac:spMk id="3" creationId="{9C7BE41C-E619-463A-BB9E-0CC995E7ABF5}"/>
          </ac:spMkLst>
        </pc:spChg>
        <pc:spChg chg="add mod">
          <ac:chgData name="Eve Gilbert (1802659)" userId="S::1802659@student.uwtsd.ac.uk::73ab4ea5-7f99-46af-927b-07e98a9e63ad" providerId="AD" clId="Web-{B1FCA15E-6737-1FEF-3703-0BD6526034A3}" dt="2018-10-23T20:31:24.718" v="2252" actId="14100"/>
          <ac:spMkLst>
            <pc:docMk/>
            <pc:sldMk cId="3799611678" sldId="259"/>
            <ac:spMk id="4" creationId="{BC58C004-137E-48CB-8F20-C9E1AD355B09}"/>
          </ac:spMkLst>
        </pc:spChg>
      </pc:sldChg>
    </pc:docChg>
  </pc:docChgLst>
  <pc:docChgLst>
    <pc:chgData name="Eve Gilbert (1802659)" userId="S::1802659@student.uwtsd.ac.uk::73ab4ea5-7f99-46af-927b-07e98a9e63ad" providerId="AD" clId="Web-{0872029B-3A97-4E09-8985-CE14EC79DA10}"/>
    <pc:docChg chg="modSld">
      <pc:chgData name="Eve Gilbert (1802659)" userId="S::1802659@student.uwtsd.ac.uk::73ab4ea5-7f99-46af-927b-07e98a9e63ad" providerId="AD" clId="Web-{0872029B-3A97-4E09-8985-CE14EC79DA10}" dt="2018-10-23T12:02:52.234" v="860" actId="20577"/>
      <pc:docMkLst>
        <pc:docMk/>
      </pc:docMkLst>
      <pc:sldChg chg="addSp delSp modSp">
        <pc:chgData name="Eve Gilbert (1802659)" userId="S::1802659@student.uwtsd.ac.uk::73ab4ea5-7f99-46af-927b-07e98a9e63ad" providerId="AD" clId="Web-{0872029B-3A97-4E09-8985-CE14EC79DA10}" dt="2018-10-23T12:02:50.343" v="859" actId="20577"/>
        <pc:sldMkLst>
          <pc:docMk/>
          <pc:sldMk cId="109857222" sldId="256"/>
        </pc:sldMkLst>
        <pc:spChg chg="mod">
          <ac:chgData name="Eve Gilbert (1802659)" userId="S::1802659@student.uwtsd.ac.uk::73ab4ea5-7f99-46af-927b-07e98a9e63ad" providerId="AD" clId="Web-{0872029B-3A97-4E09-8985-CE14EC79DA10}" dt="2018-10-23T11:46:37.574" v="73" actId="20577"/>
          <ac:spMkLst>
            <pc:docMk/>
            <pc:sldMk cId="109857222" sldId="256"/>
            <ac:spMk id="2" creationId="{E14304E2-9CA5-432C-9517-577C2DB11430}"/>
          </ac:spMkLst>
        </pc:spChg>
        <pc:spChg chg="mod">
          <ac:chgData name="Eve Gilbert (1802659)" userId="S::1802659@student.uwtsd.ac.uk::73ab4ea5-7f99-46af-927b-07e98a9e63ad" providerId="AD" clId="Web-{0872029B-3A97-4E09-8985-CE14EC79DA10}" dt="2018-10-23T12:02:50.343" v="859" actId="20577"/>
          <ac:spMkLst>
            <pc:docMk/>
            <pc:sldMk cId="109857222" sldId="256"/>
            <ac:spMk id="3" creationId="{59395A7E-ADD8-4E9C-8D92-9755CF09C7CF}"/>
          </ac:spMkLst>
        </pc:spChg>
        <pc:spChg chg="mod">
          <ac:chgData name="Eve Gilbert (1802659)" userId="S::1802659@student.uwtsd.ac.uk::73ab4ea5-7f99-46af-927b-07e98a9e63ad" providerId="AD" clId="Web-{0872029B-3A97-4E09-8985-CE14EC79DA10}" dt="2018-10-23T12:02:45.249" v="857" actId="14100"/>
          <ac:spMkLst>
            <pc:docMk/>
            <pc:sldMk cId="109857222" sldId="256"/>
            <ac:spMk id="5" creationId="{658BE836-D555-4ACA-B020-0E703E12462A}"/>
          </ac:spMkLst>
        </pc:spChg>
        <pc:spChg chg="add mod">
          <ac:chgData name="Eve Gilbert (1802659)" userId="S::1802659@student.uwtsd.ac.uk::73ab4ea5-7f99-46af-927b-07e98a9e63ad" providerId="AD" clId="Web-{0872029B-3A97-4E09-8985-CE14EC79DA10}" dt="2018-10-23T11:47:19.934" v="82" actId="14100"/>
          <ac:spMkLst>
            <pc:docMk/>
            <pc:sldMk cId="109857222" sldId="256"/>
            <ac:spMk id="6" creationId="{24C58286-8DF5-4AE8-AEDF-079F1795E093}"/>
          </ac:spMkLst>
        </pc:spChg>
        <pc:picChg chg="add del mod">
          <ac:chgData name="Eve Gilbert (1802659)" userId="S::1802659@student.uwtsd.ac.uk::73ab4ea5-7f99-46af-927b-07e98a9e63ad" providerId="AD" clId="Web-{0872029B-3A97-4E09-8985-CE14EC79DA10}" dt="2018-10-23T11:56:23.660" v="750"/>
          <ac:picMkLst>
            <pc:docMk/>
            <pc:sldMk cId="109857222" sldId="256"/>
            <ac:picMk id="7" creationId="{937D0FEB-DDED-41C2-9DC1-32DF20C3D86D}"/>
          </ac:picMkLst>
        </pc:picChg>
        <pc:picChg chg="add mod">
          <ac:chgData name="Eve Gilbert (1802659)" userId="S::1802659@student.uwtsd.ac.uk::73ab4ea5-7f99-46af-927b-07e98a9e63ad" providerId="AD" clId="Web-{0872029B-3A97-4E09-8985-CE14EC79DA10}" dt="2018-10-23T12:01:49.391" v="837" actId="1076"/>
          <ac:picMkLst>
            <pc:docMk/>
            <pc:sldMk cId="109857222" sldId="256"/>
            <ac:picMk id="9" creationId="{591C8EFD-FE56-4F05-96F8-64CA347EB500}"/>
          </ac:picMkLst>
        </pc:picChg>
      </pc:sldChg>
    </pc:docChg>
  </pc:docChgLst>
  <pc:docChgLst>
    <pc:chgData name="Eve Gilbert (1802659)" userId="S::1802659@student.uwtsd.ac.uk::73ab4ea5-7f99-46af-927b-07e98a9e63ad" providerId="AD" clId="Web-{153BF988-5901-4A99-AA07-0CB38C163E92}"/>
    <pc:docChg chg="modSld">
      <pc:chgData name="Eve Gilbert (1802659)" userId="S::1802659@student.uwtsd.ac.uk::73ab4ea5-7f99-46af-927b-07e98a9e63ad" providerId="AD" clId="Web-{153BF988-5901-4A99-AA07-0CB38C163E92}" dt="2018-10-22T11:51:49.712" v="18"/>
      <pc:docMkLst>
        <pc:docMk/>
      </pc:docMkLst>
      <pc:sldChg chg="delSp modSp">
        <pc:chgData name="Eve Gilbert (1802659)" userId="S::1802659@student.uwtsd.ac.uk::73ab4ea5-7f99-46af-927b-07e98a9e63ad" providerId="AD" clId="Web-{153BF988-5901-4A99-AA07-0CB38C163E92}" dt="2018-10-22T11:51:49.712" v="18"/>
        <pc:sldMkLst>
          <pc:docMk/>
          <pc:sldMk cId="109857222" sldId="256"/>
        </pc:sldMkLst>
        <pc:spChg chg="del mod">
          <ac:chgData name="Eve Gilbert (1802659)" userId="S::1802659@student.uwtsd.ac.uk::73ab4ea5-7f99-46af-927b-07e98a9e63ad" providerId="AD" clId="Web-{153BF988-5901-4A99-AA07-0CB38C163E92}" dt="2018-10-22T11:51:41.994" v="17"/>
          <ac:spMkLst>
            <pc:docMk/>
            <pc:sldMk cId="109857222" sldId="256"/>
            <ac:spMk id="2" creationId="{00000000-0000-0000-0000-000000000000}"/>
          </ac:spMkLst>
        </pc:spChg>
        <pc:spChg chg="del">
          <ac:chgData name="Eve Gilbert (1802659)" userId="S::1802659@student.uwtsd.ac.uk::73ab4ea5-7f99-46af-927b-07e98a9e63ad" providerId="AD" clId="Web-{153BF988-5901-4A99-AA07-0CB38C163E92}" dt="2018-10-22T11:51:49.712" v="18"/>
          <ac:spMkLst>
            <pc:docMk/>
            <pc:sldMk cId="109857222" sldId="256"/>
            <ac:spMk id="3" creationId="{00000000-0000-0000-0000-000000000000}"/>
          </ac:spMkLst>
        </pc:spChg>
      </pc:sldChg>
    </pc:docChg>
  </pc:docChgLst>
  <pc:docChgLst>
    <pc:chgData name="Eve Gilbert (1802659)" userId="S::1802659@student.uwtsd.ac.uk::73ab4ea5-7f99-46af-927b-07e98a9e63ad" providerId="AD" clId="Web-{2B7BD179-DCCF-40B2-0A4A-0628D4D4878F}"/>
    <pc:docChg chg="modSld">
      <pc:chgData name="Eve Gilbert (1802659)" userId="S::1802659@student.uwtsd.ac.uk::73ab4ea5-7f99-46af-927b-07e98a9e63ad" providerId="AD" clId="Web-{2B7BD179-DCCF-40B2-0A4A-0628D4D4878F}" dt="2018-10-23T13:24:52.906" v="181" actId="14100"/>
      <pc:docMkLst>
        <pc:docMk/>
      </pc:docMkLst>
      <pc:sldChg chg="modSp">
        <pc:chgData name="Eve Gilbert (1802659)" userId="S::1802659@student.uwtsd.ac.uk::73ab4ea5-7f99-46af-927b-07e98a9e63ad" providerId="AD" clId="Web-{2B7BD179-DCCF-40B2-0A4A-0628D4D4878F}" dt="2018-10-23T13:24:52.906" v="181" actId="14100"/>
        <pc:sldMkLst>
          <pc:docMk/>
          <pc:sldMk cId="109857222" sldId="256"/>
        </pc:sldMkLst>
        <pc:spChg chg="mod">
          <ac:chgData name="Eve Gilbert (1802659)" userId="S::1802659@student.uwtsd.ac.uk::73ab4ea5-7f99-46af-927b-07e98a9e63ad" providerId="AD" clId="Web-{2B7BD179-DCCF-40B2-0A4A-0628D4D4878F}" dt="2018-10-23T13:24:52.906" v="181" actId="14100"/>
          <ac:spMkLst>
            <pc:docMk/>
            <pc:sldMk cId="109857222" sldId="256"/>
            <ac:spMk id="2" creationId="{E14304E2-9CA5-432C-9517-577C2DB11430}"/>
          </ac:spMkLst>
        </pc:spChg>
        <pc:spChg chg="mod">
          <ac:chgData name="Eve Gilbert (1802659)" userId="S::1802659@student.uwtsd.ac.uk::73ab4ea5-7f99-46af-927b-07e98a9e63ad" providerId="AD" clId="Web-{2B7BD179-DCCF-40B2-0A4A-0628D4D4878F}" dt="2018-10-23T13:24:48.374" v="180" actId="14100"/>
          <ac:spMkLst>
            <pc:docMk/>
            <pc:sldMk cId="109857222" sldId="256"/>
            <ac:spMk id="3" creationId="{59395A7E-ADD8-4E9C-8D92-9755CF09C7CF}"/>
          </ac:spMkLst>
        </pc:spChg>
        <pc:spChg chg="mod">
          <ac:chgData name="Eve Gilbert (1802659)" userId="S::1802659@student.uwtsd.ac.uk::73ab4ea5-7f99-46af-927b-07e98a9e63ad" providerId="AD" clId="Web-{2B7BD179-DCCF-40B2-0A4A-0628D4D4878F}" dt="2018-10-23T13:24:28.718" v="178" actId="20577"/>
          <ac:spMkLst>
            <pc:docMk/>
            <pc:sldMk cId="109857222" sldId="256"/>
            <ac:spMk id="8" creationId="{98E99E6A-BBAD-43B0-97B6-7680D29035A0}"/>
          </ac:spMkLst>
        </pc:spChg>
      </pc:sldChg>
    </pc:docChg>
  </pc:docChgLst>
  <pc:docChgLst>
    <pc:chgData name="Eve Gilbert (1802659)" userId="S::1802659@student.uwtsd.ac.uk::73ab4ea5-7f99-46af-927b-07e98a9e63ad" providerId="AD" clId="Web-{3656D58E-88BA-4986-8A96-635679A67C28}"/>
    <pc:docChg chg="modSld">
      <pc:chgData name="Eve Gilbert (1802659)" userId="S::1802659@student.uwtsd.ac.uk::73ab4ea5-7f99-46af-927b-07e98a9e63ad" providerId="AD" clId="Web-{3656D58E-88BA-4986-8A96-635679A67C28}" dt="2018-10-22T12:26:33.287" v="320" actId="20577"/>
      <pc:docMkLst>
        <pc:docMk/>
      </pc:docMkLst>
      <pc:sldChg chg="addSp modSp">
        <pc:chgData name="Eve Gilbert (1802659)" userId="S::1802659@student.uwtsd.ac.uk::73ab4ea5-7f99-46af-927b-07e98a9e63ad" providerId="AD" clId="Web-{3656D58E-88BA-4986-8A96-635679A67C28}" dt="2018-10-22T12:24:15.992" v="319" actId="20577"/>
        <pc:sldMkLst>
          <pc:docMk/>
          <pc:sldMk cId="109857222" sldId="256"/>
        </pc:sldMkLst>
        <pc:spChg chg="mod">
          <ac:chgData name="Eve Gilbert (1802659)" userId="S::1802659@student.uwtsd.ac.uk::73ab4ea5-7f99-46af-927b-07e98a9e63ad" providerId="AD" clId="Web-{3656D58E-88BA-4986-8A96-635679A67C28}" dt="2018-10-22T12:04:41.570" v="78" actId="20577"/>
          <ac:spMkLst>
            <pc:docMk/>
            <pc:sldMk cId="109857222" sldId="256"/>
            <ac:spMk id="2" creationId="{E14304E2-9CA5-432C-9517-577C2DB11430}"/>
          </ac:spMkLst>
        </pc:spChg>
        <pc:spChg chg="add mod">
          <ac:chgData name="Eve Gilbert (1802659)" userId="S::1802659@student.uwtsd.ac.uk::73ab4ea5-7f99-46af-927b-07e98a9e63ad" providerId="AD" clId="Web-{3656D58E-88BA-4986-8A96-635679A67C28}" dt="2018-10-22T12:24:15.992" v="319"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C0C3C15F-D6F6-4DB3-A860-69511E85A9EB}"/>
    <pc:docChg chg="modSld">
      <pc:chgData name="Eve Gilbert (1802659)" userId="S::1802659@student.uwtsd.ac.uk::73ab4ea5-7f99-46af-927b-07e98a9e63ad" providerId="AD" clId="Web-{C0C3C15F-D6F6-4DB3-A860-69511E85A9EB}" dt="2018-10-23T09:36:37.413" v="27" actId="20577"/>
      <pc:docMkLst>
        <pc:docMk/>
      </pc:docMkLst>
      <pc:sldChg chg="modSp">
        <pc:chgData name="Eve Gilbert (1802659)" userId="S::1802659@student.uwtsd.ac.uk::73ab4ea5-7f99-46af-927b-07e98a9e63ad" providerId="AD" clId="Web-{C0C3C15F-D6F6-4DB3-A860-69511E85A9EB}" dt="2018-10-23T09:36:37.397" v="26" actId="20577"/>
        <pc:sldMkLst>
          <pc:docMk/>
          <pc:sldMk cId="109857222" sldId="256"/>
        </pc:sldMkLst>
        <pc:spChg chg="mod">
          <ac:chgData name="Eve Gilbert (1802659)" userId="S::1802659@student.uwtsd.ac.uk::73ab4ea5-7f99-46af-927b-07e98a9e63ad" providerId="AD" clId="Web-{C0C3C15F-D6F6-4DB3-A860-69511E85A9EB}" dt="2018-10-23T09:36:37.397" v="26"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682DC282-5BC0-4EE3-AC79-3F017397CECD}"/>
    <pc:docChg chg="modSld">
      <pc:chgData name="Eve Gilbert (1802659)" userId="S::1802659@student.uwtsd.ac.uk::73ab4ea5-7f99-46af-927b-07e98a9e63ad" providerId="AD" clId="Web-{682DC282-5BC0-4EE3-AC79-3F017397CECD}" dt="2018-10-23T11:02:43.068" v="347" actId="20577"/>
      <pc:docMkLst>
        <pc:docMk/>
      </pc:docMkLst>
      <pc:sldChg chg="addSp modSp">
        <pc:chgData name="Eve Gilbert (1802659)" userId="S::1802659@student.uwtsd.ac.uk::73ab4ea5-7f99-46af-927b-07e98a9e63ad" providerId="AD" clId="Web-{682DC282-5BC0-4EE3-AC79-3F017397CECD}" dt="2018-10-23T11:02:43.068" v="346" actId="20577"/>
        <pc:sldMkLst>
          <pc:docMk/>
          <pc:sldMk cId="109857222" sldId="256"/>
        </pc:sldMkLst>
        <pc:spChg chg="mod">
          <ac:chgData name="Eve Gilbert (1802659)" userId="S::1802659@student.uwtsd.ac.uk::73ab4ea5-7f99-46af-927b-07e98a9e63ad" providerId="AD" clId="Web-{682DC282-5BC0-4EE3-AC79-3F017397CECD}" dt="2018-10-23T10:58:04.835" v="315" actId="14100"/>
          <ac:spMkLst>
            <pc:docMk/>
            <pc:sldMk cId="109857222" sldId="256"/>
            <ac:spMk id="2" creationId="{E14304E2-9CA5-432C-9517-577C2DB11430}"/>
          </ac:spMkLst>
        </pc:spChg>
        <pc:spChg chg="mod">
          <ac:chgData name="Eve Gilbert (1802659)" userId="S::1802659@student.uwtsd.ac.uk::73ab4ea5-7f99-46af-927b-07e98a9e63ad" providerId="AD" clId="Web-{682DC282-5BC0-4EE3-AC79-3F017397CECD}" dt="2018-10-23T10:58:12.913" v="316" actId="1076"/>
          <ac:spMkLst>
            <pc:docMk/>
            <pc:sldMk cId="109857222" sldId="256"/>
            <ac:spMk id="3" creationId="{59395A7E-ADD8-4E9C-8D92-9755CF09C7CF}"/>
          </ac:spMkLst>
        </pc:spChg>
        <pc:spChg chg="add mod">
          <ac:chgData name="Eve Gilbert (1802659)" userId="S::1802659@student.uwtsd.ac.uk::73ab4ea5-7f99-46af-927b-07e98a9e63ad" providerId="AD" clId="Web-{682DC282-5BC0-4EE3-AC79-3F017397CECD}" dt="2018-10-23T11:02:43.068" v="346" actId="20577"/>
          <ac:spMkLst>
            <pc:docMk/>
            <pc:sldMk cId="109857222" sldId="256"/>
            <ac:spMk id="4" creationId="{941EF7A7-837C-4EC7-B8F0-B2151285CDB9}"/>
          </ac:spMkLst>
        </pc:spChg>
      </pc:sldChg>
    </pc:docChg>
  </pc:docChgLst>
  <pc:docChgLst>
    <pc:chgData name="Eve Gilbert (1802659)" userId="S::1802659@student.uwtsd.ac.uk::73ab4ea5-7f99-46af-927b-07e98a9e63ad" providerId="AD" clId="Web-{4B77CC3F-0080-42EC-9619-800A465410F4}"/>
    <pc:docChg chg="modSld">
      <pc:chgData name="Eve Gilbert (1802659)" userId="S::1802659@student.uwtsd.ac.uk::73ab4ea5-7f99-46af-927b-07e98a9e63ad" providerId="AD" clId="Web-{4B77CC3F-0080-42EC-9619-800A465410F4}" dt="2018-10-23T11:41:34.630" v="513" actId="20577"/>
      <pc:docMkLst>
        <pc:docMk/>
      </pc:docMkLst>
      <pc:sldChg chg="addSp modSp">
        <pc:chgData name="Eve Gilbert (1802659)" userId="S::1802659@student.uwtsd.ac.uk::73ab4ea5-7f99-46af-927b-07e98a9e63ad" providerId="AD" clId="Web-{4B77CC3F-0080-42EC-9619-800A465410F4}" dt="2018-10-23T11:41:32.646" v="511" actId="20577"/>
        <pc:sldMkLst>
          <pc:docMk/>
          <pc:sldMk cId="109857222" sldId="256"/>
        </pc:sldMkLst>
        <pc:spChg chg="mod">
          <ac:chgData name="Eve Gilbert (1802659)" userId="S::1802659@student.uwtsd.ac.uk::73ab4ea5-7f99-46af-927b-07e98a9e63ad" providerId="AD" clId="Web-{4B77CC3F-0080-42EC-9619-800A465410F4}" dt="2018-10-23T11:13:42.411" v="251" actId="20577"/>
          <ac:spMkLst>
            <pc:docMk/>
            <pc:sldMk cId="109857222" sldId="256"/>
            <ac:spMk id="3" creationId="{59395A7E-ADD8-4E9C-8D92-9755CF09C7CF}"/>
          </ac:spMkLst>
        </pc:spChg>
        <pc:spChg chg="mod">
          <ac:chgData name="Eve Gilbert (1802659)" userId="S::1802659@student.uwtsd.ac.uk::73ab4ea5-7f99-46af-927b-07e98a9e63ad" providerId="AD" clId="Web-{4B77CC3F-0080-42EC-9619-800A465410F4}" dt="2018-10-23T11:29:40.913" v="285" actId="14100"/>
          <ac:spMkLst>
            <pc:docMk/>
            <pc:sldMk cId="109857222" sldId="256"/>
            <ac:spMk id="4" creationId="{941EF7A7-837C-4EC7-B8F0-B2151285CDB9}"/>
          </ac:spMkLst>
        </pc:spChg>
        <pc:spChg chg="add mod">
          <ac:chgData name="Eve Gilbert (1802659)" userId="S::1802659@student.uwtsd.ac.uk::73ab4ea5-7f99-46af-927b-07e98a9e63ad" providerId="AD" clId="Web-{4B77CC3F-0080-42EC-9619-800A465410F4}" dt="2018-10-23T11:41:32.646" v="511" actId="20577"/>
          <ac:spMkLst>
            <pc:docMk/>
            <pc:sldMk cId="109857222" sldId="256"/>
            <ac:spMk id="5" creationId="{658BE836-D555-4ACA-B020-0E703E12462A}"/>
          </ac:spMkLst>
        </pc:spChg>
      </pc:sldChg>
    </pc:docChg>
  </pc:docChgLst>
  <pc:docChgLst>
    <pc:chgData name="Eve Gilbert (1802659)" userId="S::1802659@student.uwtsd.ac.uk::73ab4ea5-7f99-46af-927b-07e98a9e63ad" providerId="AD" clId="Web-{2B7EF11B-804A-4E17-9F8D-1B8E380FC28C}"/>
    <pc:docChg chg="modSld">
      <pc:chgData name="Eve Gilbert (1802659)" userId="S::1802659@student.uwtsd.ac.uk::73ab4ea5-7f99-46af-927b-07e98a9e63ad" providerId="AD" clId="Web-{2B7EF11B-804A-4E17-9F8D-1B8E380FC28C}" dt="2018-10-23T09:29:40.702" v="755" actId="20577"/>
      <pc:docMkLst>
        <pc:docMk/>
      </pc:docMkLst>
      <pc:sldChg chg="addSp delSp modSp">
        <pc:chgData name="Eve Gilbert (1802659)" userId="S::1802659@student.uwtsd.ac.uk::73ab4ea5-7f99-46af-927b-07e98a9e63ad" providerId="AD" clId="Web-{2B7EF11B-804A-4E17-9F8D-1B8E380FC28C}" dt="2018-10-23T09:29:37.030" v="753" actId="20577"/>
        <pc:sldMkLst>
          <pc:docMk/>
          <pc:sldMk cId="109857222" sldId="256"/>
        </pc:sldMkLst>
        <pc:spChg chg="add del mod">
          <ac:chgData name="Eve Gilbert (1802659)" userId="S::1802659@student.uwtsd.ac.uk::73ab4ea5-7f99-46af-927b-07e98a9e63ad" providerId="AD" clId="Web-{2B7EF11B-804A-4E17-9F8D-1B8E380FC28C}" dt="2018-10-23T09:29:37.030" v="753"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B28DE2B7-C243-4462-8B37-32360806A781}"/>
    <pc:docChg chg="mod modSld modMainMaster setSldSz">
      <pc:chgData name="Eve Gilbert (1802659)" userId="S::1802659@student.uwtsd.ac.uk::73ab4ea5-7f99-46af-927b-07e98a9e63ad" providerId="AD" clId="Web-{B28DE2B7-C243-4462-8B37-32360806A781}" dt="2018-10-22T11:55:21.216" v="31" actId="20577"/>
      <pc:docMkLst>
        <pc:docMk/>
      </pc:docMkLst>
      <pc:sldChg chg="addSp modSp">
        <pc:chgData name="Eve Gilbert (1802659)" userId="S::1802659@student.uwtsd.ac.uk::73ab4ea5-7f99-46af-927b-07e98a9e63ad" providerId="AD" clId="Web-{B28DE2B7-C243-4462-8B37-32360806A781}" dt="2018-10-22T11:55:07.869" v="29" actId="20577"/>
        <pc:sldMkLst>
          <pc:docMk/>
          <pc:sldMk cId="109857222" sldId="256"/>
        </pc:sldMkLst>
        <pc:spChg chg="add mod">
          <ac:chgData name="Eve Gilbert (1802659)" userId="S::1802659@student.uwtsd.ac.uk::73ab4ea5-7f99-46af-927b-07e98a9e63ad" providerId="AD" clId="Web-{B28DE2B7-C243-4462-8B37-32360806A781}" dt="2018-10-22T11:55:07.869" v="29" actId="20577"/>
          <ac:spMkLst>
            <pc:docMk/>
            <pc:sldMk cId="109857222" sldId="256"/>
            <ac:spMk id="2" creationId="{E14304E2-9CA5-432C-9517-577C2DB11430}"/>
          </ac:spMkLst>
        </pc:spChg>
      </pc:sldChg>
      <pc:sldMasterChg chg="modSp modSldLayout">
        <pc:chgData name="Eve Gilbert (1802659)" userId="S::1802659@student.uwtsd.ac.uk::73ab4ea5-7f99-46af-927b-07e98a9e63ad" providerId="AD" clId="Web-{B28DE2B7-C243-4462-8B37-32360806A781}" dt="2018-10-22T11:53:44.417" v="0"/>
        <pc:sldMasterMkLst>
          <pc:docMk/>
          <pc:sldMasterMk cId="2460954070" sldId="2147483660"/>
        </pc:sldMasterMkLst>
        <pc:spChg chg="mod">
          <ac:chgData name="Eve Gilbert (1802659)" userId="S::1802659@student.uwtsd.ac.uk::73ab4ea5-7f99-46af-927b-07e98a9e63ad" providerId="AD" clId="Web-{B28DE2B7-C243-4462-8B37-32360806A781}" dt="2018-10-22T11:53:44.417" v="0"/>
          <ac:spMkLst>
            <pc:docMk/>
            <pc:sldMasterMk cId="2460954070" sldId="2147483660"/>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4"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5"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6" creationId="{00000000-0000-0000-0000-000000000000}"/>
          </ac:spMkLst>
        </pc:sp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2385387890" sldId="2147483661"/>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2385387890" sldId="2147483661"/>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2385387890" sldId="2147483661"/>
              <ac:spMk id="3"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2591524520" sldId="2147483663"/>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2591524520" sldId="2147483663"/>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2591524520" sldId="2147483663"/>
              <ac:spMk id="3"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1203092039" sldId="2147483664"/>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1203092039" sldId="2147483664"/>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203092039" sldId="2147483664"/>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733172339" sldId="2147483665"/>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4"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5"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6"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171841454" sldId="2147483668"/>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1718958274" sldId="2147483669"/>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479445657" sldId="2147483671"/>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479445657" sldId="2147483671"/>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479445657" sldId="2147483671"/>
              <ac:spMk id="3" creationId="{00000000-0000-0000-0000-000000000000}"/>
            </ac:spMkLst>
          </pc:spChg>
        </pc:sldLayoutChg>
      </pc:sldMasterChg>
    </pc:docChg>
  </pc:docChgLst>
  <pc:docChgLst>
    <pc:chgData name="Eve Gilbert (1802659)" userId="S::1802659@student.uwtsd.ac.uk::73ab4ea5-7f99-46af-927b-07e98a9e63ad" providerId="AD" clId="Web-{81DB5A2D-FA9D-4EAD-8CE3-E42EA51FE7EF}"/>
    <pc:docChg chg="modSld">
      <pc:chgData name="Eve Gilbert (1802659)" userId="S::1802659@student.uwtsd.ac.uk::73ab4ea5-7f99-46af-927b-07e98a9e63ad" providerId="AD" clId="Web-{81DB5A2D-FA9D-4EAD-8CE3-E42EA51FE7EF}" dt="2018-10-24T13:40:55.135" v="11" actId="20577"/>
      <pc:docMkLst>
        <pc:docMk/>
      </pc:docMkLst>
      <pc:sldChg chg="modSp">
        <pc:chgData name="Eve Gilbert (1802659)" userId="S::1802659@student.uwtsd.ac.uk::73ab4ea5-7f99-46af-927b-07e98a9e63ad" providerId="AD" clId="Web-{81DB5A2D-FA9D-4EAD-8CE3-E42EA51FE7EF}" dt="2018-10-24T13:40:55.135" v="10" actId="20577"/>
        <pc:sldMkLst>
          <pc:docMk/>
          <pc:sldMk cId="4145641808" sldId="257"/>
        </pc:sldMkLst>
        <pc:spChg chg="mod">
          <ac:chgData name="Eve Gilbert (1802659)" userId="S::1802659@student.uwtsd.ac.uk::73ab4ea5-7f99-46af-927b-07e98a9e63ad" providerId="AD" clId="Web-{81DB5A2D-FA9D-4EAD-8CE3-E42EA51FE7EF}" dt="2018-10-24T13:40:55.135" v="10" actId="20577"/>
          <ac:spMkLst>
            <pc:docMk/>
            <pc:sldMk cId="4145641808" sldId="257"/>
            <ac:spMk id="3" creationId="{23A55A6D-0373-4F5D-AD8B-AD67550C350D}"/>
          </ac:spMkLst>
        </pc:spChg>
      </pc:sldChg>
    </pc:docChg>
  </pc:docChgLst>
  <pc:docChgLst>
    <pc:chgData name="Eve Gilbert (1802659)" userId="S::1802659@student.uwtsd.ac.uk::73ab4ea5-7f99-46af-927b-07e98a9e63ad" providerId="AD" clId="Web-{1AD53D20-C12B-4ED9-B9ED-30832773F1DE}"/>
    <pc:docChg chg="modSld">
      <pc:chgData name="Eve Gilbert (1802659)" userId="S::1802659@student.uwtsd.ac.uk::73ab4ea5-7f99-46af-927b-07e98a9e63ad" providerId="AD" clId="Web-{1AD53D20-C12B-4ED9-B9ED-30832773F1DE}" dt="2018-10-23T13:19:35.751" v="242" actId="20577"/>
      <pc:docMkLst>
        <pc:docMk/>
      </pc:docMkLst>
      <pc:sldChg chg="addSp modSp">
        <pc:chgData name="Eve Gilbert (1802659)" userId="S::1802659@student.uwtsd.ac.uk::73ab4ea5-7f99-46af-927b-07e98a9e63ad" providerId="AD" clId="Web-{1AD53D20-C12B-4ED9-B9ED-30832773F1DE}" dt="2018-10-23T13:19:35.751" v="241" actId="20577"/>
        <pc:sldMkLst>
          <pc:docMk/>
          <pc:sldMk cId="109857222" sldId="256"/>
        </pc:sldMkLst>
        <pc:spChg chg="mod">
          <ac:chgData name="Eve Gilbert (1802659)" userId="S::1802659@student.uwtsd.ac.uk::73ab4ea5-7f99-46af-927b-07e98a9e63ad" providerId="AD" clId="Web-{1AD53D20-C12B-4ED9-B9ED-30832773F1DE}" dt="2018-10-23T12:51:52.199" v="2" actId="20577"/>
          <ac:spMkLst>
            <pc:docMk/>
            <pc:sldMk cId="109857222" sldId="256"/>
            <ac:spMk id="3" creationId="{59395A7E-ADD8-4E9C-8D92-9755CF09C7CF}"/>
          </ac:spMkLst>
        </pc:spChg>
        <pc:spChg chg="add mod">
          <ac:chgData name="Eve Gilbert (1802659)" userId="S::1802659@student.uwtsd.ac.uk::73ab4ea5-7f99-46af-927b-07e98a9e63ad" providerId="AD" clId="Web-{1AD53D20-C12B-4ED9-B9ED-30832773F1DE}" dt="2018-10-23T13:08:43.458" v="45" actId="14100"/>
          <ac:spMkLst>
            <pc:docMk/>
            <pc:sldMk cId="109857222" sldId="256"/>
            <ac:spMk id="7" creationId="{9957C8BE-9C32-4783-B2B5-BCB138362043}"/>
          </ac:spMkLst>
        </pc:spChg>
        <pc:spChg chg="add mod">
          <ac:chgData name="Eve Gilbert (1802659)" userId="S::1802659@student.uwtsd.ac.uk::73ab4ea5-7f99-46af-927b-07e98a9e63ad" providerId="AD" clId="Web-{1AD53D20-C12B-4ED9-B9ED-30832773F1DE}" dt="2018-10-23T13:19:35.751" v="241" actId="20577"/>
          <ac:spMkLst>
            <pc:docMk/>
            <pc:sldMk cId="109857222" sldId="256"/>
            <ac:spMk id="8" creationId="{98E99E6A-BBAD-43B0-97B6-7680D29035A0}"/>
          </ac:spMkLst>
        </pc:spChg>
      </pc:sldChg>
    </pc:docChg>
  </pc:docChgLst>
  <pc:docChgLst>
    <pc:chgData name="Eve Gilbert (1802659)" userId="S::1802659@student.uwtsd.ac.uk::73ab4ea5-7f99-46af-927b-07e98a9e63ad" providerId="AD" clId="Web-{D06ABA6A-D7D7-4669-A399-013257584D10}"/>
    <pc:docChg chg="modSld">
      <pc:chgData name="Eve Gilbert (1802659)" userId="S::1802659@student.uwtsd.ac.uk::73ab4ea5-7f99-46af-927b-07e98a9e63ad" providerId="AD" clId="Web-{D06ABA6A-D7D7-4669-A399-013257584D10}" dt="2018-10-24T13:40:10.146" v="56" actId="20577"/>
      <pc:docMkLst>
        <pc:docMk/>
      </pc:docMkLst>
      <pc:sldChg chg="modSp">
        <pc:chgData name="Eve Gilbert (1802659)" userId="S::1802659@student.uwtsd.ac.uk::73ab4ea5-7f99-46af-927b-07e98a9e63ad" providerId="AD" clId="Web-{D06ABA6A-D7D7-4669-A399-013257584D10}" dt="2018-10-24T13:40:07.895" v="54" actId="20577"/>
        <pc:sldMkLst>
          <pc:docMk/>
          <pc:sldMk cId="4145641808" sldId="257"/>
        </pc:sldMkLst>
        <pc:spChg chg="mod">
          <ac:chgData name="Eve Gilbert (1802659)" userId="S::1802659@student.uwtsd.ac.uk::73ab4ea5-7f99-46af-927b-07e98a9e63ad" providerId="AD" clId="Web-{D06ABA6A-D7D7-4669-A399-013257584D10}" dt="2018-10-24T13:40:07.895" v="54" actId="20577"/>
          <ac:spMkLst>
            <pc:docMk/>
            <pc:sldMk cId="4145641808" sldId="257"/>
            <ac:spMk id="3" creationId="{23A55A6D-0373-4F5D-AD8B-AD67550C35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9974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8506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6793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5047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7426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8159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477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70525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3657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464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730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24/10/2018</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9054968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gov.wales/topics/people-and-communities/people/children-and-young-people/rights/implementation-of-childrens-rights/?lang=en" TargetMode="External"/><Relationship Id="rId3" Type="http://schemas.openxmlformats.org/officeDocument/2006/relationships/hyperlink" Target="https://www.crin.org/en/home/rights/convention/articles/article-29-aims-education" TargetMode="External"/><Relationship Id="rId7" Type="http://schemas.openxmlformats.org/officeDocument/2006/relationships/hyperlink" Target="https://gov.wales/topics/people-and-communities/people/children-and-young-people/rights/commissioner/?lang=en" TargetMode="External"/><Relationship Id="rId2" Type="http://schemas.openxmlformats.org/officeDocument/2006/relationships/hyperlink" Target="https://www.childcomwales.org.uk/uncrc-childrens-rights/" TargetMode="External"/><Relationship Id="rId1" Type="http://schemas.openxmlformats.org/officeDocument/2006/relationships/slideLayout" Target="../slideLayouts/slideLayout2.xml"/><Relationship Id="rId6" Type="http://schemas.openxmlformats.org/officeDocument/2006/relationships/hyperlink" Target="https://www.ohchr.org/EN/Issues/Education/Training/Compilation/Pages/a)GeneralCommentNo1TheAimsofEducation(article29)(2001).aspx" TargetMode="External"/><Relationship Id="rId5" Type="http://schemas.openxmlformats.org/officeDocument/2006/relationships/hyperlink" Target="https://www.unicef.org/crc/index_30177.html" TargetMode="External"/><Relationship Id="rId4" Type="http://schemas.openxmlformats.org/officeDocument/2006/relationships/hyperlink" Target="https://www.savethechildren.org.uk/what-we-do/childrens-rights/united-nations-convention-of-the-rights-of-the-chil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4304E2-9CA5-432C-9517-577C2DB11430}"/>
              </a:ext>
            </a:extLst>
          </p:cNvPr>
          <p:cNvSpPr txBox="1"/>
          <p:nvPr/>
        </p:nvSpPr>
        <p:spPr>
          <a:xfrm>
            <a:off x="8626" y="1437"/>
            <a:ext cx="4324710" cy="584775"/>
          </a:xfrm>
          <a:prstGeom prst="rect">
            <a:avLst/>
          </a:prstGeom>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The United Nations Convention on the Rights of a Child (UNCRC)</a:t>
            </a:r>
            <a:endParaRPr lang="en-US"/>
          </a:p>
        </p:txBody>
      </p:sp>
      <p:sp>
        <p:nvSpPr>
          <p:cNvPr id="3" name="TextBox 2">
            <a:extLst>
              <a:ext uri="{FF2B5EF4-FFF2-40B4-BE49-F238E27FC236}">
                <a16:creationId xmlns:a16="http://schemas.microsoft.com/office/drawing/2014/main" id="{59395A7E-ADD8-4E9C-8D92-9755CF09C7CF}"/>
              </a:ext>
            </a:extLst>
          </p:cNvPr>
          <p:cNvSpPr txBox="1"/>
          <p:nvPr/>
        </p:nvSpPr>
        <p:spPr>
          <a:xfrm>
            <a:off x="8627" y="590909"/>
            <a:ext cx="4324709" cy="6342221"/>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What is the UNCRC?</a:t>
            </a:r>
          </a:p>
          <a:p>
            <a:r>
              <a:rPr lang="en-US" sz="1200">
                <a:latin typeface="Arial"/>
                <a:cs typeface="Arial"/>
              </a:rPr>
              <a:t>This is a global legal agreement that highlights the civil, political, social and cultural rights of all children. Every single child has these rights regardless of their race, religious beliefs or capability. These rights promote equality and inclusion and do not stereotype against any child. (Save the Children, no date) </a:t>
            </a:r>
          </a:p>
          <a:p>
            <a:r>
              <a:rPr lang="en-US" sz="1200" b="1" u="sng">
                <a:latin typeface="Arial"/>
                <a:cs typeface="Arial"/>
              </a:rPr>
              <a:t>What is included?</a:t>
            </a:r>
            <a:endParaRPr lang="en-US" sz="1200" b="1">
              <a:latin typeface="Arial"/>
              <a:cs typeface="Arial"/>
            </a:endParaRPr>
          </a:p>
          <a:p>
            <a:r>
              <a:rPr lang="en-US" sz="1200">
                <a:latin typeface="Arial"/>
                <a:cs typeface="Arial"/>
              </a:rPr>
              <a:t>(Children's Commissioner for Wales 2018) reports that the UNCRC is made up of 54 articles. 42 articles are all about the rights surrounding children who are up to 18 years of age. The other articles are about the involvement of the government and adults who must communicate to make sure that children are able to access their rights. </a:t>
            </a:r>
            <a:endParaRPr lang="en-US" sz="1200" u="sng">
              <a:latin typeface="Arial"/>
              <a:cs typeface="Arial"/>
            </a:endParaRPr>
          </a:p>
          <a:p>
            <a:r>
              <a:rPr lang="en-US" sz="1200">
                <a:latin typeface="Arial"/>
                <a:cs typeface="Arial"/>
              </a:rPr>
              <a:t>(UNICEF 2014) states that the UNCRC can be grouped into 4 different categories. </a:t>
            </a:r>
          </a:p>
          <a:p>
            <a:pPr marL="171450" indent="-171450">
              <a:buFont typeface="Arial"/>
              <a:buChar char="•"/>
            </a:pPr>
            <a:r>
              <a:rPr lang="en-US" sz="1200">
                <a:latin typeface="Arial"/>
                <a:cs typeface="Arial"/>
              </a:rPr>
              <a:t>Guiding Principles; devotion to the best interests of the child, the right to life, the right to survival, the right to develop and the right to be able to participate. </a:t>
            </a:r>
          </a:p>
          <a:p>
            <a:pPr marL="171450" indent="-171450">
              <a:buFont typeface="Arial"/>
              <a:buChar char="•"/>
            </a:pPr>
            <a:r>
              <a:rPr lang="en-US" sz="1200">
                <a:latin typeface="Arial"/>
                <a:cs typeface="Arial"/>
              </a:rPr>
              <a:t>Survival and Development; giving children full access to the resources they need to live and fully develop.</a:t>
            </a:r>
          </a:p>
          <a:p>
            <a:pPr marL="171450" indent="-171450">
              <a:buFont typeface="Arial"/>
              <a:buChar char="•"/>
            </a:pPr>
            <a:r>
              <a:rPr lang="en-US" sz="1200">
                <a:latin typeface="Arial"/>
                <a:cs typeface="Arial"/>
              </a:rPr>
              <a:t>Protection Rights; keeping children safe from all aspects of child abuse. </a:t>
            </a:r>
          </a:p>
          <a:p>
            <a:pPr marL="171450" indent="-171450">
              <a:buFont typeface="Arial"/>
              <a:buChar char="•"/>
            </a:pPr>
            <a:r>
              <a:rPr lang="en-US" sz="1200">
                <a:latin typeface="Arial"/>
                <a:cs typeface="Arial"/>
              </a:rPr>
              <a:t>Participation Rights; giving them freedom to have an opinion and express their feelings about matters that affect their life. </a:t>
            </a:r>
          </a:p>
          <a:p>
            <a:r>
              <a:rPr lang="en-US" sz="1200" b="1" u="sng">
                <a:latin typeface="Arial"/>
                <a:cs typeface="Arial"/>
              </a:rPr>
              <a:t>How were the rights decided?</a:t>
            </a:r>
          </a:p>
          <a:p>
            <a:r>
              <a:rPr lang="en-US" sz="1200">
                <a:latin typeface="Arial"/>
                <a:cs typeface="Arial"/>
              </a:rPr>
              <a:t>The rights in the UNCRC were agreed by a number of different people, including; governments, non-governmental systems, health professionals, human rights promoters, lawyers, social workers, child development experts, educators and religious leaders. This agreement took over ten years to be </a:t>
            </a:r>
            <a:r>
              <a:rPr lang="en-US" sz="1200" err="1">
                <a:latin typeface="Arial"/>
                <a:cs typeface="Arial"/>
              </a:rPr>
              <a:t>finalised</a:t>
            </a:r>
            <a:r>
              <a:rPr lang="en-US" sz="1200">
                <a:latin typeface="Arial"/>
                <a:cs typeface="Arial"/>
              </a:rPr>
              <a:t> (UNICEF 2014).</a:t>
            </a:r>
          </a:p>
          <a:p>
            <a:endParaRPr lang="en-US" sz="1200">
              <a:latin typeface="Arial"/>
              <a:cs typeface="Arial"/>
            </a:endParaRPr>
          </a:p>
        </p:txBody>
      </p:sp>
      <p:sp>
        <p:nvSpPr>
          <p:cNvPr id="4" name="TextBox 3">
            <a:extLst>
              <a:ext uri="{FF2B5EF4-FFF2-40B4-BE49-F238E27FC236}">
                <a16:creationId xmlns:a16="http://schemas.microsoft.com/office/drawing/2014/main" id="{941EF7A7-837C-4EC7-B8F0-B2151285CDB9}"/>
              </a:ext>
            </a:extLst>
          </p:cNvPr>
          <p:cNvSpPr txBox="1"/>
          <p:nvPr/>
        </p:nvSpPr>
        <p:spPr>
          <a:xfrm>
            <a:off x="4321833" y="1437"/>
            <a:ext cx="3088256" cy="193899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Who is involved?</a:t>
            </a:r>
          </a:p>
          <a:p>
            <a:r>
              <a:rPr lang="en-US" sz="1200">
                <a:latin typeface="Arial"/>
                <a:cs typeface="Arial"/>
              </a:rPr>
              <a:t>The UNCRC was supported by The United Nations in November 1989. All countries which have agreed to the UNCRC are obligated to make sure that it is put into action. There are currently 194 countries that have signed up to the UNCRC. There are only 2 countries remaining in the world who are yet to approve (Save the Children, no date). </a:t>
            </a:r>
            <a:endParaRPr lang="en-US" sz="1200" b="1" u="sng">
              <a:latin typeface="Arial"/>
              <a:cs typeface="Arial"/>
            </a:endParaRPr>
          </a:p>
        </p:txBody>
      </p:sp>
      <p:sp>
        <p:nvSpPr>
          <p:cNvPr id="5" name="TextBox 4">
            <a:extLst>
              <a:ext uri="{FF2B5EF4-FFF2-40B4-BE49-F238E27FC236}">
                <a16:creationId xmlns:a16="http://schemas.microsoft.com/office/drawing/2014/main" id="{658BE836-D555-4ACA-B020-0E703E12462A}"/>
              </a:ext>
            </a:extLst>
          </p:cNvPr>
          <p:cNvSpPr txBox="1"/>
          <p:nvPr/>
        </p:nvSpPr>
        <p:spPr>
          <a:xfrm>
            <a:off x="4321834" y="2215551"/>
            <a:ext cx="3088257" cy="4708981"/>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What is their role?</a:t>
            </a:r>
          </a:p>
          <a:p>
            <a:r>
              <a:rPr lang="en-US" sz="1200">
                <a:latin typeface="Arial"/>
                <a:cs typeface="Arial"/>
              </a:rPr>
              <a:t>The Children's Commissioner should perform as an independent superior, furthering a child's interests and making sure that each child has a voice and that it is heard (Welsh Government 2017). </a:t>
            </a:r>
          </a:p>
          <a:p>
            <a:r>
              <a:rPr lang="en-US" sz="1200" b="1" u="sng">
                <a:latin typeface="Arial"/>
                <a:cs typeface="Arial"/>
              </a:rPr>
              <a:t>Who is Wales Children's Commissioner?</a:t>
            </a:r>
            <a:endParaRPr lang="en-US" sz="1200">
              <a:latin typeface="Arial"/>
              <a:cs typeface="Arial"/>
            </a:endParaRPr>
          </a:p>
          <a:p>
            <a:r>
              <a:rPr lang="en-US" sz="1200">
                <a:latin typeface="Arial"/>
                <a:cs typeface="Arial"/>
              </a:rPr>
              <a:t>Professor Sally Holland took on the role in 2015. She is a registered social worker and was a Professor at the School of Social Sciences at Cardiff University. During her first year in this role, Sally carried out research and asked children all over Wales to help her put in place a three year plan. Her work has included; children's mental health and well-being, anti-bullying strategies and  the transition between childhood to adulthood for children with disabilities (Children's Commissioner for Wales 2018). </a:t>
            </a:r>
          </a:p>
          <a:p>
            <a:endParaRPr lang="en-US" sz="1200">
              <a:latin typeface="Arial"/>
              <a:cs typeface="Arial"/>
            </a:endParaRPr>
          </a:p>
          <a:p>
            <a:r>
              <a:rPr lang="en-US" sz="1200">
                <a:latin typeface="Arial"/>
                <a:cs typeface="Arial"/>
              </a:rPr>
              <a:t>(Source: Children's</a:t>
            </a:r>
          </a:p>
          <a:p>
            <a:r>
              <a:rPr lang="en-US" sz="1200">
                <a:latin typeface="Arial"/>
                <a:cs typeface="Arial"/>
              </a:rPr>
              <a:t>Commissioner for Wales 2018)</a:t>
            </a:r>
          </a:p>
          <a:p>
            <a:endParaRPr lang="en-US" sz="1200">
              <a:latin typeface="Arial"/>
              <a:cs typeface="Arial"/>
            </a:endParaRPr>
          </a:p>
        </p:txBody>
      </p:sp>
      <p:sp>
        <p:nvSpPr>
          <p:cNvPr id="6" name="TextBox 5">
            <a:extLst>
              <a:ext uri="{FF2B5EF4-FFF2-40B4-BE49-F238E27FC236}">
                <a16:creationId xmlns:a16="http://schemas.microsoft.com/office/drawing/2014/main" id="{24C58286-8DF5-4AE8-AEDF-079F1795E093}"/>
              </a:ext>
            </a:extLst>
          </p:cNvPr>
          <p:cNvSpPr txBox="1"/>
          <p:nvPr/>
        </p:nvSpPr>
        <p:spPr>
          <a:xfrm>
            <a:off x="4321834" y="1942381"/>
            <a:ext cx="3088256" cy="276999"/>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latin typeface="Arial"/>
                <a:cs typeface="Arial"/>
              </a:rPr>
              <a:t>Children's Commissione</a:t>
            </a:r>
            <a:r>
              <a:rPr lang="en-US" sz="1200" b="1">
                <a:latin typeface="Arial"/>
                <a:cs typeface="Arial"/>
              </a:rPr>
              <a:t>r</a:t>
            </a:r>
            <a:endParaRPr lang="en-US">
              <a:latin typeface="Arial"/>
              <a:cs typeface="Arial"/>
            </a:endParaRPr>
          </a:p>
        </p:txBody>
      </p:sp>
      <p:pic>
        <p:nvPicPr>
          <p:cNvPr id="9" name="Picture 9" descr="A close up of a sign&#10;&#10;Description generated with high confidence">
            <a:extLst>
              <a:ext uri="{FF2B5EF4-FFF2-40B4-BE49-F238E27FC236}">
                <a16:creationId xmlns:a16="http://schemas.microsoft.com/office/drawing/2014/main" id="{591C8EFD-FE56-4F05-96F8-64CA347EB500}"/>
              </a:ext>
            </a:extLst>
          </p:cNvPr>
          <p:cNvPicPr>
            <a:picLocks noChangeAspect="1"/>
          </p:cNvPicPr>
          <p:nvPr/>
        </p:nvPicPr>
        <p:blipFill>
          <a:blip r:embed="rId2"/>
          <a:stretch>
            <a:fillRect/>
          </a:stretch>
        </p:blipFill>
        <p:spPr>
          <a:xfrm>
            <a:off x="6526153" y="6022946"/>
            <a:ext cx="965620" cy="778715"/>
          </a:xfrm>
          <a:prstGeom prst="rect">
            <a:avLst/>
          </a:prstGeom>
        </p:spPr>
      </p:pic>
      <p:sp>
        <p:nvSpPr>
          <p:cNvPr id="7" name="TextBox 6">
            <a:extLst>
              <a:ext uri="{FF2B5EF4-FFF2-40B4-BE49-F238E27FC236}">
                <a16:creationId xmlns:a16="http://schemas.microsoft.com/office/drawing/2014/main" id="{9957C8BE-9C32-4783-B2B5-BCB138362043}"/>
              </a:ext>
            </a:extLst>
          </p:cNvPr>
          <p:cNvSpPr txBox="1"/>
          <p:nvPr/>
        </p:nvSpPr>
        <p:spPr>
          <a:xfrm>
            <a:off x="7398588" y="1437"/>
            <a:ext cx="2513163" cy="276999"/>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latin typeface="Arial"/>
                <a:cs typeface="Arial"/>
              </a:rPr>
              <a:t>Children's Rights in Wales</a:t>
            </a:r>
          </a:p>
        </p:txBody>
      </p:sp>
      <p:sp>
        <p:nvSpPr>
          <p:cNvPr id="8" name="TextBox 7">
            <a:extLst>
              <a:ext uri="{FF2B5EF4-FFF2-40B4-BE49-F238E27FC236}">
                <a16:creationId xmlns:a16="http://schemas.microsoft.com/office/drawing/2014/main" id="{98E99E6A-BBAD-43B0-97B6-7680D29035A0}"/>
              </a:ext>
            </a:extLst>
          </p:cNvPr>
          <p:cNvSpPr txBox="1"/>
          <p:nvPr/>
        </p:nvSpPr>
        <p:spPr>
          <a:xfrm>
            <a:off x="7398587" y="288984"/>
            <a:ext cx="2570672" cy="6570018"/>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What is their ambition?</a:t>
            </a:r>
            <a:endParaRPr lang="en-US" sz="1200">
              <a:latin typeface="Arial"/>
              <a:cs typeface="Arial"/>
            </a:endParaRPr>
          </a:p>
          <a:p>
            <a:r>
              <a:rPr lang="en-US" sz="1200" dirty="0">
                <a:latin typeface="Arial"/>
                <a:cs typeface="Arial"/>
              </a:rPr>
              <a:t>(Welsh Government 2015) state that they want children to have a bright future. The want children to grow up in a fair community where they are able to make the most of their abilities. Children should not be disadvantaged by poverty and inequality. Every child should be aware of their rights that are set out in the UNCRC. </a:t>
            </a:r>
            <a:endParaRPr lang="en-US" sz="1200">
              <a:latin typeface="Arial"/>
              <a:cs typeface="Arial"/>
            </a:endParaRPr>
          </a:p>
          <a:p>
            <a:r>
              <a:rPr lang="en-US" sz="1200" b="1" u="sng" dirty="0">
                <a:latin typeface="Arial"/>
                <a:cs typeface="Arial"/>
              </a:rPr>
              <a:t>What is the 'Programme for Children and Young People?'</a:t>
            </a:r>
            <a:endParaRPr lang="en-US" sz="1200" b="1" u="sng">
              <a:latin typeface="Arial"/>
              <a:cs typeface="Arial"/>
            </a:endParaRPr>
          </a:p>
          <a:p>
            <a:r>
              <a:rPr lang="en-US" sz="1200" dirty="0">
                <a:latin typeface="Arial"/>
                <a:cs typeface="Arial"/>
              </a:rPr>
              <a:t>(Welsh Government 2015) say that this is based around the 7 core aims which outline the UNCRC. They are;</a:t>
            </a:r>
            <a:endParaRPr lang="en-US" sz="1200">
              <a:latin typeface="Arial"/>
              <a:cs typeface="Arial"/>
            </a:endParaRPr>
          </a:p>
          <a:p>
            <a:r>
              <a:rPr lang="en-US" sz="1200" dirty="0">
                <a:latin typeface="Arial"/>
                <a:cs typeface="Arial"/>
              </a:rPr>
              <a:t>1. Have a flying start in life.</a:t>
            </a:r>
            <a:endParaRPr lang="en-US" sz="1200">
              <a:latin typeface="Arial"/>
              <a:cs typeface="Arial"/>
            </a:endParaRPr>
          </a:p>
          <a:p>
            <a:r>
              <a:rPr lang="en-US" sz="1200" dirty="0">
                <a:latin typeface="Arial"/>
                <a:cs typeface="Arial"/>
              </a:rPr>
              <a:t>2. Have a wide range of education and learning opportunities. </a:t>
            </a:r>
            <a:endParaRPr lang="en-US" sz="1200">
              <a:latin typeface="Arial"/>
              <a:cs typeface="Arial"/>
            </a:endParaRPr>
          </a:p>
          <a:p>
            <a:r>
              <a:rPr lang="en-US" sz="1200" dirty="0">
                <a:latin typeface="Arial"/>
                <a:cs typeface="Arial"/>
              </a:rPr>
              <a:t>3. Experience the best possible health which is free from abuse, victimisation and exploitation. </a:t>
            </a:r>
            <a:endParaRPr lang="en-US" sz="1200">
              <a:latin typeface="Arial"/>
              <a:cs typeface="Arial"/>
            </a:endParaRPr>
          </a:p>
          <a:p>
            <a:r>
              <a:rPr lang="en-US" sz="1200" dirty="0">
                <a:latin typeface="Arial"/>
                <a:cs typeface="Arial"/>
              </a:rPr>
              <a:t>4. Have access t play, leisure, sporting and cultural activities.</a:t>
            </a:r>
            <a:endParaRPr lang="en-US" sz="1200">
              <a:latin typeface="Arial"/>
              <a:cs typeface="Arial"/>
            </a:endParaRPr>
          </a:p>
          <a:p>
            <a:r>
              <a:rPr lang="en-US" sz="1200" dirty="0">
                <a:latin typeface="Arial"/>
                <a:cs typeface="Arial"/>
              </a:rPr>
              <a:t>5. Be listened too, treated respectfully, have their race and cultural identity recognised. </a:t>
            </a:r>
            <a:endParaRPr lang="en-US" sz="1200">
              <a:latin typeface="Arial"/>
              <a:cs typeface="Arial"/>
            </a:endParaRPr>
          </a:p>
          <a:p>
            <a:r>
              <a:rPr lang="en-US" sz="1200" dirty="0">
                <a:latin typeface="Arial"/>
                <a:cs typeface="Arial"/>
              </a:rPr>
              <a:t>6. Have a home and be a part of a safe community. </a:t>
            </a:r>
            <a:endParaRPr lang="en-US" sz="1200">
              <a:latin typeface="Arial"/>
              <a:cs typeface="Arial"/>
            </a:endParaRPr>
          </a:p>
          <a:p>
            <a:r>
              <a:rPr lang="en-US" sz="1200" dirty="0">
                <a:latin typeface="Arial"/>
                <a:cs typeface="Arial"/>
              </a:rPr>
              <a:t>7. Not be disadvantaged by poverty. </a:t>
            </a:r>
            <a:endParaRPr lang="en-US" sz="1200">
              <a:latin typeface="Arial"/>
              <a:cs typeface="Arial"/>
            </a:endParaRPr>
          </a:p>
          <a:p>
            <a:r>
              <a:rPr lang="en-US" sz="1200" dirty="0">
                <a:latin typeface="Arial"/>
                <a:cs typeface="Arial"/>
              </a:rPr>
              <a:t>The </a:t>
            </a:r>
            <a:r>
              <a:rPr lang="en-US" sz="1200" dirty="0" err="1">
                <a:latin typeface="Arial"/>
                <a:cs typeface="Arial"/>
              </a:rPr>
              <a:t>programme</a:t>
            </a:r>
            <a:r>
              <a:rPr lang="en-US" sz="1200" dirty="0">
                <a:latin typeface="Arial"/>
                <a:cs typeface="Arial"/>
              </a:rPr>
              <a:t> integrates Well-being goals, policies, legislation and articles from the UNCRC.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F7739C-467A-4D9C-805F-B74D491847CB}"/>
              </a:ext>
            </a:extLst>
          </p:cNvPr>
          <p:cNvSpPr txBox="1"/>
          <p:nvPr/>
        </p:nvSpPr>
        <p:spPr>
          <a:xfrm>
            <a:off x="-5751" y="-41696"/>
            <a:ext cx="3922142" cy="555536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Article 3- </a:t>
            </a:r>
            <a:r>
              <a:rPr lang="en-US" sz="1100" dirty="0">
                <a:latin typeface="Arial"/>
                <a:cs typeface="Arial"/>
              </a:rPr>
              <a:t>This states that all adults, including, parents, teachers, carers or guardians should do what is best for the child when making decisions. They need to consider how their decisions will affect children. </a:t>
            </a:r>
            <a:endParaRPr lang="en-US" sz="1400" b="1" u="sng" dirty="0">
              <a:latin typeface="Calibri"/>
              <a:cs typeface="Calibri"/>
            </a:endParaRPr>
          </a:p>
          <a:p>
            <a:r>
              <a:rPr lang="en-US" sz="1100" b="1" u="sng" dirty="0">
                <a:latin typeface="Arial"/>
                <a:cs typeface="Arial"/>
              </a:rPr>
              <a:t>School Practitioners-</a:t>
            </a:r>
            <a:r>
              <a:rPr lang="en-US" sz="1100" dirty="0">
                <a:latin typeface="Arial"/>
                <a:cs typeface="Arial"/>
              </a:rPr>
              <a:t>This could involve teachers, teaching assistants and key workers. They all must cooperate with each other to provide the best possible outcomes for the child. It is important for practitioners to plan, observe and record a child's development in order to gain a thorough understanding of a child's progression and learning needs. </a:t>
            </a:r>
            <a:endParaRPr lang="en-US" sz="1100" b="1" u="sng" dirty="0">
              <a:latin typeface="Arial"/>
              <a:cs typeface="Arial"/>
            </a:endParaRPr>
          </a:p>
          <a:p>
            <a:r>
              <a:rPr lang="en-US" sz="1100" b="1" u="sng" dirty="0">
                <a:latin typeface="Arial"/>
                <a:cs typeface="Arial"/>
              </a:rPr>
              <a:t>Observation in the Foundation Phase-</a:t>
            </a:r>
            <a:r>
              <a:rPr lang="en-US" sz="1100" dirty="0">
                <a:latin typeface="Arial"/>
                <a:cs typeface="Arial"/>
              </a:rPr>
              <a:t>It is very important to observe children within their setting as it enables you to monitor their progress. What you are observing is real and is not based on something that you have assumed. A good time to carry out an observation is during play. </a:t>
            </a:r>
            <a:endParaRPr lang="en-US" sz="1100" b="1" u="sng" dirty="0">
              <a:latin typeface="Arial"/>
              <a:cs typeface="Arial"/>
            </a:endParaRPr>
          </a:p>
          <a:p>
            <a:r>
              <a:rPr lang="en-US" sz="1100" b="1" u="sng" dirty="0">
                <a:latin typeface="Arial"/>
                <a:cs typeface="Arial"/>
              </a:rPr>
              <a:t>Foundation Phase-</a:t>
            </a:r>
            <a:r>
              <a:rPr lang="en-US" sz="1100" dirty="0">
                <a:latin typeface="Arial"/>
                <a:cs typeface="Arial"/>
              </a:rPr>
              <a:t>(Foundation Phase Profile Handbook 2017) supports the assessment of child learning and development which is a key part of the Welsh Government’s Early Years Development and Assessment Framework. This has been created to fall in line with assessments which are carried out by health professionals to identify possible delays in development, special education needs and additional learning needs. The information from these assessments will make sure that the child is given the support they need and anyone involved with the child will be able to support this. </a:t>
            </a:r>
          </a:p>
          <a:p>
            <a:r>
              <a:rPr lang="en-US" sz="1100" b="1" u="sng" dirty="0">
                <a:latin typeface="Arial"/>
                <a:cs typeface="Arial"/>
              </a:rPr>
              <a:t>Multi agencies-</a:t>
            </a:r>
            <a:r>
              <a:rPr lang="en-US" sz="1100" dirty="0">
                <a:latin typeface="Arial"/>
                <a:cs typeface="Arial"/>
              </a:rPr>
              <a:t>Professionals who work with schools to support children include; Speech and Language Therapists, Social Workers, Educational Phsycologist and the School Nurse. They all must communicate with the school to ensure that children are getting the right care.</a:t>
            </a:r>
          </a:p>
        </p:txBody>
      </p:sp>
      <p:sp>
        <p:nvSpPr>
          <p:cNvPr id="3" name="TextBox 2">
            <a:extLst>
              <a:ext uri="{FF2B5EF4-FFF2-40B4-BE49-F238E27FC236}">
                <a16:creationId xmlns:a16="http://schemas.microsoft.com/office/drawing/2014/main" id="{23A55A6D-0373-4F5D-AD8B-AD67550C350D}"/>
              </a:ext>
            </a:extLst>
          </p:cNvPr>
          <p:cNvSpPr txBox="1"/>
          <p:nvPr/>
        </p:nvSpPr>
        <p:spPr>
          <a:xfrm>
            <a:off x="3904890" y="1438"/>
            <a:ext cx="6006860" cy="2846933"/>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Article 29-</a:t>
            </a:r>
            <a:r>
              <a:rPr lang="en-US" sz="1100" dirty="0">
                <a:latin typeface="Arial"/>
                <a:cs typeface="Arial"/>
              </a:rPr>
              <a:t>This refers to a child having an education that should develop their talents and abilities. </a:t>
            </a:r>
            <a:endParaRPr lang="en-US" sz="1100" b="1" u="sng" dirty="0">
              <a:latin typeface="Arial"/>
              <a:cs typeface="Arial"/>
            </a:endParaRPr>
          </a:p>
          <a:p>
            <a:r>
              <a:rPr lang="en-US" sz="1100" b="1" u="sng" dirty="0">
                <a:latin typeface="Arial"/>
                <a:cs typeface="Arial"/>
              </a:rPr>
              <a:t>(Child Rights International Network 2018)</a:t>
            </a:r>
            <a:r>
              <a:rPr lang="en-US" sz="1100" dirty="0">
                <a:latin typeface="Arial"/>
                <a:cs typeface="Arial"/>
              </a:rPr>
              <a:t> states that an education of good quality is about how it is taught. A child's education should be built upon their personailties, abilities and talents in order for them to develop respect for other people and the world they live in. It is not always about being taught how to read and write but also to become well rounded individuals. </a:t>
            </a:r>
          </a:p>
          <a:p>
            <a:r>
              <a:rPr lang="en-US" sz="1100" b="1" u="sng" dirty="0">
                <a:latin typeface="Arial"/>
                <a:cs typeface="Arial"/>
              </a:rPr>
              <a:t>(United Nations Human Rights Office of the High Commissioner 2018)</a:t>
            </a:r>
            <a:r>
              <a:rPr lang="en-US" sz="1100" dirty="0">
                <a:latin typeface="Arial"/>
                <a:cs typeface="Arial"/>
              </a:rPr>
              <a:t> explains that education must focus around the child and be child friendly. It must provide children with the life skills to enable the child to experience and enjoy a range of human rights to promote a culture inspired by human rights values. </a:t>
            </a:r>
          </a:p>
          <a:p>
            <a:endParaRPr lang="en-US" sz="1100" dirty="0">
              <a:latin typeface="Arial"/>
              <a:cs typeface="Arial"/>
            </a:endParaRPr>
          </a:p>
          <a:p>
            <a:r>
              <a:rPr lang="en-US" sz="1100" dirty="0">
                <a:latin typeface="Arial"/>
                <a:cs typeface="Arial"/>
              </a:rPr>
              <a:t>In my own school setting there is a policy for children who are gifted and talented. The teacher is able to assess what area the child is performing significantly higher than the other children of their age. </a:t>
            </a:r>
          </a:p>
          <a:p>
            <a:r>
              <a:rPr lang="en-US" sz="1100" dirty="0">
                <a:latin typeface="Arial"/>
                <a:cs typeface="Arial"/>
              </a:rPr>
              <a:t>On the other hand, if children need more support in any of the development areas, we provide and plan individual activities focusing on their interests to stimulate and engage the child.</a:t>
            </a:r>
          </a:p>
        </p:txBody>
      </p:sp>
      <p:sp>
        <p:nvSpPr>
          <p:cNvPr id="4" name="TextBox 3">
            <a:extLst>
              <a:ext uri="{FF2B5EF4-FFF2-40B4-BE49-F238E27FC236}">
                <a16:creationId xmlns:a16="http://schemas.microsoft.com/office/drawing/2014/main" id="{448AAED6-DCC0-45FF-8839-2B9D23D8B513}"/>
              </a:ext>
            </a:extLst>
          </p:cNvPr>
          <p:cNvSpPr txBox="1"/>
          <p:nvPr/>
        </p:nvSpPr>
        <p:spPr>
          <a:xfrm>
            <a:off x="-5752" y="5507965"/>
            <a:ext cx="9917501" cy="477054"/>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Article 28- </a:t>
            </a:r>
            <a:r>
              <a:rPr lang="en-US" sz="1100" dirty="0">
                <a:latin typeface="Arial"/>
                <a:cs typeface="Arial"/>
              </a:rPr>
              <a:t>This article highlights the child's right to having an education. Discipline in schools must always respect a child's dignity. Children should be encouraged to go to school and perform at the highest level they can. </a:t>
            </a:r>
            <a:endParaRPr lang="en-US">
              <a:latin typeface="Calibri"/>
              <a:cs typeface="Calibri"/>
            </a:endParaRPr>
          </a:p>
        </p:txBody>
      </p:sp>
    </p:spTree>
    <p:extLst>
      <p:ext uri="{BB962C8B-B14F-4D97-AF65-F5344CB8AC3E}">
        <p14:creationId xmlns:p14="http://schemas.microsoft.com/office/powerpoint/2010/main" val="414564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6067E2-47A9-4B1C-968B-E43A31ADBFF8}"/>
              </a:ext>
            </a:extLst>
          </p:cNvPr>
          <p:cNvSpPr txBox="1"/>
          <p:nvPr/>
        </p:nvSpPr>
        <p:spPr>
          <a:xfrm>
            <a:off x="3042249" y="389626"/>
            <a:ext cx="3879010"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Reference List for Briefing Paper </a:t>
            </a:r>
            <a:endParaRPr lang="en-US" sz="1600" b="1" dirty="0">
              <a:latin typeface="Arial"/>
              <a:cs typeface="Arial"/>
            </a:endParaRPr>
          </a:p>
        </p:txBody>
      </p:sp>
      <p:sp>
        <p:nvSpPr>
          <p:cNvPr id="2" name="TextBox 1">
            <a:extLst>
              <a:ext uri="{FF2B5EF4-FFF2-40B4-BE49-F238E27FC236}">
                <a16:creationId xmlns:a16="http://schemas.microsoft.com/office/drawing/2014/main" id="{C6FEB3EF-7477-4E7C-BFF6-B58ABB30043B}"/>
              </a:ext>
            </a:extLst>
          </p:cNvPr>
          <p:cNvSpPr txBox="1"/>
          <p:nvPr/>
        </p:nvSpPr>
        <p:spPr>
          <a:xfrm>
            <a:off x="267419" y="1194758"/>
            <a:ext cx="9471803" cy="56323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Children’s Commissioner for Wales (2018) </a:t>
            </a:r>
            <a:r>
              <a:rPr lang="en-US" sz="1200" i="1" dirty="0">
                <a:latin typeface="Arial"/>
                <a:cs typeface="Arial"/>
              </a:rPr>
              <a:t>UNCRC- Children's Rights. </a:t>
            </a:r>
            <a:r>
              <a:rPr lang="en-US" sz="1200" dirty="0">
                <a:latin typeface="Arial"/>
                <a:cs typeface="Arial"/>
              </a:rPr>
              <a:t>Available at: </a:t>
            </a:r>
            <a:r>
              <a:rPr lang="en-US" sz="1200" dirty="0">
                <a:latin typeface="Arial"/>
                <a:cs typeface="Arial"/>
                <a:hlinkClick r:id="rId2"/>
              </a:rPr>
              <a:t>https://www.childcomwales.org.uk/uncrc-childrens-rights/</a:t>
            </a:r>
            <a:r>
              <a:rPr lang="en-US" sz="1200" dirty="0">
                <a:latin typeface="Arial"/>
                <a:cs typeface="Arial"/>
              </a:rPr>
              <a:t> (Accessed: 23 October 2018)</a:t>
            </a:r>
          </a:p>
          <a:p>
            <a:endParaRPr lang="en-US" sz="1200" dirty="0">
              <a:latin typeface="Arial"/>
              <a:cs typeface="Arial"/>
            </a:endParaRPr>
          </a:p>
          <a:p>
            <a:endParaRPr lang="en-US" sz="1200" dirty="0">
              <a:latin typeface="Arial"/>
              <a:cs typeface="Arial"/>
            </a:endParaRPr>
          </a:p>
          <a:p>
            <a:r>
              <a:rPr lang="en-US" sz="1200" dirty="0">
                <a:latin typeface="Arial"/>
                <a:cs typeface="Arial"/>
              </a:rPr>
              <a:t>Child Rights International Network. (2018) </a:t>
            </a:r>
            <a:r>
              <a:rPr lang="en-US" sz="1200" i="1" dirty="0">
                <a:latin typeface="Arial"/>
                <a:cs typeface="Arial"/>
              </a:rPr>
              <a:t>Article 29: Aims of Education. </a:t>
            </a:r>
            <a:r>
              <a:rPr lang="en-US" sz="1200" dirty="0">
                <a:latin typeface="Arial"/>
                <a:cs typeface="Arial"/>
              </a:rPr>
              <a:t>Available at: </a:t>
            </a:r>
            <a:r>
              <a:rPr lang="en-US" sz="1200" dirty="0">
                <a:latin typeface="Arial"/>
                <a:cs typeface="Arial"/>
                <a:hlinkClick r:id="rId3"/>
              </a:rPr>
              <a:t>https://www.crin.org/en/home/rights/convention/articles/article-29-aims-education</a:t>
            </a:r>
            <a:r>
              <a:rPr lang="en-US" sz="1200" dirty="0">
                <a:latin typeface="Arial"/>
                <a:cs typeface="Arial"/>
              </a:rPr>
              <a:t> (Accessed: 25 October 2018) </a:t>
            </a:r>
            <a:endParaRPr lang="en-US" dirty="0">
              <a:latin typeface="Calibri"/>
              <a:cs typeface="Calibri"/>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Foundation Phase Profile Handbook. (2017) </a:t>
            </a:r>
            <a:r>
              <a:rPr lang="en-US" sz="1200" i="1" dirty="0">
                <a:latin typeface="Arial"/>
                <a:cs typeface="Arial"/>
              </a:rPr>
              <a:t>Foundation Phase Profile: guidance for practitioners. </a:t>
            </a:r>
            <a:r>
              <a:rPr lang="en-US" sz="1200" dirty="0">
                <a:latin typeface="Arial"/>
                <a:cs typeface="Arial"/>
              </a:rPr>
              <a:t>Welsh Government. </a:t>
            </a:r>
            <a:endParaRPr lang="en-US" dirty="0">
              <a:latin typeface="Calibri"/>
              <a:cs typeface="Calibri"/>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Save the Children (No Date) </a:t>
            </a:r>
            <a:r>
              <a:rPr lang="en-US" sz="1200" i="1" dirty="0">
                <a:latin typeface="Arial"/>
                <a:cs typeface="Arial"/>
              </a:rPr>
              <a:t>Every child has the right to survival, protection and education. </a:t>
            </a:r>
            <a:r>
              <a:rPr lang="en-US" sz="1200" dirty="0">
                <a:latin typeface="Arial"/>
                <a:cs typeface="Arial"/>
              </a:rPr>
              <a:t>Available at: </a:t>
            </a:r>
            <a:r>
              <a:rPr lang="en-US" sz="1200" dirty="0">
                <a:latin typeface="Arial"/>
                <a:cs typeface="Arial"/>
                <a:hlinkClick r:id="rId4"/>
              </a:rPr>
              <a:t>https://www.savethechildren.org.uk/what-we-do/childrens-rights/united-nations-convention-of-the-rights-of-the-child</a:t>
            </a:r>
            <a:r>
              <a:rPr lang="en-US" sz="1200" dirty="0">
                <a:latin typeface="Arial"/>
                <a:cs typeface="Arial"/>
              </a:rPr>
              <a:t> (Accessed: 23 October 2018) </a:t>
            </a:r>
            <a:endParaRPr lang="en-US" dirty="0">
              <a:latin typeface="Calibri"/>
              <a:cs typeface="Calibri"/>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UNICEF (2014) </a:t>
            </a:r>
            <a:r>
              <a:rPr lang="en-US" sz="1200" i="1" dirty="0">
                <a:latin typeface="Arial"/>
                <a:cs typeface="Arial"/>
              </a:rPr>
              <a:t>Convention on the Rights of the Child. </a:t>
            </a:r>
            <a:r>
              <a:rPr lang="en-US" sz="1200" dirty="0">
                <a:latin typeface="Arial"/>
                <a:cs typeface="Arial"/>
              </a:rPr>
              <a:t>Available at: </a:t>
            </a:r>
            <a:r>
              <a:rPr lang="en-US" sz="1200" dirty="0">
                <a:latin typeface="Arial"/>
                <a:cs typeface="Arial"/>
                <a:hlinkClick r:id="rId5"/>
              </a:rPr>
              <a:t>https://www.unicef.org/crc/index_30177.html</a:t>
            </a:r>
            <a:r>
              <a:rPr lang="en-US" sz="1200" dirty="0">
                <a:latin typeface="Arial"/>
                <a:cs typeface="Arial"/>
              </a:rPr>
              <a:t> (Accessed: 23 October 2018)</a:t>
            </a:r>
            <a:endParaRPr lang="en-US" dirty="0">
              <a:latin typeface="Calibri"/>
              <a:cs typeface="Calibri"/>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United Nations Human Rights Office of the High Commissioner. (2018). </a:t>
            </a:r>
            <a:r>
              <a:rPr lang="en-US" sz="1200" i="1" dirty="0">
                <a:latin typeface="Arial"/>
                <a:cs typeface="Arial"/>
              </a:rPr>
              <a:t>The Significance of Article 29. </a:t>
            </a:r>
            <a:r>
              <a:rPr lang="en-US" sz="1200" dirty="0">
                <a:latin typeface="Arial"/>
                <a:cs typeface="Arial"/>
              </a:rPr>
              <a:t>Available at: </a:t>
            </a:r>
            <a:r>
              <a:rPr lang="en-US" sz="1200" dirty="0">
                <a:latin typeface="Arial"/>
                <a:cs typeface="Arial"/>
                <a:hlinkClick r:id="rId6"/>
              </a:rPr>
              <a:t>https://www.ohchr.org/EN/Issues/Education/Training/Compilation/Pages/a)GeneralCommentNo1TheAimsofEducation(article29)(2001).aspx</a:t>
            </a:r>
            <a:r>
              <a:rPr lang="en-US" sz="1200" dirty="0">
                <a:latin typeface="Arial"/>
                <a:cs typeface="Arial"/>
              </a:rPr>
              <a:t> (Accessed: 25 October) </a:t>
            </a:r>
            <a:endParaRPr lang="en-US" dirty="0">
              <a:latin typeface="Calibri"/>
              <a:cs typeface="Calibri"/>
            </a:endParaRPr>
          </a:p>
          <a:p>
            <a:endParaRPr lang="en-US" sz="1200" dirty="0">
              <a:latin typeface="Arial"/>
              <a:cs typeface="Arial"/>
            </a:endParaRPr>
          </a:p>
          <a:p>
            <a:r>
              <a:rPr lang="en-US" sz="1200" dirty="0">
                <a:latin typeface="Arial"/>
                <a:cs typeface="Arial"/>
              </a:rPr>
              <a:t>Welsh Government (2017) </a:t>
            </a:r>
            <a:r>
              <a:rPr lang="en-US" sz="1200" i="1" dirty="0">
                <a:latin typeface="Arial"/>
                <a:cs typeface="Arial"/>
              </a:rPr>
              <a:t>Children’s Commissioner. </a:t>
            </a:r>
            <a:r>
              <a:rPr lang="en-US" sz="1200" dirty="0">
                <a:latin typeface="Arial"/>
                <a:cs typeface="Arial"/>
              </a:rPr>
              <a:t>Available at: </a:t>
            </a:r>
            <a:r>
              <a:rPr lang="en-US" sz="1200" dirty="0">
                <a:latin typeface="Arial"/>
                <a:cs typeface="Arial"/>
                <a:hlinkClick r:id="rId7"/>
              </a:rPr>
              <a:t>https://gov.wales/topics/people-and-communities/people/children-and-young-people/rights/commissioner/?lang=en</a:t>
            </a:r>
            <a:r>
              <a:rPr lang="en-US" sz="1200" dirty="0">
                <a:latin typeface="Arial"/>
                <a:cs typeface="Arial"/>
              </a:rPr>
              <a:t> (Accessed: 24 October 2018)</a:t>
            </a:r>
            <a:endParaRPr lang="en-US" dirty="0">
              <a:latin typeface="Calibri"/>
              <a:cs typeface="Calibri"/>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Welsh Government (2015) </a:t>
            </a:r>
            <a:r>
              <a:rPr lang="en-US" sz="1200" i="1" dirty="0">
                <a:latin typeface="Arial"/>
                <a:cs typeface="Arial"/>
              </a:rPr>
              <a:t>Implementation of Children’s Rights in Wales. </a:t>
            </a:r>
            <a:r>
              <a:rPr lang="en-US" sz="1200" dirty="0">
                <a:latin typeface="Arial"/>
                <a:cs typeface="Arial"/>
              </a:rPr>
              <a:t>Available at: </a:t>
            </a:r>
            <a:r>
              <a:rPr lang="en-US" sz="1200" dirty="0">
                <a:latin typeface="Arial"/>
                <a:cs typeface="Arial"/>
                <a:hlinkClick r:id="rId8"/>
              </a:rPr>
              <a:t>https://gov.wales/topics/people-and-communities/people/children-and-young-people/rights/implementation-of-childrens-rights/?lang=en</a:t>
            </a:r>
            <a:r>
              <a:rPr lang="en-US" sz="1200" dirty="0">
                <a:latin typeface="Arial"/>
                <a:cs typeface="Arial"/>
              </a:rPr>
              <a:t> (Accessed: 24 October 2018)</a:t>
            </a:r>
            <a:endParaRPr lang="en-US" dirty="0"/>
          </a:p>
        </p:txBody>
      </p:sp>
    </p:spTree>
    <p:extLst>
      <p:ext uri="{BB962C8B-B14F-4D97-AF65-F5344CB8AC3E}">
        <p14:creationId xmlns:p14="http://schemas.microsoft.com/office/powerpoint/2010/main" val="1191634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58C004-137E-48CB-8F20-C9E1AD355B09}"/>
              </a:ext>
            </a:extLst>
          </p:cNvPr>
          <p:cNvSpPr txBox="1"/>
          <p:nvPr/>
        </p:nvSpPr>
        <p:spPr>
          <a:xfrm>
            <a:off x="3157268" y="303362"/>
            <a:ext cx="3634596"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Reference List for Presentation </a:t>
            </a:r>
            <a:endParaRPr lang="en-US" sz="1600" b="1" dirty="0">
              <a:latin typeface="Arial"/>
              <a:cs typeface="Arial"/>
            </a:endParaRPr>
          </a:p>
        </p:txBody>
      </p:sp>
    </p:spTree>
    <p:extLst>
      <p:ext uri="{BB962C8B-B14F-4D97-AF65-F5344CB8AC3E}">
        <p14:creationId xmlns:p14="http://schemas.microsoft.com/office/powerpoint/2010/main" val="3799611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377</Words>
  <Application>Microsoft Office PowerPoint</Application>
  <PresentationFormat>A4 Paper (210x297 mm)</PresentationFormat>
  <Paragraphs>70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CMF.SJones</dc:creator>
  <cp:lastModifiedBy>Eve Gilbert (1802659)</cp:lastModifiedBy>
  <cp:revision>779</cp:revision>
  <dcterms:created xsi:type="dcterms:W3CDTF">2013-07-15T20:26:40Z</dcterms:created>
  <dcterms:modified xsi:type="dcterms:W3CDTF">2018-10-24T13:45:08Z</dcterms:modified>
</cp:coreProperties>
</file>