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notesMasterIdLst>
    <p:notesMasterId r:id="rId18"/>
  </p:notesMasterIdLst>
  <p:sldIdLst>
    <p:sldId id="256" r:id="rId2"/>
    <p:sldId id="257" r:id="rId3"/>
    <p:sldId id="258" r:id="rId4"/>
    <p:sldId id="263" r:id="rId5"/>
    <p:sldId id="264" r:id="rId6"/>
    <p:sldId id="265" r:id="rId7"/>
    <p:sldId id="266" r:id="rId8"/>
    <p:sldId id="267" r:id="rId9"/>
    <p:sldId id="268" r:id="rId10"/>
    <p:sldId id="269" r:id="rId11"/>
    <p:sldId id="270" r:id="rId12"/>
    <p:sldId id="259" r:id="rId13"/>
    <p:sldId id="260" r:id="rId14"/>
    <p:sldId id="261" r:id="rId15"/>
    <p:sldId id="262"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3C1E6"/>
    <a:srgbClr val="4794A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3876D6-F9B6-6382-5C3D-9EF3D8F8A854}" v="101" dt="2024-02-16T18:23:56.028"/>
    <p1510:client id="{C5E9F2E1-85CE-EE96-4334-A1FD9855BEF7}" v="147" dt="2024-02-16T21:23:40.092"/>
    <p1510:client id="{DB0E748D-6D42-9A33-7A00-8A8F04F65CE3}" v="5" dt="2024-02-17T22:14:24.9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mee Decodts (2305169)" userId="S::2305169@student.uwtsd.ac.uk::51ff6fd4-173e-43bb-85ae-138c34dc7eef" providerId="AD" clId="Web-{ADE18A7C-E4A7-5BBB-3486-E9B7094E7583}"/>
    <pc:docChg chg="addSld modSld sldOrd">
      <pc:chgData name="Aimee Decodts (2305169)" userId="S::2305169@student.uwtsd.ac.uk::51ff6fd4-173e-43bb-85ae-138c34dc7eef" providerId="AD" clId="Web-{ADE18A7C-E4A7-5BBB-3486-E9B7094E7583}" dt="2023-12-03T21:05:23.506" v="376" actId="20577"/>
      <pc:docMkLst>
        <pc:docMk/>
      </pc:docMkLst>
      <pc:sldChg chg="delSp">
        <pc:chgData name="Aimee Decodts (2305169)" userId="S::2305169@student.uwtsd.ac.uk::51ff6fd4-173e-43bb-85ae-138c34dc7eef" providerId="AD" clId="Web-{ADE18A7C-E4A7-5BBB-3486-E9B7094E7583}" dt="2023-12-03T20:40:25.663" v="156"/>
        <pc:sldMkLst>
          <pc:docMk/>
          <pc:sldMk cId="2535288506" sldId="256"/>
        </pc:sldMkLst>
        <pc:spChg chg="del">
          <ac:chgData name="Aimee Decodts (2305169)" userId="S::2305169@student.uwtsd.ac.uk::51ff6fd4-173e-43bb-85ae-138c34dc7eef" providerId="AD" clId="Web-{ADE18A7C-E4A7-5BBB-3486-E9B7094E7583}" dt="2023-12-03T20:40:08.787" v="155"/>
          <ac:spMkLst>
            <pc:docMk/>
            <pc:sldMk cId="2535288506" sldId="256"/>
            <ac:spMk id="57" creationId="{8796D576-6701-B798-5132-A67E99841201}"/>
          </ac:spMkLst>
        </pc:spChg>
        <pc:spChg chg="del">
          <ac:chgData name="Aimee Decodts (2305169)" userId="S::2305169@student.uwtsd.ac.uk::51ff6fd4-173e-43bb-85ae-138c34dc7eef" providerId="AD" clId="Web-{ADE18A7C-E4A7-5BBB-3486-E9B7094E7583}" dt="2023-12-03T20:40:25.663" v="156"/>
          <ac:spMkLst>
            <pc:docMk/>
            <pc:sldMk cId="2535288506" sldId="256"/>
            <ac:spMk id="59" creationId="{AC877C37-C51C-7127-73D3-E29BBF8EEA6B}"/>
          </ac:spMkLst>
        </pc:spChg>
      </pc:sldChg>
      <pc:sldChg chg="addSp delSp modSp ord">
        <pc:chgData name="Aimee Decodts (2305169)" userId="S::2305169@student.uwtsd.ac.uk::51ff6fd4-173e-43bb-85ae-138c34dc7eef" providerId="AD" clId="Web-{ADE18A7C-E4A7-5BBB-3486-E9B7094E7583}" dt="2023-12-03T20:41:55.622" v="171" actId="20577"/>
        <pc:sldMkLst>
          <pc:docMk/>
          <pc:sldMk cId="1844462096" sldId="257"/>
        </pc:sldMkLst>
        <pc:spChg chg="del mod">
          <ac:chgData name="Aimee Decodts (2305169)" userId="S::2305169@student.uwtsd.ac.uk::51ff6fd4-173e-43bb-85ae-138c34dc7eef" providerId="AD" clId="Web-{ADE18A7C-E4A7-5BBB-3486-E9B7094E7583}" dt="2023-12-03T20:40:02.693" v="154"/>
          <ac:spMkLst>
            <pc:docMk/>
            <pc:sldMk cId="1844462096" sldId="257"/>
            <ac:spMk id="5" creationId="{A069C9D9-E8F7-DE92-409C-D2704C51F14D}"/>
          </ac:spMkLst>
        </pc:spChg>
        <pc:spChg chg="del">
          <ac:chgData name="Aimee Decodts (2305169)" userId="S::2305169@student.uwtsd.ac.uk::51ff6fd4-173e-43bb-85ae-138c34dc7eef" providerId="AD" clId="Web-{ADE18A7C-E4A7-5BBB-3486-E9B7094E7583}" dt="2023-12-03T20:39:57.943" v="153"/>
          <ac:spMkLst>
            <pc:docMk/>
            <pc:sldMk cId="1844462096" sldId="257"/>
            <ac:spMk id="6" creationId="{9280B89A-A0A8-D3D7-D082-CF4B328C2CD1}"/>
          </ac:spMkLst>
        </pc:spChg>
        <pc:spChg chg="add del mod">
          <ac:chgData name="Aimee Decodts (2305169)" userId="S::2305169@student.uwtsd.ac.uk::51ff6fd4-173e-43bb-85ae-138c34dc7eef" providerId="AD" clId="Web-{ADE18A7C-E4A7-5BBB-3486-E9B7094E7583}" dt="2023-12-03T20:41:55.622" v="171" actId="20577"/>
          <ac:spMkLst>
            <pc:docMk/>
            <pc:sldMk cId="1844462096" sldId="257"/>
            <ac:spMk id="12" creationId="{78D4A1EC-52DA-F5CB-BB9D-98FC56F2F354}"/>
          </ac:spMkLst>
        </pc:spChg>
        <pc:spChg chg="add del mod">
          <ac:chgData name="Aimee Decodts (2305169)" userId="S::2305169@student.uwtsd.ac.uk::51ff6fd4-173e-43bb-85ae-138c34dc7eef" providerId="AD" clId="Web-{ADE18A7C-E4A7-5BBB-3486-E9B7094E7583}" dt="2023-12-03T19:53:55.310" v="5" actId="20577"/>
          <ac:spMkLst>
            <pc:docMk/>
            <pc:sldMk cId="1844462096" sldId="257"/>
            <ac:spMk id="14" creationId="{78469A58-7580-1D9F-14EB-6F9CD55D5352}"/>
          </ac:spMkLst>
        </pc:spChg>
        <pc:spChg chg="add del mod">
          <ac:chgData name="Aimee Decodts (2305169)" userId="S::2305169@student.uwtsd.ac.uk::51ff6fd4-173e-43bb-85ae-138c34dc7eef" providerId="AD" clId="Web-{ADE18A7C-E4A7-5BBB-3486-E9B7094E7583}" dt="2023-12-03T20:00:19.090" v="29"/>
          <ac:spMkLst>
            <pc:docMk/>
            <pc:sldMk cId="1844462096" sldId="257"/>
            <ac:spMk id="16" creationId="{4B1FF74C-7DFE-48FA-6429-E7DBADE861E9}"/>
          </ac:spMkLst>
        </pc:spChg>
        <pc:spChg chg="add del mod">
          <ac:chgData name="Aimee Decodts (2305169)" userId="S::2305169@student.uwtsd.ac.uk::51ff6fd4-173e-43bb-85ae-138c34dc7eef" providerId="AD" clId="Web-{ADE18A7C-E4A7-5BBB-3486-E9B7094E7583}" dt="2023-12-03T20:41:42.027" v="164"/>
          <ac:spMkLst>
            <pc:docMk/>
            <pc:sldMk cId="1844462096" sldId="257"/>
            <ac:spMk id="18" creationId="{1F51770E-6EDC-A053-8B13-0D6632D452C8}"/>
          </ac:spMkLst>
        </pc:spChg>
        <pc:graphicFrameChg chg="add del mod ord modGraphic">
          <ac:chgData name="Aimee Decodts (2305169)" userId="S::2305169@student.uwtsd.ac.uk::51ff6fd4-173e-43bb-85ae-138c34dc7eef" providerId="AD" clId="Web-{ADE18A7C-E4A7-5BBB-3486-E9B7094E7583}" dt="2023-12-03T19:53:45.403" v="1"/>
          <ac:graphicFrameMkLst>
            <pc:docMk/>
            <pc:sldMk cId="1844462096" sldId="257"/>
            <ac:graphicFrameMk id="2" creationId="{9A735751-928C-317C-EAC9-C60E60994194}"/>
          </ac:graphicFrameMkLst>
        </pc:graphicFrameChg>
        <pc:picChg chg="add del">
          <ac:chgData name="Aimee Decodts (2305169)" userId="S::2305169@student.uwtsd.ac.uk::51ff6fd4-173e-43bb-85ae-138c34dc7eef" providerId="AD" clId="Web-{ADE18A7C-E4A7-5BBB-3486-E9B7094E7583}" dt="2023-12-03T20:00:19.090" v="29"/>
          <ac:picMkLst>
            <pc:docMk/>
            <pc:sldMk cId="1844462096" sldId="257"/>
            <ac:picMk id="7" creationId="{0C87805D-D28B-E88D-15C0-71E702334641}"/>
          </ac:picMkLst>
        </pc:picChg>
      </pc:sldChg>
      <pc:sldChg chg="addSp delSp modSp new mod ord setBg modClrScheme chgLayout">
        <pc:chgData name="Aimee Decodts (2305169)" userId="S::2305169@student.uwtsd.ac.uk::51ff6fd4-173e-43bb-85ae-138c34dc7eef" providerId="AD" clId="Web-{ADE18A7C-E4A7-5BBB-3486-E9B7094E7583}" dt="2023-12-03T20:37:28.918" v="139" actId="1076"/>
        <pc:sldMkLst>
          <pc:docMk/>
          <pc:sldMk cId="690816516" sldId="258"/>
        </pc:sldMkLst>
        <pc:spChg chg="mod ord">
          <ac:chgData name="Aimee Decodts (2305169)" userId="S::2305169@student.uwtsd.ac.uk::51ff6fd4-173e-43bb-85ae-138c34dc7eef" providerId="AD" clId="Web-{ADE18A7C-E4A7-5BBB-3486-E9B7094E7583}" dt="2023-12-03T20:00:26.293" v="31"/>
          <ac:spMkLst>
            <pc:docMk/>
            <pc:sldMk cId="690816516" sldId="258"/>
            <ac:spMk id="2" creationId="{E01C8DA9-E413-3CDC-23B9-A4CB6DA52545}"/>
          </ac:spMkLst>
        </pc:spChg>
        <pc:spChg chg="add del">
          <ac:chgData name="Aimee Decodts (2305169)" userId="S::2305169@student.uwtsd.ac.uk::51ff6fd4-173e-43bb-85ae-138c34dc7eef" providerId="AD" clId="Web-{ADE18A7C-E4A7-5BBB-3486-E9B7094E7583}" dt="2023-12-03T19:56:48.232" v="17"/>
          <ac:spMkLst>
            <pc:docMk/>
            <pc:sldMk cId="690816516" sldId="258"/>
            <ac:spMk id="3" creationId="{AD8F37F5-51A0-6350-8B07-6B01B1949639}"/>
          </ac:spMkLst>
        </pc:spChg>
        <pc:spChg chg="mod">
          <ac:chgData name="Aimee Decodts (2305169)" userId="S::2305169@student.uwtsd.ac.uk::51ff6fd4-173e-43bb-85ae-138c34dc7eef" providerId="AD" clId="Web-{ADE18A7C-E4A7-5BBB-3486-E9B7094E7583}" dt="2023-12-03T19:56:51.686" v="18"/>
          <ac:spMkLst>
            <pc:docMk/>
            <pc:sldMk cId="690816516" sldId="258"/>
            <ac:spMk id="4" creationId="{6D6A4A63-6DB4-016C-005F-01FC3FA59ED7}"/>
          </ac:spMkLst>
        </pc:spChg>
        <pc:spChg chg="mod">
          <ac:chgData name="Aimee Decodts (2305169)" userId="S::2305169@student.uwtsd.ac.uk::51ff6fd4-173e-43bb-85ae-138c34dc7eef" providerId="AD" clId="Web-{ADE18A7C-E4A7-5BBB-3486-E9B7094E7583}" dt="2023-12-03T20:37:28.918" v="139" actId="1076"/>
          <ac:spMkLst>
            <pc:docMk/>
            <pc:sldMk cId="690816516" sldId="258"/>
            <ac:spMk id="5" creationId="{F536EE4E-6E57-828D-C074-1FFF4A3B34FF}"/>
          </ac:spMkLst>
        </pc:spChg>
        <pc:spChg chg="del mod">
          <ac:chgData name="Aimee Decodts (2305169)" userId="S::2305169@student.uwtsd.ac.uk::51ff6fd4-173e-43bb-85ae-138c34dc7eef" providerId="AD" clId="Web-{ADE18A7C-E4A7-5BBB-3486-E9B7094E7583}" dt="2023-12-03T20:36:00.725" v="128"/>
          <ac:spMkLst>
            <pc:docMk/>
            <pc:sldMk cId="690816516" sldId="258"/>
            <ac:spMk id="6" creationId="{6721C1C4-2DD7-B571-0827-9465141EE33A}"/>
          </ac:spMkLst>
        </pc:spChg>
        <pc:spChg chg="add mod ord">
          <ac:chgData name="Aimee Decodts (2305169)" userId="S::2305169@student.uwtsd.ac.uk::51ff6fd4-173e-43bb-85ae-138c34dc7eef" providerId="AD" clId="Web-{ADE18A7C-E4A7-5BBB-3486-E9B7094E7583}" dt="2023-12-03T20:27:03.755" v="89" actId="1076"/>
          <ac:spMkLst>
            <pc:docMk/>
            <pc:sldMk cId="690816516" sldId="258"/>
            <ac:spMk id="12" creationId="{8CC4A416-A6FA-1A22-8C3F-A8C935D8A8D7}"/>
          </ac:spMkLst>
        </pc:spChg>
        <pc:spChg chg="add del mod">
          <ac:chgData name="Aimee Decodts (2305169)" userId="S::2305169@student.uwtsd.ac.uk::51ff6fd4-173e-43bb-85ae-138c34dc7eef" providerId="AD" clId="Web-{ADE18A7C-E4A7-5BBB-3486-E9B7094E7583}" dt="2023-12-03T20:00:26.293" v="31"/>
          <ac:spMkLst>
            <pc:docMk/>
            <pc:sldMk cId="690816516" sldId="258"/>
            <ac:spMk id="13" creationId="{04C94D4B-2E88-0A95-68EA-01BC1B390F71}"/>
          </ac:spMkLst>
        </pc:spChg>
        <pc:spChg chg="add mod topLvl">
          <ac:chgData name="Aimee Decodts (2305169)" userId="S::2305169@student.uwtsd.ac.uk::51ff6fd4-173e-43bb-85ae-138c34dc7eef" providerId="AD" clId="Web-{ADE18A7C-E4A7-5BBB-3486-E9B7094E7583}" dt="2023-12-03T20:35:29.161" v="126"/>
          <ac:spMkLst>
            <pc:docMk/>
            <pc:sldMk cId="690816516" sldId="258"/>
            <ac:spMk id="14" creationId="{A7BC72F6-4012-EB1B-B7DF-C574C185E935}"/>
          </ac:spMkLst>
        </pc:spChg>
        <pc:spChg chg="add mod ord">
          <ac:chgData name="Aimee Decodts (2305169)" userId="S::2305169@student.uwtsd.ac.uk::51ff6fd4-173e-43bb-85ae-138c34dc7eef" providerId="AD" clId="Web-{ADE18A7C-E4A7-5BBB-3486-E9B7094E7583}" dt="2023-12-03T20:26:51.894" v="86" actId="1076"/>
          <ac:spMkLst>
            <pc:docMk/>
            <pc:sldMk cId="690816516" sldId="258"/>
            <ac:spMk id="15" creationId="{C0CB2FEC-7F2C-9ABD-9546-9EE9B1A82809}"/>
          </ac:spMkLst>
        </pc:spChg>
        <pc:spChg chg="add mod topLvl">
          <ac:chgData name="Aimee Decodts (2305169)" userId="S::2305169@student.uwtsd.ac.uk::51ff6fd4-173e-43bb-85ae-138c34dc7eef" providerId="AD" clId="Web-{ADE18A7C-E4A7-5BBB-3486-E9B7094E7583}" dt="2023-12-03T20:35:29.161" v="126"/>
          <ac:spMkLst>
            <pc:docMk/>
            <pc:sldMk cId="690816516" sldId="258"/>
            <ac:spMk id="16" creationId="{095CFDC6-B384-DE28-169B-1729985682A2}"/>
          </ac:spMkLst>
        </pc:spChg>
        <pc:spChg chg="add mod">
          <ac:chgData name="Aimee Decodts (2305169)" userId="S::2305169@student.uwtsd.ac.uk::51ff6fd4-173e-43bb-85ae-138c34dc7eef" providerId="AD" clId="Web-{ADE18A7C-E4A7-5BBB-3486-E9B7094E7583}" dt="2023-12-03T20:34:07.984" v="122" actId="1076"/>
          <ac:spMkLst>
            <pc:docMk/>
            <pc:sldMk cId="690816516" sldId="258"/>
            <ac:spMk id="17" creationId="{E7EACE46-CB42-0F88-7779-C5F1E3465E24}"/>
          </ac:spMkLst>
        </pc:spChg>
        <pc:spChg chg="add del">
          <ac:chgData name="Aimee Decodts (2305169)" userId="S::2305169@student.uwtsd.ac.uk::51ff6fd4-173e-43bb-85ae-138c34dc7eef" providerId="AD" clId="Web-{ADE18A7C-E4A7-5BBB-3486-E9B7094E7583}" dt="2023-12-03T20:00:26.293" v="31"/>
          <ac:spMkLst>
            <pc:docMk/>
            <pc:sldMk cId="690816516" sldId="258"/>
            <ac:spMk id="18" creationId="{04C94D4B-2E88-0A95-68EA-01BC1B390F71}"/>
          </ac:spMkLst>
        </pc:spChg>
        <pc:spChg chg="add mod topLvl">
          <ac:chgData name="Aimee Decodts (2305169)" userId="S::2305169@student.uwtsd.ac.uk::51ff6fd4-173e-43bb-85ae-138c34dc7eef" providerId="AD" clId="Web-{ADE18A7C-E4A7-5BBB-3486-E9B7094E7583}" dt="2023-12-03T20:35:29.161" v="126"/>
          <ac:spMkLst>
            <pc:docMk/>
            <pc:sldMk cId="690816516" sldId="258"/>
            <ac:spMk id="19" creationId="{3DFC815B-6E99-A04E-1527-4EFE62B50278}"/>
          </ac:spMkLst>
        </pc:spChg>
        <pc:spChg chg="add mod topLvl">
          <ac:chgData name="Aimee Decodts (2305169)" userId="S::2305169@student.uwtsd.ac.uk::51ff6fd4-173e-43bb-85ae-138c34dc7eef" providerId="AD" clId="Web-{ADE18A7C-E4A7-5BBB-3486-E9B7094E7583}" dt="2023-12-03T20:35:29.161" v="126"/>
          <ac:spMkLst>
            <pc:docMk/>
            <pc:sldMk cId="690816516" sldId="258"/>
            <ac:spMk id="20" creationId="{96094B4D-CE4E-0A1D-2E53-4CCCFD2B2AE4}"/>
          </ac:spMkLst>
        </pc:spChg>
        <pc:spChg chg="add mod topLvl">
          <ac:chgData name="Aimee Decodts (2305169)" userId="S::2305169@student.uwtsd.ac.uk::51ff6fd4-173e-43bb-85ae-138c34dc7eef" providerId="AD" clId="Web-{ADE18A7C-E4A7-5BBB-3486-E9B7094E7583}" dt="2023-12-03T20:35:29.161" v="126"/>
          <ac:spMkLst>
            <pc:docMk/>
            <pc:sldMk cId="690816516" sldId="258"/>
            <ac:spMk id="21" creationId="{DA2816B8-9DCA-4AD7-D7A5-62DC2E2C0202}"/>
          </ac:spMkLst>
        </pc:spChg>
        <pc:spChg chg="add mod topLvl">
          <ac:chgData name="Aimee Decodts (2305169)" userId="S::2305169@student.uwtsd.ac.uk::51ff6fd4-173e-43bb-85ae-138c34dc7eef" providerId="AD" clId="Web-{ADE18A7C-E4A7-5BBB-3486-E9B7094E7583}" dt="2023-12-03T20:35:29.161" v="126"/>
          <ac:spMkLst>
            <pc:docMk/>
            <pc:sldMk cId="690816516" sldId="258"/>
            <ac:spMk id="22" creationId="{70732424-2BEB-49C9-B68B-AD36086B1CBD}"/>
          </ac:spMkLst>
        </pc:spChg>
        <pc:spChg chg="add mod topLvl">
          <ac:chgData name="Aimee Decodts (2305169)" userId="S::2305169@student.uwtsd.ac.uk::51ff6fd4-173e-43bb-85ae-138c34dc7eef" providerId="AD" clId="Web-{ADE18A7C-E4A7-5BBB-3486-E9B7094E7583}" dt="2023-12-03T20:35:29.161" v="126"/>
          <ac:spMkLst>
            <pc:docMk/>
            <pc:sldMk cId="690816516" sldId="258"/>
            <ac:spMk id="23" creationId="{C001F233-9345-E295-7BFE-14AD0C97E888}"/>
          </ac:spMkLst>
        </pc:spChg>
        <pc:spChg chg="add mod topLvl">
          <ac:chgData name="Aimee Decodts (2305169)" userId="S::2305169@student.uwtsd.ac.uk::51ff6fd4-173e-43bb-85ae-138c34dc7eef" providerId="AD" clId="Web-{ADE18A7C-E4A7-5BBB-3486-E9B7094E7583}" dt="2023-12-03T20:35:29.161" v="126"/>
          <ac:spMkLst>
            <pc:docMk/>
            <pc:sldMk cId="690816516" sldId="258"/>
            <ac:spMk id="24" creationId="{F413720E-B722-4B0E-63E7-9AEA0448084E}"/>
          </ac:spMkLst>
        </pc:spChg>
        <pc:spChg chg="add mod">
          <ac:chgData name="Aimee Decodts (2305169)" userId="S::2305169@student.uwtsd.ac.uk::51ff6fd4-173e-43bb-85ae-138c34dc7eef" providerId="AD" clId="Web-{ADE18A7C-E4A7-5BBB-3486-E9B7094E7583}" dt="2023-12-03T20:29:42.717" v="116" actId="1076"/>
          <ac:spMkLst>
            <pc:docMk/>
            <pc:sldMk cId="690816516" sldId="258"/>
            <ac:spMk id="25" creationId="{549D232C-9E82-88D7-E43D-4B1D976083F5}"/>
          </ac:spMkLst>
        </pc:spChg>
        <pc:spChg chg="add del">
          <ac:chgData name="Aimee Decodts (2305169)" userId="S::2305169@student.uwtsd.ac.uk::51ff6fd4-173e-43bb-85ae-138c34dc7eef" providerId="AD" clId="Web-{ADE18A7C-E4A7-5BBB-3486-E9B7094E7583}" dt="2023-12-03T20:30:10.360" v="118"/>
          <ac:spMkLst>
            <pc:docMk/>
            <pc:sldMk cId="690816516" sldId="258"/>
            <ac:spMk id="26" creationId="{516A29F5-4E82-A5CE-33BB-80DDC2EBCACD}"/>
          </ac:spMkLst>
        </pc:spChg>
        <pc:grpChg chg="add del">
          <ac:chgData name="Aimee Decodts (2305169)" userId="S::2305169@student.uwtsd.ac.uk::51ff6fd4-173e-43bb-85ae-138c34dc7eef" providerId="AD" clId="Web-{ADE18A7C-E4A7-5BBB-3486-E9B7094E7583}" dt="2023-12-03T20:33:29.450" v="120"/>
          <ac:grpSpMkLst>
            <pc:docMk/>
            <pc:sldMk cId="690816516" sldId="258"/>
            <ac:grpSpMk id="27" creationId="{AFCB0032-4796-CDA0-DCB2-F92573C0ADBB}"/>
          </ac:grpSpMkLst>
        </pc:grpChg>
        <pc:grpChg chg="add del">
          <ac:chgData name="Aimee Decodts (2305169)" userId="S::2305169@student.uwtsd.ac.uk::51ff6fd4-173e-43bb-85ae-138c34dc7eef" providerId="AD" clId="Web-{ADE18A7C-E4A7-5BBB-3486-E9B7094E7583}" dt="2023-12-03T20:35:29.161" v="126"/>
          <ac:grpSpMkLst>
            <pc:docMk/>
            <pc:sldMk cId="690816516" sldId="258"/>
            <ac:grpSpMk id="28" creationId="{0843F210-D51B-DC3B-3D1E-EDFADF3B9292}"/>
          </ac:grpSpMkLst>
        </pc:grpChg>
        <pc:grpChg chg="add">
          <ac:chgData name="Aimee Decodts (2305169)" userId="S::2305169@student.uwtsd.ac.uk::51ff6fd4-173e-43bb-85ae-138c34dc7eef" providerId="AD" clId="Web-{ADE18A7C-E4A7-5BBB-3486-E9B7094E7583}" dt="2023-12-03T20:34:30.235" v="123"/>
          <ac:grpSpMkLst>
            <pc:docMk/>
            <pc:sldMk cId="690816516" sldId="258"/>
            <ac:grpSpMk id="29" creationId="{A9EB16FE-4776-70EC-56F1-DAC7E4B8DF1A}"/>
          </ac:grpSpMkLst>
        </pc:grpChg>
        <pc:grpChg chg="add ord">
          <ac:chgData name="Aimee Decodts (2305169)" userId="S::2305169@student.uwtsd.ac.uk::51ff6fd4-173e-43bb-85ae-138c34dc7eef" providerId="AD" clId="Web-{ADE18A7C-E4A7-5BBB-3486-E9B7094E7583}" dt="2023-12-03T20:36:41.321" v="129"/>
          <ac:grpSpMkLst>
            <pc:docMk/>
            <pc:sldMk cId="690816516" sldId="258"/>
            <ac:grpSpMk id="30" creationId="{89DD98ED-7884-B62D-17AE-48AF49A197A5}"/>
          </ac:grpSpMkLst>
        </pc:grpChg>
        <pc:picChg chg="add del mod ord">
          <ac:chgData name="Aimee Decodts (2305169)" userId="S::2305169@student.uwtsd.ac.uk::51ff6fd4-173e-43bb-85ae-138c34dc7eef" providerId="AD" clId="Web-{ADE18A7C-E4A7-5BBB-3486-E9B7094E7583}" dt="2023-12-03T19:56:06.708" v="16"/>
          <ac:picMkLst>
            <pc:docMk/>
            <pc:sldMk cId="690816516" sldId="258"/>
            <ac:picMk id="7" creationId="{A0CD10E2-28A4-740F-C332-FCCB67A7FC0A}"/>
          </ac:picMkLst>
        </pc:picChg>
        <pc:picChg chg="add del mod ord">
          <ac:chgData name="Aimee Decodts (2305169)" userId="S::2305169@student.uwtsd.ac.uk::51ff6fd4-173e-43bb-85ae-138c34dc7eef" providerId="AD" clId="Web-{ADE18A7C-E4A7-5BBB-3486-E9B7094E7583}" dt="2023-12-03T19:58:25.129" v="20"/>
          <ac:picMkLst>
            <pc:docMk/>
            <pc:sldMk cId="690816516" sldId="258"/>
            <ac:picMk id="8" creationId="{4453388D-567A-3564-61FE-B36EFE735419}"/>
          </ac:picMkLst>
        </pc:picChg>
        <pc:picChg chg="add del mod">
          <ac:chgData name="Aimee Decodts (2305169)" userId="S::2305169@student.uwtsd.ac.uk::51ff6fd4-173e-43bb-85ae-138c34dc7eef" providerId="AD" clId="Web-{ADE18A7C-E4A7-5BBB-3486-E9B7094E7583}" dt="2023-12-03T19:58:43.286" v="23"/>
          <ac:picMkLst>
            <pc:docMk/>
            <pc:sldMk cId="690816516" sldId="258"/>
            <ac:picMk id="9" creationId="{0917B968-96FB-380F-BE0E-AA57F7664D74}"/>
          </ac:picMkLst>
        </pc:picChg>
        <pc:picChg chg="add del mod ord">
          <ac:chgData name="Aimee Decodts (2305169)" userId="S::2305169@student.uwtsd.ac.uk::51ff6fd4-173e-43bb-85ae-138c34dc7eef" providerId="AD" clId="Web-{ADE18A7C-E4A7-5BBB-3486-E9B7094E7583}" dt="2023-12-03T20:00:29.606" v="32"/>
          <ac:picMkLst>
            <pc:docMk/>
            <pc:sldMk cId="690816516" sldId="258"/>
            <ac:picMk id="11" creationId="{2640F830-F842-CFB6-71EE-CBB3F564B11F}"/>
          </ac:picMkLst>
        </pc:picChg>
      </pc:sldChg>
      <pc:sldChg chg="delSp modSp new mod setBg">
        <pc:chgData name="Aimee Decodts (2305169)" userId="S::2305169@student.uwtsd.ac.uk::51ff6fd4-173e-43bb-85ae-138c34dc7eef" providerId="AD" clId="Web-{ADE18A7C-E4A7-5BBB-3486-E9B7094E7583}" dt="2023-12-03T20:40:38.539" v="158"/>
        <pc:sldMkLst>
          <pc:docMk/>
          <pc:sldMk cId="2635031204" sldId="259"/>
        </pc:sldMkLst>
        <pc:spChg chg="mod">
          <ac:chgData name="Aimee Decodts (2305169)" userId="S::2305169@student.uwtsd.ac.uk::51ff6fd4-173e-43bb-85ae-138c34dc7eef" providerId="AD" clId="Web-{ADE18A7C-E4A7-5BBB-3486-E9B7094E7583}" dt="2023-12-03T20:38:09.452" v="141" actId="20577"/>
          <ac:spMkLst>
            <pc:docMk/>
            <pc:sldMk cId="2635031204" sldId="259"/>
            <ac:spMk id="2" creationId="{B7DF1196-77C8-1395-8235-B34687BAA66C}"/>
          </ac:spMkLst>
        </pc:spChg>
        <pc:spChg chg="del">
          <ac:chgData name="Aimee Decodts (2305169)" userId="S::2305169@student.uwtsd.ac.uk::51ff6fd4-173e-43bb-85ae-138c34dc7eef" providerId="AD" clId="Web-{ADE18A7C-E4A7-5BBB-3486-E9B7094E7583}" dt="2023-12-03T20:40:33.508" v="157"/>
          <ac:spMkLst>
            <pc:docMk/>
            <pc:sldMk cId="2635031204" sldId="259"/>
            <ac:spMk id="5" creationId="{DC5D8C24-B681-9A5E-D852-8E727234A8CF}"/>
          </ac:spMkLst>
        </pc:spChg>
        <pc:spChg chg="del">
          <ac:chgData name="Aimee Decodts (2305169)" userId="S::2305169@student.uwtsd.ac.uk::51ff6fd4-173e-43bb-85ae-138c34dc7eef" providerId="AD" clId="Web-{ADE18A7C-E4A7-5BBB-3486-E9B7094E7583}" dt="2023-12-03T20:40:38.539" v="158"/>
          <ac:spMkLst>
            <pc:docMk/>
            <pc:sldMk cId="2635031204" sldId="259"/>
            <ac:spMk id="6" creationId="{949DACB0-7EAE-126D-4807-65CDE2378B6F}"/>
          </ac:spMkLst>
        </pc:spChg>
      </pc:sldChg>
      <pc:sldChg chg="addSp delSp modSp new">
        <pc:chgData name="Aimee Decodts (2305169)" userId="S::2305169@student.uwtsd.ac.uk::51ff6fd4-173e-43bb-85ae-138c34dc7eef" providerId="AD" clId="Web-{ADE18A7C-E4A7-5BBB-3486-E9B7094E7583}" dt="2023-12-03T21:03:38.406" v="375"/>
        <pc:sldMkLst>
          <pc:docMk/>
          <pc:sldMk cId="785443927" sldId="260"/>
        </pc:sldMkLst>
        <pc:spChg chg="mod">
          <ac:chgData name="Aimee Decodts (2305169)" userId="S::2305169@student.uwtsd.ac.uk::51ff6fd4-173e-43bb-85ae-138c34dc7eef" providerId="AD" clId="Web-{ADE18A7C-E4A7-5BBB-3486-E9B7094E7583}" dt="2023-12-03T20:58:14.917" v="361" actId="1076"/>
          <ac:spMkLst>
            <pc:docMk/>
            <pc:sldMk cId="785443927" sldId="260"/>
            <ac:spMk id="2" creationId="{407B9FA3-C855-8E56-32D7-B9A177B0B990}"/>
          </ac:spMkLst>
        </pc:spChg>
        <pc:spChg chg="del">
          <ac:chgData name="Aimee Decodts (2305169)" userId="S::2305169@student.uwtsd.ac.uk::51ff6fd4-173e-43bb-85ae-138c34dc7eef" providerId="AD" clId="Web-{ADE18A7C-E4A7-5BBB-3486-E9B7094E7583}" dt="2023-12-03T20:43:50.660" v="172"/>
          <ac:spMkLst>
            <pc:docMk/>
            <pc:sldMk cId="785443927" sldId="260"/>
            <ac:spMk id="3" creationId="{3FDC146D-50C1-5E61-0FA0-4F080820BE8F}"/>
          </ac:spMkLst>
        </pc:spChg>
        <pc:spChg chg="del">
          <ac:chgData name="Aimee Decodts (2305169)" userId="S::2305169@student.uwtsd.ac.uk::51ff6fd4-173e-43bb-85ae-138c34dc7eef" providerId="AD" clId="Web-{ADE18A7C-E4A7-5BBB-3486-E9B7094E7583}" dt="2023-12-03T20:40:57.165" v="160"/>
          <ac:spMkLst>
            <pc:docMk/>
            <pc:sldMk cId="785443927" sldId="260"/>
            <ac:spMk id="5" creationId="{2A3C28ED-C358-B502-2E25-EA072355E707}"/>
          </ac:spMkLst>
        </pc:spChg>
        <pc:spChg chg="del">
          <ac:chgData name="Aimee Decodts (2305169)" userId="S::2305169@student.uwtsd.ac.uk::51ff6fd4-173e-43bb-85ae-138c34dc7eef" providerId="AD" clId="Web-{ADE18A7C-E4A7-5BBB-3486-E9B7094E7583}" dt="2023-12-03T20:40:51.790" v="159"/>
          <ac:spMkLst>
            <pc:docMk/>
            <pc:sldMk cId="785443927" sldId="260"/>
            <ac:spMk id="6" creationId="{F1EE64D2-039F-D6F5-5A70-4863BBDBDE49}"/>
          </ac:spMkLst>
        </pc:spChg>
        <pc:grpChg chg="add del">
          <ac:chgData name="Aimee Decodts (2305169)" userId="S::2305169@student.uwtsd.ac.uk::51ff6fd4-173e-43bb-85ae-138c34dc7eef" providerId="AD" clId="Web-{ADE18A7C-E4A7-5BBB-3486-E9B7094E7583}" dt="2023-12-03T21:01:21.178" v="370"/>
          <ac:grpSpMkLst>
            <pc:docMk/>
            <pc:sldMk cId="785443927" sldId="260"/>
            <ac:grpSpMk id="24" creationId="{73D6B408-6D22-8AE7-C3F6-BF38EA1F9D7A}"/>
          </ac:grpSpMkLst>
        </pc:grpChg>
        <pc:grpChg chg="add del">
          <ac:chgData name="Aimee Decodts (2305169)" userId="S::2305169@student.uwtsd.ac.uk::51ff6fd4-173e-43bb-85ae-138c34dc7eef" providerId="AD" clId="Web-{ADE18A7C-E4A7-5BBB-3486-E9B7094E7583}" dt="2023-12-03T21:01:37.351" v="371"/>
          <ac:grpSpMkLst>
            <pc:docMk/>
            <pc:sldMk cId="785443927" sldId="260"/>
            <ac:grpSpMk id="26" creationId="{21C3BED2-AE3D-6498-0321-FA4BF06483A7}"/>
          </ac:grpSpMkLst>
        </pc:grpChg>
        <pc:grpChg chg="add">
          <ac:chgData name="Aimee Decodts (2305169)" userId="S::2305169@student.uwtsd.ac.uk::51ff6fd4-173e-43bb-85ae-138c34dc7eef" providerId="AD" clId="Web-{ADE18A7C-E4A7-5BBB-3486-E9B7094E7583}" dt="2023-12-03T21:01:51.149" v="372"/>
          <ac:grpSpMkLst>
            <pc:docMk/>
            <pc:sldMk cId="785443927" sldId="260"/>
            <ac:grpSpMk id="27" creationId="{F8F32E0F-D5C6-8510-7984-81FB98A01175}"/>
          </ac:grpSpMkLst>
        </pc:grpChg>
        <pc:grpChg chg="add">
          <ac:chgData name="Aimee Decodts (2305169)" userId="S::2305169@student.uwtsd.ac.uk::51ff6fd4-173e-43bb-85ae-138c34dc7eef" providerId="AD" clId="Web-{ADE18A7C-E4A7-5BBB-3486-E9B7094E7583}" dt="2023-12-03T21:02:51.840" v="374"/>
          <ac:grpSpMkLst>
            <pc:docMk/>
            <pc:sldMk cId="785443927" sldId="260"/>
            <ac:grpSpMk id="28" creationId="{D9B06DF0-8EDE-1B6C-2AC1-79F8DEA38AFE}"/>
          </ac:grpSpMkLst>
        </pc:grpChg>
        <pc:grpChg chg="add">
          <ac:chgData name="Aimee Decodts (2305169)" userId="S::2305169@student.uwtsd.ac.uk::51ff6fd4-173e-43bb-85ae-138c34dc7eef" providerId="AD" clId="Web-{ADE18A7C-E4A7-5BBB-3486-E9B7094E7583}" dt="2023-12-03T21:03:38.406" v="375"/>
          <ac:grpSpMkLst>
            <pc:docMk/>
            <pc:sldMk cId="785443927" sldId="260"/>
            <ac:grpSpMk id="29" creationId="{EAC345B4-5E8E-CB81-2B43-BD54C929545C}"/>
          </ac:grpSpMkLst>
        </pc:grpChg>
        <pc:picChg chg="add mod ord">
          <ac:chgData name="Aimee Decodts (2305169)" userId="S::2305169@student.uwtsd.ac.uk::51ff6fd4-173e-43bb-85ae-138c34dc7eef" providerId="AD" clId="Web-{ADE18A7C-E4A7-5BBB-3486-E9B7094E7583}" dt="2023-12-03T20:58:03.604" v="357" actId="1076"/>
          <ac:picMkLst>
            <pc:docMk/>
            <pc:sldMk cId="785443927" sldId="260"/>
            <ac:picMk id="7" creationId="{B01BFFE2-095C-FD2B-A826-0D20B0F91D36}"/>
          </ac:picMkLst>
        </pc:picChg>
        <pc:picChg chg="add del mod">
          <ac:chgData name="Aimee Decodts (2305169)" userId="S::2305169@student.uwtsd.ac.uk::51ff6fd4-173e-43bb-85ae-138c34dc7eef" providerId="AD" clId="Web-{ADE18A7C-E4A7-5BBB-3486-E9B7094E7583}" dt="2023-12-03T20:45:25.463" v="196"/>
          <ac:picMkLst>
            <pc:docMk/>
            <pc:sldMk cId="785443927" sldId="260"/>
            <ac:picMk id="8" creationId="{2CA32767-C81E-8D29-D61E-54A6399E1A28}"/>
          </ac:picMkLst>
        </pc:picChg>
        <pc:picChg chg="add del mod">
          <ac:chgData name="Aimee Decodts (2305169)" userId="S::2305169@student.uwtsd.ac.uk::51ff6fd4-173e-43bb-85ae-138c34dc7eef" providerId="AD" clId="Web-{ADE18A7C-E4A7-5BBB-3486-E9B7094E7583}" dt="2023-12-03T20:45:25.463" v="195"/>
          <ac:picMkLst>
            <pc:docMk/>
            <pc:sldMk cId="785443927" sldId="260"/>
            <ac:picMk id="9" creationId="{757332CC-2AD0-BC62-BDDE-BDCE2445E84D}"/>
          </ac:picMkLst>
        </pc:picChg>
        <pc:picChg chg="add mod">
          <ac:chgData name="Aimee Decodts (2305169)" userId="S::2305169@student.uwtsd.ac.uk::51ff6fd4-173e-43bb-85ae-138c34dc7eef" providerId="AD" clId="Web-{ADE18A7C-E4A7-5BBB-3486-E9B7094E7583}" dt="2023-12-03T20:50:34.920" v="253" actId="1076"/>
          <ac:picMkLst>
            <pc:docMk/>
            <pc:sldMk cId="785443927" sldId="260"/>
            <ac:picMk id="10" creationId="{6AFB7E2D-598D-64A4-D133-25F1BB5E5C49}"/>
          </ac:picMkLst>
        </pc:picChg>
        <pc:picChg chg="add mod topLvl">
          <ac:chgData name="Aimee Decodts (2305169)" userId="S::2305169@student.uwtsd.ac.uk::51ff6fd4-173e-43bb-85ae-138c34dc7eef" providerId="AD" clId="Web-{ADE18A7C-E4A7-5BBB-3486-E9B7094E7583}" dt="2023-12-03T21:01:37.351" v="371"/>
          <ac:picMkLst>
            <pc:docMk/>
            <pc:sldMk cId="785443927" sldId="260"/>
            <ac:picMk id="11" creationId="{FA8B1CC8-57E1-2162-061E-E7FB2D5E3C2A}"/>
          </ac:picMkLst>
        </pc:picChg>
        <pc:picChg chg="add mod topLvl">
          <ac:chgData name="Aimee Decodts (2305169)" userId="S::2305169@student.uwtsd.ac.uk::51ff6fd4-173e-43bb-85ae-138c34dc7eef" providerId="AD" clId="Web-{ADE18A7C-E4A7-5BBB-3486-E9B7094E7583}" dt="2023-12-03T21:01:21.178" v="370"/>
          <ac:picMkLst>
            <pc:docMk/>
            <pc:sldMk cId="785443927" sldId="260"/>
            <ac:picMk id="12" creationId="{E9BEE4E4-2CC5-13A7-FED9-237D19DD7B96}"/>
          </ac:picMkLst>
        </pc:picChg>
        <pc:picChg chg="add mod ord">
          <ac:chgData name="Aimee Decodts (2305169)" userId="S::2305169@student.uwtsd.ac.uk::51ff6fd4-173e-43bb-85ae-138c34dc7eef" providerId="AD" clId="Web-{ADE18A7C-E4A7-5BBB-3486-E9B7094E7583}" dt="2023-12-03T20:57:54.087" v="355" actId="1076"/>
          <ac:picMkLst>
            <pc:docMk/>
            <pc:sldMk cId="785443927" sldId="260"/>
            <ac:picMk id="13" creationId="{C72CAA9F-84CF-4BE0-AC6D-D76CA8003331}"/>
          </ac:picMkLst>
        </pc:picChg>
        <pc:picChg chg="add mod ord">
          <ac:chgData name="Aimee Decodts (2305169)" userId="S::2305169@student.uwtsd.ac.uk::51ff6fd4-173e-43bb-85ae-138c34dc7eef" providerId="AD" clId="Web-{ADE18A7C-E4A7-5BBB-3486-E9B7094E7583}" dt="2023-12-03T21:02:34.714" v="373" actId="1076"/>
          <ac:picMkLst>
            <pc:docMk/>
            <pc:sldMk cId="785443927" sldId="260"/>
            <ac:picMk id="14" creationId="{67AD1457-FA78-6535-F32B-C98C05579797}"/>
          </ac:picMkLst>
        </pc:picChg>
        <pc:picChg chg="add mod topLvl">
          <ac:chgData name="Aimee Decodts (2305169)" userId="S::2305169@student.uwtsd.ac.uk::51ff6fd4-173e-43bb-85ae-138c34dc7eef" providerId="AD" clId="Web-{ADE18A7C-E4A7-5BBB-3486-E9B7094E7583}" dt="2023-12-03T21:01:21.178" v="370"/>
          <ac:picMkLst>
            <pc:docMk/>
            <pc:sldMk cId="785443927" sldId="260"/>
            <ac:picMk id="15" creationId="{D76DD61B-6247-7FF3-FB1B-1360E522D55A}"/>
          </ac:picMkLst>
        </pc:picChg>
        <pc:picChg chg="add del mod">
          <ac:chgData name="Aimee Decodts (2305169)" userId="S::2305169@student.uwtsd.ac.uk::51ff6fd4-173e-43bb-85ae-138c34dc7eef" providerId="AD" clId="Web-{ADE18A7C-E4A7-5BBB-3486-E9B7094E7583}" dt="2023-12-03T20:54:30.809" v="311"/>
          <ac:picMkLst>
            <pc:docMk/>
            <pc:sldMk cId="785443927" sldId="260"/>
            <ac:picMk id="16" creationId="{126DFBF9-2B11-8EDA-7A40-081D5CADA96F}"/>
          </ac:picMkLst>
        </pc:picChg>
        <pc:picChg chg="add del mod">
          <ac:chgData name="Aimee Decodts (2305169)" userId="S::2305169@student.uwtsd.ac.uk::51ff6fd4-173e-43bb-85ae-138c34dc7eef" providerId="AD" clId="Web-{ADE18A7C-E4A7-5BBB-3486-E9B7094E7583}" dt="2023-12-03T20:54:30.809" v="310"/>
          <ac:picMkLst>
            <pc:docMk/>
            <pc:sldMk cId="785443927" sldId="260"/>
            <ac:picMk id="17" creationId="{7715BD79-91E9-8D17-5D9C-858582DD5508}"/>
          </ac:picMkLst>
        </pc:picChg>
        <pc:picChg chg="add mod topLvl">
          <ac:chgData name="Aimee Decodts (2305169)" userId="S::2305169@student.uwtsd.ac.uk::51ff6fd4-173e-43bb-85ae-138c34dc7eef" providerId="AD" clId="Web-{ADE18A7C-E4A7-5BBB-3486-E9B7094E7583}" dt="2023-12-03T21:01:21.178" v="370"/>
          <ac:picMkLst>
            <pc:docMk/>
            <pc:sldMk cId="785443927" sldId="260"/>
            <ac:picMk id="18" creationId="{1FA12161-FDD1-4F7A-5C38-A0578ED97DED}"/>
          </ac:picMkLst>
        </pc:picChg>
        <pc:picChg chg="add mod topLvl">
          <ac:chgData name="Aimee Decodts (2305169)" userId="S::2305169@student.uwtsd.ac.uk::51ff6fd4-173e-43bb-85ae-138c34dc7eef" providerId="AD" clId="Web-{ADE18A7C-E4A7-5BBB-3486-E9B7094E7583}" dt="2023-12-03T21:01:21.178" v="370"/>
          <ac:picMkLst>
            <pc:docMk/>
            <pc:sldMk cId="785443927" sldId="260"/>
            <ac:picMk id="19" creationId="{0A93DFB6-0B7D-58A6-ADB5-E26A157F350B}"/>
          </ac:picMkLst>
        </pc:picChg>
        <pc:picChg chg="add mod topLvl">
          <ac:chgData name="Aimee Decodts (2305169)" userId="S::2305169@student.uwtsd.ac.uk::51ff6fd4-173e-43bb-85ae-138c34dc7eef" providerId="AD" clId="Web-{ADE18A7C-E4A7-5BBB-3486-E9B7094E7583}" dt="2023-12-03T21:01:21.178" v="370"/>
          <ac:picMkLst>
            <pc:docMk/>
            <pc:sldMk cId="785443927" sldId="260"/>
            <ac:picMk id="20" creationId="{D7FAD3DC-E853-ED31-E405-D72797E37677}"/>
          </ac:picMkLst>
        </pc:picChg>
        <pc:picChg chg="add mod">
          <ac:chgData name="Aimee Decodts (2305169)" userId="S::2305169@student.uwtsd.ac.uk::51ff6fd4-173e-43bb-85ae-138c34dc7eef" providerId="AD" clId="Web-{ADE18A7C-E4A7-5BBB-3486-E9B7094E7583}" dt="2023-12-03T20:58:21.761" v="364" actId="1076"/>
          <ac:picMkLst>
            <pc:docMk/>
            <pc:sldMk cId="785443927" sldId="260"/>
            <ac:picMk id="21" creationId="{3A3F75AF-DE19-E166-72AC-665CCD60C8E6}"/>
          </ac:picMkLst>
        </pc:picChg>
        <pc:picChg chg="add mod topLvl">
          <ac:chgData name="Aimee Decodts (2305169)" userId="S::2305169@student.uwtsd.ac.uk::51ff6fd4-173e-43bb-85ae-138c34dc7eef" providerId="AD" clId="Web-{ADE18A7C-E4A7-5BBB-3486-E9B7094E7583}" dt="2023-12-03T21:01:37.351" v="371"/>
          <ac:picMkLst>
            <pc:docMk/>
            <pc:sldMk cId="785443927" sldId="260"/>
            <ac:picMk id="22" creationId="{BF1DB7BC-EE4D-2982-1CA1-0038F69FFFF0}"/>
          </ac:picMkLst>
        </pc:picChg>
        <pc:picChg chg="add mod topLvl">
          <ac:chgData name="Aimee Decodts (2305169)" userId="S::2305169@student.uwtsd.ac.uk::51ff6fd4-173e-43bb-85ae-138c34dc7eef" providerId="AD" clId="Web-{ADE18A7C-E4A7-5BBB-3486-E9B7094E7583}" dt="2023-12-03T21:01:37.351" v="371"/>
          <ac:picMkLst>
            <pc:docMk/>
            <pc:sldMk cId="785443927" sldId="260"/>
            <ac:picMk id="23" creationId="{D1B6CF44-E584-E970-4724-CA9D10660FB6}"/>
          </ac:picMkLst>
        </pc:picChg>
        <pc:picChg chg="add del">
          <ac:chgData name="Aimee Decodts (2305169)" userId="S::2305169@student.uwtsd.ac.uk::51ff6fd4-173e-43bb-85ae-138c34dc7eef" providerId="AD" clId="Web-{ADE18A7C-E4A7-5BBB-3486-E9B7094E7583}" dt="2023-12-03T21:00:20.690" v="368"/>
          <ac:picMkLst>
            <pc:docMk/>
            <pc:sldMk cId="785443927" sldId="260"/>
            <ac:picMk id="25" creationId="{3C730B2A-EC92-6CFF-3113-1C7FA8FA0BD8}"/>
          </ac:picMkLst>
        </pc:picChg>
      </pc:sldChg>
      <pc:sldChg chg="delSp modSp new">
        <pc:chgData name="Aimee Decodts (2305169)" userId="S::2305169@student.uwtsd.ac.uk::51ff6fd4-173e-43bb-85ae-138c34dc7eef" providerId="AD" clId="Web-{ADE18A7C-E4A7-5BBB-3486-E9B7094E7583}" dt="2023-12-03T21:05:23.506" v="376" actId="20577"/>
        <pc:sldMkLst>
          <pc:docMk/>
          <pc:sldMk cId="584628794" sldId="261"/>
        </pc:sldMkLst>
        <pc:spChg chg="mod">
          <ac:chgData name="Aimee Decodts (2305169)" userId="S::2305169@student.uwtsd.ac.uk::51ff6fd4-173e-43bb-85ae-138c34dc7eef" providerId="AD" clId="Web-{ADE18A7C-E4A7-5BBB-3486-E9B7094E7583}" dt="2023-12-03T21:05:23.506" v="376" actId="20577"/>
          <ac:spMkLst>
            <pc:docMk/>
            <pc:sldMk cId="584628794" sldId="261"/>
            <ac:spMk id="2" creationId="{DC60A447-F8A8-900C-0075-60D9AD224169}"/>
          </ac:spMkLst>
        </pc:spChg>
        <pc:spChg chg="del">
          <ac:chgData name="Aimee Decodts (2305169)" userId="S::2305169@student.uwtsd.ac.uk::51ff6fd4-173e-43bb-85ae-138c34dc7eef" providerId="AD" clId="Web-{ADE18A7C-E4A7-5BBB-3486-E9B7094E7583}" dt="2023-12-03T20:41:06.416" v="161"/>
          <ac:spMkLst>
            <pc:docMk/>
            <pc:sldMk cId="584628794" sldId="261"/>
            <ac:spMk id="5" creationId="{156F1F9B-7055-2712-2826-2CC2EB06D77A}"/>
          </ac:spMkLst>
        </pc:spChg>
        <pc:spChg chg="del">
          <ac:chgData name="Aimee Decodts (2305169)" userId="S::2305169@student.uwtsd.ac.uk::51ff6fd4-173e-43bb-85ae-138c34dc7eef" providerId="AD" clId="Web-{ADE18A7C-E4A7-5BBB-3486-E9B7094E7583}" dt="2023-12-03T20:41:14.135" v="162"/>
          <ac:spMkLst>
            <pc:docMk/>
            <pc:sldMk cId="584628794" sldId="261"/>
            <ac:spMk id="6" creationId="{582AB189-81D5-2673-73FB-86BE7FF515C3}"/>
          </ac:spMkLst>
        </pc:spChg>
      </pc:sldChg>
    </pc:docChg>
  </pc:docChgLst>
  <pc:docChgLst>
    <pc:chgData name="Aimee Decodts (2305169)" userId="S::2305169@student.uwtsd.ac.uk::51ff6fd4-173e-43bb-85ae-138c34dc7eef" providerId="AD" clId="Web-{DB0E748D-6D42-9A33-7A00-8A8F04F65CE3}"/>
    <pc:docChg chg="modSld">
      <pc:chgData name="Aimee Decodts (2305169)" userId="S::2305169@student.uwtsd.ac.uk::51ff6fd4-173e-43bb-85ae-138c34dc7eef" providerId="AD" clId="Web-{DB0E748D-6D42-9A33-7A00-8A8F04F65CE3}" dt="2024-02-17T22:14:23.206" v="3" actId="20577"/>
      <pc:docMkLst>
        <pc:docMk/>
      </pc:docMkLst>
      <pc:sldChg chg="modSp">
        <pc:chgData name="Aimee Decodts (2305169)" userId="S::2305169@student.uwtsd.ac.uk::51ff6fd4-173e-43bb-85ae-138c34dc7eef" providerId="AD" clId="Web-{DB0E748D-6D42-9A33-7A00-8A8F04F65CE3}" dt="2024-02-17T22:14:23.206" v="3" actId="20577"/>
        <pc:sldMkLst>
          <pc:docMk/>
          <pc:sldMk cId="1084222910" sldId="269"/>
        </pc:sldMkLst>
        <pc:spChg chg="mod">
          <ac:chgData name="Aimee Decodts (2305169)" userId="S::2305169@student.uwtsd.ac.uk::51ff6fd4-173e-43bb-85ae-138c34dc7eef" providerId="AD" clId="Web-{DB0E748D-6D42-9A33-7A00-8A8F04F65CE3}" dt="2024-02-17T22:14:23.206" v="3" actId="20577"/>
          <ac:spMkLst>
            <pc:docMk/>
            <pc:sldMk cId="1084222910" sldId="269"/>
            <ac:spMk id="3" creationId="{F20122DD-11AF-B758-5502-14B63EF13332}"/>
          </ac:spMkLst>
        </pc:spChg>
      </pc:sldChg>
    </pc:docChg>
  </pc:docChgLst>
  <pc:docChgLst>
    <pc:chgData name="Aimee Decodts (2305169)" userId="S::2305169@student.uwtsd.ac.uk::51ff6fd4-173e-43bb-85ae-138c34dc7eef" providerId="AD" clId="Web-{5F3876D6-F9B6-6382-5C3D-9EF3D8F8A854}"/>
    <pc:docChg chg="modSld">
      <pc:chgData name="Aimee Decodts (2305169)" userId="S::2305169@student.uwtsd.ac.uk::51ff6fd4-173e-43bb-85ae-138c34dc7eef" providerId="AD" clId="Web-{5F3876D6-F9B6-6382-5C3D-9EF3D8F8A854}" dt="2024-02-16T18:23:56.028" v="95" actId="20577"/>
      <pc:docMkLst>
        <pc:docMk/>
      </pc:docMkLst>
      <pc:sldChg chg="modSp">
        <pc:chgData name="Aimee Decodts (2305169)" userId="S::2305169@student.uwtsd.ac.uk::51ff6fd4-173e-43bb-85ae-138c34dc7eef" providerId="AD" clId="Web-{5F3876D6-F9B6-6382-5C3D-9EF3D8F8A854}" dt="2024-02-16T18:23:56.028" v="95" actId="20577"/>
        <pc:sldMkLst>
          <pc:docMk/>
          <pc:sldMk cId="3652587624" sldId="262"/>
        </pc:sldMkLst>
        <pc:spChg chg="mod">
          <ac:chgData name="Aimee Decodts (2305169)" userId="S::2305169@student.uwtsd.ac.uk::51ff6fd4-173e-43bb-85ae-138c34dc7eef" providerId="AD" clId="Web-{5F3876D6-F9B6-6382-5C3D-9EF3D8F8A854}" dt="2024-02-16T18:23:56.028" v="95" actId="20577"/>
          <ac:spMkLst>
            <pc:docMk/>
            <pc:sldMk cId="3652587624" sldId="262"/>
            <ac:spMk id="3" creationId="{CC4F100F-0650-1132-0AA3-A50E0C08FF4A}"/>
          </ac:spMkLst>
        </pc:spChg>
      </pc:sldChg>
      <pc:sldChg chg="addSp delSp modSp">
        <pc:chgData name="Aimee Decodts (2305169)" userId="S::2305169@student.uwtsd.ac.uk::51ff6fd4-173e-43bb-85ae-138c34dc7eef" providerId="AD" clId="Web-{5F3876D6-F9B6-6382-5C3D-9EF3D8F8A854}" dt="2024-02-16T18:22:58.215" v="91" actId="1076"/>
        <pc:sldMkLst>
          <pc:docMk/>
          <pc:sldMk cId="1084222910" sldId="269"/>
        </pc:sldMkLst>
        <pc:spChg chg="mod">
          <ac:chgData name="Aimee Decodts (2305169)" userId="S::2305169@student.uwtsd.ac.uk::51ff6fd4-173e-43bb-85ae-138c34dc7eef" providerId="AD" clId="Web-{5F3876D6-F9B6-6382-5C3D-9EF3D8F8A854}" dt="2024-02-16T18:22:58.215" v="91" actId="1076"/>
          <ac:spMkLst>
            <pc:docMk/>
            <pc:sldMk cId="1084222910" sldId="269"/>
            <ac:spMk id="2" creationId="{9126CB6C-D679-1D7C-0E22-050C2B24CC76}"/>
          </ac:spMkLst>
        </pc:spChg>
        <pc:spChg chg="mod">
          <ac:chgData name="Aimee Decodts (2305169)" userId="S::2305169@student.uwtsd.ac.uk::51ff6fd4-173e-43bb-85ae-138c34dc7eef" providerId="AD" clId="Web-{5F3876D6-F9B6-6382-5C3D-9EF3D8F8A854}" dt="2024-02-16T18:22:40.433" v="90" actId="1076"/>
          <ac:spMkLst>
            <pc:docMk/>
            <pc:sldMk cId="1084222910" sldId="269"/>
            <ac:spMk id="3" creationId="{F20122DD-11AF-B758-5502-14B63EF13332}"/>
          </ac:spMkLst>
        </pc:spChg>
        <pc:spChg chg="add del mod">
          <ac:chgData name="Aimee Decodts (2305169)" userId="S::2305169@student.uwtsd.ac.uk::51ff6fd4-173e-43bb-85ae-138c34dc7eef" providerId="AD" clId="Web-{5F3876D6-F9B6-6382-5C3D-9EF3D8F8A854}" dt="2024-02-16T18:20:04.087" v="63"/>
          <ac:spMkLst>
            <pc:docMk/>
            <pc:sldMk cId="1084222910" sldId="269"/>
            <ac:spMk id="5" creationId="{A7E3C97F-B270-51A8-2006-7849DD041BB4}"/>
          </ac:spMkLst>
        </pc:spChg>
        <pc:spChg chg="add mod">
          <ac:chgData name="Aimee Decodts (2305169)" userId="S::2305169@student.uwtsd.ac.uk::51ff6fd4-173e-43bb-85ae-138c34dc7eef" providerId="AD" clId="Web-{5F3876D6-F9B6-6382-5C3D-9EF3D8F8A854}" dt="2024-02-16T18:22:07.198" v="84" actId="20577"/>
          <ac:spMkLst>
            <pc:docMk/>
            <pc:sldMk cId="1084222910" sldId="269"/>
            <ac:spMk id="7" creationId="{A8960DBA-FF95-513A-3087-9F748CC9F188}"/>
          </ac:spMkLst>
        </pc:spChg>
      </pc:sldChg>
    </pc:docChg>
  </pc:docChgLst>
  <pc:docChgLst>
    <pc:chgData name="Aimee Decodts (2305169)" userId="S::2305169@student.uwtsd.ac.uk::51ff6fd4-173e-43bb-85ae-138c34dc7eef" providerId="AD" clId="Web-{7A5C4C80-5AFC-7994-3371-F76E7B9F9C2A}"/>
    <pc:docChg chg="modSld sldOrd">
      <pc:chgData name="Aimee Decodts (2305169)" userId="S::2305169@student.uwtsd.ac.uk::51ff6fd4-173e-43bb-85ae-138c34dc7eef" providerId="AD" clId="Web-{7A5C4C80-5AFC-7994-3371-F76E7B9F9C2A}" dt="2024-02-11T15:50:28.617" v="291" actId="20577"/>
      <pc:docMkLst>
        <pc:docMk/>
      </pc:docMkLst>
      <pc:sldChg chg="modSp">
        <pc:chgData name="Aimee Decodts (2305169)" userId="S::2305169@student.uwtsd.ac.uk::51ff6fd4-173e-43bb-85ae-138c34dc7eef" providerId="AD" clId="Web-{7A5C4C80-5AFC-7994-3371-F76E7B9F9C2A}" dt="2024-02-11T15:48:56.583" v="275" actId="14100"/>
        <pc:sldMkLst>
          <pc:docMk/>
          <pc:sldMk cId="690816516" sldId="258"/>
        </pc:sldMkLst>
        <pc:spChg chg="mod">
          <ac:chgData name="Aimee Decodts (2305169)" userId="S::2305169@student.uwtsd.ac.uk::51ff6fd4-173e-43bb-85ae-138c34dc7eef" providerId="AD" clId="Web-{7A5C4C80-5AFC-7994-3371-F76E7B9F9C2A}" dt="2024-02-11T15:48:56.583" v="275" actId="14100"/>
          <ac:spMkLst>
            <pc:docMk/>
            <pc:sldMk cId="690816516" sldId="258"/>
            <ac:spMk id="13" creationId="{04C94D4B-2E88-0A95-68EA-01BC1B390F71}"/>
          </ac:spMkLst>
        </pc:spChg>
      </pc:sldChg>
      <pc:sldChg chg="modSp modNotes">
        <pc:chgData name="Aimee Decodts (2305169)" userId="S::2305169@student.uwtsd.ac.uk::51ff6fd4-173e-43bb-85ae-138c34dc7eef" providerId="AD" clId="Web-{7A5C4C80-5AFC-7994-3371-F76E7B9F9C2A}" dt="2024-02-11T15:50:28.617" v="291" actId="20577"/>
        <pc:sldMkLst>
          <pc:docMk/>
          <pc:sldMk cId="2635031204" sldId="259"/>
        </pc:sldMkLst>
        <pc:spChg chg="mod">
          <ac:chgData name="Aimee Decodts (2305169)" userId="S::2305169@student.uwtsd.ac.uk::51ff6fd4-173e-43bb-85ae-138c34dc7eef" providerId="AD" clId="Web-{7A5C4C80-5AFC-7994-3371-F76E7B9F9C2A}" dt="2024-02-11T15:46:32.281" v="272" actId="20577"/>
          <ac:spMkLst>
            <pc:docMk/>
            <pc:sldMk cId="2635031204" sldId="259"/>
            <ac:spMk id="2" creationId="{B7DF1196-77C8-1395-8235-B34687BAA66C}"/>
          </ac:spMkLst>
        </pc:spChg>
        <pc:spChg chg="mod">
          <ac:chgData name="Aimee Decodts (2305169)" userId="S::2305169@student.uwtsd.ac.uk::51ff6fd4-173e-43bb-85ae-138c34dc7eef" providerId="AD" clId="Web-{7A5C4C80-5AFC-7994-3371-F76E7B9F9C2A}" dt="2024-02-11T15:50:28.617" v="291" actId="20577"/>
          <ac:spMkLst>
            <pc:docMk/>
            <pc:sldMk cId="2635031204" sldId="259"/>
            <ac:spMk id="3" creationId="{2ABF079E-04C7-B358-C6F6-CCD46706541E}"/>
          </ac:spMkLst>
        </pc:spChg>
      </pc:sldChg>
      <pc:sldChg chg="ord">
        <pc:chgData name="Aimee Decodts (2305169)" userId="S::2305169@student.uwtsd.ac.uk::51ff6fd4-173e-43bb-85ae-138c34dc7eef" providerId="AD" clId="Web-{7A5C4C80-5AFC-7994-3371-F76E7B9F9C2A}" dt="2024-02-11T15:17:01.992" v="121"/>
        <pc:sldMkLst>
          <pc:docMk/>
          <pc:sldMk cId="785443927" sldId="260"/>
        </pc:sldMkLst>
      </pc:sldChg>
      <pc:sldChg chg="modSp">
        <pc:chgData name="Aimee Decodts (2305169)" userId="S::2305169@student.uwtsd.ac.uk::51ff6fd4-173e-43bb-85ae-138c34dc7eef" providerId="AD" clId="Web-{7A5C4C80-5AFC-7994-3371-F76E7B9F9C2A}" dt="2024-02-11T15:33:13.859" v="201" actId="20577"/>
        <pc:sldMkLst>
          <pc:docMk/>
          <pc:sldMk cId="3652587624" sldId="262"/>
        </pc:sldMkLst>
        <pc:spChg chg="mod">
          <ac:chgData name="Aimee Decodts (2305169)" userId="S::2305169@student.uwtsd.ac.uk::51ff6fd4-173e-43bb-85ae-138c34dc7eef" providerId="AD" clId="Web-{7A5C4C80-5AFC-7994-3371-F76E7B9F9C2A}" dt="2024-02-11T15:33:13.859" v="201" actId="20577"/>
          <ac:spMkLst>
            <pc:docMk/>
            <pc:sldMk cId="3652587624" sldId="262"/>
            <ac:spMk id="3" creationId="{CC4F100F-0650-1132-0AA3-A50E0C08FF4A}"/>
          </ac:spMkLst>
        </pc:spChg>
      </pc:sldChg>
    </pc:docChg>
  </pc:docChgLst>
  <pc:docChgLst>
    <pc:chgData name="Aimee Decodts (2305169)" userId="S::2305169@student.uwtsd.ac.uk::51ff6fd4-173e-43bb-85ae-138c34dc7eef" providerId="AD" clId="Web-{9BE44E44-13CB-5B98-C46C-9DFD5EE1DAB0}"/>
    <pc:docChg chg="addSld modSld sldOrd">
      <pc:chgData name="Aimee Decodts (2305169)" userId="S::2305169@student.uwtsd.ac.uk::51ff6fd4-173e-43bb-85ae-138c34dc7eef" providerId="AD" clId="Web-{9BE44E44-13CB-5B98-C46C-9DFD5EE1DAB0}" dt="2024-02-15T21:00:08.981" v="1210" actId="20577"/>
      <pc:docMkLst>
        <pc:docMk/>
      </pc:docMkLst>
      <pc:sldChg chg="modSp">
        <pc:chgData name="Aimee Decodts (2305169)" userId="S::2305169@student.uwtsd.ac.uk::51ff6fd4-173e-43bb-85ae-138c34dc7eef" providerId="AD" clId="Web-{9BE44E44-13CB-5B98-C46C-9DFD5EE1DAB0}" dt="2024-02-15T16:01:03.827" v="161" actId="20577"/>
        <pc:sldMkLst>
          <pc:docMk/>
          <pc:sldMk cId="690816516" sldId="258"/>
        </pc:sldMkLst>
        <pc:spChg chg="mod">
          <ac:chgData name="Aimee Decodts (2305169)" userId="S::2305169@student.uwtsd.ac.uk::51ff6fd4-173e-43bb-85ae-138c34dc7eef" providerId="AD" clId="Web-{9BE44E44-13CB-5B98-C46C-9DFD5EE1DAB0}" dt="2024-02-15T16:01:03.827" v="161" actId="20577"/>
          <ac:spMkLst>
            <pc:docMk/>
            <pc:sldMk cId="690816516" sldId="258"/>
            <ac:spMk id="13" creationId="{04C94D4B-2E88-0A95-68EA-01BC1B390F71}"/>
          </ac:spMkLst>
        </pc:spChg>
      </pc:sldChg>
      <pc:sldChg chg="ord">
        <pc:chgData name="Aimee Decodts (2305169)" userId="S::2305169@student.uwtsd.ac.uk::51ff6fd4-173e-43bb-85ae-138c34dc7eef" providerId="AD" clId="Web-{9BE44E44-13CB-5B98-C46C-9DFD5EE1DAB0}" dt="2024-02-15T16:40:31.958" v="493"/>
        <pc:sldMkLst>
          <pc:docMk/>
          <pc:sldMk cId="2635031204" sldId="259"/>
        </pc:sldMkLst>
      </pc:sldChg>
      <pc:sldChg chg="modSp mod setBg">
        <pc:chgData name="Aimee Decodts (2305169)" userId="S::2305169@student.uwtsd.ac.uk::51ff6fd4-173e-43bb-85ae-138c34dc7eef" providerId="AD" clId="Web-{9BE44E44-13CB-5B98-C46C-9DFD5EE1DAB0}" dt="2024-02-15T21:00:08.981" v="1210" actId="20577"/>
        <pc:sldMkLst>
          <pc:docMk/>
          <pc:sldMk cId="584628794" sldId="261"/>
        </pc:sldMkLst>
        <pc:spChg chg="mod">
          <ac:chgData name="Aimee Decodts (2305169)" userId="S::2305169@student.uwtsd.ac.uk::51ff6fd4-173e-43bb-85ae-138c34dc7eef" providerId="AD" clId="Web-{9BE44E44-13CB-5B98-C46C-9DFD5EE1DAB0}" dt="2024-02-15T20:42:34.021" v="1146" actId="20577"/>
          <ac:spMkLst>
            <pc:docMk/>
            <pc:sldMk cId="584628794" sldId="261"/>
            <ac:spMk id="2" creationId="{DC60A447-F8A8-900C-0075-60D9AD224169}"/>
          </ac:spMkLst>
        </pc:spChg>
        <pc:spChg chg="mod">
          <ac:chgData name="Aimee Decodts (2305169)" userId="S::2305169@student.uwtsd.ac.uk::51ff6fd4-173e-43bb-85ae-138c34dc7eef" providerId="AD" clId="Web-{9BE44E44-13CB-5B98-C46C-9DFD5EE1DAB0}" dt="2024-02-15T21:00:08.981" v="1210" actId="20577"/>
          <ac:spMkLst>
            <pc:docMk/>
            <pc:sldMk cId="584628794" sldId="261"/>
            <ac:spMk id="3" creationId="{87CDFE94-5E54-D9C7-8D72-CE664FBFEE59}"/>
          </ac:spMkLst>
        </pc:spChg>
      </pc:sldChg>
      <pc:sldChg chg="modSp">
        <pc:chgData name="Aimee Decodts (2305169)" userId="S::2305169@student.uwtsd.ac.uk::51ff6fd4-173e-43bb-85ae-138c34dc7eef" providerId="AD" clId="Web-{9BE44E44-13CB-5B98-C46C-9DFD5EE1DAB0}" dt="2024-02-15T19:58:46.523" v="986" actId="14100"/>
        <pc:sldMkLst>
          <pc:docMk/>
          <pc:sldMk cId="3652587624" sldId="262"/>
        </pc:sldMkLst>
        <pc:spChg chg="mod">
          <ac:chgData name="Aimee Decodts (2305169)" userId="S::2305169@student.uwtsd.ac.uk::51ff6fd4-173e-43bb-85ae-138c34dc7eef" providerId="AD" clId="Web-{9BE44E44-13CB-5B98-C46C-9DFD5EE1DAB0}" dt="2024-02-15T19:58:34.382" v="983" actId="1076"/>
          <ac:spMkLst>
            <pc:docMk/>
            <pc:sldMk cId="3652587624" sldId="262"/>
            <ac:spMk id="2" creationId="{A15F3D32-2367-1722-D6A0-72D1C90CF2BF}"/>
          </ac:spMkLst>
        </pc:spChg>
        <pc:spChg chg="mod">
          <ac:chgData name="Aimee Decodts (2305169)" userId="S::2305169@student.uwtsd.ac.uk::51ff6fd4-173e-43bb-85ae-138c34dc7eef" providerId="AD" clId="Web-{9BE44E44-13CB-5B98-C46C-9DFD5EE1DAB0}" dt="2024-02-15T19:58:46.523" v="986" actId="14100"/>
          <ac:spMkLst>
            <pc:docMk/>
            <pc:sldMk cId="3652587624" sldId="262"/>
            <ac:spMk id="3" creationId="{CC4F100F-0650-1132-0AA3-A50E0C08FF4A}"/>
          </ac:spMkLst>
        </pc:spChg>
      </pc:sldChg>
      <pc:sldChg chg="addSp delSp modSp">
        <pc:chgData name="Aimee Decodts (2305169)" userId="S::2305169@student.uwtsd.ac.uk::51ff6fd4-173e-43bb-85ae-138c34dc7eef" providerId="AD" clId="Web-{9BE44E44-13CB-5B98-C46C-9DFD5EE1DAB0}" dt="2024-02-15T20:38:15.875" v="1037"/>
        <pc:sldMkLst>
          <pc:docMk/>
          <pc:sldMk cId="2864262828" sldId="263"/>
        </pc:sldMkLst>
        <pc:spChg chg="mod">
          <ac:chgData name="Aimee Decodts (2305169)" userId="S::2305169@student.uwtsd.ac.uk::51ff6fd4-173e-43bb-85ae-138c34dc7eef" providerId="AD" clId="Web-{9BE44E44-13CB-5B98-C46C-9DFD5EE1DAB0}" dt="2024-02-15T16:18:59.455" v="309" actId="14100"/>
          <ac:spMkLst>
            <pc:docMk/>
            <pc:sldMk cId="2864262828" sldId="263"/>
            <ac:spMk id="2" creationId="{CD5A9881-BAF3-8FD9-3182-B3486BCA3C28}"/>
          </ac:spMkLst>
        </pc:spChg>
        <pc:spChg chg="add del mod">
          <ac:chgData name="Aimee Decodts (2305169)" userId="S::2305169@student.uwtsd.ac.uk::51ff6fd4-173e-43bb-85ae-138c34dc7eef" providerId="AD" clId="Web-{9BE44E44-13CB-5B98-C46C-9DFD5EE1DAB0}" dt="2024-02-15T16:19:22.222" v="313" actId="14100"/>
          <ac:spMkLst>
            <pc:docMk/>
            <pc:sldMk cId="2864262828" sldId="263"/>
            <ac:spMk id="3" creationId="{C0A23EBD-ED32-3FF1-97A7-EF797FE2B86A}"/>
          </ac:spMkLst>
        </pc:spChg>
        <pc:spChg chg="del mod">
          <ac:chgData name="Aimee Decodts (2305169)" userId="S::2305169@student.uwtsd.ac.uk::51ff6fd4-173e-43bb-85ae-138c34dc7eef" providerId="AD" clId="Web-{9BE44E44-13CB-5B98-C46C-9DFD5EE1DAB0}" dt="2024-02-15T20:38:15.875" v="1037"/>
          <ac:spMkLst>
            <pc:docMk/>
            <pc:sldMk cId="2864262828" sldId="263"/>
            <ac:spMk id="5" creationId="{A12331FF-CAB6-CC2B-3A78-B2D803BE5CC2}"/>
          </ac:spMkLst>
        </pc:spChg>
        <pc:spChg chg="add mod">
          <ac:chgData name="Aimee Decodts (2305169)" userId="S::2305169@student.uwtsd.ac.uk::51ff6fd4-173e-43bb-85ae-138c34dc7eef" providerId="AD" clId="Web-{9BE44E44-13CB-5B98-C46C-9DFD5EE1DAB0}" dt="2024-02-15T16:26:37.896" v="355" actId="1076"/>
          <ac:spMkLst>
            <pc:docMk/>
            <pc:sldMk cId="2864262828" sldId="263"/>
            <ac:spMk id="7" creationId="{343896BA-96F1-9D7F-E04D-CBB735EE0C28}"/>
          </ac:spMkLst>
        </pc:spChg>
        <pc:spChg chg="add del mod">
          <ac:chgData name="Aimee Decodts (2305169)" userId="S::2305169@student.uwtsd.ac.uk::51ff6fd4-173e-43bb-85ae-138c34dc7eef" providerId="AD" clId="Web-{9BE44E44-13CB-5B98-C46C-9DFD5EE1DAB0}" dt="2024-02-15T15:56:54.324" v="96"/>
          <ac:spMkLst>
            <pc:docMk/>
            <pc:sldMk cId="2864262828" sldId="263"/>
            <ac:spMk id="9" creationId="{F27B7FFA-30FE-CEB7-5AD3-81E372DB5902}"/>
          </ac:spMkLst>
        </pc:spChg>
      </pc:sldChg>
      <pc:sldChg chg="addSp delSp modSp new modNotes">
        <pc:chgData name="Aimee Decodts (2305169)" userId="S::2305169@student.uwtsd.ac.uk::51ff6fd4-173e-43bb-85ae-138c34dc7eef" providerId="AD" clId="Web-{9BE44E44-13CB-5B98-C46C-9DFD5EE1DAB0}" dt="2024-02-15T20:38:53.516" v="1046"/>
        <pc:sldMkLst>
          <pc:docMk/>
          <pc:sldMk cId="847024154" sldId="264"/>
        </pc:sldMkLst>
        <pc:spChg chg="mod">
          <ac:chgData name="Aimee Decodts (2305169)" userId="S::2305169@student.uwtsd.ac.uk::51ff6fd4-173e-43bb-85ae-138c34dc7eef" providerId="AD" clId="Web-{9BE44E44-13CB-5B98-C46C-9DFD5EE1DAB0}" dt="2024-02-15T16:24:58.857" v="340" actId="1076"/>
          <ac:spMkLst>
            <pc:docMk/>
            <pc:sldMk cId="847024154" sldId="264"/>
            <ac:spMk id="2" creationId="{0DA0CA9F-6F57-5D4D-492B-FA9165C601BD}"/>
          </ac:spMkLst>
        </pc:spChg>
        <pc:spChg chg="mod">
          <ac:chgData name="Aimee Decodts (2305169)" userId="S::2305169@student.uwtsd.ac.uk::51ff6fd4-173e-43bb-85ae-138c34dc7eef" providerId="AD" clId="Web-{9BE44E44-13CB-5B98-C46C-9DFD5EE1DAB0}" dt="2024-02-15T16:25:23.937" v="354" actId="20577"/>
          <ac:spMkLst>
            <pc:docMk/>
            <pc:sldMk cId="847024154" sldId="264"/>
            <ac:spMk id="3" creationId="{03975F9A-5F4E-3770-02E4-3E961170C393}"/>
          </ac:spMkLst>
        </pc:spChg>
        <pc:spChg chg="del mod">
          <ac:chgData name="Aimee Decodts (2305169)" userId="S::2305169@student.uwtsd.ac.uk::51ff6fd4-173e-43bb-85ae-138c34dc7eef" providerId="AD" clId="Web-{9BE44E44-13CB-5B98-C46C-9DFD5EE1DAB0}" dt="2024-02-15T20:38:53.516" v="1046"/>
          <ac:spMkLst>
            <pc:docMk/>
            <pc:sldMk cId="847024154" sldId="264"/>
            <ac:spMk id="5" creationId="{F5E1B3F2-6B89-94A0-CE89-081A54BF9487}"/>
          </ac:spMkLst>
        </pc:spChg>
        <pc:spChg chg="add mod">
          <ac:chgData name="Aimee Decodts (2305169)" userId="S::2305169@student.uwtsd.ac.uk::51ff6fd4-173e-43bb-85ae-138c34dc7eef" providerId="AD" clId="Web-{9BE44E44-13CB-5B98-C46C-9DFD5EE1DAB0}" dt="2024-02-15T16:09:48.929" v="207" actId="20577"/>
          <ac:spMkLst>
            <pc:docMk/>
            <pc:sldMk cId="847024154" sldId="264"/>
            <ac:spMk id="10" creationId="{78FF8AD5-A9EF-560C-E6B3-9A25A55E18B9}"/>
          </ac:spMkLst>
        </pc:spChg>
        <pc:spChg chg="add mod">
          <ac:chgData name="Aimee Decodts (2305169)" userId="S::2305169@student.uwtsd.ac.uk::51ff6fd4-173e-43bb-85ae-138c34dc7eef" providerId="AD" clId="Web-{9BE44E44-13CB-5B98-C46C-9DFD5EE1DAB0}" dt="2024-02-15T16:14:04.777" v="247" actId="1076"/>
          <ac:spMkLst>
            <pc:docMk/>
            <pc:sldMk cId="847024154" sldId="264"/>
            <ac:spMk id="11" creationId="{E2753EC2-AB7A-F566-C3D3-C50E92102010}"/>
          </ac:spMkLst>
        </pc:spChg>
        <pc:spChg chg="add del mod">
          <ac:chgData name="Aimee Decodts (2305169)" userId="S::2305169@student.uwtsd.ac.uk::51ff6fd4-173e-43bb-85ae-138c34dc7eef" providerId="AD" clId="Web-{9BE44E44-13CB-5B98-C46C-9DFD5EE1DAB0}" dt="2024-02-15T16:24:33.918" v="337" actId="1076"/>
          <ac:spMkLst>
            <pc:docMk/>
            <pc:sldMk cId="847024154" sldId="264"/>
            <ac:spMk id="13" creationId="{8C19DEDA-7554-35DA-794B-819E1999A69B}"/>
          </ac:spMkLst>
        </pc:spChg>
        <pc:spChg chg="add mod">
          <ac:chgData name="Aimee Decodts (2305169)" userId="S::2305169@student.uwtsd.ac.uk::51ff6fd4-173e-43bb-85ae-138c34dc7eef" providerId="AD" clId="Web-{9BE44E44-13CB-5B98-C46C-9DFD5EE1DAB0}" dt="2024-02-15T16:24:28.292" v="336" actId="1076"/>
          <ac:spMkLst>
            <pc:docMk/>
            <pc:sldMk cId="847024154" sldId="264"/>
            <ac:spMk id="15" creationId="{6D48D4C2-4258-B204-37BF-5E3DA4DFC984}"/>
          </ac:spMkLst>
        </pc:spChg>
        <pc:picChg chg="add mod">
          <ac:chgData name="Aimee Decodts (2305169)" userId="S::2305169@student.uwtsd.ac.uk::51ff6fd4-173e-43bb-85ae-138c34dc7eef" providerId="AD" clId="Web-{9BE44E44-13CB-5B98-C46C-9DFD5EE1DAB0}" dt="2024-02-15T16:14:01.542" v="246" actId="1076"/>
          <ac:picMkLst>
            <pc:docMk/>
            <pc:sldMk cId="847024154" sldId="264"/>
            <ac:picMk id="7" creationId="{CA074510-152B-8724-BF00-A5F0693A350E}"/>
          </ac:picMkLst>
        </pc:picChg>
        <pc:picChg chg="add mod">
          <ac:chgData name="Aimee Decodts (2305169)" userId="S::2305169@student.uwtsd.ac.uk::51ff6fd4-173e-43bb-85ae-138c34dc7eef" providerId="AD" clId="Web-{9BE44E44-13CB-5B98-C46C-9DFD5EE1DAB0}" dt="2024-02-15T16:11:10.826" v="223" actId="1076"/>
          <ac:picMkLst>
            <pc:docMk/>
            <pc:sldMk cId="847024154" sldId="264"/>
            <ac:picMk id="8" creationId="{2C3AF15B-7270-38AD-2990-838BCBBCE773}"/>
          </ac:picMkLst>
        </pc:picChg>
        <pc:picChg chg="add mod">
          <ac:chgData name="Aimee Decodts (2305169)" userId="S::2305169@student.uwtsd.ac.uk::51ff6fd4-173e-43bb-85ae-138c34dc7eef" providerId="AD" clId="Web-{9BE44E44-13CB-5B98-C46C-9DFD5EE1DAB0}" dt="2024-02-15T16:11:08.513" v="222" actId="1076"/>
          <ac:picMkLst>
            <pc:docMk/>
            <pc:sldMk cId="847024154" sldId="264"/>
            <ac:picMk id="9" creationId="{3D9C995B-8A8A-584A-A511-3B3ED47D9C5F}"/>
          </ac:picMkLst>
        </pc:picChg>
        <pc:picChg chg="add mod">
          <ac:chgData name="Aimee Decodts (2305169)" userId="S::2305169@student.uwtsd.ac.uk::51ff6fd4-173e-43bb-85ae-138c34dc7eef" providerId="AD" clId="Web-{9BE44E44-13CB-5B98-C46C-9DFD5EE1DAB0}" dt="2024-02-15T16:24:13.072" v="333" actId="1076"/>
          <ac:picMkLst>
            <pc:docMk/>
            <pc:sldMk cId="847024154" sldId="264"/>
            <ac:picMk id="12" creationId="{29DA1A9F-BA2A-D96A-4A6D-E8172F3ED297}"/>
          </ac:picMkLst>
        </pc:picChg>
        <pc:picChg chg="add mod">
          <ac:chgData name="Aimee Decodts (2305169)" userId="S::2305169@student.uwtsd.ac.uk::51ff6fd4-173e-43bb-85ae-138c34dc7eef" providerId="AD" clId="Web-{9BE44E44-13CB-5B98-C46C-9DFD5EE1DAB0}" dt="2024-02-15T16:24:19.417" v="334" actId="1076"/>
          <ac:picMkLst>
            <pc:docMk/>
            <pc:sldMk cId="847024154" sldId="264"/>
            <ac:picMk id="14" creationId="{2BD401E1-327C-354C-A69F-4EA406B28FB1}"/>
          </ac:picMkLst>
        </pc:picChg>
        <pc:picChg chg="add mod">
          <ac:chgData name="Aimee Decodts (2305169)" userId="S::2305169@student.uwtsd.ac.uk::51ff6fd4-173e-43bb-85ae-138c34dc7eef" providerId="AD" clId="Web-{9BE44E44-13CB-5B98-C46C-9DFD5EE1DAB0}" dt="2024-02-15T16:24:43.043" v="338" actId="1076"/>
          <ac:picMkLst>
            <pc:docMk/>
            <pc:sldMk cId="847024154" sldId="264"/>
            <ac:picMk id="16" creationId="{E7D8C7B7-27AF-3D9C-8720-6396B12E85BF}"/>
          </ac:picMkLst>
        </pc:picChg>
      </pc:sldChg>
      <pc:sldChg chg="delSp modSp new mod setBg">
        <pc:chgData name="Aimee Decodts (2305169)" userId="S::2305169@student.uwtsd.ac.uk::51ff6fd4-173e-43bb-85ae-138c34dc7eef" providerId="AD" clId="Web-{9BE44E44-13CB-5B98-C46C-9DFD5EE1DAB0}" dt="2024-02-15T20:37:58.202" v="1034"/>
        <pc:sldMkLst>
          <pc:docMk/>
          <pc:sldMk cId="4022745289" sldId="265"/>
        </pc:sldMkLst>
        <pc:spChg chg="mod">
          <ac:chgData name="Aimee Decodts (2305169)" userId="S::2305169@student.uwtsd.ac.uk::51ff6fd4-173e-43bb-85ae-138c34dc7eef" providerId="AD" clId="Web-{9BE44E44-13CB-5B98-C46C-9DFD5EE1DAB0}" dt="2024-02-15T16:37:02.630" v="415" actId="20577"/>
          <ac:spMkLst>
            <pc:docMk/>
            <pc:sldMk cId="4022745289" sldId="265"/>
            <ac:spMk id="2" creationId="{7EA16C34-6AB6-FD35-EDF5-650B4C5F007C}"/>
          </ac:spMkLst>
        </pc:spChg>
        <pc:spChg chg="del mod">
          <ac:chgData name="Aimee Decodts (2305169)" userId="S::2305169@student.uwtsd.ac.uk::51ff6fd4-173e-43bb-85ae-138c34dc7eef" providerId="AD" clId="Web-{9BE44E44-13CB-5B98-C46C-9DFD5EE1DAB0}" dt="2024-02-15T20:37:58.202" v="1034"/>
          <ac:spMkLst>
            <pc:docMk/>
            <pc:sldMk cId="4022745289" sldId="265"/>
            <ac:spMk id="5" creationId="{9B3FA6E2-2E15-CFE2-4C43-7F337D149A25}"/>
          </ac:spMkLst>
        </pc:spChg>
      </pc:sldChg>
      <pc:sldChg chg="addSp delSp modSp new mod setBg">
        <pc:chgData name="Aimee Decodts (2305169)" userId="S::2305169@student.uwtsd.ac.uk::51ff6fd4-173e-43bb-85ae-138c34dc7eef" providerId="AD" clId="Web-{9BE44E44-13CB-5B98-C46C-9DFD5EE1DAB0}" dt="2024-02-15T20:37:33.749" v="1030"/>
        <pc:sldMkLst>
          <pc:docMk/>
          <pc:sldMk cId="936883214" sldId="266"/>
        </pc:sldMkLst>
        <pc:spChg chg="mod">
          <ac:chgData name="Aimee Decodts (2305169)" userId="S::2305169@student.uwtsd.ac.uk::51ff6fd4-173e-43bb-85ae-138c34dc7eef" providerId="AD" clId="Web-{9BE44E44-13CB-5B98-C46C-9DFD5EE1DAB0}" dt="2024-02-15T20:36:47.888" v="1016" actId="14100"/>
          <ac:spMkLst>
            <pc:docMk/>
            <pc:sldMk cId="936883214" sldId="266"/>
            <ac:spMk id="2" creationId="{DA2D9A3B-8825-7A7E-B8E5-5E6A860E6C46}"/>
          </ac:spMkLst>
        </pc:spChg>
        <pc:spChg chg="mod ord">
          <ac:chgData name="Aimee Decodts (2305169)" userId="S::2305169@student.uwtsd.ac.uk::51ff6fd4-173e-43bb-85ae-138c34dc7eef" providerId="AD" clId="Web-{9BE44E44-13CB-5B98-C46C-9DFD5EE1DAB0}" dt="2024-02-15T20:37:12.873" v="1025" actId="20577"/>
          <ac:spMkLst>
            <pc:docMk/>
            <pc:sldMk cId="936883214" sldId="266"/>
            <ac:spMk id="3" creationId="{641AA778-BEEF-193B-5AD9-D2EE46C93243}"/>
          </ac:spMkLst>
        </pc:spChg>
        <pc:spChg chg="mod">
          <ac:chgData name="Aimee Decodts (2305169)" userId="S::2305169@student.uwtsd.ac.uk::51ff6fd4-173e-43bb-85ae-138c34dc7eef" providerId="AD" clId="Web-{9BE44E44-13CB-5B98-C46C-9DFD5EE1DAB0}" dt="2024-02-15T20:36:18.106" v="1010"/>
          <ac:spMkLst>
            <pc:docMk/>
            <pc:sldMk cId="936883214" sldId="266"/>
            <ac:spMk id="4" creationId="{154220A9-DDD7-CB46-3FEA-21ED5E02D792}"/>
          </ac:spMkLst>
        </pc:spChg>
        <pc:spChg chg="del mod">
          <ac:chgData name="Aimee Decodts (2305169)" userId="S::2305169@student.uwtsd.ac.uk::51ff6fd4-173e-43bb-85ae-138c34dc7eef" providerId="AD" clId="Web-{9BE44E44-13CB-5B98-C46C-9DFD5EE1DAB0}" dt="2024-02-15T20:37:33.749" v="1030"/>
          <ac:spMkLst>
            <pc:docMk/>
            <pc:sldMk cId="936883214" sldId="266"/>
            <ac:spMk id="5" creationId="{3F505D1C-4B5F-BD11-D560-CD66244BC6E4}"/>
          </ac:spMkLst>
        </pc:spChg>
        <pc:spChg chg="mod">
          <ac:chgData name="Aimee Decodts (2305169)" userId="S::2305169@student.uwtsd.ac.uk::51ff6fd4-173e-43bb-85ae-138c34dc7eef" providerId="AD" clId="Web-{9BE44E44-13CB-5B98-C46C-9DFD5EE1DAB0}" dt="2024-02-15T20:36:18.106" v="1010"/>
          <ac:spMkLst>
            <pc:docMk/>
            <pc:sldMk cId="936883214" sldId="266"/>
            <ac:spMk id="6" creationId="{E6774E11-674D-BA95-00E1-412F7AC2DBCE}"/>
          </ac:spMkLst>
        </pc:spChg>
        <pc:spChg chg="add">
          <ac:chgData name="Aimee Decodts (2305169)" userId="S::2305169@student.uwtsd.ac.uk::51ff6fd4-173e-43bb-85ae-138c34dc7eef" providerId="AD" clId="Web-{9BE44E44-13CB-5B98-C46C-9DFD5EE1DAB0}" dt="2024-02-15T20:36:18.106" v="1010"/>
          <ac:spMkLst>
            <pc:docMk/>
            <pc:sldMk cId="936883214" sldId="266"/>
            <ac:spMk id="12" creationId="{3876D2B9-2E99-23C0-A25B-77784F231B6B}"/>
          </ac:spMkLst>
        </pc:spChg>
        <pc:picChg chg="add mod ord">
          <ac:chgData name="Aimee Decodts (2305169)" userId="S::2305169@student.uwtsd.ac.uk::51ff6fd4-173e-43bb-85ae-138c34dc7eef" providerId="AD" clId="Web-{9BE44E44-13CB-5B98-C46C-9DFD5EE1DAB0}" dt="2024-02-15T20:36:18.106" v="1010"/>
          <ac:picMkLst>
            <pc:docMk/>
            <pc:sldMk cId="936883214" sldId="266"/>
            <ac:picMk id="7" creationId="{522BA3D4-D1C3-5B2B-6FAF-47BEE320D6AC}"/>
          </ac:picMkLst>
        </pc:picChg>
      </pc:sldChg>
      <pc:sldChg chg="addSp delSp modSp new mod setBg modNotes">
        <pc:chgData name="Aimee Decodts (2305169)" userId="S::2305169@student.uwtsd.ac.uk::51ff6fd4-173e-43bb-85ae-138c34dc7eef" providerId="AD" clId="Web-{9BE44E44-13CB-5B98-C46C-9DFD5EE1DAB0}" dt="2024-02-15T20:39:16.876" v="1050"/>
        <pc:sldMkLst>
          <pc:docMk/>
          <pc:sldMk cId="3168408806" sldId="267"/>
        </pc:sldMkLst>
        <pc:spChg chg="mod">
          <ac:chgData name="Aimee Decodts (2305169)" userId="S::2305169@student.uwtsd.ac.uk::51ff6fd4-173e-43bb-85ae-138c34dc7eef" providerId="AD" clId="Web-{9BE44E44-13CB-5B98-C46C-9DFD5EE1DAB0}" dt="2024-02-15T19:43:42.613" v="955" actId="1076"/>
          <ac:spMkLst>
            <pc:docMk/>
            <pc:sldMk cId="3168408806" sldId="267"/>
            <ac:spMk id="2" creationId="{3629535F-3DE8-E69F-DBE8-2B19376F997D}"/>
          </ac:spMkLst>
        </pc:spChg>
        <pc:spChg chg="mod">
          <ac:chgData name="Aimee Decodts (2305169)" userId="S::2305169@student.uwtsd.ac.uk::51ff6fd4-173e-43bb-85ae-138c34dc7eef" providerId="AD" clId="Web-{9BE44E44-13CB-5B98-C46C-9DFD5EE1DAB0}" dt="2024-02-15T19:43:45.394" v="956" actId="1076"/>
          <ac:spMkLst>
            <pc:docMk/>
            <pc:sldMk cId="3168408806" sldId="267"/>
            <ac:spMk id="3" creationId="{EC020D91-C0A9-BAF1-1C20-DF3968C1E773}"/>
          </ac:spMkLst>
        </pc:spChg>
        <pc:spChg chg="del mod">
          <ac:chgData name="Aimee Decodts (2305169)" userId="S::2305169@student.uwtsd.ac.uk::51ff6fd4-173e-43bb-85ae-138c34dc7eef" providerId="AD" clId="Web-{9BE44E44-13CB-5B98-C46C-9DFD5EE1DAB0}" dt="2024-02-15T20:39:16.876" v="1050"/>
          <ac:spMkLst>
            <pc:docMk/>
            <pc:sldMk cId="3168408806" sldId="267"/>
            <ac:spMk id="5" creationId="{C61A3B1C-C124-2962-D370-4AB7B89A9F81}"/>
          </ac:spMkLst>
        </pc:spChg>
        <pc:spChg chg="add del">
          <ac:chgData name="Aimee Decodts (2305169)" userId="S::2305169@student.uwtsd.ac.uk::51ff6fd4-173e-43bb-85ae-138c34dc7eef" providerId="AD" clId="Web-{9BE44E44-13CB-5B98-C46C-9DFD5EE1DAB0}" dt="2024-02-15T19:12:29.119" v="785"/>
          <ac:spMkLst>
            <pc:docMk/>
            <pc:sldMk cId="3168408806" sldId="267"/>
            <ac:spMk id="7" creationId="{C5BAF6A3-0D91-E97D-A393-C9664819BF96}"/>
          </ac:spMkLst>
        </pc:spChg>
        <pc:spChg chg="add del mod">
          <ac:chgData name="Aimee Decodts (2305169)" userId="S::2305169@student.uwtsd.ac.uk::51ff6fd4-173e-43bb-85ae-138c34dc7eef" providerId="AD" clId="Web-{9BE44E44-13CB-5B98-C46C-9DFD5EE1DAB0}" dt="2024-02-15T19:42:33.486" v="944"/>
          <ac:spMkLst>
            <pc:docMk/>
            <pc:sldMk cId="3168408806" sldId="267"/>
            <ac:spMk id="8" creationId="{B3EE5D94-C685-1A2A-1528-ECD8EF3AC2B3}"/>
          </ac:spMkLst>
        </pc:spChg>
      </pc:sldChg>
      <pc:sldChg chg="addSp delSp modSp new mod setBg modNotes">
        <pc:chgData name="Aimee Decodts (2305169)" userId="S::2305169@student.uwtsd.ac.uk::51ff6fd4-173e-43bb-85ae-138c34dc7eef" providerId="AD" clId="Web-{9BE44E44-13CB-5B98-C46C-9DFD5EE1DAB0}" dt="2024-02-15T20:39:34.548" v="1056"/>
        <pc:sldMkLst>
          <pc:docMk/>
          <pc:sldMk cId="2008843249" sldId="268"/>
        </pc:sldMkLst>
        <pc:spChg chg="mod">
          <ac:chgData name="Aimee Decodts (2305169)" userId="S::2305169@student.uwtsd.ac.uk::51ff6fd4-173e-43bb-85ae-138c34dc7eef" providerId="AD" clId="Web-{9BE44E44-13CB-5B98-C46C-9DFD5EE1DAB0}" dt="2024-02-15T18:29:11.766" v="536" actId="14100"/>
          <ac:spMkLst>
            <pc:docMk/>
            <pc:sldMk cId="2008843249" sldId="268"/>
            <ac:spMk id="2" creationId="{35820E1C-8E3D-CA5C-D62C-4B9CCB932470}"/>
          </ac:spMkLst>
        </pc:spChg>
        <pc:spChg chg="del">
          <ac:chgData name="Aimee Decodts (2305169)" userId="S::2305169@student.uwtsd.ac.uk::51ff6fd4-173e-43bb-85ae-138c34dc7eef" providerId="AD" clId="Web-{9BE44E44-13CB-5B98-C46C-9DFD5EE1DAB0}" dt="2024-02-15T18:19:12.972" v="496"/>
          <ac:spMkLst>
            <pc:docMk/>
            <pc:sldMk cId="2008843249" sldId="268"/>
            <ac:spMk id="3" creationId="{1DD530D8-750D-16CF-EE68-672470D68211}"/>
          </ac:spMkLst>
        </pc:spChg>
        <pc:spChg chg="mod">
          <ac:chgData name="Aimee Decodts (2305169)" userId="S::2305169@student.uwtsd.ac.uk::51ff6fd4-173e-43bb-85ae-138c34dc7eef" providerId="AD" clId="Web-{9BE44E44-13CB-5B98-C46C-9DFD5EE1DAB0}" dt="2024-02-15T18:27:34.514" v="526"/>
          <ac:spMkLst>
            <pc:docMk/>
            <pc:sldMk cId="2008843249" sldId="268"/>
            <ac:spMk id="4" creationId="{4C3A1EFC-077E-BCBA-84A3-B6D832C0B5E5}"/>
          </ac:spMkLst>
        </pc:spChg>
        <pc:spChg chg="del mod ord">
          <ac:chgData name="Aimee Decodts (2305169)" userId="S::2305169@student.uwtsd.ac.uk::51ff6fd4-173e-43bb-85ae-138c34dc7eef" providerId="AD" clId="Web-{9BE44E44-13CB-5B98-C46C-9DFD5EE1DAB0}" dt="2024-02-15T20:39:34.548" v="1056"/>
          <ac:spMkLst>
            <pc:docMk/>
            <pc:sldMk cId="2008843249" sldId="268"/>
            <ac:spMk id="5" creationId="{55A1448D-EB7D-FCEA-6535-F4E03A5AAE55}"/>
          </ac:spMkLst>
        </pc:spChg>
        <pc:spChg chg="mod ord">
          <ac:chgData name="Aimee Decodts (2305169)" userId="S::2305169@student.uwtsd.ac.uk::51ff6fd4-173e-43bb-85ae-138c34dc7eef" providerId="AD" clId="Web-{9BE44E44-13CB-5B98-C46C-9DFD5EE1DAB0}" dt="2024-02-15T18:27:34.514" v="526"/>
          <ac:spMkLst>
            <pc:docMk/>
            <pc:sldMk cId="2008843249" sldId="268"/>
            <ac:spMk id="6" creationId="{C1C06F7E-FE3F-29D6-ACC2-7599DA15DAC9}"/>
          </ac:spMkLst>
        </pc:spChg>
        <pc:spChg chg="add">
          <ac:chgData name="Aimee Decodts (2305169)" userId="S::2305169@student.uwtsd.ac.uk::51ff6fd4-173e-43bb-85ae-138c34dc7eef" providerId="AD" clId="Web-{9BE44E44-13CB-5B98-C46C-9DFD5EE1DAB0}" dt="2024-02-15T18:27:34.514" v="526"/>
          <ac:spMkLst>
            <pc:docMk/>
            <pc:sldMk cId="2008843249" sldId="268"/>
            <ac:spMk id="18" creationId="{3B895A88-7C45-AAAB-5A13-71F5DCC69053}"/>
          </ac:spMkLst>
        </pc:spChg>
        <pc:picChg chg="add mod ord">
          <ac:chgData name="Aimee Decodts (2305169)" userId="S::2305169@student.uwtsd.ac.uk::51ff6fd4-173e-43bb-85ae-138c34dc7eef" providerId="AD" clId="Web-{9BE44E44-13CB-5B98-C46C-9DFD5EE1DAB0}" dt="2024-02-15T18:27:34.514" v="526"/>
          <ac:picMkLst>
            <pc:docMk/>
            <pc:sldMk cId="2008843249" sldId="268"/>
            <ac:picMk id="7" creationId="{1E3FE711-8030-5BE0-31E2-3F837272854B}"/>
          </ac:picMkLst>
        </pc:picChg>
        <pc:picChg chg="add del mod">
          <ac:chgData name="Aimee Decodts (2305169)" userId="S::2305169@student.uwtsd.ac.uk::51ff6fd4-173e-43bb-85ae-138c34dc7eef" providerId="AD" clId="Web-{9BE44E44-13CB-5B98-C46C-9DFD5EE1DAB0}" dt="2024-02-15T18:20:50.740" v="502"/>
          <ac:picMkLst>
            <pc:docMk/>
            <pc:sldMk cId="2008843249" sldId="268"/>
            <ac:picMk id="8" creationId="{A80F6ABA-F674-FEBB-ECB7-2598751C9121}"/>
          </ac:picMkLst>
        </pc:picChg>
        <pc:picChg chg="add mod ord modCrop">
          <ac:chgData name="Aimee Decodts (2305169)" userId="S::2305169@student.uwtsd.ac.uk::51ff6fd4-173e-43bb-85ae-138c34dc7eef" providerId="AD" clId="Web-{9BE44E44-13CB-5B98-C46C-9DFD5EE1DAB0}" dt="2024-02-15T18:35:37.243" v="602" actId="14100"/>
          <ac:picMkLst>
            <pc:docMk/>
            <pc:sldMk cId="2008843249" sldId="268"/>
            <ac:picMk id="9" creationId="{42DD56D5-0348-F17A-BDF3-8D26B09F0EEB}"/>
          </ac:picMkLst>
        </pc:picChg>
        <pc:picChg chg="add mod modCrop">
          <ac:chgData name="Aimee Decodts (2305169)" userId="S::2305169@student.uwtsd.ac.uk::51ff6fd4-173e-43bb-85ae-138c34dc7eef" providerId="AD" clId="Web-{9BE44E44-13CB-5B98-C46C-9DFD5EE1DAB0}" dt="2024-02-15T18:35:20.430" v="600" actId="14100"/>
          <ac:picMkLst>
            <pc:docMk/>
            <pc:sldMk cId="2008843249" sldId="268"/>
            <ac:picMk id="10" creationId="{4747B21C-2E3D-4576-CE03-CADDBFF1C834}"/>
          </ac:picMkLst>
        </pc:picChg>
        <pc:picChg chg="add del mod">
          <ac:chgData name="Aimee Decodts (2305169)" userId="S::2305169@student.uwtsd.ac.uk::51ff6fd4-173e-43bb-85ae-138c34dc7eef" providerId="AD" clId="Web-{9BE44E44-13CB-5B98-C46C-9DFD5EE1DAB0}" dt="2024-02-15T18:27:16.873" v="522"/>
          <ac:picMkLst>
            <pc:docMk/>
            <pc:sldMk cId="2008843249" sldId="268"/>
            <ac:picMk id="11" creationId="{D141A34C-A105-660D-9FD3-2FE376F463D0}"/>
          </ac:picMkLst>
        </pc:picChg>
        <pc:picChg chg="add del mod">
          <ac:chgData name="Aimee Decodts (2305169)" userId="S::2305169@student.uwtsd.ac.uk::51ff6fd4-173e-43bb-85ae-138c34dc7eef" providerId="AD" clId="Web-{9BE44E44-13CB-5B98-C46C-9DFD5EE1DAB0}" dt="2024-02-15T18:27:23.670" v="524"/>
          <ac:picMkLst>
            <pc:docMk/>
            <pc:sldMk cId="2008843249" sldId="268"/>
            <ac:picMk id="12" creationId="{75EAD783-E9CC-6120-7C31-28C5C5078EA1}"/>
          </ac:picMkLst>
        </pc:picChg>
        <pc:picChg chg="add mod">
          <ac:chgData name="Aimee Decodts (2305169)" userId="S::2305169@student.uwtsd.ac.uk::51ff6fd4-173e-43bb-85ae-138c34dc7eef" providerId="AD" clId="Web-{9BE44E44-13CB-5B98-C46C-9DFD5EE1DAB0}" dt="2024-02-15T18:35:42.228" v="603" actId="14100"/>
          <ac:picMkLst>
            <pc:docMk/>
            <pc:sldMk cId="2008843249" sldId="268"/>
            <ac:picMk id="13" creationId="{753506D8-295D-23BF-9A72-D30DBC794E06}"/>
          </ac:picMkLst>
        </pc:picChg>
      </pc:sldChg>
      <pc:sldChg chg="delSp modSp new mod setBg">
        <pc:chgData name="Aimee Decodts (2305169)" userId="S::2305169@student.uwtsd.ac.uk::51ff6fd4-173e-43bb-85ae-138c34dc7eef" providerId="AD" clId="Web-{9BE44E44-13CB-5B98-C46C-9DFD5EE1DAB0}" dt="2024-02-15T20:39:48.392" v="1064"/>
        <pc:sldMkLst>
          <pc:docMk/>
          <pc:sldMk cId="1084222910" sldId="269"/>
        </pc:sldMkLst>
        <pc:spChg chg="mod">
          <ac:chgData name="Aimee Decodts (2305169)" userId="S::2305169@student.uwtsd.ac.uk::51ff6fd4-173e-43bb-85ae-138c34dc7eef" providerId="AD" clId="Web-{9BE44E44-13CB-5B98-C46C-9DFD5EE1DAB0}" dt="2024-02-15T16:38:46.013" v="448" actId="20577"/>
          <ac:spMkLst>
            <pc:docMk/>
            <pc:sldMk cId="1084222910" sldId="269"/>
            <ac:spMk id="2" creationId="{9126CB6C-D679-1D7C-0E22-050C2B24CC76}"/>
          </ac:spMkLst>
        </pc:spChg>
        <pc:spChg chg="del mod">
          <ac:chgData name="Aimee Decodts (2305169)" userId="S::2305169@student.uwtsd.ac.uk::51ff6fd4-173e-43bb-85ae-138c34dc7eef" providerId="AD" clId="Web-{9BE44E44-13CB-5B98-C46C-9DFD5EE1DAB0}" dt="2024-02-15T20:39:48.392" v="1064"/>
          <ac:spMkLst>
            <pc:docMk/>
            <pc:sldMk cId="1084222910" sldId="269"/>
            <ac:spMk id="5" creationId="{C3FABC17-9A95-2F3E-B684-27C87D296E14}"/>
          </ac:spMkLst>
        </pc:spChg>
      </pc:sldChg>
      <pc:sldChg chg="addSp delSp modSp new mod setBg">
        <pc:chgData name="Aimee Decodts (2305169)" userId="S::2305169@student.uwtsd.ac.uk::51ff6fd4-173e-43bb-85ae-138c34dc7eef" providerId="AD" clId="Web-{9BE44E44-13CB-5B98-C46C-9DFD5EE1DAB0}" dt="2024-02-15T20:40:00.486" v="1067"/>
        <pc:sldMkLst>
          <pc:docMk/>
          <pc:sldMk cId="3288967950" sldId="270"/>
        </pc:sldMkLst>
        <pc:spChg chg="mod">
          <ac:chgData name="Aimee Decodts (2305169)" userId="S::2305169@student.uwtsd.ac.uk::51ff6fd4-173e-43bb-85ae-138c34dc7eef" providerId="AD" clId="Web-{9BE44E44-13CB-5B98-C46C-9DFD5EE1DAB0}" dt="2024-02-15T20:17:56.424" v="998" actId="20577"/>
          <ac:spMkLst>
            <pc:docMk/>
            <pc:sldMk cId="3288967950" sldId="270"/>
            <ac:spMk id="2" creationId="{6370125D-8C07-77B5-4720-DFCFDD442F62}"/>
          </ac:spMkLst>
        </pc:spChg>
        <pc:spChg chg="mod ord">
          <ac:chgData name="Aimee Decodts (2305169)" userId="S::2305169@student.uwtsd.ac.uk::51ff6fd4-173e-43bb-85ae-138c34dc7eef" providerId="AD" clId="Web-{9BE44E44-13CB-5B98-C46C-9DFD5EE1DAB0}" dt="2024-02-15T20:18:56.238" v="1003" actId="20577"/>
          <ac:spMkLst>
            <pc:docMk/>
            <pc:sldMk cId="3288967950" sldId="270"/>
            <ac:spMk id="3" creationId="{81B4184F-5592-9176-A2FF-7BFD75CCC9BF}"/>
          </ac:spMkLst>
        </pc:spChg>
        <pc:spChg chg="mod">
          <ac:chgData name="Aimee Decodts (2305169)" userId="S::2305169@student.uwtsd.ac.uk::51ff6fd4-173e-43bb-85ae-138c34dc7eef" providerId="AD" clId="Web-{9BE44E44-13CB-5B98-C46C-9DFD5EE1DAB0}" dt="2024-02-15T20:17:44.924" v="997"/>
          <ac:spMkLst>
            <pc:docMk/>
            <pc:sldMk cId="3288967950" sldId="270"/>
            <ac:spMk id="4" creationId="{46FD1FA3-A18A-E776-7EC1-618EF36BDD7B}"/>
          </ac:spMkLst>
        </pc:spChg>
        <pc:spChg chg="del mod">
          <ac:chgData name="Aimee Decodts (2305169)" userId="S::2305169@student.uwtsd.ac.uk::51ff6fd4-173e-43bb-85ae-138c34dc7eef" providerId="AD" clId="Web-{9BE44E44-13CB-5B98-C46C-9DFD5EE1DAB0}" dt="2024-02-15T20:40:00.486" v="1067"/>
          <ac:spMkLst>
            <pc:docMk/>
            <pc:sldMk cId="3288967950" sldId="270"/>
            <ac:spMk id="5" creationId="{0C7483AC-B9BD-DF27-3FFE-4A1235D11373}"/>
          </ac:spMkLst>
        </pc:spChg>
        <pc:spChg chg="mod">
          <ac:chgData name="Aimee Decodts (2305169)" userId="S::2305169@student.uwtsd.ac.uk::51ff6fd4-173e-43bb-85ae-138c34dc7eef" providerId="AD" clId="Web-{9BE44E44-13CB-5B98-C46C-9DFD5EE1DAB0}" dt="2024-02-15T20:17:44.924" v="997"/>
          <ac:spMkLst>
            <pc:docMk/>
            <pc:sldMk cId="3288967950" sldId="270"/>
            <ac:spMk id="6" creationId="{37576EAC-7367-25F0-2916-1778D8B9B14B}"/>
          </ac:spMkLst>
        </pc:spChg>
        <pc:spChg chg="add del">
          <ac:chgData name="Aimee Decodts (2305169)" userId="S::2305169@student.uwtsd.ac.uk::51ff6fd4-173e-43bb-85ae-138c34dc7eef" providerId="AD" clId="Web-{9BE44E44-13CB-5B98-C46C-9DFD5EE1DAB0}" dt="2024-02-15T20:17:44.924" v="996"/>
          <ac:spMkLst>
            <pc:docMk/>
            <pc:sldMk cId="3288967950" sldId="270"/>
            <ac:spMk id="12" creationId="{3876D2B9-2E99-23C0-A25B-77784F231B6B}"/>
          </ac:spMkLst>
        </pc:spChg>
        <pc:spChg chg="add">
          <ac:chgData name="Aimee Decodts (2305169)" userId="S::2305169@student.uwtsd.ac.uk::51ff6fd4-173e-43bb-85ae-138c34dc7eef" providerId="AD" clId="Web-{9BE44E44-13CB-5B98-C46C-9DFD5EE1DAB0}" dt="2024-02-15T20:17:44.924" v="997"/>
          <ac:spMkLst>
            <pc:docMk/>
            <pc:sldMk cId="3288967950" sldId="270"/>
            <ac:spMk id="14" creationId="{30C58FCB-AB15-8F2D-ECB3-614828E4362E}"/>
          </ac:spMkLst>
        </pc:spChg>
        <pc:picChg chg="add mod ord">
          <ac:chgData name="Aimee Decodts (2305169)" userId="S::2305169@student.uwtsd.ac.uk::51ff6fd4-173e-43bb-85ae-138c34dc7eef" providerId="AD" clId="Web-{9BE44E44-13CB-5B98-C46C-9DFD5EE1DAB0}" dt="2024-02-15T20:17:44.924" v="997"/>
          <ac:picMkLst>
            <pc:docMk/>
            <pc:sldMk cId="3288967950" sldId="270"/>
            <ac:picMk id="7" creationId="{9B10683A-847A-377A-C6A2-3185E5D7B59B}"/>
          </ac:picMkLst>
        </pc:picChg>
      </pc:sldChg>
      <pc:sldChg chg="addSp delSp modSp new mod setBg">
        <pc:chgData name="Aimee Decodts (2305169)" userId="S::2305169@student.uwtsd.ac.uk::51ff6fd4-173e-43bb-85ae-138c34dc7eef" providerId="AD" clId="Web-{9BE44E44-13CB-5B98-C46C-9DFD5EE1DAB0}" dt="2024-02-15T20:40:18.315" v="1070"/>
        <pc:sldMkLst>
          <pc:docMk/>
          <pc:sldMk cId="71001233" sldId="271"/>
        </pc:sldMkLst>
        <pc:spChg chg="mod">
          <ac:chgData name="Aimee Decodts (2305169)" userId="S::2305169@student.uwtsd.ac.uk::51ff6fd4-173e-43bb-85ae-138c34dc7eef" providerId="AD" clId="Web-{9BE44E44-13CB-5B98-C46C-9DFD5EE1DAB0}" dt="2024-02-15T19:31:01.940" v="887" actId="20577"/>
          <ac:spMkLst>
            <pc:docMk/>
            <pc:sldMk cId="71001233" sldId="271"/>
            <ac:spMk id="2" creationId="{B7E80E4B-9504-C292-227E-22BE018ADCE4}"/>
          </ac:spMkLst>
        </pc:spChg>
        <pc:spChg chg="del mod ord">
          <ac:chgData name="Aimee Decodts (2305169)" userId="S::2305169@student.uwtsd.ac.uk::51ff6fd4-173e-43bb-85ae-138c34dc7eef" providerId="AD" clId="Web-{9BE44E44-13CB-5B98-C46C-9DFD5EE1DAB0}" dt="2024-02-15T19:30:36.205" v="882"/>
          <ac:spMkLst>
            <pc:docMk/>
            <pc:sldMk cId="71001233" sldId="271"/>
            <ac:spMk id="3" creationId="{D808B51B-F0AB-34C7-135E-EDE39B88F843}"/>
          </ac:spMkLst>
        </pc:spChg>
        <pc:spChg chg="mod">
          <ac:chgData name="Aimee Decodts (2305169)" userId="S::2305169@student.uwtsd.ac.uk::51ff6fd4-173e-43bb-85ae-138c34dc7eef" providerId="AD" clId="Web-{9BE44E44-13CB-5B98-C46C-9DFD5EE1DAB0}" dt="2024-02-15T19:29:14.047" v="863"/>
          <ac:spMkLst>
            <pc:docMk/>
            <pc:sldMk cId="71001233" sldId="271"/>
            <ac:spMk id="4" creationId="{913335FD-3FFE-F11C-7D95-8CB864275249}"/>
          </ac:spMkLst>
        </pc:spChg>
        <pc:spChg chg="del mod">
          <ac:chgData name="Aimee Decodts (2305169)" userId="S::2305169@student.uwtsd.ac.uk::51ff6fd4-173e-43bb-85ae-138c34dc7eef" providerId="AD" clId="Web-{9BE44E44-13CB-5B98-C46C-9DFD5EE1DAB0}" dt="2024-02-15T20:40:18.315" v="1070"/>
          <ac:spMkLst>
            <pc:docMk/>
            <pc:sldMk cId="71001233" sldId="271"/>
            <ac:spMk id="5" creationId="{B3A8DFF0-C83B-6079-1396-E3697A64CD5D}"/>
          </ac:spMkLst>
        </pc:spChg>
        <pc:spChg chg="mod">
          <ac:chgData name="Aimee Decodts (2305169)" userId="S::2305169@student.uwtsd.ac.uk::51ff6fd4-173e-43bb-85ae-138c34dc7eef" providerId="AD" clId="Web-{9BE44E44-13CB-5B98-C46C-9DFD5EE1DAB0}" dt="2024-02-15T19:29:14.047" v="863"/>
          <ac:spMkLst>
            <pc:docMk/>
            <pc:sldMk cId="71001233" sldId="271"/>
            <ac:spMk id="6" creationId="{6D36B49A-9FE3-85D7-647C-2EE8247379C0}"/>
          </ac:spMkLst>
        </pc:spChg>
        <pc:spChg chg="add del">
          <ac:chgData name="Aimee Decodts (2305169)" userId="S::2305169@student.uwtsd.ac.uk::51ff6fd4-173e-43bb-85ae-138c34dc7eef" providerId="AD" clId="Web-{9BE44E44-13CB-5B98-C46C-9DFD5EE1DAB0}" dt="2024-02-15T19:29:14.031" v="862"/>
          <ac:spMkLst>
            <pc:docMk/>
            <pc:sldMk cId="71001233" sldId="271"/>
            <ac:spMk id="13" creationId="{F4C09967-1A44-C2F5-2069-E85F0F6CDA8D}"/>
          </ac:spMkLst>
        </pc:spChg>
        <pc:spChg chg="add del">
          <ac:chgData name="Aimee Decodts (2305169)" userId="S::2305169@student.uwtsd.ac.uk::51ff6fd4-173e-43bb-85ae-138c34dc7eef" providerId="AD" clId="Web-{9BE44E44-13CB-5B98-C46C-9DFD5EE1DAB0}" dt="2024-02-15T19:29:53.782" v="869"/>
          <ac:spMkLst>
            <pc:docMk/>
            <pc:sldMk cId="71001233" sldId="271"/>
            <ac:spMk id="15" creationId="{64E20BCB-8196-1122-DE4C-6DD264344E4A}"/>
          </ac:spMkLst>
        </pc:spChg>
        <pc:spChg chg="add del">
          <ac:chgData name="Aimee Decodts (2305169)" userId="S::2305169@student.uwtsd.ac.uk::51ff6fd4-173e-43bb-85ae-138c34dc7eef" providerId="AD" clId="Web-{9BE44E44-13CB-5B98-C46C-9DFD5EE1DAB0}" dt="2024-02-15T19:29:53.782" v="869"/>
          <ac:spMkLst>
            <pc:docMk/>
            <pc:sldMk cId="71001233" sldId="271"/>
            <ac:spMk id="16" creationId="{FA042AA3-5BE5-3AE5-5A03-B899D5ADD98C}"/>
          </ac:spMkLst>
        </pc:spChg>
        <pc:spChg chg="add">
          <ac:chgData name="Aimee Decodts (2305169)" userId="S::2305169@student.uwtsd.ac.uk::51ff6fd4-173e-43bb-85ae-138c34dc7eef" providerId="AD" clId="Web-{9BE44E44-13CB-5B98-C46C-9DFD5EE1DAB0}" dt="2024-02-15T19:29:53.782" v="869"/>
          <ac:spMkLst>
            <pc:docMk/>
            <pc:sldMk cId="71001233" sldId="271"/>
            <ac:spMk id="21" creationId="{FA042AA3-5BE5-3AE5-5A03-B899D5ADD98C}"/>
          </ac:spMkLst>
        </pc:spChg>
        <pc:picChg chg="add del mod">
          <ac:chgData name="Aimee Decodts (2305169)" userId="S::2305169@student.uwtsd.ac.uk::51ff6fd4-173e-43bb-85ae-138c34dc7eef" providerId="AD" clId="Web-{9BE44E44-13CB-5B98-C46C-9DFD5EE1DAB0}" dt="2024-02-15T19:28:38.593" v="859"/>
          <ac:picMkLst>
            <pc:docMk/>
            <pc:sldMk cId="71001233" sldId="271"/>
            <ac:picMk id="7" creationId="{F0DBD287-4C2E-55BF-80C4-86F8DE66E5BD}"/>
          </ac:picMkLst>
        </pc:picChg>
        <pc:picChg chg="add mod ord">
          <ac:chgData name="Aimee Decodts (2305169)" userId="S::2305169@student.uwtsd.ac.uk::51ff6fd4-173e-43bb-85ae-138c34dc7eef" providerId="AD" clId="Web-{9BE44E44-13CB-5B98-C46C-9DFD5EE1DAB0}" dt="2024-02-15T19:31:16.222" v="890" actId="1076"/>
          <ac:picMkLst>
            <pc:docMk/>
            <pc:sldMk cId="71001233" sldId="271"/>
            <ac:picMk id="8" creationId="{62337C06-2E03-A5A6-CC38-63F7A74EA14C}"/>
          </ac:picMkLst>
        </pc:picChg>
      </pc:sldChg>
    </pc:docChg>
  </pc:docChgLst>
  <pc:docChgLst>
    <pc:chgData name="Aimee Decodts (2305169)" userId="S::2305169@student.uwtsd.ac.uk::51ff6fd4-173e-43bb-85ae-138c34dc7eef" providerId="AD" clId="Web-{9E3FFA43-4FA9-29DD-2C4E-F91674362DEF}"/>
    <pc:docChg chg="addSld modSld sldOrd">
      <pc:chgData name="Aimee Decodts (2305169)" userId="S::2305169@student.uwtsd.ac.uk::51ff6fd4-173e-43bb-85ae-138c34dc7eef" providerId="AD" clId="Web-{9E3FFA43-4FA9-29DD-2C4E-F91674362DEF}" dt="2024-02-04T15:24:14.081" v="201"/>
      <pc:docMkLst>
        <pc:docMk/>
      </pc:docMkLst>
      <pc:sldChg chg="modSp modNotes">
        <pc:chgData name="Aimee Decodts (2305169)" userId="S::2305169@student.uwtsd.ac.uk::51ff6fd4-173e-43bb-85ae-138c34dc7eef" providerId="AD" clId="Web-{9E3FFA43-4FA9-29DD-2C4E-F91674362DEF}" dt="2024-02-04T14:50:31.517" v="100"/>
        <pc:sldMkLst>
          <pc:docMk/>
          <pc:sldMk cId="1844462096" sldId="257"/>
        </pc:sldMkLst>
        <pc:spChg chg="mod">
          <ac:chgData name="Aimee Decodts (2305169)" userId="S::2305169@student.uwtsd.ac.uk::51ff6fd4-173e-43bb-85ae-138c34dc7eef" providerId="AD" clId="Web-{9E3FFA43-4FA9-29DD-2C4E-F91674362DEF}" dt="2024-02-04T14:50:03.923" v="97" actId="20577"/>
          <ac:spMkLst>
            <pc:docMk/>
            <pc:sldMk cId="1844462096" sldId="257"/>
            <ac:spMk id="14" creationId="{78469A58-7580-1D9F-14EB-6F9CD55D5352}"/>
          </ac:spMkLst>
        </pc:spChg>
        <pc:picChg chg="mod">
          <ac:chgData name="Aimee Decodts (2305169)" userId="S::2305169@student.uwtsd.ac.uk::51ff6fd4-173e-43bb-85ae-138c34dc7eef" providerId="AD" clId="Web-{9E3FFA43-4FA9-29DD-2C4E-F91674362DEF}" dt="2024-02-04T14:43:50.177" v="75" actId="1076"/>
          <ac:picMkLst>
            <pc:docMk/>
            <pc:sldMk cId="1844462096" sldId="257"/>
            <ac:picMk id="7" creationId="{0C87805D-D28B-E88D-15C0-71E702334641}"/>
          </ac:picMkLst>
        </pc:picChg>
      </pc:sldChg>
      <pc:sldChg chg="delSp modSp">
        <pc:chgData name="Aimee Decodts (2305169)" userId="S::2305169@student.uwtsd.ac.uk::51ff6fd4-173e-43bb-85ae-138c34dc7eef" providerId="AD" clId="Web-{9E3FFA43-4FA9-29DD-2C4E-F91674362DEF}" dt="2024-02-04T15:20:26.841" v="197" actId="20577"/>
        <pc:sldMkLst>
          <pc:docMk/>
          <pc:sldMk cId="690816516" sldId="258"/>
        </pc:sldMkLst>
        <pc:spChg chg="del mod">
          <ac:chgData name="Aimee Decodts (2305169)" userId="S::2305169@student.uwtsd.ac.uk::51ff6fd4-173e-43bb-85ae-138c34dc7eef" providerId="AD" clId="Web-{9E3FFA43-4FA9-29DD-2C4E-F91674362DEF}" dt="2024-02-04T15:15:27.913" v="175"/>
          <ac:spMkLst>
            <pc:docMk/>
            <pc:sldMk cId="690816516" sldId="258"/>
            <ac:spMk id="5" creationId="{F536EE4E-6E57-828D-C074-1FFF4A3B34FF}"/>
          </ac:spMkLst>
        </pc:spChg>
        <pc:spChg chg="mod">
          <ac:chgData name="Aimee Decodts (2305169)" userId="S::2305169@student.uwtsd.ac.uk::51ff6fd4-173e-43bb-85ae-138c34dc7eef" providerId="AD" clId="Web-{9E3FFA43-4FA9-29DD-2C4E-F91674362DEF}" dt="2024-02-04T15:20:26.841" v="197" actId="20577"/>
          <ac:spMkLst>
            <pc:docMk/>
            <pc:sldMk cId="690816516" sldId="258"/>
            <ac:spMk id="13" creationId="{04C94D4B-2E88-0A95-68EA-01BC1B390F71}"/>
          </ac:spMkLst>
        </pc:spChg>
      </pc:sldChg>
      <pc:sldChg chg="delSp modSp new ord">
        <pc:chgData name="Aimee Decodts (2305169)" userId="S::2305169@student.uwtsd.ac.uk::51ff6fd4-173e-43bb-85ae-138c34dc7eef" providerId="AD" clId="Web-{9E3FFA43-4FA9-29DD-2C4E-F91674362DEF}" dt="2024-02-04T15:24:14.081" v="201"/>
        <pc:sldMkLst>
          <pc:docMk/>
          <pc:sldMk cId="3652587624" sldId="262"/>
        </pc:sldMkLst>
        <pc:spChg chg="mod">
          <ac:chgData name="Aimee Decodts (2305169)" userId="S::2305169@student.uwtsd.ac.uk::51ff6fd4-173e-43bb-85ae-138c34dc7eef" providerId="AD" clId="Web-{9E3FFA43-4FA9-29DD-2C4E-F91674362DEF}" dt="2024-02-04T14:17:12.158" v="14" actId="20577"/>
          <ac:spMkLst>
            <pc:docMk/>
            <pc:sldMk cId="3652587624" sldId="262"/>
            <ac:spMk id="2" creationId="{A15F3D32-2367-1722-D6A0-72D1C90CF2BF}"/>
          </ac:spMkLst>
        </pc:spChg>
        <pc:spChg chg="mod">
          <ac:chgData name="Aimee Decodts (2305169)" userId="S::2305169@student.uwtsd.ac.uk::51ff6fd4-173e-43bb-85ae-138c34dc7eef" providerId="AD" clId="Web-{9E3FFA43-4FA9-29DD-2C4E-F91674362DEF}" dt="2024-02-04T14:58:52.350" v="173" actId="20577"/>
          <ac:spMkLst>
            <pc:docMk/>
            <pc:sldMk cId="3652587624" sldId="262"/>
            <ac:spMk id="3" creationId="{CC4F100F-0650-1132-0AA3-A50E0C08FF4A}"/>
          </ac:spMkLst>
        </pc:spChg>
        <pc:spChg chg="del mod">
          <ac:chgData name="Aimee Decodts (2305169)" userId="S::2305169@student.uwtsd.ac.uk::51ff6fd4-173e-43bb-85ae-138c34dc7eef" providerId="AD" clId="Web-{9E3FFA43-4FA9-29DD-2C4E-F91674362DEF}" dt="2024-02-04T15:24:14.081" v="201"/>
          <ac:spMkLst>
            <pc:docMk/>
            <pc:sldMk cId="3652587624" sldId="262"/>
            <ac:spMk id="5" creationId="{F06C388F-3E99-0DBF-D3E5-4089234DF8F7}"/>
          </ac:spMkLst>
        </pc:spChg>
      </pc:sldChg>
    </pc:docChg>
  </pc:docChgLst>
  <pc:docChgLst>
    <pc:chgData clId="Web-{340C8ED7-A59B-45FC-BE35-83ADDD53CDC5}"/>
    <pc:docChg chg="delSld modSld">
      <pc:chgData name="" userId="" providerId="" clId="Web-{340C8ED7-A59B-45FC-BE35-83ADDD53CDC5}" dt="2023-12-01T10:05:50.880" v="1"/>
      <pc:docMkLst>
        <pc:docMk/>
      </pc:docMkLst>
      <pc:sldChg chg="modSp del">
        <pc:chgData name="" userId="" providerId="" clId="Web-{340C8ED7-A59B-45FC-BE35-83ADDD53CDC5}" dt="2023-12-01T10:05:50.880" v="1"/>
        <pc:sldMkLst>
          <pc:docMk/>
          <pc:sldMk cId="109857222" sldId="256"/>
        </pc:sldMkLst>
        <pc:spChg chg="mod">
          <ac:chgData name="" userId="" providerId="" clId="Web-{340C8ED7-A59B-45FC-BE35-83ADDD53CDC5}" dt="2023-12-01T10:05:49.458" v="0" actId="20577"/>
          <ac:spMkLst>
            <pc:docMk/>
            <pc:sldMk cId="109857222" sldId="256"/>
            <ac:spMk id="2" creationId="{00000000-0000-0000-0000-000000000000}"/>
          </ac:spMkLst>
        </pc:spChg>
      </pc:sldChg>
    </pc:docChg>
  </pc:docChgLst>
  <pc:docChgLst>
    <pc:chgData name="Aimee Decodts (2305169)" userId="S::2305169@student.uwtsd.ac.uk::51ff6fd4-173e-43bb-85ae-138c34dc7eef" providerId="AD" clId="Web-{340C8ED7-A59B-45FC-BE35-83ADDD53CDC5}"/>
    <pc:docChg chg="addSld modSld addMainMaster delMainMaster">
      <pc:chgData name="Aimee Decodts (2305169)" userId="S::2305169@student.uwtsd.ac.uk::51ff6fd4-173e-43bb-85ae-138c34dc7eef" providerId="AD" clId="Web-{340C8ED7-A59B-45FC-BE35-83ADDD53CDC5}" dt="2023-12-01T10:07:23.461" v="18"/>
      <pc:docMkLst>
        <pc:docMk/>
      </pc:docMkLst>
      <pc:sldChg chg="addSp delSp modSp new mod setBg modClrScheme addAnim chgLayout">
        <pc:chgData name="Aimee Decodts (2305169)" userId="S::2305169@student.uwtsd.ac.uk::51ff6fd4-173e-43bb-85ae-138c34dc7eef" providerId="AD" clId="Web-{340C8ED7-A59B-45FC-BE35-83ADDD53CDC5}" dt="2023-12-01T10:07:23.461" v="18"/>
        <pc:sldMkLst>
          <pc:docMk/>
          <pc:sldMk cId="2535288506" sldId="256"/>
        </pc:sldMkLst>
        <pc:spChg chg="mod">
          <ac:chgData name="Aimee Decodts (2305169)" userId="S::2305169@student.uwtsd.ac.uk::51ff6fd4-173e-43bb-85ae-138c34dc7eef" providerId="AD" clId="Web-{340C8ED7-A59B-45FC-BE35-83ADDD53CDC5}" dt="2023-12-01T10:07:23.461" v="17"/>
          <ac:spMkLst>
            <pc:docMk/>
            <pc:sldMk cId="2535288506" sldId="256"/>
            <ac:spMk id="2" creationId="{B1875C6F-9A4F-ADD2-B055-F2221A5C1602}"/>
          </ac:spMkLst>
        </pc:spChg>
        <pc:spChg chg="del mod">
          <ac:chgData name="Aimee Decodts (2305169)" userId="S::2305169@student.uwtsd.ac.uk::51ff6fd4-173e-43bb-85ae-138c34dc7eef" providerId="AD" clId="Web-{340C8ED7-A59B-45FC-BE35-83ADDD53CDC5}" dt="2023-12-01T10:06:47.600" v="14"/>
          <ac:spMkLst>
            <pc:docMk/>
            <pc:sldMk cId="2535288506" sldId="256"/>
            <ac:spMk id="3" creationId="{E58202B5-3FE1-5BF7-9F62-4E00A3CBE5E6}"/>
          </ac:spMkLst>
        </pc:spChg>
        <pc:spChg chg="add">
          <ac:chgData name="Aimee Decodts (2305169)" userId="S::2305169@student.uwtsd.ac.uk::51ff6fd4-173e-43bb-85ae-138c34dc7eef" providerId="AD" clId="Web-{340C8ED7-A59B-45FC-BE35-83ADDD53CDC5}" dt="2023-12-01T10:07:23.461" v="17"/>
          <ac:spMkLst>
            <pc:docMk/>
            <pc:sldMk cId="2535288506" sldId="256"/>
            <ac:spMk id="8" creationId="{6E0D4398-84C2-41B8-BF30-3157F7B18DF2}"/>
          </ac:spMkLst>
        </pc:spChg>
        <pc:spChg chg="add">
          <ac:chgData name="Aimee Decodts (2305169)" userId="S::2305169@student.uwtsd.ac.uk::51ff6fd4-173e-43bb-85ae-138c34dc7eef" providerId="AD" clId="Web-{340C8ED7-A59B-45FC-BE35-83ADDD53CDC5}" dt="2023-12-01T10:07:23.461" v="17"/>
          <ac:spMkLst>
            <pc:docMk/>
            <pc:sldMk cId="2535288506" sldId="256"/>
            <ac:spMk id="10" creationId="{1E519840-CB5B-442F-AF8C-F848E7699768}"/>
          </ac:spMkLst>
        </pc:spChg>
        <pc:picChg chg="add">
          <ac:chgData name="Aimee Decodts (2305169)" userId="S::2305169@student.uwtsd.ac.uk::51ff6fd4-173e-43bb-85ae-138c34dc7eef" providerId="AD" clId="Web-{340C8ED7-A59B-45FC-BE35-83ADDD53CDC5}" dt="2023-12-01T10:07:23.461" v="17"/>
          <ac:picMkLst>
            <pc:docMk/>
            <pc:sldMk cId="2535288506" sldId="256"/>
            <ac:picMk id="4" creationId="{2F70A7A0-69B5-B9A1-CF06-8E6C79A5B794}"/>
          </ac:picMkLst>
        </pc:picChg>
        <pc:cxnChg chg="add">
          <ac:chgData name="Aimee Decodts (2305169)" userId="S::2305169@student.uwtsd.ac.uk::51ff6fd4-173e-43bb-85ae-138c34dc7eef" providerId="AD" clId="Web-{340C8ED7-A59B-45FC-BE35-83ADDD53CDC5}" dt="2023-12-01T10:07:23.461" v="17"/>
          <ac:cxnSpMkLst>
            <pc:docMk/>
            <pc:sldMk cId="2535288506" sldId="256"/>
            <ac:cxnSpMk id="12" creationId="{AC7EF422-3076-48F2-A38B-7CA851778E05}"/>
          </ac:cxnSpMkLst>
        </pc:cxnChg>
        <pc:cxnChg chg="add">
          <ac:chgData name="Aimee Decodts (2305169)" userId="S::2305169@student.uwtsd.ac.uk::51ff6fd4-173e-43bb-85ae-138c34dc7eef" providerId="AD" clId="Web-{340C8ED7-A59B-45FC-BE35-83ADDD53CDC5}" dt="2023-12-01T10:07:23.461" v="17"/>
          <ac:cxnSpMkLst>
            <pc:docMk/>
            <pc:sldMk cId="2535288506" sldId="256"/>
            <ac:cxnSpMk id="14" creationId="{6896548C-21A4-493D-B220-64E89F1EF6D7}"/>
          </ac:cxnSpMkLst>
        </pc:cxnChg>
      </pc:sldChg>
      <pc:sldMasterChg chg="del delSldLayout">
        <pc:chgData name="Aimee Decodts (2305169)" userId="S::2305169@student.uwtsd.ac.uk::51ff6fd4-173e-43bb-85ae-138c34dc7eef" providerId="AD" clId="Web-{340C8ED7-A59B-45FC-BE35-83ADDD53CDC5}" dt="2023-12-01T10:07:23.461" v="17"/>
        <pc:sldMasterMkLst>
          <pc:docMk/>
          <pc:sldMasterMk cId="2460954070" sldId="2147483660"/>
        </pc:sldMasterMkLst>
        <pc:sldLayoutChg chg="del">
          <pc:chgData name="Aimee Decodts (2305169)" userId="S::2305169@student.uwtsd.ac.uk::51ff6fd4-173e-43bb-85ae-138c34dc7eef" providerId="AD" clId="Web-{340C8ED7-A59B-45FC-BE35-83ADDD53CDC5}" dt="2023-12-01T10:07:23.461" v="17"/>
          <pc:sldLayoutMkLst>
            <pc:docMk/>
            <pc:sldMasterMk cId="2460954070" sldId="2147483660"/>
            <pc:sldLayoutMk cId="2385387890" sldId="2147483661"/>
          </pc:sldLayoutMkLst>
        </pc:sldLayoutChg>
        <pc:sldLayoutChg chg="del">
          <pc:chgData name="Aimee Decodts (2305169)" userId="S::2305169@student.uwtsd.ac.uk::51ff6fd4-173e-43bb-85ae-138c34dc7eef" providerId="AD" clId="Web-{340C8ED7-A59B-45FC-BE35-83ADDD53CDC5}" dt="2023-12-01T10:07:23.461" v="17"/>
          <pc:sldLayoutMkLst>
            <pc:docMk/>
            <pc:sldMasterMk cId="2460954070" sldId="2147483660"/>
            <pc:sldLayoutMk cId="949138452" sldId="2147483662"/>
          </pc:sldLayoutMkLst>
        </pc:sldLayoutChg>
        <pc:sldLayoutChg chg="del">
          <pc:chgData name="Aimee Decodts (2305169)" userId="S::2305169@student.uwtsd.ac.uk::51ff6fd4-173e-43bb-85ae-138c34dc7eef" providerId="AD" clId="Web-{340C8ED7-A59B-45FC-BE35-83ADDD53CDC5}" dt="2023-12-01T10:07:23.461" v="17"/>
          <pc:sldLayoutMkLst>
            <pc:docMk/>
            <pc:sldMasterMk cId="2460954070" sldId="2147483660"/>
            <pc:sldLayoutMk cId="2591524520" sldId="2147483663"/>
          </pc:sldLayoutMkLst>
        </pc:sldLayoutChg>
        <pc:sldLayoutChg chg="del">
          <pc:chgData name="Aimee Decodts (2305169)" userId="S::2305169@student.uwtsd.ac.uk::51ff6fd4-173e-43bb-85ae-138c34dc7eef" providerId="AD" clId="Web-{340C8ED7-A59B-45FC-BE35-83ADDD53CDC5}" dt="2023-12-01T10:07:23.461" v="17"/>
          <pc:sldLayoutMkLst>
            <pc:docMk/>
            <pc:sldMasterMk cId="2460954070" sldId="2147483660"/>
            <pc:sldLayoutMk cId="1203092039" sldId="2147483664"/>
          </pc:sldLayoutMkLst>
        </pc:sldLayoutChg>
        <pc:sldLayoutChg chg="del">
          <pc:chgData name="Aimee Decodts (2305169)" userId="S::2305169@student.uwtsd.ac.uk::51ff6fd4-173e-43bb-85ae-138c34dc7eef" providerId="AD" clId="Web-{340C8ED7-A59B-45FC-BE35-83ADDD53CDC5}" dt="2023-12-01T10:07:23.461" v="17"/>
          <pc:sldLayoutMkLst>
            <pc:docMk/>
            <pc:sldMasterMk cId="2460954070" sldId="2147483660"/>
            <pc:sldLayoutMk cId="3733172339" sldId="2147483665"/>
          </pc:sldLayoutMkLst>
        </pc:sldLayoutChg>
        <pc:sldLayoutChg chg="del">
          <pc:chgData name="Aimee Decodts (2305169)" userId="S::2305169@student.uwtsd.ac.uk::51ff6fd4-173e-43bb-85ae-138c34dc7eef" providerId="AD" clId="Web-{340C8ED7-A59B-45FC-BE35-83ADDD53CDC5}" dt="2023-12-01T10:07:23.461" v="17"/>
          <pc:sldLayoutMkLst>
            <pc:docMk/>
            <pc:sldMasterMk cId="2460954070" sldId="2147483660"/>
            <pc:sldLayoutMk cId="3210312558" sldId="2147483666"/>
          </pc:sldLayoutMkLst>
        </pc:sldLayoutChg>
        <pc:sldLayoutChg chg="del">
          <pc:chgData name="Aimee Decodts (2305169)" userId="S::2305169@student.uwtsd.ac.uk::51ff6fd4-173e-43bb-85ae-138c34dc7eef" providerId="AD" clId="Web-{340C8ED7-A59B-45FC-BE35-83ADDD53CDC5}" dt="2023-12-01T10:07:23.461" v="17"/>
          <pc:sldLayoutMkLst>
            <pc:docMk/>
            <pc:sldMasterMk cId="2460954070" sldId="2147483660"/>
            <pc:sldLayoutMk cId="3146388984" sldId="2147483667"/>
          </pc:sldLayoutMkLst>
        </pc:sldLayoutChg>
        <pc:sldLayoutChg chg="del">
          <pc:chgData name="Aimee Decodts (2305169)" userId="S::2305169@student.uwtsd.ac.uk::51ff6fd4-173e-43bb-85ae-138c34dc7eef" providerId="AD" clId="Web-{340C8ED7-A59B-45FC-BE35-83ADDD53CDC5}" dt="2023-12-01T10:07:23.461" v="17"/>
          <pc:sldLayoutMkLst>
            <pc:docMk/>
            <pc:sldMasterMk cId="2460954070" sldId="2147483660"/>
            <pc:sldLayoutMk cId="3171841454" sldId="2147483668"/>
          </pc:sldLayoutMkLst>
        </pc:sldLayoutChg>
        <pc:sldLayoutChg chg="del">
          <pc:chgData name="Aimee Decodts (2305169)" userId="S::2305169@student.uwtsd.ac.uk::51ff6fd4-173e-43bb-85ae-138c34dc7eef" providerId="AD" clId="Web-{340C8ED7-A59B-45FC-BE35-83ADDD53CDC5}" dt="2023-12-01T10:07:23.461" v="17"/>
          <pc:sldLayoutMkLst>
            <pc:docMk/>
            <pc:sldMasterMk cId="2460954070" sldId="2147483660"/>
            <pc:sldLayoutMk cId="1718958274" sldId="2147483669"/>
          </pc:sldLayoutMkLst>
        </pc:sldLayoutChg>
        <pc:sldLayoutChg chg="del">
          <pc:chgData name="Aimee Decodts (2305169)" userId="S::2305169@student.uwtsd.ac.uk::51ff6fd4-173e-43bb-85ae-138c34dc7eef" providerId="AD" clId="Web-{340C8ED7-A59B-45FC-BE35-83ADDD53CDC5}" dt="2023-12-01T10:07:23.461" v="17"/>
          <pc:sldLayoutMkLst>
            <pc:docMk/>
            <pc:sldMasterMk cId="2460954070" sldId="2147483660"/>
            <pc:sldLayoutMk cId="2202905451" sldId="2147483670"/>
          </pc:sldLayoutMkLst>
        </pc:sldLayoutChg>
        <pc:sldLayoutChg chg="del">
          <pc:chgData name="Aimee Decodts (2305169)" userId="S::2305169@student.uwtsd.ac.uk::51ff6fd4-173e-43bb-85ae-138c34dc7eef" providerId="AD" clId="Web-{340C8ED7-A59B-45FC-BE35-83ADDD53CDC5}" dt="2023-12-01T10:07:23.461" v="17"/>
          <pc:sldLayoutMkLst>
            <pc:docMk/>
            <pc:sldMasterMk cId="2460954070" sldId="2147483660"/>
            <pc:sldLayoutMk cId="3479445657" sldId="2147483671"/>
          </pc:sldLayoutMkLst>
        </pc:sldLayoutChg>
      </pc:sldMasterChg>
      <pc:sldMasterChg chg="add addSldLayout">
        <pc:chgData name="Aimee Decodts (2305169)" userId="S::2305169@student.uwtsd.ac.uk::51ff6fd4-173e-43bb-85ae-138c34dc7eef" providerId="AD" clId="Web-{340C8ED7-A59B-45FC-BE35-83ADDD53CDC5}" dt="2023-12-01T10:07:23.461" v="17"/>
        <pc:sldMasterMkLst>
          <pc:docMk/>
          <pc:sldMasterMk cId="3237575172" sldId="2147483685"/>
        </pc:sldMasterMkLst>
        <pc:sldLayoutChg chg="add">
          <pc:chgData name="Aimee Decodts (2305169)" userId="S::2305169@student.uwtsd.ac.uk::51ff6fd4-173e-43bb-85ae-138c34dc7eef" providerId="AD" clId="Web-{340C8ED7-A59B-45FC-BE35-83ADDD53CDC5}" dt="2023-12-01T10:07:23.461" v="17"/>
          <pc:sldLayoutMkLst>
            <pc:docMk/>
            <pc:sldMasterMk cId="3237575172" sldId="2147483685"/>
            <pc:sldLayoutMk cId="3589593104" sldId="2147483674"/>
          </pc:sldLayoutMkLst>
        </pc:sldLayoutChg>
        <pc:sldLayoutChg chg="add">
          <pc:chgData name="Aimee Decodts (2305169)" userId="S::2305169@student.uwtsd.ac.uk::51ff6fd4-173e-43bb-85ae-138c34dc7eef" providerId="AD" clId="Web-{340C8ED7-A59B-45FC-BE35-83ADDD53CDC5}" dt="2023-12-01T10:07:23.461" v="17"/>
          <pc:sldLayoutMkLst>
            <pc:docMk/>
            <pc:sldMasterMk cId="3237575172" sldId="2147483685"/>
            <pc:sldLayoutMk cId="4179595043" sldId="2147483675"/>
          </pc:sldLayoutMkLst>
        </pc:sldLayoutChg>
        <pc:sldLayoutChg chg="add">
          <pc:chgData name="Aimee Decodts (2305169)" userId="S::2305169@student.uwtsd.ac.uk::51ff6fd4-173e-43bb-85ae-138c34dc7eef" providerId="AD" clId="Web-{340C8ED7-A59B-45FC-BE35-83ADDD53CDC5}" dt="2023-12-01T10:07:23.461" v="17"/>
          <pc:sldLayoutMkLst>
            <pc:docMk/>
            <pc:sldMasterMk cId="3237575172" sldId="2147483685"/>
            <pc:sldLayoutMk cId="3368348968" sldId="2147483676"/>
          </pc:sldLayoutMkLst>
        </pc:sldLayoutChg>
        <pc:sldLayoutChg chg="add">
          <pc:chgData name="Aimee Decodts (2305169)" userId="S::2305169@student.uwtsd.ac.uk::51ff6fd4-173e-43bb-85ae-138c34dc7eef" providerId="AD" clId="Web-{340C8ED7-A59B-45FC-BE35-83ADDD53CDC5}" dt="2023-12-01T10:07:23.461" v="17"/>
          <pc:sldLayoutMkLst>
            <pc:docMk/>
            <pc:sldMasterMk cId="3237575172" sldId="2147483685"/>
            <pc:sldLayoutMk cId="2202704043" sldId="2147483677"/>
          </pc:sldLayoutMkLst>
        </pc:sldLayoutChg>
        <pc:sldLayoutChg chg="add">
          <pc:chgData name="Aimee Decodts (2305169)" userId="S::2305169@student.uwtsd.ac.uk::51ff6fd4-173e-43bb-85ae-138c34dc7eef" providerId="AD" clId="Web-{340C8ED7-A59B-45FC-BE35-83ADDD53CDC5}" dt="2023-12-01T10:07:23.461" v="17"/>
          <pc:sldLayoutMkLst>
            <pc:docMk/>
            <pc:sldMasterMk cId="3237575172" sldId="2147483685"/>
            <pc:sldLayoutMk cId="1998515842" sldId="2147483678"/>
          </pc:sldLayoutMkLst>
        </pc:sldLayoutChg>
        <pc:sldLayoutChg chg="add">
          <pc:chgData name="Aimee Decodts (2305169)" userId="S::2305169@student.uwtsd.ac.uk::51ff6fd4-173e-43bb-85ae-138c34dc7eef" providerId="AD" clId="Web-{340C8ED7-A59B-45FC-BE35-83ADDD53CDC5}" dt="2023-12-01T10:07:23.461" v="17"/>
          <pc:sldLayoutMkLst>
            <pc:docMk/>
            <pc:sldMasterMk cId="3237575172" sldId="2147483685"/>
            <pc:sldLayoutMk cId="2148125457" sldId="2147483679"/>
          </pc:sldLayoutMkLst>
        </pc:sldLayoutChg>
        <pc:sldLayoutChg chg="add">
          <pc:chgData name="Aimee Decodts (2305169)" userId="S::2305169@student.uwtsd.ac.uk::51ff6fd4-173e-43bb-85ae-138c34dc7eef" providerId="AD" clId="Web-{340C8ED7-A59B-45FC-BE35-83ADDD53CDC5}" dt="2023-12-01T10:07:23.461" v="17"/>
          <pc:sldLayoutMkLst>
            <pc:docMk/>
            <pc:sldMasterMk cId="3237575172" sldId="2147483685"/>
            <pc:sldLayoutMk cId="3811590004" sldId="2147483680"/>
          </pc:sldLayoutMkLst>
        </pc:sldLayoutChg>
        <pc:sldLayoutChg chg="add">
          <pc:chgData name="Aimee Decodts (2305169)" userId="S::2305169@student.uwtsd.ac.uk::51ff6fd4-173e-43bb-85ae-138c34dc7eef" providerId="AD" clId="Web-{340C8ED7-A59B-45FC-BE35-83ADDD53CDC5}" dt="2023-12-01T10:07:23.461" v="17"/>
          <pc:sldLayoutMkLst>
            <pc:docMk/>
            <pc:sldMasterMk cId="3237575172" sldId="2147483685"/>
            <pc:sldLayoutMk cId="3635090757" sldId="2147483681"/>
          </pc:sldLayoutMkLst>
        </pc:sldLayoutChg>
        <pc:sldLayoutChg chg="add">
          <pc:chgData name="Aimee Decodts (2305169)" userId="S::2305169@student.uwtsd.ac.uk::51ff6fd4-173e-43bb-85ae-138c34dc7eef" providerId="AD" clId="Web-{340C8ED7-A59B-45FC-BE35-83ADDD53CDC5}" dt="2023-12-01T10:07:23.461" v="17"/>
          <pc:sldLayoutMkLst>
            <pc:docMk/>
            <pc:sldMasterMk cId="3237575172" sldId="2147483685"/>
            <pc:sldLayoutMk cId="111088475" sldId="2147483682"/>
          </pc:sldLayoutMkLst>
        </pc:sldLayoutChg>
        <pc:sldLayoutChg chg="add">
          <pc:chgData name="Aimee Decodts (2305169)" userId="S::2305169@student.uwtsd.ac.uk::51ff6fd4-173e-43bb-85ae-138c34dc7eef" providerId="AD" clId="Web-{340C8ED7-A59B-45FC-BE35-83ADDD53CDC5}" dt="2023-12-01T10:07:23.461" v="17"/>
          <pc:sldLayoutMkLst>
            <pc:docMk/>
            <pc:sldMasterMk cId="3237575172" sldId="2147483685"/>
            <pc:sldLayoutMk cId="1542633372" sldId="2147483683"/>
          </pc:sldLayoutMkLst>
        </pc:sldLayoutChg>
        <pc:sldLayoutChg chg="add">
          <pc:chgData name="Aimee Decodts (2305169)" userId="S::2305169@student.uwtsd.ac.uk::51ff6fd4-173e-43bb-85ae-138c34dc7eef" providerId="AD" clId="Web-{340C8ED7-A59B-45FC-BE35-83ADDD53CDC5}" dt="2023-12-01T10:07:23.461" v="17"/>
          <pc:sldLayoutMkLst>
            <pc:docMk/>
            <pc:sldMasterMk cId="3237575172" sldId="2147483685"/>
            <pc:sldLayoutMk cId="1848404573" sldId="2147483684"/>
          </pc:sldLayoutMkLst>
        </pc:sldLayoutChg>
      </pc:sldMasterChg>
    </pc:docChg>
  </pc:docChgLst>
  <pc:docChgLst>
    <pc:chgData name="Aimee Decodts (2305169)" userId="S::2305169@student.uwtsd.ac.uk::51ff6fd4-173e-43bb-85ae-138c34dc7eef" providerId="AD" clId="Web-{C5E9F2E1-85CE-EE96-4334-A1FD9855BEF7}"/>
    <pc:docChg chg="modSld">
      <pc:chgData name="Aimee Decodts (2305169)" userId="S::2305169@student.uwtsd.ac.uk::51ff6fd4-173e-43bb-85ae-138c34dc7eef" providerId="AD" clId="Web-{C5E9F2E1-85CE-EE96-4334-A1FD9855BEF7}" dt="2024-02-16T21:25:23.242" v="473"/>
      <pc:docMkLst>
        <pc:docMk/>
      </pc:docMkLst>
      <pc:sldChg chg="addAnim delAnim">
        <pc:chgData name="Aimee Decodts (2305169)" userId="S::2305169@student.uwtsd.ac.uk::51ff6fd4-173e-43bb-85ae-138c34dc7eef" providerId="AD" clId="Web-{C5E9F2E1-85CE-EE96-4334-A1FD9855BEF7}" dt="2024-02-16T20:40:49.509" v="306"/>
        <pc:sldMkLst>
          <pc:docMk/>
          <pc:sldMk cId="2535288506" sldId="256"/>
        </pc:sldMkLst>
      </pc:sldChg>
      <pc:sldChg chg="modTransition">
        <pc:chgData name="Aimee Decodts (2305169)" userId="S::2305169@student.uwtsd.ac.uk::51ff6fd4-173e-43bb-85ae-138c34dc7eef" providerId="AD" clId="Web-{C5E9F2E1-85CE-EE96-4334-A1FD9855BEF7}" dt="2024-02-16T20:43:11.348" v="314"/>
        <pc:sldMkLst>
          <pc:docMk/>
          <pc:sldMk cId="1844462096" sldId="257"/>
        </pc:sldMkLst>
      </pc:sldChg>
      <pc:sldChg chg="addSp delSp modSp modTransition addAnim delAnim">
        <pc:chgData name="Aimee Decodts (2305169)" userId="S::2305169@student.uwtsd.ac.uk::51ff6fd4-173e-43bb-85ae-138c34dc7eef" providerId="AD" clId="Web-{C5E9F2E1-85CE-EE96-4334-A1FD9855BEF7}" dt="2024-02-16T20:43:20.395" v="315"/>
        <pc:sldMkLst>
          <pc:docMk/>
          <pc:sldMk cId="690816516" sldId="258"/>
        </pc:sldMkLst>
        <pc:spChg chg="add del mod">
          <ac:chgData name="Aimee Decodts (2305169)" userId="S::2305169@student.uwtsd.ac.uk::51ff6fd4-173e-43bb-85ae-138c34dc7eef" providerId="AD" clId="Web-{C5E9F2E1-85CE-EE96-4334-A1FD9855BEF7}" dt="2024-02-16T20:41:02.026" v="308"/>
          <ac:spMkLst>
            <pc:docMk/>
            <pc:sldMk cId="690816516" sldId="258"/>
            <ac:spMk id="5" creationId="{6BBE03D4-8F2E-37D4-FAEE-D9451A893A6A}"/>
          </ac:spMkLst>
        </pc:spChg>
        <pc:spChg chg="add del mod">
          <ac:chgData name="Aimee Decodts (2305169)" userId="S::2305169@student.uwtsd.ac.uk::51ff6fd4-173e-43bb-85ae-138c34dc7eef" providerId="AD" clId="Web-{C5E9F2E1-85CE-EE96-4334-A1FD9855BEF7}" dt="2024-02-16T20:41:08.714" v="312" actId="20577"/>
          <ac:spMkLst>
            <pc:docMk/>
            <pc:sldMk cId="690816516" sldId="258"/>
            <ac:spMk id="13" creationId="{04C94D4B-2E88-0A95-68EA-01BC1B390F71}"/>
          </ac:spMkLst>
        </pc:spChg>
      </pc:sldChg>
      <pc:sldChg chg="modTransition">
        <pc:chgData name="Aimee Decodts (2305169)" userId="S::2305169@student.uwtsd.ac.uk::51ff6fd4-173e-43bb-85ae-138c34dc7eef" providerId="AD" clId="Web-{C5E9F2E1-85CE-EE96-4334-A1FD9855BEF7}" dt="2024-02-16T20:48:19.680" v="326"/>
        <pc:sldMkLst>
          <pc:docMk/>
          <pc:sldMk cId="2635031204" sldId="259"/>
        </pc:sldMkLst>
      </pc:sldChg>
      <pc:sldChg chg="modTransition">
        <pc:chgData name="Aimee Decodts (2305169)" userId="S::2305169@student.uwtsd.ac.uk::51ff6fd4-173e-43bb-85ae-138c34dc7eef" providerId="AD" clId="Web-{C5E9F2E1-85CE-EE96-4334-A1FD9855BEF7}" dt="2024-02-16T20:50:37.986" v="332"/>
        <pc:sldMkLst>
          <pc:docMk/>
          <pc:sldMk cId="785443927" sldId="260"/>
        </pc:sldMkLst>
      </pc:sldChg>
      <pc:sldChg chg="modSp modTransition modNotes">
        <pc:chgData name="Aimee Decodts (2305169)" userId="S::2305169@student.uwtsd.ac.uk::51ff6fd4-173e-43bb-85ae-138c34dc7eef" providerId="AD" clId="Web-{C5E9F2E1-85CE-EE96-4334-A1FD9855BEF7}" dt="2024-02-16T21:02:24.973" v="390"/>
        <pc:sldMkLst>
          <pc:docMk/>
          <pc:sldMk cId="584628794" sldId="261"/>
        </pc:sldMkLst>
        <pc:spChg chg="mod">
          <ac:chgData name="Aimee Decodts (2305169)" userId="S::2305169@student.uwtsd.ac.uk::51ff6fd4-173e-43bb-85ae-138c34dc7eef" providerId="AD" clId="Web-{C5E9F2E1-85CE-EE96-4334-A1FD9855BEF7}" dt="2024-02-16T20:29:49.013" v="300" actId="20577"/>
          <ac:spMkLst>
            <pc:docMk/>
            <pc:sldMk cId="584628794" sldId="261"/>
            <ac:spMk id="3" creationId="{87CDFE94-5E54-D9C7-8D72-CE664FBFEE59}"/>
          </ac:spMkLst>
        </pc:spChg>
      </pc:sldChg>
      <pc:sldChg chg="modSp modTransition">
        <pc:chgData name="Aimee Decodts (2305169)" userId="S::2305169@student.uwtsd.ac.uk::51ff6fd4-173e-43bb-85ae-138c34dc7eef" providerId="AD" clId="Web-{C5E9F2E1-85CE-EE96-4334-A1FD9855BEF7}" dt="2024-02-16T20:49:13.996" v="329"/>
        <pc:sldMkLst>
          <pc:docMk/>
          <pc:sldMk cId="3652587624" sldId="262"/>
        </pc:sldMkLst>
        <pc:spChg chg="mod">
          <ac:chgData name="Aimee Decodts (2305169)" userId="S::2305169@student.uwtsd.ac.uk::51ff6fd4-173e-43bb-85ae-138c34dc7eef" providerId="AD" clId="Web-{C5E9F2E1-85CE-EE96-4334-A1FD9855BEF7}" dt="2024-02-16T20:11:43.675" v="40" actId="1076"/>
          <ac:spMkLst>
            <pc:docMk/>
            <pc:sldMk cId="3652587624" sldId="262"/>
            <ac:spMk id="2" creationId="{A15F3D32-2367-1722-D6A0-72D1C90CF2BF}"/>
          </ac:spMkLst>
        </pc:spChg>
        <pc:spChg chg="mod">
          <ac:chgData name="Aimee Decodts (2305169)" userId="S::2305169@student.uwtsd.ac.uk::51ff6fd4-173e-43bb-85ae-138c34dc7eef" providerId="AD" clId="Web-{C5E9F2E1-85CE-EE96-4334-A1FD9855BEF7}" dt="2024-02-16T20:11:48.160" v="41" actId="14100"/>
          <ac:spMkLst>
            <pc:docMk/>
            <pc:sldMk cId="3652587624" sldId="262"/>
            <ac:spMk id="3" creationId="{CC4F100F-0650-1132-0AA3-A50E0C08FF4A}"/>
          </ac:spMkLst>
        </pc:spChg>
      </pc:sldChg>
      <pc:sldChg chg="modTransition">
        <pc:chgData name="Aimee Decodts (2305169)" userId="S::2305169@student.uwtsd.ac.uk::51ff6fd4-173e-43bb-85ae-138c34dc7eef" providerId="AD" clId="Web-{C5E9F2E1-85CE-EE96-4334-A1FD9855BEF7}" dt="2024-02-16T20:44:56.182" v="316"/>
        <pc:sldMkLst>
          <pc:docMk/>
          <pc:sldMk cId="2864262828" sldId="263"/>
        </pc:sldMkLst>
      </pc:sldChg>
      <pc:sldChg chg="modTransition">
        <pc:chgData name="Aimee Decodts (2305169)" userId="S::2305169@student.uwtsd.ac.uk::51ff6fd4-173e-43bb-85ae-138c34dc7eef" providerId="AD" clId="Web-{C5E9F2E1-85CE-EE96-4334-A1FD9855BEF7}" dt="2024-02-16T20:47:02.394" v="320"/>
        <pc:sldMkLst>
          <pc:docMk/>
          <pc:sldMk cId="847024154" sldId="264"/>
        </pc:sldMkLst>
      </pc:sldChg>
      <pc:sldChg chg="modSp modTransition modNotes">
        <pc:chgData name="Aimee Decodts (2305169)" userId="S::2305169@student.uwtsd.ac.uk::51ff6fd4-173e-43bb-85ae-138c34dc7eef" providerId="AD" clId="Web-{C5E9F2E1-85CE-EE96-4334-A1FD9855BEF7}" dt="2024-02-16T20:45:57.593" v="318"/>
        <pc:sldMkLst>
          <pc:docMk/>
          <pc:sldMk cId="4022745289" sldId="265"/>
        </pc:sldMkLst>
        <pc:spChg chg="mod">
          <ac:chgData name="Aimee Decodts (2305169)" userId="S::2305169@student.uwtsd.ac.uk::51ff6fd4-173e-43bb-85ae-138c34dc7eef" providerId="AD" clId="Web-{C5E9F2E1-85CE-EE96-4334-A1FD9855BEF7}" dt="2024-02-16T20:00:48.992" v="18" actId="14100"/>
          <ac:spMkLst>
            <pc:docMk/>
            <pc:sldMk cId="4022745289" sldId="265"/>
            <ac:spMk id="2" creationId="{7EA16C34-6AB6-FD35-EDF5-650B4C5F007C}"/>
          </ac:spMkLst>
        </pc:spChg>
        <pc:spChg chg="mod">
          <ac:chgData name="Aimee Decodts (2305169)" userId="S::2305169@student.uwtsd.ac.uk::51ff6fd4-173e-43bb-85ae-138c34dc7eef" providerId="AD" clId="Web-{C5E9F2E1-85CE-EE96-4334-A1FD9855BEF7}" dt="2024-02-16T20:20:40.400" v="83" actId="20577"/>
          <ac:spMkLst>
            <pc:docMk/>
            <pc:sldMk cId="4022745289" sldId="265"/>
            <ac:spMk id="3" creationId="{D394EF31-2B79-77B2-5D95-4649C1ACD2E2}"/>
          </ac:spMkLst>
        </pc:spChg>
      </pc:sldChg>
      <pc:sldChg chg="modTransition modNotes">
        <pc:chgData name="Aimee Decodts (2305169)" userId="S::2305169@student.uwtsd.ac.uk::51ff6fd4-173e-43bb-85ae-138c34dc7eef" providerId="AD" clId="Web-{C5E9F2E1-85CE-EE96-4334-A1FD9855BEF7}" dt="2024-02-16T21:23:21.435" v="454"/>
        <pc:sldMkLst>
          <pc:docMk/>
          <pc:sldMk cId="936883214" sldId="266"/>
        </pc:sldMkLst>
      </pc:sldChg>
      <pc:sldChg chg="modTransition">
        <pc:chgData name="Aimee Decodts (2305169)" userId="S::2305169@student.uwtsd.ac.uk::51ff6fd4-173e-43bb-85ae-138c34dc7eef" providerId="AD" clId="Web-{C5E9F2E1-85CE-EE96-4334-A1FD9855BEF7}" dt="2024-02-16T20:47:59.491" v="323"/>
        <pc:sldMkLst>
          <pc:docMk/>
          <pc:sldMk cId="3168408806" sldId="267"/>
        </pc:sldMkLst>
      </pc:sldChg>
      <pc:sldChg chg="modTransition modNotes">
        <pc:chgData name="Aimee Decodts (2305169)" userId="S::2305169@student.uwtsd.ac.uk::51ff6fd4-173e-43bb-85ae-138c34dc7eef" providerId="AD" clId="Web-{C5E9F2E1-85CE-EE96-4334-A1FD9855BEF7}" dt="2024-02-16T21:23:37.327" v="458"/>
        <pc:sldMkLst>
          <pc:docMk/>
          <pc:sldMk cId="2008843249" sldId="268"/>
        </pc:sldMkLst>
      </pc:sldChg>
      <pc:sldChg chg="addSp delSp modSp modTransition">
        <pc:chgData name="Aimee Decodts (2305169)" userId="S::2305169@student.uwtsd.ac.uk::51ff6fd4-173e-43bb-85ae-138c34dc7eef" providerId="AD" clId="Web-{C5E9F2E1-85CE-EE96-4334-A1FD9855BEF7}" dt="2024-02-16T21:00:27.887" v="352" actId="20577"/>
        <pc:sldMkLst>
          <pc:docMk/>
          <pc:sldMk cId="1084222910" sldId="269"/>
        </pc:sldMkLst>
        <pc:spChg chg="add del mod">
          <ac:chgData name="Aimee Decodts (2305169)" userId="S::2305169@student.uwtsd.ac.uk::51ff6fd4-173e-43bb-85ae-138c34dc7eef" providerId="AD" clId="Web-{C5E9F2E1-85CE-EE96-4334-A1FD9855BEF7}" dt="2024-02-16T21:00:27.887" v="352" actId="20577"/>
          <ac:spMkLst>
            <pc:docMk/>
            <pc:sldMk cId="1084222910" sldId="269"/>
            <ac:spMk id="7" creationId="{A8960DBA-FF95-513A-3087-9F748CC9F188}"/>
          </ac:spMkLst>
        </pc:spChg>
      </pc:sldChg>
      <pc:sldChg chg="modTransition modNotes">
        <pc:chgData name="Aimee Decodts (2305169)" userId="S::2305169@student.uwtsd.ac.uk::51ff6fd4-173e-43bb-85ae-138c34dc7eef" providerId="AD" clId="Web-{C5E9F2E1-85CE-EE96-4334-A1FD9855BEF7}" dt="2024-02-16T21:25:23.242" v="473"/>
        <pc:sldMkLst>
          <pc:docMk/>
          <pc:sldMk cId="3288967950" sldId="270"/>
        </pc:sldMkLst>
      </pc:sldChg>
      <pc:sldChg chg="addSp delSp modSp modTransition">
        <pc:chgData name="Aimee Decodts (2305169)" userId="S::2305169@student.uwtsd.ac.uk::51ff6fd4-173e-43bb-85ae-138c34dc7eef" providerId="AD" clId="Web-{C5E9F2E1-85CE-EE96-4334-A1FD9855BEF7}" dt="2024-02-16T20:59:37.462" v="336" actId="20577"/>
        <pc:sldMkLst>
          <pc:docMk/>
          <pc:sldMk cId="71001233" sldId="271"/>
        </pc:sldMkLst>
        <pc:spChg chg="add del mod">
          <ac:chgData name="Aimee Decodts (2305169)" userId="S::2305169@student.uwtsd.ac.uk::51ff6fd4-173e-43bb-85ae-138c34dc7eef" providerId="AD" clId="Web-{C5E9F2E1-85CE-EE96-4334-A1FD9855BEF7}" dt="2024-02-16T20:59:37.462" v="336" actId="20577"/>
          <ac:spMkLst>
            <pc:docMk/>
            <pc:sldMk cId="71001233" sldId="271"/>
            <ac:spMk id="2" creationId="{B7E80E4B-9504-C292-227E-22BE018ADCE4}"/>
          </ac:spMkLst>
        </pc:spChg>
        <pc:spChg chg="add del mod">
          <ac:chgData name="Aimee Decodts (2305169)" userId="S::2305169@student.uwtsd.ac.uk::51ff6fd4-173e-43bb-85ae-138c34dc7eef" providerId="AD" clId="Web-{C5E9F2E1-85CE-EE96-4334-A1FD9855BEF7}" dt="2024-02-16T20:59:31.618" v="334"/>
          <ac:spMkLst>
            <pc:docMk/>
            <pc:sldMk cId="71001233" sldId="271"/>
            <ac:spMk id="5" creationId="{07724787-22C6-F9BC-B605-BA91D07D94FC}"/>
          </ac:spMkLst>
        </pc:spChg>
      </pc:sldChg>
    </pc:docChg>
  </pc:docChgLst>
  <pc:docChgLst>
    <pc:chgData name="Aimee Decodts (2305169)" userId="S::2305169@student.uwtsd.ac.uk::51ff6fd4-173e-43bb-85ae-138c34dc7eef" providerId="AD" clId="Web-{9535F675-9B57-2377-4E27-15FE50E73233}"/>
    <pc:docChg chg="addSld modSld addMainMaster delMainMaster modMainMaster">
      <pc:chgData name="Aimee Decodts (2305169)" userId="S::2305169@student.uwtsd.ac.uk::51ff6fd4-173e-43bb-85ae-138c34dc7eef" providerId="AD" clId="Web-{9535F675-9B57-2377-4E27-15FE50E73233}" dt="2023-12-03T16:28:09.952" v="131" actId="20577"/>
      <pc:docMkLst>
        <pc:docMk/>
      </pc:docMkLst>
      <pc:sldChg chg="addSp delSp modSp mod setBg modClrScheme chgLayout">
        <pc:chgData name="Aimee Decodts (2305169)" userId="S::2305169@student.uwtsd.ac.uk::51ff6fd4-173e-43bb-85ae-138c34dc7eef" providerId="AD" clId="Web-{9535F675-9B57-2377-4E27-15FE50E73233}" dt="2023-12-03T16:28:09.952" v="131" actId="20577"/>
        <pc:sldMkLst>
          <pc:docMk/>
          <pc:sldMk cId="2535288506" sldId="256"/>
        </pc:sldMkLst>
        <pc:spChg chg="mod ord">
          <ac:chgData name="Aimee Decodts (2305169)" userId="S::2305169@student.uwtsd.ac.uk::51ff6fd4-173e-43bb-85ae-138c34dc7eef" providerId="AD" clId="Web-{9535F675-9B57-2377-4E27-15FE50E73233}" dt="2023-12-03T16:28:09.952" v="131" actId="20577"/>
          <ac:spMkLst>
            <pc:docMk/>
            <pc:sldMk cId="2535288506" sldId="256"/>
            <ac:spMk id="2" creationId="{B1875C6F-9A4F-ADD2-B055-F2221A5C1602}"/>
          </ac:spMkLst>
        </pc:spChg>
        <pc:spChg chg="add del">
          <ac:chgData name="Aimee Decodts (2305169)" userId="S::2305169@student.uwtsd.ac.uk::51ff6fd4-173e-43bb-85ae-138c34dc7eef" providerId="AD" clId="Web-{9535F675-9B57-2377-4E27-15FE50E73233}" dt="2023-12-03T15:42:01.315" v="3"/>
          <ac:spMkLst>
            <pc:docMk/>
            <pc:sldMk cId="2535288506" sldId="256"/>
            <ac:spMk id="8" creationId="{6E0D4398-84C2-41B8-BF30-3157F7B18DF2}"/>
          </ac:spMkLst>
        </pc:spChg>
        <pc:spChg chg="add del">
          <ac:chgData name="Aimee Decodts (2305169)" userId="S::2305169@student.uwtsd.ac.uk::51ff6fd4-173e-43bb-85ae-138c34dc7eef" providerId="AD" clId="Web-{9535F675-9B57-2377-4E27-15FE50E73233}" dt="2023-12-03T15:42:01.315" v="3"/>
          <ac:spMkLst>
            <pc:docMk/>
            <pc:sldMk cId="2535288506" sldId="256"/>
            <ac:spMk id="10" creationId="{1E519840-CB5B-442F-AF8C-F848E7699768}"/>
          </ac:spMkLst>
        </pc:spChg>
        <pc:spChg chg="add del">
          <ac:chgData name="Aimee Decodts (2305169)" userId="S::2305169@student.uwtsd.ac.uk::51ff6fd4-173e-43bb-85ae-138c34dc7eef" providerId="AD" clId="Web-{9535F675-9B57-2377-4E27-15FE50E73233}" dt="2023-12-03T15:42:01.300" v="2"/>
          <ac:spMkLst>
            <pc:docMk/>
            <pc:sldMk cId="2535288506" sldId="256"/>
            <ac:spMk id="19" creationId="{6B1AB48C-975A-4A22-A0B1-E10B5D3B50DA}"/>
          </ac:spMkLst>
        </pc:spChg>
        <pc:spChg chg="add del">
          <ac:chgData name="Aimee Decodts (2305169)" userId="S::2305169@student.uwtsd.ac.uk::51ff6fd4-173e-43bb-85ae-138c34dc7eef" providerId="AD" clId="Web-{9535F675-9B57-2377-4E27-15FE50E73233}" dt="2023-12-03T15:42:01.300" v="2"/>
          <ac:spMkLst>
            <pc:docMk/>
            <pc:sldMk cId="2535288506" sldId="256"/>
            <ac:spMk id="21" creationId="{4BADCCFD-6F6D-40B8-9B9F-AB05B44E9974}"/>
          </ac:spMkLst>
        </pc:spChg>
        <pc:spChg chg="add del">
          <ac:chgData name="Aimee Decodts (2305169)" userId="S::2305169@student.uwtsd.ac.uk::51ff6fd4-173e-43bb-85ae-138c34dc7eef" providerId="AD" clId="Web-{9535F675-9B57-2377-4E27-15FE50E73233}" dt="2023-12-03T15:42:14.472" v="7"/>
          <ac:spMkLst>
            <pc:docMk/>
            <pc:sldMk cId="2535288506" sldId="256"/>
            <ac:spMk id="30" creationId="{6EF3EC4F-5125-42E3-8EB0-821F06BDFA1C}"/>
          </ac:spMkLst>
        </pc:spChg>
        <pc:spChg chg="add del">
          <ac:chgData name="Aimee Decodts (2305169)" userId="S::2305169@student.uwtsd.ac.uk::51ff6fd4-173e-43bb-85ae-138c34dc7eef" providerId="AD" clId="Web-{9535F675-9B57-2377-4E27-15FE50E73233}" dt="2023-12-03T15:42:14.472" v="7"/>
          <ac:spMkLst>
            <pc:docMk/>
            <pc:sldMk cId="2535288506" sldId="256"/>
            <ac:spMk id="32" creationId="{C9AA1F5D-275F-4132-98D2-00D7CC28D423}"/>
          </ac:spMkLst>
        </pc:spChg>
        <pc:spChg chg="add del">
          <ac:chgData name="Aimee Decodts (2305169)" userId="S::2305169@student.uwtsd.ac.uk::51ff6fd4-173e-43bb-85ae-138c34dc7eef" providerId="AD" clId="Web-{9535F675-9B57-2377-4E27-15FE50E73233}" dt="2023-12-03T15:42:14.425" v="6"/>
          <ac:spMkLst>
            <pc:docMk/>
            <pc:sldMk cId="2535288506" sldId="256"/>
            <ac:spMk id="40" creationId="{310E06F9-9F12-4D1B-92C0-4B30818D093E}"/>
          </ac:spMkLst>
        </pc:spChg>
        <pc:spChg chg="add del">
          <ac:chgData name="Aimee Decodts (2305169)" userId="S::2305169@student.uwtsd.ac.uk::51ff6fd4-173e-43bb-85ae-138c34dc7eef" providerId="AD" clId="Web-{9535F675-9B57-2377-4E27-15FE50E73233}" dt="2023-12-03T15:42:14.425" v="6"/>
          <ac:spMkLst>
            <pc:docMk/>
            <pc:sldMk cId="2535288506" sldId="256"/>
            <ac:spMk id="42" creationId="{8F5EFE88-F6A7-4B53-AF99-227DFC56A032}"/>
          </ac:spMkLst>
        </pc:spChg>
        <pc:spChg chg="add del">
          <ac:chgData name="Aimee Decodts (2305169)" userId="S::2305169@student.uwtsd.ac.uk::51ff6fd4-173e-43bb-85ae-138c34dc7eef" providerId="AD" clId="Web-{9535F675-9B57-2377-4E27-15FE50E73233}" dt="2023-12-03T15:42:14.425" v="6"/>
          <ac:spMkLst>
            <pc:docMk/>
            <pc:sldMk cId="2535288506" sldId="256"/>
            <ac:spMk id="44" creationId="{BF9AF5CF-AE21-453A-8D3F-6D9FC64A18B2}"/>
          </ac:spMkLst>
        </pc:spChg>
        <pc:spChg chg="add del">
          <ac:chgData name="Aimee Decodts (2305169)" userId="S::2305169@student.uwtsd.ac.uk::51ff6fd4-173e-43bb-85ae-138c34dc7eef" providerId="AD" clId="Web-{9535F675-9B57-2377-4E27-15FE50E73233}" dt="2023-12-03T15:42:14.425" v="6"/>
          <ac:spMkLst>
            <pc:docMk/>
            <pc:sldMk cId="2535288506" sldId="256"/>
            <ac:spMk id="46" creationId="{F18A41FE-6F14-49D2-8C0F-56A351A98EA1}"/>
          </ac:spMkLst>
        </pc:spChg>
        <pc:spChg chg="add del">
          <ac:chgData name="Aimee Decodts (2305169)" userId="S::2305169@student.uwtsd.ac.uk::51ff6fd4-173e-43bb-85ae-138c34dc7eef" providerId="AD" clId="Web-{9535F675-9B57-2377-4E27-15FE50E73233}" dt="2023-12-03T15:42:39.316" v="11"/>
          <ac:spMkLst>
            <pc:docMk/>
            <pc:sldMk cId="2535288506" sldId="256"/>
            <ac:spMk id="48" creationId="{963F6376-C8BE-899E-B3E6-E16BF429A4C8}"/>
          </ac:spMkLst>
        </pc:spChg>
        <pc:spChg chg="add del">
          <ac:chgData name="Aimee Decodts (2305169)" userId="S::2305169@student.uwtsd.ac.uk::51ff6fd4-173e-43bb-85ae-138c34dc7eef" providerId="AD" clId="Web-{9535F675-9B57-2377-4E27-15FE50E73233}" dt="2023-12-03T15:45:08.898" v="15"/>
          <ac:spMkLst>
            <pc:docMk/>
            <pc:sldMk cId="2535288506" sldId="256"/>
            <ac:spMk id="53" creationId="{04C94D4B-2E88-0A95-68EA-01BC1B390F71}"/>
          </ac:spMkLst>
        </pc:spChg>
        <pc:spChg chg="add mod ord">
          <ac:chgData name="Aimee Decodts (2305169)" userId="S::2305169@student.uwtsd.ac.uk::51ff6fd4-173e-43bb-85ae-138c34dc7eef" providerId="AD" clId="Web-{9535F675-9B57-2377-4E27-15FE50E73233}" dt="2023-12-03T16:14:33.959" v="44"/>
          <ac:spMkLst>
            <pc:docMk/>
            <pc:sldMk cId="2535288506" sldId="256"/>
            <ac:spMk id="55" creationId="{FBB1A884-4584-AB3B-0611-1258455B29F9}"/>
          </ac:spMkLst>
        </pc:spChg>
        <pc:spChg chg="add mod">
          <ac:chgData name="Aimee Decodts (2305169)" userId="S::2305169@student.uwtsd.ac.uk::51ff6fd4-173e-43bb-85ae-138c34dc7eef" providerId="AD" clId="Web-{9535F675-9B57-2377-4E27-15FE50E73233}" dt="2023-12-03T15:45:08.898" v="15"/>
          <ac:spMkLst>
            <pc:docMk/>
            <pc:sldMk cId="2535288506" sldId="256"/>
            <ac:spMk id="57" creationId="{8796D576-6701-B798-5132-A67E99841201}"/>
          </ac:spMkLst>
        </pc:spChg>
        <pc:spChg chg="add mod">
          <ac:chgData name="Aimee Decodts (2305169)" userId="S::2305169@student.uwtsd.ac.uk::51ff6fd4-173e-43bb-85ae-138c34dc7eef" providerId="AD" clId="Web-{9535F675-9B57-2377-4E27-15FE50E73233}" dt="2023-12-03T15:45:08.898" v="15"/>
          <ac:spMkLst>
            <pc:docMk/>
            <pc:sldMk cId="2535288506" sldId="256"/>
            <ac:spMk id="59" creationId="{AC877C37-C51C-7127-73D3-E29BBF8EEA6B}"/>
          </ac:spMkLst>
        </pc:spChg>
        <pc:spChg chg="add del">
          <ac:chgData name="Aimee Decodts (2305169)" userId="S::2305169@student.uwtsd.ac.uk::51ff6fd4-173e-43bb-85ae-138c34dc7eef" providerId="AD" clId="Web-{9535F675-9B57-2377-4E27-15FE50E73233}" dt="2023-12-03T15:45:08.882" v="14"/>
          <ac:spMkLst>
            <pc:docMk/>
            <pc:sldMk cId="2535288506" sldId="256"/>
            <ac:spMk id="64" creationId="{04C94D4B-2E88-0A95-68EA-01BC1B390F71}"/>
          </ac:spMkLst>
        </pc:spChg>
        <pc:spChg chg="add del">
          <ac:chgData name="Aimee Decodts (2305169)" userId="S::2305169@student.uwtsd.ac.uk::51ff6fd4-173e-43bb-85ae-138c34dc7eef" providerId="AD" clId="Web-{9535F675-9B57-2377-4E27-15FE50E73233}" dt="2023-12-03T15:59:07.733" v="18"/>
          <ac:spMkLst>
            <pc:docMk/>
            <pc:sldMk cId="2535288506" sldId="256"/>
            <ac:spMk id="66" creationId="{7007C44E-5608-5BA7-E07F-64016EA2A287}"/>
          </ac:spMkLst>
        </pc:spChg>
        <pc:spChg chg="add del">
          <ac:chgData name="Aimee Decodts (2305169)" userId="S::2305169@student.uwtsd.ac.uk::51ff6fd4-173e-43bb-85ae-138c34dc7eef" providerId="AD" clId="Web-{9535F675-9B57-2377-4E27-15FE50E73233}" dt="2023-12-03T15:59:07.733" v="18"/>
          <ac:spMkLst>
            <pc:docMk/>
            <pc:sldMk cId="2535288506" sldId="256"/>
            <ac:spMk id="67" creationId="{65BA6870-D03B-59F6-3B20-ECB878D96EBE}"/>
          </ac:spMkLst>
        </pc:spChg>
        <pc:spChg chg="add del">
          <ac:chgData name="Aimee Decodts (2305169)" userId="S::2305169@student.uwtsd.ac.uk::51ff6fd4-173e-43bb-85ae-138c34dc7eef" providerId="AD" clId="Web-{9535F675-9B57-2377-4E27-15FE50E73233}" dt="2023-12-03T15:59:07.733" v="18"/>
          <ac:spMkLst>
            <pc:docMk/>
            <pc:sldMk cId="2535288506" sldId="256"/>
            <ac:spMk id="68" creationId="{04C94D4B-2E88-0A95-68EA-01BC1B390F71}"/>
          </ac:spMkLst>
        </pc:spChg>
        <pc:spChg chg="add del mod">
          <ac:chgData name="Aimee Decodts (2305169)" userId="S::2305169@student.uwtsd.ac.uk::51ff6fd4-173e-43bb-85ae-138c34dc7eef" providerId="AD" clId="Web-{9535F675-9B57-2377-4E27-15FE50E73233}" dt="2023-12-03T16:06:05.072" v="26"/>
          <ac:spMkLst>
            <pc:docMk/>
            <pc:sldMk cId="2535288506" sldId="256"/>
            <ac:spMk id="73" creationId="{04C94D4B-2E88-0A95-68EA-01BC1B390F71}"/>
          </ac:spMkLst>
        </pc:spChg>
        <pc:spChg chg="add del">
          <ac:chgData name="Aimee Decodts (2305169)" userId="S::2305169@student.uwtsd.ac.uk::51ff6fd4-173e-43bb-85ae-138c34dc7eef" providerId="AD" clId="Web-{9535F675-9B57-2377-4E27-15FE50E73233}" dt="2023-12-03T16:06:05.072" v="26"/>
          <ac:spMkLst>
            <pc:docMk/>
            <pc:sldMk cId="2535288506" sldId="256"/>
            <ac:spMk id="78" creationId="{2BACB578-9F18-1F13-E0A5-6901B279799C}"/>
          </ac:spMkLst>
        </pc:spChg>
        <pc:spChg chg="add del">
          <ac:chgData name="Aimee Decodts (2305169)" userId="S::2305169@student.uwtsd.ac.uk::51ff6fd4-173e-43bb-85ae-138c34dc7eef" providerId="AD" clId="Web-{9535F675-9B57-2377-4E27-15FE50E73233}" dt="2023-12-03T16:12:02.799" v="28"/>
          <ac:spMkLst>
            <pc:docMk/>
            <pc:sldMk cId="2535288506" sldId="256"/>
            <ac:spMk id="83" creationId="{04C94D4B-2E88-0A95-68EA-01BC1B390F71}"/>
          </ac:spMkLst>
        </pc:spChg>
        <pc:spChg chg="add del mod">
          <ac:chgData name="Aimee Decodts (2305169)" userId="S::2305169@student.uwtsd.ac.uk::51ff6fd4-173e-43bb-85ae-138c34dc7eef" providerId="AD" clId="Web-{9535F675-9B57-2377-4E27-15FE50E73233}" dt="2023-12-03T16:28:06.530" v="129" actId="20577"/>
          <ac:spMkLst>
            <pc:docMk/>
            <pc:sldMk cId="2535288506" sldId="256"/>
            <ac:spMk id="88" creationId="{04C94D4B-2E88-0A95-68EA-01BC1B390F71}"/>
          </ac:spMkLst>
        </pc:spChg>
        <pc:spChg chg="add del">
          <ac:chgData name="Aimee Decodts (2305169)" userId="S::2305169@student.uwtsd.ac.uk::51ff6fd4-173e-43bb-85ae-138c34dc7eef" providerId="AD" clId="Web-{9535F675-9B57-2377-4E27-15FE50E73233}" dt="2023-12-03T16:14:22.584" v="38"/>
          <ac:spMkLst>
            <pc:docMk/>
            <pc:sldMk cId="2535288506" sldId="256"/>
            <ac:spMk id="93" creationId="{04C94D4B-2E88-0A95-68EA-01BC1B390F71}"/>
          </ac:spMkLst>
        </pc:spChg>
        <pc:spChg chg="add del">
          <ac:chgData name="Aimee Decodts (2305169)" userId="S::2305169@student.uwtsd.ac.uk::51ff6fd4-173e-43bb-85ae-138c34dc7eef" providerId="AD" clId="Web-{9535F675-9B57-2377-4E27-15FE50E73233}" dt="2023-12-03T16:14:27.865" v="40"/>
          <ac:spMkLst>
            <pc:docMk/>
            <pc:sldMk cId="2535288506" sldId="256"/>
            <ac:spMk id="95" creationId="{7007C44E-5608-5BA7-E07F-64016EA2A287}"/>
          </ac:spMkLst>
        </pc:spChg>
        <pc:spChg chg="add del">
          <ac:chgData name="Aimee Decodts (2305169)" userId="S::2305169@student.uwtsd.ac.uk::51ff6fd4-173e-43bb-85ae-138c34dc7eef" providerId="AD" clId="Web-{9535F675-9B57-2377-4E27-15FE50E73233}" dt="2023-12-03T16:14:27.865" v="40"/>
          <ac:spMkLst>
            <pc:docMk/>
            <pc:sldMk cId="2535288506" sldId="256"/>
            <ac:spMk id="96" creationId="{65BA6870-D03B-59F6-3B20-ECB878D96EBE}"/>
          </ac:spMkLst>
        </pc:spChg>
        <pc:spChg chg="add del">
          <ac:chgData name="Aimee Decodts (2305169)" userId="S::2305169@student.uwtsd.ac.uk::51ff6fd4-173e-43bb-85ae-138c34dc7eef" providerId="AD" clId="Web-{9535F675-9B57-2377-4E27-15FE50E73233}" dt="2023-12-03T16:14:27.865" v="40"/>
          <ac:spMkLst>
            <pc:docMk/>
            <pc:sldMk cId="2535288506" sldId="256"/>
            <ac:spMk id="97" creationId="{04C94D4B-2E88-0A95-68EA-01BC1B390F71}"/>
          </ac:spMkLst>
        </pc:spChg>
        <pc:spChg chg="add del">
          <ac:chgData name="Aimee Decodts (2305169)" userId="S::2305169@student.uwtsd.ac.uk::51ff6fd4-173e-43bb-85ae-138c34dc7eef" providerId="AD" clId="Web-{9535F675-9B57-2377-4E27-15FE50E73233}" dt="2023-12-03T16:14:30.959" v="42"/>
          <ac:spMkLst>
            <pc:docMk/>
            <pc:sldMk cId="2535288506" sldId="256"/>
            <ac:spMk id="99" creationId="{04C94D4B-2E88-0A95-68EA-01BC1B390F71}"/>
          </ac:spMkLst>
        </pc:spChg>
        <pc:spChg chg="add del">
          <ac:chgData name="Aimee Decodts (2305169)" userId="S::2305169@student.uwtsd.ac.uk::51ff6fd4-173e-43bb-85ae-138c34dc7eef" providerId="AD" clId="Web-{9535F675-9B57-2377-4E27-15FE50E73233}" dt="2023-12-03T16:14:33.959" v="44"/>
          <ac:spMkLst>
            <pc:docMk/>
            <pc:sldMk cId="2535288506" sldId="256"/>
            <ac:spMk id="101" creationId="{04C94D4B-2E88-0A95-68EA-01BC1B390F71}"/>
          </ac:spMkLst>
        </pc:spChg>
        <pc:spChg chg="add del">
          <ac:chgData name="Aimee Decodts (2305169)" userId="S::2305169@student.uwtsd.ac.uk::51ff6fd4-173e-43bb-85ae-138c34dc7eef" providerId="AD" clId="Web-{9535F675-9B57-2377-4E27-15FE50E73233}" dt="2023-12-03T16:14:46.912" v="46"/>
          <ac:spMkLst>
            <pc:docMk/>
            <pc:sldMk cId="2535288506" sldId="256"/>
            <ac:spMk id="103" creationId="{04C94D4B-2E88-0A95-68EA-01BC1B390F71}"/>
          </ac:spMkLst>
        </pc:spChg>
        <pc:picChg chg="add del mod ord">
          <ac:chgData name="Aimee Decodts (2305169)" userId="S::2305169@student.uwtsd.ac.uk::51ff6fd4-173e-43bb-85ae-138c34dc7eef" providerId="AD" clId="Web-{9535F675-9B57-2377-4E27-15FE50E73233}" dt="2023-12-03T15:42:36.207" v="10"/>
          <ac:picMkLst>
            <pc:docMk/>
            <pc:sldMk cId="2535288506" sldId="256"/>
            <ac:picMk id="3" creationId="{1CABEC98-8B7C-9CF1-53A5-F9E6EF99C224}"/>
          </ac:picMkLst>
        </pc:picChg>
        <pc:picChg chg="del mod ord">
          <ac:chgData name="Aimee Decodts (2305169)" userId="S::2305169@student.uwtsd.ac.uk::51ff6fd4-173e-43bb-85ae-138c34dc7eef" providerId="AD" clId="Web-{9535F675-9B57-2377-4E27-15FE50E73233}" dt="2023-12-03T15:42:06.800" v="4"/>
          <ac:picMkLst>
            <pc:docMk/>
            <pc:sldMk cId="2535288506" sldId="256"/>
            <ac:picMk id="4" creationId="{2F70A7A0-69B5-B9A1-CF06-8E6C79A5B794}"/>
          </ac:picMkLst>
        </pc:picChg>
        <pc:picChg chg="add del mod ord">
          <ac:chgData name="Aimee Decodts (2305169)" userId="S::2305169@student.uwtsd.ac.uk::51ff6fd4-173e-43bb-85ae-138c34dc7eef" providerId="AD" clId="Web-{9535F675-9B57-2377-4E27-15FE50E73233}" dt="2023-12-03T16:05:30.836" v="19"/>
          <ac:picMkLst>
            <pc:docMk/>
            <pc:sldMk cId="2535288506" sldId="256"/>
            <ac:picMk id="5" creationId="{6432670D-1B85-BBC8-4960-33DC07E00F08}"/>
          </ac:picMkLst>
        </pc:picChg>
        <pc:picChg chg="add mod ord">
          <ac:chgData name="Aimee Decodts (2305169)" userId="S::2305169@student.uwtsd.ac.uk::51ff6fd4-173e-43bb-85ae-138c34dc7eef" providerId="AD" clId="Web-{9535F675-9B57-2377-4E27-15FE50E73233}" dt="2023-12-03T16:17:41.151" v="71" actId="14100"/>
          <ac:picMkLst>
            <pc:docMk/>
            <pc:sldMk cId="2535288506" sldId="256"/>
            <ac:picMk id="6" creationId="{46B91035-77D3-862A-2025-EB380F388EFB}"/>
          </ac:picMkLst>
        </pc:picChg>
        <pc:picChg chg="add mod ord">
          <ac:chgData name="Aimee Decodts (2305169)" userId="S::2305169@student.uwtsd.ac.uk::51ff6fd4-173e-43bb-85ae-138c34dc7eef" providerId="AD" clId="Web-{9535F675-9B57-2377-4E27-15FE50E73233}" dt="2023-12-03T16:14:46.912" v="46"/>
          <ac:picMkLst>
            <pc:docMk/>
            <pc:sldMk cId="2535288506" sldId="256"/>
            <ac:picMk id="7" creationId="{3F86855C-4A0A-835D-21AC-64F41F0C9374}"/>
          </ac:picMkLst>
        </pc:picChg>
        <pc:picChg chg="add del mod ord">
          <ac:chgData name="Aimee Decodts (2305169)" userId="S::2305169@student.uwtsd.ac.uk::51ff6fd4-173e-43bb-85ae-138c34dc7eef" providerId="AD" clId="Web-{9535F675-9B57-2377-4E27-15FE50E73233}" dt="2023-12-03T16:05:48.587" v="22"/>
          <ac:picMkLst>
            <pc:docMk/>
            <pc:sldMk cId="2535288506" sldId="256"/>
            <ac:picMk id="9" creationId="{76619C2E-3EF1-C7FD-14FB-0C8F931E91BD}"/>
          </ac:picMkLst>
        </pc:picChg>
        <pc:picChg chg="add del mod">
          <ac:chgData name="Aimee Decodts (2305169)" userId="S::2305169@student.uwtsd.ac.uk::51ff6fd4-173e-43bb-85ae-138c34dc7eef" providerId="AD" clId="Web-{9535F675-9B57-2377-4E27-15FE50E73233}" dt="2023-12-03T16:05:54.962" v="24"/>
          <ac:picMkLst>
            <pc:docMk/>
            <pc:sldMk cId="2535288506" sldId="256"/>
            <ac:picMk id="11" creationId="{68510472-6C36-D6F4-DAF9-F46D58C0699F}"/>
          </ac:picMkLst>
        </pc:picChg>
        <pc:picChg chg="add mod ord">
          <ac:chgData name="Aimee Decodts (2305169)" userId="S::2305169@student.uwtsd.ac.uk::51ff6fd4-173e-43bb-85ae-138c34dc7eef" providerId="AD" clId="Web-{9535F675-9B57-2377-4E27-15FE50E73233}" dt="2023-12-03T16:17:36.323" v="70" actId="14100"/>
          <ac:picMkLst>
            <pc:docMk/>
            <pc:sldMk cId="2535288506" sldId="256"/>
            <ac:picMk id="13" creationId="{C5EBD110-0023-0D4A-2A6C-8FCE70739BFD}"/>
          </ac:picMkLst>
        </pc:picChg>
        <pc:picChg chg="add del mod ord">
          <ac:chgData name="Aimee Decodts (2305169)" userId="S::2305169@student.uwtsd.ac.uk::51ff6fd4-173e-43bb-85ae-138c34dc7eef" providerId="AD" clId="Web-{9535F675-9B57-2377-4E27-15FE50E73233}" dt="2023-12-03T16:14:48.788" v="47"/>
          <ac:picMkLst>
            <pc:docMk/>
            <pc:sldMk cId="2535288506" sldId="256"/>
            <ac:picMk id="15" creationId="{6A13E3BC-2560-83BD-DD81-BCBE0E01D591}"/>
          </ac:picMkLst>
        </pc:picChg>
        <pc:picChg chg="add del mod ord">
          <ac:chgData name="Aimee Decodts (2305169)" userId="S::2305169@student.uwtsd.ac.uk::51ff6fd4-173e-43bb-85ae-138c34dc7eef" providerId="AD" clId="Web-{9535F675-9B57-2377-4E27-15FE50E73233}" dt="2023-12-03T16:14:53.788" v="48"/>
          <ac:picMkLst>
            <pc:docMk/>
            <pc:sldMk cId="2535288506" sldId="256"/>
            <ac:picMk id="16" creationId="{A9D5B61D-F0E5-16CE-3C37-8E1BA72F6CE3}"/>
          </ac:picMkLst>
        </pc:picChg>
        <pc:cxnChg chg="add del">
          <ac:chgData name="Aimee Decodts (2305169)" userId="S::2305169@student.uwtsd.ac.uk::51ff6fd4-173e-43bb-85ae-138c34dc7eef" providerId="AD" clId="Web-{9535F675-9B57-2377-4E27-15FE50E73233}" dt="2023-12-03T15:42:01.315" v="3"/>
          <ac:cxnSpMkLst>
            <pc:docMk/>
            <pc:sldMk cId="2535288506" sldId="256"/>
            <ac:cxnSpMk id="12" creationId="{AC7EF422-3076-48F2-A38B-7CA851778E05}"/>
          </ac:cxnSpMkLst>
        </pc:cxnChg>
        <pc:cxnChg chg="add del">
          <ac:chgData name="Aimee Decodts (2305169)" userId="S::2305169@student.uwtsd.ac.uk::51ff6fd4-173e-43bb-85ae-138c34dc7eef" providerId="AD" clId="Web-{9535F675-9B57-2377-4E27-15FE50E73233}" dt="2023-12-03T15:42:01.315" v="3"/>
          <ac:cxnSpMkLst>
            <pc:docMk/>
            <pc:sldMk cId="2535288506" sldId="256"/>
            <ac:cxnSpMk id="14" creationId="{6896548C-21A4-493D-B220-64E89F1EF6D7}"/>
          </ac:cxnSpMkLst>
        </pc:cxnChg>
        <pc:cxnChg chg="add del">
          <ac:chgData name="Aimee Decodts (2305169)" userId="S::2305169@student.uwtsd.ac.uk::51ff6fd4-173e-43bb-85ae-138c34dc7eef" providerId="AD" clId="Web-{9535F675-9B57-2377-4E27-15FE50E73233}" dt="2023-12-03T15:42:01.300" v="2"/>
          <ac:cxnSpMkLst>
            <pc:docMk/>
            <pc:sldMk cId="2535288506" sldId="256"/>
            <ac:cxnSpMk id="23" creationId="{F4F76DA6-30B2-482B-99AC-6D9D8B25DF77}"/>
          </ac:cxnSpMkLst>
        </pc:cxnChg>
        <pc:cxnChg chg="add del">
          <ac:chgData name="Aimee Decodts (2305169)" userId="S::2305169@student.uwtsd.ac.uk::51ff6fd4-173e-43bb-85ae-138c34dc7eef" providerId="AD" clId="Web-{9535F675-9B57-2377-4E27-15FE50E73233}" dt="2023-12-03T15:42:01.300" v="2"/>
          <ac:cxnSpMkLst>
            <pc:docMk/>
            <pc:sldMk cId="2535288506" sldId="256"/>
            <ac:cxnSpMk id="25" creationId="{A1717595-1686-4B1A-AB52-A85F814BDC80}"/>
          </ac:cxnSpMkLst>
        </pc:cxnChg>
        <pc:cxnChg chg="add del">
          <ac:chgData name="Aimee Decodts (2305169)" userId="S::2305169@student.uwtsd.ac.uk::51ff6fd4-173e-43bb-85ae-138c34dc7eef" providerId="AD" clId="Web-{9535F675-9B57-2377-4E27-15FE50E73233}" dt="2023-12-03T15:42:01.300" v="2"/>
          <ac:cxnSpMkLst>
            <pc:docMk/>
            <pc:sldMk cId="2535288506" sldId="256"/>
            <ac:cxnSpMk id="27" creationId="{9D08CAA0-C9C8-446F-8FD3-D92AEF1E4CDC}"/>
          </ac:cxnSpMkLst>
        </pc:cxnChg>
        <pc:cxnChg chg="add del">
          <ac:chgData name="Aimee Decodts (2305169)" userId="S::2305169@student.uwtsd.ac.uk::51ff6fd4-173e-43bb-85ae-138c34dc7eef" providerId="AD" clId="Web-{9535F675-9B57-2377-4E27-15FE50E73233}" dt="2023-12-03T15:42:14.472" v="7"/>
          <ac:cxnSpMkLst>
            <pc:docMk/>
            <pc:sldMk cId="2535288506" sldId="256"/>
            <ac:cxnSpMk id="29" creationId="{E00AB2D4-4AF7-4DE8-B479-1033F3F6A511}"/>
          </ac:cxnSpMkLst>
        </pc:cxnChg>
        <pc:cxnChg chg="add del">
          <ac:chgData name="Aimee Decodts (2305169)" userId="S::2305169@student.uwtsd.ac.uk::51ff6fd4-173e-43bb-85ae-138c34dc7eef" providerId="AD" clId="Web-{9535F675-9B57-2377-4E27-15FE50E73233}" dt="2023-12-03T15:42:14.472" v="7"/>
          <ac:cxnSpMkLst>
            <pc:docMk/>
            <pc:sldMk cId="2535288506" sldId="256"/>
            <ac:cxnSpMk id="31" creationId="{518F428F-7DD5-4EE6-892A-53EF558CB339}"/>
          </ac:cxnSpMkLst>
        </pc:cxnChg>
        <pc:cxnChg chg="add del">
          <ac:chgData name="Aimee Decodts (2305169)" userId="S::2305169@student.uwtsd.ac.uk::51ff6fd4-173e-43bb-85ae-138c34dc7eef" providerId="AD" clId="Web-{9535F675-9B57-2377-4E27-15FE50E73233}" dt="2023-12-03T15:42:14.472" v="7"/>
          <ac:cxnSpMkLst>
            <pc:docMk/>
            <pc:sldMk cId="2535288506" sldId="256"/>
            <ac:cxnSpMk id="33" creationId="{511F559A-434C-4CD5-8B5E-19665B9555CE}"/>
          </ac:cxnSpMkLst>
        </pc:cxnChg>
        <pc:cxnChg chg="add del">
          <ac:chgData name="Aimee Decodts (2305169)" userId="S::2305169@student.uwtsd.ac.uk::51ff6fd4-173e-43bb-85ae-138c34dc7eef" providerId="AD" clId="Web-{9535F675-9B57-2377-4E27-15FE50E73233}" dt="2023-12-03T15:42:14.472" v="7"/>
          <ac:cxnSpMkLst>
            <pc:docMk/>
            <pc:sldMk cId="2535288506" sldId="256"/>
            <ac:cxnSpMk id="34" creationId="{BA3AA847-2A7B-4E90-989A-8FE8192C5D68}"/>
          </ac:cxnSpMkLst>
        </pc:cxnChg>
        <pc:cxnChg chg="add del">
          <ac:chgData name="Aimee Decodts (2305169)" userId="S::2305169@student.uwtsd.ac.uk::51ff6fd4-173e-43bb-85ae-138c34dc7eef" providerId="AD" clId="Web-{9535F675-9B57-2377-4E27-15FE50E73233}" dt="2023-12-03T15:42:14.472" v="7"/>
          <ac:cxnSpMkLst>
            <pc:docMk/>
            <pc:sldMk cId="2535288506" sldId="256"/>
            <ac:cxnSpMk id="35" creationId="{E4958166-28E9-44B1-992F-2D86E0EB709C}"/>
          </ac:cxnSpMkLst>
        </pc:cxnChg>
      </pc:sldChg>
      <pc:sldChg chg="addSp delSp modSp new mod setBg">
        <pc:chgData name="Aimee Decodts (2305169)" userId="S::2305169@student.uwtsd.ac.uk::51ff6fd4-173e-43bb-85ae-138c34dc7eef" providerId="AD" clId="Web-{9535F675-9B57-2377-4E27-15FE50E73233}" dt="2023-12-03T16:27:33.123" v="127"/>
        <pc:sldMkLst>
          <pc:docMk/>
          <pc:sldMk cId="1844462096" sldId="257"/>
        </pc:sldMkLst>
        <pc:spChg chg="del">
          <ac:chgData name="Aimee Decodts (2305169)" userId="S::2305169@student.uwtsd.ac.uk::51ff6fd4-173e-43bb-85ae-138c34dc7eef" providerId="AD" clId="Web-{9535F675-9B57-2377-4E27-15FE50E73233}" dt="2023-12-03T16:21:07.844" v="83"/>
          <ac:spMkLst>
            <pc:docMk/>
            <pc:sldMk cId="1844462096" sldId="257"/>
            <ac:spMk id="2" creationId="{91C98F72-ABE4-A5AB-CB7E-D954F9DCFB44}"/>
          </ac:spMkLst>
        </pc:spChg>
        <pc:spChg chg="del">
          <ac:chgData name="Aimee Decodts (2305169)" userId="S::2305169@student.uwtsd.ac.uk::51ff6fd4-173e-43bb-85ae-138c34dc7eef" providerId="AD" clId="Web-{9535F675-9B57-2377-4E27-15FE50E73233}" dt="2023-12-03T16:20:58.984" v="82"/>
          <ac:spMkLst>
            <pc:docMk/>
            <pc:sldMk cId="1844462096" sldId="257"/>
            <ac:spMk id="3" creationId="{526EE898-0A22-57C0-C29F-F4166C0C5DA0}"/>
          </ac:spMkLst>
        </pc:spChg>
        <pc:spChg chg="mod">
          <ac:chgData name="Aimee Decodts (2305169)" userId="S::2305169@student.uwtsd.ac.uk::51ff6fd4-173e-43bb-85ae-138c34dc7eef" providerId="AD" clId="Web-{9535F675-9B57-2377-4E27-15FE50E73233}" dt="2023-12-03T16:21:07.844" v="83"/>
          <ac:spMkLst>
            <pc:docMk/>
            <pc:sldMk cId="1844462096" sldId="257"/>
            <ac:spMk id="4" creationId="{7F518730-5669-E5F8-DF58-CDE26CDD3CC7}"/>
          </ac:spMkLst>
        </pc:spChg>
        <pc:spChg chg="mod">
          <ac:chgData name="Aimee Decodts (2305169)" userId="S::2305169@student.uwtsd.ac.uk::51ff6fd4-173e-43bb-85ae-138c34dc7eef" providerId="AD" clId="Web-{9535F675-9B57-2377-4E27-15FE50E73233}" dt="2023-12-03T16:21:07.844" v="83"/>
          <ac:spMkLst>
            <pc:docMk/>
            <pc:sldMk cId="1844462096" sldId="257"/>
            <ac:spMk id="5" creationId="{A069C9D9-E8F7-DE92-409C-D2704C51F14D}"/>
          </ac:spMkLst>
        </pc:spChg>
        <pc:spChg chg="mod">
          <ac:chgData name="Aimee Decodts (2305169)" userId="S::2305169@student.uwtsd.ac.uk::51ff6fd4-173e-43bb-85ae-138c34dc7eef" providerId="AD" clId="Web-{9535F675-9B57-2377-4E27-15FE50E73233}" dt="2023-12-03T16:21:07.844" v="83"/>
          <ac:spMkLst>
            <pc:docMk/>
            <pc:sldMk cId="1844462096" sldId="257"/>
            <ac:spMk id="6" creationId="{9280B89A-A0A8-D3D7-D082-CF4B328C2CD1}"/>
          </ac:spMkLst>
        </pc:spChg>
        <pc:spChg chg="add mod">
          <ac:chgData name="Aimee Decodts (2305169)" userId="S::2305169@student.uwtsd.ac.uk::51ff6fd4-173e-43bb-85ae-138c34dc7eef" providerId="AD" clId="Web-{9535F675-9B57-2377-4E27-15FE50E73233}" dt="2023-12-03T16:26:13.246" v="122" actId="20577"/>
          <ac:spMkLst>
            <pc:docMk/>
            <pc:sldMk cId="1844462096" sldId="257"/>
            <ac:spMk id="12" creationId="{78D4A1EC-52DA-F5CB-BB9D-98FC56F2F354}"/>
          </ac:spMkLst>
        </pc:spChg>
        <pc:spChg chg="add">
          <ac:chgData name="Aimee Decodts (2305169)" userId="S::2305169@student.uwtsd.ac.uk::51ff6fd4-173e-43bb-85ae-138c34dc7eef" providerId="AD" clId="Web-{9535F675-9B57-2377-4E27-15FE50E73233}" dt="2023-12-03T16:21:07.844" v="83"/>
          <ac:spMkLst>
            <pc:docMk/>
            <pc:sldMk cId="1844462096" sldId="257"/>
            <ac:spMk id="14" creationId="{78469A58-7580-1D9F-14EB-6F9CD55D5352}"/>
          </ac:spMkLst>
        </pc:spChg>
        <pc:picChg chg="add mod ord">
          <ac:chgData name="Aimee Decodts (2305169)" userId="S::2305169@student.uwtsd.ac.uk::51ff6fd4-173e-43bb-85ae-138c34dc7eef" providerId="AD" clId="Web-{9535F675-9B57-2377-4E27-15FE50E73233}" dt="2023-12-03T16:21:07.844" v="83"/>
          <ac:picMkLst>
            <pc:docMk/>
            <pc:sldMk cId="1844462096" sldId="257"/>
            <ac:picMk id="7" creationId="{0C87805D-D28B-E88D-15C0-71E702334641}"/>
          </ac:picMkLst>
        </pc:picChg>
      </pc:sldChg>
      <pc:sldMasterChg chg="add del addSldLayout delSldLayout">
        <pc:chgData name="Aimee Decodts (2305169)" userId="S::2305169@student.uwtsd.ac.uk::51ff6fd4-173e-43bb-85ae-138c34dc7eef" providerId="AD" clId="Web-{9535F675-9B57-2377-4E27-15FE50E73233}" dt="2023-12-03T15:42:14.472" v="7"/>
        <pc:sldMasterMkLst>
          <pc:docMk/>
          <pc:sldMasterMk cId="3237575172" sldId="2147483685"/>
        </pc:sldMasterMkLst>
        <pc:sldLayoutChg chg="add del">
          <pc:chgData name="Aimee Decodts (2305169)" userId="S::2305169@student.uwtsd.ac.uk::51ff6fd4-173e-43bb-85ae-138c34dc7eef" providerId="AD" clId="Web-{9535F675-9B57-2377-4E27-15FE50E73233}" dt="2023-12-03T15:42:14.472" v="7"/>
          <pc:sldLayoutMkLst>
            <pc:docMk/>
            <pc:sldMasterMk cId="3237575172" sldId="2147483685"/>
            <pc:sldLayoutMk cId="3589593104" sldId="2147483674"/>
          </pc:sldLayoutMkLst>
        </pc:sldLayoutChg>
        <pc:sldLayoutChg chg="add del">
          <pc:chgData name="Aimee Decodts (2305169)" userId="S::2305169@student.uwtsd.ac.uk::51ff6fd4-173e-43bb-85ae-138c34dc7eef" providerId="AD" clId="Web-{9535F675-9B57-2377-4E27-15FE50E73233}" dt="2023-12-03T15:42:14.472" v="7"/>
          <pc:sldLayoutMkLst>
            <pc:docMk/>
            <pc:sldMasterMk cId="3237575172" sldId="2147483685"/>
            <pc:sldLayoutMk cId="4179595043" sldId="2147483675"/>
          </pc:sldLayoutMkLst>
        </pc:sldLayoutChg>
        <pc:sldLayoutChg chg="add del">
          <pc:chgData name="Aimee Decodts (2305169)" userId="S::2305169@student.uwtsd.ac.uk::51ff6fd4-173e-43bb-85ae-138c34dc7eef" providerId="AD" clId="Web-{9535F675-9B57-2377-4E27-15FE50E73233}" dt="2023-12-03T15:42:14.472" v="7"/>
          <pc:sldLayoutMkLst>
            <pc:docMk/>
            <pc:sldMasterMk cId="3237575172" sldId="2147483685"/>
            <pc:sldLayoutMk cId="3368348968" sldId="2147483676"/>
          </pc:sldLayoutMkLst>
        </pc:sldLayoutChg>
        <pc:sldLayoutChg chg="add del">
          <pc:chgData name="Aimee Decodts (2305169)" userId="S::2305169@student.uwtsd.ac.uk::51ff6fd4-173e-43bb-85ae-138c34dc7eef" providerId="AD" clId="Web-{9535F675-9B57-2377-4E27-15FE50E73233}" dt="2023-12-03T15:42:14.472" v="7"/>
          <pc:sldLayoutMkLst>
            <pc:docMk/>
            <pc:sldMasterMk cId="3237575172" sldId="2147483685"/>
            <pc:sldLayoutMk cId="2202704043" sldId="2147483677"/>
          </pc:sldLayoutMkLst>
        </pc:sldLayoutChg>
        <pc:sldLayoutChg chg="add del">
          <pc:chgData name="Aimee Decodts (2305169)" userId="S::2305169@student.uwtsd.ac.uk::51ff6fd4-173e-43bb-85ae-138c34dc7eef" providerId="AD" clId="Web-{9535F675-9B57-2377-4E27-15FE50E73233}" dt="2023-12-03T15:42:14.472" v="7"/>
          <pc:sldLayoutMkLst>
            <pc:docMk/>
            <pc:sldMasterMk cId="3237575172" sldId="2147483685"/>
            <pc:sldLayoutMk cId="1998515842" sldId="2147483678"/>
          </pc:sldLayoutMkLst>
        </pc:sldLayoutChg>
        <pc:sldLayoutChg chg="add del">
          <pc:chgData name="Aimee Decodts (2305169)" userId="S::2305169@student.uwtsd.ac.uk::51ff6fd4-173e-43bb-85ae-138c34dc7eef" providerId="AD" clId="Web-{9535F675-9B57-2377-4E27-15FE50E73233}" dt="2023-12-03T15:42:14.472" v="7"/>
          <pc:sldLayoutMkLst>
            <pc:docMk/>
            <pc:sldMasterMk cId="3237575172" sldId="2147483685"/>
            <pc:sldLayoutMk cId="2148125457" sldId="2147483679"/>
          </pc:sldLayoutMkLst>
        </pc:sldLayoutChg>
        <pc:sldLayoutChg chg="add del">
          <pc:chgData name="Aimee Decodts (2305169)" userId="S::2305169@student.uwtsd.ac.uk::51ff6fd4-173e-43bb-85ae-138c34dc7eef" providerId="AD" clId="Web-{9535F675-9B57-2377-4E27-15FE50E73233}" dt="2023-12-03T15:42:14.472" v="7"/>
          <pc:sldLayoutMkLst>
            <pc:docMk/>
            <pc:sldMasterMk cId="3237575172" sldId="2147483685"/>
            <pc:sldLayoutMk cId="3811590004" sldId="2147483680"/>
          </pc:sldLayoutMkLst>
        </pc:sldLayoutChg>
        <pc:sldLayoutChg chg="add del">
          <pc:chgData name="Aimee Decodts (2305169)" userId="S::2305169@student.uwtsd.ac.uk::51ff6fd4-173e-43bb-85ae-138c34dc7eef" providerId="AD" clId="Web-{9535F675-9B57-2377-4E27-15FE50E73233}" dt="2023-12-03T15:42:14.472" v="7"/>
          <pc:sldLayoutMkLst>
            <pc:docMk/>
            <pc:sldMasterMk cId="3237575172" sldId="2147483685"/>
            <pc:sldLayoutMk cId="3635090757" sldId="2147483681"/>
          </pc:sldLayoutMkLst>
        </pc:sldLayoutChg>
        <pc:sldLayoutChg chg="add del">
          <pc:chgData name="Aimee Decodts (2305169)" userId="S::2305169@student.uwtsd.ac.uk::51ff6fd4-173e-43bb-85ae-138c34dc7eef" providerId="AD" clId="Web-{9535F675-9B57-2377-4E27-15FE50E73233}" dt="2023-12-03T15:42:14.472" v="7"/>
          <pc:sldLayoutMkLst>
            <pc:docMk/>
            <pc:sldMasterMk cId="3237575172" sldId="2147483685"/>
            <pc:sldLayoutMk cId="111088475" sldId="2147483682"/>
          </pc:sldLayoutMkLst>
        </pc:sldLayoutChg>
        <pc:sldLayoutChg chg="add del">
          <pc:chgData name="Aimee Decodts (2305169)" userId="S::2305169@student.uwtsd.ac.uk::51ff6fd4-173e-43bb-85ae-138c34dc7eef" providerId="AD" clId="Web-{9535F675-9B57-2377-4E27-15FE50E73233}" dt="2023-12-03T15:42:14.472" v="7"/>
          <pc:sldLayoutMkLst>
            <pc:docMk/>
            <pc:sldMasterMk cId="3237575172" sldId="2147483685"/>
            <pc:sldLayoutMk cId="1542633372" sldId="2147483683"/>
          </pc:sldLayoutMkLst>
        </pc:sldLayoutChg>
        <pc:sldLayoutChg chg="add del">
          <pc:chgData name="Aimee Decodts (2305169)" userId="S::2305169@student.uwtsd.ac.uk::51ff6fd4-173e-43bb-85ae-138c34dc7eef" providerId="AD" clId="Web-{9535F675-9B57-2377-4E27-15FE50E73233}" dt="2023-12-03T15:42:14.472" v="7"/>
          <pc:sldLayoutMkLst>
            <pc:docMk/>
            <pc:sldMasterMk cId="3237575172" sldId="2147483685"/>
            <pc:sldLayoutMk cId="1848404573" sldId="2147483684"/>
          </pc:sldLayoutMkLst>
        </pc:sldLayoutChg>
      </pc:sldMasterChg>
      <pc:sldMasterChg chg="add del addSldLayout delSldLayout">
        <pc:chgData name="Aimee Decodts (2305169)" userId="S::2305169@student.uwtsd.ac.uk::51ff6fd4-173e-43bb-85ae-138c34dc7eef" providerId="AD" clId="Web-{9535F675-9B57-2377-4E27-15FE50E73233}" dt="2023-12-03T15:42:14.425" v="6"/>
        <pc:sldMasterMkLst>
          <pc:docMk/>
          <pc:sldMasterMk cId="5509642" sldId="2147483686"/>
        </pc:sldMasterMkLst>
        <pc:sldLayoutChg chg="add del">
          <pc:chgData name="Aimee Decodts (2305169)" userId="S::2305169@student.uwtsd.ac.uk::51ff6fd4-173e-43bb-85ae-138c34dc7eef" providerId="AD" clId="Web-{9535F675-9B57-2377-4E27-15FE50E73233}" dt="2023-12-03T15:42:14.425" v="6"/>
          <pc:sldLayoutMkLst>
            <pc:docMk/>
            <pc:sldMasterMk cId="5509642" sldId="2147483686"/>
            <pc:sldLayoutMk cId="3999928513" sldId="2147483687"/>
          </pc:sldLayoutMkLst>
        </pc:sldLayoutChg>
        <pc:sldLayoutChg chg="add del">
          <pc:chgData name="Aimee Decodts (2305169)" userId="S::2305169@student.uwtsd.ac.uk::51ff6fd4-173e-43bb-85ae-138c34dc7eef" providerId="AD" clId="Web-{9535F675-9B57-2377-4E27-15FE50E73233}" dt="2023-12-03T15:42:14.425" v="6"/>
          <pc:sldLayoutMkLst>
            <pc:docMk/>
            <pc:sldMasterMk cId="5509642" sldId="2147483686"/>
            <pc:sldLayoutMk cId="46685383" sldId="2147483688"/>
          </pc:sldLayoutMkLst>
        </pc:sldLayoutChg>
        <pc:sldLayoutChg chg="add del">
          <pc:chgData name="Aimee Decodts (2305169)" userId="S::2305169@student.uwtsd.ac.uk::51ff6fd4-173e-43bb-85ae-138c34dc7eef" providerId="AD" clId="Web-{9535F675-9B57-2377-4E27-15FE50E73233}" dt="2023-12-03T15:42:14.425" v="6"/>
          <pc:sldLayoutMkLst>
            <pc:docMk/>
            <pc:sldMasterMk cId="5509642" sldId="2147483686"/>
            <pc:sldLayoutMk cId="3648494710" sldId="2147483689"/>
          </pc:sldLayoutMkLst>
        </pc:sldLayoutChg>
        <pc:sldLayoutChg chg="add del">
          <pc:chgData name="Aimee Decodts (2305169)" userId="S::2305169@student.uwtsd.ac.uk::51ff6fd4-173e-43bb-85ae-138c34dc7eef" providerId="AD" clId="Web-{9535F675-9B57-2377-4E27-15FE50E73233}" dt="2023-12-03T15:42:14.425" v="6"/>
          <pc:sldLayoutMkLst>
            <pc:docMk/>
            <pc:sldMasterMk cId="5509642" sldId="2147483686"/>
            <pc:sldLayoutMk cId="1695987032" sldId="2147483690"/>
          </pc:sldLayoutMkLst>
        </pc:sldLayoutChg>
        <pc:sldLayoutChg chg="add del">
          <pc:chgData name="Aimee Decodts (2305169)" userId="S::2305169@student.uwtsd.ac.uk::51ff6fd4-173e-43bb-85ae-138c34dc7eef" providerId="AD" clId="Web-{9535F675-9B57-2377-4E27-15FE50E73233}" dt="2023-12-03T15:42:14.425" v="6"/>
          <pc:sldLayoutMkLst>
            <pc:docMk/>
            <pc:sldMasterMk cId="5509642" sldId="2147483686"/>
            <pc:sldLayoutMk cId="1142216700" sldId="2147483691"/>
          </pc:sldLayoutMkLst>
        </pc:sldLayoutChg>
        <pc:sldLayoutChg chg="add del">
          <pc:chgData name="Aimee Decodts (2305169)" userId="S::2305169@student.uwtsd.ac.uk::51ff6fd4-173e-43bb-85ae-138c34dc7eef" providerId="AD" clId="Web-{9535F675-9B57-2377-4E27-15FE50E73233}" dt="2023-12-03T15:42:14.425" v="6"/>
          <pc:sldLayoutMkLst>
            <pc:docMk/>
            <pc:sldMasterMk cId="5509642" sldId="2147483686"/>
            <pc:sldLayoutMk cId="3471293680" sldId="2147483692"/>
          </pc:sldLayoutMkLst>
        </pc:sldLayoutChg>
        <pc:sldLayoutChg chg="add del">
          <pc:chgData name="Aimee Decodts (2305169)" userId="S::2305169@student.uwtsd.ac.uk::51ff6fd4-173e-43bb-85ae-138c34dc7eef" providerId="AD" clId="Web-{9535F675-9B57-2377-4E27-15FE50E73233}" dt="2023-12-03T15:42:14.425" v="6"/>
          <pc:sldLayoutMkLst>
            <pc:docMk/>
            <pc:sldMasterMk cId="5509642" sldId="2147483686"/>
            <pc:sldLayoutMk cId="1715832047" sldId="2147483693"/>
          </pc:sldLayoutMkLst>
        </pc:sldLayoutChg>
        <pc:sldLayoutChg chg="add del">
          <pc:chgData name="Aimee Decodts (2305169)" userId="S::2305169@student.uwtsd.ac.uk::51ff6fd4-173e-43bb-85ae-138c34dc7eef" providerId="AD" clId="Web-{9535F675-9B57-2377-4E27-15FE50E73233}" dt="2023-12-03T15:42:14.425" v="6"/>
          <pc:sldLayoutMkLst>
            <pc:docMk/>
            <pc:sldMasterMk cId="5509642" sldId="2147483686"/>
            <pc:sldLayoutMk cId="2088518796" sldId="2147483694"/>
          </pc:sldLayoutMkLst>
        </pc:sldLayoutChg>
        <pc:sldLayoutChg chg="add del">
          <pc:chgData name="Aimee Decodts (2305169)" userId="S::2305169@student.uwtsd.ac.uk::51ff6fd4-173e-43bb-85ae-138c34dc7eef" providerId="AD" clId="Web-{9535F675-9B57-2377-4E27-15FE50E73233}" dt="2023-12-03T15:42:14.425" v="6"/>
          <pc:sldLayoutMkLst>
            <pc:docMk/>
            <pc:sldMasterMk cId="5509642" sldId="2147483686"/>
            <pc:sldLayoutMk cId="838389368" sldId="2147483695"/>
          </pc:sldLayoutMkLst>
        </pc:sldLayoutChg>
        <pc:sldLayoutChg chg="add del">
          <pc:chgData name="Aimee Decodts (2305169)" userId="S::2305169@student.uwtsd.ac.uk::51ff6fd4-173e-43bb-85ae-138c34dc7eef" providerId="AD" clId="Web-{9535F675-9B57-2377-4E27-15FE50E73233}" dt="2023-12-03T15:42:14.425" v="6"/>
          <pc:sldLayoutMkLst>
            <pc:docMk/>
            <pc:sldMasterMk cId="5509642" sldId="2147483686"/>
            <pc:sldLayoutMk cId="3263398196" sldId="2147483696"/>
          </pc:sldLayoutMkLst>
        </pc:sldLayoutChg>
        <pc:sldLayoutChg chg="add del">
          <pc:chgData name="Aimee Decodts (2305169)" userId="S::2305169@student.uwtsd.ac.uk::51ff6fd4-173e-43bb-85ae-138c34dc7eef" providerId="AD" clId="Web-{9535F675-9B57-2377-4E27-15FE50E73233}" dt="2023-12-03T15:42:14.425" v="6"/>
          <pc:sldLayoutMkLst>
            <pc:docMk/>
            <pc:sldMasterMk cId="5509642" sldId="2147483686"/>
            <pc:sldLayoutMk cId="2030924959" sldId="2147483697"/>
          </pc:sldLayoutMkLst>
        </pc:sldLayoutChg>
      </pc:sldMasterChg>
      <pc:sldMasterChg chg="add mod setBg addSldLayout modSldLayout">
        <pc:chgData name="Aimee Decodts (2305169)" userId="S::2305169@student.uwtsd.ac.uk::51ff6fd4-173e-43bb-85ae-138c34dc7eef" providerId="AD" clId="Web-{9535F675-9B57-2377-4E27-15FE50E73233}" dt="2023-12-03T16:25:35.647" v="119"/>
        <pc:sldMasterMkLst>
          <pc:docMk/>
          <pc:sldMasterMk cId="1850942823" sldId="2147483761"/>
        </pc:sldMasterMkLst>
        <pc:sldLayoutChg chg="add mod">
          <pc:chgData name="Aimee Decodts (2305169)" userId="S::2305169@student.uwtsd.ac.uk::51ff6fd4-173e-43bb-85ae-138c34dc7eef" providerId="AD" clId="Web-{9535F675-9B57-2377-4E27-15FE50E73233}" dt="2023-12-03T16:25:35.647" v="119"/>
          <pc:sldLayoutMkLst>
            <pc:docMk/>
            <pc:sldMasterMk cId="1850942823" sldId="2147483761"/>
            <pc:sldLayoutMk cId="1339895330" sldId="2147483750"/>
          </pc:sldLayoutMkLst>
        </pc:sldLayoutChg>
        <pc:sldLayoutChg chg="add mod">
          <pc:chgData name="Aimee Decodts (2305169)" userId="S::2305169@student.uwtsd.ac.uk::51ff6fd4-173e-43bb-85ae-138c34dc7eef" providerId="AD" clId="Web-{9535F675-9B57-2377-4E27-15FE50E73233}" dt="2023-12-03T16:25:35.647" v="119"/>
          <pc:sldLayoutMkLst>
            <pc:docMk/>
            <pc:sldMasterMk cId="1850942823" sldId="2147483761"/>
            <pc:sldLayoutMk cId="2846920583" sldId="2147483751"/>
          </pc:sldLayoutMkLst>
        </pc:sldLayoutChg>
        <pc:sldLayoutChg chg="add mod">
          <pc:chgData name="Aimee Decodts (2305169)" userId="S::2305169@student.uwtsd.ac.uk::51ff6fd4-173e-43bb-85ae-138c34dc7eef" providerId="AD" clId="Web-{9535F675-9B57-2377-4E27-15FE50E73233}" dt="2023-12-03T16:25:35.647" v="119"/>
          <pc:sldLayoutMkLst>
            <pc:docMk/>
            <pc:sldMasterMk cId="1850942823" sldId="2147483761"/>
            <pc:sldLayoutMk cId="327557711" sldId="2147483752"/>
          </pc:sldLayoutMkLst>
        </pc:sldLayoutChg>
        <pc:sldLayoutChg chg="add mod">
          <pc:chgData name="Aimee Decodts (2305169)" userId="S::2305169@student.uwtsd.ac.uk::51ff6fd4-173e-43bb-85ae-138c34dc7eef" providerId="AD" clId="Web-{9535F675-9B57-2377-4E27-15FE50E73233}" dt="2023-12-03T16:25:35.647" v="119"/>
          <pc:sldLayoutMkLst>
            <pc:docMk/>
            <pc:sldMasterMk cId="1850942823" sldId="2147483761"/>
            <pc:sldLayoutMk cId="131085067" sldId="2147483753"/>
          </pc:sldLayoutMkLst>
        </pc:sldLayoutChg>
        <pc:sldLayoutChg chg="add mod">
          <pc:chgData name="Aimee Decodts (2305169)" userId="S::2305169@student.uwtsd.ac.uk::51ff6fd4-173e-43bb-85ae-138c34dc7eef" providerId="AD" clId="Web-{9535F675-9B57-2377-4E27-15FE50E73233}" dt="2023-12-03T16:25:35.647" v="119"/>
          <pc:sldLayoutMkLst>
            <pc:docMk/>
            <pc:sldMasterMk cId="1850942823" sldId="2147483761"/>
            <pc:sldLayoutMk cId="457251005" sldId="2147483754"/>
          </pc:sldLayoutMkLst>
        </pc:sldLayoutChg>
        <pc:sldLayoutChg chg="add mod">
          <pc:chgData name="Aimee Decodts (2305169)" userId="S::2305169@student.uwtsd.ac.uk::51ff6fd4-173e-43bb-85ae-138c34dc7eef" providerId="AD" clId="Web-{9535F675-9B57-2377-4E27-15FE50E73233}" dt="2023-12-03T16:25:35.647" v="119"/>
          <pc:sldLayoutMkLst>
            <pc:docMk/>
            <pc:sldMasterMk cId="1850942823" sldId="2147483761"/>
            <pc:sldLayoutMk cId="3311409870" sldId="2147483755"/>
          </pc:sldLayoutMkLst>
        </pc:sldLayoutChg>
        <pc:sldLayoutChg chg="add mod">
          <pc:chgData name="Aimee Decodts (2305169)" userId="S::2305169@student.uwtsd.ac.uk::51ff6fd4-173e-43bb-85ae-138c34dc7eef" providerId="AD" clId="Web-{9535F675-9B57-2377-4E27-15FE50E73233}" dt="2023-12-03T16:25:35.647" v="119"/>
          <pc:sldLayoutMkLst>
            <pc:docMk/>
            <pc:sldMasterMk cId="1850942823" sldId="2147483761"/>
            <pc:sldLayoutMk cId="3779698147" sldId="2147483756"/>
          </pc:sldLayoutMkLst>
        </pc:sldLayoutChg>
        <pc:sldLayoutChg chg="add mod">
          <pc:chgData name="Aimee Decodts (2305169)" userId="S::2305169@student.uwtsd.ac.uk::51ff6fd4-173e-43bb-85ae-138c34dc7eef" providerId="AD" clId="Web-{9535F675-9B57-2377-4E27-15FE50E73233}" dt="2023-12-03T16:25:35.647" v="119"/>
          <pc:sldLayoutMkLst>
            <pc:docMk/>
            <pc:sldMasterMk cId="1850942823" sldId="2147483761"/>
            <pc:sldLayoutMk cId="1708712551" sldId="2147483757"/>
          </pc:sldLayoutMkLst>
        </pc:sldLayoutChg>
        <pc:sldLayoutChg chg="add mod">
          <pc:chgData name="Aimee Decodts (2305169)" userId="S::2305169@student.uwtsd.ac.uk::51ff6fd4-173e-43bb-85ae-138c34dc7eef" providerId="AD" clId="Web-{9535F675-9B57-2377-4E27-15FE50E73233}" dt="2023-12-03T16:25:35.647" v="119"/>
          <pc:sldLayoutMkLst>
            <pc:docMk/>
            <pc:sldMasterMk cId="1850942823" sldId="2147483761"/>
            <pc:sldLayoutMk cId="2013906338" sldId="2147483758"/>
          </pc:sldLayoutMkLst>
        </pc:sldLayoutChg>
        <pc:sldLayoutChg chg="add mod">
          <pc:chgData name="Aimee Decodts (2305169)" userId="S::2305169@student.uwtsd.ac.uk::51ff6fd4-173e-43bb-85ae-138c34dc7eef" providerId="AD" clId="Web-{9535F675-9B57-2377-4E27-15FE50E73233}" dt="2023-12-03T16:25:35.647" v="119"/>
          <pc:sldLayoutMkLst>
            <pc:docMk/>
            <pc:sldMasterMk cId="1850942823" sldId="2147483761"/>
            <pc:sldLayoutMk cId="1404591207" sldId="2147483759"/>
          </pc:sldLayoutMkLst>
        </pc:sldLayoutChg>
        <pc:sldLayoutChg chg="add mod">
          <pc:chgData name="Aimee Decodts (2305169)" userId="S::2305169@student.uwtsd.ac.uk::51ff6fd4-173e-43bb-85ae-138c34dc7eef" providerId="AD" clId="Web-{9535F675-9B57-2377-4E27-15FE50E73233}" dt="2023-12-03T16:25:35.647" v="119"/>
          <pc:sldLayoutMkLst>
            <pc:docMk/>
            <pc:sldMasterMk cId="1850942823" sldId="2147483761"/>
            <pc:sldLayoutMk cId="1214317423" sldId="2147483760"/>
          </pc:sldLayoutMkLst>
        </pc:sldLayoutChg>
      </pc:sldMasterChg>
    </pc:docChg>
  </pc:docChgLst>
  <pc:docChgLst>
    <pc:chgData name="Aimee Decodts (2305169)" userId="S::2305169@student.uwtsd.ac.uk::51ff6fd4-173e-43bb-85ae-138c34dc7eef" providerId="AD" clId="Web-{63A4F738-130F-4397-86F5-F9B91F26D404}"/>
    <pc:docChg chg="addSld delSld modSld sldOrd">
      <pc:chgData name="Aimee Decodts (2305169)" userId="S::2305169@student.uwtsd.ac.uk::51ff6fd4-173e-43bb-85ae-138c34dc7eef" providerId="AD" clId="Web-{63A4F738-130F-4397-86F5-F9B91F26D404}" dt="2024-02-08T15:07:38.666" v="210" actId="1076"/>
      <pc:docMkLst>
        <pc:docMk/>
      </pc:docMkLst>
      <pc:sldChg chg="addSp delSp modSp modNotes">
        <pc:chgData name="Aimee Decodts (2305169)" userId="S::2305169@student.uwtsd.ac.uk::51ff6fd4-173e-43bb-85ae-138c34dc7eef" providerId="AD" clId="Web-{63A4F738-130F-4397-86F5-F9B91F26D404}" dt="2024-02-08T14:36:20.591" v="126"/>
        <pc:sldMkLst>
          <pc:docMk/>
          <pc:sldMk cId="690816516" sldId="258"/>
        </pc:sldMkLst>
        <pc:spChg chg="mod">
          <ac:chgData name="Aimee Decodts (2305169)" userId="S::2305169@student.uwtsd.ac.uk::51ff6fd4-173e-43bb-85ae-138c34dc7eef" providerId="AD" clId="Web-{63A4F738-130F-4397-86F5-F9B91F26D404}" dt="2024-02-08T14:32:26.523" v="123" actId="1076"/>
          <ac:spMkLst>
            <pc:docMk/>
            <pc:sldMk cId="690816516" sldId="258"/>
            <ac:spMk id="2" creationId="{E01C8DA9-E413-3CDC-23B9-A4CB6DA52545}"/>
          </ac:spMkLst>
        </pc:spChg>
        <pc:spChg chg="add del mod">
          <ac:chgData name="Aimee Decodts (2305169)" userId="S::2305169@student.uwtsd.ac.uk::51ff6fd4-173e-43bb-85ae-138c34dc7eef" providerId="AD" clId="Web-{63A4F738-130F-4397-86F5-F9B91F26D404}" dt="2024-02-08T14:32:03.725" v="119"/>
          <ac:spMkLst>
            <pc:docMk/>
            <pc:sldMk cId="690816516" sldId="258"/>
            <ac:spMk id="3" creationId="{5E333B6B-6A97-CDE5-0908-9234DDAA386C}"/>
          </ac:spMkLst>
        </pc:spChg>
        <pc:spChg chg="mod">
          <ac:chgData name="Aimee Decodts (2305169)" userId="S::2305169@student.uwtsd.ac.uk::51ff6fd4-173e-43bb-85ae-138c34dc7eef" providerId="AD" clId="Web-{63A4F738-130F-4397-86F5-F9B91F26D404}" dt="2024-02-08T14:32:30.132" v="124" actId="1076"/>
          <ac:spMkLst>
            <pc:docMk/>
            <pc:sldMk cId="690816516" sldId="258"/>
            <ac:spMk id="13" creationId="{04C94D4B-2E88-0A95-68EA-01BC1B390F71}"/>
          </ac:spMkLst>
        </pc:spChg>
      </pc:sldChg>
      <pc:sldChg chg="addSp modSp">
        <pc:chgData name="Aimee Decodts (2305169)" userId="S::2305169@student.uwtsd.ac.uk::51ff6fd4-173e-43bb-85ae-138c34dc7eef" providerId="AD" clId="Web-{63A4F738-130F-4397-86F5-F9B91F26D404}" dt="2024-02-08T15:07:38.666" v="210" actId="1076"/>
        <pc:sldMkLst>
          <pc:docMk/>
          <pc:sldMk cId="785443927" sldId="260"/>
        </pc:sldMkLst>
        <pc:spChg chg="add mod">
          <ac:chgData name="Aimee Decodts (2305169)" userId="S::2305169@student.uwtsd.ac.uk::51ff6fd4-173e-43bb-85ae-138c34dc7eef" providerId="AD" clId="Web-{63A4F738-130F-4397-86F5-F9B91F26D404}" dt="2024-02-08T15:07:38.666" v="210" actId="1076"/>
          <ac:spMkLst>
            <pc:docMk/>
            <pc:sldMk cId="785443927" sldId="260"/>
            <ac:spMk id="3" creationId="{F1C48686-C7C5-14E6-D7A0-7750789F2A0B}"/>
          </ac:spMkLst>
        </pc:spChg>
      </pc:sldChg>
      <pc:sldChg chg="modSp">
        <pc:chgData name="Aimee Decodts (2305169)" userId="S::2305169@student.uwtsd.ac.uk::51ff6fd4-173e-43bb-85ae-138c34dc7eef" providerId="AD" clId="Web-{63A4F738-130F-4397-86F5-F9B91F26D404}" dt="2024-02-08T14:53:12.036" v="165" actId="14100"/>
        <pc:sldMkLst>
          <pc:docMk/>
          <pc:sldMk cId="3652587624" sldId="262"/>
        </pc:sldMkLst>
        <pc:spChg chg="mod">
          <ac:chgData name="Aimee Decodts (2305169)" userId="S::2305169@student.uwtsd.ac.uk::51ff6fd4-173e-43bb-85ae-138c34dc7eef" providerId="AD" clId="Web-{63A4F738-130F-4397-86F5-F9B91F26D404}" dt="2024-02-08T14:53:02.943" v="164" actId="1076"/>
          <ac:spMkLst>
            <pc:docMk/>
            <pc:sldMk cId="3652587624" sldId="262"/>
            <ac:spMk id="2" creationId="{A15F3D32-2367-1722-D6A0-72D1C90CF2BF}"/>
          </ac:spMkLst>
        </pc:spChg>
        <pc:spChg chg="mod">
          <ac:chgData name="Aimee Decodts (2305169)" userId="S::2305169@student.uwtsd.ac.uk::51ff6fd4-173e-43bb-85ae-138c34dc7eef" providerId="AD" clId="Web-{63A4F738-130F-4397-86F5-F9B91F26D404}" dt="2024-02-08T14:53:12.036" v="165" actId="14100"/>
          <ac:spMkLst>
            <pc:docMk/>
            <pc:sldMk cId="3652587624" sldId="262"/>
            <ac:spMk id="3" creationId="{CC4F100F-0650-1132-0AA3-A50E0C08FF4A}"/>
          </ac:spMkLst>
        </pc:spChg>
      </pc:sldChg>
      <pc:sldChg chg="modSp new mod ord setBg">
        <pc:chgData name="Aimee Decodts (2305169)" userId="S::2305169@student.uwtsd.ac.uk::51ff6fd4-173e-43bb-85ae-138c34dc7eef" providerId="AD" clId="Web-{63A4F738-130F-4397-86F5-F9B91F26D404}" dt="2024-02-08T14:37:47.312" v="147" actId="20577"/>
        <pc:sldMkLst>
          <pc:docMk/>
          <pc:sldMk cId="2864262828" sldId="263"/>
        </pc:sldMkLst>
        <pc:spChg chg="mod">
          <ac:chgData name="Aimee Decodts (2305169)" userId="S::2305169@student.uwtsd.ac.uk::51ff6fd4-173e-43bb-85ae-138c34dc7eef" providerId="AD" clId="Web-{63A4F738-130F-4397-86F5-F9B91F26D404}" dt="2024-02-08T14:37:47.312" v="147" actId="20577"/>
          <ac:spMkLst>
            <pc:docMk/>
            <pc:sldMk cId="2864262828" sldId="263"/>
            <ac:spMk id="2" creationId="{CD5A9881-BAF3-8FD9-3182-B3486BCA3C28}"/>
          </ac:spMkLst>
        </pc:spChg>
      </pc:sldChg>
      <pc:sldChg chg="new add del">
        <pc:chgData name="Aimee Decodts (2305169)" userId="S::2305169@student.uwtsd.ac.uk::51ff6fd4-173e-43bb-85ae-138c34dc7eef" providerId="AD" clId="Web-{63A4F738-130F-4397-86F5-F9B91F26D404}" dt="2024-02-08T15:03:28.535" v="185"/>
        <pc:sldMkLst>
          <pc:docMk/>
          <pc:sldMk cId="731714081" sldId="26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816ACB-5E3E-4382-897B-3119BBFD7AD8}" type="datetimeFigureOut">
              <a:t>2/17/2024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85C4A9-56CD-42DD-A47E-CC805C483F60}" type="slidenum">
              <a:t>‹#›</a:t>
            </a:fld>
            <a:endParaRPr lang="en-US"/>
          </a:p>
        </p:txBody>
      </p:sp>
    </p:spTree>
    <p:extLst>
      <p:ext uri="{BB962C8B-B14F-4D97-AF65-F5344CB8AC3E}">
        <p14:creationId xmlns:p14="http://schemas.microsoft.com/office/powerpoint/2010/main" val="1274190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Especially</a:t>
            </a:r>
            <a:r>
              <a:rPr lang="en-US" dirty="0"/>
              <a:t> when attempting moves that require an increased range of motion.</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485C4A9-56CD-42DD-A47E-CC805C483F60}" type="slidenum">
              <a:t>2</a:t>
            </a:fld>
            <a:endParaRPr lang="en-US"/>
          </a:p>
        </p:txBody>
      </p:sp>
    </p:spTree>
    <p:extLst>
      <p:ext uri="{BB962C8B-B14F-4D97-AF65-F5344CB8AC3E}">
        <p14:creationId xmlns:p14="http://schemas.microsoft.com/office/powerpoint/2010/main" val="41282419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are many different types of stretching, all equally valuable and necessary to improve flexibility.  I'm going to be discussing 4 types today.</a:t>
            </a:r>
          </a:p>
        </p:txBody>
      </p:sp>
      <p:sp>
        <p:nvSpPr>
          <p:cNvPr id="4" name="Slide Number Placeholder 3"/>
          <p:cNvSpPr>
            <a:spLocks noGrp="1"/>
          </p:cNvSpPr>
          <p:nvPr>
            <p:ph type="sldNum" sz="quarter" idx="5"/>
          </p:nvPr>
        </p:nvSpPr>
        <p:spPr/>
        <p:txBody>
          <a:bodyPr/>
          <a:lstStyle/>
          <a:p>
            <a:fld id="{1485C4A9-56CD-42DD-A47E-CC805C483F60}" type="slidenum">
              <a:rPr lang="en-US"/>
              <a:t>3</a:t>
            </a:fld>
            <a:endParaRPr lang="en-US"/>
          </a:p>
        </p:txBody>
      </p:sp>
    </p:spTree>
    <p:extLst>
      <p:ext uri="{BB962C8B-B14F-4D97-AF65-F5344CB8AC3E}">
        <p14:creationId xmlns:p14="http://schemas.microsoft.com/office/powerpoint/2010/main" val="35863239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Some examples of Dynamic stretches are moving between Downward dog and cobra, walking lunges, cat and cow stretch and moving between a lunge and hamstring stretch.</a:t>
            </a:r>
          </a:p>
        </p:txBody>
      </p:sp>
      <p:sp>
        <p:nvSpPr>
          <p:cNvPr id="4" name="Slide Number Placeholder 3"/>
          <p:cNvSpPr>
            <a:spLocks noGrp="1"/>
          </p:cNvSpPr>
          <p:nvPr>
            <p:ph type="sldNum" sz="quarter" idx="5"/>
          </p:nvPr>
        </p:nvSpPr>
        <p:spPr/>
        <p:txBody>
          <a:bodyPr/>
          <a:lstStyle/>
          <a:p>
            <a:fld id="{1485C4A9-56CD-42DD-A47E-CC805C483F60}" type="slidenum">
              <a:rPr lang="en-US"/>
              <a:t>5</a:t>
            </a:fld>
            <a:endParaRPr lang="en-US"/>
          </a:p>
        </p:txBody>
      </p:sp>
    </p:spTree>
    <p:extLst>
      <p:ext uri="{BB962C8B-B14F-4D97-AF65-F5344CB8AC3E}">
        <p14:creationId xmlns:p14="http://schemas.microsoft.com/office/powerpoint/2010/main" val="836308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is usually repeated 2-3 times</a:t>
            </a:r>
          </a:p>
        </p:txBody>
      </p:sp>
      <p:sp>
        <p:nvSpPr>
          <p:cNvPr id="4" name="Slide Number Placeholder 3"/>
          <p:cNvSpPr>
            <a:spLocks noGrp="1"/>
          </p:cNvSpPr>
          <p:nvPr>
            <p:ph type="sldNum" sz="quarter" idx="5"/>
          </p:nvPr>
        </p:nvSpPr>
        <p:spPr/>
        <p:txBody>
          <a:bodyPr/>
          <a:lstStyle/>
          <a:p>
            <a:fld id="{1485C4A9-56CD-42DD-A47E-CC805C483F60}" type="slidenum">
              <a:rPr lang="en-US"/>
              <a:t>6</a:t>
            </a:fld>
            <a:endParaRPr lang="en-US"/>
          </a:p>
        </p:txBody>
      </p:sp>
    </p:spTree>
    <p:extLst>
      <p:ext uri="{BB962C8B-B14F-4D97-AF65-F5344CB8AC3E}">
        <p14:creationId xmlns:p14="http://schemas.microsoft.com/office/powerpoint/2010/main" val="349424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Shown in this video is an example of one of the most common PNF stretching techniques and a small explanation.</a:t>
            </a:r>
          </a:p>
        </p:txBody>
      </p:sp>
      <p:sp>
        <p:nvSpPr>
          <p:cNvPr id="4" name="Slide Number Placeholder 3"/>
          <p:cNvSpPr>
            <a:spLocks noGrp="1"/>
          </p:cNvSpPr>
          <p:nvPr>
            <p:ph type="sldNum" sz="quarter" idx="5"/>
          </p:nvPr>
        </p:nvSpPr>
        <p:spPr/>
        <p:txBody>
          <a:bodyPr/>
          <a:lstStyle/>
          <a:p>
            <a:fld id="{1485C4A9-56CD-42DD-A47E-CC805C483F60}" type="slidenum">
              <a:rPr lang="en-US"/>
              <a:t>7</a:t>
            </a:fld>
            <a:endParaRPr lang="en-US"/>
          </a:p>
        </p:txBody>
      </p:sp>
    </p:spTree>
    <p:extLst>
      <p:ext uri="{BB962C8B-B14F-4D97-AF65-F5344CB8AC3E}">
        <p14:creationId xmlns:p14="http://schemas.microsoft.com/office/powerpoint/2010/main" val="349130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get the full benefits of static stretching it should be completed towards the end of class, whilst the body is warm.</a:t>
            </a:r>
          </a:p>
        </p:txBody>
      </p:sp>
      <p:sp>
        <p:nvSpPr>
          <p:cNvPr id="4" name="Slide Number Placeholder 3"/>
          <p:cNvSpPr>
            <a:spLocks noGrp="1"/>
          </p:cNvSpPr>
          <p:nvPr>
            <p:ph type="sldNum" sz="quarter" idx="5"/>
          </p:nvPr>
        </p:nvSpPr>
        <p:spPr/>
        <p:txBody>
          <a:bodyPr/>
          <a:lstStyle/>
          <a:p>
            <a:fld id="{1485C4A9-56CD-42DD-A47E-CC805C483F60}" type="slidenum">
              <a:rPr lang="en-US"/>
              <a:t>8</a:t>
            </a:fld>
            <a:endParaRPr lang="en-US"/>
          </a:p>
        </p:txBody>
      </p:sp>
    </p:spTree>
    <p:extLst>
      <p:ext uri="{BB962C8B-B14F-4D97-AF65-F5344CB8AC3E}">
        <p14:creationId xmlns:p14="http://schemas.microsoft.com/office/powerpoint/2010/main" val="198570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Some examples of static stretches are Sitting in any type of splits, pike fold, lunges, bridge or cobra.</a:t>
            </a:r>
          </a:p>
        </p:txBody>
      </p:sp>
      <p:sp>
        <p:nvSpPr>
          <p:cNvPr id="4" name="Slide Number Placeholder 3"/>
          <p:cNvSpPr>
            <a:spLocks noGrp="1"/>
          </p:cNvSpPr>
          <p:nvPr>
            <p:ph type="sldNum" sz="quarter" idx="5"/>
          </p:nvPr>
        </p:nvSpPr>
        <p:spPr/>
        <p:txBody>
          <a:bodyPr/>
          <a:lstStyle/>
          <a:p>
            <a:fld id="{1485C4A9-56CD-42DD-A47E-CC805C483F60}" type="slidenum">
              <a:rPr lang="en-US"/>
              <a:t>9</a:t>
            </a:fld>
            <a:endParaRPr lang="en-US"/>
          </a:p>
        </p:txBody>
      </p:sp>
    </p:spTree>
    <p:extLst>
      <p:ext uri="{BB962C8B-B14F-4D97-AF65-F5344CB8AC3E}">
        <p14:creationId xmlns:p14="http://schemas.microsoft.com/office/powerpoint/2010/main" val="13042612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Mainly focusing on hip mobility.</a:t>
            </a:r>
          </a:p>
        </p:txBody>
      </p:sp>
      <p:sp>
        <p:nvSpPr>
          <p:cNvPr id="4" name="Slide Number Placeholder 3"/>
          <p:cNvSpPr>
            <a:spLocks noGrp="1"/>
          </p:cNvSpPr>
          <p:nvPr>
            <p:ph type="sldNum" sz="quarter" idx="5"/>
          </p:nvPr>
        </p:nvSpPr>
        <p:spPr/>
        <p:txBody>
          <a:bodyPr/>
          <a:lstStyle/>
          <a:p>
            <a:fld id="{1485C4A9-56CD-42DD-A47E-CC805C483F60}" type="slidenum">
              <a:rPr lang="en-US"/>
              <a:t>11</a:t>
            </a:fld>
            <a:endParaRPr lang="en-US"/>
          </a:p>
        </p:txBody>
      </p:sp>
    </p:spTree>
    <p:extLst>
      <p:ext uri="{BB962C8B-B14F-4D97-AF65-F5344CB8AC3E}">
        <p14:creationId xmlns:p14="http://schemas.microsoft.com/office/powerpoint/2010/main" val="11247307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cool down, like a warm up has no defined length, but you should always plan your cool down based on the level, duration, type and intensity of the training previously completed</a:t>
            </a:r>
          </a:p>
        </p:txBody>
      </p:sp>
      <p:sp>
        <p:nvSpPr>
          <p:cNvPr id="4" name="Slide Number Placeholder 3"/>
          <p:cNvSpPr>
            <a:spLocks noGrp="1"/>
          </p:cNvSpPr>
          <p:nvPr>
            <p:ph type="sldNum" sz="quarter" idx="5"/>
          </p:nvPr>
        </p:nvSpPr>
        <p:spPr/>
        <p:txBody>
          <a:bodyPr/>
          <a:lstStyle/>
          <a:p>
            <a:fld id="{1485C4A9-56CD-42DD-A47E-CC805C483F60}" type="slidenum">
              <a:rPr lang="en-US"/>
              <a:t>12</a:t>
            </a:fld>
            <a:endParaRPr lang="en-US"/>
          </a:p>
        </p:txBody>
      </p:sp>
    </p:spTree>
    <p:extLst>
      <p:ext uri="{BB962C8B-B14F-4D97-AF65-F5344CB8AC3E}">
        <p14:creationId xmlns:p14="http://schemas.microsoft.com/office/powerpoint/2010/main" val="31634439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Before class you should always start with a Warm up which could include cardio and core work for example star jumps, burpees, high knees and running or jogging around the room and for core planks, crunches, leg raises and v-sits. Then you should follow with dynamic stretches and or mobility exercises to gently stretch and warm up your joints and muscles. After class once your body is warm you can then move on to static and PNF stretches to work on flexibility and follow up with a cool down to lower your heart rate release tension.</a:t>
            </a:r>
          </a:p>
        </p:txBody>
      </p:sp>
      <p:sp>
        <p:nvSpPr>
          <p:cNvPr id="4" name="Slide Number Placeholder 3"/>
          <p:cNvSpPr>
            <a:spLocks noGrp="1"/>
          </p:cNvSpPr>
          <p:nvPr>
            <p:ph type="sldNum" sz="quarter" idx="5"/>
          </p:nvPr>
        </p:nvSpPr>
        <p:spPr/>
        <p:txBody>
          <a:bodyPr/>
          <a:lstStyle/>
          <a:p>
            <a:fld id="{1485C4A9-56CD-42DD-A47E-CC805C483F60}" type="slidenum">
              <a:rPr lang="en-US"/>
              <a:t>14</a:t>
            </a:fld>
            <a:endParaRPr lang="en-US"/>
          </a:p>
        </p:txBody>
      </p:sp>
    </p:spTree>
    <p:extLst>
      <p:ext uri="{BB962C8B-B14F-4D97-AF65-F5344CB8AC3E}">
        <p14:creationId xmlns:p14="http://schemas.microsoft.com/office/powerpoint/2010/main" val="2014328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1">
              <a:rPr lang="en-US" smtClean="0"/>
              <a:t>2/17/2024</a:t>
            </a:fld>
            <a:endParaRPr lang="en-US"/>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779698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1">
              <a:rPr lang="en-US" smtClean="0"/>
              <a:t>2/17/2024</a:t>
            </a:fld>
            <a:endParaRPr lang="en-US"/>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708712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1">
              <a:rPr lang="en-US" smtClean="0"/>
              <a:t>2/17/2024</a:t>
            </a:fld>
            <a:endParaRPr lang="en-US"/>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0139063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1">
              <a:rPr lang="en-US" smtClean="0"/>
              <a:t>2/17/2024</a:t>
            </a:fld>
            <a:endParaRPr lang="en-US"/>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4045912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dirty="0"/>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1">
              <a:rPr lang="en-US" smtClean="0"/>
              <a:t>2/17/2024</a:t>
            </a:fld>
            <a:endParaRPr lang="en-US"/>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14317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1">
              <a:rPr lang="en-US" smtClean="0"/>
              <a:t>2/17/2024</a:t>
            </a:fld>
            <a:endParaRPr lang="en-US"/>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572510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1">
              <a:rPr lang="en-US" smtClean="0"/>
              <a:t>2/17/2024</a:t>
            </a:fld>
            <a:endParaRPr lang="en-US"/>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339895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1">
              <a:rPr lang="en-US" smtClean="0"/>
              <a:t>2/17/2024</a:t>
            </a:fld>
            <a:endParaRPr lang="en-US"/>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846920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378CDE2-0C1B-D3BE-F399-98D983EF4534}"/>
              </a:ext>
            </a:extLst>
          </p:cNvPr>
          <p:cNvSpPr>
            <a:spLocks noGrp="1"/>
          </p:cNvSpPr>
          <p:nvPr>
            <p:ph type="pic" idx="1"/>
          </p:nvPr>
        </p:nvSpPr>
        <p:spPr>
          <a:xfrm>
            <a:off x="5105400" y="838200"/>
            <a:ext cx="6249988"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1">
              <a:rPr lang="en-US" smtClean="0"/>
              <a:t>2/17/2024</a:t>
            </a:fld>
            <a:endParaRPr lang="en-US"/>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27557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1">
              <a:rPr lang="en-US" smtClean="0"/>
              <a:t>2/17/2024</a:t>
            </a:fld>
            <a:endParaRPr lang="en-US"/>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31085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1">
              <a:rPr lang="en-US" smtClean="0"/>
              <a:t>2/17/2024</a:t>
            </a:fld>
            <a:endParaRPr lang="en-US"/>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311409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1">
              <a:rPr lang="en-US" smtClean="0"/>
              <a:t>2/17/2024</a:t>
            </a:fld>
            <a:endParaRPr lang="en-US" dirty="0"/>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smtClean="0"/>
              <a:t>‹#›</a:t>
            </a:fld>
            <a:endParaRPr lang="en-US" dirty="0"/>
          </a:p>
        </p:txBody>
      </p:sp>
    </p:spTree>
    <p:extLst>
      <p:ext uri="{BB962C8B-B14F-4D97-AF65-F5344CB8AC3E}">
        <p14:creationId xmlns:p14="http://schemas.microsoft.com/office/powerpoint/2010/main" val="1850942823"/>
      </p:ext>
    </p:extLst>
  </p:cSld>
  <p:clrMap bg1="dk1" tx1="lt1" bg2="dk2" tx2="lt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54" r:id="rId6"/>
    <p:sldLayoutId id="2147483750" r:id="rId7"/>
    <p:sldLayoutId id="2147483751" r:id="rId8"/>
    <p:sldLayoutId id="2147483752" r:id="rId9"/>
    <p:sldLayoutId id="2147483753" r:id="rId10"/>
    <p:sldLayoutId id="2147483755"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youtu.be/BJl5uPhWM6U?si=BBk5MMMZY95LPHN2&amp;t=108"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iktok.com/@kiana_ng/video/7215629193906834694"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1.svg"/><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researchgate.net/profile/Farah-Fadzali/publication/343124238_The_Importance_of_Warm_Up_and_Cool_Down_Article/links/5f17a07292851cd5fa3beab2/The-Importance-of-Warm-Up-and-Cool-Down-Article.pdf" TargetMode="External"/><Relationship Id="rId13" Type="http://schemas.openxmlformats.org/officeDocument/2006/relationships/hyperlink" Target="https://www.ncbi.nlm.nih.gov/pmc/articles/PMC3273886/#:~:text=Static%20stretching%20is%20effective%20at,is%20sufficient%20for%20increasing%20flexibility.&amp;text=In%20addition%2C%20no%20increase%20in,after%202%20to%204%20repetitions" TargetMode="External"/><Relationship Id="rId3" Type="http://schemas.openxmlformats.org/officeDocument/2006/relationships/hyperlink" Target="https://lovenotestola.com/why-flexibility-is-important-for-dancers/" TargetMode="External"/><Relationship Id="rId7" Type="http://schemas.openxmlformats.org/officeDocument/2006/relationships/hyperlink" Target="https://www.movedancewear.com/blog/the_importance_of_warming_up_and_cooling_down_in_dance/500/#:~:text=Obviously%20in%20dance%20if%20your,dance%20also%20improves%20your%20performance" TargetMode="External"/><Relationship Id="rId12" Type="http://schemas.openxmlformats.org/officeDocument/2006/relationships/hyperlink" Target="https://www.hss.edu/article_static_dynamic_stretching.asp" TargetMode="External"/><Relationship Id="rId17" Type="http://schemas.openxmlformats.org/officeDocument/2006/relationships/hyperlink" Target="https://www.webmd.com/fitness-exercise/what-is-pnf-stretching" TargetMode="External"/><Relationship Id="rId2" Type="http://schemas.openxmlformats.org/officeDocument/2006/relationships/hyperlink" Target="https://www.alaskadancetheatre.org/post/the-importance-of-stretching#:~:text=Besides%20preventing%20" TargetMode="External"/><Relationship Id="rId16" Type="http://schemas.openxmlformats.org/officeDocument/2006/relationships/hyperlink" Target="https://www.issaonline.com/blog/post/mobility-training-your-new-pre-workout" TargetMode="External"/><Relationship Id="rId1" Type="http://schemas.openxmlformats.org/officeDocument/2006/relationships/slideLayout" Target="../slideLayouts/slideLayout2.xml"/><Relationship Id="rId6" Type="http://schemas.openxmlformats.org/officeDocument/2006/relationships/hyperlink" Target="https://www.gcu.edu/blog/performing-arts-digital-arts/why-dance-warmups-important" TargetMode="External"/><Relationship Id="rId11" Type="http://schemas.openxmlformats.org/officeDocument/2006/relationships/hyperlink" Target="https://stretchcoach.com/articles/dynamic-stretching/" TargetMode="External"/><Relationship Id="rId5" Type="http://schemas.openxmlformats.org/officeDocument/2006/relationships/hyperlink" Target="https://extension.psu.edu/balance-breathing-and-flexibility#:~:text=Taking%20in%20a%20big%20belly,the%20pressure%20within%20the%20core" TargetMode="External"/><Relationship Id="rId15" Type="http://schemas.openxmlformats.org/officeDocument/2006/relationships/hyperlink" Target="https://evofitness.ch/mobility-training/" TargetMode="External"/><Relationship Id="rId10" Type="http://schemas.openxmlformats.org/officeDocument/2006/relationships/hyperlink" Target="https://fitnessista.com/my-favorite-functional-stretches/#:~:text=Functional%20stretching%2C%20also%20known%20as,position%20for%20an%20extended%20period" TargetMode="External"/><Relationship Id="rId4" Type="http://schemas.openxmlformats.org/officeDocument/2006/relationships/hyperlink" Target="https://www.flxme.ca/blog/2020/9/15/relationship-between-stretching-and-breathing#:~:text=The%20blood%20flow%20helps%20to,into%20and%20hold%20the%20stretch" TargetMode="External"/><Relationship Id="rId9" Type="http://schemas.openxmlformats.org/officeDocument/2006/relationships/hyperlink" Target="https://www.medicalnewstoday.com/articles/dynamic-stretching#summary" TargetMode="External"/><Relationship Id="rId14" Type="http://schemas.openxmlformats.org/officeDocument/2006/relationships/hyperlink" Target="https://www.physio-pedia.com/Impact_of_Static_Stretching_on_Performance"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75C6F-9A4F-ADD2-B055-F2221A5C1602}"/>
              </a:ext>
            </a:extLst>
          </p:cNvPr>
          <p:cNvSpPr>
            <a:spLocks noGrp="1"/>
          </p:cNvSpPr>
          <p:nvPr>
            <p:ph type="ctrTitle"/>
          </p:nvPr>
        </p:nvSpPr>
        <p:spPr>
          <a:xfrm>
            <a:off x="318748" y="4330384"/>
            <a:ext cx="11675374" cy="1563948"/>
          </a:xfrm>
        </p:spPr>
        <p:txBody>
          <a:bodyPr anchor="b">
            <a:normAutofit/>
          </a:bodyPr>
          <a:lstStyle/>
          <a:p>
            <a:pPr algn="ctr"/>
            <a:r>
              <a:rPr lang="en-US" sz="4800" dirty="0">
                <a:solidFill>
                  <a:schemeClr val="accent3">
                    <a:lumMod val="75000"/>
                  </a:schemeClr>
                </a:solidFill>
              </a:rPr>
              <a:t>Stretching</a:t>
            </a:r>
            <a:endParaRPr lang="en-US" dirty="0">
              <a:solidFill>
                <a:schemeClr val="accent3">
                  <a:lumMod val="75000"/>
                </a:schemeClr>
              </a:solidFill>
            </a:endParaRPr>
          </a:p>
        </p:txBody>
      </p:sp>
      <p:sp>
        <p:nvSpPr>
          <p:cNvPr id="88" name="Subtitle 2">
            <a:extLst>
              <a:ext uri="{FF2B5EF4-FFF2-40B4-BE49-F238E27FC236}">
                <a16:creationId xmlns:a16="http://schemas.microsoft.com/office/drawing/2014/main" id="{04C94D4B-2E88-0A95-68EA-01BC1B390F71}"/>
              </a:ext>
            </a:extLst>
          </p:cNvPr>
          <p:cNvSpPr>
            <a:spLocks noGrp="1"/>
          </p:cNvSpPr>
          <p:nvPr>
            <p:ph type="subTitle" idx="1"/>
          </p:nvPr>
        </p:nvSpPr>
        <p:spPr>
          <a:xfrm>
            <a:off x="321219" y="5897930"/>
            <a:ext cx="11601017" cy="525426"/>
          </a:xfrm>
        </p:spPr>
        <p:txBody>
          <a:bodyPr anchor="t"/>
          <a:lstStyle/>
          <a:p>
            <a:pPr algn="ctr"/>
            <a:r>
              <a:rPr lang="en-US" dirty="0">
                <a:solidFill>
                  <a:schemeClr val="accent3">
                    <a:lumMod val="75000"/>
                  </a:schemeClr>
                </a:solidFill>
              </a:rPr>
              <a:t>By Aimee </a:t>
            </a:r>
            <a:r>
              <a:rPr lang="en-US" err="1">
                <a:solidFill>
                  <a:schemeClr val="accent3">
                    <a:lumMod val="75000"/>
                  </a:schemeClr>
                </a:solidFill>
              </a:rPr>
              <a:t>Decodts</a:t>
            </a:r>
            <a:endParaRPr lang="en-US">
              <a:solidFill>
                <a:schemeClr val="accent3">
                  <a:lumMod val="75000"/>
                </a:schemeClr>
              </a:solidFill>
            </a:endParaRPr>
          </a:p>
        </p:txBody>
      </p:sp>
      <p:pic>
        <p:nvPicPr>
          <p:cNvPr id="15" name="Picture 14" descr="Elegant dancer Free Stock Photos, Images, and Pictures of Elegant dancer">
            <a:extLst>
              <a:ext uri="{FF2B5EF4-FFF2-40B4-BE49-F238E27FC236}">
                <a16:creationId xmlns:a16="http://schemas.microsoft.com/office/drawing/2014/main" id="{6A13E3BC-2560-83BD-DD81-BCBE0E01D591}"/>
              </a:ext>
            </a:extLst>
          </p:cNvPr>
          <p:cNvPicPr>
            <a:picLocks noChangeAspect="1"/>
          </p:cNvPicPr>
          <p:nvPr/>
        </p:nvPicPr>
        <p:blipFill rotWithShape="1">
          <a:blip r:embed="rId2"/>
          <a:srcRect l="16978" r="6539" b="2"/>
          <a:stretch/>
        </p:blipFill>
        <p:spPr>
          <a:xfrm>
            <a:off x="20" y="-2"/>
            <a:ext cx="3043495" cy="4723124"/>
          </a:xfrm>
          <a:custGeom>
            <a:avLst/>
            <a:gdLst/>
            <a:ahLst/>
            <a:cxnLst/>
            <a:rect l="l" t="t" r="r" b="b"/>
            <a:pathLst>
              <a:path w="3043515" h="4723124">
                <a:moveTo>
                  <a:pt x="0" y="0"/>
                </a:moveTo>
                <a:lnTo>
                  <a:pt x="3043515" y="0"/>
                </a:lnTo>
                <a:lnTo>
                  <a:pt x="3043515" y="4069671"/>
                </a:lnTo>
                <a:lnTo>
                  <a:pt x="653453" y="4069671"/>
                </a:lnTo>
                <a:cubicBezTo>
                  <a:pt x="292561" y="4069671"/>
                  <a:pt x="0" y="4362232"/>
                  <a:pt x="0" y="4723124"/>
                </a:cubicBezTo>
                <a:close/>
              </a:path>
            </a:pathLst>
          </a:custGeom>
          <a:noFill/>
        </p:spPr>
      </p:pic>
      <p:pic>
        <p:nvPicPr>
          <p:cNvPr id="7" name="Picture 6" descr="Dance Photography Shrewsbury - Bill Leighton Studio 2023">
            <a:extLst>
              <a:ext uri="{FF2B5EF4-FFF2-40B4-BE49-F238E27FC236}">
                <a16:creationId xmlns:a16="http://schemas.microsoft.com/office/drawing/2014/main" id="{3F86855C-4A0A-835D-21AC-64F41F0C9374}"/>
              </a:ext>
            </a:extLst>
          </p:cNvPr>
          <p:cNvPicPr>
            <a:picLocks noChangeAspect="1"/>
          </p:cNvPicPr>
          <p:nvPr/>
        </p:nvPicPr>
        <p:blipFill rotWithShape="1">
          <a:blip r:embed="rId3"/>
          <a:srcRect l="4318" r="1905" b="5"/>
          <a:stretch/>
        </p:blipFill>
        <p:spPr>
          <a:xfrm>
            <a:off x="3043515" y="1"/>
            <a:ext cx="3052485" cy="4068614"/>
          </a:xfrm>
          <a:prstGeom prst="rect">
            <a:avLst/>
          </a:prstGeom>
          <a:noFill/>
        </p:spPr>
      </p:pic>
      <p:sp>
        <p:nvSpPr>
          <p:cNvPr id="55" name="Date Placeholder 11">
            <a:extLst>
              <a:ext uri="{FF2B5EF4-FFF2-40B4-BE49-F238E27FC236}">
                <a16:creationId xmlns:a16="http://schemas.microsoft.com/office/drawing/2014/main" id="{FBB1A884-4584-AB3B-0611-1258455B29F9}"/>
              </a:ext>
            </a:extLst>
          </p:cNvPr>
          <p:cNvSpPr>
            <a:spLocks noGrp="1"/>
          </p:cNvSpPr>
          <p:nvPr>
            <p:ph type="dt" sz="half" idx="10"/>
          </p:nvPr>
        </p:nvSpPr>
        <p:spPr>
          <a:xfrm>
            <a:off x="340137" y="63202"/>
            <a:ext cx="2743200" cy="318221"/>
          </a:xfrm>
        </p:spPr>
        <p:txBody>
          <a:bodyPr>
            <a:normAutofit/>
          </a:bodyPr>
          <a:lstStyle/>
          <a:p>
            <a:pPr>
              <a:spcAft>
                <a:spcPts val="600"/>
              </a:spcAft>
            </a:pPr>
            <a:fld id="{5AAA1171-3E03-403E-9B35-042C2CC987D5}" type="datetime1">
              <a:rPr lang="en-US">
                <a:solidFill>
                  <a:srgbClr val="FFFFFF"/>
                </a:solidFill>
              </a:rPr>
              <a:pPr>
                <a:spcAft>
                  <a:spcPts val="600"/>
                </a:spcAft>
              </a:pPr>
              <a:t>2/17/2024</a:t>
            </a:fld>
            <a:endParaRPr lang="en-US">
              <a:solidFill>
                <a:srgbClr val="FFFFFF"/>
              </a:solidFill>
            </a:endParaRPr>
          </a:p>
        </p:txBody>
      </p:sp>
      <p:pic>
        <p:nvPicPr>
          <p:cNvPr id="6" name="Picture 5" descr="Outstanding ballet photography | Ballet News">
            <a:extLst>
              <a:ext uri="{FF2B5EF4-FFF2-40B4-BE49-F238E27FC236}">
                <a16:creationId xmlns:a16="http://schemas.microsoft.com/office/drawing/2014/main" id="{46B91035-77D3-862A-2025-EB380F388EFB}"/>
              </a:ext>
            </a:extLst>
          </p:cNvPr>
          <p:cNvPicPr>
            <a:picLocks noChangeAspect="1"/>
          </p:cNvPicPr>
          <p:nvPr/>
        </p:nvPicPr>
        <p:blipFill rotWithShape="1">
          <a:blip r:embed="rId4"/>
          <a:srcRect r="3" b="620"/>
          <a:stretch/>
        </p:blipFill>
        <p:spPr>
          <a:xfrm>
            <a:off x="6092437" y="2"/>
            <a:ext cx="3156687" cy="4068615"/>
          </a:xfrm>
          <a:prstGeom prst="rect">
            <a:avLst/>
          </a:prstGeom>
          <a:noFill/>
        </p:spPr>
      </p:pic>
      <p:pic>
        <p:nvPicPr>
          <p:cNvPr id="13" name="Picture 12" descr="Hazelbiz Performers Academy | Doncaster">
            <a:extLst>
              <a:ext uri="{FF2B5EF4-FFF2-40B4-BE49-F238E27FC236}">
                <a16:creationId xmlns:a16="http://schemas.microsoft.com/office/drawing/2014/main" id="{C5EBD110-0023-0D4A-2A6C-8FCE70739BFD}"/>
              </a:ext>
            </a:extLst>
          </p:cNvPr>
          <p:cNvPicPr>
            <a:picLocks noChangeAspect="1"/>
          </p:cNvPicPr>
          <p:nvPr/>
        </p:nvPicPr>
        <p:blipFill rotWithShape="1">
          <a:blip r:embed="rId5"/>
          <a:srcRect l="1501" r="1665"/>
          <a:stretch/>
        </p:blipFill>
        <p:spPr>
          <a:xfrm>
            <a:off x="9148484" y="10"/>
            <a:ext cx="3043515" cy="4723103"/>
          </a:xfrm>
          <a:custGeom>
            <a:avLst/>
            <a:gdLst/>
            <a:ahLst/>
            <a:cxnLst/>
            <a:rect l="l" t="t" r="r" b="b"/>
            <a:pathLst>
              <a:path w="3043515" h="4723113">
                <a:moveTo>
                  <a:pt x="0" y="0"/>
                </a:moveTo>
                <a:lnTo>
                  <a:pt x="3043515" y="0"/>
                </a:lnTo>
                <a:lnTo>
                  <a:pt x="3043515" y="4723113"/>
                </a:lnTo>
                <a:lnTo>
                  <a:pt x="3030240" y="4591431"/>
                </a:lnTo>
                <a:cubicBezTo>
                  <a:pt x="2969308" y="4293663"/>
                  <a:pt x="2705844" y="4069671"/>
                  <a:pt x="2390063" y="4069671"/>
                </a:cubicBezTo>
                <a:lnTo>
                  <a:pt x="0" y="4069671"/>
                </a:lnTo>
                <a:close/>
              </a:path>
            </a:pathLst>
          </a:custGeom>
          <a:noFill/>
        </p:spPr>
      </p:pic>
    </p:spTree>
    <p:extLst>
      <p:ext uri="{BB962C8B-B14F-4D97-AF65-F5344CB8AC3E}">
        <p14:creationId xmlns:p14="http://schemas.microsoft.com/office/powerpoint/2010/main" val="2535288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78D4A1EC-52DA-F5CB-BB9D-98FC56F2F354}"/>
              </a:ext>
            </a:extLst>
          </p:cNvPr>
          <p:cNvSpPr>
            <a:spLocks noGrp="1"/>
          </p:cNvSpPr>
          <p:nvPr>
            <p:ph type="title"/>
          </p:nvPr>
        </p:nvSpPr>
        <p:spPr>
          <a:xfrm>
            <a:off x="337141" y="753034"/>
            <a:ext cx="5248301" cy="1799665"/>
          </a:xfrm>
        </p:spPr>
        <p:txBody>
          <a:bodyPr anchor="t">
            <a:normAutofit/>
          </a:bodyPr>
          <a:lstStyle/>
          <a:p>
            <a:r>
              <a:rPr lang="en-US" dirty="0">
                <a:solidFill>
                  <a:schemeClr val="bg1"/>
                </a:solidFill>
              </a:rPr>
              <a:t>Why stretching is so important</a:t>
            </a:r>
          </a:p>
        </p:txBody>
      </p:sp>
      <p:sp>
        <p:nvSpPr>
          <p:cNvPr id="4" name="Date Placeholder 3">
            <a:extLst>
              <a:ext uri="{FF2B5EF4-FFF2-40B4-BE49-F238E27FC236}">
                <a16:creationId xmlns:a16="http://schemas.microsoft.com/office/drawing/2014/main" id="{7F518730-5669-E5F8-DF58-CDE26CDD3CC7}"/>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smtClean="0"/>
              <a:pPr>
                <a:spcAft>
                  <a:spcPts val="600"/>
                </a:spcAft>
              </a:pPr>
              <a:t>2/17/2024</a:t>
            </a:fld>
            <a:endParaRPr lang="en-US"/>
          </a:p>
        </p:txBody>
      </p:sp>
      <p:sp>
        <p:nvSpPr>
          <p:cNvPr id="14" name="Content Placeholder 2">
            <a:extLst>
              <a:ext uri="{FF2B5EF4-FFF2-40B4-BE49-F238E27FC236}">
                <a16:creationId xmlns:a16="http://schemas.microsoft.com/office/drawing/2014/main" id="{78469A58-7580-1D9F-14EB-6F9CD55D5352}"/>
              </a:ext>
            </a:extLst>
          </p:cNvPr>
          <p:cNvSpPr>
            <a:spLocks noGrp="1"/>
          </p:cNvSpPr>
          <p:nvPr>
            <p:ph idx="1"/>
          </p:nvPr>
        </p:nvSpPr>
        <p:spPr>
          <a:xfrm>
            <a:off x="340619" y="2331093"/>
            <a:ext cx="5751507" cy="4182050"/>
          </a:xfrm>
        </p:spPr>
        <p:txBody>
          <a:bodyPr anchor="b">
            <a:noAutofit/>
          </a:bodyPr>
          <a:lstStyle/>
          <a:p>
            <a:pPr marL="0" indent="0">
              <a:buNone/>
            </a:pPr>
            <a:r>
              <a:rPr lang="en-US" sz="2600" dirty="0">
                <a:solidFill>
                  <a:schemeClr val="bg1"/>
                </a:solidFill>
                <a:ea typeface="+mn-lt"/>
                <a:cs typeface="+mn-lt"/>
              </a:rPr>
              <a:t>stretching is a crucial part of training for a dancer as stretching can help improve posture and find correct alignment and improves flexibility which helps prevent injuries, as a dancer who lacks flexibility is more at risk for injuries such as sprains, muscle strains, and torn ligaments.</a:t>
            </a:r>
            <a:endParaRPr lang="en-US" sz="2600" dirty="0">
              <a:solidFill>
                <a:schemeClr val="bg1"/>
              </a:solidFill>
            </a:endParaRPr>
          </a:p>
        </p:txBody>
      </p:sp>
      <p:pic>
        <p:nvPicPr>
          <p:cNvPr id="7" name="Content Placeholder 6" descr="Dance Advice | Stretching versus Over-Stretching — A Dancer's Life">
            <a:extLst>
              <a:ext uri="{FF2B5EF4-FFF2-40B4-BE49-F238E27FC236}">
                <a16:creationId xmlns:a16="http://schemas.microsoft.com/office/drawing/2014/main" id="{0C87805D-D28B-E88D-15C0-71E702334641}"/>
              </a:ext>
            </a:extLst>
          </p:cNvPr>
          <p:cNvPicPr>
            <a:picLocks noGrp="1" noChangeAspect="1"/>
          </p:cNvPicPr>
          <p:nvPr>
            <p:ph idx="1"/>
          </p:nvPr>
        </p:nvPicPr>
        <p:blipFill>
          <a:blip r:embed="rId3"/>
          <a:stretch>
            <a:fillRect/>
          </a:stretch>
        </p:blipFill>
        <p:spPr>
          <a:xfrm>
            <a:off x="6095506" y="1817356"/>
            <a:ext cx="5467230" cy="3209431"/>
          </a:xfrm>
          <a:noFill/>
        </p:spPr>
      </p:pic>
    </p:spTree>
    <p:extLst>
      <p:ext uri="{BB962C8B-B14F-4D97-AF65-F5344CB8AC3E}">
        <p14:creationId xmlns:p14="http://schemas.microsoft.com/office/powerpoint/2010/main" val="1844462096"/>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 name="Group 29">
            <a:extLst>
              <a:ext uri="{FF2B5EF4-FFF2-40B4-BE49-F238E27FC236}">
                <a16:creationId xmlns:a16="http://schemas.microsoft.com/office/drawing/2014/main" id="{89DD98ED-7884-B62D-17AE-48AF49A197A5}"/>
              </a:ext>
            </a:extLst>
          </p:cNvPr>
          <p:cNvGrpSpPr/>
          <p:nvPr/>
        </p:nvGrpSpPr>
        <p:grpSpPr>
          <a:xfrm>
            <a:off x="8100079" y="-13751"/>
            <a:ext cx="4888301" cy="5765318"/>
            <a:chOff x="8100079" y="-13751"/>
            <a:chExt cx="4888301" cy="5765318"/>
          </a:xfrm>
        </p:grpSpPr>
        <p:grpSp>
          <p:nvGrpSpPr>
            <p:cNvPr id="29" name="Group 28">
              <a:extLst>
                <a:ext uri="{FF2B5EF4-FFF2-40B4-BE49-F238E27FC236}">
                  <a16:creationId xmlns:a16="http://schemas.microsoft.com/office/drawing/2014/main" id="{A9EB16FE-4776-70EC-56F1-DAC7E4B8DF1A}"/>
                </a:ext>
              </a:extLst>
            </p:cNvPr>
            <p:cNvGrpSpPr/>
            <p:nvPr/>
          </p:nvGrpSpPr>
          <p:grpSpPr>
            <a:xfrm>
              <a:off x="8100079" y="-13751"/>
              <a:ext cx="4097546" cy="1164565"/>
              <a:chOff x="8100079" y="-13751"/>
              <a:chExt cx="4097546" cy="1164565"/>
            </a:xfrm>
          </p:grpSpPr>
          <p:sp>
            <p:nvSpPr>
              <p:cNvPr id="12" name="Hexagon 11">
                <a:extLst>
                  <a:ext uri="{FF2B5EF4-FFF2-40B4-BE49-F238E27FC236}">
                    <a16:creationId xmlns:a16="http://schemas.microsoft.com/office/drawing/2014/main" id="{8CC4A416-A6FA-1A22-8C3F-A8C935D8A8D7}"/>
                  </a:ext>
                </a:extLst>
              </p:cNvPr>
              <p:cNvSpPr/>
              <p:nvPr/>
            </p:nvSpPr>
            <p:spPr>
              <a:xfrm>
                <a:off x="9465928" y="626"/>
                <a:ext cx="1365848" cy="1150187"/>
              </a:xfrm>
              <a:prstGeom prst="hexagon">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Hexagon 14">
                <a:extLst>
                  <a:ext uri="{FF2B5EF4-FFF2-40B4-BE49-F238E27FC236}">
                    <a16:creationId xmlns:a16="http://schemas.microsoft.com/office/drawing/2014/main" id="{C0CB2FEC-7F2C-9ABD-9546-9EE9B1A82809}"/>
                  </a:ext>
                </a:extLst>
              </p:cNvPr>
              <p:cNvSpPr/>
              <p:nvPr/>
            </p:nvSpPr>
            <p:spPr>
              <a:xfrm>
                <a:off x="10831777" y="627"/>
                <a:ext cx="1365848" cy="1150187"/>
              </a:xfrm>
              <a:prstGeom prst="hexagon">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Hexagon 16">
                <a:extLst>
                  <a:ext uri="{FF2B5EF4-FFF2-40B4-BE49-F238E27FC236}">
                    <a16:creationId xmlns:a16="http://schemas.microsoft.com/office/drawing/2014/main" id="{E7EACE46-CB42-0F88-7779-C5F1E3465E24}"/>
                  </a:ext>
                </a:extLst>
              </p:cNvPr>
              <p:cNvSpPr/>
              <p:nvPr/>
            </p:nvSpPr>
            <p:spPr>
              <a:xfrm>
                <a:off x="8100079" y="-13751"/>
                <a:ext cx="1365848" cy="1150187"/>
              </a:xfrm>
              <a:prstGeom prst="hexagon">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Hexagon 13">
              <a:extLst>
                <a:ext uri="{FF2B5EF4-FFF2-40B4-BE49-F238E27FC236}">
                  <a16:creationId xmlns:a16="http://schemas.microsoft.com/office/drawing/2014/main" id="{A7BC72F6-4012-EB1B-B7DF-C574C185E935}"/>
                </a:ext>
              </a:extLst>
            </p:cNvPr>
            <p:cNvSpPr/>
            <p:nvPr/>
          </p:nvSpPr>
          <p:spPr>
            <a:xfrm>
              <a:off x="10256682" y="1150814"/>
              <a:ext cx="1365848" cy="1150187"/>
            </a:xfrm>
            <a:prstGeom prst="hexagon">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Hexagon 15">
              <a:extLst>
                <a:ext uri="{FF2B5EF4-FFF2-40B4-BE49-F238E27FC236}">
                  <a16:creationId xmlns:a16="http://schemas.microsoft.com/office/drawing/2014/main" id="{095CFDC6-B384-DE28-169B-1729985682A2}"/>
                </a:ext>
              </a:extLst>
            </p:cNvPr>
            <p:cNvSpPr/>
            <p:nvPr/>
          </p:nvSpPr>
          <p:spPr>
            <a:xfrm>
              <a:off x="8890833" y="1150814"/>
              <a:ext cx="1365848" cy="1150187"/>
            </a:xfrm>
            <a:prstGeom prst="hexagon">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Hexagon 18">
              <a:extLst>
                <a:ext uri="{FF2B5EF4-FFF2-40B4-BE49-F238E27FC236}">
                  <a16:creationId xmlns:a16="http://schemas.microsoft.com/office/drawing/2014/main" id="{3DFC815B-6E99-A04E-1527-4EFE62B50278}"/>
                </a:ext>
              </a:extLst>
            </p:cNvPr>
            <p:cNvSpPr/>
            <p:nvPr/>
          </p:nvSpPr>
          <p:spPr>
            <a:xfrm>
              <a:off x="10946795" y="2301003"/>
              <a:ext cx="1365848" cy="1150187"/>
            </a:xfrm>
            <a:prstGeom prst="hexagon">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96094B4D-CE4E-0A1D-2E53-4CCCFD2B2AE4}"/>
                </a:ext>
              </a:extLst>
            </p:cNvPr>
            <p:cNvSpPr/>
            <p:nvPr/>
          </p:nvSpPr>
          <p:spPr>
            <a:xfrm>
              <a:off x="9566569" y="2301003"/>
              <a:ext cx="1365848" cy="1150187"/>
            </a:xfrm>
            <a:prstGeom prst="hexagon">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DA2816B8-9DCA-4AD7-D7A5-62DC2E2C0202}"/>
                </a:ext>
              </a:extLst>
            </p:cNvPr>
            <p:cNvSpPr/>
            <p:nvPr/>
          </p:nvSpPr>
          <p:spPr>
            <a:xfrm>
              <a:off x="10256682" y="3451192"/>
              <a:ext cx="1365848" cy="1150187"/>
            </a:xfrm>
            <a:prstGeom prst="hexagon">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70732424-2BEB-49C9-B68B-AD36086B1CBD}"/>
                </a:ext>
              </a:extLst>
            </p:cNvPr>
            <p:cNvSpPr/>
            <p:nvPr/>
          </p:nvSpPr>
          <p:spPr>
            <a:xfrm>
              <a:off x="11622531" y="3451191"/>
              <a:ext cx="1365848" cy="1150187"/>
            </a:xfrm>
            <a:prstGeom prst="hexagon">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Hexagon 22">
              <a:extLst>
                <a:ext uri="{FF2B5EF4-FFF2-40B4-BE49-F238E27FC236}">
                  <a16:creationId xmlns:a16="http://schemas.microsoft.com/office/drawing/2014/main" id="{C001F233-9345-E295-7BFE-14AD0C97E888}"/>
                </a:ext>
              </a:extLst>
            </p:cNvPr>
            <p:cNvSpPr/>
            <p:nvPr/>
          </p:nvSpPr>
          <p:spPr>
            <a:xfrm>
              <a:off x="11622532" y="1136437"/>
              <a:ext cx="1365848" cy="1150187"/>
            </a:xfrm>
            <a:prstGeom prst="hexagon">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Hexagon 23">
              <a:extLst>
                <a:ext uri="{FF2B5EF4-FFF2-40B4-BE49-F238E27FC236}">
                  <a16:creationId xmlns:a16="http://schemas.microsoft.com/office/drawing/2014/main" id="{F413720E-B722-4B0E-63E7-9AEA0448084E}"/>
                </a:ext>
              </a:extLst>
            </p:cNvPr>
            <p:cNvSpPr/>
            <p:nvPr/>
          </p:nvSpPr>
          <p:spPr>
            <a:xfrm>
              <a:off x="11033059" y="4601380"/>
              <a:ext cx="1365848" cy="1150187"/>
            </a:xfrm>
            <a:prstGeom prst="hexagon">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01C8DA9-E413-3CDC-23B9-A4CB6DA52545}"/>
              </a:ext>
            </a:extLst>
          </p:cNvPr>
          <p:cNvSpPr>
            <a:spLocks noGrp="1"/>
          </p:cNvSpPr>
          <p:nvPr>
            <p:ph type="ctrTitle"/>
          </p:nvPr>
        </p:nvSpPr>
        <p:spPr>
          <a:xfrm>
            <a:off x="373552" y="748298"/>
            <a:ext cx="5046016" cy="782172"/>
          </a:xfrm>
        </p:spPr>
        <p:txBody>
          <a:bodyPr anchor="t">
            <a:normAutofit/>
          </a:bodyPr>
          <a:lstStyle/>
          <a:p>
            <a:r>
              <a:rPr lang="en-US" sz="4000" dirty="0">
                <a:solidFill>
                  <a:schemeClr val="accent3">
                    <a:lumMod val="75000"/>
                  </a:schemeClr>
                </a:solidFill>
              </a:rPr>
              <a:t>Types of stretching</a:t>
            </a:r>
          </a:p>
        </p:txBody>
      </p:sp>
      <p:sp>
        <p:nvSpPr>
          <p:cNvPr id="13" name="Subtitle 2">
            <a:extLst>
              <a:ext uri="{FF2B5EF4-FFF2-40B4-BE49-F238E27FC236}">
                <a16:creationId xmlns:a16="http://schemas.microsoft.com/office/drawing/2014/main" id="{04C94D4B-2E88-0A95-68EA-01BC1B390F71}"/>
              </a:ext>
            </a:extLst>
          </p:cNvPr>
          <p:cNvSpPr>
            <a:spLocks noGrp="1"/>
          </p:cNvSpPr>
          <p:nvPr>
            <p:ph type="subTitle" idx="1"/>
          </p:nvPr>
        </p:nvSpPr>
        <p:spPr>
          <a:xfrm>
            <a:off x="380214" y="1880857"/>
            <a:ext cx="8007614" cy="3865773"/>
          </a:xfrm>
        </p:spPr>
        <p:txBody>
          <a:bodyPr anchor="b">
            <a:normAutofit/>
          </a:bodyPr>
          <a:lstStyle/>
          <a:p>
            <a:pPr marL="342900" indent="-342900">
              <a:buFont typeface="Wingdings" panose="020B0604020202020204" pitchFamily="34" charset="0"/>
              <a:buChar char="v"/>
            </a:pPr>
            <a:r>
              <a:rPr lang="en-US" sz="3600" dirty="0">
                <a:solidFill>
                  <a:schemeClr val="accent3">
                    <a:lumMod val="75000"/>
                  </a:schemeClr>
                </a:solidFill>
              </a:rPr>
              <a:t>Dynamic</a:t>
            </a:r>
          </a:p>
          <a:p>
            <a:pPr marL="342900" indent="-342900">
              <a:buFont typeface="Wingdings" panose="020B0604020202020204" pitchFamily="34" charset="0"/>
              <a:buChar char="v"/>
            </a:pPr>
            <a:r>
              <a:rPr lang="en-US" sz="3600" dirty="0">
                <a:solidFill>
                  <a:schemeClr val="accent3">
                    <a:lumMod val="75000"/>
                  </a:schemeClr>
                </a:solidFill>
              </a:rPr>
              <a:t>PNF </a:t>
            </a:r>
          </a:p>
          <a:p>
            <a:pPr marL="342900" indent="-342900">
              <a:buFont typeface="Wingdings" panose="020B0604020202020204" pitchFamily="34" charset="0"/>
              <a:buChar char="v"/>
            </a:pPr>
            <a:r>
              <a:rPr lang="en-US" sz="3600" dirty="0">
                <a:solidFill>
                  <a:schemeClr val="accent3">
                    <a:lumMod val="75000"/>
                  </a:schemeClr>
                </a:solidFill>
              </a:rPr>
              <a:t>Static</a:t>
            </a:r>
          </a:p>
          <a:p>
            <a:pPr marL="342900" indent="-342900">
              <a:buFont typeface="Wingdings" panose="020B0604020202020204" pitchFamily="34" charset="0"/>
              <a:buChar char="v"/>
            </a:pPr>
            <a:r>
              <a:rPr lang="en-US" sz="3600" dirty="0">
                <a:solidFill>
                  <a:schemeClr val="accent3">
                    <a:lumMod val="75000"/>
                  </a:schemeClr>
                </a:solidFill>
              </a:rPr>
              <a:t>Mobility exercises and stretches</a:t>
            </a:r>
          </a:p>
        </p:txBody>
      </p:sp>
      <p:sp>
        <p:nvSpPr>
          <p:cNvPr id="4" name="Date Placeholder 3">
            <a:extLst>
              <a:ext uri="{FF2B5EF4-FFF2-40B4-BE49-F238E27FC236}">
                <a16:creationId xmlns:a16="http://schemas.microsoft.com/office/drawing/2014/main" id="{6D6A4A63-6DB4-016C-005F-01FC3FA59ED7}"/>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smtClean="0"/>
              <a:pPr>
                <a:spcAft>
                  <a:spcPts val="600"/>
                </a:spcAft>
              </a:pPr>
              <a:t>2/17/2024</a:t>
            </a:fld>
            <a:endParaRPr lang="en-US"/>
          </a:p>
        </p:txBody>
      </p:sp>
      <p:sp>
        <p:nvSpPr>
          <p:cNvPr id="25" name="Hexagon 24">
            <a:extLst>
              <a:ext uri="{FF2B5EF4-FFF2-40B4-BE49-F238E27FC236}">
                <a16:creationId xmlns:a16="http://schemas.microsoft.com/office/drawing/2014/main" id="{549D232C-9E82-88D7-E43D-4B1D976083F5}"/>
              </a:ext>
            </a:extLst>
          </p:cNvPr>
          <p:cNvSpPr>
            <a:spLocks noChangeAspect="1"/>
          </p:cNvSpPr>
          <p:nvPr/>
        </p:nvSpPr>
        <p:spPr>
          <a:xfrm>
            <a:off x="11708795" y="5751569"/>
            <a:ext cx="1365848" cy="1150187"/>
          </a:xfrm>
          <a:prstGeom prst="hexagon">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0816516"/>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 calcmode="lin" valueType="num">
                                      <p:cBhvr additive="base">
                                        <p:cTn id="7"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xEl>
                                              <p:pRg st="1" end="1"/>
                                            </p:txEl>
                                          </p:spTgt>
                                        </p:tgtEl>
                                        <p:attrNameLst>
                                          <p:attrName>style.visibility</p:attrName>
                                        </p:attrNameLst>
                                      </p:cBhvr>
                                      <p:to>
                                        <p:strVal val="visible"/>
                                      </p:to>
                                    </p:set>
                                    <p:anim calcmode="lin" valueType="num">
                                      <p:cBhvr additive="base">
                                        <p:cTn id="13" dur="500" fill="hold"/>
                                        <p:tgtEl>
                                          <p:spTgt spid="1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xEl>
                                              <p:pRg st="2" end="2"/>
                                            </p:txEl>
                                          </p:spTgt>
                                        </p:tgtEl>
                                        <p:attrNameLst>
                                          <p:attrName>style.visibility</p:attrName>
                                        </p:attrNameLst>
                                      </p:cBhvr>
                                      <p:to>
                                        <p:strVal val="visible"/>
                                      </p:to>
                                    </p:set>
                                    <p:anim calcmode="lin" valueType="num">
                                      <p:cBhvr additive="base">
                                        <p:cTn id="19"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xEl>
                                              <p:pRg st="3" end="3"/>
                                            </p:txEl>
                                          </p:spTgt>
                                        </p:tgtEl>
                                        <p:attrNameLst>
                                          <p:attrName>style.visibility</p:attrName>
                                        </p:attrNameLst>
                                      </p:cBhvr>
                                      <p:to>
                                        <p:strVal val="visible"/>
                                      </p:to>
                                    </p:set>
                                    <p:anim calcmode="lin" valueType="num">
                                      <p:cBhvr additive="base">
                                        <p:cTn id="25" dur="500" fill="hold"/>
                                        <p:tgtEl>
                                          <p:spTgt spid="1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9881-BAF3-8FD9-3182-B3486BCA3C28}"/>
              </a:ext>
            </a:extLst>
          </p:cNvPr>
          <p:cNvSpPr>
            <a:spLocks noGrp="1"/>
          </p:cNvSpPr>
          <p:nvPr>
            <p:ph type="title"/>
          </p:nvPr>
        </p:nvSpPr>
        <p:spPr>
          <a:xfrm>
            <a:off x="437782" y="620202"/>
            <a:ext cx="11178822" cy="1036214"/>
          </a:xfrm>
        </p:spPr>
        <p:txBody>
          <a:bodyPr vert="horz" lIns="91440" tIns="45720" rIns="91440" bIns="45720" rtlCol="0" anchor="ctr">
            <a:normAutofit/>
          </a:bodyPr>
          <a:lstStyle/>
          <a:p>
            <a:pPr algn="ctr"/>
            <a:r>
              <a:rPr lang="en-US" dirty="0">
                <a:solidFill>
                  <a:schemeClr val="bg1"/>
                </a:solidFill>
              </a:rPr>
              <a:t>Dynamic Stretching</a:t>
            </a:r>
            <a:endParaRPr lang="en-US"/>
          </a:p>
        </p:txBody>
      </p:sp>
      <p:sp>
        <p:nvSpPr>
          <p:cNvPr id="3" name="Content Placeholder 2">
            <a:extLst>
              <a:ext uri="{FF2B5EF4-FFF2-40B4-BE49-F238E27FC236}">
                <a16:creationId xmlns:a16="http://schemas.microsoft.com/office/drawing/2014/main" id="{C0A23EBD-ED32-3FF1-97A7-EF797FE2B86A}"/>
              </a:ext>
            </a:extLst>
          </p:cNvPr>
          <p:cNvSpPr>
            <a:spLocks noGrp="1"/>
          </p:cNvSpPr>
          <p:nvPr>
            <p:ph idx="1"/>
          </p:nvPr>
        </p:nvSpPr>
        <p:spPr>
          <a:xfrm>
            <a:off x="436109" y="2076744"/>
            <a:ext cx="4939048" cy="4143350"/>
          </a:xfrm>
        </p:spPr>
        <p:txBody>
          <a:bodyPr vert="horz" lIns="91440" tIns="45720" rIns="91440" bIns="45720" rtlCol="0" anchor="ctr">
            <a:normAutofit fontScale="92500"/>
          </a:bodyPr>
          <a:lstStyle/>
          <a:p>
            <a:pPr marL="0" indent="0" algn="ctr">
              <a:buNone/>
            </a:pPr>
            <a:r>
              <a:rPr lang="en-US" sz="2800" dirty="0">
                <a:solidFill>
                  <a:schemeClr val="bg1"/>
                </a:solidFill>
                <a:ea typeface="+mn-lt"/>
                <a:cs typeface="+mn-lt"/>
              </a:rPr>
              <a:t>Dynamic stretching is a type of stretch that is performed with movement and involves moving your body through its full range of motion. Dynamic stretching or flexibility can also be referred to as ballistic or functional flexibility</a:t>
            </a:r>
            <a:r>
              <a:rPr lang="en-US" sz="2400" dirty="0">
                <a:solidFill>
                  <a:schemeClr val="bg1"/>
                </a:solidFill>
                <a:ea typeface="+mn-lt"/>
                <a:cs typeface="+mn-lt"/>
              </a:rPr>
              <a:t>.</a:t>
            </a:r>
            <a:endParaRPr lang="en-US">
              <a:solidFill>
                <a:schemeClr val="bg1"/>
              </a:solidFill>
            </a:endParaRPr>
          </a:p>
          <a:p>
            <a:pPr marL="0" indent="0" algn="r">
              <a:buNone/>
            </a:pPr>
            <a:endParaRPr lang="en-US" sz="2400" dirty="0">
              <a:solidFill>
                <a:schemeClr val="bg1"/>
              </a:solidFill>
            </a:endParaRPr>
          </a:p>
        </p:txBody>
      </p:sp>
      <p:sp>
        <p:nvSpPr>
          <p:cNvPr id="4" name="Date Placeholder 3">
            <a:extLst>
              <a:ext uri="{FF2B5EF4-FFF2-40B4-BE49-F238E27FC236}">
                <a16:creationId xmlns:a16="http://schemas.microsoft.com/office/drawing/2014/main" id="{4A361B80-EB6F-EBF1-464C-61FC2E202C28}"/>
              </a:ext>
            </a:extLst>
          </p:cNvPr>
          <p:cNvSpPr>
            <a:spLocks noGrp="1"/>
          </p:cNvSpPr>
          <p:nvPr>
            <p:ph type="dt" sz="half" idx="10"/>
          </p:nvPr>
        </p:nvSpPr>
        <p:spPr/>
        <p:txBody>
          <a:bodyPr/>
          <a:lstStyle/>
          <a:p>
            <a:fld id="{0F996519-E62D-4F8C-AE1E-36928EC7D15C}" type="datetime1">
              <a:rPr lang="en-US" smtClean="0"/>
              <a:t>2/17/2024</a:t>
            </a:fld>
            <a:endParaRPr lang="en-US"/>
          </a:p>
        </p:txBody>
      </p:sp>
      <p:sp>
        <p:nvSpPr>
          <p:cNvPr id="6" name="Slide Number Placeholder 5">
            <a:extLst>
              <a:ext uri="{FF2B5EF4-FFF2-40B4-BE49-F238E27FC236}">
                <a16:creationId xmlns:a16="http://schemas.microsoft.com/office/drawing/2014/main" id="{6F801EF1-A59C-7E0F-8A92-9D9CDE55BA43}"/>
              </a:ext>
            </a:extLst>
          </p:cNvPr>
          <p:cNvSpPr>
            <a:spLocks noGrp="1"/>
          </p:cNvSpPr>
          <p:nvPr>
            <p:ph type="sldNum" sz="quarter" idx="12"/>
          </p:nvPr>
        </p:nvSpPr>
        <p:spPr/>
        <p:txBody>
          <a:bodyPr/>
          <a:lstStyle/>
          <a:p>
            <a:fld id="{6E91CC32-6A6B-4E2E-BBA1-6864F305DA26}" type="slidenum">
              <a:rPr lang="en-US" smtClean="0"/>
              <a:t>4</a:t>
            </a:fld>
            <a:endParaRPr lang="en-US"/>
          </a:p>
        </p:txBody>
      </p:sp>
      <p:sp>
        <p:nvSpPr>
          <p:cNvPr id="7" name="TextBox 6">
            <a:extLst>
              <a:ext uri="{FF2B5EF4-FFF2-40B4-BE49-F238E27FC236}">
                <a16:creationId xmlns:a16="http://schemas.microsoft.com/office/drawing/2014/main" id="{343896BA-96F1-9D7F-E04D-CBB735EE0C28}"/>
              </a:ext>
            </a:extLst>
          </p:cNvPr>
          <p:cNvSpPr txBox="1"/>
          <p:nvPr/>
        </p:nvSpPr>
        <p:spPr>
          <a:xfrm>
            <a:off x="6289933" y="1893067"/>
            <a:ext cx="5322498" cy="3693319"/>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US" sz="2600" dirty="0">
                <a:solidFill>
                  <a:schemeClr val="bg1"/>
                </a:solidFill>
              </a:rPr>
              <a:t>Dynamic stretching helps increase flexibility of the muscles by actively stretching and lengthening them through movement, gradually increases blood flow and improves muscle coordination, all of which leads to improved performance and reduced risk of injury.</a:t>
            </a:r>
            <a:endParaRPr lang="en-US" sz="2600">
              <a:solidFill>
                <a:schemeClr val="bg1"/>
              </a:solidFill>
            </a:endParaRPr>
          </a:p>
        </p:txBody>
      </p:sp>
    </p:spTree>
    <p:extLst>
      <p:ext uri="{BB962C8B-B14F-4D97-AF65-F5344CB8AC3E}">
        <p14:creationId xmlns:p14="http://schemas.microsoft.com/office/powerpoint/2010/main" val="2864262828"/>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0CA9F-6F57-5D4D-492B-FA9165C601BD}"/>
              </a:ext>
            </a:extLst>
          </p:cNvPr>
          <p:cNvSpPr>
            <a:spLocks noGrp="1"/>
          </p:cNvSpPr>
          <p:nvPr>
            <p:ph type="title"/>
          </p:nvPr>
        </p:nvSpPr>
        <p:spPr>
          <a:xfrm>
            <a:off x="207746" y="850240"/>
            <a:ext cx="11624520" cy="1093724"/>
          </a:xfrm>
        </p:spPr>
        <p:txBody>
          <a:bodyPr vert="horz" lIns="91440" tIns="45720" rIns="91440" bIns="45720" rtlCol="0" anchor="ctr">
            <a:normAutofit/>
          </a:bodyPr>
          <a:lstStyle/>
          <a:p>
            <a:pPr algn="ctr"/>
            <a:r>
              <a:rPr lang="en-US" dirty="0">
                <a:solidFill>
                  <a:schemeClr val="accent3">
                    <a:lumMod val="75000"/>
                  </a:schemeClr>
                </a:solidFill>
              </a:rPr>
              <a:t>Examples of Dynamic stretches</a:t>
            </a:r>
            <a:endParaRPr lang="en-US"/>
          </a:p>
        </p:txBody>
      </p:sp>
      <p:sp>
        <p:nvSpPr>
          <p:cNvPr id="3" name="Content Placeholder 2">
            <a:extLst>
              <a:ext uri="{FF2B5EF4-FFF2-40B4-BE49-F238E27FC236}">
                <a16:creationId xmlns:a16="http://schemas.microsoft.com/office/drawing/2014/main" id="{03975F9A-5F4E-3770-02E4-3E961170C393}"/>
              </a:ext>
            </a:extLst>
          </p:cNvPr>
          <p:cNvSpPr>
            <a:spLocks noGrp="1"/>
          </p:cNvSpPr>
          <p:nvPr>
            <p:ph idx="1"/>
          </p:nvPr>
        </p:nvSpPr>
        <p:spPr>
          <a:xfrm>
            <a:off x="206072" y="4765309"/>
            <a:ext cx="1862294" cy="793428"/>
          </a:xfrm>
        </p:spPr>
        <p:txBody>
          <a:bodyPr vert="horz" lIns="91440" tIns="45720" rIns="91440" bIns="45720" rtlCol="0" anchor="t">
            <a:normAutofit/>
          </a:bodyPr>
          <a:lstStyle/>
          <a:p>
            <a:pPr marL="0" indent="0">
              <a:buNone/>
            </a:pPr>
            <a:r>
              <a:rPr lang="en-US" dirty="0">
                <a:solidFill>
                  <a:schemeClr val="accent3">
                    <a:lumMod val="75000"/>
                  </a:schemeClr>
                </a:solidFill>
              </a:rPr>
              <a:t>Downward dog to Cobra </a:t>
            </a:r>
          </a:p>
          <a:p>
            <a:pPr marL="0" indent="0">
              <a:buNone/>
            </a:pPr>
            <a:endParaRPr lang="en-US" dirty="0">
              <a:solidFill>
                <a:schemeClr val="accent3">
                  <a:lumMod val="75000"/>
                </a:schemeClr>
              </a:solidFill>
            </a:endParaRPr>
          </a:p>
        </p:txBody>
      </p:sp>
      <p:sp>
        <p:nvSpPr>
          <p:cNvPr id="4" name="Date Placeholder 3">
            <a:extLst>
              <a:ext uri="{FF2B5EF4-FFF2-40B4-BE49-F238E27FC236}">
                <a16:creationId xmlns:a16="http://schemas.microsoft.com/office/drawing/2014/main" id="{61789531-E8A2-363C-C5E0-3D5CCB7E15C0}"/>
              </a:ext>
            </a:extLst>
          </p:cNvPr>
          <p:cNvSpPr>
            <a:spLocks noGrp="1"/>
          </p:cNvSpPr>
          <p:nvPr>
            <p:ph type="dt" sz="half" idx="10"/>
          </p:nvPr>
        </p:nvSpPr>
        <p:spPr/>
        <p:txBody>
          <a:bodyPr/>
          <a:lstStyle/>
          <a:p>
            <a:fld id="{0F996519-E62D-4F8C-AE1E-36928EC7D15C}" type="datetime1">
              <a:rPr lang="en-US" smtClean="0"/>
              <a:t>2/17/2024</a:t>
            </a:fld>
            <a:endParaRPr lang="en-US"/>
          </a:p>
        </p:txBody>
      </p:sp>
      <p:sp>
        <p:nvSpPr>
          <p:cNvPr id="6" name="Slide Number Placeholder 5">
            <a:extLst>
              <a:ext uri="{FF2B5EF4-FFF2-40B4-BE49-F238E27FC236}">
                <a16:creationId xmlns:a16="http://schemas.microsoft.com/office/drawing/2014/main" id="{A7DB2E47-2FB0-A386-DB6F-3F966281ED5D}"/>
              </a:ext>
            </a:extLst>
          </p:cNvPr>
          <p:cNvSpPr>
            <a:spLocks noGrp="1"/>
          </p:cNvSpPr>
          <p:nvPr>
            <p:ph type="sldNum" sz="quarter" idx="12"/>
          </p:nvPr>
        </p:nvSpPr>
        <p:spPr/>
        <p:txBody>
          <a:bodyPr/>
          <a:lstStyle/>
          <a:p>
            <a:fld id="{6E91CC32-6A6B-4E2E-BBA1-6864F305DA26}" type="slidenum">
              <a:rPr lang="en-US" smtClean="0"/>
              <a:t>5</a:t>
            </a:fld>
            <a:endParaRPr lang="en-US"/>
          </a:p>
        </p:txBody>
      </p:sp>
      <p:pic>
        <p:nvPicPr>
          <p:cNvPr id="7" name="Picture 6" descr="A Guide To The 11 Best Dynamic Stretches For Runners Yuri, 43% OFF">
            <a:extLst>
              <a:ext uri="{FF2B5EF4-FFF2-40B4-BE49-F238E27FC236}">
                <a16:creationId xmlns:a16="http://schemas.microsoft.com/office/drawing/2014/main" id="{CA074510-152B-8724-BF00-A5F0693A350E}"/>
              </a:ext>
            </a:extLst>
          </p:cNvPr>
          <p:cNvPicPr>
            <a:picLocks noChangeAspect="1"/>
          </p:cNvPicPr>
          <p:nvPr/>
        </p:nvPicPr>
        <p:blipFill>
          <a:blip r:embed="rId3"/>
          <a:stretch>
            <a:fillRect/>
          </a:stretch>
        </p:blipFill>
        <p:spPr>
          <a:xfrm>
            <a:off x="6809117" y="4771845"/>
            <a:ext cx="2570671" cy="1742536"/>
          </a:xfrm>
          <a:prstGeom prst="rect">
            <a:avLst/>
          </a:prstGeom>
        </p:spPr>
      </p:pic>
      <p:pic>
        <p:nvPicPr>
          <p:cNvPr id="8" name="Picture 7" descr="What is Active &amp; Passive Stretching - Naturally Sassy">
            <a:extLst>
              <a:ext uri="{FF2B5EF4-FFF2-40B4-BE49-F238E27FC236}">
                <a16:creationId xmlns:a16="http://schemas.microsoft.com/office/drawing/2014/main" id="{2C3AF15B-7270-38AD-2990-838BCBBCE773}"/>
              </a:ext>
            </a:extLst>
          </p:cNvPr>
          <p:cNvPicPr>
            <a:picLocks noChangeAspect="1"/>
          </p:cNvPicPr>
          <p:nvPr/>
        </p:nvPicPr>
        <p:blipFill>
          <a:blip r:embed="rId4"/>
          <a:stretch>
            <a:fillRect/>
          </a:stretch>
        </p:blipFill>
        <p:spPr>
          <a:xfrm>
            <a:off x="9526438" y="3994892"/>
            <a:ext cx="2326258" cy="1441762"/>
          </a:xfrm>
          <a:prstGeom prst="rect">
            <a:avLst/>
          </a:prstGeom>
        </p:spPr>
      </p:pic>
      <p:pic>
        <p:nvPicPr>
          <p:cNvPr id="9" name="Picture 8" descr="Essential Groin Stretches You Should Know">
            <a:extLst>
              <a:ext uri="{FF2B5EF4-FFF2-40B4-BE49-F238E27FC236}">
                <a16:creationId xmlns:a16="http://schemas.microsoft.com/office/drawing/2014/main" id="{3D9C995B-8A8A-584A-A511-3B3ED47D9C5F}"/>
              </a:ext>
            </a:extLst>
          </p:cNvPr>
          <p:cNvPicPr>
            <a:picLocks noChangeAspect="1"/>
          </p:cNvPicPr>
          <p:nvPr/>
        </p:nvPicPr>
        <p:blipFill>
          <a:blip r:embed="rId5"/>
          <a:stretch>
            <a:fillRect/>
          </a:stretch>
        </p:blipFill>
        <p:spPr>
          <a:xfrm>
            <a:off x="9526438" y="2775923"/>
            <a:ext cx="2326257" cy="1306155"/>
          </a:xfrm>
          <a:prstGeom prst="rect">
            <a:avLst/>
          </a:prstGeom>
        </p:spPr>
      </p:pic>
      <p:sp>
        <p:nvSpPr>
          <p:cNvPr id="10" name="TextBox 9">
            <a:extLst>
              <a:ext uri="{FF2B5EF4-FFF2-40B4-BE49-F238E27FC236}">
                <a16:creationId xmlns:a16="http://schemas.microsoft.com/office/drawing/2014/main" id="{78FF8AD5-A9EF-560C-E6B3-9A25A55E18B9}"/>
              </a:ext>
            </a:extLst>
          </p:cNvPr>
          <p:cNvSpPr txBox="1"/>
          <p:nvPr/>
        </p:nvSpPr>
        <p:spPr>
          <a:xfrm>
            <a:off x="9474998" y="1852442"/>
            <a:ext cx="231443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800" b="0" i="0" u="none" strike="noStrike" baseline="0">
                <a:solidFill>
                  <a:srgbClr val="009559"/>
                </a:solidFill>
                <a:latin typeface="Neue Haas Grotesk Text Pro"/>
                <a:ea typeface="Neue Haas Grotesk Text Pro"/>
                <a:cs typeface="Neue Haas Grotesk Text Pro"/>
              </a:rPr>
              <a:t>Moving between a Lunge and hamstring stretch</a:t>
            </a:r>
            <a:endParaRPr lang="en-US"/>
          </a:p>
        </p:txBody>
      </p:sp>
      <p:sp>
        <p:nvSpPr>
          <p:cNvPr id="11" name="TextBox 10">
            <a:extLst>
              <a:ext uri="{FF2B5EF4-FFF2-40B4-BE49-F238E27FC236}">
                <a16:creationId xmlns:a16="http://schemas.microsoft.com/office/drawing/2014/main" id="{E2753EC2-AB7A-F566-C3D3-C50E92102010}"/>
              </a:ext>
            </a:extLst>
          </p:cNvPr>
          <p:cNvSpPr txBox="1"/>
          <p:nvPr/>
        </p:nvSpPr>
        <p:spPr>
          <a:xfrm>
            <a:off x="7199541" y="4248029"/>
            <a:ext cx="17760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accent3">
                    <a:lumMod val="75000"/>
                  </a:schemeClr>
                </a:solidFill>
              </a:rPr>
              <a:t>Leg swings</a:t>
            </a:r>
          </a:p>
        </p:txBody>
      </p:sp>
      <p:pic>
        <p:nvPicPr>
          <p:cNvPr id="12" name="Picture 11" descr="Walking Lunges | Illustrated Exercise Guide">
            <a:extLst>
              <a:ext uri="{FF2B5EF4-FFF2-40B4-BE49-F238E27FC236}">
                <a16:creationId xmlns:a16="http://schemas.microsoft.com/office/drawing/2014/main" id="{29DA1A9F-BA2A-D96A-4A6D-E8172F3ED297}"/>
              </a:ext>
            </a:extLst>
          </p:cNvPr>
          <p:cNvPicPr>
            <a:picLocks noChangeAspect="1"/>
          </p:cNvPicPr>
          <p:nvPr/>
        </p:nvPicPr>
        <p:blipFill>
          <a:blip r:embed="rId6"/>
          <a:stretch>
            <a:fillRect/>
          </a:stretch>
        </p:blipFill>
        <p:spPr>
          <a:xfrm>
            <a:off x="2083368" y="4771576"/>
            <a:ext cx="2561866" cy="1714321"/>
          </a:xfrm>
          <a:prstGeom prst="rect">
            <a:avLst/>
          </a:prstGeom>
        </p:spPr>
      </p:pic>
      <p:sp>
        <p:nvSpPr>
          <p:cNvPr id="13" name="TextBox 12">
            <a:extLst>
              <a:ext uri="{FF2B5EF4-FFF2-40B4-BE49-F238E27FC236}">
                <a16:creationId xmlns:a16="http://schemas.microsoft.com/office/drawing/2014/main" id="{8C19DEDA-7554-35DA-794B-819E1999A69B}"/>
              </a:ext>
            </a:extLst>
          </p:cNvPr>
          <p:cNvSpPr txBox="1"/>
          <p:nvPr/>
        </p:nvSpPr>
        <p:spPr>
          <a:xfrm>
            <a:off x="2280568" y="4139401"/>
            <a:ext cx="217193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accent3">
                    <a:lumMod val="75000"/>
                  </a:schemeClr>
                </a:solidFill>
              </a:rPr>
              <a:t>Walking lunges</a:t>
            </a:r>
          </a:p>
        </p:txBody>
      </p:sp>
      <p:pic>
        <p:nvPicPr>
          <p:cNvPr id="14" name="Picture 13" descr="How to Do Cat-Cow Pose | POPSUGAR Fitness">
            <a:extLst>
              <a:ext uri="{FF2B5EF4-FFF2-40B4-BE49-F238E27FC236}">
                <a16:creationId xmlns:a16="http://schemas.microsoft.com/office/drawing/2014/main" id="{2BD401E1-327C-354C-A69F-4EA406B28FB1}"/>
              </a:ext>
            </a:extLst>
          </p:cNvPr>
          <p:cNvPicPr>
            <a:picLocks noChangeAspect="1"/>
          </p:cNvPicPr>
          <p:nvPr/>
        </p:nvPicPr>
        <p:blipFill>
          <a:blip r:embed="rId7"/>
          <a:stretch>
            <a:fillRect/>
          </a:stretch>
        </p:blipFill>
        <p:spPr>
          <a:xfrm>
            <a:off x="4851910" y="2644984"/>
            <a:ext cx="1855578" cy="1898711"/>
          </a:xfrm>
          <a:prstGeom prst="rect">
            <a:avLst/>
          </a:prstGeom>
        </p:spPr>
      </p:pic>
      <p:sp>
        <p:nvSpPr>
          <p:cNvPr id="15" name="TextBox 14">
            <a:extLst>
              <a:ext uri="{FF2B5EF4-FFF2-40B4-BE49-F238E27FC236}">
                <a16:creationId xmlns:a16="http://schemas.microsoft.com/office/drawing/2014/main" id="{6D48D4C2-4258-B204-37BF-5E3DA4DFC984}"/>
              </a:ext>
            </a:extLst>
          </p:cNvPr>
          <p:cNvSpPr txBox="1"/>
          <p:nvPr/>
        </p:nvSpPr>
        <p:spPr>
          <a:xfrm>
            <a:off x="4844850" y="4826638"/>
            <a:ext cx="176841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accent3">
                    <a:lumMod val="75000"/>
                  </a:schemeClr>
                </a:solidFill>
              </a:rPr>
              <a:t>Cat and Cow</a:t>
            </a:r>
          </a:p>
        </p:txBody>
      </p:sp>
      <p:pic>
        <p:nvPicPr>
          <p:cNvPr id="16" name="Picture 15" descr="Arm Workout Circuit | POPSUGAR Fitness">
            <a:extLst>
              <a:ext uri="{FF2B5EF4-FFF2-40B4-BE49-F238E27FC236}">
                <a16:creationId xmlns:a16="http://schemas.microsoft.com/office/drawing/2014/main" id="{E7D8C7B7-27AF-3D9C-8720-6396B12E85BF}"/>
              </a:ext>
            </a:extLst>
          </p:cNvPr>
          <p:cNvPicPr>
            <a:picLocks noChangeAspect="1"/>
          </p:cNvPicPr>
          <p:nvPr/>
        </p:nvPicPr>
        <p:blipFill>
          <a:blip r:embed="rId8"/>
          <a:stretch>
            <a:fillRect/>
          </a:stretch>
        </p:blipFill>
        <p:spPr>
          <a:xfrm>
            <a:off x="209909" y="2546230"/>
            <a:ext cx="1880559" cy="1894936"/>
          </a:xfrm>
          <a:prstGeom prst="rect">
            <a:avLst/>
          </a:prstGeom>
        </p:spPr>
      </p:pic>
    </p:spTree>
    <p:extLst>
      <p:ext uri="{BB962C8B-B14F-4D97-AF65-F5344CB8AC3E}">
        <p14:creationId xmlns:p14="http://schemas.microsoft.com/office/powerpoint/2010/main" val="84702415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16C34-6AB6-FD35-EDF5-650B4C5F007C}"/>
              </a:ext>
            </a:extLst>
          </p:cNvPr>
          <p:cNvSpPr>
            <a:spLocks noGrp="1"/>
          </p:cNvSpPr>
          <p:nvPr>
            <p:ph type="title"/>
          </p:nvPr>
        </p:nvSpPr>
        <p:spPr>
          <a:xfrm>
            <a:off x="279632" y="447674"/>
            <a:ext cx="11495125" cy="935573"/>
          </a:xfrm>
        </p:spPr>
        <p:txBody>
          <a:bodyPr vert="horz" lIns="91440" tIns="45720" rIns="91440" bIns="45720" rtlCol="0" anchor="ctr">
            <a:normAutofit/>
          </a:bodyPr>
          <a:lstStyle/>
          <a:p>
            <a:pPr algn="ctr"/>
            <a:r>
              <a:rPr lang="en-US" dirty="0">
                <a:solidFill>
                  <a:schemeClr val="bg1"/>
                </a:solidFill>
              </a:rPr>
              <a:t>PNF Stretching</a:t>
            </a:r>
          </a:p>
        </p:txBody>
      </p:sp>
      <p:sp>
        <p:nvSpPr>
          <p:cNvPr id="3" name="Content Placeholder 2">
            <a:extLst>
              <a:ext uri="{FF2B5EF4-FFF2-40B4-BE49-F238E27FC236}">
                <a16:creationId xmlns:a16="http://schemas.microsoft.com/office/drawing/2014/main" id="{D394EF31-2B79-77B2-5D95-4649C1ACD2E2}"/>
              </a:ext>
            </a:extLst>
          </p:cNvPr>
          <p:cNvSpPr>
            <a:spLocks noGrp="1"/>
          </p:cNvSpPr>
          <p:nvPr>
            <p:ph idx="1"/>
          </p:nvPr>
        </p:nvSpPr>
        <p:spPr>
          <a:xfrm>
            <a:off x="335467" y="1386631"/>
            <a:ext cx="11581387" cy="5207274"/>
          </a:xfrm>
        </p:spPr>
        <p:txBody>
          <a:bodyPr vert="horz" lIns="91440" tIns="45720" rIns="91440" bIns="45720" rtlCol="0" anchor="t">
            <a:noAutofit/>
          </a:bodyPr>
          <a:lstStyle/>
          <a:p>
            <a:pPr marL="0" indent="0" algn="ctr">
              <a:buNone/>
            </a:pPr>
            <a:r>
              <a:rPr lang="en-US" sz="2600" dirty="0">
                <a:solidFill>
                  <a:schemeClr val="bg1"/>
                </a:solidFill>
                <a:ea typeface="+mn-lt"/>
                <a:cs typeface="+mn-lt"/>
              </a:rPr>
              <a:t>PNF (Proprioceptive Neuromuscular facilitation) stretching is not necessarily a stretch it is more a technique combining isometric and passive stretching, in order to achieve maximum static flexibility. PNF stretching is when a muscle group is passively stretched, then contracts against resistance while in the stretched position, and then is passively stretched again. </a:t>
            </a:r>
            <a:endParaRPr lang="en-US" dirty="0">
              <a:solidFill>
                <a:schemeClr val="bg1"/>
              </a:solidFill>
            </a:endParaRPr>
          </a:p>
          <a:p>
            <a:pPr marL="0" indent="0" algn="ctr">
              <a:buNone/>
            </a:pPr>
            <a:endParaRPr lang="en-US" sz="2600" dirty="0">
              <a:solidFill>
                <a:schemeClr val="bg1"/>
              </a:solidFill>
            </a:endParaRPr>
          </a:p>
          <a:p>
            <a:pPr marL="0" indent="0" algn="ctr">
              <a:buNone/>
            </a:pPr>
            <a:r>
              <a:rPr lang="en-US" sz="2600" dirty="0">
                <a:solidFill>
                  <a:schemeClr val="bg1"/>
                </a:solidFill>
                <a:ea typeface="+mn-lt"/>
                <a:cs typeface="+mn-lt"/>
              </a:rPr>
              <a:t>PNF stretching provides many benefits such as strengthening muscles, increased flexibility and range of motion, improved performance and reduces your risk of injury.</a:t>
            </a:r>
            <a:endParaRPr lang="en-US" sz="2600" dirty="0">
              <a:solidFill>
                <a:schemeClr val="bg1"/>
              </a:solidFill>
            </a:endParaRPr>
          </a:p>
          <a:p>
            <a:pPr marL="0" indent="0">
              <a:buNone/>
            </a:pPr>
            <a:endParaRPr lang="en-US" sz="2400" dirty="0">
              <a:solidFill>
                <a:schemeClr val="bg1"/>
              </a:solidFill>
            </a:endParaRPr>
          </a:p>
        </p:txBody>
      </p:sp>
      <p:sp>
        <p:nvSpPr>
          <p:cNvPr id="4" name="Date Placeholder 3">
            <a:extLst>
              <a:ext uri="{FF2B5EF4-FFF2-40B4-BE49-F238E27FC236}">
                <a16:creationId xmlns:a16="http://schemas.microsoft.com/office/drawing/2014/main" id="{F04AECC3-09C1-4555-A63F-EE78746B2462}"/>
              </a:ext>
            </a:extLst>
          </p:cNvPr>
          <p:cNvSpPr>
            <a:spLocks noGrp="1"/>
          </p:cNvSpPr>
          <p:nvPr>
            <p:ph type="dt" sz="half" idx="10"/>
          </p:nvPr>
        </p:nvSpPr>
        <p:spPr/>
        <p:txBody>
          <a:bodyPr/>
          <a:lstStyle/>
          <a:p>
            <a:fld id="{0F996519-E62D-4F8C-AE1E-36928EC7D15C}" type="datetime1">
              <a:rPr lang="en-US" smtClean="0"/>
              <a:t>2/17/2024</a:t>
            </a:fld>
            <a:endParaRPr lang="en-US"/>
          </a:p>
        </p:txBody>
      </p:sp>
      <p:sp>
        <p:nvSpPr>
          <p:cNvPr id="6" name="Slide Number Placeholder 5">
            <a:extLst>
              <a:ext uri="{FF2B5EF4-FFF2-40B4-BE49-F238E27FC236}">
                <a16:creationId xmlns:a16="http://schemas.microsoft.com/office/drawing/2014/main" id="{ED45B276-E20F-2146-66C1-6108105793B8}"/>
              </a:ext>
            </a:extLst>
          </p:cNvPr>
          <p:cNvSpPr>
            <a:spLocks noGrp="1"/>
          </p:cNvSpPr>
          <p:nvPr>
            <p:ph type="sldNum" sz="quarter" idx="12"/>
          </p:nvPr>
        </p:nvSpPr>
        <p:spPr/>
        <p:txBody>
          <a:bodyPr/>
          <a:lstStyle/>
          <a:p>
            <a:fld id="{6E91CC32-6A6B-4E2E-BBA1-6864F305DA26}" type="slidenum">
              <a:rPr lang="en-US" smtClean="0"/>
              <a:t>6</a:t>
            </a:fld>
            <a:endParaRPr lang="en-US"/>
          </a:p>
        </p:txBody>
      </p:sp>
    </p:spTree>
    <p:extLst>
      <p:ext uri="{BB962C8B-B14F-4D97-AF65-F5344CB8AC3E}">
        <p14:creationId xmlns:p14="http://schemas.microsoft.com/office/powerpoint/2010/main" val="4022745289"/>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876D2B9-2E99-23C0-A25B-77784F231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2D9A3B-8825-7A7E-B8E5-5E6A860E6C46}"/>
              </a:ext>
            </a:extLst>
          </p:cNvPr>
          <p:cNvSpPr>
            <a:spLocks noGrp="1"/>
          </p:cNvSpPr>
          <p:nvPr>
            <p:ph type="title"/>
          </p:nvPr>
        </p:nvSpPr>
        <p:spPr>
          <a:xfrm>
            <a:off x="337142" y="235450"/>
            <a:ext cx="3982275" cy="3438682"/>
          </a:xfrm>
        </p:spPr>
        <p:txBody>
          <a:bodyPr vert="horz" lIns="91440" tIns="45720" rIns="91440" bIns="45720" rtlCol="0" anchor="ctr">
            <a:noAutofit/>
          </a:bodyPr>
          <a:lstStyle/>
          <a:p>
            <a:pPr algn="ctr"/>
            <a:r>
              <a:rPr lang="en-US" dirty="0">
                <a:solidFill>
                  <a:schemeClr val="accent3">
                    <a:lumMod val="75000"/>
                  </a:schemeClr>
                </a:solidFill>
              </a:rPr>
              <a:t>Examples of PNF Stretches</a:t>
            </a:r>
          </a:p>
        </p:txBody>
      </p:sp>
      <p:sp>
        <p:nvSpPr>
          <p:cNvPr id="4" name="Date Placeholder 3">
            <a:extLst>
              <a:ext uri="{FF2B5EF4-FFF2-40B4-BE49-F238E27FC236}">
                <a16:creationId xmlns:a16="http://schemas.microsoft.com/office/drawing/2014/main" id="{154220A9-DDD7-CB46-3FEA-21ED5E02D792}"/>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smtClean="0"/>
              <a:pPr>
                <a:spcAft>
                  <a:spcPts val="600"/>
                </a:spcAft>
              </a:pPr>
              <a:t>2/17/2024</a:t>
            </a:fld>
            <a:endParaRPr lang="en-US"/>
          </a:p>
        </p:txBody>
      </p:sp>
      <p:sp>
        <p:nvSpPr>
          <p:cNvPr id="3" name="Content Placeholder 2">
            <a:extLst>
              <a:ext uri="{FF2B5EF4-FFF2-40B4-BE49-F238E27FC236}">
                <a16:creationId xmlns:a16="http://schemas.microsoft.com/office/drawing/2014/main" id="{641AA778-BEEF-193B-5AD9-D2EE46C93243}"/>
              </a:ext>
            </a:extLst>
          </p:cNvPr>
          <p:cNvSpPr>
            <a:spLocks noGrp="1"/>
          </p:cNvSpPr>
          <p:nvPr>
            <p:ph idx="1"/>
          </p:nvPr>
        </p:nvSpPr>
        <p:spPr>
          <a:xfrm>
            <a:off x="340619" y="2569464"/>
            <a:ext cx="3993175" cy="3555491"/>
          </a:xfrm>
        </p:spPr>
        <p:txBody>
          <a:bodyPr vert="horz" lIns="91440" tIns="45720" rIns="91440" bIns="45720" rtlCol="0" anchor="ctr">
            <a:normAutofit/>
          </a:bodyPr>
          <a:lstStyle/>
          <a:p>
            <a:pPr algn="ctr"/>
            <a:r>
              <a:rPr lang="en-US" dirty="0">
                <a:solidFill>
                  <a:schemeClr val="accent3">
                    <a:lumMod val="75000"/>
                  </a:schemeClr>
                </a:solidFill>
                <a:ea typeface="+mn-lt"/>
                <a:cs typeface="+mn-lt"/>
                <a:hlinkClick r:id="rId3">
                  <a:extLst>
                    <a:ext uri="{A12FA001-AC4F-418D-AE19-62706E023703}">
                      <ahyp:hlinkClr xmlns:ahyp="http://schemas.microsoft.com/office/drawing/2018/hyperlinkcolor" val="tx"/>
                    </a:ext>
                  </a:extLst>
                </a:hlinkClick>
              </a:rPr>
              <a:t>https://youtu.be/BJl5uPhWM6U?si=BBk5MMMZY95LPHN2&amp;t=10</a:t>
            </a:r>
            <a:r>
              <a:rPr lang="en-US" sz="1400" dirty="0">
                <a:solidFill>
                  <a:schemeClr val="accent3">
                    <a:lumMod val="75000"/>
                  </a:schemeClr>
                </a:solidFill>
                <a:ea typeface="+mn-lt"/>
                <a:cs typeface="+mn-lt"/>
                <a:hlinkClick r:id="rId3">
                  <a:extLst>
                    <a:ext uri="{A12FA001-AC4F-418D-AE19-62706E023703}">
                      <ahyp:hlinkClr xmlns:ahyp="http://schemas.microsoft.com/office/drawing/2018/hyperlinkcolor" val="tx"/>
                    </a:ext>
                  </a:extLst>
                </a:hlinkClick>
              </a:rPr>
              <a:t>8</a:t>
            </a:r>
            <a:r>
              <a:rPr lang="en-US" sz="1400" dirty="0">
                <a:solidFill>
                  <a:schemeClr val="accent3">
                    <a:lumMod val="75000"/>
                  </a:schemeClr>
                </a:solidFill>
                <a:ea typeface="+mn-lt"/>
                <a:cs typeface="+mn-lt"/>
              </a:rPr>
              <a:t> </a:t>
            </a:r>
            <a:endParaRPr lang="en-US" sz="1400">
              <a:solidFill>
                <a:schemeClr val="accent3">
                  <a:lumMod val="75000"/>
                </a:schemeClr>
              </a:solidFill>
            </a:endParaRPr>
          </a:p>
          <a:p>
            <a:endParaRPr lang="en-US" dirty="0"/>
          </a:p>
        </p:txBody>
      </p:sp>
      <p:pic>
        <p:nvPicPr>
          <p:cNvPr id="7" name="Picture 6" descr="What is PNF Stretching? — Injury Centers of Brevard">
            <a:extLst>
              <a:ext uri="{FF2B5EF4-FFF2-40B4-BE49-F238E27FC236}">
                <a16:creationId xmlns:a16="http://schemas.microsoft.com/office/drawing/2014/main" id="{522BA3D4-D1C3-5B2B-6FAF-47BEE320D6AC}"/>
              </a:ext>
            </a:extLst>
          </p:cNvPr>
          <p:cNvPicPr>
            <a:picLocks noChangeAspect="1"/>
          </p:cNvPicPr>
          <p:nvPr/>
        </p:nvPicPr>
        <p:blipFill rotWithShape="1">
          <a:blip r:embed="rId4"/>
          <a:srcRect l="972" r="21481"/>
          <a:stretch/>
        </p:blipFill>
        <p:spPr>
          <a:xfrm>
            <a:off x="5105401" y="1"/>
            <a:ext cx="7090851" cy="6857999"/>
          </a:xfrm>
          <a:custGeom>
            <a:avLst/>
            <a:gdLst/>
            <a:ahLst/>
            <a:cxnLst/>
            <a:rect l="l" t="t" r="r" b="b"/>
            <a:pathLst>
              <a:path w="7090851" h="6874453">
                <a:moveTo>
                  <a:pt x="679539" y="0"/>
                </a:moveTo>
                <a:lnTo>
                  <a:pt x="7090851" y="0"/>
                </a:lnTo>
                <a:lnTo>
                  <a:pt x="7090851" y="6874453"/>
                </a:lnTo>
                <a:lnTo>
                  <a:pt x="679539" y="6874453"/>
                </a:lnTo>
                <a:cubicBezTo>
                  <a:pt x="304240" y="6874453"/>
                  <a:pt x="0" y="6570213"/>
                  <a:pt x="0" y="6194913"/>
                </a:cubicBezTo>
                <a:lnTo>
                  <a:pt x="0" y="679540"/>
                </a:lnTo>
                <a:cubicBezTo>
                  <a:pt x="0" y="304240"/>
                  <a:pt x="304240" y="0"/>
                  <a:pt x="679539" y="0"/>
                </a:cubicBezTo>
                <a:close/>
              </a:path>
            </a:pathLst>
          </a:custGeom>
        </p:spPr>
      </p:pic>
      <p:sp>
        <p:nvSpPr>
          <p:cNvPr id="6" name="Slide Number Placeholder 5">
            <a:extLst>
              <a:ext uri="{FF2B5EF4-FFF2-40B4-BE49-F238E27FC236}">
                <a16:creationId xmlns:a16="http://schemas.microsoft.com/office/drawing/2014/main" id="{E6774E11-674D-BA95-00E1-412F7AC2DBCE}"/>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a:solidFill>
                  <a:srgbClr val="FFFFFF"/>
                </a:solidFill>
              </a:rPr>
              <a:pPr>
                <a:spcAft>
                  <a:spcPts val="600"/>
                </a:spcAft>
              </a:pPr>
              <a:t>7</a:t>
            </a:fld>
            <a:endParaRPr lang="en-US">
              <a:solidFill>
                <a:srgbClr val="FFFFFF"/>
              </a:solidFill>
            </a:endParaRPr>
          </a:p>
        </p:txBody>
      </p:sp>
    </p:spTree>
    <p:extLst>
      <p:ext uri="{BB962C8B-B14F-4D97-AF65-F5344CB8AC3E}">
        <p14:creationId xmlns:p14="http://schemas.microsoft.com/office/powerpoint/2010/main" val="93688321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9535F-3DE8-E69F-DBE8-2B19376F997D}"/>
              </a:ext>
            </a:extLst>
          </p:cNvPr>
          <p:cNvSpPr>
            <a:spLocks noGrp="1"/>
          </p:cNvSpPr>
          <p:nvPr>
            <p:ph type="title"/>
          </p:nvPr>
        </p:nvSpPr>
        <p:spPr>
          <a:xfrm>
            <a:off x="337141" y="462051"/>
            <a:ext cx="11279464" cy="978705"/>
          </a:xfrm>
        </p:spPr>
        <p:txBody>
          <a:bodyPr vert="horz" lIns="91440" tIns="45720" rIns="91440" bIns="45720" rtlCol="0" anchor="ctr">
            <a:normAutofit/>
          </a:bodyPr>
          <a:lstStyle/>
          <a:p>
            <a:pPr algn="ctr"/>
            <a:r>
              <a:rPr lang="en-US" dirty="0">
                <a:solidFill>
                  <a:schemeClr val="bg1"/>
                </a:solidFill>
              </a:rPr>
              <a:t>Static stretching</a:t>
            </a:r>
            <a:endParaRPr lang="en-US"/>
          </a:p>
        </p:txBody>
      </p:sp>
      <p:sp>
        <p:nvSpPr>
          <p:cNvPr id="3" name="Content Placeholder 2">
            <a:extLst>
              <a:ext uri="{FF2B5EF4-FFF2-40B4-BE49-F238E27FC236}">
                <a16:creationId xmlns:a16="http://schemas.microsoft.com/office/drawing/2014/main" id="{EC020D91-C0A9-BAF1-1C20-DF3968C1E773}"/>
              </a:ext>
            </a:extLst>
          </p:cNvPr>
          <p:cNvSpPr>
            <a:spLocks noGrp="1"/>
          </p:cNvSpPr>
          <p:nvPr>
            <p:ph idx="1"/>
          </p:nvPr>
        </p:nvSpPr>
        <p:spPr>
          <a:xfrm>
            <a:off x="277958" y="1659801"/>
            <a:ext cx="11552634" cy="4675313"/>
          </a:xfrm>
        </p:spPr>
        <p:txBody>
          <a:bodyPr vert="horz" lIns="91440" tIns="45720" rIns="91440" bIns="45720" rtlCol="0" anchor="ctr">
            <a:noAutofit/>
          </a:bodyPr>
          <a:lstStyle/>
          <a:p>
            <a:pPr marL="0" indent="0" algn="ctr">
              <a:buNone/>
            </a:pPr>
            <a:r>
              <a:rPr lang="en-US" sz="2800" dirty="0">
                <a:solidFill>
                  <a:schemeClr val="bg1"/>
                </a:solidFill>
                <a:ea typeface="+mn-lt"/>
                <a:cs typeface="+mn-lt"/>
              </a:rPr>
              <a:t>Static stretching takes place when a stretch is held without movement, or when you stand, sit, or hold a single position for an extended amount of time. According to National institutes of health most authors suggest that 10 to 30 seconds in each position is sufficient for improving flexibility. </a:t>
            </a:r>
          </a:p>
          <a:p>
            <a:pPr marL="0" indent="0" algn="ctr">
              <a:buNone/>
            </a:pPr>
            <a:endParaRPr lang="en-US" sz="2800" dirty="0">
              <a:solidFill>
                <a:schemeClr val="bg1"/>
              </a:solidFill>
              <a:ea typeface="+mn-lt"/>
              <a:cs typeface="+mn-lt"/>
            </a:endParaRPr>
          </a:p>
          <a:p>
            <a:pPr marL="0" indent="0" algn="ctr">
              <a:buNone/>
            </a:pPr>
            <a:r>
              <a:rPr lang="en-US" sz="2800" dirty="0">
                <a:solidFill>
                  <a:schemeClr val="bg1"/>
                </a:solidFill>
                <a:ea typeface="+mn-lt"/>
                <a:cs typeface="+mn-lt"/>
              </a:rPr>
              <a:t>Static stretching has a variety of benefits, including increased range of motion, helps with stiffness, reduces soreness and can be used to help the body relax and cool down the muscles</a:t>
            </a:r>
            <a:endParaRPr lang="en-US" sz="2800">
              <a:solidFill>
                <a:schemeClr val="bg1"/>
              </a:solidFill>
            </a:endParaRPr>
          </a:p>
        </p:txBody>
      </p:sp>
      <p:sp>
        <p:nvSpPr>
          <p:cNvPr id="4" name="Date Placeholder 3">
            <a:extLst>
              <a:ext uri="{FF2B5EF4-FFF2-40B4-BE49-F238E27FC236}">
                <a16:creationId xmlns:a16="http://schemas.microsoft.com/office/drawing/2014/main" id="{903040A5-7A8E-5645-76CA-5564833A740F}"/>
              </a:ext>
            </a:extLst>
          </p:cNvPr>
          <p:cNvSpPr>
            <a:spLocks noGrp="1"/>
          </p:cNvSpPr>
          <p:nvPr>
            <p:ph type="dt" sz="half" idx="10"/>
          </p:nvPr>
        </p:nvSpPr>
        <p:spPr/>
        <p:txBody>
          <a:bodyPr/>
          <a:lstStyle/>
          <a:p>
            <a:fld id="{0F996519-E62D-4F8C-AE1E-36928EC7D15C}" type="datetime1">
              <a:rPr lang="en-US" smtClean="0"/>
              <a:t>2/17/2024</a:t>
            </a:fld>
            <a:endParaRPr lang="en-US"/>
          </a:p>
        </p:txBody>
      </p:sp>
      <p:sp>
        <p:nvSpPr>
          <p:cNvPr id="6" name="Slide Number Placeholder 5">
            <a:extLst>
              <a:ext uri="{FF2B5EF4-FFF2-40B4-BE49-F238E27FC236}">
                <a16:creationId xmlns:a16="http://schemas.microsoft.com/office/drawing/2014/main" id="{32127F39-594D-36E3-C3C7-F9691DB71381}"/>
              </a:ext>
            </a:extLst>
          </p:cNvPr>
          <p:cNvSpPr>
            <a:spLocks noGrp="1"/>
          </p:cNvSpPr>
          <p:nvPr>
            <p:ph type="sldNum" sz="quarter" idx="12"/>
          </p:nvPr>
        </p:nvSpPr>
        <p:spPr/>
        <p:txBody>
          <a:bodyPr/>
          <a:lstStyle/>
          <a:p>
            <a:fld id="{6E91CC32-6A6B-4E2E-BBA1-6864F305DA26}" type="slidenum">
              <a:rPr lang="en-US" smtClean="0"/>
              <a:t>8</a:t>
            </a:fld>
            <a:endParaRPr lang="en-US"/>
          </a:p>
        </p:txBody>
      </p:sp>
    </p:spTree>
    <p:extLst>
      <p:ext uri="{BB962C8B-B14F-4D97-AF65-F5344CB8AC3E}">
        <p14:creationId xmlns:p14="http://schemas.microsoft.com/office/powerpoint/2010/main" val="3168408806"/>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B895A88-7C45-AAAB-5A13-71F5DCC69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820E1C-8E3D-CA5C-D62C-4B9CCB932470}"/>
              </a:ext>
            </a:extLst>
          </p:cNvPr>
          <p:cNvSpPr>
            <a:spLocks noGrp="1"/>
          </p:cNvSpPr>
          <p:nvPr>
            <p:ph type="title"/>
          </p:nvPr>
        </p:nvSpPr>
        <p:spPr>
          <a:xfrm>
            <a:off x="308389" y="187579"/>
            <a:ext cx="3111446" cy="6409632"/>
          </a:xfrm>
        </p:spPr>
        <p:txBody>
          <a:bodyPr vert="horz" lIns="91440" tIns="45720" rIns="91440" bIns="45720" rtlCol="0" anchor="ctr">
            <a:normAutofit/>
          </a:bodyPr>
          <a:lstStyle/>
          <a:p>
            <a:pPr algn="ctr"/>
            <a:r>
              <a:rPr lang="en-US" dirty="0">
                <a:solidFill>
                  <a:schemeClr val="accent3">
                    <a:lumMod val="75000"/>
                  </a:schemeClr>
                </a:solidFill>
              </a:rPr>
              <a:t>Static stretching examples</a:t>
            </a:r>
            <a:endParaRPr lang="en-US"/>
          </a:p>
        </p:txBody>
      </p:sp>
      <p:sp>
        <p:nvSpPr>
          <p:cNvPr id="4" name="Date Placeholder 3">
            <a:extLst>
              <a:ext uri="{FF2B5EF4-FFF2-40B4-BE49-F238E27FC236}">
                <a16:creationId xmlns:a16="http://schemas.microsoft.com/office/drawing/2014/main" id="{4C3A1EFC-077E-BCBA-84A3-B6D832C0B5E5}"/>
              </a:ext>
            </a:extLst>
          </p:cNvPr>
          <p:cNvSpPr>
            <a:spLocks noGrp="1"/>
          </p:cNvSpPr>
          <p:nvPr>
            <p:ph type="dt" sz="half" idx="10"/>
          </p:nvPr>
        </p:nvSpPr>
        <p:spPr>
          <a:xfrm>
            <a:off x="340137" y="63202"/>
            <a:ext cx="2743200" cy="318221"/>
          </a:xfrm>
        </p:spPr>
        <p:txBody>
          <a:bodyPr vert="horz" lIns="91440" tIns="45720" rIns="91440" bIns="45720" rtlCol="0" anchor="ctr">
            <a:normAutofit/>
          </a:bodyPr>
          <a:lstStyle/>
          <a:p>
            <a:pPr>
              <a:spcAft>
                <a:spcPts val="600"/>
              </a:spcAft>
            </a:pPr>
            <a:fld id="{0F996519-E62D-4F8C-AE1E-36928EC7D15C}" type="datetime1">
              <a:rPr lang="en-US" smtClean="0"/>
              <a:pPr>
                <a:spcAft>
                  <a:spcPts val="600"/>
                </a:spcAft>
              </a:pPr>
              <a:t>2/17/2024</a:t>
            </a:fld>
            <a:endParaRPr lang="en-US"/>
          </a:p>
        </p:txBody>
      </p:sp>
      <p:pic>
        <p:nvPicPr>
          <p:cNvPr id="10" name="Picture 9" descr="Pre Dance Stretches To Never Forget | Ballroom Dream Dance Studio">
            <a:extLst>
              <a:ext uri="{FF2B5EF4-FFF2-40B4-BE49-F238E27FC236}">
                <a16:creationId xmlns:a16="http://schemas.microsoft.com/office/drawing/2014/main" id="{4747B21C-2E3D-4576-CE03-CADDBFF1C834}"/>
              </a:ext>
            </a:extLst>
          </p:cNvPr>
          <p:cNvPicPr>
            <a:picLocks noChangeAspect="1"/>
          </p:cNvPicPr>
          <p:nvPr/>
        </p:nvPicPr>
        <p:blipFill rotWithShape="1">
          <a:blip r:embed="rId3"/>
          <a:srcRect l="-2290" t="-2929" r="12727" b="1090"/>
          <a:stretch/>
        </p:blipFill>
        <p:spPr>
          <a:xfrm>
            <a:off x="2963399" y="-102338"/>
            <a:ext cx="5063769" cy="3537474"/>
          </a:xfrm>
          <a:custGeom>
            <a:avLst/>
            <a:gdLst/>
            <a:ahLst/>
            <a:cxnLst/>
            <a:rect l="l" t="t" r="r" b="b"/>
            <a:pathLst>
              <a:path w="4606099" h="3431260">
                <a:moveTo>
                  <a:pt x="0" y="0"/>
                </a:moveTo>
                <a:lnTo>
                  <a:pt x="4606099" y="0"/>
                </a:lnTo>
                <a:lnTo>
                  <a:pt x="4606099" y="3431260"/>
                </a:lnTo>
                <a:lnTo>
                  <a:pt x="653226" y="3431260"/>
                </a:lnTo>
                <a:lnTo>
                  <a:pt x="653226" y="679610"/>
                </a:lnTo>
                <a:cubicBezTo>
                  <a:pt x="653226" y="352009"/>
                  <a:pt x="420850" y="78683"/>
                  <a:pt x="111936" y="15470"/>
                </a:cubicBezTo>
                <a:lnTo>
                  <a:pt x="0" y="4186"/>
                </a:lnTo>
                <a:close/>
              </a:path>
            </a:pathLst>
          </a:custGeom>
        </p:spPr>
      </p:pic>
      <p:pic>
        <p:nvPicPr>
          <p:cNvPr id="7" name="Content Placeholder 6" descr="Ask Deb: How Can I Improve My Middle Splits? - Dance Teacher">
            <a:extLst>
              <a:ext uri="{FF2B5EF4-FFF2-40B4-BE49-F238E27FC236}">
                <a16:creationId xmlns:a16="http://schemas.microsoft.com/office/drawing/2014/main" id="{1E3FE711-8030-5BE0-31E2-3F837272854B}"/>
              </a:ext>
            </a:extLst>
          </p:cNvPr>
          <p:cNvPicPr>
            <a:picLocks noGrp="1" noChangeAspect="1"/>
          </p:cNvPicPr>
          <p:nvPr>
            <p:ph idx="1"/>
          </p:nvPr>
        </p:nvPicPr>
        <p:blipFill rotWithShape="1">
          <a:blip r:embed="rId4"/>
          <a:srcRect l="6795" r="12180" b="2"/>
          <a:stretch/>
        </p:blipFill>
        <p:spPr>
          <a:xfrm>
            <a:off x="8029574" y="564"/>
            <a:ext cx="4162427" cy="3429001"/>
          </a:xfrm>
          <a:prstGeom prst="rect">
            <a:avLst/>
          </a:prstGeom>
        </p:spPr>
      </p:pic>
      <p:pic>
        <p:nvPicPr>
          <p:cNvPr id="9" name="Picture 8" descr="How to Safely Learn the Splits">
            <a:extLst>
              <a:ext uri="{FF2B5EF4-FFF2-40B4-BE49-F238E27FC236}">
                <a16:creationId xmlns:a16="http://schemas.microsoft.com/office/drawing/2014/main" id="{42DD56D5-0348-F17A-BDF3-8D26B09F0EEB}"/>
              </a:ext>
            </a:extLst>
          </p:cNvPr>
          <p:cNvPicPr>
            <a:picLocks noChangeAspect="1"/>
          </p:cNvPicPr>
          <p:nvPr/>
        </p:nvPicPr>
        <p:blipFill rotWithShape="1">
          <a:blip r:embed="rId5"/>
          <a:srcRect l="14257" t="-840" r="14659" b="840"/>
          <a:stretch/>
        </p:blipFill>
        <p:spPr>
          <a:xfrm>
            <a:off x="2963399" y="3385869"/>
            <a:ext cx="5068361" cy="3485431"/>
          </a:xfrm>
          <a:custGeom>
            <a:avLst/>
            <a:gdLst/>
            <a:ahLst/>
            <a:cxnLst/>
            <a:rect l="l" t="t" r="r" b="b"/>
            <a:pathLst>
              <a:path w="4606099" h="3427869">
                <a:moveTo>
                  <a:pt x="653226" y="0"/>
                </a:moveTo>
                <a:lnTo>
                  <a:pt x="4606099" y="0"/>
                </a:lnTo>
                <a:lnTo>
                  <a:pt x="4606099" y="3427869"/>
                </a:lnTo>
                <a:lnTo>
                  <a:pt x="0" y="3427869"/>
                </a:lnTo>
                <a:lnTo>
                  <a:pt x="0" y="3426511"/>
                </a:lnTo>
                <a:lnTo>
                  <a:pt x="111936" y="3415227"/>
                </a:lnTo>
                <a:cubicBezTo>
                  <a:pt x="420850" y="3352014"/>
                  <a:pt x="653226" y="3078687"/>
                  <a:pt x="653226" y="2751086"/>
                </a:cubicBezTo>
                <a:close/>
              </a:path>
            </a:pathLst>
          </a:custGeom>
        </p:spPr>
      </p:pic>
      <p:pic>
        <p:nvPicPr>
          <p:cNvPr id="13" name="Picture 12" descr="Flexible Living: Exploring the Importance of Home Stretching - The Home Gym">
            <a:extLst>
              <a:ext uri="{FF2B5EF4-FFF2-40B4-BE49-F238E27FC236}">
                <a16:creationId xmlns:a16="http://schemas.microsoft.com/office/drawing/2014/main" id="{753506D8-295D-23BF-9A72-D30DBC794E06}"/>
              </a:ext>
            </a:extLst>
          </p:cNvPr>
          <p:cNvPicPr>
            <a:picLocks noChangeAspect="1"/>
          </p:cNvPicPr>
          <p:nvPr/>
        </p:nvPicPr>
        <p:blipFill rotWithShape="1">
          <a:blip r:embed="rId6"/>
          <a:srcRect r="18975" b="2"/>
          <a:stretch/>
        </p:blipFill>
        <p:spPr>
          <a:xfrm>
            <a:off x="8029575" y="3429004"/>
            <a:ext cx="4162426" cy="3457753"/>
          </a:xfrm>
          <a:prstGeom prst="rect">
            <a:avLst/>
          </a:prstGeom>
        </p:spPr>
      </p:pic>
      <p:sp>
        <p:nvSpPr>
          <p:cNvPr id="6" name="Slide Number Placeholder 5">
            <a:extLst>
              <a:ext uri="{FF2B5EF4-FFF2-40B4-BE49-F238E27FC236}">
                <a16:creationId xmlns:a16="http://schemas.microsoft.com/office/drawing/2014/main" id="{C1C06F7E-FE3F-29D6-ACC2-7599DA15DAC9}"/>
              </a:ext>
            </a:extLst>
          </p:cNvPr>
          <p:cNvSpPr>
            <a:spLocks noGrp="1"/>
          </p:cNvSpPr>
          <p:nvPr>
            <p:ph type="sldNum" sz="quarter" idx="12"/>
          </p:nvPr>
        </p:nvSpPr>
        <p:spPr>
          <a:xfrm>
            <a:off x="11403951" y="6425816"/>
            <a:ext cx="429768" cy="365125"/>
          </a:xfrm>
        </p:spPr>
        <p:txBody>
          <a:bodyPr vert="horz" lIns="91440" tIns="45720" rIns="91440" bIns="45720" rtlCol="0" anchor="ctr">
            <a:normAutofit/>
          </a:bodyPr>
          <a:lstStyle/>
          <a:p>
            <a:pPr>
              <a:spcAft>
                <a:spcPts val="600"/>
              </a:spcAft>
            </a:pPr>
            <a:fld id="{6E91CC32-6A6B-4E2E-BBA1-6864F305DA26}" type="slidenum">
              <a:rPr lang="en-US">
                <a:solidFill>
                  <a:srgbClr val="FFFFFF"/>
                </a:solidFill>
              </a:rPr>
              <a:pPr>
                <a:spcAft>
                  <a:spcPts val="600"/>
                </a:spcAft>
              </a:pPr>
              <a:t>9</a:t>
            </a:fld>
            <a:endParaRPr lang="en-US">
              <a:solidFill>
                <a:srgbClr val="FFFFFF"/>
              </a:solidFill>
            </a:endParaRPr>
          </a:p>
        </p:txBody>
      </p:sp>
    </p:spTree>
    <p:extLst>
      <p:ext uri="{BB962C8B-B14F-4D97-AF65-F5344CB8AC3E}">
        <p14:creationId xmlns:p14="http://schemas.microsoft.com/office/powerpoint/2010/main" val="200884324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6CB6C-D679-1D7C-0E22-050C2B24CC76}"/>
              </a:ext>
            </a:extLst>
          </p:cNvPr>
          <p:cNvSpPr>
            <a:spLocks noGrp="1"/>
          </p:cNvSpPr>
          <p:nvPr>
            <p:ph type="title"/>
          </p:nvPr>
        </p:nvSpPr>
        <p:spPr>
          <a:xfrm>
            <a:off x="351518" y="361410"/>
            <a:ext cx="11480747" cy="1438780"/>
          </a:xfrm>
        </p:spPr>
        <p:txBody>
          <a:bodyPr vert="horz" lIns="91440" tIns="45720" rIns="91440" bIns="45720" rtlCol="0" anchor="ctr">
            <a:normAutofit/>
          </a:bodyPr>
          <a:lstStyle/>
          <a:p>
            <a:pPr algn="ctr"/>
            <a:r>
              <a:rPr lang="en-US" dirty="0">
                <a:solidFill>
                  <a:schemeClr val="bg1"/>
                </a:solidFill>
              </a:rPr>
              <a:t>Mobility Exercises/Stretches</a:t>
            </a:r>
            <a:endParaRPr lang="en-US"/>
          </a:p>
        </p:txBody>
      </p:sp>
      <p:sp>
        <p:nvSpPr>
          <p:cNvPr id="3" name="Content Placeholder 2">
            <a:extLst>
              <a:ext uri="{FF2B5EF4-FFF2-40B4-BE49-F238E27FC236}">
                <a16:creationId xmlns:a16="http://schemas.microsoft.com/office/drawing/2014/main" id="{F20122DD-11AF-B758-5502-14B63EF13332}"/>
              </a:ext>
            </a:extLst>
          </p:cNvPr>
          <p:cNvSpPr>
            <a:spLocks noGrp="1"/>
          </p:cNvSpPr>
          <p:nvPr>
            <p:ph idx="1"/>
          </p:nvPr>
        </p:nvSpPr>
        <p:spPr>
          <a:xfrm>
            <a:off x="608637" y="1875461"/>
            <a:ext cx="5054068" cy="5192897"/>
          </a:xfrm>
        </p:spPr>
        <p:txBody>
          <a:bodyPr vert="horz" lIns="91440" tIns="45720" rIns="91440" bIns="45720" rtlCol="0" anchor="ctr">
            <a:noAutofit/>
          </a:bodyPr>
          <a:lstStyle/>
          <a:p>
            <a:pPr marL="0" indent="0" algn="ctr">
              <a:buNone/>
            </a:pPr>
            <a:r>
              <a:rPr lang="en-US" sz="3000" dirty="0">
                <a:solidFill>
                  <a:schemeClr val="bg1"/>
                </a:solidFill>
                <a:ea typeface="+mn-lt"/>
                <a:cs typeface="+mn-lt"/>
              </a:rPr>
              <a:t>Mobility training refers to any exercise that improves your mobility and is the range of motion in everything you do, requiring both flexibility and strength. </a:t>
            </a:r>
            <a:endParaRPr lang="en-US" sz="3000">
              <a:solidFill>
                <a:schemeClr val="bg1"/>
              </a:solidFill>
            </a:endParaRPr>
          </a:p>
          <a:p>
            <a:pPr marL="0" indent="0">
              <a:buNone/>
            </a:pPr>
            <a:endParaRPr lang="en-US" sz="1600" dirty="0">
              <a:solidFill>
                <a:schemeClr val="bg1"/>
              </a:solidFill>
              <a:ea typeface="+mn-lt"/>
              <a:cs typeface="+mn-lt"/>
            </a:endParaRPr>
          </a:p>
          <a:p>
            <a:pPr marL="0" indent="0">
              <a:buNone/>
            </a:pPr>
            <a:endParaRPr lang="en-US" sz="2800" dirty="0">
              <a:solidFill>
                <a:schemeClr val="bg1"/>
              </a:solidFill>
            </a:endParaRPr>
          </a:p>
        </p:txBody>
      </p:sp>
      <p:sp>
        <p:nvSpPr>
          <p:cNvPr id="4" name="Date Placeholder 3">
            <a:extLst>
              <a:ext uri="{FF2B5EF4-FFF2-40B4-BE49-F238E27FC236}">
                <a16:creationId xmlns:a16="http://schemas.microsoft.com/office/drawing/2014/main" id="{E81B5B97-D9B7-855F-3905-34B40A60844E}"/>
              </a:ext>
            </a:extLst>
          </p:cNvPr>
          <p:cNvSpPr>
            <a:spLocks noGrp="1"/>
          </p:cNvSpPr>
          <p:nvPr>
            <p:ph type="dt" sz="half" idx="10"/>
          </p:nvPr>
        </p:nvSpPr>
        <p:spPr/>
        <p:txBody>
          <a:bodyPr/>
          <a:lstStyle/>
          <a:p>
            <a:fld id="{0F996519-E62D-4F8C-AE1E-36928EC7D15C}" type="datetime1">
              <a:rPr lang="en-US" smtClean="0"/>
              <a:t>2/17/2024</a:t>
            </a:fld>
            <a:endParaRPr lang="en-US"/>
          </a:p>
        </p:txBody>
      </p:sp>
      <p:sp>
        <p:nvSpPr>
          <p:cNvPr id="6" name="Slide Number Placeholder 5">
            <a:extLst>
              <a:ext uri="{FF2B5EF4-FFF2-40B4-BE49-F238E27FC236}">
                <a16:creationId xmlns:a16="http://schemas.microsoft.com/office/drawing/2014/main" id="{41817227-EFD5-F5AB-45F5-291267F301C6}"/>
              </a:ext>
            </a:extLst>
          </p:cNvPr>
          <p:cNvSpPr>
            <a:spLocks noGrp="1"/>
          </p:cNvSpPr>
          <p:nvPr>
            <p:ph type="sldNum" sz="quarter" idx="12"/>
          </p:nvPr>
        </p:nvSpPr>
        <p:spPr/>
        <p:txBody>
          <a:bodyPr/>
          <a:lstStyle/>
          <a:p>
            <a:fld id="{6E91CC32-6A6B-4E2E-BBA1-6864F305DA26}" type="slidenum">
              <a:rPr lang="en-US" smtClean="0"/>
              <a:t>10</a:t>
            </a:fld>
            <a:endParaRPr lang="en-US"/>
          </a:p>
        </p:txBody>
      </p:sp>
      <p:sp>
        <p:nvSpPr>
          <p:cNvPr id="7" name="TextBox 6">
            <a:extLst>
              <a:ext uri="{FF2B5EF4-FFF2-40B4-BE49-F238E27FC236}">
                <a16:creationId xmlns:a16="http://schemas.microsoft.com/office/drawing/2014/main" id="{A8960DBA-FF95-513A-3087-9F748CC9F188}"/>
              </a:ext>
            </a:extLst>
          </p:cNvPr>
          <p:cNvSpPr txBox="1"/>
          <p:nvPr/>
        </p:nvSpPr>
        <p:spPr>
          <a:xfrm>
            <a:off x="6180075" y="1936567"/>
            <a:ext cx="5218043" cy="4247317"/>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US" sz="3000" b="0" i="0" u="none" strike="noStrike" baseline="0" dirty="0">
                <a:solidFill>
                  <a:srgbClr val="000000"/>
                </a:solidFill>
                <a:latin typeface="Neue Haas Grotesk Text Pro"/>
                <a:ea typeface="Neue Haas Grotesk Text Pro"/>
                <a:cs typeface="Neue Haas Grotesk Text Pro"/>
              </a:rPr>
              <a:t>Mobility exercises provide numerous benefits, including improving posture and performance, strengthening muscles and joints, </a:t>
            </a:r>
            <a:r>
              <a:rPr lang="en-US" sz="3000" dirty="0">
                <a:solidFill>
                  <a:srgbClr val="000000"/>
                </a:solidFill>
                <a:latin typeface="Neue Haas Grotesk Text Pro"/>
                <a:ea typeface="Neue Haas Grotesk Text Pro"/>
                <a:cs typeface="Neue Haas Grotesk Text Pro"/>
              </a:rPr>
              <a:t>relieves </a:t>
            </a:r>
            <a:r>
              <a:rPr lang="en-US" sz="3000" b="0" i="0" u="none" strike="noStrike" baseline="0" dirty="0">
                <a:solidFill>
                  <a:srgbClr val="000000"/>
                </a:solidFill>
                <a:latin typeface="Neue Haas Grotesk Text Pro"/>
                <a:ea typeface="Neue Haas Grotesk Text Pro"/>
                <a:cs typeface="Neue Haas Grotesk Text Pro"/>
              </a:rPr>
              <a:t>tension, prevents injury and </a:t>
            </a:r>
            <a:r>
              <a:rPr lang="en-US" sz="3000" dirty="0">
                <a:solidFill>
                  <a:srgbClr val="000000"/>
                </a:solidFill>
                <a:latin typeface="Neue Haas Grotesk Text Pro"/>
                <a:ea typeface="Neue Haas Grotesk Text Pro"/>
                <a:cs typeface="Neue Haas Grotesk Text Pro"/>
              </a:rPr>
              <a:t>increases your </a:t>
            </a:r>
            <a:r>
              <a:rPr lang="en-US" sz="3000" b="0" i="0" u="none" strike="noStrike" baseline="0" dirty="0">
                <a:solidFill>
                  <a:srgbClr val="000000"/>
                </a:solidFill>
                <a:latin typeface="Neue Haas Grotesk Text Pro"/>
                <a:ea typeface="Neue Haas Grotesk Text Pro"/>
                <a:cs typeface="Neue Haas Grotesk Text Pro"/>
              </a:rPr>
              <a:t>range of motion.</a:t>
            </a:r>
            <a:endParaRPr lang="en-US" sz="3000"/>
          </a:p>
        </p:txBody>
      </p:sp>
    </p:spTree>
    <p:extLst>
      <p:ext uri="{BB962C8B-B14F-4D97-AF65-F5344CB8AC3E}">
        <p14:creationId xmlns:p14="http://schemas.microsoft.com/office/powerpoint/2010/main" val="1084222910"/>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0C58FCB-AB15-8F2D-ECB3-614828E43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70125D-8C07-77B5-4720-DFCFDD442F62}"/>
              </a:ext>
            </a:extLst>
          </p:cNvPr>
          <p:cNvSpPr>
            <a:spLocks noGrp="1"/>
          </p:cNvSpPr>
          <p:nvPr>
            <p:ph type="title"/>
          </p:nvPr>
        </p:nvSpPr>
        <p:spPr>
          <a:xfrm>
            <a:off x="308389" y="750626"/>
            <a:ext cx="5015852" cy="1805607"/>
          </a:xfrm>
        </p:spPr>
        <p:txBody>
          <a:bodyPr vert="horz" lIns="91440" tIns="45720" rIns="91440" bIns="45720" rtlCol="0" anchor="t">
            <a:normAutofit/>
          </a:bodyPr>
          <a:lstStyle/>
          <a:p>
            <a:r>
              <a:rPr lang="en-US" sz="4100" dirty="0">
                <a:solidFill>
                  <a:schemeClr val="accent3">
                    <a:lumMod val="75000"/>
                  </a:schemeClr>
                </a:solidFill>
              </a:rPr>
              <a:t>Mobility Stretches and exercise</a:t>
            </a:r>
            <a:br>
              <a:rPr lang="en-US" sz="4100" dirty="0">
                <a:solidFill>
                  <a:schemeClr val="accent3">
                    <a:lumMod val="75000"/>
                  </a:schemeClr>
                </a:solidFill>
              </a:rPr>
            </a:br>
            <a:r>
              <a:rPr lang="en-US" sz="4100" dirty="0">
                <a:solidFill>
                  <a:schemeClr val="accent3">
                    <a:lumMod val="75000"/>
                  </a:schemeClr>
                </a:solidFill>
              </a:rPr>
              <a:t> examples</a:t>
            </a:r>
          </a:p>
        </p:txBody>
      </p:sp>
      <p:sp>
        <p:nvSpPr>
          <p:cNvPr id="4" name="Date Placeholder 3">
            <a:extLst>
              <a:ext uri="{FF2B5EF4-FFF2-40B4-BE49-F238E27FC236}">
                <a16:creationId xmlns:a16="http://schemas.microsoft.com/office/drawing/2014/main" id="{46FD1FA3-A18A-E776-7EC1-618EF36BDD7B}"/>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smtClean="0"/>
              <a:pPr>
                <a:spcAft>
                  <a:spcPts val="600"/>
                </a:spcAft>
              </a:pPr>
              <a:t>2/17/2024</a:t>
            </a:fld>
            <a:endParaRPr lang="en-US"/>
          </a:p>
        </p:txBody>
      </p:sp>
      <p:sp>
        <p:nvSpPr>
          <p:cNvPr id="3" name="Content Placeholder 2">
            <a:extLst>
              <a:ext uri="{FF2B5EF4-FFF2-40B4-BE49-F238E27FC236}">
                <a16:creationId xmlns:a16="http://schemas.microsoft.com/office/drawing/2014/main" id="{81B4184F-5592-9176-A2FF-7BFD75CCC9BF}"/>
              </a:ext>
            </a:extLst>
          </p:cNvPr>
          <p:cNvSpPr>
            <a:spLocks noGrp="1"/>
          </p:cNvSpPr>
          <p:nvPr>
            <p:ph idx="1"/>
          </p:nvPr>
        </p:nvSpPr>
        <p:spPr>
          <a:xfrm>
            <a:off x="340627" y="2569464"/>
            <a:ext cx="4764773" cy="3555491"/>
          </a:xfrm>
        </p:spPr>
        <p:txBody>
          <a:bodyPr vert="horz" lIns="91440" tIns="45720" rIns="91440" bIns="45720" rtlCol="0" anchor="ctr">
            <a:normAutofit/>
          </a:bodyPr>
          <a:lstStyle/>
          <a:p>
            <a:pPr algn="ctr"/>
            <a:r>
              <a:rPr lang="en-US" sz="2400" dirty="0">
                <a:solidFill>
                  <a:schemeClr val="accent3">
                    <a:lumMod val="75000"/>
                  </a:schemeClr>
                </a:solidFill>
                <a:ea typeface="+mn-lt"/>
                <a:cs typeface="+mn-lt"/>
                <a:hlinkClick r:id="rId3">
                  <a:extLst>
                    <a:ext uri="{A12FA001-AC4F-418D-AE19-62706E023703}">
                      <ahyp:hlinkClr xmlns:ahyp="http://schemas.microsoft.com/office/drawing/2018/hyperlinkcolor" val="tx"/>
                    </a:ext>
                  </a:extLst>
                </a:hlinkClick>
              </a:rPr>
              <a:t>https://www.tiktok.com/@kiana_ng/video/7215629193906834694</a:t>
            </a:r>
            <a:r>
              <a:rPr lang="en-US" sz="2400" dirty="0">
                <a:solidFill>
                  <a:schemeClr val="accent3">
                    <a:lumMod val="75000"/>
                  </a:schemeClr>
                </a:solidFill>
                <a:ea typeface="+mn-lt"/>
                <a:cs typeface="+mn-lt"/>
              </a:rPr>
              <a:t> </a:t>
            </a:r>
            <a:endParaRPr lang="en-US">
              <a:solidFill>
                <a:schemeClr val="accent3">
                  <a:lumMod val="75000"/>
                </a:schemeClr>
              </a:solidFill>
            </a:endParaRPr>
          </a:p>
          <a:p>
            <a:endParaRPr lang="en-US" dirty="0"/>
          </a:p>
        </p:txBody>
      </p:sp>
      <p:pic>
        <p:nvPicPr>
          <p:cNvPr id="7" name="Picture 6" descr="Perfect tilt | Dance photography poses, Dance life, Dance pictures">
            <a:extLst>
              <a:ext uri="{FF2B5EF4-FFF2-40B4-BE49-F238E27FC236}">
                <a16:creationId xmlns:a16="http://schemas.microsoft.com/office/drawing/2014/main" id="{9B10683A-847A-377A-C6A2-3185E5D7B59B}"/>
              </a:ext>
            </a:extLst>
          </p:cNvPr>
          <p:cNvPicPr>
            <a:picLocks noChangeAspect="1"/>
          </p:cNvPicPr>
          <p:nvPr/>
        </p:nvPicPr>
        <p:blipFill rotWithShape="1">
          <a:blip r:embed="rId4"/>
          <a:srcRect t="10955" r="1" b="15077"/>
          <a:stretch/>
        </p:blipFill>
        <p:spPr>
          <a:xfrm>
            <a:off x="6096000" y="10"/>
            <a:ext cx="6096000" cy="6857990"/>
          </a:xfrm>
          <a:custGeom>
            <a:avLst/>
            <a:gdLst/>
            <a:ahLst/>
            <a:cxnLst/>
            <a:rect l="l" t="t" r="r" b="b"/>
            <a:pathLst>
              <a:path w="6096000" h="6858000">
                <a:moveTo>
                  <a:pt x="677913" y="0"/>
                </a:moveTo>
                <a:lnTo>
                  <a:pt x="6096000" y="0"/>
                </a:lnTo>
                <a:lnTo>
                  <a:pt x="6096000" y="6858000"/>
                </a:lnTo>
                <a:lnTo>
                  <a:pt x="677913" y="6858000"/>
                </a:lnTo>
                <a:cubicBezTo>
                  <a:pt x="303512" y="6858000"/>
                  <a:pt x="0" y="6554488"/>
                  <a:pt x="0" y="6180087"/>
                </a:cubicBezTo>
                <a:lnTo>
                  <a:pt x="0" y="677913"/>
                </a:lnTo>
                <a:cubicBezTo>
                  <a:pt x="0" y="303512"/>
                  <a:pt x="303512" y="0"/>
                  <a:pt x="677913" y="0"/>
                </a:cubicBezTo>
                <a:close/>
              </a:path>
            </a:pathLst>
          </a:custGeom>
        </p:spPr>
      </p:pic>
      <p:sp>
        <p:nvSpPr>
          <p:cNvPr id="6" name="Slide Number Placeholder 5">
            <a:extLst>
              <a:ext uri="{FF2B5EF4-FFF2-40B4-BE49-F238E27FC236}">
                <a16:creationId xmlns:a16="http://schemas.microsoft.com/office/drawing/2014/main" id="{37576EAC-7367-25F0-2916-1778D8B9B14B}"/>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a:solidFill>
                  <a:srgbClr val="FFFFFF"/>
                </a:solidFill>
              </a:rPr>
              <a:pPr>
                <a:spcAft>
                  <a:spcPts val="600"/>
                </a:spcAft>
              </a:pPr>
              <a:t>11</a:t>
            </a:fld>
            <a:endParaRPr lang="en-US">
              <a:solidFill>
                <a:srgbClr val="FFFFFF"/>
              </a:solidFill>
            </a:endParaRPr>
          </a:p>
        </p:txBody>
      </p:sp>
    </p:spTree>
    <p:extLst>
      <p:ext uri="{BB962C8B-B14F-4D97-AF65-F5344CB8AC3E}">
        <p14:creationId xmlns:p14="http://schemas.microsoft.com/office/powerpoint/2010/main" val="328896795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F1196-77C8-1395-8235-B34687BAA66C}"/>
              </a:ext>
            </a:extLst>
          </p:cNvPr>
          <p:cNvSpPr>
            <a:spLocks noGrp="1"/>
          </p:cNvSpPr>
          <p:nvPr>
            <p:ph type="title"/>
          </p:nvPr>
        </p:nvSpPr>
        <p:spPr>
          <a:xfrm>
            <a:off x="322764" y="620202"/>
            <a:ext cx="11466370" cy="1438780"/>
          </a:xfrm>
        </p:spPr>
        <p:txBody>
          <a:bodyPr/>
          <a:lstStyle/>
          <a:p>
            <a:pPr algn="ctr"/>
            <a:r>
              <a:rPr lang="en-US" dirty="0">
                <a:solidFill>
                  <a:schemeClr val="bg1"/>
                </a:solidFill>
              </a:rPr>
              <a:t>Why warm ups and cool downs are necessary</a:t>
            </a:r>
            <a:endParaRPr lang="en-US"/>
          </a:p>
        </p:txBody>
      </p:sp>
      <p:sp>
        <p:nvSpPr>
          <p:cNvPr id="3" name="Content Placeholder 2">
            <a:extLst>
              <a:ext uri="{FF2B5EF4-FFF2-40B4-BE49-F238E27FC236}">
                <a16:creationId xmlns:a16="http://schemas.microsoft.com/office/drawing/2014/main" id="{2ABF079E-04C7-B358-C6F6-CCD46706541E}"/>
              </a:ext>
            </a:extLst>
          </p:cNvPr>
          <p:cNvSpPr>
            <a:spLocks noGrp="1"/>
          </p:cNvSpPr>
          <p:nvPr>
            <p:ph idx="1"/>
          </p:nvPr>
        </p:nvSpPr>
        <p:spPr>
          <a:xfrm>
            <a:off x="321090" y="2306781"/>
            <a:ext cx="11394482" cy="3870181"/>
          </a:xfrm>
        </p:spPr>
        <p:txBody>
          <a:bodyPr vert="horz" lIns="91440" tIns="45720" rIns="91440" bIns="45720" rtlCol="0" anchor="t">
            <a:noAutofit/>
          </a:bodyPr>
          <a:lstStyle/>
          <a:p>
            <a:r>
              <a:rPr lang="en-US" sz="2200" dirty="0">
                <a:solidFill>
                  <a:schemeClr val="bg1"/>
                </a:solidFill>
                <a:ea typeface="+mn-lt"/>
                <a:cs typeface="+mn-lt"/>
              </a:rPr>
              <a:t>Warming up before a class is essential as it reduces tension in your muscles and joints, which helps with flexibility, enhances performance, and reduces your risk of injury. The length of the warm-up will vary depending on the dancer and their level of fitness, but it must be long enough to raise your heart rate and get your blood pumping for it to be effective.</a:t>
            </a:r>
          </a:p>
          <a:p>
            <a:r>
              <a:rPr lang="en-US" sz="2200" dirty="0">
                <a:solidFill>
                  <a:schemeClr val="bg1"/>
                </a:solidFill>
                <a:ea typeface="+mn-lt"/>
                <a:cs typeface="+mn-lt"/>
              </a:rPr>
              <a:t>cool downs should include gentle and slow stretches and are important as they return your heart rate to its resting rate, allow your body temperature to go down gradually, and reduce tension. It is also essential to cool down due to the buildup of lactic acid produced when exercising; if lactic acid is not properly released during stretching, it can lead to cramps, soreness, and discomfort. </a:t>
            </a:r>
            <a:endParaRPr lang="en-US" sz="2200" dirty="0">
              <a:solidFill>
                <a:schemeClr val="bg1"/>
              </a:solidFill>
            </a:endParaRPr>
          </a:p>
          <a:p>
            <a:endParaRPr lang="en-US" sz="2000" dirty="0">
              <a:solidFill>
                <a:schemeClr val="bg1"/>
              </a:solidFill>
            </a:endParaRPr>
          </a:p>
        </p:txBody>
      </p:sp>
      <p:sp>
        <p:nvSpPr>
          <p:cNvPr id="4" name="Date Placeholder 3">
            <a:extLst>
              <a:ext uri="{FF2B5EF4-FFF2-40B4-BE49-F238E27FC236}">
                <a16:creationId xmlns:a16="http://schemas.microsoft.com/office/drawing/2014/main" id="{BA44BBC3-8295-DA81-423F-B0647E242C65}"/>
              </a:ext>
            </a:extLst>
          </p:cNvPr>
          <p:cNvSpPr>
            <a:spLocks noGrp="1"/>
          </p:cNvSpPr>
          <p:nvPr>
            <p:ph type="dt" sz="half" idx="10"/>
          </p:nvPr>
        </p:nvSpPr>
        <p:spPr/>
        <p:txBody>
          <a:bodyPr/>
          <a:lstStyle/>
          <a:p>
            <a:fld id="{0F996519-E62D-4F8C-AE1E-36928EC7D15C}" type="datetime1">
              <a:rPr lang="en-US" smtClean="0"/>
              <a:t>2/17/2024</a:t>
            </a:fld>
            <a:endParaRPr lang="en-US"/>
          </a:p>
        </p:txBody>
      </p:sp>
    </p:spTree>
    <p:extLst>
      <p:ext uri="{BB962C8B-B14F-4D97-AF65-F5344CB8AC3E}">
        <p14:creationId xmlns:p14="http://schemas.microsoft.com/office/powerpoint/2010/main" val="2635031204"/>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descr="Butterfly with solid fill">
            <a:extLst>
              <a:ext uri="{FF2B5EF4-FFF2-40B4-BE49-F238E27FC236}">
                <a16:creationId xmlns:a16="http://schemas.microsoft.com/office/drawing/2014/main" id="{C72CAA9F-84CF-4BE0-AC6D-D76CA800333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540000">
            <a:off x="1598762" y="-363746"/>
            <a:ext cx="1158815" cy="1158815"/>
          </a:xfrm>
          <a:prstGeom prst="rect">
            <a:avLst/>
          </a:prstGeom>
        </p:spPr>
      </p:pic>
      <p:sp>
        <p:nvSpPr>
          <p:cNvPr id="2" name="Title 1">
            <a:extLst>
              <a:ext uri="{FF2B5EF4-FFF2-40B4-BE49-F238E27FC236}">
                <a16:creationId xmlns:a16="http://schemas.microsoft.com/office/drawing/2014/main" id="{407B9FA3-C855-8E56-32D7-B9A177B0B990}"/>
              </a:ext>
            </a:extLst>
          </p:cNvPr>
          <p:cNvSpPr>
            <a:spLocks noGrp="1"/>
          </p:cNvSpPr>
          <p:nvPr>
            <p:ph type="title"/>
          </p:nvPr>
        </p:nvSpPr>
        <p:spPr>
          <a:xfrm>
            <a:off x="365896" y="533938"/>
            <a:ext cx="9956747" cy="1438780"/>
          </a:xfrm>
        </p:spPr>
        <p:txBody>
          <a:bodyPr/>
          <a:lstStyle/>
          <a:p>
            <a:r>
              <a:rPr lang="en-US" dirty="0">
                <a:solidFill>
                  <a:schemeClr val="accent3">
                    <a:lumMod val="75000"/>
                  </a:schemeClr>
                </a:solidFill>
              </a:rPr>
              <a:t>Use of breath</a:t>
            </a:r>
          </a:p>
        </p:txBody>
      </p:sp>
      <p:pic>
        <p:nvPicPr>
          <p:cNvPr id="7" name="Content Placeholder 6" descr="Butterfly outline">
            <a:extLst>
              <a:ext uri="{FF2B5EF4-FFF2-40B4-BE49-F238E27FC236}">
                <a16:creationId xmlns:a16="http://schemas.microsoft.com/office/drawing/2014/main" id="{B01BFFE2-095C-FD2B-A826-0D20B0F91D36}"/>
              </a:ext>
            </a:extLst>
          </p:cNvPr>
          <p:cNvPicPr>
            <a:picLocks noGrp="1" noChangeAspect="1"/>
          </p:cNvPicPr>
          <p:nvPr>
            <p:ph idx="1"/>
          </p:nvPr>
        </p:nvPicPr>
        <p:blipFill>
          <a:blip r:embed="rId4">
            <a:extLst>
              <a:ext uri="{96DAC541-7B7A-43D3-8B79-37D633B846F1}">
                <asvg:svgBlip xmlns:asvg="http://schemas.microsoft.com/office/drawing/2016/SVG/main" r:embed="rId5"/>
              </a:ext>
            </a:extLst>
          </a:blip>
          <a:stretch>
            <a:fillRect/>
          </a:stretch>
        </p:blipFill>
        <p:spPr>
          <a:xfrm rot="-180000">
            <a:off x="1008373" y="491995"/>
            <a:ext cx="1144441" cy="1015042"/>
          </a:xfrm>
        </p:spPr>
      </p:pic>
      <p:sp>
        <p:nvSpPr>
          <p:cNvPr id="4" name="Date Placeholder 3">
            <a:extLst>
              <a:ext uri="{FF2B5EF4-FFF2-40B4-BE49-F238E27FC236}">
                <a16:creationId xmlns:a16="http://schemas.microsoft.com/office/drawing/2014/main" id="{62AA3EC4-AD52-A32E-DD5A-EF4ECA1E05F0}"/>
              </a:ext>
            </a:extLst>
          </p:cNvPr>
          <p:cNvSpPr>
            <a:spLocks noGrp="1"/>
          </p:cNvSpPr>
          <p:nvPr>
            <p:ph type="dt" sz="half" idx="10"/>
          </p:nvPr>
        </p:nvSpPr>
        <p:spPr/>
        <p:txBody>
          <a:bodyPr/>
          <a:lstStyle/>
          <a:p>
            <a:fld id="{0F996519-E62D-4F8C-AE1E-36928EC7D15C}" type="datetime1">
              <a:rPr lang="en-US" smtClean="0"/>
              <a:t>2/17/2024</a:t>
            </a:fld>
            <a:endParaRPr lang="en-US"/>
          </a:p>
        </p:txBody>
      </p:sp>
      <p:pic>
        <p:nvPicPr>
          <p:cNvPr id="14" name="Graphic 13" descr="Butterfly outline">
            <a:extLst>
              <a:ext uri="{FF2B5EF4-FFF2-40B4-BE49-F238E27FC236}">
                <a16:creationId xmlns:a16="http://schemas.microsoft.com/office/drawing/2014/main" id="{67AD1457-FA78-6535-F32B-C98C0557979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540000">
            <a:off x="-560604" y="-824470"/>
            <a:ext cx="1230702" cy="1489493"/>
          </a:xfrm>
          <a:prstGeom prst="rect">
            <a:avLst/>
          </a:prstGeom>
        </p:spPr>
      </p:pic>
      <p:grpSp>
        <p:nvGrpSpPr>
          <p:cNvPr id="28" name="Group 27">
            <a:extLst>
              <a:ext uri="{FF2B5EF4-FFF2-40B4-BE49-F238E27FC236}">
                <a16:creationId xmlns:a16="http://schemas.microsoft.com/office/drawing/2014/main" id="{D9B06DF0-8EDE-1B6C-2AC1-79F8DEA38AFE}"/>
              </a:ext>
            </a:extLst>
          </p:cNvPr>
          <p:cNvGrpSpPr/>
          <p:nvPr/>
        </p:nvGrpSpPr>
        <p:grpSpPr>
          <a:xfrm>
            <a:off x="2389517" y="-203820"/>
            <a:ext cx="2556938" cy="2017968"/>
            <a:chOff x="2389517" y="-203820"/>
            <a:chExt cx="2556938" cy="2017968"/>
          </a:xfrm>
        </p:grpSpPr>
        <p:pic>
          <p:nvPicPr>
            <p:cNvPr id="12" name="Graphic 11" descr="Butterfly outline">
              <a:extLst>
                <a:ext uri="{FF2B5EF4-FFF2-40B4-BE49-F238E27FC236}">
                  <a16:creationId xmlns:a16="http://schemas.microsoft.com/office/drawing/2014/main" id="{E9BEE4E4-2CC5-13A7-FED9-237D19DD7B9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20000">
              <a:off x="3107481" y="-203820"/>
              <a:ext cx="1302588" cy="1345720"/>
            </a:xfrm>
            <a:prstGeom prst="rect">
              <a:avLst/>
            </a:prstGeom>
          </p:spPr>
        </p:pic>
        <p:pic>
          <p:nvPicPr>
            <p:cNvPr id="15" name="Graphic 14" descr="Butterfly outline">
              <a:extLst>
                <a:ext uri="{FF2B5EF4-FFF2-40B4-BE49-F238E27FC236}">
                  <a16:creationId xmlns:a16="http://schemas.microsoft.com/office/drawing/2014/main" id="{D76DD61B-6247-7FF3-FB1B-1360E522D55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140000">
              <a:off x="2389517" y="585158"/>
              <a:ext cx="914400" cy="914400"/>
            </a:xfrm>
            <a:prstGeom prst="rect">
              <a:avLst/>
            </a:prstGeom>
          </p:spPr>
        </p:pic>
        <p:pic>
          <p:nvPicPr>
            <p:cNvPr id="19" name="Graphic 18" descr="Butterfly with solid fill">
              <a:extLst>
                <a:ext uri="{FF2B5EF4-FFF2-40B4-BE49-F238E27FC236}">
                  <a16:creationId xmlns:a16="http://schemas.microsoft.com/office/drawing/2014/main" id="{0A93DFB6-0B7D-58A6-ADB5-E26A157F350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380000">
              <a:off x="3917037" y="784729"/>
              <a:ext cx="1029418" cy="1029419"/>
            </a:xfrm>
            <a:prstGeom prst="rect">
              <a:avLst/>
            </a:prstGeom>
          </p:spPr>
        </p:pic>
      </p:grpSp>
      <p:grpSp>
        <p:nvGrpSpPr>
          <p:cNvPr id="29" name="Group 28">
            <a:extLst>
              <a:ext uri="{FF2B5EF4-FFF2-40B4-BE49-F238E27FC236}">
                <a16:creationId xmlns:a16="http://schemas.microsoft.com/office/drawing/2014/main" id="{EAC345B4-5E8E-CB81-2B43-BD54C929545C}"/>
              </a:ext>
            </a:extLst>
          </p:cNvPr>
          <p:cNvGrpSpPr/>
          <p:nvPr/>
        </p:nvGrpSpPr>
        <p:grpSpPr>
          <a:xfrm>
            <a:off x="-741226" y="96773"/>
            <a:ext cx="1952018" cy="1774885"/>
            <a:chOff x="-741226" y="96773"/>
            <a:chExt cx="1952018" cy="1774885"/>
          </a:xfrm>
        </p:grpSpPr>
        <p:pic>
          <p:nvPicPr>
            <p:cNvPr id="10" name="Graphic 9" descr="Butterfly with solid fill">
              <a:extLst>
                <a:ext uri="{FF2B5EF4-FFF2-40B4-BE49-F238E27FC236}">
                  <a16:creationId xmlns:a16="http://schemas.microsoft.com/office/drawing/2014/main" id="{6AFB7E2D-598D-64A4-D133-25F1BB5E5C4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260000">
              <a:off x="-5532" y="96773"/>
              <a:ext cx="1216324" cy="1187569"/>
            </a:xfrm>
            <a:prstGeom prst="rect">
              <a:avLst/>
            </a:prstGeom>
          </p:spPr>
        </p:pic>
        <p:pic>
          <p:nvPicPr>
            <p:cNvPr id="11" name="Graphic 10" descr="Butterfly with solid fill">
              <a:extLst>
                <a:ext uri="{FF2B5EF4-FFF2-40B4-BE49-F238E27FC236}">
                  <a16:creationId xmlns:a16="http://schemas.microsoft.com/office/drawing/2014/main" id="{FA8B1CC8-57E1-2162-061E-E7FB2D5E3C2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380000">
              <a:off x="-741226" y="842239"/>
              <a:ext cx="1029418" cy="1029419"/>
            </a:xfrm>
            <a:prstGeom prst="rect">
              <a:avLst/>
            </a:prstGeom>
          </p:spPr>
        </p:pic>
      </p:grpSp>
      <p:grpSp>
        <p:nvGrpSpPr>
          <p:cNvPr id="27" name="Group 26">
            <a:extLst>
              <a:ext uri="{FF2B5EF4-FFF2-40B4-BE49-F238E27FC236}">
                <a16:creationId xmlns:a16="http://schemas.microsoft.com/office/drawing/2014/main" id="{F8F32E0F-D5C6-8510-7984-81FB98A01175}"/>
              </a:ext>
            </a:extLst>
          </p:cNvPr>
          <p:cNvGrpSpPr/>
          <p:nvPr/>
        </p:nvGrpSpPr>
        <p:grpSpPr>
          <a:xfrm>
            <a:off x="-442825" y="1623311"/>
            <a:ext cx="5223059" cy="1499799"/>
            <a:chOff x="-442825" y="1623311"/>
            <a:chExt cx="5223059" cy="1499799"/>
          </a:xfrm>
        </p:grpSpPr>
        <p:pic>
          <p:nvPicPr>
            <p:cNvPr id="18" name="Graphic 17" descr="Butterfly outline">
              <a:extLst>
                <a:ext uri="{FF2B5EF4-FFF2-40B4-BE49-F238E27FC236}">
                  <a16:creationId xmlns:a16="http://schemas.microsoft.com/office/drawing/2014/main" id="{1FA12161-FDD1-4F7A-5C38-A0578ED97DE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960000">
              <a:off x="3880210" y="1623311"/>
              <a:ext cx="900024" cy="1043796"/>
            </a:xfrm>
            <a:prstGeom prst="rect">
              <a:avLst/>
            </a:prstGeom>
          </p:spPr>
        </p:pic>
        <p:pic>
          <p:nvPicPr>
            <p:cNvPr id="20" name="Graphic 19" descr="Butterfly with solid fill">
              <a:extLst>
                <a:ext uri="{FF2B5EF4-FFF2-40B4-BE49-F238E27FC236}">
                  <a16:creationId xmlns:a16="http://schemas.microsoft.com/office/drawing/2014/main" id="{D7FAD3DC-E853-ED31-E405-D72797E3767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21000000">
              <a:off x="2615415" y="1719881"/>
              <a:ext cx="1302587" cy="1302588"/>
            </a:xfrm>
            <a:prstGeom prst="rect">
              <a:avLst/>
            </a:prstGeom>
          </p:spPr>
        </p:pic>
        <p:pic>
          <p:nvPicPr>
            <p:cNvPr id="21" name="Graphic 20" descr="Butterfly outline">
              <a:extLst>
                <a:ext uri="{FF2B5EF4-FFF2-40B4-BE49-F238E27FC236}">
                  <a16:creationId xmlns:a16="http://schemas.microsoft.com/office/drawing/2014/main" id="{3A3F75AF-DE19-E166-72AC-665CCD60C8E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140000">
              <a:off x="1728157" y="1821611"/>
              <a:ext cx="914400" cy="914400"/>
            </a:xfrm>
            <a:prstGeom prst="rect">
              <a:avLst/>
            </a:prstGeom>
          </p:spPr>
        </p:pic>
        <p:pic>
          <p:nvPicPr>
            <p:cNvPr id="22" name="Graphic 21" descr="Butterfly with solid fill">
              <a:extLst>
                <a:ext uri="{FF2B5EF4-FFF2-40B4-BE49-F238E27FC236}">
                  <a16:creationId xmlns:a16="http://schemas.microsoft.com/office/drawing/2014/main" id="{BF1DB7BC-EE4D-2982-1CA1-0038F69FFFF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380000">
              <a:off x="329414" y="1820522"/>
              <a:ext cx="1302587" cy="1302588"/>
            </a:xfrm>
            <a:prstGeom prst="rect">
              <a:avLst/>
            </a:prstGeom>
          </p:spPr>
        </p:pic>
        <p:pic>
          <p:nvPicPr>
            <p:cNvPr id="23" name="Graphic 22" descr="Butterfly outline">
              <a:extLst>
                <a:ext uri="{FF2B5EF4-FFF2-40B4-BE49-F238E27FC236}">
                  <a16:creationId xmlns:a16="http://schemas.microsoft.com/office/drawing/2014/main" id="{D1B6CF44-E584-E970-4724-CA9D10660FB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140000">
              <a:off x="-442825" y="1735346"/>
              <a:ext cx="914400" cy="914400"/>
            </a:xfrm>
            <a:prstGeom prst="rect">
              <a:avLst/>
            </a:prstGeom>
          </p:spPr>
        </p:pic>
      </p:grpSp>
      <p:sp>
        <p:nvSpPr>
          <p:cNvPr id="3" name="TextBox 2">
            <a:extLst>
              <a:ext uri="{FF2B5EF4-FFF2-40B4-BE49-F238E27FC236}">
                <a16:creationId xmlns:a16="http://schemas.microsoft.com/office/drawing/2014/main" id="{F1C48686-C7C5-14E6-D7A0-7750789F2A0B}"/>
              </a:ext>
            </a:extLst>
          </p:cNvPr>
          <p:cNvSpPr txBox="1"/>
          <p:nvPr/>
        </p:nvSpPr>
        <p:spPr>
          <a:xfrm>
            <a:off x="919172" y="3347637"/>
            <a:ext cx="1036966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accent3">
                    <a:lumMod val="75000"/>
                  </a:schemeClr>
                </a:solidFill>
                <a:ea typeface="+mn-lt"/>
                <a:cs typeface="+mn-lt"/>
              </a:rPr>
              <a:t>It is extremely important to make sure you are not holding your breath whilst stretching as this prevents oxygen from reaching your muscles and brain which will cause your muscles to fatigue quicker. it is also important to breath as it will help stabilize your core, increase blood flow to the muscles and enhance the elasticity of your muscles and prevents strain.</a:t>
            </a:r>
            <a:endParaRPr lang="en-US" dirty="0">
              <a:solidFill>
                <a:schemeClr val="accent3">
                  <a:lumMod val="75000"/>
                </a:schemeClr>
              </a:solidFill>
            </a:endParaRPr>
          </a:p>
        </p:txBody>
      </p:sp>
    </p:spTree>
    <p:extLst>
      <p:ext uri="{BB962C8B-B14F-4D97-AF65-F5344CB8AC3E}">
        <p14:creationId xmlns:p14="http://schemas.microsoft.com/office/powerpoint/2010/main" val="785443927"/>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0A447-F8A8-900C-0075-60D9AD224169}"/>
              </a:ext>
            </a:extLst>
          </p:cNvPr>
          <p:cNvSpPr>
            <a:spLocks noGrp="1"/>
          </p:cNvSpPr>
          <p:nvPr>
            <p:ph type="title"/>
          </p:nvPr>
        </p:nvSpPr>
        <p:spPr/>
        <p:txBody>
          <a:bodyPr/>
          <a:lstStyle/>
          <a:p>
            <a:r>
              <a:rPr lang="en-US" dirty="0">
                <a:solidFill>
                  <a:schemeClr val="bg1"/>
                </a:solidFill>
              </a:rPr>
              <a:t>Example stretch routine for classes</a:t>
            </a:r>
          </a:p>
        </p:txBody>
      </p:sp>
      <p:sp>
        <p:nvSpPr>
          <p:cNvPr id="3" name="Content Placeholder 2">
            <a:extLst>
              <a:ext uri="{FF2B5EF4-FFF2-40B4-BE49-F238E27FC236}">
                <a16:creationId xmlns:a16="http://schemas.microsoft.com/office/drawing/2014/main" id="{87CDFE94-5E54-D9C7-8D72-CE664FBFEE59}"/>
              </a:ext>
            </a:extLst>
          </p:cNvPr>
          <p:cNvSpPr>
            <a:spLocks noGrp="1"/>
          </p:cNvSpPr>
          <p:nvPr>
            <p:ph idx="1"/>
          </p:nvPr>
        </p:nvSpPr>
        <p:spPr/>
        <p:txBody>
          <a:bodyPr vert="horz" lIns="91440" tIns="45720" rIns="91440" bIns="45720" rtlCol="0" anchor="t">
            <a:normAutofit/>
          </a:bodyPr>
          <a:lstStyle/>
          <a:p>
            <a:pPr marL="0" indent="0">
              <a:buNone/>
            </a:pPr>
            <a:r>
              <a:rPr lang="en-US" dirty="0">
                <a:solidFill>
                  <a:schemeClr val="bg1"/>
                </a:solidFill>
              </a:rPr>
              <a:t>Before class</a:t>
            </a:r>
          </a:p>
          <a:p>
            <a:r>
              <a:rPr lang="en-US" dirty="0">
                <a:solidFill>
                  <a:schemeClr val="bg1"/>
                </a:solidFill>
              </a:rPr>
              <a:t>Warm up (cardio + core work) </a:t>
            </a:r>
          </a:p>
          <a:p>
            <a:r>
              <a:rPr lang="en-US" dirty="0">
                <a:solidFill>
                  <a:schemeClr val="bg1"/>
                </a:solidFill>
              </a:rPr>
              <a:t>Dynamic stretches/mobility exercises</a:t>
            </a:r>
          </a:p>
          <a:p>
            <a:pPr marL="0" indent="0">
              <a:buNone/>
            </a:pPr>
            <a:r>
              <a:rPr lang="en-US" dirty="0">
                <a:solidFill>
                  <a:schemeClr val="bg1"/>
                </a:solidFill>
              </a:rPr>
              <a:t>After class</a:t>
            </a:r>
          </a:p>
          <a:p>
            <a:r>
              <a:rPr lang="en-US" dirty="0">
                <a:solidFill>
                  <a:schemeClr val="bg1"/>
                </a:solidFill>
              </a:rPr>
              <a:t>Static stretches </a:t>
            </a:r>
          </a:p>
          <a:p>
            <a:r>
              <a:rPr lang="en-US" dirty="0">
                <a:solidFill>
                  <a:schemeClr val="bg1"/>
                </a:solidFill>
              </a:rPr>
              <a:t>Then if you want to increase the stretch add PNF</a:t>
            </a:r>
          </a:p>
          <a:p>
            <a:r>
              <a:rPr lang="en-US" dirty="0">
                <a:solidFill>
                  <a:schemeClr val="bg1"/>
                </a:solidFill>
              </a:rPr>
              <a:t>Cool down</a:t>
            </a:r>
          </a:p>
        </p:txBody>
      </p:sp>
      <p:sp>
        <p:nvSpPr>
          <p:cNvPr id="4" name="Date Placeholder 3">
            <a:extLst>
              <a:ext uri="{FF2B5EF4-FFF2-40B4-BE49-F238E27FC236}">
                <a16:creationId xmlns:a16="http://schemas.microsoft.com/office/drawing/2014/main" id="{ED66B394-5CC7-B764-BCDC-9BD41813EB3C}"/>
              </a:ext>
            </a:extLst>
          </p:cNvPr>
          <p:cNvSpPr>
            <a:spLocks noGrp="1"/>
          </p:cNvSpPr>
          <p:nvPr>
            <p:ph type="dt" sz="half" idx="10"/>
          </p:nvPr>
        </p:nvSpPr>
        <p:spPr/>
        <p:txBody>
          <a:bodyPr/>
          <a:lstStyle/>
          <a:p>
            <a:fld id="{0F996519-E62D-4F8C-AE1E-36928EC7D15C}" type="datetime1">
              <a:rPr lang="en-US" smtClean="0"/>
              <a:t>2/17/2024</a:t>
            </a:fld>
            <a:endParaRPr lang="en-US"/>
          </a:p>
        </p:txBody>
      </p:sp>
    </p:spTree>
    <p:extLst>
      <p:ext uri="{BB962C8B-B14F-4D97-AF65-F5344CB8AC3E}">
        <p14:creationId xmlns:p14="http://schemas.microsoft.com/office/powerpoint/2010/main" val="584628794"/>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F3D32-2367-1722-D6A0-72D1C90CF2BF}"/>
              </a:ext>
            </a:extLst>
          </p:cNvPr>
          <p:cNvSpPr>
            <a:spLocks noGrp="1"/>
          </p:cNvSpPr>
          <p:nvPr>
            <p:ph type="title"/>
          </p:nvPr>
        </p:nvSpPr>
        <p:spPr>
          <a:xfrm>
            <a:off x="998500" y="203259"/>
            <a:ext cx="9956747" cy="360479"/>
          </a:xfrm>
        </p:spPr>
        <p:txBody>
          <a:bodyPr>
            <a:noAutofit/>
          </a:bodyPr>
          <a:lstStyle/>
          <a:p>
            <a:r>
              <a:rPr lang="en-US" sz="2800" dirty="0">
                <a:solidFill>
                  <a:schemeClr val="accent3">
                    <a:lumMod val="75000"/>
                  </a:schemeClr>
                </a:solidFill>
              </a:rPr>
              <a:t>Bibliography</a:t>
            </a:r>
          </a:p>
        </p:txBody>
      </p:sp>
      <p:sp>
        <p:nvSpPr>
          <p:cNvPr id="3" name="Content Placeholder 2">
            <a:extLst>
              <a:ext uri="{FF2B5EF4-FFF2-40B4-BE49-F238E27FC236}">
                <a16:creationId xmlns:a16="http://schemas.microsoft.com/office/drawing/2014/main" id="{CC4F100F-0650-1132-0AA3-A50E0C08FF4A}"/>
              </a:ext>
            </a:extLst>
          </p:cNvPr>
          <p:cNvSpPr>
            <a:spLocks noGrp="1"/>
          </p:cNvSpPr>
          <p:nvPr>
            <p:ph idx="1"/>
          </p:nvPr>
        </p:nvSpPr>
        <p:spPr>
          <a:xfrm>
            <a:off x="105429" y="567122"/>
            <a:ext cx="11912067" cy="6141801"/>
          </a:xfrm>
        </p:spPr>
        <p:txBody>
          <a:bodyPr vert="horz" lIns="91440" tIns="45720" rIns="91440" bIns="45720" rtlCol="0" anchor="t">
            <a:normAutofit/>
          </a:bodyPr>
          <a:lstStyle/>
          <a:p>
            <a:r>
              <a:rPr lang="en-US" sz="1000" dirty="0">
                <a:solidFill>
                  <a:schemeClr val="accent3">
                    <a:lumMod val="75000"/>
                  </a:schemeClr>
                </a:solidFill>
                <a:latin typeface="Noto Sans"/>
                <a:ea typeface="Noto Sans"/>
                <a:cs typeface="Noto Sans"/>
              </a:rPr>
              <a:t>Embler, S. (2020) </a:t>
            </a:r>
            <a:r>
              <a:rPr lang="en-US" sz="1000" i="1" dirty="0">
                <a:solidFill>
                  <a:schemeClr val="accent3">
                    <a:lumMod val="75000"/>
                  </a:schemeClr>
                </a:solidFill>
                <a:latin typeface="Noto Sans"/>
                <a:ea typeface="Noto Sans"/>
                <a:cs typeface="Noto Sans"/>
              </a:rPr>
              <a:t>The Importance of Stretching</a:t>
            </a:r>
            <a:r>
              <a:rPr lang="en-US" sz="1000" dirty="0">
                <a:solidFill>
                  <a:schemeClr val="accent3">
                    <a:lumMod val="75000"/>
                  </a:schemeClr>
                </a:solidFill>
                <a:latin typeface="Noto Sans"/>
                <a:ea typeface="Noto Sans"/>
                <a:cs typeface="Noto Sans"/>
              </a:rPr>
              <a:t>. Alaska Dance Theatre. Available at: </a:t>
            </a:r>
            <a:r>
              <a:rPr lang="en-US" sz="1000" dirty="0">
                <a:solidFill>
                  <a:schemeClr val="accent3">
                    <a:lumMod val="75000"/>
                  </a:schemeClr>
                </a:solidFill>
                <a:latin typeface="Noto Sans"/>
                <a:ea typeface="Noto Sans"/>
                <a:cs typeface="Noto Sans"/>
                <a:hlinkClick r:id="rId2">
                  <a:extLst>
                    <a:ext uri="{A12FA001-AC4F-418D-AE19-62706E023703}">
                      <ahyp:hlinkClr xmlns:ahyp="http://schemas.microsoft.com/office/drawing/2018/hyperlinkcolor" val="tx"/>
                    </a:ext>
                  </a:extLst>
                </a:hlinkClick>
              </a:rPr>
              <a:t>https://www.alaskadancetheatre.org/post/the-importance-of-stretching#:~:text=Besides%20preventing%20</a:t>
            </a:r>
            <a:r>
              <a:rPr lang="en-US" sz="1000" dirty="0">
                <a:solidFill>
                  <a:schemeClr val="accent3">
                    <a:lumMod val="75000"/>
                  </a:schemeClr>
                </a:solidFill>
                <a:latin typeface="Noto Sans"/>
                <a:ea typeface="Noto Sans"/>
                <a:cs typeface="Noto Sans"/>
              </a:rPr>
              <a:t>  (Accessed 4 February 2024)</a:t>
            </a:r>
            <a:r>
              <a:rPr lang="en-US" sz="1000" dirty="0">
                <a:solidFill>
                  <a:srgbClr val="000000"/>
                </a:solidFill>
                <a:latin typeface="Noto Sans"/>
                <a:ea typeface="Noto Sans"/>
                <a:cs typeface="Noto Sans"/>
              </a:rPr>
              <a:t>.h</a:t>
            </a:r>
          </a:p>
          <a:p>
            <a:r>
              <a:rPr lang="en-US" sz="1000" dirty="0">
                <a:solidFill>
                  <a:schemeClr val="accent3">
                    <a:lumMod val="75000"/>
                  </a:schemeClr>
                </a:solidFill>
                <a:latin typeface="Noto Sans"/>
                <a:ea typeface="Noto Sans"/>
                <a:cs typeface="Noto Sans"/>
              </a:rPr>
              <a:t>Rasmussen, M. (2023) </a:t>
            </a:r>
            <a:r>
              <a:rPr lang="en-US" sz="1000" dirty="0">
                <a:solidFill>
                  <a:schemeClr val="accent3">
                    <a:lumMod val="75000"/>
                  </a:schemeClr>
                </a:solidFill>
                <a:ea typeface="+mn-lt"/>
                <a:cs typeface="+mn-lt"/>
              </a:rPr>
              <a:t>Why flexibility is important for dancers. Love notes to LA. Available at: </a:t>
            </a:r>
            <a:r>
              <a:rPr lang="en-US" sz="1000" dirty="0">
                <a:solidFill>
                  <a:schemeClr val="accent3">
                    <a:lumMod val="75000"/>
                  </a:schemeClr>
                </a:solidFill>
                <a:ea typeface="+mn-lt"/>
                <a:cs typeface="+mn-lt"/>
                <a:hlinkClick r:id="rId3">
                  <a:extLst>
                    <a:ext uri="{A12FA001-AC4F-418D-AE19-62706E023703}">
                      <ahyp:hlinkClr xmlns:ahyp="http://schemas.microsoft.com/office/drawing/2018/hyperlinkcolor" val="tx"/>
                    </a:ext>
                  </a:extLst>
                </a:hlinkClick>
              </a:rPr>
              <a:t>https://lovenotestola.com/why-flexibility-is-important-for-dancers/</a:t>
            </a:r>
            <a:r>
              <a:rPr lang="en-US" sz="1000" dirty="0">
                <a:solidFill>
                  <a:schemeClr val="accent3">
                    <a:lumMod val="75000"/>
                  </a:schemeClr>
                </a:solidFill>
                <a:ea typeface="+mn-lt"/>
                <a:cs typeface="+mn-lt"/>
              </a:rPr>
              <a:t> (Accessed 4 February 2024)</a:t>
            </a:r>
          </a:p>
          <a:p>
            <a:r>
              <a:rPr lang="en-US" sz="1000" dirty="0">
                <a:solidFill>
                  <a:schemeClr val="accent3">
                    <a:lumMod val="75000"/>
                  </a:schemeClr>
                </a:solidFill>
                <a:ea typeface="+mn-lt"/>
                <a:cs typeface="+mn-lt"/>
                <a:hlinkClick r:id="rId4">
                  <a:extLst>
                    <a:ext uri="{A12FA001-AC4F-418D-AE19-62706E023703}">
                      <ahyp:hlinkClr xmlns:ahyp="http://schemas.microsoft.com/office/drawing/2018/hyperlinkcolor" val="tx"/>
                    </a:ext>
                  </a:extLst>
                </a:hlinkClick>
              </a:rPr>
              <a:t>https://www.flxme.ca/blog/2020/9/15/relationship-between-stretching-and-breathing#:~:text=The%20blood%20flow%20helps%20to,into%20and%20hold%20the%20stretch</a:t>
            </a:r>
            <a:r>
              <a:rPr lang="en-US" sz="1000" dirty="0">
                <a:solidFill>
                  <a:schemeClr val="accent3">
                    <a:lumMod val="75000"/>
                  </a:schemeClr>
                </a:solidFill>
                <a:ea typeface="+mn-lt"/>
                <a:cs typeface="+mn-lt"/>
              </a:rPr>
              <a:t> </a:t>
            </a:r>
          </a:p>
          <a:p>
            <a:r>
              <a:rPr lang="en-US" sz="1000" dirty="0">
                <a:solidFill>
                  <a:schemeClr val="accent3">
                    <a:lumMod val="75000"/>
                  </a:schemeClr>
                </a:solidFill>
                <a:ea typeface="+mn-lt"/>
                <a:cs typeface="+mn-lt"/>
                <a:hlinkClick r:id="rId5">
                  <a:extLst>
                    <a:ext uri="{A12FA001-AC4F-418D-AE19-62706E023703}">
                      <ahyp:hlinkClr xmlns:ahyp="http://schemas.microsoft.com/office/drawing/2018/hyperlinkcolor" val="tx"/>
                    </a:ext>
                  </a:extLst>
                </a:hlinkClick>
              </a:rPr>
              <a:t>https://extension.psu.edu/balance-breathing-and-flexibility#:~:text=Taking%20in%20a%20big%20belly,the%20pressure%20within%20the%20core</a:t>
            </a:r>
            <a:r>
              <a:rPr lang="en-US" sz="1000" dirty="0">
                <a:solidFill>
                  <a:schemeClr val="accent3">
                    <a:lumMod val="75000"/>
                  </a:schemeClr>
                </a:solidFill>
                <a:ea typeface="+mn-lt"/>
                <a:cs typeface="+mn-lt"/>
              </a:rPr>
              <a:t>. </a:t>
            </a:r>
          </a:p>
          <a:p>
            <a:r>
              <a:rPr lang="en-US" sz="1000" dirty="0">
                <a:solidFill>
                  <a:schemeClr val="accent3">
                    <a:lumMod val="75000"/>
                  </a:schemeClr>
                </a:solidFill>
                <a:latin typeface="Neue Haas Grotesk Text Pro"/>
                <a:ea typeface="Noto Sans"/>
                <a:cs typeface="Noto Sans"/>
              </a:rPr>
              <a:t>Neese, M. (2022) </a:t>
            </a:r>
            <a:r>
              <a:rPr lang="en-US" sz="1000" i="1" dirty="0">
                <a:solidFill>
                  <a:schemeClr val="accent3">
                    <a:lumMod val="75000"/>
                  </a:schemeClr>
                </a:solidFill>
                <a:latin typeface="Neue Haas Grotesk Text Pro"/>
                <a:ea typeface="Noto Sans"/>
                <a:cs typeface="Noto Sans"/>
              </a:rPr>
              <a:t>Why Dance Warmups Are So Important</a:t>
            </a:r>
            <a:r>
              <a:rPr lang="en-US" sz="1000" dirty="0">
                <a:solidFill>
                  <a:schemeClr val="accent3">
                    <a:lumMod val="75000"/>
                  </a:schemeClr>
                </a:solidFill>
                <a:latin typeface="Neue Haas Grotesk Text Pro"/>
                <a:ea typeface="Noto Sans"/>
                <a:cs typeface="Noto Sans"/>
              </a:rPr>
              <a:t>. GCU. Available at: </a:t>
            </a:r>
            <a:r>
              <a:rPr lang="en-US" sz="1000" dirty="0">
                <a:solidFill>
                  <a:schemeClr val="accent3">
                    <a:lumMod val="75000"/>
                  </a:schemeClr>
                </a:solidFill>
                <a:ea typeface="+mn-lt"/>
                <a:cs typeface="+mn-lt"/>
                <a:hlinkClick r:id="rId6">
                  <a:extLst>
                    <a:ext uri="{A12FA001-AC4F-418D-AE19-62706E023703}">
                      <ahyp:hlinkClr xmlns:ahyp="http://schemas.microsoft.com/office/drawing/2018/hyperlinkcolor" val="tx"/>
                    </a:ext>
                  </a:extLst>
                </a:hlinkClick>
              </a:rPr>
              <a:t>https://www.gcu.edu/blog/performing-arts-digital-arts/why-dance-warmups-important</a:t>
            </a:r>
            <a:r>
              <a:rPr lang="en-US" sz="1000" dirty="0">
                <a:solidFill>
                  <a:schemeClr val="accent3">
                    <a:lumMod val="75000"/>
                  </a:schemeClr>
                </a:solidFill>
                <a:ea typeface="+mn-lt"/>
                <a:cs typeface="+mn-lt"/>
              </a:rPr>
              <a:t> (Accessed 11 February 2024)</a:t>
            </a:r>
          </a:p>
          <a:p>
            <a:r>
              <a:rPr lang="en-US" sz="1000" dirty="0">
                <a:solidFill>
                  <a:schemeClr val="accent3">
                    <a:lumMod val="75000"/>
                  </a:schemeClr>
                </a:solidFill>
                <a:ea typeface="+mn-lt"/>
                <a:cs typeface="+mn-lt"/>
                <a:hlinkClick r:id="rId7">
                  <a:extLst>
                    <a:ext uri="{A12FA001-AC4F-418D-AE19-62706E023703}">
                      <ahyp:hlinkClr xmlns:ahyp="http://schemas.microsoft.com/office/drawing/2018/hyperlinkcolor" val="tx"/>
                    </a:ext>
                  </a:extLst>
                </a:hlinkClick>
              </a:rPr>
              <a:t>https://www.movedancewear.com/blog/the_importance_of_warming_up_and_cooling_down_in_dance/500/#:~:text=Obviously%20in%20dance%20if%20your,dance%20also%20improves%20your%20performance</a:t>
            </a:r>
            <a:r>
              <a:rPr lang="en-US" sz="1000" dirty="0">
                <a:solidFill>
                  <a:schemeClr val="accent3">
                    <a:lumMod val="75000"/>
                  </a:schemeClr>
                </a:solidFill>
                <a:ea typeface="+mn-lt"/>
                <a:cs typeface="+mn-lt"/>
              </a:rPr>
              <a:t>. </a:t>
            </a:r>
          </a:p>
          <a:p>
            <a:r>
              <a:rPr lang="en-US" sz="1000" err="1">
                <a:solidFill>
                  <a:schemeClr val="accent3">
                    <a:lumMod val="75000"/>
                  </a:schemeClr>
                </a:solidFill>
                <a:latin typeface="Neue Haas Grotesk Text Pro"/>
                <a:ea typeface="Noto Sans"/>
                <a:cs typeface="Noto Sans"/>
              </a:rPr>
              <a:t>Fadzali</a:t>
            </a:r>
            <a:r>
              <a:rPr lang="en-US" sz="1000" dirty="0">
                <a:solidFill>
                  <a:schemeClr val="accent3">
                    <a:lumMod val="75000"/>
                  </a:schemeClr>
                </a:solidFill>
                <a:latin typeface="Neue Haas Grotesk Text Pro"/>
                <a:ea typeface="Noto Sans"/>
                <a:cs typeface="Noto Sans"/>
              </a:rPr>
              <a:t>, F. (2020)</a:t>
            </a:r>
            <a:r>
              <a:rPr lang="en-US" sz="1000" i="1" dirty="0">
                <a:solidFill>
                  <a:schemeClr val="accent3">
                    <a:lumMod val="75000"/>
                  </a:schemeClr>
                </a:solidFill>
                <a:latin typeface="Neue Haas Grotesk Text Pro"/>
                <a:ea typeface="Noto Sans"/>
                <a:cs typeface="Noto Sans"/>
              </a:rPr>
              <a:t> </a:t>
            </a:r>
            <a:r>
              <a:rPr lang="en-US" sz="1000" i="1" dirty="0">
                <a:solidFill>
                  <a:schemeClr val="accent3">
                    <a:lumMod val="75000"/>
                  </a:schemeClr>
                </a:solidFill>
                <a:ea typeface="+mn-lt"/>
                <a:cs typeface="+mn-lt"/>
              </a:rPr>
              <a:t>The importance of warm up &amp; cool down</a:t>
            </a:r>
            <a:r>
              <a:rPr lang="en-US" sz="1000" dirty="0">
                <a:solidFill>
                  <a:schemeClr val="accent3">
                    <a:lumMod val="75000"/>
                  </a:schemeClr>
                </a:solidFill>
                <a:ea typeface="+mn-lt"/>
                <a:cs typeface="+mn-lt"/>
              </a:rPr>
              <a:t>. </a:t>
            </a:r>
            <a:r>
              <a:rPr lang="en-US" sz="1000" err="1">
                <a:solidFill>
                  <a:schemeClr val="accent3">
                    <a:lumMod val="75000"/>
                  </a:schemeClr>
                </a:solidFill>
                <a:ea typeface="+mn-lt"/>
                <a:cs typeface="+mn-lt"/>
              </a:rPr>
              <a:t>SCAPEdance</a:t>
            </a:r>
            <a:r>
              <a:rPr lang="en-US" sz="1000" dirty="0">
                <a:solidFill>
                  <a:schemeClr val="accent3">
                    <a:lumMod val="75000"/>
                  </a:schemeClr>
                </a:solidFill>
                <a:ea typeface="+mn-lt"/>
                <a:cs typeface="+mn-lt"/>
              </a:rPr>
              <a:t>. Available at: </a:t>
            </a:r>
            <a:r>
              <a:rPr lang="en-US" sz="1000" dirty="0">
                <a:solidFill>
                  <a:schemeClr val="accent3">
                    <a:lumMod val="75000"/>
                  </a:schemeClr>
                </a:solidFill>
                <a:ea typeface="+mn-lt"/>
                <a:cs typeface="+mn-lt"/>
                <a:hlinkClick r:id="rId8">
                  <a:extLst>
                    <a:ext uri="{A12FA001-AC4F-418D-AE19-62706E023703}">
                      <ahyp:hlinkClr xmlns:ahyp="http://schemas.microsoft.com/office/drawing/2018/hyperlinkcolor" val="tx"/>
                    </a:ext>
                  </a:extLst>
                </a:hlinkClick>
              </a:rPr>
              <a:t>https://www.researchgate.net/profile/Farah-Fadzali/publication/343124238_The_Importance_of_Warm_Up_and_Cool_Down_Article/links/5f17a07292851cd5fa3beab2/The-Importance-of-Warm-Up-and-Cool-Down-Article.pdf</a:t>
            </a:r>
            <a:r>
              <a:rPr lang="en-US" sz="1000" dirty="0">
                <a:solidFill>
                  <a:schemeClr val="accent3">
                    <a:lumMod val="75000"/>
                  </a:schemeClr>
                </a:solidFill>
                <a:ea typeface="+mn-lt"/>
                <a:cs typeface="+mn-lt"/>
              </a:rPr>
              <a:t> (Accessed 11 February 2024)</a:t>
            </a:r>
          </a:p>
          <a:p>
            <a:r>
              <a:rPr lang="en-US" sz="1000" dirty="0">
                <a:solidFill>
                  <a:schemeClr val="accent3">
                    <a:lumMod val="75000"/>
                  </a:schemeClr>
                </a:solidFill>
                <a:ea typeface="+mn-lt"/>
                <a:cs typeface="+mn-lt"/>
                <a:hlinkClick r:id="rId9">
                  <a:extLst>
                    <a:ext uri="{A12FA001-AC4F-418D-AE19-62706E023703}">
                      <ahyp:hlinkClr xmlns:ahyp="http://schemas.microsoft.com/office/drawing/2018/hyperlinkcolor" val="tx"/>
                    </a:ext>
                  </a:extLst>
                </a:hlinkClick>
              </a:rPr>
              <a:t>https://www.medicalnewstoday.com/articles/dynamic-stretching#summary</a:t>
            </a:r>
            <a:r>
              <a:rPr lang="en-US" sz="1000" dirty="0">
                <a:solidFill>
                  <a:schemeClr val="accent3">
                    <a:lumMod val="75000"/>
                  </a:schemeClr>
                </a:solidFill>
                <a:ea typeface="+mn-lt"/>
                <a:cs typeface="+mn-lt"/>
              </a:rPr>
              <a:t> </a:t>
            </a:r>
          </a:p>
          <a:p>
            <a:r>
              <a:rPr lang="en-US" sz="1000" dirty="0">
                <a:solidFill>
                  <a:schemeClr val="accent3">
                    <a:lumMod val="75000"/>
                  </a:schemeClr>
                </a:solidFill>
                <a:ea typeface="+mn-lt"/>
                <a:cs typeface="+mn-lt"/>
                <a:hlinkClick r:id="rId10">
                  <a:extLst>
                    <a:ext uri="{A12FA001-AC4F-418D-AE19-62706E023703}">
                      <ahyp:hlinkClr xmlns:ahyp="http://schemas.microsoft.com/office/drawing/2018/hyperlinkcolor" val="tx"/>
                    </a:ext>
                  </a:extLst>
                </a:hlinkClick>
              </a:rPr>
              <a:t>https://fitnessista.com/my-favorite-functional-stretches/#:~:text=Functional%20stretching%2C%20also%20known%20as,position%20for%20an%20extended%20period</a:t>
            </a:r>
            <a:r>
              <a:rPr lang="en-US" sz="1000" dirty="0">
                <a:solidFill>
                  <a:schemeClr val="accent3">
                    <a:lumMod val="75000"/>
                  </a:schemeClr>
                </a:solidFill>
                <a:ea typeface="+mn-lt"/>
                <a:cs typeface="+mn-lt"/>
              </a:rPr>
              <a:t>. </a:t>
            </a:r>
          </a:p>
          <a:p>
            <a:r>
              <a:rPr lang="en-US" sz="1000" dirty="0">
                <a:solidFill>
                  <a:schemeClr val="accent3">
                    <a:lumMod val="75000"/>
                  </a:schemeClr>
                </a:solidFill>
                <a:ea typeface="+mn-lt"/>
                <a:cs typeface="+mn-lt"/>
                <a:hlinkClick r:id="rId11">
                  <a:extLst>
                    <a:ext uri="{A12FA001-AC4F-418D-AE19-62706E023703}">
                      <ahyp:hlinkClr xmlns:ahyp="http://schemas.microsoft.com/office/drawing/2018/hyperlinkcolor" val="tx"/>
                    </a:ext>
                  </a:extLst>
                </a:hlinkClick>
              </a:rPr>
              <a:t>https://stretchcoach.com/articles/dynamic-stretching/</a:t>
            </a:r>
            <a:r>
              <a:rPr lang="en-US" sz="1000" dirty="0">
                <a:solidFill>
                  <a:schemeClr val="accent3">
                    <a:lumMod val="75000"/>
                  </a:schemeClr>
                </a:solidFill>
                <a:ea typeface="+mn-lt"/>
                <a:cs typeface="+mn-lt"/>
              </a:rPr>
              <a:t> International journal of sports physical therapy</a:t>
            </a:r>
          </a:p>
          <a:p>
            <a:r>
              <a:rPr lang="en-US" sz="1000" dirty="0">
                <a:solidFill>
                  <a:schemeClr val="accent3">
                    <a:lumMod val="75000"/>
                  </a:schemeClr>
                </a:solidFill>
                <a:ea typeface="+mn-lt"/>
                <a:cs typeface="+mn-lt"/>
                <a:hlinkClick r:id="rId12">
                  <a:extLst>
                    <a:ext uri="{A12FA001-AC4F-418D-AE19-62706E023703}">
                      <ahyp:hlinkClr xmlns:ahyp="http://schemas.microsoft.com/office/drawing/2018/hyperlinkcolor" val="tx"/>
                    </a:ext>
                  </a:extLst>
                </a:hlinkClick>
              </a:rPr>
              <a:t>https://www.hss.edu/article_static_dynamic_stretching.asp</a:t>
            </a:r>
            <a:r>
              <a:rPr lang="en-US" sz="1000" dirty="0">
                <a:solidFill>
                  <a:schemeClr val="accent3">
                    <a:lumMod val="75000"/>
                  </a:schemeClr>
                </a:solidFill>
                <a:ea typeface="+mn-lt"/>
                <a:cs typeface="+mn-lt"/>
              </a:rPr>
              <a:t> </a:t>
            </a:r>
          </a:p>
          <a:p>
            <a:r>
              <a:rPr lang="en-US" sz="900" dirty="0">
                <a:solidFill>
                  <a:schemeClr val="accent3">
                    <a:lumMod val="75000"/>
                  </a:schemeClr>
                </a:solidFill>
                <a:latin typeface="Neue Haas Grotesk Text Pro"/>
                <a:ea typeface="Noto Sans"/>
                <a:cs typeface="Noto Sans"/>
              </a:rPr>
              <a:t>Page, P. (2012) </a:t>
            </a:r>
            <a:r>
              <a:rPr lang="en-US" sz="900" dirty="0">
                <a:solidFill>
                  <a:schemeClr val="accent3">
                    <a:lumMod val="75000"/>
                  </a:schemeClr>
                </a:solidFill>
                <a:latin typeface="Neue Haas Grotesk Text Pro"/>
                <a:ea typeface="Cambria"/>
                <a:cs typeface="Noto Sans"/>
              </a:rPr>
              <a:t>current concepts in muscle stretching for exercise and rehabilitation. </a:t>
            </a:r>
            <a:r>
              <a:rPr lang="en-US" sz="900" dirty="0">
                <a:solidFill>
                  <a:schemeClr val="accent3">
                    <a:lumMod val="75000"/>
                  </a:schemeClr>
                </a:solidFill>
                <a:ea typeface="+mn-lt"/>
                <a:cs typeface="+mn-lt"/>
              </a:rPr>
              <a:t>International journal of sports physical therapy. Available at: </a:t>
            </a:r>
            <a:r>
              <a:rPr lang="en-US" sz="900" dirty="0">
                <a:solidFill>
                  <a:schemeClr val="accent3">
                    <a:lumMod val="75000"/>
                  </a:schemeClr>
                </a:solidFill>
                <a:ea typeface="+mn-lt"/>
                <a:cs typeface="+mn-lt"/>
                <a:hlinkClick r:id="rId13">
                  <a:extLst>
                    <a:ext uri="{A12FA001-AC4F-418D-AE19-62706E023703}">
                      <ahyp:hlinkClr xmlns:ahyp="http://schemas.microsoft.com/office/drawing/2018/hyperlinkcolor" val="tx"/>
                    </a:ext>
                  </a:extLst>
                </a:hlinkClick>
              </a:rPr>
              <a:t>https://www.ncbi.nlm.nih.gov/pmc/articles/PMC3273886/#:~:text=Static%20stretching%20is%20effective%20at,is%20sufficient%20for%20increasing%20flexibility.&amp;text=In%20addition%2C%20no%20increase%20in,after%202%20to%204%20repetitions</a:t>
            </a:r>
            <a:r>
              <a:rPr lang="en-US" sz="900" dirty="0">
                <a:solidFill>
                  <a:schemeClr val="accent3">
                    <a:lumMod val="75000"/>
                  </a:schemeClr>
                </a:solidFill>
                <a:ea typeface="+mn-lt"/>
                <a:cs typeface="+mn-lt"/>
              </a:rPr>
              <a:t>. (Accessed 15th February)</a:t>
            </a:r>
          </a:p>
          <a:p>
            <a:r>
              <a:rPr lang="en-US" sz="900" dirty="0">
                <a:solidFill>
                  <a:schemeClr val="accent3">
                    <a:lumMod val="75000"/>
                  </a:schemeClr>
                </a:solidFill>
                <a:ea typeface="+mn-lt"/>
                <a:cs typeface="+mn-lt"/>
                <a:hlinkClick r:id="rId14">
                  <a:extLst>
                    <a:ext uri="{A12FA001-AC4F-418D-AE19-62706E023703}">
                      <ahyp:hlinkClr xmlns:ahyp="http://schemas.microsoft.com/office/drawing/2018/hyperlinkcolor" val="tx"/>
                    </a:ext>
                  </a:extLst>
                </a:hlinkClick>
              </a:rPr>
              <a:t>https://www.physio-pedia.com/Impact_of_Static_Stretching_on_Performance</a:t>
            </a:r>
            <a:r>
              <a:rPr lang="en-US" sz="900" dirty="0">
                <a:solidFill>
                  <a:schemeClr val="accent3">
                    <a:lumMod val="75000"/>
                  </a:schemeClr>
                </a:solidFill>
                <a:ea typeface="+mn-lt"/>
                <a:cs typeface="+mn-lt"/>
              </a:rPr>
              <a:t> </a:t>
            </a:r>
          </a:p>
          <a:p>
            <a:r>
              <a:rPr lang="en-US" sz="900" dirty="0">
                <a:solidFill>
                  <a:schemeClr val="accent3">
                    <a:lumMod val="75000"/>
                  </a:schemeClr>
                </a:solidFill>
                <a:ea typeface="+mn-lt"/>
                <a:cs typeface="+mn-lt"/>
              </a:rPr>
              <a:t>  </a:t>
            </a:r>
            <a:r>
              <a:rPr lang="en-US" sz="900" dirty="0">
                <a:solidFill>
                  <a:schemeClr val="accent3">
                    <a:lumMod val="75000"/>
                  </a:schemeClr>
                </a:solidFill>
                <a:ea typeface="+mn-lt"/>
                <a:cs typeface="+mn-lt"/>
                <a:hlinkClick r:id="rId15">
                  <a:extLst>
                    <a:ext uri="{A12FA001-AC4F-418D-AE19-62706E023703}">
                      <ahyp:hlinkClr xmlns:ahyp="http://schemas.microsoft.com/office/drawing/2018/hyperlinkcolor" val="tx"/>
                    </a:ext>
                  </a:extLst>
                </a:hlinkClick>
              </a:rPr>
              <a:t>https://evofitness.ch/mobility-training/</a:t>
            </a:r>
            <a:r>
              <a:rPr lang="en-US" sz="900" dirty="0">
                <a:solidFill>
                  <a:schemeClr val="accent3">
                    <a:lumMod val="75000"/>
                  </a:schemeClr>
                </a:solidFill>
                <a:ea typeface="+mn-lt"/>
                <a:cs typeface="+mn-lt"/>
              </a:rPr>
              <a:t> </a:t>
            </a:r>
            <a:endParaRPr lang="en-US" sz="1700">
              <a:solidFill>
                <a:schemeClr val="accent3">
                  <a:lumMod val="75000"/>
                </a:schemeClr>
              </a:solidFill>
            </a:endParaRPr>
          </a:p>
          <a:p>
            <a:r>
              <a:rPr lang="en-US" sz="900" dirty="0">
                <a:solidFill>
                  <a:schemeClr val="accent3">
                    <a:lumMod val="75000"/>
                  </a:schemeClr>
                </a:solidFill>
                <a:ea typeface="+mn-lt"/>
                <a:cs typeface="+mn-lt"/>
                <a:hlinkClick r:id="rId16">
                  <a:extLst>
                    <a:ext uri="{A12FA001-AC4F-418D-AE19-62706E023703}">
                      <ahyp:hlinkClr xmlns:ahyp="http://schemas.microsoft.com/office/drawing/2018/hyperlinkcolor" val="tx"/>
                    </a:ext>
                  </a:extLst>
                </a:hlinkClick>
              </a:rPr>
              <a:t>https://www.issaonline.com/blog/post/mobility-training-your-new-pre-workout</a:t>
            </a:r>
            <a:r>
              <a:rPr lang="en-US" sz="900" dirty="0">
                <a:solidFill>
                  <a:schemeClr val="accent3">
                    <a:lumMod val="75000"/>
                  </a:schemeClr>
                </a:solidFill>
                <a:ea typeface="+mn-lt"/>
                <a:cs typeface="+mn-lt"/>
              </a:rPr>
              <a:t> </a:t>
            </a:r>
            <a:endParaRPr lang="en-US" sz="1000" dirty="0">
              <a:solidFill>
                <a:schemeClr val="accent3">
                  <a:lumMod val="75000"/>
                </a:schemeClr>
              </a:solidFill>
              <a:latin typeface="Neue Haas Grotesk Text Pro"/>
              <a:ea typeface="Noto Sans"/>
              <a:cs typeface="Noto Sans"/>
            </a:endParaRPr>
          </a:p>
          <a:p>
            <a:r>
              <a:rPr lang="en-US" sz="900" dirty="0">
                <a:solidFill>
                  <a:schemeClr val="accent3">
                    <a:lumMod val="75000"/>
                  </a:schemeClr>
                </a:solidFill>
                <a:ea typeface="+mn-lt"/>
                <a:cs typeface="+mn-lt"/>
                <a:hlinkClick r:id="rId17"/>
              </a:rPr>
              <a:t>https://www.webmd.com/fitness-exercise/what-is-pnf-stretching</a:t>
            </a:r>
            <a:r>
              <a:rPr lang="en-US" sz="900" dirty="0">
                <a:solidFill>
                  <a:schemeClr val="accent3">
                    <a:lumMod val="75000"/>
                  </a:schemeClr>
                </a:solidFill>
                <a:ea typeface="+mn-lt"/>
                <a:cs typeface="+mn-lt"/>
              </a:rPr>
              <a:t> </a:t>
            </a:r>
            <a:endParaRPr lang="en-US" sz="900" dirty="0">
              <a:solidFill>
                <a:schemeClr val="accent3">
                  <a:lumMod val="75000"/>
                </a:schemeClr>
              </a:solidFill>
              <a:latin typeface="Neue Haas Grotesk Text Pro"/>
              <a:ea typeface="Noto Sans"/>
              <a:cs typeface="Noto Sans"/>
            </a:endParaRPr>
          </a:p>
          <a:p>
            <a:endParaRPr lang="en-US" sz="900" dirty="0">
              <a:solidFill>
                <a:schemeClr val="accent3">
                  <a:lumMod val="75000"/>
                </a:schemeClr>
              </a:solidFill>
              <a:latin typeface="Neue Haas Grotesk Text Pro"/>
              <a:ea typeface="Noto Sans"/>
              <a:cs typeface="Noto Sans"/>
            </a:endParaRPr>
          </a:p>
          <a:p>
            <a:endParaRPr lang="en-US" sz="1000" dirty="0">
              <a:solidFill>
                <a:schemeClr val="accent3">
                  <a:lumMod val="75000"/>
                </a:schemeClr>
              </a:solidFill>
              <a:latin typeface="Neue Haas Grotesk Text Pro"/>
              <a:ea typeface="Noto Sans"/>
              <a:cs typeface="Noto Sans"/>
            </a:endParaRPr>
          </a:p>
        </p:txBody>
      </p:sp>
      <p:sp>
        <p:nvSpPr>
          <p:cNvPr id="4" name="Date Placeholder 3">
            <a:extLst>
              <a:ext uri="{FF2B5EF4-FFF2-40B4-BE49-F238E27FC236}">
                <a16:creationId xmlns:a16="http://schemas.microsoft.com/office/drawing/2014/main" id="{DA42BDD3-15FD-B1EA-0442-4108EE8564FD}"/>
              </a:ext>
            </a:extLst>
          </p:cNvPr>
          <p:cNvSpPr>
            <a:spLocks noGrp="1"/>
          </p:cNvSpPr>
          <p:nvPr>
            <p:ph type="dt" sz="half" idx="10"/>
          </p:nvPr>
        </p:nvSpPr>
        <p:spPr/>
        <p:txBody>
          <a:bodyPr/>
          <a:lstStyle/>
          <a:p>
            <a:fld id="{0F996519-E62D-4F8C-AE1E-36928EC7D15C}" type="datetime1">
              <a:rPr lang="en-US" smtClean="0"/>
              <a:t>2/17/2024</a:t>
            </a:fld>
            <a:endParaRPr lang="en-US"/>
          </a:p>
        </p:txBody>
      </p:sp>
      <p:sp>
        <p:nvSpPr>
          <p:cNvPr id="6" name="Slide Number Placeholder 5">
            <a:extLst>
              <a:ext uri="{FF2B5EF4-FFF2-40B4-BE49-F238E27FC236}">
                <a16:creationId xmlns:a16="http://schemas.microsoft.com/office/drawing/2014/main" id="{DD17EAD8-5984-540F-7835-2EEB03A0D580}"/>
              </a:ext>
            </a:extLst>
          </p:cNvPr>
          <p:cNvSpPr>
            <a:spLocks noGrp="1"/>
          </p:cNvSpPr>
          <p:nvPr>
            <p:ph type="sldNum" sz="quarter" idx="12"/>
          </p:nvPr>
        </p:nvSpPr>
        <p:spPr/>
        <p:txBody>
          <a:bodyPr/>
          <a:lstStyle/>
          <a:p>
            <a:fld id="{6E91CC32-6A6B-4E2E-BBA1-6864F305DA26}" type="slidenum">
              <a:rPr lang="en-US" smtClean="0"/>
              <a:t>15</a:t>
            </a:fld>
            <a:endParaRPr lang="en-US"/>
          </a:p>
        </p:txBody>
      </p:sp>
    </p:spTree>
    <p:extLst>
      <p:ext uri="{BB962C8B-B14F-4D97-AF65-F5344CB8AC3E}">
        <p14:creationId xmlns:p14="http://schemas.microsoft.com/office/powerpoint/2010/main" val="3652587624"/>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A042AA3-5BE5-3AE5-5A03-B899D5ADD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E80E4B-9504-C292-227E-22BE018ADCE4}"/>
              </a:ext>
            </a:extLst>
          </p:cNvPr>
          <p:cNvSpPr>
            <a:spLocks noGrp="1"/>
          </p:cNvSpPr>
          <p:nvPr>
            <p:ph type="title"/>
          </p:nvPr>
        </p:nvSpPr>
        <p:spPr>
          <a:xfrm>
            <a:off x="236502" y="706435"/>
            <a:ext cx="11597500" cy="1364397"/>
          </a:xfrm>
        </p:spPr>
        <p:txBody>
          <a:bodyPr vert="horz" lIns="91440" tIns="45720" rIns="91440" bIns="45720" rtlCol="0" anchor="ctr">
            <a:normAutofit/>
          </a:bodyPr>
          <a:lstStyle/>
          <a:p>
            <a:pPr algn="ctr"/>
            <a:r>
              <a:rPr lang="en-US" sz="5400" dirty="0">
                <a:solidFill>
                  <a:schemeClr val="bg1"/>
                </a:solidFill>
              </a:rPr>
              <a:t>Thank you for listening</a:t>
            </a:r>
            <a:endParaRPr lang="en-US" dirty="0">
              <a:solidFill>
                <a:schemeClr val="bg1"/>
              </a:solidFill>
            </a:endParaRPr>
          </a:p>
        </p:txBody>
      </p:sp>
      <p:sp>
        <p:nvSpPr>
          <p:cNvPr id="4" name="Date Placeholder 3">
            <a:extLst>
              <a:ext uri="{FF2B5EF4-FFF2-40B4-BE49-F238E27FC236}">
                <a16:creationId xmlns:a16="http://schemas.microsoft.com/office/drawing/2014/main" id="{913335FD-3FFE-F11C-7D95-8CB864275249}"/>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smtClean="0"/>
              <a:pPr>
                <a:spcAft>
                  <a:spcPts val="600"/>
                </a:spcAft>
              </a:pPr>
              <a:t>2/17/2024</a:t>
            </a:fld>
            <a:endParaRPr lang="en-US"/>
          </a:p>
        </p:txBody>
      </p:sp>
      <p:pic>
        <p:nvPicPr>
          <p:cNvPr id="8" name="Picture 7" descr="Any Questions Free Stock Photo - Public Domain Pictures">
            <a:extLst>
              <a:ext uri="{FF2B5EF4-FFF2-40B4-BE49-F238E27FC236}">
                <a16:creationId xmlns:a16="http://schemas.microsoft.com/office/drawing/2014/main" id="{62337C06-2E03-A5A6-CC38-63F7A74EA14C}"/>
              </a:ext>
            </a:extLst>
          </p:cNvPr>
          <p:cNvPicPr>
            <a:picLocks noChangeAspect="1"/>
          </p:cNvPicPr>
          <p:nvPr/>
        </p:nvPicPr>
        <p:blipFill rotWithShape="1">
          <a:blip r:embed="rId2"/>
          <a:srcRect t="5107" b="8702"/>
          <a:stretch/>
        </p:blipFill>
        <p:spPr>
          <a:xfrm>
            <a:off x="3292415" y="2433033"/>
            <a:ext cx="5473460" cy="3143036"/>
          </a:xfrm>
          <a:custGeom>
            <a:avLst/>
            <a:gdLst/>
            <a:ahLst/>
            <a:cxnLst/>
            <a:rect l="l" t="t" r="r" b="b"/>
            <a:pathLst>
              <a:path w="5257800" h="3028018">
                <a:moveTo>
                  <a:pt x="504680" y="0"/>
                </a:moveTo>
                <a:lnTo>
                  <a:pt x="4753120" y="0"/>
                </a:lnTo>
                <a:cubicBezTo>
                  <a:pt x="5031847" y="0"/>
                  <a:pt x="5257800" y="225953"/>
                  <a:pt x="5257800" y="504680"/>
                </a:cubicBezTo>
                <a:lnTo>
                  <a:pt x="5257800" y="2523338"/>
                </a:lnTo>
                <a:cubicBezTo>
                  <a:pt x="5257800" y="2802065"/>
                  <a:pt x="5031847" y="3028018"/>
                  <a:pt x="4753120" y="3028018"/>
                </a:cubicBezTo>
                <a:lnTo>
                  <a:pt x="504680" y="3028018"/>
                </a:lnTo>
                <a:cubicBezTo>
                  <a:pt x="225953" y="3028018"/>
                  <a:pt x="0" y="2802065"/>
                  <a:pt x="0" y="2523338"/>
                </a:cubicBezTo>
                <a:lnTo>
                  <a:pt x="0" y="504680"/>
                </a:lnTo>
                <a:cubicBezTo>
                  <a:pt x="0" y="225953"/>
                  <a:pt x="225953" y="0"/>
                  <a:pt x="504680" y="0"/>
                </a:cubicBezTo>
                <a:close/>
              </a:path>
            </a:pathLst>
          </a:custGeom>
        </p:spPr>
      </p:pic>
      <p:sp>
        <p:nvSpPr>
          <p:cNvPr id="6" name="Slide Number Placeholder 5">
            <a:extLst>
              <a:ext uri="{FF2B5EF4-FFF2-40B4-BE49-F238E27FC236}">
                <a16:creationId xmlns:a16="http://schemas.microsoft.com/office/drawing/2014/main" id="{6D36B49A-9FE3-85D7-647C-2EE8247379C0}"/>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16</a:t>
            </a:fld>
            <a:endParaRPr lang="en-US"/>
          </a:p>
        </p:txBody>
      </p:sp>
    </p:spTree>
    <p:extLst>
      <p:ext uri="{BB962C8B-B14F-4D97-AF65-F5344CB8AC3E}">
        <p14:creationId xmlns:p14="http://schemas.microsoft.com/office/powerpoint/2010/main" val="71001233"/>
      </p:ext>
    </p:extLst>
  </p:cSld>
  <p:clrMapOvr>
    <a:masterClrMapping/>
  </p:clrMapOvr>
  <p:transition spd="slow">
    <p:wipe/>
  </p:transition>
</p:sld>
</file>

<file path=ppt/theme/theme1.xml><?xml version="1.0" encoding="utf-8"?>
<a:theme xmlns:a="http://schemas.openxmlformats.org/drawingml/2006/main" name="DylanVTI">
  <a:themeElements>
    <a:clrScheme name="Custom 8">
      <a:dk1>
        <a:sysClr val="windowText" lastClr="000000"/>
      </a:dk1>
      <a:lt1>
        <a:sysClr val="window" lastClr="FFFFFF"/>
      </a:lt1>
      <a:dk2>
        <a:srgbClr val="1A1A33"/>
      </a:dk2>
      <a:lt2>
        <a:srgbClr val="EEFFE3"/>
      </a:lt2>
      <a:accent1>
        <a:srgbClr val="5C40EF"/>
      </a:accent1>
      <a:accent2>
        <a:srgbClr val="B8A0F8"/>
      </a:accent2>
      <a:accent3>
        <a:srgbClr val="00C777"/>
      </a:accent3>
      <a:accent4>
        <a:srgbClr val="005A66"/>
      </a:accent4>
      <a:accent5>
        <a:srgbClr val="9956EA"/>
      </a:accent5>
      <a:accent6>
        <a:srgbClr val="9BBB25"/>
      </a:accent6>
      <a:hlink>
        <a:srgbClr val="674CF0"/>
      </a:hlink>
      <a:folHlink>
        <a:srgbClr val="B53699"/>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602636BD-A055-489B-83EC-AD971B7E5F9C}" vid="{CD33A9BC-C4B5-4F36-8A14-490DC4E38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10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DylanVTI</vt:lpstr>
      <vt:lpstr>Stretching</vt:lpstr>
      <vt:lpstr>Why stretching is so important</vt:lpstr>
      <vt:lpstr>Types of stretching</vt:lpstr>
      <vt:lpstr>Dynamic Stretching</vt:lpstr>
      <vt:lpstr>Examples of Dynamic stretches</vt:lpstr>
      <vt:lpstr>PNF Stretching</vt:lpstr>
      <vt:lpstr>Examples of PNF Stretches</vt:lpstr>
      <vt:lpstr>Static stretching</vt:lpstr>
      <vt:lpstr>Static stretching examples</vt:lpstr>
      <vt:lpstr>Mobility Exercises/Stretches</vt:lpstr>
      <vt:lpstr>Mobility Stretches and exercise  examples</vt:lpstr>
      <vt:lpstr>Why warm ups and cool downs are necessary</vt:lpstr>
      <vt:lpstr>Use of breath</vt:lpstr>
      <vt:lpstr>Example stretch routine for classes</vt:lpstr>
      <vt:lpstr>Bibliography</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ingStretch</dc:title>
  <dc:creator/>
  <cp:lastModifiedBy/>
  <cp:revision>1257</cp:revision>
  <dcterms:created xsi:type="dcterms:W3CDTF">2023-12-01T10:05:32Z</dcterms:created>
  <dcterms:modified xsi:type="dcterms:W3CDTF">2024-02-17T22:14:31Z</dcterms:modified>
</cp:coreProperties>
</file>