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1" r:id="rId1"/>
  </p:sldMasterIdLst>
  <p:notesMasterIdLst>
    <p:notesMasterId r:id="rId15"/>
  </p:notesMasterIdLst>
  <p:sldIdLst>
    <p:sldId id="268" r:id="rId2"/>
    <p:sldId id="280" r:id="rId3"/>
    <p:sldId id="281" r:id="rId4"/>
    <p:sldId id="282" r:id="rId5"/>
    <p:sldId id="284" r:id="rId6"/>
    <p:sldId id="286" r:id="rId7"/>
    <p:sldId id="288" r:id="rId8"/>
    <p:sldId id="289" r:id="rId9"/>
    <p:sldId id="290" r:id="rId10"/>
    <p:sldId id="291" r:id="rId11"/>
    <p:sldId id="292" r:id="rId12"/>
    <p:sldId id="293" r:id="rId13"/>
    <p:sldId id="28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D93798-9252-4C5A-9E7F-4C6DD67818AD}" v="55" dt="2026-04-28T20:11:29.970"/>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showGuides="1">
      <p:cViewPr varScale="1">
        <p:scale>
          <a:sx n="82" d="100"/>
          <a:sy n="82" d="100"/>
        </p:scale>
        <p:origin x="72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astha Babaria" userId="0f50e9fee8e567ad" providerId="LiveId" clId="{1C93B416-01CA-433E-85BC-BBDE9D9A60BC}"/>
    <pc:docChg chg="custSel addSld delSld modSld sldOrd">
      <pc:chgData name="Aastha Babaria" userId="0f50e9fee8e567ad" providerId="LiveId" clId="{1C93B416-01CA-433E-85BC-BBDE9D9A60BC}" dt="2026-04-28T20:11:29.969" v="244" actId="1076"/>
      <pc:docMkLst>
        <pc:docMk/>
      </pc:docMkLst>
      <pc:sldChg chg="addSp delSp modSp mod">
        <pc:chgData name="Aastha Babaria" userId="0f50e9fee8e567ad" providerId="LiveId" clId="{1C93B416-01CA-433E-85BC-BBDE9D9A60BC}" dt="2026-04-28T20:05:20.480" v="204" actId="1076"/>
        <pc:sldMkLst>
          <pc:docMk/>
          <pc:sldMk cId="0" sldId="268"/>
        </pc:sldMkLst>
        <pc:spChg chg="del mod">
          <ac:chgData name="Aastha Babaria" userId="0f50e9fee8e567ad" providerId="LiveId" clId="{1C93B416-01CA-433E-85BC-BBDE9D9A60BC}" dt="2026-04-28T19:52:32.661" v="160" actId="21"/>
          <ac:spMkLst>
            <pc:docMk/>
            <pc:sldMk cId="0" sldId="268"/>
            <ac:spMk id="2" creationId="{00000000-0000-0000-0000-000000000000}"/>
          </ac:spMkLst>
        </pc:spChg>
        <pc:spChg chg="del mod">
          <ac:chgData name="Aastha Babaria" userId="0f50e9fee8e567ad" providerId="LiveId" clId="{1C93B416-01CA-433E-85BC-BBDE9D9A60BC}" dt="2026-04-28T19:52:28.641" v="159" actId="21"/>
          <ac:spMkLst>
            <pc:docMk/>
            <pc:sldMk cId="0" sldId="268"/>
            <ac:spMk id="3" creationId="{00000000-0000-0000-0000-000000000000}"/>
          </ac:spMkLst>
        </pc:spChg>
        <pc:spChg chg="add mod">
          <ac:chgData name="Aastha Babaria" userId="0f50e9fee8e567ad" providerId="LiveId" clId="{1C93B416-01CA-433E-85BC-BBDE9D9A60BC}" dt="2026-04-28T20:00:44.678" v="199" actId="14100"/>
          <ac:spMkLst>
            <pc:docMk/>
            <pc:sldMk cId="0" sldId="268"/>
            <ac:spMk id="6" creationId="{09513472-8D73-EAD6-5489-78FF0D776DD2}"/>
          </ac:spMkLst>
        </pc:spChg>
        <pc:picChg chg="add mod">
          <ac:chgData name="Aastha Babaria" userId="0f50e9fee8e567ad" providerId="LiveId" clId="{1C93B416-01CA-433E-85BC-BBDE9D9A60BC}" dt="2026-04-28T20:05:20.480" v="204" actId="1076"/>
          <ac:picMkLst>
            <pc:docMk/>
            <pc:sldMk cId="0" sldId="268"/>
            <ac:picMk id="4" creationId="{8B322CE3-076D-7689-E211-DD3A276E4534}"/>
          </ac:picMkLst>
        </pc:picChg>
      </pc:sldChg>
      <pc:sldChg chg="modSp mod">
        <pc:chgData name="Aastha Babaria" userId="0f50e9fee8e567ad" providerId="LiveId" clId="{1C93B416-01CA-433E-85BC-BBDE9D9A60BC}" dt="2026-04-28T20:06:16.023" v="207" actId="255"/>
        <pc:sldMkLst>
          <pc:docMk/>
          <pc:sldMk cId="4261721490" sldId="280"/>
        </pc:sldMkLst>
        <pc:spChg chg="mod">
          <ac:chgData name="Aastha Babaria" userId="0f50e9fee8e567ad" providerId="LiveId" clId="{1C93B416-01CA-433E-85BC-BBDE9D9A60BC}" dt="2026-04-28T20:06:16.023" v="207" actId="255"/>
          <ac:spMkLst>
            <pc:docMk/>
            <pc:sldMk cId="4261721490" sldId="280"/>
            <ac:spMk id="5" creationId="{CA4BE123-B7BF-F3F6-B9B8-8FC3C4D1F882}"/>
          </ac:spMkLst>
        </pc:spChg>
      </pc:sldChg>
      <pc:sldChg chg="modSp mod">
        <pc:chgData name="Aastha Babaria" userId="0f50e9fee8e567ad" providerId="LiveId" clId="{1C93B416-01CA-433E-85BC-BBDE9D9A60BC}" dt="2026-04-28T20:07:52.608" v="214" actId="2711"/>
        <pc:sldMkLst>
          <pc:docMk/>
          <pc:sldMk cId="777795258" sldId="281"/>
        </pc:sldMkLst>
        <pc:spChg chg="mod">
          <ac:chgData name="Aastha Babaria" userId="0f50e9fee8e567ad" providerId="LiveId" clId="{1C93B416-01CA-433E-85BC-BBDE9D9A60BC}" dt="2026-04-28T20:07:52.608" v="214" actId="2711"/>
          <ac:spMkLst>
            <pc:docMk/>
            <pc:sldMk cId="777795258" sldId="281"/>
            <ac:spMk id="10" creationId="{500E459E-D013-BFEC-5C52-94F6423BE3EC}"/>
          </ac:spMkLst>
        </pc:spChg>
      </pc:sldChg>
      <pc:sldChg chg="modSp mod">
        <pc:chgData name="Aastha Babaria" userId="0f50e9fee8e567ad" providerId="LiveId" clId="{1C93B416-01CA-433E-85BC-BBDE9D9A60BC}" dt="2026-04-28T20:07:07.312" v="210" actId="255"/>
        <pc:sldMkLst>
          <pc:docMk/>
          <pc:sldMk cId="2629584197" sldId="282"/>
        </pc:sldMkLst>
        <pc:spChg chg="mod">
          <ac:chgData name="Aastha Babaria" userId="0f50e9fee8e567ad" providerId="LiveId" clId="{1C93B416-01CA-433E-85BC-BBDE9D9A60BC}" dt="2026-04-28T20:07:07.312" v="210" actId="255"/>
          <ac:spMkLst>
            <pc:docMk/>
            <pc:sldMk cId="2629584197" sldId="282"/>
            <ac:spMk id="6" creationId="{E1CB83E4-9942-2688-3AC7-33AF87ADC815}"/>
          </ac:spMkLst>
        </pc:spChg>
      </pc:sldChg>
      <pc:sldChg chg="modSp mod">
        <pc:chgData name="Aastha Babaria" userId="0f50e9fee8e567ad" providerId="LiveId" clId="{1C93B416-01CA-433E-85BC-BBDE9D9A60BC}" dt="2026-04-28T20:07:37.237" v="213" actId="2711"/>
        <pc:sldMkLst>
          <pc:docMk/>
          <pc:sldMk cId="1121675692" sldId="284"/>
        </pc:sldMkLst>
        <pc:spChg chg="mod">
          <ac:chgData name="Aastha Babaria" userId="0f50e9fee8e567ad" providerId="LiveId" clId="{1C93B416-01CA-433E-85BC-BBDE9D9A60BC}" dt="2026-04-28T20:07:37.237" v="213" actId="2711"/>
          <ac:spMkLst>
            <pc:docMk/>
            <pc:sldMk cId="1121675692" sldId="284"/>
            <ac:spMk id="4" creationId="{7DE4180C-9C2E-27DB-B7F8-FD665E6C0AF7}"/>
          </ac:spMkLst>
        </pc:spChg>
      </pc:sldChg>
      <pc:sldChg chg="modSp mod">
        <pc:chgData name="Aastha Babaria" userId="0f50e9fee8e567ad" providerId="LiveId" clId="{1C93B416-01CA-433E-85BC-BBDE9D9A60BC}" dt="2026-04-28T20:08:30.953" v="217" actId="2711"/>
        <pc:sldMkLst>
          <pc:docMk/>
          <pc:sldMk cId="1158700824" sldId="286"/>
        </pc:sldMkLst>
        <pc:spChg chg="mod">
          <ac:chgData name="Aastha Babaria" userId="0f50e9fee8e567ad" providerId="LiveId" clId="{1C93B416-01CA-433E-85BC-BBDE9D9A60BC}" dt="2026-04-28T20:08:30.953" v="217" actId="2711"/>
          <ac:spMkLst>
            <pc:docMk/>
            <pc:sldMk cId="1158700824" sldId="286"/>
            <ac:spMk id="4" creationId="{753C2854-8B4F-EA8E-E641-02B047B0C8F3}"/>
          </ac:spMkLst>
        </pc:spChg>
      </pc:sldChg>
      <pc:sldChg chg="delSp modSp mod ord">
        <pc:chgData name="Aastha Babaria" userId="0f50e9fee8e567ad" providerId="LiveId" clId="{1C93B416-01CA-433E-85BC-BBDE9D9A60BC}" dt="2026-04-28T20:11:29.969" v="244" actId="1076"/>
        <pc:sldMkLst>
          <pc:docMk/>
          <pc:sldMk cId="2210410031" sldId="287"/>
        </pc:sldMkLst>
        <pc:spChg chg="mod">
          <ac:chgData name="Aastha Babaria" userId="0f50e9fee8e567ad" providerId="LiveId" clId="{1C93B416-01CA-433E-85BC-BBDE9D9A60BC}" dt="2026-04-28T20:11:29.969" v="244" actId="1076"/>
          <ac:spMkLst>
            <pc:docMk/>
            <pc:sldMk cId="2210410031" sldId="287"/>
            <ac:spMk id="6" creationId="{E49EA240-629A-635F-2FDF-E061FA5E4D84}"/>
          </ac:spMkLst>
        </pc:spChg>
        <pc:spChg chg="mod">
          <ac:chgData name="Aastha Babaria" userId="0f50e9fee8e567ad" providerId="LiveId" clId="{1C93B416-01CA-433E-85BC-BBDE9D9A60BC}" dt="2026-04-28T20:11:24.221" v="243" actId="1076"/>
          <ac:spMkLst>
            <pc:docMk/>
            <pc:sldMk cId="2210410031" sldId="287"/>
            <ac:spMk id="8" creationId="{E2599778-F082-2091-340B-2EEB9E283AD1}"/>
          </ac:spMkLst>
        </pc:spChg>
        <pc:spChg chg="del mod">
          <ac:chgData name="Aastha Babaria" userId="0f50e9fee8e567ad" providerId="LiveId" clId="{1C93B416-01CA-433E-85BC-BBDE9D9A60BC}" dt="2026-04-28T12:37:12.604" v="2" actId="21"/>
          <ac:spMkLst>
            <pc:docMk/>
            <pc:sldMk cId="2210410031" sldId="287"/>
            <ac:spMk id="10" creationId="{8EEDE1DD-06FD-830C-DB8E-1E7D9E10F61E}"/>
          </ac:spMkLst>
        </pc:spChg>
      </pc:sldChg>
      <pc:sldChg chg="modSp mod">
        <pc:chgData name="Aastha Babaria" userId="0f50e9fee8e567ad" providerId="LiveId" clId="{1C93B416-01CA-433E-85BC-BBDE9D9A60BC}" dt="2026-04-28T20:09:02.082" v="220" actId="2711"/>
        <pc:sldMkLst>
          <pc:docMk/>
          <pc:sldMk cId="3216934619" sldId="288"/>
        </pc:sldMkLst>
        <pc:spChg chg="mod">
          <ac:chgData name="Aastha Babaria" userId="0f50e9fee8e567ad" providerId="LiveId" clId="{1C93B416-01CA-433E-85BC-BBDE9D9A60BC}" dt="2026-04-28T20:09:02.082" v="220" actId="2711"/>
          <ac:spMkLst>
            <pc:docMk/>
            <pc:sldMk cId="3216934619" sldId="288"/>
            <ac:spMk id="3" creationId="{22EF6196-F9DD-0169-84B7-C88852708365}"/>
          </ac:spMkLst>
        </pc:spChg>
      </pc:sldChg>
      <pc:sldChg chg="addSp delSp modSp add mod ord">
        <pc:chgData name="Aastha Babaria" userId="0f50e9fee8e567ad" providerId="LiveId" clId="{1C93B416-01CA-433E-85BC-BBDE9D9A60BC}" dt="2026-04-28T20:09:20.489" v="222" actId="2711"/>
        <pc:sldMkLst>
          <pc:docMk/>
          <pc:sldMk cId="1348202740" sldId="289"/>
        </pc:sldMkLst>
        <pc:spChg chg="add del mod">
          <ac:chgData name="Aastha Babaria" userId="0f50e9fee8e567ad" providerId="LiveId" clId="{1C93B416-01CA-433E-85BC-BBDE9D9A60BC}" dt="2026-04-28T16:47:31.204" v="48"/>
          <ac:spMkLst>
            <pc:docMk/>
            <pc:sldMk cId="1348202740" sldId="289"/>
            <ac:spMk id="3" creationId="{1BFCAF4E-0538-862B-A12D-2CD738AB9EC8}"/>
          </ac:spMkLst>
        </pc:spChg>
        <pc:spChg chg="add mod">
          <ac:chgData name="Aastha Babaria" userId="0f50e9fee8e567ad" providerId="LiveId" clId="{1C93B416-01CA-433E-85BC-BBDE9D9A60BC}" dt="2026-04-28T16:48:39.121" v="54" actId="1076"/>
          <ac:spMkLst>
            <pc:docMk/>
            <pc:sldMk cId="1348202740" sldId="289"/>
            <ac:spMk id="4" creationId="{4C4D889B-1DEA-D052-E94E-57786907C365}"/>
          </ac:spMkLst>
        </pc:spChg>
        <pc:spChg chg="add mod">
          <ac:chgData name="Aastha Babaria" userId="0f50e9fee8e567ad" providerId="LiveId" clId="{1C93B416-01CA-433E-85BC-BBDE9D9A60BC}" dt="2026-04-28T20:09:20.489" v="222" actId="2711"/>
          <ac:spMkLst>
            <pc:docMk/>
            <pc:sldMk cId="1348202740" sldId="289"/>
            <ac:spMk id="5" creationId="{728C02A6-E6C9-AFDD-21FC-977DBC86D13D}"/>
          </ac:spMkLst>
        </pc:spChg>
        <pc:spChg chg="del mod">
          <ac:chgData name="Aastha Babaria" userId="0f50e9fee8e567ad" providerId="LiveId" clId="{1C93B416-01CA-433E-85BC-BBDE9D9A60BC}" dt="2026-04-28T12:38:07.083" v="11"/>
          <ac:spMkLst>
            <pc:docMk/>
            <pc:sldMk cId="1348202740" sldId="289"/>
            <ac:spMk id="6" creationId="{D6A1042B-16F3-F5CF-D07D-B8E59976D83E}"/>
          </ac:spMkLst>
        </pc:spChg>
        <pc:spChg chg="del mod">
          <ac:chgData name="Aastha Babaria" userId="0f50e9fee8e567ad" providerId="LiveId" clId="{1C93B416-01CA-433E-85BC-BBDE9D9A60BC}" dt="2026-04-28T12:38:07.083" v="9"/>
          <ac:spMkLst>
            <pc:docMk/>
            <pc:sldMk cId="1348202740" sldId="289"/>
            <ac:spMk id="8" creationId="{33521BCB-E20A-1C67-1353-A86986E2FBDC}"/>
          </ac:spMkLst>
        </pc:spChg>
      </pc:sldChg>
      <pc:sldChg chg="add del">
        <pc:chgData name="Aastha Babaria" userId="0f50e9fee8e567ad" providerId="LiveId" clId="{1C93B416-01CA-433E-85BC-BBDE9D9A60BC}" dt="2026-04-28T12:38:23.543" v="13" actId="2696"/>
        <pc:sldMkLst>
          <pc:docMk/>
          <pc:sldMk cId="3739923981" sldId="290"/>
        </pc:sldMkLst>
      </pc:sldChg>
      <pc:sldChg chg="addSp modSp add mod">
        <pc:chgData name="Aastha Babaria" userId="0f50e9fee8e567ad" providerId="LiveId" clId="{1C93B416-01CA-433E-85BC-BBDE9D9A60BC}" dt="2026-04-28T20:09:48.787" v="228" actId="2711"/>
        <pc:sldMkLst>
          <pc:docMk/>
          <pc:sldMk cId="4205233776" sldId="290"/>
        </pc:sldMkLst>
        <pc:spChg chg="add mod">
          <ac:chgData name="Aastha Babaria" userId="0f50e9fee8e567ad" providerId="LiveId" clId="{1C93B416-01CA-433E-85BC-BBDE9D9A60BC}" dt="2026-04-28T16:52:26.458" v="72" actId="20577"/>
          <ac:spMkLst>
            <pc:docMk/>
            <pc:sldMk cId="4205233776" sldId="290"/>
            <ac:spMk id="2" creationId="{E791CA2D-B4AA-3363-D3CF-E6DBD159B228}"/>
          </ac:spMkLst>
        </pc:spChg>
        <pc:spChg chg="mod">
          <ac:chgData name="Aastha Babaria" userId="0f50e9fee8e567ad" providerId="LiveId" clId="{1C93B416-01CA-433E-85BC-BBDE9D9A60BC}" dt="2026-04-28T20:09:48.787" v="228" actId="2711"/>
          <ac:spMkLst>
            <pc:docMk/>
            <pc:sldMk cId="4205233776" sldId="290"/>
            <ac:spMk id="3" creationId="{E46A37E5-ACCF-808F-C778-10C11FD4D46A}"/>
          </ac:spMkLst>
        </pc:spChg>
      </pc:sldChg>
      <pc:sldChg chg="addSp modSp add mod">
        <pc:chgData name="Aastha Babaria" userId="0f50e9fee8e567ad" providerId="LiveId" clId="{1C93B416-01CA-433E-85BC-BBDE9D9A60BC}" dt="2026-04-28T20:10:09.345" v="232" actId="113"/>
        <pc:sldMkLst>
          <pc:docMk/>
          <pc:sldMk cId="2411397390" sldId="291"/>
        </pc:sldMkLst>
        <pc:spChg chg="add mod">
          <ac:chgData name="Aastha Babaria" userId="0f50e9fee8e567ad" providerId="LiveId" clId="{1C93B416-01CA-433E-85BC-BBDE9D9A60BC}" dt="2026-04-28T16:55:01.234" v="78" actId="1076"/>
          <ac:spMkLst>
            <pc:docMk/>
            <pc:sldMk cId="2411397390" sldId="291"/>
            <ac:spMk id="2" creationId="{7ED4A01D-49B2-963F-8532-6D0B19B785E5}"/>
          </ac:spMkLst>
        </pc:spChg>
        <pc:spChg chg="mod">
          <ac:chgData name="Aastha Babaria" userId="0f50e9fee8e567ad" providerId="LiveId" clId="{1C93B416-01CA-433E-85BC-BBDE9D9A60BC}" dt="2026-04-28T20:10:09.345" v="232" actId="113"/>
          <ac:spMkLst>
            <pc:docMk/>
            <pc:sldMk cId="2411397390" sldId="291"/>
            <ac:spMk id="3" creationId="{5195C2A5-92FF-11FE-1FC3-2051995DCD7F}"/>
          </ac:spMkLst>
        </pc:spChg>
      </pc:sldChg>
      <pc:sldChg chg="modSp add mod">
        <pc:chgData name="Aastha Babaria" userId="0f50e9fee8e567ad" providerId="LiveId" clId="{1C93B416-01CA-433E-85BC-BBDE9D9A60BC}" dt="2026-04-28T20:10:39.943" v="236" actId="1076"/>
        <pc:sldMkLst>
          <pc:docMk/>
          <pc:sldMk cId="1687203635" sldId="292"/>
        </pc:sldMkLst>
        <pc:spChg chg="mod">
          <ac:chgData name="Aastha Babaria" userId="0f50e9fee8e567ad" providerId="LiveId" clId="{1C93B416-01CA-433E-85BC-BBDE9D9A60BC}" dt="2026-04-28T20:10:39.943" v="236" actId="1076"/>
          <ac:spMkLst>
            <pc:docMk/>
            <pc:sldMk cId="1687203635" sldId="292"/>
            <ac:spMk id="2" creationId="{63F44E75-04C2-714C-711C-2252AA9EEAB7}"/>
          </ac:spMkLst>
        </pc:spChg>
        <pc:spChg chg="mod">
          <ac:chgData name="Aastha Babaria" userId="0f50e9fee8e567ad" providerId="LiveId" clId="{1C93B416-01CA-433E-85BC-BBDE9D9A60BC}" dt="2026-04-28T20:10:34.867" v="235" actId="1076"/>
          <ac:spMkLst>
            <pc:docMk/>
            <pc:sldMk cId="1687203635" sldId="292"/>
            <ac:spMk id="3" creationId="{60907AD4-815B-B902-9D95-894191BD870C}"/>
          </ac:spMkLst>
        </pc:spChg>
      </pc:sldChg>
      <pc:sldChg chg="addSp delSp modSp add mod">
        <pc:chgData name="Aastha Babaria" userId="0f50e9fee8e567ad" providerId="LiveId" clId="{1C93B416-01CA-433E-85BC-BBDE9D9A60BC}" dt="2026-04-28T20:10:59.714" v="240" actId="2711"/>
        <pc:sldMkLst>
          <pc:docMk/>
          <pc:sldMk cId="1110618264" sldId="293"/>
        </pc:sldMkLst>
        <pc:spChg chg="del mod">
          <ac:chgData name="Aastha Babaria" userId="0f50e9fee8e567ad" providerId="LiveId" clId="{1C93B416-01CA-433E-85BC-BBDE9D9A60BC}" dt="2026-04-28T17:04:38.008" v="113"/>
          <ac:spMkLst>
            <pc:docMk/>
            <pc:sldMk cId="1110618264" sldId="293"/>
            <ac:spMk id="2" creationId="{8CADB3BF-738D-2190-36CB-CFE9656794B2}"/>
          </ac:spMkLst>
        </pc:spChg>
        <pc:spChg chg="mod">
          <ac:chgData name="Aastha Babaria" userId="0f50e9fee8e567ad" providerId="LiveId" clId="{1C93B416-01CA-433E-85BC-BBDE9D9A60BC}" dt="2026-04-28T20:10:59.714" v="240" actId="2711"/>
          <ac:spMkLst>
            <pc:docMk/>
            <pc:sldMk cId="1110618264" sldId="293"/>
            <ac:spMk id="3" creationId="{E039AA30-AA85-C22D-CD48-C0B24FC23374}"/>
          </ac:spMkLst>
        </pc:spChg>
        <pc:spChg chg="add mod">
          <ac:chgData name="Aastha Babaria" userId="0f50e9fee8e567ad" providerId="LiveId" clId="{1C93B416-01CA-433E-85BC-BBDE9D9A60BC}" dt="2026-04-28T17:05:27.624" v="119" actId="1076"/>
          <ac:spMkLst>
            <pc:docMk/>
            <pc:sldMk cId="1110618264" sldId="293"/>
            <ac:spMk id="4" creationId="{84DF6C0C-A34F-6E50-62CE-65A24602E21A}"/>
          </ac:spMkLst>
        </pc:spChg>
      </pc:sldChg>
      <pc:sldChg chg="new del ord">
        <pc:chgData name="Aastha Babaria" userId="0f50e9fee8e567ad" providerId="LiveId" clId="{1C93B416-01CA-433E-85BC-BBDE9D9A60BC}" dt="2026-04-28T19:51:05.751" v="150" actId="2696"/>
        <pc:sldMkLst>
          <pc:docMk/>
          <pc:sldMk cId="997454441" sldId="294"/>
        </pc:sldMkLst>
      </pc:sldChg>
      <pc:sldChg chg="add del">
        <pc:chgData name="Aastha Babaria" userId="0f50e9fee8e567ad" providerId="LiveId" clId="{1C93B416-01CA-433E-85BC-BBDE9D9A60BC}" dt="2026-04-28T17:06:00.760" v="120" actId="2696"/>
        <pc:sldMkLst>
          <pc:docMk/>
          <pc:sldMk cId="3530996349" sldId="294"/>
        </pc:sldMkLst>
      </pc:sldChg>
      <pc:sldChg chg="add del">
        <pc:chgData name="Aastha Babaria" userId="0f50e9fee8e567ad" providerId="LiveId" clId="{1C93B416-01CA-433E-85BC-BBDE9D9A60BC}" dt="2026-04-28T17:06:04.020" v="121" actId="2696"/>
        <pc:sldMkLst>
          <pc:docMk/>
          <pc:sldMk cId="3502841459" sldId="29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4/28/2026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9525691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2331632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08243645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A1C593-65D0-4073-BCC9-577B9352EA97}"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10233362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A1C593-65D0-4073-BCC9-577B9352EA97}" type="datetimeFigureOut">
              <a:rPr lang="en-US" smtClean="0"/>
              <a:t>4/28/2026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15438555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13999705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1060889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4528103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25914326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Date Area</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27340-2293-49D2-96F1-6E7BF0C8FD9C}" type="slidenum">
              <a:rPr lang="en-US" smtClean="0"/>
              <a:t>‹#›</a:t>
            </a:fld>
            <a:endParaRPr lang="en-US"/>
          </a:p>
        </p:txBody>
      </p:sp>
    </p:spTree>
    <p:extLst>
      <p:ext uri="{BB962C8B-B14F-4D97-AF65-F5344CB8AC3E}">
        <p14:creationId xmlns:p14="http://schemas.microsoft.com/office/powerpoint/2010/main" val="3560797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 Area</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27340-2293-49D2-96F1-6E7BF0C8FD9C}" type="slidenum">
              <a:rPr lang="en-US" smtClean="0"/>
              <a:t>‹#›</a:t>
            </a:fld>
            <a:endParaRPr lang="en-US"/>
          </a:p>
        </p:txBody>
      </p:sp>
    </p:spTree>
    <p:extLst>
      <p:ext uri="{BB962C8B-B14F-4D97-AF65-F5344CB8AC3E}">
        <p14:creationId xmlns:p14="http://schemas.microsoft.com/office/powerpoint/2010/main" val="4102754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 Area</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27340-2293-49D2-96F1-6E7BF0C8FD9C}"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171785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 Area</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27340-2293-49D2-96F1-6E7BF0C8FD9C}" type="slidenum">
              <a:rPr lang="en-US" smtClean="0"/>
              <a:t>‹#›</a:t>
            </a:fld>
            <a:endParaRPr lang="en-US"/>
          </a:p>
        </p:txBody>
      </p:sp>
    </p:spTree>
    <p:extLst>
      <p:ext uri="{BB962C8B-B14F-4D97-AF65-F5344CB8AC3E}">
        <p14:creationId xmlns:p14="http://schemas.microsoft.com/office/powerpoint/2010/main" val="2630247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r>
              <a:rPr lang="en-US"/>
              <a:t>Date Area</a:t>
            </a:r>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27340-2293-49D2-96F1-6E7BF0C8FD9C}" type="slidenum">
              <a:rPr lang="en-US" smtClean="0"/>
              <a:t>‹#›</a:t>
            </a:fld>
            <a:endParaRPr lang="en-US"/>
          </a:p>
        </p:txBody>
      </p:sp>
    </p:spTree>
    <p:extLst>
      <p:ext uri="{BB962C8B-B14F-4D97-AF65-F5344CB8AC3E}">
        <p14:creationId xmlns:p14="http://schemas.microsoft.com/office/powerpoint/2010/main" val="26500265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r>
              <a:rPr lang="en-US"/>
              <a:t>Date Area</a:t>
            </a:r>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27340-2293-49D2-96F1-6E7BF0C8FD9C}" type="slidenum">
              <a:rPr lang="en-US" smtClean="0"/>
              <a:t>‹#›</a:t>
            </a:fld>
            <a:endParaRPr lang="en-US"/>
          </a:p>
        </p:txBody>
      </p:sp>
    </p:spTree>
    <p:extLst>
      <p:ext uri="{BB962C8B-B14F-4D97-AF65-F5344CB8AC3E}">
        <p14:creationId xmlns:p14="http://schemas.microsoft.com/office/powerpoint/2010/main" val="2004709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4122756431"/>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1C593-65D0-4073-BCC9-577B9352EA97}"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extLst>
      <p:ext uri="{BB962C8B-B14F-4D97-AF65-F5344CB8AC3E}">
        <p14:creationId xmlns:p14="http://schemas.microsoft.com/office/powerpoint/2010/main" val="223722408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r>
              <a:rPr lang="en-US"/>
              <a:t>Date Area</a:t>
            </a: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3127340-2293-49D2-96F1-6E7BF0C8FD9C}" type="slidenum">
              <a:rPr lang="en-US" smtClean="0"/>
              <a:t>‹#›</a:t>
            </a:fld>
            <a:endParaRPr lang="en-US"/>
          </a:p>
        </p:txBody>
      </p:sp>
    </p:spTree>
    <p:extLst>
      <p:ext uri="{BB962C8B-B14F-4D97-AF65-F5344CB8AC3E}">
        <p14:creationId xmlns:p14="http://schemas.microsoft.com/office/powerpoint/2010/main" val="3519695601"/>
      </p:ext>
    </p:extLst>
  </p:cSld>
  <p:clrMap bg1="dk1" tx1="lt1" bg2="dk2"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1.png" descr="A close up of a sign&#10;&#10;AI-generated content may be incorrect.">
            <a:extLst>
              <a:ext uri="{FF2B5EF4-FFF2-40B4-BE49-F238E27FC236}">
                <a16:creationId xmlns:a16="http://schemas.microsoft.com/office/drawing/2014/main" id="{8B322CE3-076D-7689-E211-DD3A276E4534}"/>
              </a:ext>
            </a:extLst>
          </p:cNvPr>
          <p:cNvPicPr/>
          <p:nvPr/>
        </p:nvPicPr>
        <p:blipFill>
          <a:blip r:embed="rId2"/>
          <a:srcRect/>
          <a:stretch>
            <a:fillRect/>
          </a:stretch>
        </p:blipFill>
        <p:spPr>
          <a:xfrm>
            <a:off x="833535" y="228782"/>
            <a:ext cx="4917232" cy="1786629"/>
          </a:xfrm>
          <a:prstGeom prst="rect">
            <a:avLst/>
          </a:prstGeom>
          <a:ln/>
        </p:spPr>
      </p:pic>
      <p:sp>
        <p:nvSpPr>
          <p:cNvPr id="6" name="TextBox 5">
            <a:extLst>
              <a:ext uri="{FF2B5EF4-FFF2-40B4-BE49-F238E27FC236}">
                <a16:creationId xmlns:a16="http://schemas.microsoft.com/office/drawing/2014/main" id="{09513472-8D73-EAD6-5489-78FF0D776DD2}"/>
              </a:ext>
            </a:extLst>
          </p:cNvPr>
          <p:cNvSpPr txBox="1"/>
          <p:nvPr/>
        </p:nvSpPr>
        <p:spPr>
          <a:xfrm>
            <a:off x="761224" y="2212557"/>
            <a:ext cx="8364115" cy="2638158"/>
          </a:xfrm>
          <a:prstGeom prst="rect">
            <a:avLst/>
          </a:prstGeom>
          <a:noFill/>
        </p:spPr>
        <p:txBody>
          <a:bodyPr wrap="square">
            <a:spAutoFit/>
          </a:bodyPr>
          <a:lstStyle/>
          <a:p>
            <a:pPr>
              <a:lnSpc>
                <a:spcPct val="150000"/>
              </a:lnSpc>
              <a:spcAft>
                <a:spcPts val="800"/>
              </a:spcAft>
            </a:pP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Programme Name: </a:t>
            </a: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MSc Cybersecurity &amp; Digital Forensics</a:t>
            </a:r>
            <a:b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Module Name: </a:t>
            </a:r>
            <a:r>
              <a:rPr lang="en-US" dirty="0">
                <a:latin typeface="Times New Roman" panose="02020603050405020304" pitchFamily="18" charset="0"/>
                <a:cs typeface="Times New Roman" panose="02020603050405020304" pitchFamily="18" charset="0"/>
              </a:rPr>
              <a:t>Enterprise Network Security </a:t>
            </a:r>
          </a:p>
          <a:p>
            <a:pPr>
              <a:lnSpc>
                <a:spcPct val="150000"/>
              </a:lnSpc>
              <a:spcAft>
                <a:spcPts val="800"/>
              </a:spcAft>
            </a:pP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Module code: </a:t>
            </a:r>
            <a:r>
              <a:rPr lang="en-GB" b="1" dirty="0">
                <a:latin typeface="Times New Roman" panose="02020603050405020304" pitchFamily="18" charset="0"/>
                <a:cs typeface="Times New Roman" panose="02020603050405020304" pitchFamily="18" charset="0"/>
              </a:rPr>
              <a:t>ACCA7032</a:t>
            </a:r>
            <a:b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a:t>
            </a: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Renuga Jayakumar</a:t>
            </a:r>
            <a:b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Student Name: </a:t>
            </a:r>
            <a:r>
              <a:rPr lang="en-IN" kern="100" dirty="0">
                <a:latin typeface="Times New Roman" panose="02020603050405020304" pitchFamily="18" charset="0"/>
                <a:ea typeface="Times New Roman" panose="02020603050405020304" pitchFamily="18" charset="0"/>
                <a:cs typeface="Times New Roman" panose="02020603050405020304" pitchFamily="18" charset="0"/>
              </a:rPr>
              <a:t>Ashthaben </a:t>
            </a: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Girishbhai</a:t>
            </a:r>
            <a:r>
              <a:rPr lang="en-IN" kern="100" dirty="0">
                <a:latin typeface="Times New Roman" panose="02020603050405020304" pitchFamily="18" charset="0"/>
                <a:ea typeface="Times New Roman" panose="02020603050405020304" pitchFamily="18" charset="0"/>
                <a:cs typeface="Times New Roman" panose="02020603050405020304" pitchFamily="18" charset="0"/>
              </a:rPr>
              <a:t> Babariya</a:t>
            </a:r>
            <a:b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IN"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Student ID: 2507706</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81A73-AE4E-D92E-24AE-00C678C77F3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77C2CA60-D4D0-E91C-A544-E104EABC6BAE}"/>
              </a:ext>
            </a:extLst>
          </p:cNvPr>
          <p:cNvSpPr/>
          <p:nvPr/>
        </p:nvSpPr>
        <p:spPr>
          <a:xfrm>
            <a:off x="398936" y="179002"/>
            <a:ext cx="1174636" cy="250543"/>
          </a:xfrm>
          <a:prstGeom prst="rect">
            <a:avLst/>
          </a:prstGeom>
          <a:noFill/>
          <a:ln/>
        </p:spPr>
        <p:txBody>
          <a:bodyPr wrap="none" lIns="0" tIns="0" rIns="0" bIns="0" rtlCol="0" anchor="t"/>
          <a:lstStyle/>
          <a:p>
            <a:pPr marL="0" indent="0" algn="l">
              <a:lnSpc>
                <a:spcPts val="2250"/>
              </a:lnSpc>
              <a:buNone/>
            </a:pPr>
            <a:endParaRPr lang="en-US" sz="1400" dirty="0"/>
          </a:p>
        </p:txBody>
      </p:sp>
      <p:sp>
        <p:nvSpPr>
          <p:cNvPr id="5" name="Text 2">
            <a:extLst>
              <a:ext uri="{FF2B5EF4-FFF2-40B4-BE49-F238E27FC236}">
                <a16:creationId xmlns:a16="http://schemas.microsoft.com/office/drawing/2014/main" id="{CA4BE123-B7BF-F3F6-B9B8-8FC3C4D1F882}"/>
              </a:ext>
            </a:extLst>
          </p:cNvPr>
          <p:cNvSpPr/>
          <p:nvPr/>
        </p:nvSpPr>
        <p:spPr>
          <a:xfrm>
            <a:off x="262848" y="600825"/>
            <a:ext cx="5084439" cy="611764"/>
          </a:xfrm>
          <a:prstGeom prst="rect">
            <a:avLst/>
          </a:prstGeom>
          <a:noFill/>
          <a:ln/>
        </p:spPr>
        <p:txBody>
          <a:bodyPr wrap="none" lIns="0" tIns="0" rIns="0" bIns="0" rtlCol="0" anchor="t"/>
          <a:lstStyle/>
          <a:p>
            <a:pPr marL="0" indent="0" algn="l">
              <a:lnSpc>
                <a:spcPts val="5550"/>
              </a:lnSpc>
              <a:buNone/>
            </a:pPr>
            <a:r>
              <a:rPr lang="en-US" sz="3600" dirty="0">
                <a:latin typeface="Outfit Extra Bold" pitchFamily="34" charset="0"/>
                <a:ea typeface="Outfit Extra Bold" pitchFamily="34" charset="-122"/>
                <a:cs typeface="Outfit Extra Bold" pitchFamily="34" charset="-120"/>
              </a:rPr>
              <a:t>Network Topology</a:t>
            </a:r>
            <a:endParaRPr lang="en-US" sz="3600" dirty="0"/>
          </a:p>
        </p:txBody>
      </p:sp>
      <p:pic>
        <p:nvPicPr>
          <p:cNvPr id="6" name="Image 0" descr="preencoded.png">
            <a:extLst>
              <a:ext uri="{FF2B5EF4-FFF2-40B4-BE49-F238E27FC236}">
                <a16:creationId xmlns:a16="http://schemas.microsoft.com/office/drawing/2014/main" id="{D60746B7-7B7C-350A-A97A-13336B275956}"/>
              </a:ext>
            </a:extLst>
          </p:cNvPr>
          <p:cNvPicPr>
            <a:picLocks noChangeAspect="1"/>
          </p:cNvPicPr>
          <p:nvPr/>
        </p:nvPicPr>
        <p:blipFill>
          <a:blip r:embed="rId2"/>
          <a:stretch>
            <a:fillRect/>
          </a:stretch>
        </p:blipFill>
        <p:spPr>
          <a:xfrm>
            <a:off x="262847" y="1906204"/>
            <a:ext cx="4478111" cy="2037021"/>
          </a:xfrm>
          <a:prstGeom prst="rect">
            <a:avLst/>
          </a:prstGeom>
        </p:spPr>
      </p:pic>
      <p:sp>
        <p:nvSpPr>
          <p:cNvPr id="7" name="Text 3">
            <a:extLst>
              <a:ext uri="{FF2B5EF4-FFF2-40B4-BE49-F238E27FC236}">
                <a16:creationId xmlns:a16="http://schemas.microsoft.com/office/drawing/2014/main" id="{D85171F4-06A1-27C8-C79E-AA6027CB06A3}"/>
              </a:ext>
            </a:extLst>
          </p:cNvPr>
          <p:cNvSpPr/>
          <p:nvPr/>
        </p:nvSpPr>
        <p:spPr>
          <a:xfrm>
            <a:off x="599225" y="4176189"/>
            <a:ext cx="3373007" cy="3025771"/>
          </a:xfrm>
          <a:prstGeom prst="rect">
            <a:avLst/>
          </a:prstGeom>
          <a:noFill/>
          <a:ln/>
        </p:spPr>
        <p:txBody>
          <a:bodyPr wrap="square" lIns="0" tIns="0" rIns="0" bIns="0" rtlCol="0" anchor="t"/>
          <a:lstStyle/>
          <a:p>
            <a:pPr lvl="0" eaLnBrk="0" fontAlgn="base" hangingPunct="0">
              <a:spcBef>
                <a:spcPct val="0"/>
              </a:spcBef>
              <a:spcAft>
                <a:spcPct val="0"/>
              </a:spcAft>
            </a:pPr>
            <a:r>
              <a:rPr kumimoji="0" lang="en-US" altLang="en-US" sz="1600" b="0" i="0" u="none" strike="noStrike" cap="none" normalizeH="0" baseline="0" dirty="0">
                <a:ln>
                  <a:noFill/>
                </a:ln>
                <a:solidFill>
                  <a:schemeClr val="tx1"/>
                </a:solidFill>
                <a:effectLst/>
                <a:latin typeface="Arial" panose="020B0604020202020204" pitchFamily="34" charset="0"/>
              </a:rPr>
              <a:t>The lab setup represents a real-world company with multiple locations. It includes a main (parent) domain called SWANSEA.ACCA and a secondary (child) domain called LONDON.SWANSEA.ACCA. These two domains are linked together with a two-way trust, meaning both sides can share and access resources securely.</a:t>
            </a:r>
          </a:p>
        </p:txBody>
      </p:sp>
      <p:sp>
        <p:nvSpPr>
          <p:cNvPr id="8" name="Shape 4">
            <a:extLst>
              <a:ext uri="{FF2B5EF4-FFF2-40B4-BE49-F238E27FC236}">
                <a16:creationId xmlns:a16="http://schemas.microsoft.com/office/drawing/2014/main" id="{17557AAD-B798-7604-E1F5-A814EFC3A29A}"/>
              </a:ext>
            </a:extLst>
          </p:cNvPr>
          <p:cNvSpPr/>
          <p:nvPr/>
        </p:nvSpPr>
        <p:spPr>
          <a:xfrm>
            <a:off x="5029039" y="1809136"/>
            <a:ext cx="2730487" cy="1885442"/>
          </a:xfrm>
          <a:prstGeom prst="roundRect">
            <a:avLst>
              <a:gd name="adj" fmla="val 6698"/>
            </a:avLst>
          </a:prstGeom>
          <a:solidFill>
            <a:srgbClr val="FAFAFA">
              <a:alpha val="95000"/>
            </a:srgbClr>
          </a:solidFill>
          <a:ln w="30480">
            <a:solidFill>
              <a:srgbClr val="BDB8DF"/>
            </a:solidFill>
            <a:prstDash val="solid"/>
          </a:ln>
        </p:spPr>
      </p:sp>
      <p:sp>
        <p:nvSpPr>
          <p:cNvPr id="9" name="Shape 5">
            <a:extLst>
              <a:ext uri="{FF2B5EF4-FFF2-40B4-BE49-F238E27FC236}">
                <a16:creationId xmlns:a16="http://schemas.microsoft.com/office/drawing/2014/main" id="{F50ADAD8-AA8A-84A6-DFE6-EFEB8AF6D4EE}"/>
              </a:ext>
            </a:extLst>
          </p:cNvPr>
          <p:cNvSpPr/>
          <p:nvPr/>
        </p:nvSpPr>
        <p:spPr>
          <a:xfrm>
            <a:off x="4998559" y="1809136"/>
            <a:ext cx="82634" cy="1885442"/>
          </a:xfrm>
          <a:prstGeom prst="roundRect">
            <a:avLst>
              <a:gd name="adj" fmla="val 78139"/>
            </a:avLst>
          </a:prstGeom>
          <a:solidFill>
            <a:srgbClr val="5E4CE6"/>
          </a:solidFill>
          <a:ln/>
        </p:spPr>
      </p:sp>
      <p:sp>
        <p:nvSpPr>
          <p:cNvPr id="10" name="Text 6">
            <a:extLst>
              <a:ext uri="{FF2B5EF4-FFF2-40B4-BE49-F238E27FC236}">
                <a16:creationId xmlns:a16="http://schemas.microsoft.com/office/drawing/2014/main" id="{478CB785-EB47-4BB0-4F80-8166EA097B87}"/>
              </a:ext>
            </a:extLst>
          </p:cNvPr>
          <p:cNvSpPr/>
          <p:nvPr/>
        </p:nvSpPr>
        <p:spPr>
          <a:xfrm>
            <a:off x="5274576" y="1940911"/>
            <a:ext cx="1921654" cy="3058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AD DS</a:t>
            </a:r>
            <a:endParaRPr lang="en-US" sz="2200" dirty="0"/>
          </a:p>
        </p:txBody>
      </p:sp>
      <p:sp>
        <p:nvSpPr>
          <p:cNvPr id="11" name="Text 7">
            <a:extLst>
              <a:ext uri="{FF2B5EF4-FFF2-40B4-BE49-F238E27FC236}">
                <a16:creationId xmlns:a16="http://schemas.microsoft.com/office/drawing/2014/main" id="{249C8191-C153-35F6-929F-F23D0181CC23}"/>
              </a:ext>
            </a:extLst>
          </p:cNvPr>
          <p:cNvSpPr/>
          <p:nvPr/>
        </p:nvSpPr>
        <p:spPr>
          <a:xfrm>
            <a:off x="5260491" y="2284107"/>
            <a:ext cx="2319736" cy="939690"/>
          </a:xfrm>
          <a:prstGeom prst="rect">
            <a:avLst/>
          </a:prstGeom>
          <a:noFill/>
          <a:ln/>
        </p:spPr>
        <p:txBody>
          <a:bodyPr wrap="square" lIns="0" tIns="0" rIns="0" bIns="0" rtlCol="0" anchor="t"/>
          <a:lstStyle/>
          <a:p>
            <a:pPr marL="0" indent="0" algn="l">
              <a:lnSpc>
                <a:spcPts val="2850"/>
              </a:lnSpc>
              <a:buNone/>
            </a:pPr>
            <a:r>
              <a:rPr lang="en-US" sz="1750" dirty="0">
                <a:solidFill>
                  <a:srgbClr val="2A2742"/>
                </a:solidFill>
                <a:latin typeface="Arimo" pitchFamily="34" charset="0"/>
                <a:ea typeface="Arimo" pitchFamily="34" charset="-122"/>
                <a:cs typeface="Arimo" pitchFamily="34" charset="-120"/>
              </a:rPr>
              <a:t>Centralised identity, authentication, and access control across both domains</a:t>
            </a:r>
            <a:endParaRPr lang="en-US" sz="1750" dirty="0"/>
          </a:p>
        </p:txBody>
      </p:sp>
      <p:sp>
        <p:nvSpPr>
          <p:cNvPr id="12" name="Shape 8">
            <a:extLst>
              <a:ext uri="{FF2B5EF4-FFF2-40B4-BE49-F238E27FC236}">
                <a16:creationId xmlns:a16="http://schemas.microsoft.com/office/drawing/2014/main" id="{EB5AEFFA-E431-67D3-B526-2E7C288B7B11}"/>
              </a:ext>
            </a:extLst>
          </p:cNvPr>
          <p:cNvSpPr/>
          <p:nvPr/>
        </p:nvSpPr>
        <p:spPr>
          <a:xfrm>
            <a:off x="9284451" y="1809136"/>
            <a:ext cx="2730568" cy="1885442"/>
          </a:xfrm>
          <a:prstGeom prst="roundRect">
            <a:avLst>
              <a:gd name="adj" fmla="val 6698"/>
            </a:avLst>
          </a:prstGeom>
          <a:solidFill>
            <a:srgbClr val="FAFAFA">
              <a:alpha val="95000"/>
            </a:srgbClr>
          </a:solidFill>
          <a:ln w="30480">
            <a:solidFill>
              <a:srgbClr val="BDB8DF"/>
            </a:solidFill>
            <a:prstDash val="solid"/>
          </a:ln>
        </p:spPr>
      </p:sp>
      <p:sp>
        <p:nvSpPr>
          <p:cNvPr id="13" name="Shape 9">
            <a:extLst>
              <a:ext uri="{FF2B5EF4-FFF2-40B4-BE49-F238E27FC236}">
                <a16:creationId xmlns:a16="http://schemas.microsoft.com/office/drawing/2014/main" id="{032628F0-0ED0-00DE-A8B1-9A42B73C34D2}"/>
              </a:ext>
            </a:extLst>
          </p:cNvPr>
          <p:cNvSpPr/>
          <p:nvPr/>
        </p:nvSpPr>
        <p:spPr>
          <a:xfrm>
            <a:off x="9253971" y="1809136"/>
            <a:ext cx="82634" cy="1885442"/>
          </a:xfrm>
          <a:prstGeom prst="roundRect">
            <a:avLst>
              <a:gd name="adj" fmla="val 78139"/>
            </a:avLst>
          </a:prstGeom>
          <a:solidFill>
            <a:srgbClr val="5E4CE6"/>
          </a:solidFill>
          <a:ln/>
        </p:spPr>
      </p:sp>
      <p:sp>
        <p:nvSpPr>
          <p:cNvPr id="14" name="Text 10">
            <a:extLst>
              <a:ext uri="{FF2B5EF4-FFF2-40B4-BE49-F238E27FC236}">
                <a16:creationId xmlns:a16="http://schemas.microsoft.com/office/drawing/2014/main" id="{D0BBFA56-BA93-249D-6C0B-03715F63B728}"/>
              </a:ext>
            </a:extLst>
          </p:cNvPr>
          <p:cNvSpPr/>
          <p:nvPr/>
        </p:nvSpPr>
        <p:spPr>
          <a:xfrm>
            <a:off x="9485703" y="1887052"/>
            <a:ext cx="1921654" cy="3058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DNS</a:t>
            </a:r>
            <a:endParaRPr lang="en-US" sz="2200" dirty="0"/>
          </a:p>
        </p:txBody>
      </p:sp>
      <p:sp>
        <p:nvSpPr>
          <p:cNvPr id="15" name="Text 11">
            <a:extLst>
              <a:ext uri="{FF2B5EF4-FFF2-40B4-BE49-F238E27FC236}">
                <a16:creationId xmlns:a16="http://schemas.microsoft.com/office/drawing/2014/main" id="{F3DF4DC6-E356-AB61-78A2-5015F2E5ABCC}"/>
              </a:ext>
            </a:extLst>
          </p:cNvPr>
          <p:cNvSpPr/>
          <p:nvPr/>
        </p:nvSpPr>
        <p:spPr>
          <a:xfrm>
            <a:off x="9485703" y="2270798"/>
            <a:ext cx="2319817" cy="939690"/>
          </a:xfrm>
          <a:prstGeom prst="rect">
            <a:avLst/>
          </a:prstGeom>
          <a:noFill/>
          <a:ln/>
        </p:spPr>
        <p:txBody>
          <a:bodyPr wrap="square" lIns="0" tIns="0" rIns="0" bIns="0" rtlCol="0" anchor="t"/>
          <a:lstStyle/>
          <a:p>
            <a:pPr marL="0" indent="0" algn="l">
              <a:lnSpc>
                <a:spcPts val="2850"/>
              </a:lnSpc>
              <a:buNone/>
            </a:pPr>
            <a:r>
              <a:rPr lang="en-US" sz="1750" dirty="0">
                <a:solidFill>
                  <a:srgbClr val="2A2742"/>
                </a:solidFill>
                <a:latin typeface="Arimo" pitchFamily="34" charset="0"/>
                <a:ea typeface="Arimo" pitchFamily="34" charset="-122"/>
                <a:cs typeface="Arimo" pitchFamily="34" charset="-120"/>
              </a:rPr>
              <a:t>Reliable name resolution across both domains via integrated lookup zones</a:t>
            </a:r>
            <a:endParaRPr lang="en-US" sz="1750" dirty="0"/>
          </a:p>
        </p:txBody>
      </p:sp>
      <p:sp>
        <p:nvSpPr>
          <p:cNvPr id="16" name="Shape 12">
            <a:extLst>
              <a:ext uri="{FF2B5EF4-FFF2-40B4-BE49-F238E27FC236}">
                <a16:creationId xmlns:a16="http://schemas.microsoft.com/office/drawing/2014/main" id="{BB7C7FF8-B3A9-CF8E-407D-B10CB5332F68}"/>
              </a:ext>
            </a:extLst>
          </p:cNvPr>
          <p:cNvSpPr/>
          <p:nvPr/>
        </p:nvSpPr>
        <p:spPr>
          <a:xfrm>
            <a:off x="5123876" y="4291125"/>
            <a:ext cx="2730487" cy="1885442"/>
          </a:xfrm>
          <a:prstGeom prst="roundRect">
            <a:avLst>
              <a:gd name="adj" fmla="val 6698"/>
            </a:avLst>
          </a:prstGeom>
          <a:solidFill>
            <a:srgbClr val="FAFAFA">
              <a:alpha val="95000"/>
            </a:srgbClr>
          </a:solidFill>
          <a:ln w="30480">
            <a:solidFill>
              <a:srgbClr val="BDB8DF"/>
            </a:solidFill>
            <a:prstDash val="solid"/>
          </a:ln>
        </p:spPr>
      </p:sp>
      <p:sp>
        <p:nvSpPr>
          <p:cNvPr id="17" name="Shape 13">
            <a:extLst>
              <a:ext uri="{FF2B5EF4-FFF2-40B4-BE49-F238E27FC236}">
                <a16:creationId xmlns:a16="http://schemas.microsoft.com/office/drawing/2014/main" id="{4A10F7BF-B902-A355-BF65-673567993B3D}"/>
              </a:ext>
            </a:extLst>
          </p:cNvPr>
          <p:cNvSpPr/>
          <p:nvPr/>
        </p:nvSpPr>
        <p:spPr>
          <a:xfrm>
            <a:off x="4998559" y="4220390"/>
            <a:ext cx="82634" cy="1885442"/>
          </a:xfrm>
          <a:prstGeom prst="roundRect">
            <a:avLst>
              <a:gd name="adj" fmla="val 78139"/>
            </a:avLst>
          </a:prstGeom>
          <a:solidFill>
            <a:srgbClr val="5E4CE6"/>
          </a:solidFill>
          <a:ln/>
        </p:spPr>
      </p:sp>
      <p:sp>
        <p:nvSpPr>
          <p:cNvPr id="18" name="Text 14">
            <a:extLst>
              <a:ext uri="{FF2B5EF4-FFF2-40B4-BE49-F238E27FC236}">
                <a16:creationId xmlns:a16="http://schemas.microsoft.com/office/drawing/2014/main" id="{BA3D66A2-D978-705E-50B6-31F875925CB8}"/>
              </a:ext>
            </a:extLst>
          </p:cNvPr>
          <p:cNvSpPr/>
          <p:nvPr/>
        </p:nvSpPr>
        <p:spPr>
          <a:xfrm>
            <a:off x="5377775" y="4349888"/>
            <a:ext cx="1921654" cy="3058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DHCP</a:t>
            </a:r>
            <a:endParaRPr lang="en-US" sz="2200" dirty="0"/>
          </a:p>
        </p:txBody>
      </p:sp>
      <p:sp>
        <p:nvSpPr>
          <p:cNvPr id="19" name="Text 15">
            <a:extLst>
              <a:ext uri="{FF2B5EF4-FFF2-40B4-BE49-F238E27FC236}">
                <a16:creationId xmlns:a16="http://schemas.microsoft.com/office/drawing/2014/main" id="{CE1C9A39-D4AF-6E4C-B16A-92C8D7FAA165}"/>
              </a:ext>
            </a:extLst>
          </p:cNvPr>
          <p:cNvSpPr/>
          <p:nvPr/>
        </p:nvSpPr>
        <p:spPr>
          <a:xfrm>
            <a:off x="5347287" y="4749385"/>
            <a:ext cx="2319736" cy="939690"/>
          </a:xfrm>
          <a:prstGeom prst="rect">
            <a:avLst/>
          </a:prstGeom>
          <a:noFill/>
          <a:ln/>
        </p:spPr>
        <p:txBody>
          <a:bodyPr wrap="square" lIns="0" tIns="0" rIns="0" bIns="0" rtlCol="0" anchor="t"/>
          <a:lstStyle/>
          <a:p>
            <a:pPr marL="0" indent="0" algn="l">
              <a:lnSpc>
                <a:spcPts val="2850"/>
              </a:lnSpc>
              <a:buNone/>
            </a:pPr>
            <a:r>
              <a:rPr lang="en-US" sz="1750" dirty="0">
                <a:solidFill>
                  <a:srgbClr val="2A2742"/>
                </a:solidFill>
                <a:latin typeface="Arimo" pitchFamily="34" charset="0"/>
                <a:ea typeface="Arimo" pitchFamily="34" charset="-122"/>
                <a:cs typeface="Arimo" pitchFamily="34" charset="-120"/>
              </a:rPr>
              <a:t>Automated IP assignment per subnet, reducing manual configuration overhead</a:t>
            </a:r>
            <a:endParaRPr lang="en-US" sz="1750" dirty="0"/>
          </a:p>
        </p:txBody>
      </p:sp>
      <p:sp>
        <p:nvSpPr>
          <p:cNvPr id="20" name="Shape 16">
            <a:extLst>
              <a:ext uri="{FF2B5EF4-FFF2-40B4-BE49-F238E27FC236}">
                <a16:creationId xmlns:a16="http://schemas.microsoft.com/office/drawing/2014/main" id="{730267AA-B6E4-4E3B-8BF3-D782658C47D0}"/>
              </a:ext>
            </a:extLst>
          </p:cNvPr>
          <p:cNvSpPr/>
          <p:nvPr/>
        </p:nvSpPr>
        <p:spPr>
          <a:xfrm>
            <a:off x="9284451" y="4220390"/>
            <a:ext cx="2730568" cy="1885442"/>
          </a:xfrm>
          <a:prstGeom prst="roundRect">
            <a:avLst>
              <a:gd name="adj" fmla="val 6698"/>
            </a:avLst>
          </a:prstGeom>
          <a:solidFill>
            <a:srgbClr val="FAFAFA">
              <a:alpha val="95000"/>
            </a:srgbClr>
          </a:solidFill>
          <a:ln w="30480">
            <a:solidFill>
              <a:srgbClr val="BDB8DF"/>
            </a:solidFill>
            <a:prstDash val="solid"/>
          </a:ln>
        </p:spPr>
      </p:sp>
      <p:sp>
        <p:nvSpPr>
          <p:cNvPr id="21" name="Shape 17">
            <a:extLst>
              <a:ext uri="{FF2B5EF4-FFF2-40B4-BE49-F238E27FC236}">
                <a16:creationId xmlns:a16="http://schemas.microsoft.com/office/drawing/2014/main" id="{7EF8D91D-1132-7F61-25F9-9DB8B0FD8574}"/>
              </a:ext>
            </a:extLst>
          </p:cNvPr>
          <p:cNvSpPr/>
          <p:nvPr/>
        </p:nvSpPr>
        <p:spPr>
          <a:xfrm>
            <a:off x="9253971" y="4220390"/>
            <a:ext cx="82634" cy="1885442"/>
          </a:xfrm>
          <a:prstGeom prst="roundRect">
            <a:avLst>
              <a:gd name="adj" fmla="val 78139"/>
            </a:avLst>
          </a:prstGeom>
          <a:solidFill>
            <a:srgbClr val="5E4CE6"/>
          </a:solidFill>
          <a:ln/>
        </p:spPr>
      </p:sp>
      <p:sp>
        <p:nvSpPr>
          <p:cNvPr id="22" name="Text 18">
            <a:extLst>
              <a:ext uri="{FF2B5EF4-FFF2-40B4-BE49-F238E27FC236}">
                <a16:creationId xmlns:a16="http://schemas.microsoft.com/office/drawing/2014/main" id="{1EE357D0-CA3E-DD3F-D608-99A188444728}"/>
              </a:ext>
            </a:extLst>
          </p:cNvPr>
          <p:cNvSpPr/>
          <p:nvPr/>
        </p:nvSpPr>
        <p:spPr>
          <a:xfrm>
            <a:off x="9633186" y="4291125"/>
            <a:ext cx="1921654" cy="3058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IIS</a:t>
            </a:r>
            <a:endParaRPr lang="en-US" sz="2200" dirty="0"/>
          </a:p>
        </p:txBody>
      </p:sp>
      <p:sp>
        <p:nvSpPr>
          <p:cNvPr id="23" name="Text 19">
            <a:extLst>
              <a:ext uri="{FF2B5EF4-FFF2-40B4-BE49-F238E27FC236}">
                <a16:creationId xmlns:a16="http://schemas.microsoft.com/office/drawing/2014/main" id="{E9094899-3DCB-C1A1-A1AE-94270A582CE4}"/>
              </a:ext>
            </a:extLst>
          </p:cNvPr>
          <p:cNvSpPr/>
          <p:nvPr/>
        </p:nvSpPr>
        <p:spPr>
          <a:xfrm>
            <a:off x="9576304" y="4637460"/>
            <a:ext cx="2319817" cy="939690"/>
          </a:xfrm>
          <a:prstGeom prst="rect">
            <a:avLst/>
          </a:prstGeom>
          <a:noFill/>
          <a:ln/>
        </p:spPr>
        <p:txBody>
          <a:bodyPr wrap="square" lIns="0" tIns="0" rIns="0" bIns="0" rtlCol="0" anchor="t"/>
          <a:lstStyle/>
          <a:p>
            <a:pPr marL="0" indent="0" algn="l">
              <a:lnSpc>
                <a:spcPts val="2850"/>
              </a:lnSpc>
              <a:buNone/>
            </a:pPr>
            <a:r>
              <a:rPr lang="en-US" sz="1750" dirty="0">
                <a:solidFill>
                  <a:srgbClr val="2A2742"/>
                </a:solidFill>
                <a:latin typeface="Arimo" pitchFamily="34" charset="0"/>
                <a:ea typeface="Arimo" pitchFamily="34" charset="-122"/>
                <a:cs typeface="Arimo" pitchFamily="34" charset="-120"/>
              </a:rPr>
              <a:t>Internal web application hosting configured for security testing scenarios</a:t>
            </a:r>
            <a:endParaRPr lang="en-US" sz="1750" dirty="0"/>
          </a:p>
        </p:txBody>
      </p:sp>
    </p:spTree>
    <p:extLst>
      <p:ext uri="{BB962C8B-B14F-4D97-AF65-F5344CB8AC3E}">
        <p14:creationId xmlns:p14="http://schemas.microsoft.com/office/powerpoint/2010/main" val="4261721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ABE5B-7204-C54C-901E-301F182FB88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5F68D25-89F9-BD55-7C57-0D8BE42B48CE}"/>
              </a:ext>
            </a:extLst>
          </p:cNvPr>
          <p:cNvPicPr>
            <a:picLocks noChangeAspect="1"/>
          </p:cNvPicPr>
          <p:nvPr/>
        </p:nvPicPr>
        <p:blipFill>
          <a:blip r:embed="rId2"/>
          <a:stretch>
            <a:fillRect/>
          </a:stretch>
        </p:blipFill>
        <p:spPr>
          <a:xfrm>
            <a:off x="233266" y="1417510"/>
            <a:ext cx="7426527" cy="4177421"/>
          </a:xfrm>
          <a:prstGeom prst="rect">
            <a:avLst/>
          </a:prstGeom>
        </p:spPr>
      </p:pic>
      <p:sp>
        <p:nvSpPr>
          <p:cNvPr id="8" name="TextBox 7">
            <a:extLst>
              <a:ext uri="{FF2B5EF4-FFF2-40B4-BE49-F238E27FC236}">
                <a16:creationId xmlns:a16="http://schemas.microsoft.com/office/drawing/2014/main" id="{44510293-6A4D-E0FF-9F45-D82ABE486CF1}"/>
              </a:ext>
            </a:extLst>
          </p:cNvPr>
          <p:cNvSpPr txBox="1"/>
          <p:nvPr/>
        </p:nvSpPr>
        <p:spPr>
          <a:xfrm>
            <a:off x="8360228" y="1521061"/>
            <a:ext cx="3486539" cy="397031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i="0" u="none" strike="noStrike" cap="none" normalizeH="0" baseline="0" dirty="0">
                <a:ln>
                  <a:noFill/>
                </a:ln>
                <a:solidFill>
                  <a:schemeClr val="tx1"/>
                </a:solidFill>
                <a:effectLst/>
                <a:latin typeface="Arial" panose="020B0604020202020204" pitchFamily="34" charset="0"/>
              </a:rPr>
              <a:t>A-GUI</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the interface used by admins to manage and control the system</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u="none" strike="noStrike" cap="none" normalizeH="0" baseline="0" dirty="0">
                <a:ln>
                  <a:noFill/>
                </a:ln>
                <a:solidFill>
                  <a:schemeClr val="tx1"/>
                </a:solidFill>
                <a:effectLst/>
                <a:latin typeface="Arial" panose="020B0604020202020204" pitchFamily="34" charset="0"/>
              </a:rPr>
              <a:t>A-SMS</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the main server that handles and monitors overall security</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u="none" strike="noStrike" cap="none" normalizeH="0" baseline="0" dirty="0">
                <a:ln>
                  <a:noFill/>
                </a:ln>
                <a:solidFill>
                  <a:schemeClr val="tx1"/>
                </a:solidFill>
                <a:effectLst/>
                <a:latin typeface="Arial" panose="020B0604020202020204" pitchFamily="34" charset="0"/>
              </a:rPr>
              <a:t>A-GW</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the gateway that protects the network and controls incoming and outgoing traffic</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u="none" strike="noStrike" cap="none" normalizeH="0" baseline="0" dirty="0">
                <a:ln>
                  <a:noFill/>
                </a:ln>
                <a:solidFill>
                  <a:schemeClr val="tx1"/>
                </a:solidFill>
                <a:effectLst/>
                <a:latin typeface="Arial" panose="020B0604020202020204" pitchFamily="34" charset="0"/>
              </a:rPr>
              <a:t>Clients</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the end-user devices that connect to and use the network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500E459E-D013-BFEC-5C52-94F6423BE3EC}"/>
              </a:ext>
            </a:extLst>
          </p:cNvPr>
          <p:cNvSpPr txBox="1"/>
          <p:nvPr/>
        </p:nvSpPr>
        <p:spPr>
          <a:xfrm>
            <a:off x="548174" y="407828"/>
            <a:ext cx="6097554" cy="646331"/>
          </a:xfrm>
          <a:prstGeom prst="rect">
            <a:avLst/>
          </a:prstGeom>
          <a:noFill/>
        </p:spPr>
        <p:txBody>
          <a:bodyPr wrap="square">
            <a:spAutoFit/>
          </a:bodyPr>
          <a:lstStyle/>
          <a:p>
            <a:r>
              <a:rPr kumimoji="0" lang="en-US" altLang="en-US" sz="3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CTF Components</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7795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64D35-5F4B-7F4C-0B9E-95A89E9D056C}"/>
            </a:ext>
          </a:extLst>
        </p:cNvPr>
        <p:cNvGrpSpPr/>
        <p:nvPr/>
      </p:nvGrpSpPr>
      <p:grpSpPr>
        <a:xfrm>
          <a:off x="0" y="0"/>
          <a:ext cx="0" cy="0"/>
          <a:chOff x="0" y="0"/>
          <a:chExt cx="0" cy="0"/>
        </a:xfrm>
      </p:grpSpPr>
      <p:pic>
        <p:nvPicPr>
          <p:cNvPr id="2" name="Google Shape;132;p18">
            <a:extLst>
              <a:ext uri="{FF2B5EF4-FFF2-40B4-BE49-F238E27FC236}">
                <a16:creationId xmlns:a16="http://schemas.microsoft.com/office/drawing/2014/main" id="{F7941DA0-5C1A-8EDE-BC11-4B0CDAADB4FD}"/>
              </a:ext>
            </a:extLst>
          </p:cNvPr>
          <p:cNvPicPr preferRelativeResize="0"/>
          <p:nvPr/>
        </p:nvPicPr>
        <p:blipFill>
          <a:blip r:embed="rId2">
            <a:alphaModFix/>
          </a:blip>
          <a:stretch>
            <a:fillRect/>
          </a:stretch>
        </p:blipFill>
        <p:spPr>
          <a:xfrm>
            <a:off x="247419" y="1322362"/>
            <a:ext cx="6695954" cy="4530516"/>
          </a:xfrm>
          <a:prstGeom prst="rect">
            <a:avLst/>
          </a:prstGeom>
          <a:solidFill>
            <a:schemeClr val="dk1"/>
          </a:solidFill>
          <a:ln w="22850" cap="flat" cmpd="sng">
            <a:solidFill>
              <a:srgbClr val="FFE0CC"/>
            </a:solidFill>
            <a:prstDash val="solid"/>
            <a:round/>
            <a:headEnd type="none" w="sm" len="sm"/>
            <a:tailEnd type="none" w="sm" len="sm"/>
          </a:ln>
        </p:spPr>
      </p:pic>
      <p:sp>
        <p:nvSpPr>
          <p:cNvPr id="4" name="TextBox 3">
            <a:extLst>
              <a:ext uri="{FF2B5EF4-FFF2-40B4-BE49-F238E27FC236}">
                <a16:creationId xmlns:a16="http://schemas.microsoft.com/office/drawing/2014/main" id="{3EBC9C1C-8E71-B71C-F4D2-51B60D2035F2}"/>
              </a:ext>
            </a:extLst>
          </p:cNvPr>
          <p:cNvSpPr txBox="1"/>
          <p:nvPr/>
        </p:nvSpPr>
        <p:spPr>
          <a:xfrm>
            <a:off x="7343192" y="1642188"/>
            <a:ext cx="4414776" cy="3416320"/>
          </a:xfrm>
          <a:prstGeom prst="rect">
            <a:avLst/>
          </a:prstGeom>
          <a:noFill/>
        </p:spPr>
        <p:txBody>
          <a:bodyPr wrap="square">
            <a:spAutoFit/>
          </a:bodyPr>
          <a:lstStyle/>
          <a:p>
            <a:r>
              <a:rPr lang="en-US" dirty="0" err="1"/>
              <a:t>SmartConsole</a:t>
            </a:r>
            <a:r>
              <a:rPr lang="en-US" dirty="0"/>
              <a:t> is set up on the management system so everything can be controlled from one place. It gives a simple dashboard to build and manage security rules without much hassle. I can also keep an eye on network activity and review logs as they come in. On top of that, it makes it much easier to adjust firewall settings and apply updates, which helps keep the whole network secure and well managed.</a:t>
            </a:r>
          </a:p>
        </p:txBody>
      </p:sp>
      <p:sp>
        <p:nvSpPr>
          <p:cNvPr id="6" name="TextBox 5">
            <a:extLst>
              <a:ext uri="{FF2B5EF4-FFF2-40B4-BE49-F238E27FC236}">
                <a16:creationId xmlns:a16="http://schemas.microsoft.com/office/drawing/2014/main" id="{E1CB83E4-9942-2688-3AC7-33AF87ADC815}"/>
              </a:ext>
            </a:extLst>
          </p:cNvPr>
          <p:cNvSpPr txBox="1"/>
          <p:nvPr/>
        </p:nvSpPr>
        <p:spPr>
          <a:xfrm>
            <a:off x="322604" y="297236"/>
            <a:ext cx="9227976" cy="646331"/>
          </a:xfrm>
          <a:prstGeom prst="rect">
            <a:avLst/>
          </a:prstGeom>
          <a:noFill/>
        </p:spPr>
        <p:txBody>
          <a:bodyPr wrap="square">
            <a:spAutoFit/>
          </a:bodyPr>
          <a:lstStyle/>
          <a:p>
            <a:r>
              <a:rPr lang="en-US" altLang="en-GB" sz="3600" dirty="0">
                <a:latin typeface="Times New Roman" panose="02020603050405020304" pitchFamily="18" charset="0"/>
                <a:cs typeface="Times New Roman" panose="02020603050405020304" pitchFamily="18" charset="0"/>
              </a:rPr>
              <a:t>installation</a:t>
            </a:r>
            <a:r>
              <a:rPr lang="en-US" sz="3600" dirty="0">
                <a:latin typeface="Times New Roman" panose="02020603050405020304" pitchFamily="18" charset="0"/>
                <a:cs typeface="Times New Roman" panose="02020603050405020304" pitchFamily="18" charset="0"/>
              </a:rPr>
              <a:t> of Smart Console</a:t>
            </a:r>
          </a:p>
        </p:txBody>
      </p:sp>
    </p:spTree>
    <p:extLst>
      <p:ext uri="{BB962C8B-B14F-4D97-AF65-F5344CB8AC3E}">
        <p14:creationId xmlns:p14="http://schemas.microsoft.com/office/powerpoint/2010/main" val="2629584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9DC31-9552-ADC8-6816-87A40A30C2A1}"/>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7DE4180C-9C2E-27DB-B7F8-FD665E6C0AF7}"/>
              </a:ext>
            </a:extLst>
          </p:cNvPr>
          <p:cNvSpPr/>
          <p:nvPr/>
        </p:nvSpPr>
        <p:spPr>
          <a:xfrm>
            <a:off x="233954" y="876716"/>
            <a:ext cx="5218638" cy="633311"/>
          </a:xfrm>
          <a:prstGeom prst="rect">
            <a:avLst/>
          </a:prstGeom>
          <a:noFill/>
          <a:ln/>
        </p:spPr>
        <p:txBody>
          <a:bodyPr wrap="none" lIns="0" tIns="0" rIns="0" bIns="0" rtlCol="0" anchor="t"/>
          <a:lstStyle/>
          <a:p>
            <a:pPr marL="0" indent="0" algn="l">
              <a:lnSpc>
                <a:spcPts val="5550"/>
              </a:lnSpc>
              <a:buNone/>
            </a:pPr>
            <a:r>
              <a:rPr lang="en-US" sz="3600" dirty="0">
                <a:latin typeface="Times New Roman" panose="02020603050405020304" pitchFamily="18" charset="0"/>
                <a:ea typeface="Outfit Extra Bold" pitchFamily="34" charset="-122"/>
                <a:cs typeface="Times New Roman" panose="02020603050405020304" pitchFamily="18" charset="0"/>
              </a:rPr>
              <a:t>GAIA Security Architecture</a:t>
            </a:r>
            <a:endParaRPr lang="en-US" sz="3600" dirty="0">
              <a:latin typeface="Times New Roman" panose="02020603050405020304" pitchFamily="18" charset="0"/>
              <a:cs typeface="Times New Roman" panose="02020603050405020304" pitchFamily="18" charset="0"/>
            </a:endParaRPr>
          </a:p>
        </p:txBody>
      </p:sp>
      <p:pic>
        <p:nvPicPr>
          <p:cNvPr id="5" name="Image 0" descr="preencoded.png">
            <a:extLst>
              <a:ext uri="{FF2B5EF4-FFF2-40B4-BE49-F238E27FC236}">
                <a16:creationId xmlns:a16="http://schemas.microsoft.com/office/drawing/2014/main" id="{09258F81-B67A-4930-5DC7-9336A8327C76}"/>
              </a:ext>
            </a:extLst>
          </p:cNvPr>
          <p:cNvPicPr>
            <a:picLocks noChangeAspect="1"/>
          </p:cNvPicPr>
          <p:nvPr/>
        </p:nvPicPr>
        <p:blipFill>
          <a:blip r:embed="rId2"/>
          <a:stretch>
            <a:fillRect/>
          </a:stretch>
        </p:blipFill>
        <p:spPr>
          <a:xfrm>
            <a:off x="233953" y="1911122"/>
            <a:ext cx="3757419" cy="2117066"/>
          </a:xfrm>
          <a:prstGeom prst="rect">
            <a:avLst/>
          </a:prstGeom>
        </p:spPr>
      </p:pic>
      <p:sp>
        <p:nvSpPr>
          <p:cNvPr id="6" name="Text 3">
            <a:extLst>
              <a:ext uri="{FF2B5EF4-FFF2-40B4-BE49-F238E27FC236}">
                <a16:creationId xmlns:a16="http://schemas.microsoft.com/office/drawing/2014/main" id="{F89C3677-2629-E7AF-734B-A62E6004C1DD}"/>
              </a:ext>
            </a:extLst>
          </p:cNvPr>
          <p:cNvSpPr/>
          <p:nvPr/>
        </p:nvSpPr>
        <p:spPr>
          <a:xfrm>
            <a:off x="370041" y="4264090"/>
            <a:ext cx="3065055" cy="1297049"/>
          </a:xfrm>
          <a:prstGeom prst="rect">
            <a:avLst/>
          </a:prstGeom>
          <a:noFill/>
          <a:ln/>
        </p:spPr>
        <p:txBody>
          <a:bodyPr wrap="square" lIns="0" tIns="0" rIns="0" bIns="0" rtlCol="0" anchor="t"/>
          <a:lstStyle/>
          <a:p>
            <a:r>
              <a:rPr lang="en-US" sz="1600" dirty="0"/>
              <a:t>The permanent </a:t>
            </a:r>
            <a:r>
              <a:rPr lang="en-US" sz="1600" dirty="0" err="1"/>
              <a:t>licences</a:t>
            </a:r>
            <a:r>
              <a:rPr lang="en-US" sz="1600" dirty="0"/>
              <a:t> for IPS, Anti-Malware, VPN, and Identity Awareness have been activated successfully. Network connectivity was then checked using ping tests, and the gateway status was reviewed to confirm everything is working as expected.</a:t>
            </a:r>
          </a:p>
        </p:txBody>
      </p:sp>
      <p:sp>
        <p:nvSpPr>
          <p:cNvPr id="7" name="Text 4">
            <a:extLst>
              <a:ext uri="{FF2B5EF4-FFF2-40B4-BE49-F238E27FC236}">
                <a16:creationId xmlns:a16="http://schemas.microsoft.com/office/drawing/2014/main" id="{439A6002-1A0C-8CB8-B624-472DFFA26CA1}"/>
              </a:ext>
            </a:extLst>
          </p:cNvPr>
          <p:cNvSpPr/>
          <p:nvPr/>
        </p:nvSpPr>
        <p:spPr>
          <a:xfrm>
            <a:off x="4669505" y="2175044"/>
            <a:ext cx="330639" cy="253303"/>
          </a:xfrm>
          <a:prstGeom prst="rect">
            <a:avLst/>
          </a:prstGeom>
          <a:noFill/>
          <a:ln/>
        </p:spPr>
        <p:txBody>
          <a:bodyPr wrap="none" lIns="0" tIns="0" rIns="0" bIns="0" rtlCol="0" anchor="t"/>
          <a:lstStyle/>
          <a:p>
            <a:pPr marL="0" indent="0" algn="l">
              <a:lnSpc>
                <a:spcPts val="2850"/>
              </a:lnSpc>
              <a:buNone/>
            </a:pPr>
            <a:r>
              <a:rPr lang="en-US" sz="2800" dirty="0">
                <a:latin typeface="Outfit Light" pitchFamily="34" charset="0"/>
                <a:ea typeface="Outfit Light" pitchFamily="34" charset="-122"/>
                <a:cs typeface="Outfit Light" pitchFamily="34" charset="-120"/>
              </a:rPr>
              <a:t>01</a:t>
            </a:r>
            <a:endParaRPr lang="en-US" sz="2800" dirty="0"/>
          </a:p>
        </p:txBody>
      </p:sp>
      <p:sp>
        <p:nvSpPr>
          <p:cNvPr id="8" name="Shape 5">
            <a:extLst>
              <a:ext uri="{FF2B5EF4-FFF2-40B4-BE49-F238E27FC236}">
                <a16:creationId xmlns:a16="http://schemas.microsoft.com/office/drawing/2014/main" id="{9B52D0FF-7CB6-14ED-0B2D-02B5EF96F62B}"/>
              </a:ext>
            </a:extLst>
          </p:cNvPr>
          <p:cNvSpPr/>
          <p:nvPr/>
        </p:nvSpPr>
        <p:spPr>
          <a:xfrm>
            <a:off x="4477629" y="2535850"/>
            <a:ext cx="2936357" cy="45719"/>
          </a:xfrm>
          <a:prstGeom prst="rect">
            <a:avLst/>
          </a:prstGeom>
          <a:solidFill>
            <a:srgbClr val="5E4CE6"/>
          </a:solidFill>
          <a:ln/>
        </p:spPr>
      </p:sp>
      <p:sp>
        <p:nvSpPr>
          <p:cNvPr id="9" name="Text 6">
            <a:extLst>
              <a:ext uri="{FF2B5EF4-FFF2-40B4-BE49-F238E27FC236}">
                <a16:creationId xmlns:a16="http://schemas.microsoft.com/office/drawing/2014/main" id="{38C4B58A-1314-61BF-C470-B902FB8EBB98}"/>
              </a:ext>
            </a:extLst>
          </p:cNvPr>
          <p:cNvSpPr/>
          <p:nvPr/>
        </p:nvSpPr>
        <p:spPr>
          <a:xfrm>
            <a:off x="4477629" y="2748157"/>
            <a:ext cx="2593134" cy="316602"/>
          </a:xfrm>
          <a:prstGeom prst="rect">
            <a:avLst/>
          </a:prstGeom>
          <a:noFill/>
          <a:ln/>
        </p:spPr>
        <p:txBody>
          <a:bodyPr wrap="none" lIns="0" tIns="0" rIns="0" bIns="0" rtlCol="0" anchor="t"/>
          <a:lstStyle/>
          <a:p>
            <a:pPr marL="0" indent="0" algn="l">
              <a:lnSpc>
                <a:spcPts val="2750"/>
              </a:lnSpc>
              <a:buNone/>
            </a:pPr>
            <a:r>
              <a:rPr lang="en-US" sz="2200" b="1" dirty="0">
                <a:latin typeface="Outfit Extra Bold" pitchFamily="34" charset="0"/>
                <a:ea typeface="Outfit Extra Bold" pitchFamily="34" charset="-122"/>
                <a:cs typeface="Outfit Extra Bold" pitchFamily="34" charset="-120"/>
              </a:rPr>
              <a:t>A-GW — Security Gateway</a:t>
            </a:r>
            <a:endParaRPr lang="en-US" sz="2200" dirty="0"/>
          </a:p>
        </p:txBody>
      </p:sp>
      <p:sp>
        <p:nvSpPr>
          <p:cNvPr id="10" name="Text 7">
            <a:extLst>
              <a:ext uri="{FF2B5EF4-FFF2-40B4-BE49-F238E27FC236}">
                <a16:creationId xmlns:a16="http://schemas.microsoft.com/office/drawing/2014/main" id="{2B514E6B-242E-1104-7EF6-1BC9D99FE8B9}"/>
              </a:ext>
            </a:extLst>
          </p:cNvPr>
          <p:cNvSpPr/>
          <p:nvPr/>
        </p:nvSpPr>
        <p:spPr>
          <a:xfrm>
            <a:off x="4477629" y="3217981"/>
            <a:ext cx="2936357" cy="648524"/>
          </a:xfrm>
          <a:prstGeom prst="rect">
            <a:avLst/>
          </a:prstGeom>
          <a:noFill/>
          <a:ln/>
        </p:spPr>
        <p:txBody>
          <a:bodyPr wrap="square" lIns="0" tIns="0" rIns="0" bIns="0" rtlCol="0" anchor="t"/>
          <a:lstStyle/>
          <a:p>
            <a:pPr marL="0" indent="0" algn="l">
              <a:lnSpc>
                <a:spcPts val="2850"/>
              </a:lnSpc>
              <a:buNone/>
            </a:pPr>
            <a:r>
              <a:rPr lang="en-US" sz="1750" dirty="0">
                <a:latin typeface="Arimo" pitchFamily="34" charset="0"/>
                <a:ea typeface="Arimo" pitchFamily="34" charset="-122"/>
                <a:cs typeface="Arimo" pitchFamily="34" charset="-120"/>
              </a:rPr>
              <a:t>Filters perimeter traffic and enforces firewall policies at the network boundary</a:t>
            </a:r>
            <a:endParaRPr lang="en-US" sz="1750" dirty="0"/>
          </a:p>
        </p:txBody>
      </p:sp>
      <p:sp>
        <p:nvSpPr>
          <p:cNvPr id="11" name="Text 8">
            <a:extLst>
              <a:ext uri="{FF2B5EF4-FFF2-40B4-BE49-F238E27FC236}">
                <a16:creationId xmlns:a16="http://schemas.microsoft.com/office/drawing/2014/main" id="{E0AA10B2-0EEB-BA15-67F8-5CBA3CAB7A5D}"/>
              </a:ext>
            </a:extLst>
          </p:cNvPr>
          <p:cNvSpPr/>
          <p:nvPr/>
        </p:nvSpPr>
        <p:spPr>
          <a:xfrm>
            <a:off x="8742372" y="2220322"/>
            <a:ext cx="330639" cy="253303"/>
          </a:xfrm>
          <a:prstGeom prst="rect">
            <a:avLst/>
          </a:prstGeom>
          <a:noFill/>
          <a:ln/>
        </p:spPr>
        <p:txBody>
          <a:bodyPr wrap="none" lIns="0" tIns="0" rIns="0" bIns="0" rtlCol="0" anchor="t"/>
          <a:lstStyle/>
          <a:p>
            <a:pPr marL="0" indent="0" algn="l">
              <a:lnSpc>
                <a:spcPts val="2850"/>
              </a:lnSpc>
              <a:buNone/>
            </a:pPr>
            <a:r>
              <a:rPr lang="en-US" sz="2400" dirty="0">
                <a:latin typeface="Outfit Light" pitchFamily="34" charset="0"/>
                <a:ea typeface="Outfit Light" pitchFamily="34" charset="-122"/>
                <a:cs typeface="Outfit Light" pitchFamily="34" charset="-120"/>
              </a:rPr>
              <a:t>02</a:t>
            </a:r>
            <a:endParaRPr lang="en-US" sz="2400" dirty="0"/>
          </a:p>
        </p:txBody>
      </p:sp>
      <p:sp>
        <p:nvSpPr>
          <p:cNvPr id="12" name="Shape 9">
            <a:extLst>
              <a:ext uri="{FF2B5EF4-FFF2-40B4-BE49-F238E27FC236}">
                <a16:creationId xmlns:a16="http://schemas.microsoft.com/office/drawing/2014/main" id="{2157E944-A58B-01B5-11C0-71B5C31E6ADF}"/>
              </a:ext>
            </a:extLst>
          </p:cNvPr>
          <p:cNvSpPr/>
          <p:nvPr/>
        </p:nvSpPr>
        <p:spPr>
          <a:xfrm>
            <a:off x="8471784" y="2574360"/>
            <a:ext cx="2936444" cy="45719"/>
          </a:xfrm>
          <a:prstGeom prst="rect">
            <a:avLst/>
          </a:prstGeom>
          <a:solidFill>
            <a:srgbClr val="5E4CE6"/>
          </a:solidFill>
          <a:ln/>
        </p:spPr>
      </p:sp>
      <p:sp>
        <p:nvSpPr>
          <p:cNvPr id="13" name="Text 10">
            <a:extLst>
              <a:ext uri="{FF2B5EF4-FFF2-40B4-BE49-F238E27FC236}">
                <a16:creationId xmlns:a16="http://schemas.microsoft.com/office/drawing/2014/main" id="{AE64616C-B196-18C6-E5C2-7F9026707FD0}"/>
              </a:ext>
            </a:extLst>
          </p:cNvPr>
          <p:cNvSpPr/>
          <p:nvPr/>
        </p:nvSpPr>
        <p:spPr>
          <a:xfrm>
            <a:off x="8428035" y="2778135"/>
            <a:ext cx="2193105" cy="316602"/>
          </a:xfrm>
          <a:prstGeom prst="rect">
            <a:avLst/>
          </a:prstGeom>
          <a:noFill/>
          <a:ln/>
        </p:spPr>
        <p:txBody>
          <a:bodyPr wrap="none" lIns="0" tIns="0" rIns="0" bIns="0" rtlCol="0" anchor="t"/>
          <a:lstStyle/>
          <a:p>
            <a:pPr marL="0" indent="0" algn="l">
              <a:lnSpc>
                <a:spcPts val="2750"/>
              </a:lnSpc>
              <a:buNone/>
            </a:pPr>
            <a:r>
              <a:rPr lang="en-US" b="1" dirty="0">
                <a:latin typeface="Outfit Extra Bold" pitchFamily="34" charset="0"/>
                <a:ea typeface="Outfit Extra Bold" pitchFamily="34" charset="-122"/>
                <a:cs typeface="Outfit Extra Bold" pitchFamily="34" charset="-120"/>
              </a:rPr>
              <a:t>A-SMS — Management Server</a:t>
            </a:r>
            <a:endParaRPr lang="en-US" dirty="0"/>
          </a:p>
        </p:txBody>
      </p:sp>
      <p:sp>
        <p:nvSpPr>
          <p:cNvPr id="14" name="Text 11">
            <a:extLst>
              <a:ext uri="{FF2B5EF4-FFF2-40B4-BE49-F238E27FC236}">
                <a16:creationId xmlns:a16="http://schemas.microsoft.com/office/drawing/2014/main" id="{9FB2387F-0ACA-9AFB-9759-8D54FC0ED2CD}"/>
              </a:ext>
            </a:extLst>
          </p:cNvPr>
          <p:cNvSpPr/>
          <p:nvPr/>
        </p:nvSpPr>
        <p:spPr>
          <a:xfrm>
            <a:off x="8341156" y="3387334"/>
            <a:ext cx="2936444" cy="972787"/>
          </a:xfrm>
          <a:prstGeom prst="rect">
            <a:avLst/>
          </a:prstGeom>
          <a:noFill/>
          <a:ln/>
        </p:spPr>
        <p:txBody>
          <a:bodyPr wrap="square" lIns="0" tIns="0" rIns="0" bIns="0" rtlCol="0" anchor="t"/>
          <a:lstStyle/>
          <a:p>
            <a:pPr marL="0" indent="0" algn="l">
              <a:lnSpc>
                <a:spcPts val="2850"/>
              </a:lnSpc>
              <a:buNone/>
            </a:pPr>
            <a:r>
              <a:rPr lang="en-US" sz="1750" dirty="0">
                <a:latin typeface="Arimo" pitchFamily="34" charset="0"/>
                <a:ea typeface="Arimo" pitchFamily="34" charset="-122"/>
                <a:cs typeface="Arimo" pitchFamily="34" charset="-120"/>
              </a:rPr>
              <a:t>Centralised policy management, logging, and security reporting across the estate</a:t>
            </a:r>
            <a:endParaRPr lang="en-US" sz="1750" dirty="0"/>
          </a:p>
        </p:txBody>
      </p:sp>
      <p:sp>
        <p:nvSpPr>
          <p:cNvPr id="15" name="Text 12">
            <a:extLst>
              <a:ext uri="{FF2B5EF4-FFF2-40B4-BE49-F238E27FC236}">
                <a16:creationId xmlns:a16="http://schemas.microsoft.com/office/drawing/2014/main" id="{9CA0CCA4-A2CF-D69A-E87E-F59D65BBD351}"/>
              </a:ext>
            </a:extLst>
          </p:cNvPr>
          <p:cNvSpPr/>
          <p:nvPr/>
        </p:nvSpPr>
        <p:spPr>
          <a:xfrm>
            <a:off x="5000144" y="4776846"/>
            <a:ext cx="330639" cy="253303"/>
          </a:xfrm>
          <a:prstGeom prst="rect">
            <a:avLst/>
          </a:prstGeom>
          <a:noFill/>
          <a:ln/>
        </p:spPr>
        <p:txBody>
          <a:bodyPr wrap="none" lIns="0" tIns="0" rIns="0" bIns="0" rtlCol="0" anchor="t"/>
          <a:lstStyle/>
          <a:p>
            <a:pPr marL="0" indent="0" algn="l">
              <a:lnSpc>
                <a:spcPts val="2850"/>
              </a:lnSpc>
              <a:buNone/>
            </a:pPr>
            <a:r>
              <a:rPr lang="en-US" sz="2400" dirty="0">
                <a:latin typeface="Outfit Light" pitchFamily="34" charset="0"/>
                <a:ea typeface="Outfit Light" pitchFamily="34" charset="-122"/>
                <a:cs typeface="Outfit Light" pitchFamily="34" charset="-120"/>
              </a:rPr>
              <a:t>03</a:t>
            </a:r>
            <a:endParaRPr lang="en-US" sz="2400" dirty="0"/>
          </a:p>
        </p:txBody>
      </p:sp>
      <p:sp>
        <p:nvSpPr>
          <p:cNvPr id="16" name="Shape 13">
            <a:extLst>
              <a:ext uri="{FF2B5EF4-FFF2-40B4-BE49-F238E27FC236}">
                <a16:creationId xmlns:a16="http://schemas.microsoft.com/office/drawing/2014/main" id="{DCCD46F4-6FC4-B43D-C3FE-5CAD927B0BAD}"/>
              </a:ext>
            </a:extLst>
          </p:cNvPr>
          <p:cNvSpPr/>
          <p:nvPr/>
        </p:nvSpPr>
        <p:spPr>
          <a:xfrm>
            <a:off x="4477629" y="5154481"/>
            <a:ext cx="6038121" cy="45719"/>
          </a:xfrm>
          <a:prstGeom prst="rect">
            <a:avLst/>
          </a:prstGeom>
          <a:solidFill>
            <a:srgbClr val="5E4CE6"/>
          </a:solidFill>
          <a:ln/>
        </p:spPr>
      </p:sp>
      <p:sp>
        <p:nvSpPr>
          <p:cNvPr id="17" name="Text 14">
            <a:extLst>
              <a:ext uri="{FF2B5EF4-FFF2-40B4-BE49-F238E27FC236}">
                <a16:creationId xmlns:a16="http://schemas.microsoft.com/office/drawing/2014/main" id="{5AAED7AA-3B96-D848-83EA-3F581D614221}"/>
              </a:ext>
            </a:extLst>
          </p:cNvPr>
          <p:cNvSpPr/>
          <p:nvPr/>
        </p:nvSpPr>
        <p:spPr>
          <a:xfrm>
            <a:off x="4477629" y="5324532"/>
            <a:ext cx="2252341" cy="316602"/>
          </a:xfrm>
          <a:prstGeom prst="rect">
            <a:avLst/>
          </a:prstGeom>
          <a:noFill/>
          <a:ln/>
        </p:spPr>
        <p:txBody>
          <a:bodyPr wrap="none" lIns="0" tIns="0" rIns="0" bIns="0" rtlCol="0" anchor="t"/>
          <a:lstStyle/>
          <a:p>
            <a:pPr marL="0" indent="0" algn="l">
              <a:lnSpc>
                <a:spcPts val="2750"/>
              </a:lnSpc>
              <a:buNone/>
            </a:pPr>
            <a:r>
              <a:rPr lang="en-US" sz="2200" b="1" dirty="0">
                <a:latin typeface="Outfit Extra Bold" pitchFamily="34" charset="0"/>
                <a:ea typeface="Outfit Extra Bold" pitchFamily="34" charset="-122"/>
                <a:cs typeface="Outfit Extra Bold" pitchFamily="34" charset="-120"/>
              </a:rPr>
              <a:t>A-GUI — SmartConsole</a:t>
            </a:r>
            <a:endParaRPr lang="en-US" sz="2200" dirty="0"/>
          </a:p>
        </p:txBody>
      </p:sp>
      <p:sp>
        <p:nvSpPr>
          <p:cNvPr id="18" name="Text 15">
            <a:extLst>
              <a:ext uri="{FF2B5EF4-FFF2-40B4-BE49-F238E27FC236}">
                <a16:creationId xmlns:a16="http://schemas.microsoft.com/office/drawing/2014/main" id="{F9A3D3FA-53BE-6ED3-689A-0F0AEDE106E7}"/>
              </a:ext>
            </a:extLst>
          </p:cNvPr>
          <p:cNvSpPr/>
          <p:nvPr/>
        </p:nvSpPr>
        <p:spPr>
          <a:xfrm>
            <a:off x="4394926" y="5778358"/>
            <a:ext cx="5001001" cy="709818"/>
          </a:xfrm>
          <a:prstGeom prst="rect">
            <a:avLst/>
          </a:prstGeom>
          <a:noFill/>
          <a:ln/>
        </p:spPr>
        <p:txBody>
          <a:bodyPr wrap="none" lIns="0" tIns="0" rIns="0" bIns="0" rtlCol="0" anchor="t"/>
          <a:lstStyle/>
          <a:p>
            <a:pPr marL="0" indent="0" algn="l">
              <a:lnSpc>
                <a:spcPts val="2850"/>
              </a:lnSpc>
              <a:buNone/>
            </a:pPr>
            <a:r>
              <a:rPr lang="en-US" sz="1750" dirty="0">
                <a:latin typeface="Arimo" pitchFamily="34" charset="0"/>
                <a:ea typeface="Arimo" pitchFamily="34" charset="-122"/>
                <a:cs typeface="Arimo" pitchFamily="34" charset="-120"/>
              </a:rPr>
              <a:t>Administrator interface for configuring, deploying, and auditing security rules</a:t>
            </a:r>
            <a:endParaRPr lang="en-US" sz="1750" dirty="0"/>
          </a:p>
        </p:txBody>
      </p:sp>
    </p:spTree>
    <p:extLst>
      <p:ext uri="{BB962C8B-B14F-4D97-AF65-F5344CB8AC3E}">
        <p14:creationId xmlns:p14="http://schemas.microsoft.com/office/powerpoint/2010/main" val="1121675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13F4A-076D-98E7-2E7D-F749F1E4E35A}"/>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753C2854-8B4F-EA8E-E641-02B047B0C8F3}"/>
              </a:ext>
            </a:extLst>
          </p:cNvPr>
          <p:cNvSpPr/>
          <p:nvPr/>
        </p:nvSpPr>
        <p:spPr>
          <a:xfrm>
            <a:off x="84664" y="526609"/>
            <a:ext cx="6761384" cy="691177"/>
          </a:xfrm>
          <a:prstGeom prst="rect">
            <a:avLst/>
          </a:prstGeom>
          <a:noFill/>
          <a:ln/>
        </p:spPr>
        <p:txBody>
          <a:bodyPr wrap="none" lIns="0" tIns="0" rIns="0" bIns="0" rtlCol="0" anchor="t"/>
          <a:lstStyle/>
          <a:p>
            <a:pPr marL="0" indent="0" algn="l">
              <a:lnSpc>
                <a:spcPts val="5000"/>
              </a:lnSpc>
              <a:buNone/>
            </a:pPr>
            <a:r>
              <a:rPr lang="en-US" sz="3600" dirty="0">
                <a:latin typeface="Times New Roman" panose="02020603050405020304" pitchFamily="18" charset="0"/>
                <a:ea typeface="Outfit Extra Bold" pitchFamily="34" charset="-122"/>
                <a:cs typeface="Times New Roman" panose="02020603050405020304" pitchFamily="18" charset="0"/>
              </a:rPr>
              <a:t>Firewall Rules &amp; Advanced Security</a:t>
            </a:r>
            <a:endParaRPr lang="en-US" sz="3600" dirty="0">
              <a:latin typeface="Times New Roman" panose="02020603050405020304" pitchFamily="18" charset="0"/>
              <a:cs typeface="Times New Roman" panose="02020603050405020304" pitchFamily="18" charset="0"/>
            </a:endParaRPr>
          </a:p>
        </p:txBody>
      </p:sp>
      <p:pic>
        <p:nvPicPr>
          <p:cNvPr id="5" name="Image 0" descr="preencoded.png">
            <a:extLst>
              <a:ext uri="{FF2B5EF4-FFF2-40B4-BE49-F238E27FC236}">
                <a16:creationId xmlns:a16="http://schemas.microsoft.com/office/drawing/2014/main" id="{36F3E5D3-45AC-7424-825C-02EE20C269A3}"/>
              </a:ext>
            </a:extLst>
          </p:cNvPr>
          <p:cNvPicPr>
            <a:picLocks noChangeAspect="1"/>
          </p:cNvPicPr>
          <p:nvPr/>
        </p:nvPicPr>
        <p:blipFill>
          <a:blip r:embed="rId2"/>
          <a:stretch>
            <a:fillRect/>
          </a:stretch>
        </p:blipFill>
        <p:spPr>
          <a:xfrm>
            <a:off x="84664" y="1494350"/>
            <a:ext cx="4135580" cy="2322240"/>
          </a:xfrm>
          <a:prstGeom prst="rect">
            <a:avLst/>
          </a:prstGeom>
        </p:spPr>
      </p:pic>
      <p:sp>
        <p:nvSpPr>
          <p:cNvPr id="6" name="Shape 3">
            <a:extLst>
              <a:ext uri="{FF2B5EF4-FFF2-40B4-BE49-F238E27FC236}">
                <a16:creationId xmlns:a16="http://schemas.microsoft.com/office/drawing/2014/main" id="{522522A2-C88D-CC05-997C-F4AAB513044B}"/>
              </a:ext>
            </a:extLst>
          </p:cNvPr>
          <p:cNvSpPr/>
          <p:nvPr/>
        </p:nvSpPr>
        <p:spPr>
          <a:xfrm>
            <a:off x="84664" y="4345106"/>
            <a:ext cx="3463083" cy="1888545"/>
          </a:xfrm>
          <a:prstGeom prst="roundRect">
            <a:avLst>
              <a:gd name="adj" fmla="val 4919"/>
            </a:avLst>
          </a:prstGeom>
          <a:solidFill>
            <a:srgbClr val="B6D6FC"/>
          </a:solidFill>
          <a:ln/>
        </p:spPr>
      </p:sp>
      <p:pic>
        <p:nvPicPr>
          <p:cNvPr id="7" name="Image 1" descr="preencoded.png">
            <a:extLst>
              <a:ext uri="{FF2B5EF4-FFF2-40B4-BE49-F238E27FC236}">
                <a16:creationId xmlns:a16="http://schemas.microsoft.com/office/drawing/2014/main" id="{77E3F7DB-969E-D61C-BC01-2BA8F3605EA3}"/>
              </a:ext>
            </a:extLst>
          </p:cNvPr>
          <p:cNvPicPr>
            <a:picLocks noChangeAspect="1"/>
          </p:cNvPicPr>
          <p:nvPr/>
        </p:nvPicPr>
        <p:blipFill>
          <a:blip r:embed="rId3"/>
          <a:stretch>
            <a:fillRect/>
          </a:stretch>
        </p:blipFill>
        <p:spPr>
          <a:xfrm>
            <a:off x="288737" y="4770964"/>
            <a:ext cx="276445" cy="221104"/>
          </a:xfrm>
          <a:prstGeom prst="rect">
            <a:avLst/>
          </a:prstGeom>
        </p:spPr>
      </p:pic>
      <p:sp>
        <p:nvSpPr>
          <p:cNvPr id="8" name="Text 4">
            <a:extLst>
              <a:ext uri="{FF2B5EF4-FFF2-40B4-BE49-F238E27FC236}">
                <a16:creationId xmlns:a16="http://schemas.microsoft.com/office/drawing/2014/main" id="{0317D70A-F807-7855-F537-48A937265D31}"/>
              </a:ext>
            </a:extLst>
          </p:cNvPr>
          <p:cNvSpPr/>
          <p:nvPr/>
        </p:nvSpPr>
        <p:spPr>
          <a:xfrm>
            <a:off x="747961" y="4621670"/>
            <a:ext cx="2754854" cy="1344686"/>
          </a:xfrm>
          <a:prstGeom prst="rect">
            <a:avLst/>
          </a:prstGeom>
          <a:noFill/>
          <a:ln/>
        </p:spPr>
        <p:txBody>
          <a:bodyPr wrap="square" lIns="0" tIns="0" rIns="0" bIns="0" rtlCol="0" anchor="t"/>
          <a:lstStyle/>
          <a:p>
            <a:pPr marL="0" indent="0" algn="l">
              <a:lnSpc>
                <a:spcPts val="2400"/>
              </a:lnSpc>
              <a:buNone/>
            </a:pPr>
            <a:r>
              <a:rPr lang="en-US" sz="1600" dirty="0">
                <a:latin typeface="Arimo" pitchFamily="34" charset="0"/>
                <a:ea typeface="Arimo" pitchFamily="34" charset="-122"/>
                <a:cs typeface="Arimo" pitchFamily="34" charset="-120"/>
              </a:rPr>
              <a:t>All rules follow a </a:t>
            </a:r>
            <a:r>
              <a:rPr lang="en-US" sz="1600" b="1" dirty="0">
                <a:latin typeface="Arimo" pitchFamily="34" charset="0"/>
                <a:ea typeface="Arimo" pitchFamily="34" charset="-122"/>
                <a:cs typeface="Arimo" pitchFamily="34" charset="-120"/>
              </a:rPr>
              <a:t>least-privilege</a:t>
            </a:r>
            <a:r>
              <a:rPr lang="en-US" sz="1600" dirty="0">
                <a:latin typeface="Arimo" pitchFamily="34" charset="0"/>
                <a:ea typeface="Arimo" pitchFamily="34" charset="-122"/>
                <a:cs typeface="Arimo" pitchFamily="34" charset="-120"/>
              </a:rPr>
              <a:t> model. HTTP permitted; Telnet blocked; SSH restricted to authorised administrators only.</a:t>
            </a:r>
            <a:endParaRPr lang="en-US" sz="1600" dirty="0"/>
          </a:p>
        </p:txBody>
      </p:sp>
      <p:sp>
        <p:nvSpPr>
          <p:cNvPr id="10" name="Text 5">
            <a:extLst>
              <a:ext uri="{FF2B5EF4-FFF2-40B4-BE49-F238E27FC236}">
                <a16:creationId xmlns:a16="http://schemas.microsoft.com/office/drawing/2014/main" id="{75AAA458-2775-4A1B-127B-58E229FA07A8}"/>
              </a:ext>
            </a:extLst>
          </p:cNvPr>
          <p:cNvSpPr/>
          <p:nvPr/>
        </p:nvSpPr>
        <p:spPr>
          <a:xfrm>
            <a:off x="2295644" y="1651678"/>
            <a:ext cx="5807281" cy="4948891"/>
          </a:xfrm>
          <a:prstGeom prst="rect">
            <a:avLst/>
          </a:prstGeom>
          <a:noFill/>
          <a:ln/>
        </p:spPr>
        <p:txBody>
          <a:bodyPr wrap="none" lIns="0" tIns="0" rIns="0" bIns="0" rtlCol="0" anchor="t"/>
          <a:lstStyle/>
          <a:p>
            <a:pPr marL="0" indent="0" algn="ctr">
              <a:lnSpc>
                <a:spcPts val="2500"/>
              </a:lnSpc>
              <a:buNone/>
            </a:pPr>
            <a:r>
              <a:rPr lang="en-US" sz="2000" b="1" dirty="0">
                <a:latin typeface="Outfit Extra Bold" pitchFamily="34" charset="0"/>
                <a:ea typeface="Outfit Extra Bold" pitchFamily="34" charset="-122"/>
                <a:cs typeface="Outfit Extra Bold" pitchFamily="34" charset="-120"/>
              </a:rPr>
              <a:t>IPS</a:t>
            </a:r>
            <a:endParaRPr lang="en-US" sz="2000" dirty="0"/>
          </a:p>
        </p:txBody>
      </p:sp>
      <p:sp>
        <p:nvSpPr>
          <p:cNvPr id="11" name="Text 6">
            <a:extLst>
              <a:ext uri="{FF2B5EF4-FFF2-40B4-BE49-F238E27FC236}">
                <a16:creationId xmlns:a16="http://schemas.microsoft.com/office/drawing/2014/main" id="{E266AE8B-B00A-67CD-E6C6-BAE09B9FABCA}"/>
              </a:ext>
            </a:extLst>
          </p:cNvPr>
          <p:cNvSpPr/>
          <p:nvPr/>
        </p:nvSpPr>
        <p:spPr>
          <a:xfrm>
            <a:off x="5014955" y="2042974"/>
            <a:ext cx="6175939" cy="336172"/>
          </a:xfrm>
          <a:prstGeom prst="rect">
            <a:avLst/>
          </a:prstGeom>
          <a:noFill/>
          <a:ln/>
        </p:spPr>
        <p:txBody>
          <a:bodyPr wrap="none" lIns="0" tIns="0" rIns="0" bIns="0" rtlCol="0" anchor="t"/>
          <a:lstStyle/>
          <a:p>
            <a:pPr marL="0" indent="0" algn="l">
              <a:lnSpc>
                <a:spcPts val="2400"/>
              </a:lnSpc>
              <a:buNone/>
            </a:pPr>
            <a:r>
              <a:rPr lang="en-US" sz="1600" dirty="0">
                <a:latin typeface="Arimo" pitchFamily="34" charset="0"/>
                <a:ea typeface="Arimo" pitchFamily="34" charset="-122"/>
                <a:cs typeface="Arimo" pitchFamily="34" charset="-120"/>
              </a:rPr>
              <a:t>Detects and blocks SQL injection and buffer overflow attacks in real-time</a:t>
            </a:r>
          </a:p>
          <a:p>
            <a:pPr marL="0" indent="0" algn="l">
              <a:lnSpc>
                <a:spcPts val="2400"/>
              </a:lnSpc>
              <a:buNone/>
            </a:pPr>
            <a:endParaRPr lang="en-US" sz="1600" dirty="0">
              <a:latin typeface="Arimo" pitchFamily="34" charset="0"/>
              <a:ea typeface="Arimo" pitchFamily="34" charset="-122"/>
              <a:cs typeface="Arimo" pitchFamily="34" charset="-120"/>
            </a:endParaRPr>
          </a:p>
          <a:p>
            <a:pPr marL="0" indent="0" algn="l">
              <a:lnSpc>
                <a:spcPts val="2400"/>
              </a:lnSpc>
              <a:buNone/>
            </a:pPr>
            <a:endParaRPr lang="en-US" sz="1600" dirty="0"/>
          </a:p>
        </p:txBody>
      </p:sp>
      <p:sp>
        <p:nvSpPr>
          <p:cNvPr id="13" name="Text 7">
            <a:extLst>
              <a:ext uri="{FF2B5EF4-FFF2-40B4-BE49-F238E27FC236}">
                <a16:creationId xmlns:a16="http://schemas.microsoft.com/office/drawing/2014/main" id="{191D20A5-40EE-F513-A329-D5FFEB4E310E}"/>
              </a:ext>
            </a:extLst>
          </p:cNvPr>
          <p:cNvSpPr/>
          <p:nvPr/>
        </p:nvSpPr>
        <p:spPr>
          <a:xfrm>
            <a:off x="4220244" y="2610018"/>
            <a:ext cx="2083567" cy="345459"/>
          </a:xfrm>
          <a:prstGeom prst="rect">
            <a:avLst/>
          </a:prstGeom>
          <a:noFill/>
          <a:ln/>
        </p:spPr>
        <p:txBody>
          <a:bodyPr wrap="none" lIns="0" tIns="0" rIns="0" bIns="0" rtlCol="0" anchor="t"/>
          <a:lstStyle/>
          <a:p>
            <a:pPr marL="0" indent="0" algn="ctr">
              <a:lnSpc>
                <a:spcPts val="2500"/>
              </a:lnSpc>
              <a:buNone/>
            </a:pPr>
            <a:r>
              <a:rPr lang="en-US" sz="2000" b="1" dirty="0">
                <a:latin typeface="Outfit Extra Bold" pitchFamily="34" charset="0"/>
                <a:ea typeface="Outfit Extra Bold" pitchFamily="34" charset="-122"/>
                <a:cs typeface="Outfit Extra Bold" pitchFamily="34" charset="-120"/>
              </a:rPr>
              <a:t>VPN</a:t>
            </a:r>
            <a:endParaRPr lang="en-US" sz="2000" dirty="0"/>
          </a:p>
        </p:txBody>
      </p:sp>
      <p:sp>
        <p:nvSpPr>
          <p:cNvPr id="14" name="Text 8">
            <a:extLst>
              <a:ext uri="{FF2B5EF4-FFF2-40B4-BE49-F238E27FC236}">
                <a16:creationId xmlns:a16="http://schemas.microsoft.com/office/drawing/2014/main" id="{D1037B27-1450-42DE-32F4-65F622DC7103}"/>
              </a:ext>
            </a:extLst>
          </p:cNvPr>
          <p:cNvSpPr/>
          <p:nvPr/>
        </p:nvSpPr>
        <p:spPr>
          <a:xfrm>
            <a:off x="5014956" y="2934820"/>
            <a:ext cx="6175939" cy="672343"/>
          </a:xfrm>
          <a:prstGeom prst="rect">
            <a:avLst/>
          </a:prstGeom>
          <a:noFill/>
          <a:ln/>
        </p:spPr>
        <p:txBody>
          <a:bodyPr wrap="square" lIns="0" tIns="0" rIns="0" bIns="0" rtlCol="0" anchor="t"/>
          <a:lstStyle/>
          <a:p>
            <a:pPr marL="0" indent="0" algn="l">
              <a:lnSpc>
                <a:spcPts val="2400"/>
              </a:lnSpc>
              <a:buNone/>
            </a:pPr>
            <a:r>
              <a:rPr lang="en-US" sz="1600" dirty="0">
                <a:latin typeface="Arimo" pitchFamily="34" charset="0"/>
                <a:ea typeface="Arimo" pitchFamily="34" charset="-122"/>
                <a:cs typeface="Arimo" pitchFamily="34" charset="-120"/>
              </a:rPr>
              <a:t>Encrypted tunnels securing communication between Swansea and London domains</a:t>
            </a:r>
            <a:endParaRPr lang="en-US" sz="1600" dirty="0"/>
          </a:p>
        </p:txBody>
      </p:sp>
      <p:sp>
        <p:nvSpPr>
          <p:cNvPr id="16" name="Text 9">
            <a:extLst>
              <a:ext uri="{FF2B5EF4-FFF2-40B4-BE49-F238E27FC236}">
                <a16:creationId xmlns:a16="http://schemas.microsoft.com/office/drawing/2014/main" id="{CF97B2A3-DFFA-3037-1C24-473988D2BBC0}"/>
              </a:ext>
            </a:extLst>
          </p:cNvPr>
          <p:cNvSpPr/>
          <p:nvPr/>
        </p:nvSpPr>
        <p:spPr>
          <a:xfrm>
            <a:off x="5001943" y="3780665"/>
            <a:ext cx="2083567" cy="345459"/>
          </a:xfrm>
          <a:prstGeom prst="rect">
            <a:avLst/>
          </a:prstGeom>
          <a:noFill/>
          <a:ln/>
        </p:spPr>
        <p:txBody>
          <a:bodyPr wrap="none" lIns="0" tIns="0" rIns="0" bIns="0" rtlCol="0" anchor="t"/>
          <a:lstStyle/>
          <a:p>
            <a:pPr marL="0" indent="0">
              <a:lnSpc>
                <a:spcPts val="2500"/>
              </a:lnSpc>
              <a:buNone/>
            </a:pPr>
            <a:r>
              <a:rPr lang="en-US" sz="2000" b="1" dirty="0">
                <a:latin typeface="Outfit Extra Bold" pitchFamily="34" charset="0"/>
                <a:ea typeface="Outfit Extra Bold" pitchFamily="34" charset="-122"/>
                <a:cs typeface="Outfit Extra Bold" pitchFamily="34" charset="-120"/>
              </a:rPr>
              <a:t>Identity Awareness</a:t>
            </a:r>
            <a:endParaRPr lang="en-US" sz="2000" dirty="0"/>
          </a:p>
        </p:txBody>
      </p:sp>
      <p:sp>
        <p:nvSpPr>
          <p:cNvPr id="17" name="Text 10">
            <a:extLst>
              <a:ext uri="{FF2B5EF4-FFF2-40B4-BE49-F238E27FC236}">
                <a16:creationId xmlns:a16="http://schemas.microsoft.com/office/drawing/2014/main" id="{AE5EC024-EE1A-5E2C-4C2C-483E92174A64}"/>
              </a:ext>
            </a:extLst>
          </p:cNvPr>
          <p:cNvSpPr/>
          <p:nvPr/>
        </p:nvSpPr>
        <p:spPr>
          <a:xfrm>
            <a:off x="4974525" y="4205580"/>
            <a:ext cx="6427865" cy="336172"/>
          </a:xfrm>
          <a:prstGeom prst="rect">
            <a:avLst/>
          </a:prstGeom>
          <a:noFill/>
          <a:ln/>
        </p:spPr>
        <p:txBody>
          <a:bodyPr wrap="none" lIns="0" tIns="0" rIns="0" bIns="0" rtlCol="0" anchor="t"/>
          <a:lstStyle/>
          <a:p>
            <a:pPr marL="0" indent="0" algn="l">
              <a:lnSpc>
                <a:spcPts val="2400"/>
              </a:lnSpc>
              <a:buNone/>
            </a:pPr>
            <a:r>
              <a:rPr lang="en-US" sz="1600" dirty="0">
                <a:latin typeface="Arimo" pitchFamily="34" charset="0"/>
                <a:ea typeface="Arimo" pitchFamily="34" charset="-122"/>
                <a:cs typeface="Arimo" pitchFamily="34" charset="-120"/>
              </a:rPr>
              <a:t>Ties access control to individual users and AD roles for</a:t>
            </a:r>
          </a:p>
          <a:p>
            <a:pPr marL="0" indent="0" algn="l">
              <a:lnSpc>
                <a:spcPts val="2400"/>
              </a:lnSpc>
              <a:buNone/>
            </a:pPr>
            <a:r>
              <a:rPr lang="en-US" sz="1600" dirty="0">
                <a:latin typeface="Arimo" pitchFamily="34" charset="0"/>
                <a:ea typeface="Arimo" pitchFamily="34" charset="-122"/>
                <a:cs typeface="Arimo" pitchFamily="34" charset="-120"/>
              </a:rPr>
              <a:t> granular enforcement</a:t>
            </a:r>
            <a:endParaRPr lang="en-US" sz="1600" dirty="0"/>
          </a:p>
        </p:txBody>
      </p:sp>
      <p:sp>
        <p:nvSpPr>
          <p:cNvPr id="19" name="Text 11">
            <a:extLst>
              <a:ext uri="{FF2B5EF4-FFF2-40B4-BE49-F238E27FC236}">
                <a16:creationId xmlns:a16="http://schemas.microsoft.com/office/drawing/2014/main" id="{FABAE659-796E-BE85-D0E0-180408918478}"/>
              </a:ext>
            </a:extLst>
          </p:cNvPr>
          <p:cNvSpPr/>
          <p:nvPr/>
        </p:nvSpPr>
        <p:spPr>
          <a:xfrm>
            <a:off x="5054215" y="5167563"/>
            <a:ext cx="2083567" cy="345459"/>
          </a:xfrm>
          <a:prstGeom prst="rect">
            <a:avLst/>
          </a:prstGeom>
          <a:noFill/>
          <a:ln/>
        </p:spPr>
        <p:txBody>
          <a:bodyPr wrap="none" lIns="0" tIns="0" rIns="0" bIns="0" rtlCol="0" anchor="t"/>
          <a:lstStyle/>
          <a:p>
            <a:pPr marL="0" indent="0" algn="l">
              <a:lnSpc>
                <a:spcPts val="2500"/>
              </a:lnSpc>
              <a:buNone/>
            </a:pPr>
            <a:r>
              <a:rPr lang="en-US" sz="2000" b="1" dirty="0">
                <a:latin typeface="Outfit Extra Bold" pitchFamily="34" charset="0"/>
                <a:ea typeface="Outfit Extra Bold" pitchFamily="34" charset="-122"/>
                <a:cs typeface="Outfit Extra Bold" pitchFamily="34" charset="-120"/>
              </a:rPr>
              <a:t>Zero Trust</a:t>
            </a:r>
            <a:endParaRPr lang="en-US" sz="2000" dirty="0"/>
          </a:p>
        </p:txBody>
      </p:sp>
      <p:sp>
        <p:nvSpPr>
          <p:cNvPr id="20" name="Text 12">
            <a:extLst>
              <a:ext uri="{FF2B5EF4-FFF2-40B4-BE49-F238E27FC236}">
                <a16:creationId xmlns:a16="http://schemas.microsoft.com/office/drawing/2014/main" id="{A9743544-211D-9809-097A-EC6F93881FC4}"/>
              </a:ext>
            </a:extLst>
          </p:cNvPr>
          <p:cNvSpPr/>
          <p:nvPr/>
        </p:nvSpPr>
        <p:spPr>
          <a:xfrm>
            <a:off x="4974525" y="5738586"/>
            <a:ext cx="6175939" cy="672343"/>
          </a:xfrm>
          <a:prstGeom prst="rect">
            <a:avLst/>
          </a:prstGeom>
          <a:noFill/>
          <a:ln/>
        </p:spPr>
        <p:txBody>
          <a:bodyPr wrap="square" lIns="0" tIns="0" rIns="0" bIns="0" rtlCol="0" anchor="t"/>
          <a:lstStyle/>
          <a:p>
            <a:pPr marL="0" indent="0" algn="l">
              <a:lnSpc>
                <a:spcPts val="2400"/>
              </a:lnSpc>
              <a:buNone/>
            </a:pPr>
            <a:r>
              <a:rPr lang="en-US" sz="1600" dirty="0">
                <a:latin typeface="Arimo" pitchFamily="34" charset="0"/>
                <a:ea typeface="Arimo" pitchFamily="34" charset="-122"/>
                <a:cs typeface="Arimo" pitchFamily="34" charset="-120"/>
              </a:rPr>
              <a:t>No implicit trust — every session must be authenticated regardless of network origin</a:t>
            </a:r>
            <a:endParaRPr lang="en-US" sz="1600" dirty="0"/>
          </a:p>
        </p:txBody>
      </p:sp>
    </p:spTree>
    <p:extLst>
      <p:ext uri="{BB962C8B-B14F-4D97-AF65-F5344CB8AC3E}">
        <p14:creationId xmlns:p14="http://schemas.microsoft.com/office/powerpoint/2010/main" val="1158700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A30D2-81D3-F0BC-5551-3477EDE74B7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FA7FBC2-3ACC-F017-7DD4-320C47985391}"/>
              </a:ext>
            </a:extLst>
          </p:cNvPr>
          <p:cNvSpPr/>
          <p:nvPr/>
        </p:nvSpPr>
        <p:spPr>
          <a:xfrm>
            <a:off x="149978" y="137958"/>
            <a:ext cx="836295" cy="290274"/>
          </a:xfrm>
          <a:prstGeom prst="rect">
            <a:avLst/>
          </a:prstGeom>
          <a:noFill/>
          <a:ln/>
        </p:spPr>
        <p:txBody>
          <a:bodyPr wrap="none" lIns="0" tIns="0" rIns="0" bIns="0" rtlCol="0" anchor="t"/>
          <a:lstStyle/>
          <a:p>
            <a:pPr marL="0" indent="0" algn="l">
              <a:lnSpc>
                <a:spcPts val="2250"/>
              </a:lnSpc>
              <a:buNone/>
            </a:pPr>
            <a:endParaRPr lang="en-US" sz="1400" dirty="0"/>
          </a:p>
        </p:txBody>
      </p:sp>
      <p:sp>
        <p:nvSpPr>
          <p:cNvPr id="3" name="Text 1">
            <a:extLst>
              <a:ext uri="{FF2B5EF4-FFF2-40B4-BE49-F238E27FC236}">
                <a16:creationId xmlns:a16="http://schemas.microsoft.com/office/drawing/2014/main" id="{22EF6196-F9DD-0169-84B7-C88852708365}"/>
              </a:ext>
            </a:extLst>
          </p:cNvPr>
          <p:cNvSpPr/>
          <p:nvPr/>
        </p:nvSpPr>
        <p:spPr>
          <a:xfrm>
            <a:off x="149978" y="586942"/>
            <a:ext cx="5679400" cy="708779"/>
          </a:xfrm>
          <a:prstGeom prst="rect">
            <a:avLst/>
          </a:prstGeom>
          <a:noFill/>
          <a:ln/>
        </p:spPr>
        <p:txBody>
          <a:bodyPr wrap="none" lIns="0" tIns="0" rIns="0" bIns="0" rtlCol="0" anchor="t"/>
          <a:lstStyle/>
          <a:p>
            <a:pPr marL="0" indent="0" algn="l">
              <a:lnSpc>
                <a:spcPts val="5550"/>
              </a:lnSpc>
              <a:buNone/>
            </a:pPr>
            <a:r>
              <a:rPr lang="en-US" sz="3600" dirty="0">
                <a:latin typeface="Times New Roman" panose="02020603050405020304" pitchFamily="18" charset="0"/>
                <a:ea typeface="Outfit Extra Bold" pitchFamily="34" charset="-122"/>
                <a:cs typeface="Times New Roman" panose="02020603050405020304" pitchFamily="18" charset="0"/>
              </a:rPr>
              <a:t>Testing &amp; Verification</a:t>
            </a:r>
            <a:endParaRPr lang="en-US" sz="3600" dirty="0">
              <a:latin typeface="Times New Roman" panose="02020603050405020304" pitchFamily="18"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BCACBE1D-9BDD-0091-AA29-CA68501B9D04}"/>
              </a:ext>
            </a:extLst>
          </p:cNvPr>
          <p:cNvPicPr>
            <a:picLocks noChangeAspect="1"/>
          </p:cNvPicPr>
          <p:nvPr/>
        </p:nvPicPr>
        <p:blipFill>
          <a:blip r:embed="rId2"/>
          <a:stretch>
            <a:fillRect/>
          </a:stretch>
        </p:blipFill>
        <p:spPr>
          <a:xfrm>
            <a:off x="149978" y="1891034"/>
            <a:ext cx="4205168" cy="2361009"/>
          </a:xfrm>
          <a:prstGeom prst="rect">
            <a:avLst/>
          </a:prstGeom>
        </p:spPr>
      </p:pic>
      <p:sp>
        <p:nvSpPr>
          <p:cNvPr id="5" name="Text 2">
            <a:extLst>
              <a:ext uri="{FF2B5EF4-FFF2-40B4-BE49-F238E27FC236}">
                <a16:creationId xmlns:a16="http://schemas.microsoft.com/office/drawing/2014/main" id="{724995A1-21C4-378F-541A-2F8A83908156}"/>
              </a:ext>
            </a:extLst>
          </p:cNvPr>
          <p:cNvSpPr/>
          <p:nvPr/>
        </p:nvSpPr>
        <p:spPr>
          <a:xfrm>
            <a:off x="149978" y="4507194"/>
            <a:ext cx="4205168" cy="1451610"/>
          </a:xfrm>
          <a:prstGeom prst="rect">
            <a:avLst/>
          </a:prstGeom>
          <a:noFill/>
          <a:ln/>
        </p:spPr>
        <p:txBody>
          <a:bodyPr wrap="square" lIns="0" tIns="0" rIns="0" bIns="0" rtlCol="0" anchor="t"/>
          <a:lstStyle/>
          <a:p>
            <a:pPr lvl="0" eaLnBrk="0" fontAlgn="base" hangingPunct="0">
              <a:spcBef>
                <a:spcPct val="0"/>
              </a:spcBef>
              <a:spcAft>
                <a:spcPct val="0"/>
              </a:spcAft>
            </a:pPr>
            <a:r>
              <a:rPr lang="en-US" altLang="en-US" sz="1600" dirty="0">
                <a:latin typeface="Arial" panose="020B0604020202020204" pitchFamily="34" charset="0"/>
              </a:rPr>
              <a:t>All configurations were checked step by step using </a:t>
            </a:r>
            <a:r>
              <a:rPr lang="en-US" altLang="en-US" sz="1600" dirty="0" err="1">
                <a:latin typeface="Arial" panose="020B0604020202020204" pitchFamily="34" charset="0"/>
              </a:rPr>
              <a:t>SmartConsole</a:t>
            </a:r>
            <a:r>
              <a:rPr lang="en-US" altLang="en-US" sz="1600" dirty="0">
                <a:latin typeface="Arial" panose="020B0604020202020204" pitchFamily="34" charset="0"/>
              </a:rPr>
              <a:t> logs along with real-time network testing. Each rule was verified and behaved exactly as intended.</a:t>
            </a:r>
          </a:p>
        </p:txBody>
      </p:sp>
      <p:sp>
        <p:nvSpPr>
          <p:cNvPr id="6" name="Shape 3">
            <a:extLst>
              <a:ext uri="{FF2B5EF4-FFF2-40B4-BE49-F238E27FC236}">
                <a16:creationId xmlns:a16="http://schemas.microsoft.com/office/drawing/2014/main" id="{0872D00C-35DC-3867-9CDE-C5975A5792AB}"/>
              </a:ext>
            </a:extLst>
          </p:cNvPr>
          <p:cNvSpPr/>
          <p:nvPr/>
        </p:nvSpPr>
        <p:spPr>
          <a:xfrm>
            <a:off x="4514577" y="1712355"/>
            <a:ext cx="2610088" cy="3251532"/>
          </a:xfrm>
          <a:prstGeom prst="roundRect">
            <a:avLst>
              <a:gd name="adj" fmla="val 5605"/>
            </a:avLst>
          </a:prstGeom>
          <a:solidFill>
            <a:srgbClr val="FAFAFA">
              <a:alpha val="95000"/>
            </a:srgbClr>
          </a:solidFill>
          <a:ln w="30480">
            <a:solidFill>
              <a:srgbClr val="BDB8DF"/>
            </a:solidFill>
            <a:prstDash val="solid"/>
          </a:ln>
        </p:spPr>
      </p:sp>
      <p:sp>
        <p:nvSpPr>
          <p:cNvPr id="7" name="Shape 4">
            <a:extLst>
              <a:ext uri="{FF2B5EF4-FFF2-40B4-BE49-F238E27FC236}">
                <a16:creationId xmlns:a16="http://schemas.microsoft.com/office/drawing/2014/main" id="{EBCB4237-3EC2-BD76-A234-B458492C5106}"/>
              </a:ext>
            </a:extLst>
          </p:cNvPr>
          <p:cNvSpPr/>
          <p:nvPr/>
        </p:nvSpPr>
        <p:spPr>
          <a:xfrm>
            <a:off x="4535829" y="1712354"/>
            <a:ext cx="158823" cy="3193565"/>
          </a:xfrm>
          <a:prstGeom prst="roundRect">
            <a:avLst>
              <a:gd name="adj" fmla="val 78139"/>
            </a:avLst>
          </a:prstGeom>
          <a:solidFill>
            <a:srgbClr val="5E4CE6"/>
          </a:solidFill>
          <a:ln/>
        </p:spPr>
      </p:sp>
      <p:sp>
        <p:nvSpPr>
          <p:cNvPr id="8" name="Text 5">
            <a:extLst>
              <a:ext uri="{FF2B5EF4-FFF2-40B4-BE49-F238E27FC236}">
                <a16:creationId xmlns:a16="http://schemas.microsoft.com/office/drawing/2014/main" id="{CAA3767D-472B-F933-DE29-97F13F2C8568}"/>
              </a:ext>
            </a:extLst>
          </p:cNvPr>
          <p:cNvSpPr/>
          <p:nvPr/>
        </p:nvSpPr>
        <p:spPr>
          <a:xfrm>
            <a:off x="4729898" y="1858021"/>
            <a:ext cx="2004060" cy="708660"/>
          </a:xfrm>
          <a:prstGeom prst="rect">
            <a:avLst/>
          </a:prstGeom>
          <a:noFill/>
          <a:ln/>
        </p:spPr>
        <p:txBody>
          <a:bodyPr wrap="squar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 Connectivity</a:t>
            </a:r>
            <a:endParaRPr lang="en-US" sz="2200" dirty="0"/>
          </a:p>
        </p:txBody>
      </p:sp>
      <p:sp>
        <p:nvSpPr>
          <p:cNvPr id="9" name="Text 6">
            <a:extLst>
              <a:ext uri="{FF2B5EF4-FFF2-40B4-BE49-F238E27FC236}">
                <a16:creationId xmlns:a16="http://schemas.microsoft.com/office/drawing/2014/main" id="{BDC73DD0-2E91-9B82-4F20-0BFCAAA15E28}"/>
              </a:ext>
            </a:extLst>
          </p:cNvPr>
          <p:cNvSpPr/>
          <p:nvPr/>
        </p:nvSpPr>
        <p:spPr>
          <a:xfrm>
            <a:off x="4840474" y="2607567"/>
            <a:ext cx="1541627" cy="973693"/>
          </a:xfrm>
          <a:prstGeom prst="rect">
            <a:avLst/>
          </a:prstGeom>
          <a:noFill/>
          <a:ln/>
        </p:spPr>
        <p:txBody>
          <a:bodyPr wrap="square" lIns="0" tIns="0" rIns="0" bIns="0" rtlCol="0" anchor="t"/>
          <a:lstStyle/>
          <a:p>
            <a:pPr marL="0" indent="0" algn="l">
              <a:lnSpc>
                <a:spcPts val="2850"/>
              </a:lnSpc>
              <a:buNone/>
            </a:pPr>
            <a:r>
              <a:rPr lang="en-US" sz="1600" dirty="0">
                <a:solidFill>
                  <a:srgbClr val="2A2742"/>
                </a:solidFill>
                <a:latin typeface="Arimo" pitchFamily="34" charset="0"/>
                <a:ea typeface="Arimo" pitchFamily="34" charset="-122"/>
                <a:cs typeface="Arimo" pitchFamily="34" charset="-120"/>
              </a:rPr>
              <a:t>Ping tests confirmed host-to-host communication across both domains</a:t>
            </a:r>
            <a:endParaRPr lang="en-US" sz="1600" dirty="0"/>
          </a:p>
        </p:txBody>
      </p:sp>
      <p:sp>
        <p:nvSpPr>
          <p:cNvPr id="10" name="Shape 7">
            <a:extLst>
              <a:ext uri="{FF2B5EF4-FFF2-40B4-BE49-F238E27FC236}">
                <a16:creationId xmlns:a16="http://schemas.microsoft.com/office/drawing/2014/main" id="{E44F26D3-3C91-78BA-E5EC-501105EC16F6}"/>
              </a:ext>
            </a:extLst>
          </p:cNvPr>
          <p:cNvSpPr/>
          <p:nvPr/>
        </p:nvSpPr>
        <p:spPr>
          <a:xfrm>
            <a:off x="7161568" y="1712356"/>
            <a:ext cx="2610207" cy="3251532"/>
          </a:xfrm>
          <a:prstGeom prst="roundRect">
            <a:avLst>
              <a:gd name="adj" fmla="val 5605"/>
            </a:avLst>
          </a:prstGeom>
          <a:solidFill>
            <a:srgbClr val="FAFAFA">
              <a:alpha val="95000"/>
            </a:srgbClr>
          </a:solidFill>
          <a:ln w="30480">
            <a:solidFill>
              <a:srgbClr val="BDB8DF"/>
            </a:solidFill>
            <a:prstDash val="solid"/>
          </a:ln>
        </p:spPr>
      </p:sp>
      <p:sp>
        <p:nvSpPr>
          <p:cNvPr id="11" name="Shape 8">
            <a:extLst>
              <a:ext uri="{FF2B5EF4-FFF2-40B4-BE49-F238E27FC236}">
                <a16:creationId xmlns:a16="http://schemas.microsoft.com/office/drawing/2014/main" id="{51DEE1E7-D465-8F89-99B7-19BECFE48771}"/>
              </a:ext>
            </a:extLst>
          </p:cNvPr>
          <p:cNvSpPr/>
          <p:nvPr/>
        </p:nvSpPr>
        <p:spPr>
          <a:xfrm>
            <a:off x="7232059" y="1712354"/>
            <a:ext cx="185870" cy="3251533"/>
          </a:xfrm>
          <a:prstGeom prst="roundRect">
            <a:avLst>
              <a:gd name="adj" fmla="val 78139"/>
            </a:avLst>
          </a:prstGeom>
          <a:solidFill>
            <a:srgbClr val="5E4CE6"/>
          </a:solidFill>
          <a:ln/>
        </p:spPr>
      </p:sp>
      <p:sp>
        <p:nvSpPr>
          <p:cNvPr id="12" name="Text 9">
            <a:extLst>
              <a:ext uri="{FF2B5EF4-FFF2-40B4-BE49-F238E27FC236}">
                <a16:creationId xmlns:a16="http://schemas.microsoft.com/office/drawing/2014/main" id="{50602FA9-B972-09D0-9949-6DA6BDCED7E7}"/>
              </a:ext>
            </a:extLst>
          </p:cNvPr>
          <p:cNvSpPr/>
          <p:nvPr/>
        </p:nvSpPr>
        <p:spPr>
          <a:xfrm>
            <a:off x="7464581" y="1808537"/>
            <a:ext cx="2004179" cy="708660"/>
          </a:xfrm>
          <a:prstGeom prst="rect">
            <a:avLst/>
          </a:prstGeom>
          <a:noFill/>
          <a:ln/>
        </p:spPr>
        <p:txBody>
          <a:bodyPr wrap="squar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 DNS Resolution</a:t>
            </a:r>
            <a:endParaRPr lang="en-US" sz="2200" dirty="0"/>
          </a:p>
        </p:txBody>
      </p:sp>
      <p:sp>
        <p:nvSpPr>
          <p:cNvPr id="13" name="Text 10">
            <a:extLst>
              <a:ext uri="{FF2B5EF4-FFF2-40B4-BE49-F238E27FC236}">
                <a16:creationId xmlns:a16="http://schemas.microsoft.com/office/drawing/2014/main" id="{052C0186-A809-7E03-F492-4C4969573009}"/>
              </a:ext>
            </a:extLst>
          </p:cNvPr>
          <p:cNvSpPr/>
          <p:nvPr/>
        </p:nvSpPr>
        <p:spPr>
          <a:xfrm>
            <a:off x="7565068" y="2517197"/>
            <a:ext cx="1520071" cy="1228844"/>
          </a:xfrm>
          <a:prstGeom prst="rect">
            <a:avLst/>
          </a:prstGeom>
          <a:noFill/>
          <a:ln/>
        </p:spPr>
        <p:txBody>
          <a:bodyPr wrap="square" lIns="0" tIns="0" rIns="0" bIns="0" rtlCol="0" anchor="t"/>
          <a:lstStyle/>
          <a:p>
            <a:pPr marL="0" indent="0" algn="l">
              <a:lnSpc>
                <a:spcPts val="2850"/>
              </a:lnSpc>
              <a:buNone/>
            </a:pPr>
            <a:r>
              <a:rPr lang="en-US" sz="1400" dirty="0">
                <a:solidFill>
                  <a:srgbClr val="2A2742"/>
                </a:solidFill>
                <a:latin typeface="Arimo" pitchFamily="34" charset="0"/>
                <a:ea typeface="Arimo" pitchFamily="34" charset="-122"/>
                <a:cs typeface="Arimo" pitchFamily="34" charset="-120"/>
              </a:rPr>
              <a:t>Domain names correctly resolved to IP addresses in both forward and reverse zones</a:t>
            </a:r>
            <a:endParaRPr lang="en-US" sz="1400" dirty="0"/>
          </a:p>
        </p:txBody>
      </p:sp>
      <p:sp>
        <p:nvSpPr>
          <p:cNvPr id="14" name="Shape 11">
            <a:extLst>
              <a:ext uri="{FF2B5EF4-FFF2-40B4-BE49-F238E27FC236}">
                <a16:creationId xmlns:a16="http://schemas.microsoft.com/office/drawing/2014/main" id="{2C7DD42B-4DF7-FAED-C84B-8C3A14CE4973}"/>
              </a:ext>
            </a:extLst>
          </p:cNvPr>
          <p:cNvSpPr/>
          <p:nvPr/>
        </p:nvSpPr>
        <p:spPr>
          <a:xfrm>
            <a:off x="9879170" y="1770322"/>
            <a:ext cx="2248087" cy="3193565"/>
          </a:xfrm>
          <a:prstGeom prst="roundRect">
            <a:avLst>
              <a:gd name="adj" fmla="val 5605"/>
            </a:avLst>
          </a:prstGeom>
          <a:solidFill>
            <a:srgbClr val="FAFAFA">
              <a:alpha val="95000"/>
            </a:srgbClr>
          </a:solidFill>
          <a:ln w="30480">
            <a:solidFill>
              <a:srgbClr val="BDB8DF"/>
            </a:solidFill>
            <a:prstDash val="solid"/>
          </a:ln>
        </p:spPr>
      </p:sp>
      <p:sp>
        <p:nvSpPr>
          <p:cNvPr id="15" name="Shape 12">
            <a:extLst>
              <a:ext uri="{FF2B5EF4-FFF2-40B4-BE49-F238E27FC236}">
                <a16:creationId xmlns:a16="http://schemas.microsoft.com/office/drawing/2014/main" id="{CCAC2CCE-0602-4FB4-CA41-1C5AAEFA19D7}"/>
              </a:ext>
            </a:extLst>
          </p:cNvPr>
          <p:cNvSpPr/>
          <p:nvPr/>
        </p:nvSpPr>
        <p:spPr>
          <a:xfrm>
            <a:off x="9904148" y="1770322"/>
            <a:ext cx="172278" cy="3193566"/>
          </a:xfrm>
          <a:prstGeom prst="roundRect">
            <a:avLst>
              <a:gd name="adj" fmla="val 78139"/>
            </a:avLst>
          </a:prstGeom>
          <a:solidFill>
            <a:srgbClr val="5E4CE6"/>
          </a:solidFill>
          <a:ln/>
        </p:spPr>
      </p:sp>
      <p:sp>
        <p:nvSpPr>
          <p:cNvPr id="16" name="Text 13">
            <a:extLst>
              <a:ext uri="{FF2B5EF4-FFF2-40B4-BE49-F238E27FC236}">
                <a16:creationId xmlns:a16="http://schemas.microsoft.com/office/drawing/2014/main" id="{B9148DD2-9AA0-E8EB-53A0-5C71BFCD504F}"/>
              </a:ext>
            </a:extLst>
          </p:cNvPr>
          <p:cNvSpPr/>
          <p:nvPr/>
        </p:nvSpPr>
        <p:spPr>
          <a:xfrm>
            <a:off x="10123078" y="1808537"/>
            <a:ext cx="2004179" cy="708660"/>
          </a:xfrm>
          <a:prstGeom prst="rect">
            <a:avLst/>
          </a:prstGeom>
          <a:noFill/>
          <a:ln/>
        </p:spPr>
        <p:txBody>
          <a:bodyPr wrap="square" lIns="0" tIns="0" rIns="0" bIns="0" rtlCol="0" anchor="t"/>
          <a:lstStyle/>
          <a:p>
            <a:pPr marL="0" indent="0" algn="l">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 Firewall Controls</a:t>
            </a:r>
            <a:endParaRPr lang="en-US" sz="2200" dirty="0"/>
          </a:p>
        </p:txBody>
      </p:sp>
      <p:sp>
        <p:nvSpPr>
          <p:cNvPr id="17" name="Text 14">
            <a:extLst>
              <a:ext uri="{FF2B5EF4-FFF2-40B4-BE49-F238E27FC236}">
                <a16:creationId xmlns:a16="http://schemas.microsoft.com/office/drawing/2014/main" id="{82770229-F954-EFD7-81E7-0F9FBD8AF1B1}"/>
              </a:ext>
            </a:extLst>
          </p:cNvPr>
          <p:cNvSpPr/>
          <p:nvPr/>
        </p:nvSpPr>
        <p:spPr>
          <a:xfrm>
            <a:off x="10140711" y="2692681"/>
            <a:ext cx="2004179" cy="1814513"/>
          </a:xfrm>
          <a:prstGeom prst="rect">
            <a:avLst/>
          </a:prstGeom>
          <a:noFill/>
          <a:ln/>
        </p:spPr>
        <p:txBody>
          <a:bodyPr wrap="square" lIns="0" tIns="0" rIns="0" bIns="0" rtlCol="0" anchor="t"/>
          <a:lstStyle/>
          <a:p>
            <a:pPr marL="0" indent="0" algn="l">
              <a:lnSpc>
                <a:spcPts val="2850"/>
              </a:lnSpc>
              <a:buNone/>
            </a:pPr>
            <a:r>
              <a:rPr lang="en-US" sz="1600" dirty="0">
                <a:solidFill>
                  <a:srgbClr val="2A2742"/>
                </a:solidFill>
                <a:latin typeface="Arimo" pitchFamily="34" charset="0"/>
                <a:ea typeface="Arimo" pitchFamily="34" charset="-122"/>
                <a:cs typeface="Arimo" pitchFamily="34" charset="-120"/>
              </a:rPr>
              <a:t>HTTP permitted; Telnet blocked; SSH restricted to authorised administrators only</a:t>
            </a:r>
            <a:endParaRPr lang="en-US" sz="1600" dirty="0"/>
          </a:p>
        </p:txBody>
      </p:sp>
    </p:spTree>
    <p:extLst>
      <p:ext uri="{BB962C8B-B14F-4D97-AF65-F5344CB8AC3E}">
        <p14:creationId xmlns:p14="http://schemas.microsoft.com/office/powerpoint/2010/main" val="3216934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65B43-2EBC-6F98-EB84-45008774CBA1}"/>
            </a:ext>
          </a:extLst>
        </p:cNvPr>
        <p:cNvGrpSpPr/>
        <p:nvPr/>
      </p:nvGrpSpPr>
      <p:grpSpPr>
        <a:xfrm>
          <a:off x="0" y="0"/>
          <a:ext cx="0" cy="0"/>
          <a:chOff x="0" y="0"/>
          <a:chExt cx="0" cy="0"/>
        </a:xfrm>
      </p:grpSpPr>
      <p:sp>
        <p:nvSpPr>
          <p:cNvPr id="4" name="Rectangle 1">
            <a:extLst>
              <a:ext uri="{FF2B5EF4-FFF2-40B4-BE49-F238E27FC236}">
                <a16:creationId xmlns:a16="http://schemas.microsoft.com/office/drawing/2014/main" id="{4C4D889B-1DEA-D052-E94E-57786907C365}"/>
              </a:ext>
            </a:extLst>
          </p:cNvPr>
          <p:cNvSpPr>
            <a:spLocks noChangeArrowheads="1"/>
          </p:cNvSpPr>
          <p:nvPr/>
        </p:nvSpPr>
        <p:spPr bwMode="auto">
          <a:xfrm>
            <a:off x="410546" y="1859339"/>
            <a:ext cx="8277225"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 Security Gateway works like the main line of </a:t>
            </a:r>
            <a:r>
              <a:rPr kumimoji="0" lang="en-US" altLang="en-US" sz="1800" b="0" i="0" u="none" strike="noStrike" cap="none" normalizeH="0" baseline="0" dirty="0" err="1">
                <a:ln>
                  <a:noFill/>
                </a:ln>
                <a:solidFill>
                  <a:schemeClr val="tx1"/>
                </a:solidFill>
                <a:effectLst/>
                <a:latin typeface="Arial" panose="020B0604020202020204" pitchFamily="34" charset="0"/>
              </a:rPr>
              <a:t>defence</a:t>
            </a:r>
            <a:r>
              <a:rPr kumimoji="0" lang="en-US" altLang="en-US" sz="1800" b="0" i="0" u="none" strike="noStrike" cap="none" normalizeH="0" baseline="0" dirty="0">
                <a:ln>
                  <a:noFill/>
                </a:ln>
                <a:solidFill>
                  <a:schemeClr val="tx1"/>
                </a:solidFill>
                <a:effectLst/>
                <a:latin typeface="Arial" panose="020B0604020202020204" pitchFamily="34" charset="0"/>
              </a:rPr>
              <a:t> for the network. It acts as a firewall, applying security rules to decide what traffic is allowed in or out. At the same time, it keeps an eye on all incoming and outgoing data, making sure nothing suspicious gets through. Its main purpose is to block </a:t>
            </a:r>
            <a:r>
              <a:rPr kumimoji="0" lang="en-US" altLang="en-US" sz="1800" b="0" i="0" u="none" strike="noStrike" cap="none" normalizeH="0" baseline="0" dirty="0" err="1">
                <a:ln>
                  <a:noFill/>
                </a:ln>
                <a:solidFill>
                  <a:schemeClr val="tx1"/>
                </a:solidFill>
                <a:effectLst/>
                <a:latin typeface="Arial" panose="020B0604020202020204" pitchFamily="34" charset="0"/>
              </a:rPr>
              <a:t>unauthorised</a:t>
            </a:r>
            <a:r>
              <a:rPr kumimoji="0" lang="en-US" altLang="en-US" sz="1800" b="0" i="0" u="none" strike="noStrike" cap="none" normalizeH="0" baseline="0" dirty="0">
                <a:ln>
                  <a:noFill/>
                </a:ln>
                <a:solidFill>
                  <a:schemeClr val="tx1"/>
                </a:solidFill>
                <a:effectLst/>
                <a:latin typeface="Arial" panose="020B0604020202020204" pitchFamily="34" charset="0"/>
              </a:rPr>
              <a:t> access and keep the network protected.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Object creation is used to </a:t>
            </a:r>
            <a:r>
              <a:rPr kumimoji="0" lang="en-US" altLang="en-US" sz="1800" b="0" i="0" u="none" strike="noStrike" cap="none" normalizeH="0" baseline="0" dirty="0" err="1">
                <a:ln>
                  <a:noFill/>
                </a:ln>
                <a:solidFill>
                  <a:schemeClr val="tx1"/>
                </a:solidFill>
                <a:effectLst/>
                <a:latin typeface="Arial" panose="020B0604020202020204" pitchFamily="34" charset="0"/>
              </a:rPr>
              <a:t>organise</a:t>
            </a:r>
            <a:r>
              <a:rPr kumimoji="0" lang="en-US" altLang="en-US" sz="1800" b="0" i="0" u="none" strike="noStrike" cap="none" normalizeH="0" baseline="0" dirty="0">
                <a:ln>
                  <a:noFill/>
                </a:ln>
                <a:solidFill>
                  <a:schemeClr val="tx1"/>
                </a:solidFill>
                <a:effectLst/>
                <a:latin typeface="Arial" panose="020B0604020202020204" pitchFamily="34" charset="0"/>
              </a:rPr>
              <a:t> different parts of the network in a simple way. Instead of writing complex rules every time, you can create objects that represent things like devices, networks, or users. These objects can then be reused when setting up policies, which makes the whole process easier and less time-consuming. For example, an object could represent an IP address, a subnet, a server, or even a group of users.</a:t>
            </a:r>
          </a:p>
        </p:txBody>
      </p:sp>
      <p:sp>
        <p:nvSpPr>
          <p:cNvPr id="5" name="TextBox 4">
            <a:extLst>
              <a:ext uri="{FF2B5EF4-FFF2-40B4-BE49-F238E27FC236}">
                <a16:creationId xmlns:a16="http://schemas.microsoft.com/office/drawing/2014/main" id="{728C02A6-E6C9-AFDD-21FC-977DBC86D13D}"/>
              </a:ext>
            </a:extLst>
          </p:cNvPr>
          <p:cNvSpPr txBox="1"/>
          <p:nvPr/>
        </p:nvSpPr>
        <p:spPr>
          <a:xfrm>
            <a:off x="410546" y="457200"/>
            <a:ext cx="6776214" cy="646331"/>
          </a:xfrm>
          <a:prstGeom prst="rect">
            <a:avLst/>
          </a:prstGeom>
          <a:noFill/>
        </p:spPr>
        <p:txBody>
          <a:bodyPr wrap="none" rtlCol="0">
            <a:spAutoFit/>
          </a:bodyPr>
          <a:lstStyle/>
          <a:p>
            <a:r>
              <a:rPr lang="en-IN" sz="3600" dirty="0">
                <a:latin typeface="Times New Roman" panose="02020603050405020304" pitchFamily="18" charset="0"/>
                <a:cs typeface="Times New Roman" panose="02020603050405020304" pitchFamily="18" charset="0"/>
              </a:rPr>
              <a:t>Gateway &amp; Management Of Object</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02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D5BE3-1572-8DC4-3100-85004F16454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46A37E5-ACCF-808F-C778-10C11FD4D46A}"/>
              </a:ext>
            </a:extLst>
          </p:cNvPr>
          <p:cNvSpPr txBox="1"/>
          <p:nvPr/>
        </p:nvSpPr>
        <p:spPr>
          <a:xfrm>
            <a:off x="0" y="345568"/>
            <a:ext cx="6097554" cy="646331"/>
          </a:xfrm>
          <a:prstGeom prst="rect">
            <a:avLst/>
          </a:prstGeom>
          <a:noFill/>
        </p:spPr>
        <p:txBody>
          <a:bodyPr wrap="square">
            <a:spAutoFit/>
          </a:bodyPr>
          <a:lstStyle/>
          <a:p>
            <a:pPr algn="ctr"/>
            <a:r>
              <a:rPr lang="en-US" altLang="en-US" sz="3600" dirty="0">
                <a:latin typeface="Times New Roman" panose="02020603050405020304" pitchFamily="18" charset="0"/>
                <a:cs typeface="Times New Roman" panose="02020603050405020304" pitchFamily="18" charset="0"/>
              </a:rPr>
              <a:t>Installation Of Policy</a:t>
            </a:r>
            <a:endParaRPr lang="en-US" sz="36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791CA2D-B4AA-3363-D3CF-E6DBD159B228}"/>
              </a:ext>
            </a:extLst>
          </p:cNvPr>
          <p:cNvSpPr>
            <a:spLocks noChangeArrowheads="1"/>
          </p:cNvSpPr>
          <p:nvPr/>
        </p:nvSpPr>
        <p:spPr bwMode="auto">
          <a:xfrm>
            <a:off x="285360" y="1897233"/>
            <a:ext cx="1052881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Policy installation is the step where security rules are pushed from the Management Server to the gateway so they actually start working.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It’s important because it ensures those rules are applied instantly and allows you to control the entire network’s security from one central place.</a:t>
            </a:r>
          </a:p>
        </p:txBody>
      </p:sp>
    </p:spTree>
    <p:extLst>
      <p:ext uri="{BB962C8B-B14F-4D97-AF65-F5344CB8AC3E}">
        <p14:creationId xmlns:p14="http://schemas.microsoft.com/office/powerpoint/2010/main" val="420523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A0273-5B62-EF50-E282-57E643EE6E1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195C2A5-92FF-11FE-1FC3-2051995DCD7F}"/>
              </a:ext>
            </a:extLst>
          </p:cNvPr>
          <p:cNvSpPr txBox="1"/>
          <p:nvPr/>
        </p:nvSpPr>
        <p:spPr>
          <a:xfrm>
            <a:off x="385665" y="455979"/>
            <a:ext cx="6097554" cy="646331"/>
          </a:xfrm>
          <a:prstGeom prst="rect">
            <a:avLst/>
          </a:prstGeom>
          <a:noFill/>
        </p:spPr>
        <p:txBody>
          <a:bodyPr wrap="square">
            <a:spAutoFit/>
          </a:bodyPr>
          <a:lstStyle/>
          <a:p>
            <a:pPr algn="ctr"/>
            <a:r>
              <a:rPr lang="en-US" altLang="en-US" sz="3600" dirty="0">
                <a:latin typeface="Times New Roman" panose="02020603050405020304" pitchFamily="18" charset="0"/>
                <a:cs typeface="Times New Roman" panose="02020603050405020304" pitchFamily="18" charset="0"/>
              </a:rPr>
              <a:t>Security Of Blade Policy</a:t>
            </a:r>
            <a:endParaRPr lang="en-US" sz="36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7ED4A01D-49B2-963F-8532-6D0B19B785E5}"/>
              </a:ext>
            </a:extLst>
          </p:cNvPr>
          <p:cNvSpPr>
            <a:spLocks noChangeArrowheads="1"/>
          </p:cNvSpPr>
          <p:nvPr/>
        </p:nvSpPr>
        <p:spPr bwMode="auto">
          <a:xfrm>
            <a:off x="385665" y="2000427"/>
            <a:ext cx="8867775"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Blade policy installation is how different security features are applied to the gateway so they can start protecting the network. Each security blade—like Firewall, IPS, and Anti-Malware—has its own set of rules, and these need to be pushed to the gateway to become active.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This approach is useful because it adds multiple layers of protection instead of relying on just one. It also improves the system’s ability to detect and stop threats more effectively.</a:t>
            </a:r>
          </a:p>
        </p:txBody>
      </p:sp>
    </p:spTree>
    <p:extLst>
      <p:ext uri="{BB962C8B-B14F-4D97-AF65-F5344CB8AC3E}">
        <p14:creationId xmlns:p14="http://schemas.microsoft.com/office/powerpoint/2010/main" val="2411397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37E01-D7AE-689D-F9FF-F37027E1A65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0907AD4-815B-B902-9D95-894191BD870C}"/>
              </a:ext>
            </a:extLst>
          </p:cNvPr>
          <p:cNvSpPr txBox="1"/>
          <p:nvPr/>
        </p:nvSpPr>
        <p:spPr>
          <a:xfrm>
            <a:off x="-267477" y="260036"/>
            <a:ext cx="6097554" cy="646331"/>
          </a:xfrm>
          <a:prstGeom prst="rect">
            <a:avLst/>
          </a:prstGeom>
          <a:noFill/>
        </p:spPr>
        <p:txBody>
          <a:bodyPr wrap="square">
            <a:spAutoFit/>
          </a:bodyPr>
          <a:lstStyle/>
          <a:p>
            <a:pPr algn="ctr"/>
            <a:r>
              <a:rPr lang="en-IN" sz="3600" dirty="0">
                <a:latin typeface="Times New Roman" panose="02020603050405020304" pitchFamily="18" charset="0"/>
                <a:cs typeface="Times New Roman" panose="02020603050405020304" pitchFamily="18" charset="0"/>
              </a:rPr>
              <a:t>Blade Installation Errors</a:t>
            </a:r>
            <a:endParaRPr lang="en-US" sz="36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63F44E75-04C2-714C-711C-2252AA9EEAB7}"/>
              </a:ext>
            </a:extLst>
          </p:cNvPr>
          <p:cNvSpPr>
            <a:spLocks noChangeArrowheads="1"/>
          </p:cNvSpPr>
          <p:nvPr/>
        </p:nvSpPr>
        <p:spPr bwMode="auto">
          <a:xfrm>
            <a:off x="441649" y="1720840"/>
            <a:ext cx="88677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b="1" dirty="0"/>
              <a:t>Policy Installation Failure</a:t>
            </a:r>
            <a:endParaRPr lang="en-US" dirty="0"/>
          </a:p>
          <a:p>
            <a:r>
              <a:rPr lang="en-US" dirty="0"/>
              <a:t>POPS UP when blade policy fails to install </a:t>
            </a:r>
          </a:p>
          <a:p>
            <a:endParaRPr lang="en-US" dirty="0"/>
          </a:p>
          <a:p>
            <a:r>
              <a:rPr lang="en-US" b="1" dirty="0"/>
              <a:t>General Causes</a:t>
            </a:r>
            <a:endParaRPr lang="en-US" dirty="0"/>
          </a:p>
          <a:p>
            <a:r>
              <a:rPr lang="en-US" dirty="0"/>
              <a:t>License problems </a:t>
            </a:r>
          </a:p>
          <a:p>
            <a:r>
              <a:rPr lang="en-US" dirty="0"/>
              <a:t>SIC (Secure Internal Communication) failure </a:t>
            </a:r>
          </a:p>
          <a:p>
            <a:r>
              <a:rPr lang="en-US" dirty="0"/>
              <a:t>Configuration errors </a:t>
            </a:r>
          </a:p>
          <a:p>
            <a:r>
              <a:rPr lang="en-US" dirty="0"/>
              <a:t>Connectivity issues (Gateway ↔ Management Server)</a:t>
            </a:r>
          </a:p>
          <a:p>
            <a:endParaRPr lang="en-US" dirty="0"/>
          </a:p>
          <a:p>
            <a:r>
              <a:rPr lang="en-US" b="1" dirty="0"/>
              <a:t>Effect</a:t>
            </a:r>
            <a:endParaRPr lang="en-US" dirty="0"/>
          </a:p>
          <a:p>
            <a:r>
              <a:rPr lang="en-US" dirty="0"/>
              <a:t>Security features may not work properly</a:t>
            </a:r>
          </a:p>
          <a:p>
            <a:endParaRPr lang="en-IN" dirty="0"/>
          </a:p>
        </p:txBody>
      </p:sp>
    </p:spTree>
    <p:extLst>
      <p:ext uri="{BB962C8B-B14F-4D97-AF65-F5344CB8AC3E}">
        <p14:creationId xmlns:p14="http://schemas.microsoft.com/office/powerpoint/2010/main" val="168720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E9128-22DD-B2C2-799A-AAF2B23F5B1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039AA30-AA85-C22D-CD48-C0B24FC23374}"/>
              </a:ext>
            </a:extLst>
          </p:cNvPr>
          <p:cNvSpPr txBox="1"/>
          <p:nvPr/>
        </p:nvSpPr>
        <p:spPr>
          <a:xfrm>
            <a:off x="-566058" y="661252"/>
            <a:ext cx="6097554" cy="646331"/>
          </a:xfrm>
          <a:prstGeom prst="rect">
            <a:avLst/>
          </a:prstGeom>
          <a:noFill/>
        </p:spPr>
        <p:txBody>
          <a:bodyPr wrap="square">
            <a:spAutoFit/>
          </a:bodyPr>
          <a:lstStyle/>
          <a:p>
            <a:pPr algn="ctr"/>
            <a:r>
              <a:rPr lang="en-US" altLang="en-US" sz="3600" dirty="0">
                <a:latin typeface="Times New Roman" panose="02020603050405020304" pitchFamily="18" charset="0"/>
                <a:cs typeface="Times New Roman" panose="02020603050405020304" pitchFamily="18" charset="0"/>
              </a:rPr>
              <a:t>Role-based policy</a:t>
            </a:r>
            <a:endParaRPr lang="en-US" sz="3600"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84DF6C0C-A34F-6E50-62CE-65A24602E21A}"/>
              </a:ext>
            </a:extLst>
          </p:cNvPr>
          <p:cNvSpPr>
            <a:spLocks noChangeArrowheads="1"/>
          </p:cNvSpPr>
          <p:nvPr/>
        </p:nvSpPr>
        <p:spPr bwMode="auto">
          <a:xfrm>
            <a:off x="286332" y="1735702"/>
            <a:ext cx="9128256"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Role-based policy installation means security rules are applied based on who the user is, rather than just their IP address. It uses Identity Awareness to </a:t>
            </a:r>
            <a:r>
              <a:rPr kumimoji="0" lang="en-US" altLang="en-US" sz="1800" b="0" i="0" u="none" strike="noStrike" cap="none" normalizeH="0" baseline="0" dirty="0" err="1">
                <a:ln>
                  <a:noFill/>
                </a:ln>
                <a:solidFill>
                  <a:schemeClr val="tx1"/>
                </a:solidFill>
                <a:effectLst/>
                <a:latin typeface="Arial" panose="020B0604020202020204" pitchFamily="34" charset="0"/>
              </a:rPr>
              <a:t>recognise</a:t>
            </a:r>
            <a:r>
              <a:rPr kumimoji="0" lang="en-US" altLang="en-US" sz="1800" b="0" i="0" u="none" strike="noStrike" cap="none" normalizeH="0" baseline="0" dirty="0">
                <a:ln>
                  <a:noFill/>
                </a:ln>
                <a:solidFill>
                  <a:schemeClr val="tx1"/>
                </a:solidFill>
                <a:effectLst/>
                <a:latin typeface="Arial" panose="020B0604020202020204" pitchFamily="34" charset="0"/>
              </a:rPr>
              <a:t> users and assign access depending on their role.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For example, an admin might have full access, an employee gets only what they need for their work, and a guest is given very limited permissions.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This method is more flexible and secure because it focuses on user identity, making it easier to control access and keep track of activity across the network.</a:t>
            </a:r>
          </a:p>
        </p:txBody>
      </p:sp>
    </p:spTree>
    <p:extLst>
      <p:ext uri="{BB962C8B-B14F-4D97-AF65-F5344CB8AC3E}">
        <p14:creationId xmlns:p14="http://schemas.microsoft.com/office/powerpoint/2010/main" val="1110618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74C30-7CF9-3B53-B400-EF71BA30E1BB}"/>
            </a:ext>
          </a:extLst>
        </p:cNvPr>
        <p:cNvGrpSpPr/>
        <p:nvPr/>
      </p:nvGrpSpPr>
      <p:grpSpPr>
        <a:xfrm>
          <a:off x="0" y="0"/>
          <a:ext cx="0" cy="0"/>
          <a:chOff x="0" y="0"/>
          <a:chExt cx="0" cy="0"/>
        </a:xfrm>
      </p:grpSpPr>
      <p:sp>
        <p:nvSpPr>
          <p:cNvPr id="6" name="Rectangle 3">
            <a:extLst>
              <a:ext uri="{FF2B5EF4-FFF2-40B4-BE49-F238E27FC236}">
                <a16:creationId xmlns:a16="http://schemas.microsoft.com/office/drawing/2014/main" id="{E49EA240-629A-635F-2FDF-E061FA5E4D84}"/>
              </a:ext>
            </a:extLst>
          </p:cNvPr>
          <p:cNvSpPr>
            <a:spLocks noChangeArrowheads="1"/>
          </p:cNvSpPr>
          <p:nvPr/>
        </p:nvSpPr>
        <p:spPr bwMode="auto">
          <a:xfrm>
            <a:off x="466531" y="1623641"/>
            <a:ext cx="835342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 project shows how enterprise network security can be successfully applied in practice, from deployment and testing through to the smooth integration of different security tools. It reflects how modern security principles are put into use within a real </a:t>
            </a:r>
            <a:r>
              <a:rPr kumimoji="0" lang="en-US" altLang="en-US" sz="1800" b="0" i="0" u="none" strike="noStrike" cap="none" normalizeH="0" baseline="0" dirty="0" err="1">
                <a:ln>
                  <a:noFill/>
                </a:ln>
                <a:solidFill>
                  <a:schemeClr val="tx1"/>
                </a:solidFill>
                <a:effectLst/>
                <a:latin typeface="Arial" panose="020B0604020202020204" pitchFamily="34" charset="0"/>
              </a:rPr>
              <a:t>organisational</a:t>
            </a:r>
            <a:r>
              <a:rPr kumimoji="0" lang="en-US" altLang="en-US" sz="1800" b="0" i="0" u="none" strike="noStrike" cap="none" normalizeH="0" baseline="0" dirty="0">
                <a:ln>
                  <a:noFill/>
                </a:ln>
                <a:solidFill>
                  <a:schemeClr val="tx1"/>
                </a:solidFill>
                <a:effectLst/>
                <a:latin typeface="Arial" panose="020B0604020202020204" pitchFamily="34" charset="0"/>
              </a:rPr>
              <a:t> environment.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Strong results across both parts of the assessment highlight key skills in setting up network services, designing security architecture, applying policies, and managing day-to-day security operations. These abilities are directly relevant to real-world roles in IT security.</a:t>
            </a:r>
          </a:p>
        </p:txBody>
      </p:sp>
      <p:sp>
        <p:nvSpPr>
          <p:cNvPr id="8" name="TextBox 7">
            <a:extLst>
              <a:ext uri="{FF2B5EF4-FFF2-40B4-BE49-F238E27FC236}">
                <a16:creationId xmlns:a16="http://schemas.microsoft.com/office/drawing/2014/main" id="{E2599778-F082-2091-340B-2EEB9E283AD1}"/>
              </a:ext>
            </a:extLst>
          </p:cNvPr>
          <p:cNvSpPr txBox="1"/>
          <p:nvPr/>
        </p:nvSpPr>
        <p:spPr>
          <a:xfrm>
            <a:off x="-1308619" y="513480"/>
            <a:ext cx="6097554" cy="646331"/>
          </a:xfrm>
          <a:prstGeom prst="rect">
            <a:avLst/>
          </a:prstGeom>
          <a:noFill/>
        </p:spPr>
        <p:txBody>
          <a:bodyPr wrap="square">
            <a:spAutoFit/>
          </a:bodyPr>
          <a:lstStyle/>
          <a:p>
            <a:pPr algn="ctr"/>
            <a:r>
              <a:rPr lang="en-GB" sz="3600" dirty="0">
                <a:latin typeface="Times New Roman" panose="02020603050405020304" pitchFamily="18" charset="0"/>
                <a:cs typeface="Times New Roman" panose="02020603050405020304" pitchFamily="18" charset="0"/>
              </a:rPr>
              <a:t>Conclusion</a:t>
            </a:r>
            <a:r>
              <a:rPr lang="en-GB" dirty="0"/>
              <a:t> </a:t>
            </a:r>
            <a:endParaRPr lang="en-US" dirty="0"/>
          </a:p>
        </p:txBody>
      </p:sp>
    </p:spTree>
    <p:extLst>
      <p:ext uri="{BB962C8B-B14F-4D97-AF65-F5344CB8AC3E}">
        <p14:creationId xmlns:p14="http://schemas.microsoft.com/office/powerpoint/2010/main" val="22104100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493</TotalTime>
  <Words>1039</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Arimo</vt:lpstr>
      <vt:lpstr>Outfit Extra Bold</vt:lpstr>
      <vt:lpstr>Outfit Light</vt:lpstr>
      <vt:lpstr>Arial</vt:lpstr>
      <vt:lpstr>Calibri</vt:lpstr>
      <vt:lpstr>Century Gothic</vt:lpstr>
      <vt:lpstr>Times New Roman</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FB PC</dc:creator>
  <cp:lastModifiedBy>Aastha Babaria</cp:lastModifiedBy>
  <cp:revision>56</cp:revision>
  <dcterms:created xsi:type="dcterms:W3CDTF">2025-07-23T00:59:00Z</dcterms:created>
  <dcterms:modified xsi:type="dcterms:W3CDTF">2026-04-28T20:11:33Z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CC334DFB33A144D7AA4F0F3248032AE1_11</vt:lpwstr>
  </property>
  <property fmtid="{D5CDD505-2E9C-101B-9397-08002B2CF9AE}" pid="3" name="KSOProductBuildVer">
    <vt:lpwstr>2057-12.2.0.23202</vt:lpwstr>
  </property>
</Properties>
</file>