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9" r:id="rId1"/>
  </p:sldMasterIdLst>
  <p:notesMasterIdLst>
    <p:notesMasterId r:id="rId14"/>
  </p:notesMasterIdLst>
  <p:sldIdLst>
    <p:sldId id="256" r:id="rId2"/>
    <p:sldId id="259" r:id="rId3"/>
    <p:sldId id="263" r:id="rId4"/>
    <p:sldId id="260" r:id="rId5"/>
    <p:sldId id="265" r:id="rId6"/>
    <p:sldId id="257" r:id="rId7"/>
    <p:sldId id="261" r:id="rId8"/>
    <p:sldId id="264" r:id="rId9"/>
    <p:sldId id="262" r:id="rId10"/>
    <p:sldId id="267" r:id="rId11"/>
    <p:sldId id="258"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0A5F1-F6F8-1D46-A82C-D2A84DF66F70}" v="14" dt="2024-10-27T22:54:28.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64"/>
  </p:normalViewPr>
  <p:slideViewPr>
    <p:cSldViewPr snapToGrid="0">
      <p:cViewPr varScale="1">
        <p:scale>
          <a:sx n="112" d="100"/>
          <a:sy n="112" d="100"/>
        </p:scale>
        <p:origin x="6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y Stephens (2306714)" userId="64325c6e-37ca-49f7-bab0-a895c98ebd1a" providerId="ADAL" clId="{DB10A5F1-F6F8-1D46-A82C-D2A84DF66F70}"/>
    <pc:docChg chg="undo custSel addSld delSld modSld sldOrd">
      <pc:chgData name="Charley Stephens (2306714)" userId="64325c6e-37ca-49f7-bab0-a895c98ebd1a" providerId="ADAL" clId="{DB10A5F1-F6F8-1D46-A82C-D2A84DF66F70}" dt="2024-10-27T22:58:27.354" v="513" actId="207"/>
      <pc:docMkLst>
        <pc:docMk/>
      </pc:docMkLst>
      <pc:sldChg chg="addSp delSp modSp mod ord">
        <pc:chgData name="Charley Stephens (2306714)" userId="64325c6e-37ca-49f7-bab0-a895c98ebd1a" providerId="ADAL" clId="{DB10A5F1-F6F8-1D46-A82C-D2A84DF66F70}" dt="2024-10-27T21:26:58.952" v="343" actId="1076"/>
        <pc:sldMkLst>
          <pc:docMk/>
          <pc:sldMk cId="1965264743" sldId="257"/>
        </pc:sldMkLst>
        <pc:spChg chg="mod">
          <ac:chgData name="Charley Stephens (2306714)" userId="64325c6e-37ca-49f7-bab0-a895c98ebd1a" providerId="ADAL" clId="{DB10A5F1-F6F8-1D46-A82C-D2A84DF66F70}" dt="2024-10-27T18:22:34.831" v="273" actId="20577"/>
          <ac:spMkLst>
            <pc:docMk/>
            <pc:sldMk cId="1965264743" sldId="257"/>
            <ac:spMk id="3" creationId="{596A6F85-454B-F14C-53AD-BB950FCDCCFB}"/>
          </ac:spMkLst>
        </pc:spChg>
        <pc:spChg chg="add del mod">
          <ac:chgData name="Charley Stephens (2306714)" userId="64325c6e-37ca-49f7-bab0-a895c98ebd1a" providerId="ADAL" clId="{DB10A5F1-F6F8-1D46-A82C-D2A84DF66F70}" dt="2024-10-27T21:25:38.521" v="334" actId="478"/>
          <ac:spMkLst>
            <pc:docMk/>
            <pc:sldMk cId="1965264743" sldId="257"/>
            <ac:spMk id="6" creationId="{D821EFDB-B200-FAAC-7A2C-BC80572DDB93}"/>
          </ac:spMkLst>
        </pc:spChg>
        <pc:spChg chg="add mod">
          <ac:chgData name="Charley Stephens (2306714)" userId="64325c6e-37ca-49f7-bab0-a895c98ebd1a" providerId="ADAL" clId="{DB10A5F1-F6F8-1D46-A82C-D2A84DF66F70}" dt="2024-10-27T21:26:58.952" v="343" actId="1076"/>
          <ac:spMkLst>
            <pc:docMk/>
            <pc:sldMk cId="1965264743" sldId="257"/>
            <ac:spMk id="9" creationId="{229B90DA-6723-8643-870C-E8EB15D4886C}"/>
          </ac:spMkLst>
        </pc:spChg>
        <pc:picChg chg="add del mod">
          <ac:chgData name="Charley Stephens (2306714)" userId="64325c6e-37ca-49f7-bab0-a895c98ebd1a" providerId="ADAL" clId="{DB10A5F1-F6F8-1D46-A82C-D2A84DF66F70}" dt="2024-10-27T21:25:36.886" v="333" actId="478"/>
          <ac:picMkLst>
            <pc:docMk/>
            <pc:sldMk cId="1965264743" sldId="257"/>
            <ac:picMk id="5" creationId="{9A2B9BC1-F0C0-ED92-43DA-4824D5E0407B}"/>
          </ac:picMkLst>
        </pc:picChg>
        <pc:picChg chg="add mod">
          <ac:chgData name="Charley Stephens (2306714)" userId="64325c6e-37ca-49f7-bab0-a895c98ebd1a" providerId="ADAL" clId="{DB10A5F1-F6F8-1D46-A82C-D2A84DF66F70}" dt="2024-10-27T21:26:42.386" v="339" actId="1076"/>
          <ac:picMkLst>
            <pc:docMk/>
            <pc:sldMk cId="1965264743" sldId="257"/>
            <ac:picMk id="8" creationId="{A654838B-AC42-2DA7-82C4-BC892243F083}"/>
          </ac:picMkLst>
        </pc:picChg>
      </pc:sldChg>
      <pc:sldChg chg="modSp mod">
        <pc:chgData name="Charley Stephens (2306714)" userId="64325c6e-37ca-49f7-bab0-a895c98ebd1a" providerId="ADAL" clId="{DB10A5F1-F6F8-1D46-A82C-D2A84DF66F70}" dt="2024-10-27T22:50:58.784" v="394" actId="207"/>
        <pc:sldMkLst>
          <pc:docMk/>
          <pc:sldMk cId="2814918046" sldId="258"/>
        </pc:sldMkLst>
        <pc:spChg chg="mod">
          <ac:chgData name="Charley Stephens (2306714)" userId="64325c6e-37ca-49f7-bab0-a895c98ebd1a" providerId="ADAL" clId="{DB10A5F1-F6F8-1D46-A82C-D2A84DF66F70}" dt="2024-10-27T22:50:58.784" v="394" actId="207"/>
          <ac:spMkLst>
            <pc:docMk/>
            <pc:sldMk cId="2814918046" sldId="258"/>
            <ac:spMk id="3" creationId="{B17C8822-1423-350B-7991-CA03D8680433}"/>
          </ac:spMkLst>
        </pc:spChg>
      </pc:sldChg>
      <pc:sldChg chg="modSp mod modNotesTx">
        <pc:chgData name="Charley Stephens (2306714)" userId="64325c6e-37ca-49f7-bab0-a895c98ebd1a" providerId="ADAL" clId="{DB10A5F1-F6F8-1D46-A82C-D2A84DF66F70}" dt="2024-10-27T17:23:48.024" v="272" actId="1076"/>
        <pc:sldMkLst>
          <pc:docMk/>
          <pc:sldMk cId="4142706263" sldId="259"/>
        </pc:sldMkLst>
        <pc:spChg chg="mod">
          <ac:chgData name="Charley Stephens (2306714)" userId="64325c6e-37ca-49f7-bab0-a895c98ebd1a" providerId="ADAL" clId="{DB10A5F1-F6F8-1D46-A82C-D2A84DF66F70}" dt="2024-10-27T17:23:48.024" v="272" actId="1076"/>
          <ac:spMkLst>
            <pc:docMk/>
            <pc:sldMk cId="4142706263" sldId="259"/>
            <ac:spMk id="8" creationId="{C4A3202E-FC4E-AB68-A040-A39928FED113}"/>
          </ac:spMkLst>
        </pc:spChg>
      </pc:sldChg>
      <pc:sldChg chg="addSp delSp modSp mod setBg">
        <pc:chgData name="Charley Stephens (2306714)" userId="64325c6e-37ca-49f7-bab0-a895c98ebd1a" providerId="ADAL" clId="{DB10A5F1-F6F8-1D46-A82C-D2A84DF66F70}" dt="2024-10-27T21:43:16.759" v="358" actId="207"/>
        <pc:sldMkLst>
          <pc:docMk/>
          <pc:sldMk cId="2441957058" sldId="260"/>
        </pc:sldMkLst>
        <pc:spChg chg="del mod">
          <ac:chgData name="Charley Stephens (2306714)" userId="64325c6e-37ca-49f7-bab0-a895c98ebd1a" providerId="ADAL" clId="{DB10A5F1-F6F8-1D46-A82C-D2A84DF66F70}" dt="2024-10-24T17:14:59.629" v="12" actId="478"/>
          <ac:spMkLst>
            <pc:docMk/>
            <pc:sldMk cId="2441957058" sldId="260"/>
            <ac:spMk id="2" creationId="{991A8328-486E-82FE-7E59-1FB89022F85C}"/>
          </ac:spMkLst>
        </pc:spChg>
        <pc:spChg chg="del">
          <ac:chgData name="Charley Stephens (2306714)" userId="64325c6e-37ca-49f7-bab0-a895c98ebd1a" providerId="ADAL" clId="{DB10A5F1-F6F8-1D46-A82C-D2A84DF66F70}" dt="2024-10-24T17:14:09.315" v="3" actId="931"/>
          <ac:spMkLst>
            <pc:docMk/>
            <pc:sldMk cId="2441957058" sldId="260"/>
            <ac:spMk id="3" creationId="{E4DFEDD1-B4B2-8EDD-D893-89B66A9860A3}"/>
          </ac:spMkLst>
        </pc:spChg>
        <pc:spChg chg="add mod">
          <ac:chgData name="Charley Stephens (2306714)" userId="64325c6e-37ca-49f7-bab0-a895c98ebd1a" providerId="ADAL" clId="{DB10A5F1-F6F8-1D46-A82C-D2A84DF66F70}" dt="2024-10-27T21:43:16.759" v="358" actId="207"/>
          <ac:spMkLst>
            <pc:docMk/>
            <pc:sldMk cId="2441957058" sldId="260"/>
            <ac:spMk id="9" creationId="{EE55C2B2-5955-D0CD-CDFD-4E629E111335}"/>
          </ac:spMkLst>
        </pc:spChg>
        <pc:spChg chg="add">
          <ac:chgData name="Charley Stephens (2306714)" userId="64325c6e-37ca-49f7-bab0-a895c98ebd1a" providerId="ADAL" clId="{DB10A5F1-F6F8-1D46-A82C-D2A84DF66F70}" dt="2024-10-24T17:14:41.919" v="10" actId="26606"/>
          <ac:spMkLst>
            <pc:docMk/>
            <pc:sldMk cId="2441957058" sldId="260"/>
            <ac:spMk id="12" creationId="{32768DCD-B824-413A-B330-8D57ADB3724C}"/>
          </ac:spMkLst>
        </pc:spChg>
        <pc:spChg chg="add">
          <ac:chgData name="Charley Stephens (2306714)" userId="64325c6e-37ca-49f7-bab0-a895c98ebd1a" providerId="ADAL" clId="{DB10A5F1-F6F8-1D46-A82C-D2A84DF66F70}" dt="2024-10-24T17:14:41.919" v="10" actId="26606"/>
          <ac:spMkLst>
            <pc:docMk/>
            <pc:sldMk cId="2441957058" sldId="260"/>
            <ac:spMk id="14" creationId="{19F9CD66-32FC-448F-B4C5-67D17508A226}"/>
          </ac:spMkLst>
        </pc:spChg>
        <pc:picChg chg="add mod">
          <ac:chgData name="Charley Stephens (2306714)" userId="64325c6e-37ca-49f7-bab0-a895c98ebd1a" providerId="ADAL" clId="{DB10A5F1-F6F8-1D46-A82C-D2A84DF66F70}" dt="2024-10-24T17:14:46.213" v="11" actId="14100"/>
          <ac:picMkLst>
            <pc:docMk/>
            <pc:sldMk cId="2441957058" sldId="260"/>
            <ac:picMk id="5" creationId="{16A3F6FA-A10E-C392-4444-B03F348F224D}"/>
          </ac:picMkLst>
        </pc:picChg>
      </pc:sldChg>
      <pc:sldChg chg="modSp new mod">
        <pc:chgData name="Charley Stephens (2306714)" userId="64325c6e-37ca-49f7-bab0-a895c98ebd1a" providerId="ADAL" clId="{DB10A5F1-F6F8-1D46-A82C-D2A84DF66F70}" dt="2024-10-27T20:11:22.753" v="276"/>
        <pc:sldMkLst>
          <pc:docMk/>
          <pc:sldMk cId="1839206091" sldId="261"/>
        </pc:sldMkLst>
        <pc:spChg chg="mod">
          <ac:chgData name="Charley Stephens (2306714)" userId="64325c6e-37ca-49f7-bab0-a895c98ebd1a" providerId="ADAL" clId="{DB10A5F1-F6F8-1D46-A82C-D2A84DF66F70}" dt="2024-10-25T15:28:28.283" v="243" actId="20577"/>
          <ac:spMkLst>
            <pc:docMk/>
            <pc:sldMk cId="1839206091" sldId="261"/>
            <ac:spMk id="2" creationId="{289D612A-B3A3-71C7-8303-F20111492ABD}"/>
          </ac:spMkLst>
        </pc:spChg>
        <pc:spChg chg="mod">
          <ac:chgData name="Charley Stephens (2306714)" userId="64325c6e-37ca-49f7-bab0-a895c98ebd1a" providerId="ADAL" clId="{DB10A5F1-F6F8-1D46-A82C-D2A84DF66F70}" dt="2024-10-27T20:11:22.753" v="276"/>
          <ac:spMkLst>
            <pc:docMk/>
            <pc:sldMk cId="1839206091" sldId="261"/>
            <ac:spMk id="3" creationId="{FEF24418-D79A-4FE5-7796-1C9FCC99CA3C}"/>
          </ac:spMkLst>
        </pc:spChg>
      </pc:sldChg>
      <pc:sldChg chg="addSp delSp modSp new mod setBg">
        <pc:chgData name="Charley Stephens (2306714)" userId="64325c6e-37ca-49f7-bab0-a895c98ebd1a" providerId="ADAL" clId="{DB10A5F1-F6F8-1D46-A82C-D2A84DF66F70}" dt="2024-10-27T22:49:37.653" v="390" actId="313"/>
        <pc:sldMkLst>
          <pc:docMk/>
          <pc:sldMk cId="1958168431" sldId="262"/>
        </pc:sldMkLst>
        <pc:spChg chg="del mod">
          <ac:chgData name="Charley Stephens (2306714)" userId="64325c6e-37ca-49f7-bab0-a895c98ebd1a" providerId="ADAL" clId="{DB10A5F1-F6F8-1D46-A82C-D2A84DF66F70}" dt="2024-10-25T15:20:08.737" v="153" actId="478"/>
          <ac:spMkLst>
            <pc:docMk/>
            <pc:sldMk cId="1958168431" sldId="262"/>
            <ac:spMk id="2" creationId="{91FF7688-849B-0263-BE20-1CE8027365C9}"/>
          </ac:spMkLst>
        </pc:spChg>
        <pc:spChg chg="del">
          <ac:chgData name="Charley Stephens (2306714)" userId="64325c6e-37ca-49f7-bab0-a895c98ebd1a" providerId="ADAL" clId="{DB10A5F1-F6F8-1D46-A82C-D2A84DF66F70}" dt="2024-10-25T15:19:56.393" v="145" actId="931"/>
          <ac:spMkLst>
            <pc:docMk/>
            <pc:sldMk cId="1958168431" sldId="262"/>
            <ac:spMk id="3" creationId="{A3EE69B1-BDFF-B05C-5CC9-4286EF7769D1}"/>
          </ac:spMkLst>
        </pc:spChg>
        <pc:spChg chg="add mod">
          <ac:chgData name="Charley Stephens (2306714)" userId="64325c6e-37ca-49f7-bab0-a895c98ebd1a" providerId="ADAL" clId="{DB10A5F1-F6F8-1D46-A82C-D2A84DF66F70}" dt="2024-10-25T15:22:50.820" v="223" actId="1076"/>
          <ac:spMkLst>
            <pc:docMk/>
            <pc:sldMk cId="1958168431" sldId="262"/>
            <ac:spMk id="6" creationId="{D4790F8C-D485-A0DD-D822-8A04EB570C0E}"/>
          </ac:spMkLst>
        </pc:spChg>
        <pc:spChg chg="add del">
          <ac:chgData name="Charley Stephens (2306714)" userId="64325c6e-37ca-49f7-bab0-a895c98ebd1a" providerId="ADAL" clId="{DB10A5F1-F6F8-1D46-A82C-D2A84DF66F70}" dt="2024-10-25T15:20:05.016" v="151" actId="26606"/>
          <ac:spMkLst>
            <pc:docMk/>
            <pc:sldMk cId="1958168431" sldId="262"/>
            <ac:spMk id="9" creationId="{B8C9C157-8069-19D9-F2E7-59BC6A51D20C}"/>
          </ac:spMkLst>
        </pc:spChg>
        <pc:spChg chg="add del">
          <ac:chgData name="Charley Stephens (2306714)" userId="64325c6e-37ca-49f7-bab0-a895c98ebd1a" providerId="ADAL" clId="{DB10A5F1-F6F8-1D46-A82C-D2A84DF66F70}" dt="2024-10-25T15:20:05.016" v="151" actId="26606"/>
          <ac:spMkLst>
            <pc:docMk/>
            <pc:sldMk cId="1958168431" sldId="262"/>
            <ac:spMk id="12" creationId="{32768DCD-B824-413A-B330-8D57ADB3724C}"/>
          </ac:spMkLst>
        </pc:spChg>
        <pc:spChg chg="add del">
          <ac:chgData name="Charley Stephens (2306714)" userId="64325c6e-37ca-49f7-bab0-a895c98ebd1a" providerId="ADAL" clId="{DB10A5F1-F6F8-1D46-A82C-D2A84DF66F70}" dt="2024-10-25T15:20:05.016" v="151" actId="26606"/>
          <ac:spMkLst>
            <pc:docMk/>
            <pc:sldMk cId="1958168431" sldId="262"/>
            <ac:spMk id="14" creationId="{96E45848-BEDA-4F24-9C4E-DA2120958262}"/>
          </ac:spMkLst>
        </pc:spChg>
        <pc:spChg chg="add del">
          <ac:chgData name="Charley Stephens (2306714)" userId="64325c6e-37ca-49f7-bab0-a895c98ebd1a" providerId="ADAL" clId="{DB10A5F1-F6F8-1D46-A82C-D2A84DF66F70}" dt="2024-10-25T15:20:05.016" v="151" actId="26606"/>
          <ac:spMkLst>
            <pc:docMk/>
            <pc:sldMk cId="1958168431" sldId="262"/>
            <ac:spMk id="16" creationId="{B2BB8117-A903-442C-9223-A4FEB85C3271}"/>
          </ac:spMkLst>
        </pc:spChg>
        <pc:spChg chg="add del">
          <ac:chgData name="Charley Stephens (2306714)" userId="64325c6e-37ca-49f7-bab0-a895c98ebd1a" providerId="ADAL" clId="{DB10A5F1-F6F8-1D46-A82C-D2A84DF66F70}" dt="2024-10-25T15:20:05.016" v="151" actId="26606"/>
          <ac:spMkLst>
            <pc:docMk/>
            <pc:sldMk cId="1958168431" sldId="262"/>
            <ac:spMk id="18" creationId="{C59300B8-3117-43F8-9F8E-68DB9F002F92}"/>
          </ac:spMkLst>
        </pc:spChg>
        <pc:spChg chg="add del">
          <ac:chgData name="Charley Stephens (2306714)" userId="64325c6e-37ca-49f7-bab0-a895c98ebd1a" providerId="ADAL" clId="{DB10A5F1-F6F8-1D46-A82C-D2A84DF66F70}" dt="2024-10-25T15:20:05.016" v="151" actId="26606"/>
          <ac:spMkLst>
            <pc:docMk/>
            <pc:sldMk cId="1958168431" sldId="262"/>
            <ac:spMk id="20" creationId="{1AFAE680-42C1-4104-B74F-B0A8F1FB264A}"/>
          </ac:spMkLst>
        </pc:spChg>
        <pc:spChg chg="add del">
          <ac:chgData name="Charley Stephens (2306714)" userId="64325c6e-37ca-49f7-bab0-a895c98ebd1a" providerId="ADAL" clId="{DB10A5F1-F6F8-1D46-A82C-D2A84DF66F70}" dt="2024-10-25T15:20:05.016" v="151" actId="26606"/>
          <ac:spMkLst>
            <pc:docMk/>
            <pc:sldMk cId="1958168431" sldId="262"/>
            <ac:spMk id="22" creationId="{828A8BA9-B3FE-4C96-A0A1-72A0D2C85578}"/>
          </ac:spMkLst>
        </pc:spChg>
        <pc:spChg chg="add del">
          <ac:chgData name="Charley Stephens (2306714)" userId="64325c6e-37ca-49f7-bab0-a895c98ebd1a" providerId="ADAL" clId="{DB10A5F1-F6F8-1D46-A82C-D2A84DF66F70}" dt="2024-10-25T15:20:05.016" v="151" actId="26606"/>
          <ac:spMkLst>
            <pc:docMk/>
            <pc:sldMk cId="1958168431" sldId="262"/>
            <ac:spMk id="24" creationId="{16272B6F-135F-45E6-8F46-83B32059F20C}"/>
          </ac:spMkLst>
        </pc:spChg>
        <pc:spChg chg="add del">
          <ac:chgData name="Charley Stephens (2306714)" userId="64325c6e-37ca-49f7-bab0-a895c98ebd1a" providerId="ADAL" clId="{DB10A5F1-F6F8-1D46-A82C-D2A84DF66F70}" dt="2024-10-25T15:20:05.016" v="151" actId="26606"/>
          <ac:spMkLst>
            <pc:docMk/>
            <pc:sldMk cId="1958168431" sldId="262"/>
            <ac:spMk id="26" creationId="{19F9CD66-32FC-448F-B4C5-67D17508A226}"/>
          </ac:spMkLst>
        </pc:spChg>
        <pc:spChg chg="add">
          <ac:chgData name="Charley Stephens (2306714)" userId="64325c6e-37ca-49f7-bab0-a895c98ebd1a" providerId="ADAL" clId="{DB10A5F1-F6F8-1D46-A82C-D2A84DF66F70}" dt="2024-10-25T15:20:05.029" v="152" actId="26606"/>
          <ac:spMkLst>
            <pc:docMk/>
            <pc:sldMk cId="1958168431" sldId="262"/>
            <ac:spMk id="28" creationId="{32768DCD-B824-413A-B330-8D57ADB3724C}"/>
          </ac:spMkLst>
        </pc:spChg>
        <pc:spChg chg="add">
          <ac:chgData name="Charley Stephens (2306714)" userId="64325c6e-37ca-49f7-bab0-a895c98ebd1a" providerId="ADAL" clId="{DB10A5F1-F6F8-1D46-A82C-D2A84DF66F70}" dt="2024-10-25T15:20:05.029" v="152" actId="26606"/>
          <ac:spMkLst>
            <pc:docMk/>
            <pc:sldMk cId="1958168431" sldId="262"/>
            <ac:spMk id="29" creationId="{19F9CD66-32FC-448F-B4C5-67D17508A226}"/>
          </ac:spMkLst>
        </pc:spChg>
        <pc:spChg chg="add mod">
          <ac:chgData name="Charley Stephens (2306714)" userId="64325c6e-37ca-49f7-bab0-a895c98ebd1a" providerId="ADAL" clId="{DB10A5F1-F6F8-1D46-A82C-D2A84DF66F70}" dt="2024-10-27T22:49:37.653" v="390" actId="313"/>
          <ac:spMkLst>
            <pc:docMk/>
            <pc:sldMk cId="1958168431" sldId="262"/>
            <ac:spMk id="30" creationId="{B65E1BF7-7925-E385-3104-E374BA80B9F4}"/>
          </ac:spMkLst>
        </pc:spChg>
        <pc:picChg chg="add mod">
          <ac:chgData name="Charley Stephens (2306714)" userId="64325c6e-37ca-49f7-bab0-a895c98ebd1a" providerId="ADAL" clId="{DB10A5F1-F6F8-1D46-A82C-D2A84DF66F70}" dt="2024-10-25T15:20:05.029" v="152" actId="26606"/>
          <ac:picMkLst>
            <pc:docMk/>
            <pc:sldMk cId="1958168431" sldId="262"/>
            <ac:picMk id="5" creationId="{7A96331A-B496-D8B2-D714-661EBEC07741}"/>
          </ac:picMkLst>
        </pc:picChg>
      </pc:sldChg>
      <pc:sldChg chg="new del">
        <pc:chgData name="Charley Stephens (2306714)" userId="64325c6e-37ca-49f7-bab0-a895c98ebd1a" providerId="ADAL" clId="{DB10A5F1-F6F8-1D46-A82C-D2A84DF66F70}" dt="2024-10-25T15:25:57.607" v="224" actId="2696"/>
        <pc:sldMkLst>
          <pc:docMk/>
          <pc:sldMk cId="3649848528" sldId="263"/>
        </pc:sldMkLst>
      </pc:sldChg>
      <pc:sldChg chg="delSp modSp new mod">
        <pc:chgData name="Charley Stephens (2306714)" userId="64325c6e-37ca-49f7-bab0-a895c98ebd1a" providerId="ADAL" clId="{DB10A5F1-F6F8-1D46-A82C-D2A84DF66F70}" dt="2024-10-27T21:43:01.142" v="356" actId="207"/>
        <pc:sldMkLst>
          <pc:docMk/>
          <pc:sldMk cId="4000658366" sldId="263"/>
        </pc:sldMkLst>
        <pc:spChg chg="del">
          <ac:chgData name="Charley Stephens (2306714)" userId="64325c6e-37ca-49f7-bab0-a895c98ebd1a" providerId="ADAL" clId="{DB10A5F1-F6F8-1D46-A82C-D2A84DF66F70}" dt="2024-10-27T21:42:55.055" v="355" actId="478"/>
          <ac:spMkLst>
            <pc:docMk/>
            <pc:sldMk cId="4000658366" sldId="263"/>
            <ac:spMk id="2" creationId="{0668CFE6-CD40-A9B5-86F1-AEC08D9EADBA}"/>
          </ac:spMkLst>
        </pc:spChg>
        <pc:spChg chg="mod">
          <ac:chgData name="Charley Stephens (2306714)" userId="64325c6e-37ca-49f7-bab0-a895c98ebd1a" providerId="ADAL" clId="{DB10A5F1-F6F8-1D46-A82C-D2A84DF66F70}" dt="2024-10-27T21:43:01.142" v="356" actId="207"/>
          <ac:spMkLst>
            <pc:docMk/>
            <pc:sldMk cId="4000658366" sldId="263"/>
            <ac:spMk id="3" creationId="{DA47DDA6-EF21-9661-6E10-324942D7AA5E}"/>
          </ac:spMkLst>
        </pc:spChg>
      </pc:sldChg>
      <pc:sldChg chg="new del">
        <pc:chgData name="Charley Stephens (2306714)" userId="64325c6e-37ca-49f7-bab0-a895c98ebd1a" providerId="ADAL" clId="{DB10A5F1-F6F8-1D46-A82C-D2A84DF66F70}" dt="2024-10-25T15:26:00.013" v="225" actId="2696"/>
        <pc:sldMkLst>
          <pc:docMk/>
          <pc:sldMk cId="1699338452" sldId="264"/>
        </pc:sldMkLst>
      </pc:sldChg>
      <pc:sldChg chg="addSp modSp new mod">
        <pc:chgData name="Charley Stephens (2306714)" userId="64325c6e-37ca-49f7-bab0-a895c98ebd1a" providerId="ADAL" clId="{DB10A5F1-F6F8-1D46-A82C-D2A84DF66F70}" dt="2024-10-27T22:07:27.072" v="383" actId="404"/>
        <pc:sldMkLst>
          <pc:docMk/>
          <pc:sldMk cId="2897549394" sldId="264"/>
        </pc:sldMkLst>
        <pc:spChg chg="mod">
          <ac:chgData name="Charley Stephens (2306714)" userId="64325c6e-37ca-49f7-bab0-a895c98ebd1a" providerId="ADAL" clId="{DB10A5F1-F6F8-1D46-A82C-D2A84DF66F70}" dt="2024-10-27T21:16:09.366" v="308" actId="20577"/>
          <ac:spMkLst>
            <pc:docMk/>
            <pc:sldMk cId="2897549394" sldId="264"/>
            <ac:spMk id="2" creationId="{372CC16F-8C17-0E3C-57EA-7B736BA57FD1}"/>
          </ac:spMkLst>
        </pc:spChg>
        <pc:spChg chg="mod">
          <ac:chgData name="Charley Stephens (2306714)" userId="64325c6e-37ca-49f7-bab0-a895c98ebd1a" providerId="ADAL" clId="{DB10A5F1-F6F8-1D46-A82C-D2A84DF66F70}" dt="2024-10-27T22:07:27.072" v="383" actId="404"/>
          <ac:spMkLst>
            <pc:docMk/>
            <pc:sldMk cId="2897549394" sldId="264"/>
            <ac:spMk id="3" creationId="{B9417611-435F-9221-37C1-36D20DE82807}"/>
          </ac:spMkLst>
        </pc:spChg>
        <pc:spChg chg="add mod">
          <ac:chgData name="Charley Stephens (2306714)" userId="64325c6e-37ca-49f7-bab0-a895c98ebd1a" providerId="ADAL" clId="{DB10A5F1-F6F8-1D46-A82C-D2A84DF66F70}" dt="2024-10-27T21:24:04.615" v="323" actId="14100"/>
          <ac:spMkLst>
            <pc:docMk/>
            <pc:sldMk cId="2897549394" sldId="264"/>
            <ac:spMk id="6" creationId="{CDDD7049-F401-CBAA-5B36-9ACEBCF200C6}"/>
          </ac:spMkLst>
        </pc:spChg>
        <pc:picChg chg="add mod">
          <ac:chgData name="Charley Stephens (2306714)" userId="64325c6e-37ca-49f7-bab0-a895c98ebd1a" providerId="ADAL" clId="{DB10A5F1-F6F8-1D46-A82C-D2A84DF66F70}" dt="2024-10-27T22:06:21.629" v="379" actId="1076"/>
          <ac:picMkLst>
            <pc:docMk/>
            <pc:sldMk cId="2897549394" sldId="264"/>
            <ac:picMk id="5" creationId="{2BEEA15C-3F18-79FA-219D-616E53867270}"/>
          </ac:picMkLst>
        </pc:picChg>
      </pc:sldChg>
      <pc:sldChg chg="new del">
        <pc:chgData name="Charley Stephens (2306714)" userId="64325c6e-37ca-49f7-bab0-a895c98ebd1a" providerId="ADAL" clId="{DB10A5F1-F6F8-1D46-A82C-D2A84DF66F70}" dt="2024-10-25T15:26:03.426" v="226" actId="2696"/>
        <pc:sldMkLst>
          <pc:docMk/>
          <pc:sldMk cId="1700476352" sldId="265"/>
        </pc:sldMkLst>
      </pc:sldChg>
      <pc:sldChg chg="addSp delSp modSp new mod">
        <pc:chgData name="Charley Stephens (2306714)" userId="64325c6e-37ca-49f7-bab0-a895c98ebd1a" providerId="ADAL" clId="{DB10A5F1-F6F8-1D46-A82C-D2A84DF66F70}" dt="2024-10-27T21:41:07.339" v="354" actId="14100"/>
        <pc:sldMkLst>
          <pc:docMk/>
          <pc:sldMk cId="3901915119" sldId="265"/>
        </pc:sldMkLst>
        <pc:spChg chg="del">
          <ac:chgData name="Charley Stephens (2306714)" userId="64325c6e-37ca-49f7-bab0-a895c98ebd1a" providerId="ADAL" clId="{DB10A5F1-F6F8-1D46-A82C-D2A84DF66F70}" dt="2024-10-27T21:40:06.179" v="345" actId="478"/>
          <ac:spMkLst>
            <pc:docMk/>
            <pc:sldMk cId="3901915119" sldId="265"/>
            <ac:spMk id="2" creationId="{50CED4B8-2A73-B75D-6B29-1F91CDF2B8D5}"/>
          </ac:spMkLst>
        </pc:spChg>
        <pc:spChg chg="del">
          <ac:chgData name="Charley Stephens (2306714)" userId="64325c6e-37ca-49f7-bab0-a895c98ebd1a" providerId="ADAL" clId="{DB10A5F1-F6F8-1D46-A82C-D2A84DF66F70}" dt="2024-10-27T21:40:11.088" v="346" actId="931"/>
          <ac:spMkLst>
            <pc:docMk/>
            <pc:sldMk cId="3901915119" sldId="265"/>
            <ac:spMk id="3" creationId="{46D00575-5B4D-C832-73C8-7CDADD663BB5}"/>
          </ac:spMkLst>
        </pc:spChg>
        <pc:spChg chg="add mod">
          <ac:chgData name="Charley Stephens (2306714)" userId="64325c6e-37ca-49f7-bab0-a895c98ebd1a" providerId="ADAL" clId="{DB10A5F1-F6F8-1D46-A82C-D2A84DF66F70}" dt="2024-10-27T21:41:07.339" v="354" actId="14100"/>
          <ac:spMkLst>
            <pc:docMk/>
            <pc:sldMk cId="3901915119" sldId="265"/>
            <ac:spMk id="6" creationId="{84D40EDC-4DA8-889A-CEB6-9E2EE2B40C95}"/>
          </ac:spMkLst>
        </pc:spChg>
        <pc:picChg chg="add mod">
          <ac:chgData name="Charley Stephens (2306714)" userId="64325c6e-37ca-49f7-bab0-a895c98ebd1a" providerId="ADAL" clId="{DB10A5F1-F6F8-1D46-A82C-D2A84DF66F70}" dt="2024-10-27T21:40:18.273" v="351" actId="14100"/>
          <ac:picMkLst>
            <pc:docMk/>
            <pc:sldMk cId="3901915119" sldId="265"/>
            <ac:picMk id="5" creationId="{92687D5E-1E55-74CF-80A5-8672F81BB94D}"/>
          </ac:picMkLst>
        </pc:picChg>
      </pc:sldChg>
      <pc:sldChg chg="new del">
        <pc:chgData name="Charley Stephens (2306714)" userId="64325c6e-37ca-49f7-bab0-a895c98ebd1a" providerId="ADAL" clId="{DB10A5F1-F6F8-1D46-A82C-D2A84DF66F70}" dt="2024-10-25T14:23:00.922" v="114" actId="2696"/>
        <pc:sldMkLst>
          <pc:docMk/>
          <pc:sldMk cId="2824943761" sldId="266"/>
        </pc:sldMkLst>
      </pc:sldChg>
      <pc:sldChg chg="delSp modSp new mod">
        <pc:chgData name="Charley Stephens (2306714)" userId="64325c6e-37ca-49f7-bab0-a895c98ebd1a" providerId="ADAL" clId="{DB10A5F1-F6F8-1D46-A82C-D2A84DF66F70}" dt="2024-10-27T22:58:27.354" v="513" actId="207"/>
        <pc:sldMkLst>
          <pc:docMk/>
          <pc:sldMk cId="3285733739" sldId="266"/>
        </pc:sldMkLst>
        <pc:spChg chg="del">
          <ac:chgData name="Charley Stephens (2306714)" userId="64325c6e-37ca-49f7-bab0-a895c98ebd1a" providerId="ADAL" clId="{DB10A5F1-F6F8-1D46-A82C-D2A84DF66F70}" dt="2024-10-27T22:51:07.262" v="396" actId="478"/>
          <ac:spMkLst>
            <pc:docMk/>
            <pc:sldMk cId="3285733739" sldId="266"/>
            <ac:spMk id="2" creationId="{94FB458A-4A73-9E15-27F5-FEE582AEEF5F}"/>
          </ac:spMkLst>
        </pc:spChg>
        <pc:spChg chg="mod">
          <ac:chgData name="Charley Stephens (2306714)" userId="64325c6e-37ca-49f7-bab0-a895c98ebd1a" providerId="ADAL" clId="{DB10A5F1-F6F8-1D46-A82C-D2A84DF66F70}" dt="2024-10-27T22:58:27.354" v="513" actId="207"/>
          <ac:spMkLst>
            <pc:docMk/>
            <pc:sldMk cId="3285733739" sldId="266"/>
            <ac:spMk id="3" creationId="{AD77BB7C-F8C6-7B9F-5A4A-72183F5D3006}"/>
          </ac:spMkLst>
        </pc:spChg>
      </pc:sldChg>
      <pc:sldChg chg="addSp delSp modSp new mod">
        <pc:chgData name="Charley Stephens (2306714)" userId="64325c6e-37ca-49f7-bab0-a895c98ebd1a" providerId="ADAL" clId="{DB10A5F1-F6F8-1D46-A82C-D2A84DF66F70}" dt="2024-10-27T22:56:28.060" v="506"/>
        <pc:sldMkLst>
          <pc:docMk/>
          <pc:sldMk cId="4089706551" sldId="267"/>
        </pc:sldMkLst>
        <pc:spChg chg="del">
          <ac:chgData name="Charley Stephens (2306714)" userId="64325c6e-37ca-49f7-bab0-a895c98ebd1a" providerId="ADAL" clId="{DB10A5F1-F6F8-1D46-A82C-D2A84DF66F70}" dt="2024-10-27T22:53:33.992" v="398" actId="478"/>
          <ac:spMkLst>
            <pc:docMk/>
            <pc:sldMk cId="4089706551" sldId="267"/>
            <ac:spMk id="2" creationId="{F8580B50-22E1-6C82-72D7-00E1D0E093CB}"/>
          </ac:spMkLst>
        </pc:spChg>
        <pc:spChg chg="del">
          <ac:chgData name="Charley Stephens (2306714)" userId="64325c6e-37ca-49f7-bab0-a895c98ebd1a" providerId="ADAL" clId="{DB10A5F1-F6F8-1D46-A82C-D2A84DF66F70}" dt="2024-10-27T22:53:40.386" v="399" actId="931"/>
          <ac:spMkLst>
            <pc:docMk/>
            <pc:sldMk cId="4089706551" sldId="267"/>
            <ac:spMk id="3" creationId="{26805A10-7467-673A-56BC-7387B0708FF9}"/>
          </ac:spMkLst>
        </pc:spChg>
        <pc:spChg chg="add mod">
          <ac:chgData name="Charley Stephens (2306714)" userId="64325c6e-37ca-49f7-bab0-a895c98ebd1a" providerId="ADAL" clId="{DB10A5F1-F6F8-1D46-A82C-D2A84DF66F70}" dt="2024-10-27T22:54:20.694" v="475" actId="313"/>
          <ac:spMkLst>
            <pc:docMk/>
            <pc:sldMk cId="4089706551" sldId="267"/>
            <ac:spMk id="6" creationId="{9FC76E3D-FB1A-2505-2BEF-669D31521730}"/>
          </ac:spMkLst>
        </pc:spChg>
        <pc:spChg chg="add mod">
          <ac:chgData name="Charley Stephens (2306714)" userId="64325c6e-37ca-49f7-bab0-a895c98ebd1a" providerId="ADAL" clId="{DB10A5F1-F6F8-1D46-A82C-D2A84DF66F70}" dt="2024-10-27T22:56:28.060" v="506"/>
          <ac:spMkLst>
            <pc:docMk/>
            <pc:sldMk cId="4089706551" sldId="267"/>
            <ac:spMk id="7" creationId="{C35B6AA8-4050-BF05-EE28-029ED563F90D}"/>
          </ac:spMkLst>
        </pc:spChg>
        <pc:picChg chg="add mod">
          <ac:chgData name="Charley Stephens (2306714)" userId="64325c6e-37ca-49f7-bab0-a895c98ebd1a" providerId="ADAL" clId="{DB10A5F1-F6F8-1D46-A82C-D2A84DF66F70}" dt="2024-10-27T22:53:44.269" v="403" actId="1076"/>
          <ac:picMkLst>
            <pc:docMk/>
            <pc:sldMk cId="4089706551" sldId="267"/>
            <ac:picMk id="5" creationId="{8E1A0BE2-00D9-3D57-17DB-280FBCA8543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61639-A65F-8C49-A748-9C09F1E3E989}" type="datetimeFigureOut">
              <a:rPr lang="en-US" smtClean="0"/>
              <a:t>10/27/24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41113E-65DE-DD4F-9E1A-CF3F9E552ABF}" type="slidenum">
              <a:rPr lang="en-US" smtClean="0"/>
              <a:t>‹#›</a:t>
            </a:fld>
            <a:endParaRPr lang="en-US" dirty="0"/>
          </a:p>
        </p:txBody>
      </p:sp>
    </p:spTree>
    <p:extLst>
      <p:ext uri="{BB962C8B-B14F-4D97-AF65-F5344CB8AC3E}">
        <p14:creationId xmlns:p14="http://schemas.microsoft.com/office/powerpoint/2010/main" val="3002338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41113E-65DE-DD4F-9E1A-CF3F9E552ABF}" type="slidenum">
              <a:rPr lang="en-US" smtClean="0"/>
              <a:t>2</a:t>
            </a:fld>
            <a:endParaRPr lang="en-US" dirty="0"/>
          </a:p>
        </p:txBody>
      </p:sp>
    </p:spTree>
    <p:extLst>
      <p:ext uri="{BB962C8B-B14F-4D97-AF65-F5344CB8AC3E}">
        <p14:creationId xmlns:p14="http://schemas.microsoft.com/office/powerpoint/2010/main" val="1194515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41113E-65DE-DD4F-9E1A-CF3F9E552ABF}" type="slidenum">
              <a:rPr lang="en-US" smtClean="0"/>
              <a:t>7</a:t>
            </a:fld>
            <a:endParaRPr lang="en-US" dirty="0"/>
          </a:p>
        </p:txBody>
      </p:sp>
    </p:spTree>
    <p:extLst>
      <p:ext uri="{BB962C8B-B14F-4D97-AF65-F5344CB8AC3E}">
        <p14:creationId xmlns:p14="http://schemas.microsoft.com/office/powerpoint/2010/main" val="2410064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260813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857040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699540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80498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479865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464290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703085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19447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303862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566888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10/27/24</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043427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10/27/24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dirty="0"/>
          </a:p>
        </p:txBody>
      </p:sp>
    </p:spTree>
    <p:extLst>
      <p:ext uri="{BB962C8B-B14F-4D97-AF65-F5344CB8AC3E}">
        <p14:creationId xmlns:p14="http://schemas.microsoft.com/office/powerpoint/2010/main" val="160921984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design of flower petals in pastel">
            <a:extLst>
              <a:ext uri="{FF2B5EF4-FFF2-40B4-BE49-F238E27FC236}">
                <a16:creationId xmlns:a16="http://schemas.microsoft.com/office/drawing/2014/main" id="{574286B9-6501-5D20-D17D-45D01E6A8014}"/>
              </a:ext>
            </a:extLst>
          </p:cNvPr>
          <p:cNvPicPr>
            <a:picLocks noChangeAspect="1"/>
          </p:cNvPicPr>
          <p:nvPr/>
        </p:nvPicPr>
        <p:blipFill>
          <a:blip r:embed="rId2">
            <a:alphaModFix amt="20000"/>
          </a:blip>
          <a:srcRect t="14101" r="-1" b="-1"/>
          <a:stretch/>
        </p:blipFill>
        <p:spPr>
          <a:xfrm>
            <a:off x="-2" y="10"/>
            <a:ext cx="12188952" cy="6857990"/>
          </a:xfrm>
          <a:prstGeom prst="rect">
            <a:avLst/>
          </a:prstGeom>
        </p:spPr>
      </p:pic>
      <p:sp>
        <p:nvSpPr>
          <p:cNvPr id="2" name="Title 1">
            <a:extLst>
              <a:ext uri="{FF2B5EF4-FFF2-40B4-BE49-F238E27FC236}">
                <a16:creationId xmlns:a16="http://schemas.microsoft.com/office/drawing/2014/main" id="{3F36FA7B-A548-A1EC-948F-D4646C087C4C}"/>
              </a:ext>
            </a:extLst>
          </p:cNvPr>
          <p:cNvSpPr>
            <a:spLocks noGrp="1"/>
          </p:cNvSpPr>
          <p:nvPr>
            <p:ph type="ctrTitle"/>
          </p:nvPr>
        </p:nvSpPr>
        <p:spPr>
          <a:xfrm>
            <a:off x="1524000" y="1122363"/>
            <a:ext cx="9144000" cy="2387600"/>
          </a:xfrm>
        </p:spPr>
        <p:txBody>
          <a:bodyPr>
            <a:normAutofit/>
          </a:bodyPr>
          <a:lstStyle/>
          <a:p>
            <a:r>
              <a:rPr lang="en-GB" sz="4000" b="1" dirty="0">
                <a:solidFill>
                  <a:srgbClr val="000000"/>
                </a:solidFill>
                <a:effectLst/>
                <a:latin typeface="Arial" panose="020B0604020202020204" pitchFamily="34" charset="0"/>
                <a:ea typeface="Times New Roman" panose="02020603050405020304" pitchFamily="18" charset="0"/>
              </a:rPr>
              <a:t>Behaviour and Learning: Approaches to Classroom Management</a:t>
            </a:r>
            <a:r>
              <a:rPr lang="en-GB" sz="4000" dirty="0">
                <a:effectLst/>
              </a:rPr>
              <a:t> </a:t>
            </a:r>
            <a:endParaRPr lang="en-US" sz="4000" dirty="0">
              <a:solidFill>
                <a:srgbClr val="FFFFFF"/>
              </a:solidFill>
            </a:endParaRPr>
          </a:p>
        </p:txBody>
      </p:sp>
      <p:sp>
        <p:nvSpPr>
          <p:cNvPr id="3" name="Subtitle 2">
            <a:extLst>
              <a:ext uri="{FF2B5EF4-FFF2-40B4-BE49-F238E27FC236}">
                <a16:creationId xmlns:a16="http://schemas.microsoft.com/office/drawing/2014/main" id="{901E29FF-3975-B010-C3F9-B4B251EA49EB}"/>
              </a:ext>
            </a:extLst>
          </p:cNvPr>
          <p:cNvSpPr>
            <a:spLocks noGrp="1"/>
          </p:cNvSpPr>
          <p:nvPr>
            <p:ph type="subTitle" idx="1"/>
          </p:nvPr>
        </p:nvSpPr>
        <p:spPr>
          <a:xfrm>
            <a:off x="1524000" y="3602038"/>
            <a:ext cx="9144000" cy="1655762"/>
          </a:xfrm>
        </p:spPr>
        <p:txBody>
          <a:bodyPr>
            <a:normAutofit/>
          </a:bodyPr>
          <a:lstStyle/>
          <a:p>
            <a:r>
              <a:rPr lang="en-GB" sz="2000" b="1" dirty="0">
                <a:solidFill>
                  <a:srgbClr val="000000"/>
                </a:solidFill>
                <a:effectLst/>
                <a:latin typeface="Arial" panose="020B0604020202020204" pitchFamily="34" charset="0"/>
                <a:ea typeface="Times New Roman" panose="02020603050405020304" pitchFamily="18" charset="0"/>
              </a:rPr>
              <a:t>Charley Stephens</a:t>
            </a:r>
            <a:endParaRPr lang="en-US" sz="2000" dirty="0"/>
          </a:p>
        </p:txBody>
      </p:sp>
    </p:spTree>
    <p:extLst>
      <p:ext uri="{BB962C8B-B14F-4D97-AF65-F5344CB8AC3E}">
        <p14:creationId xmlns:p14="http://schemas.microsoft.com/office/powerpoint/2010/main" val="193477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ame 1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C4A3202E-FC4E-AB68-A040-A39928FED113}"/>
              </a:ext>
            </a:extLst>
          </p:cNvPr>
          <p:cNvSpPr>
            <a:spLocks noGrp="1"/>
          </p:cNvSpPr>
          <p:nvPr>
            <p:ph idx="1"/>
          </p:nvPr>
        </p:nvSpPr>
        <p:spPr>
          <a:xfrm>
            <a:off x="698471" y="2150745"/>
            <a:ext cx="4933951" cy="1758315"/>
          </a:xfrm>
        </p:spPr>
        <p:txBody>
          <a:bodyPr>
            <a:normAutofit lnSpcReduction="10000"/>
          </a:bodyPr>
          <a:lstStyle/>
          <a:p>
            <a:r>
              <a:rPr lang="en-US" sz="1800" dirty="0">
                <a:solidFill>
                  <a:srgbClr val="000000"/>
                </a:solidFill>
              </a:rPr>
              <a:t>The capacity of your child to understand and control their feelings is something that develops throughout time. When your child is young, they’ll need help with understanding emotions </a:t>
            </a:r>
            <a:r>
              <a:rPr lang="en-GB" sz="1800" b="0" i="0" u="none" strike="noStrike" dirty="0">
                <a:solidFill>
                  <a:srgbClr val="000000"/>
                </a:solidFill>
                <a:effectLst/>
              </a:rPr>
              <a:t>(Rayner, 2022)</a:t>
            </a:r>
            <a:endParaRPr lang="en-US" sz="1600" dirty="0">
              <a:solidFill>
                <a:srgbClr val="000000"/>
              </a:solidFill>
            </a:endParaRPr>
          </a:p>
          <a:p>
            <a:endParaRPr lang="en-US" sz="1800" dirty="0">
              <a:solidFill>
                <a:schemeClr val="tx2">
                  <a:alpha val="60000"/>
                </a:schemeClr>
              </a:solidFill>
            </a:endParaRPr>
          </a:p>
        </p:txBody>
      </p:sp>
      <p:pic>
        <p:nvPicPr>
          <p:cNvPr id="4" name="Content Placeholder 3" descr="A group of lollipops with eyes&#10;&#10;Description automatically generated">
            <a:extLst>
              <a:ext uri="{FF2B5EF4-FFF2-40B4-BE49-F238E27FC236}">
                <a16:creationId xmlns:a16="http://schemas.microsoft.com/office/drawing/2014/main" id="{4917507D-3E77-92B9-7DD7-7E9787E373A7}"/>
              </a:ext>
            </a:extLst>
          </p:cNvPr>
          <p:cNvPicPr>
            <a:picLocks noChangeAspect="1"/>
          </p:cNvPicPr>
          <p:nvPr/>
        </p:nvPicPr>
        <p:blipFill>
          <a:blip r:embed="rId3">
            <a:alphaModFix amt="90000"/>
          </a:blip>
          <a:stretch>
            <a:fillRect/>
          </a:stretch>
        </p:blipFill>
        <p:spPr>
          <a:xfrm>
            <a:off x="6330893" y="1738711"/>
            <a:ext cx="5022907" cy="3352790"/>
          </a:xfrm>
          <a:prstGeom prst="rect">
            <a:avLst/>
          </a:prstGeom>
        </p:spPr>
      </p:pic>
    </p:spTree>
    <p:extLst>
      <p:ext uri="{BB962C8B-B14F-4D97-AF65-F5344CB8AC3E}">
        <p14:creationId xmlns:p14="http://schemas.microsoft.com/office/powerpoint/2010/main" val="4142706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7DDA6-EF21-9661-6E10-324942D7AA5E}"/>
              </a:ext>
            </a:extLst>
          </p:cNvPr>
          <p:cNvSpPr>
            <a:spLocks noGrp="1"/>
          </p:cNvSpPr>
          <p:nvPr>
            <p:ph idx="1"/>
          </p:nvPr>
        </p:nvSpPr>
        <p:spPr/>
        <p:txBody>
          <a:bodyPr/>
          <a:lstStyle/>
          <a:p>
            <a:r>
              <a:rPr lang="en-US" dirty="0">
                <a:solidFill>
                  <a:srgbClr val="000000"/>
                </a:solidFill>
              </a:rPr>
              <a:t>Schools must effectively control behavior in order to create peaceful, well-organized, secure, and encouraging spaces where children and teenagers want to go, learn, and grow. </a:t>
            </a:r>
            <a:r>
              <a:rPr lang="en-GB" sz="1800" b="0" i="0" u="none" strike="noStrike" dirty="0">
                <a:solidFill>
                  <a:srgbClr val="000000"/>
                </a:solidFill>
                <a:effectLst/>
                <a:latin typeface="Times New Roman" panose="02020603050405020304" pitchFamily="18" charset="0"/>
              </a:rPr>
              <a:t>(Gov.wales, 2019)</a:t>
            </a:r>
          </a:p>
          <a:p>
            <a:r>
              <a:rPr lang="en-US" dirty="0">
                <a:solidFill>
                  <a:srgbClr val="000000"/>
                </a:solidFill>
              </a:rPr>
              <a:t>establishes a setting where pupils may learn without interruption. </a:t>
            </a:r>
            <a:r>
              <a:rPr lang="en-GB" sz="1800" b="0" i="0" u="none" strike="noStrike" dirty="0">
                <a:solidFill>
                  <a:srgbClr val="000000"/>
                </a:solidFill>
                <a:effectLst/>
                <a:latin typeface="Times New Roman" panose="02020603050405020304" pitchFamily="18" charset="0"/>
              </a:rPr>
              <a:t>(Spencer, 2018)</a:t>
            </a:r>
            <a:endParaRPr lang="en-US" dirty="0">
              <a:solidFill>
                <a:srgbClr val="000000"/>
              </a:solidFill>
            </a:endParaRPr>
          </a:p>
        </p:txBody>
      </p:sp>
    </p:spTree>
    <p:extLst>
      <p:ext uri="{BB962C8B-B14F-4D97-AF65-F5344CB8AC3E}">
        <p14:creationId xmlns:p14="http://schemas.microsoft.com/office/powerpoint/2010/main" val="4000658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ame 1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EE55C2B2-5955-D0CD-CDFD-4E629E111335}"/>
              </a:ext>
            </a:extLst>
          </p:cNvPr>
          <p:cNvSpPr>
            <a:spLocks noGrp="1"/>
          </p:cNvSpPr>
          <p:nvPr>
            <p:ph idx="1"/>
          </p:nvPr>
        </p:nvSpPr>
        <p:spPr>
          <a:xfrm>
            <a:off x="701039" y="1385455"/>
            <a:ext cx="4581526" cy="2986087"/>
          </a:xfrm>
        </p:spPr>
        <p:txBody>
          <a:bodyPr>
            <a:normAutofit/>
          </a:bodyPr>
          <a:lstStyle/>
          <a:p>
            <a:r>
              <a:rPr lang="en-US" sz="1800" dirty="0">
                <a:solidFill>
                  <a:srgbClr val="000000">
                    <a:alpha val="60000"/>
                  </a:srgbClr>
                </a:solidFill>
              </a:rPr>
              <a:t>This photo shows what a behavior chart looks like in schools.</a:t>
            </a:r>
          </a:p>
        </p:txBody>
      </p:sp>
      <p:pic>
        <p:nvPicPr>
          <p:cNvPr id="5" name="Content Placeholder 4" descr="A graph with smiley faces&#10;&#10;Description automatically generated">
            <a:extLst>
              <a:ext uri="{FF2B5EF4-FFF2-40B4-BE49-F238E27FC236}">
                <a16:creationId xmlns:a16="http://schemas.microsoft.com/office/drawing/2014/main" id="{16A3F6FA-A10E-C392-4444-B03F348F224D}"/>
              </a:ext>
            </a:extLst>
          </p:cNvPr>
          <p:cNvPicPr>
            <a:picLocks noChangeAspect="1"/>
          </p:cNvPicPr>
          <p:nvPr/>
        </p:nvPicPr>
        <p:blipFill>
          <a:blip r:embed="rId2">
            <a:alphaModFix amt="90000"/>
          </a:blip>
          <a:stretch>
            <a:fillRect/>
          </a:stretch>
        </p:blipFill>
        <p:spPr>
          <a:xfrm>
            <a:off x="5511637" y="1385455"/>
            <a:ext cx="5842163" cy="3560067"/>
          </a:xfrm>
          <a:prstGeom prst="rect">
            <a:avLst/>
          </a:prstGeom>
        </p:spPr>
      </p:pic>
    </p:spTree>
    <p:extLst>
      <p:ext uri="{BB962C8B-B14F-4D97-AF65-F5344CB8AC3E}">
        <p14:creationId xmlns:p14="http://schemas.microsoft.com/office/powerpoint/2010/main" val="2441957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classroom behavior&#10;&#10;Description automatically generated">
            <a:extLst>
              <a:ext uri="{FF2B5EF4-FFF2-40B4-BE49-F238E27FC236}">
                <a16:creationId xmlns:a16="http://schemas.microsoft.com/office/drawing/2014/main" id="{92687D5E-1E55-74CF-80A5-8672F81BB94D}"/>
              </a:ext>
            </a:extLst>
          </p:cNvPr>
          <p:cNvPicPr>
            <a:picLocks noGrp="1" noChangeAspect="1"/>
          </p:cNvPicPr>
          <p:nvPr>
            <p:ph idx="1"/>
          </p:nvPr>
        </p:nvPicPr>
        <p:blipFill>
          <a:blip r:embed="rId2"/>
          <a:stretch>
            <a:fillRect/>
          </a:stretch>
        </p:blipFill>
        <p:spPr>
          <a:xfrm>
            <a:off x="1741881" y="892695"/>
            <a:ext cx="5903267" cy="4427450"/>
          </a:xfrm>
        </p:spPr>
      </p:pic>
      <p:sp>
        <p:nvSpPr>
          <p:cNvPr id="6" name="TextBox 5">
            <a:extLst>
              <a:ext uri="{FF2B5EF4-FFF2-40B4-BE49-F238E27FC236}">
                <a16:creationId xmlns:a16="http://schemas.microsoft.com/office/drawing/2014/main" id="{84D40EDC-4DA8-889A-CEB6-9E2EE2B40C95}"/>
              </a:ext>
            </a:extLst>
          </p:cNvPr>
          <p:cNvSpPr txBox="1"/>
          <p:nvPr/>
        </p:nvSpPr>
        <p:spPr>
          <a:xfrm>
            <a:off x="7932420" y="1657350"/>
            <a:ext cx="2857500" cy="923330"/>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(12 Best </a:t>
            </a:r>
            <a:r>
              <a:rPr lang="en-GB" sz="1800" b="0" i="0" u="none" strike="noStrike" dirty="0" err="1">
                <a:solidFill>
                  <a:srgbClr val="000000"/>
                </a:solidFill>
                <a:effectLst/>
                <a:latin typeface="Times New Roman" panose="02020603050405020304" pitchFamily="18" charset="0"/>
              </a:rPr>
              <a:t>Behavior</a:t>
            </a:r>
            <a:r>
              <a:rPr lang="en-GB" sz="1800" b="0" i="0" u="none" strike="noStrike" dirty="0">
                <a:solidFill>
                  <a:srgbClr val="000000"/>
                </a:solidFill>
                <a:effectLst/>
                <a:latin typeface="Times New Roman" panose="02020603050405020304" pitchFamily="18" charset="0"/>
              </a:rPr>
              <a:t> Management Techniques for the Classroom, 2024)</a:t>
            </a:r>
            <a:endParaRPr lang="en-US" dirty="0"/>
          </a:p>
        </p:txBody>
      </p:sp>
    </p:spTree>
    <p:extLst>
      <p:ext uri="{BB962C8B-B14F-4D97-AF65-F5344CB8AC3E}">
        <p14:creationId xmlns:p14="http://schemas.microsoft.com/office/powerpoint/2010/main" val="3901915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9EEF-A5E0-AE9B-2840-55D48ACA7537}"/>
              </a:ext>
            </a:extLst>
          </p:cNvPr>
          <p:cNvSpPr>
            <a:spLocks noGrp="1"/>
          </p:cNvSpPr>
          <p:nvPr>
            <p:ph type="title"/>
          </p:nvPr>
        </p:nvSpPr>
        <p:spPr/>
        <p:txBody>
          <a:bodyPr/>
          <a:lstStyle/>
          <a:p>
            <a:r>
              <a:rPr lang="en-US" dirty="0"/>
              <a:t>positive reinforcement</a:t>
            </a:r>
          </a:p>
        </p:txBody>
      </p:sp>
      <p:sp>
        <p:nvSpPr>
          <p:cNvPr id="3" name="Content Placeholder 2">
            <a:extLst>
              <a:ext uri="{FF2B5EF4-FFF2-40B4-BE49-F238E27FC236}">
                <a16:creationId xmlns:a16="http://schemas.microsoft.com/office/drawing/2014/main" id="{596A6F85-454B-F14C-53AD-BB950FCDCCFB}"/>
              </a:ext>
            </a:extLst>
          </p:cNvPr>
          <p:cNvSpPr>
            <a:spLocks noGrp="1"/>
          </p:cNvSpPr>
          <p:nvPr>
            <p:ph idx="1"/>
          </p:nvPr>
        </p:nvSpPr>
        <p:spPr/>
        <p:txBody>
          <a:bodyPr/>
          <a:lstStyle/>
          <a:p>
            <a:r>
              <a:rPr lang="en-US" sz="2400" b="1" dirty="0">
                <a:solidFill>
                  <a:srgbClr val="000000"/>
                </a:solidFill>
              </a:rPr>
              <a:t>Praise and awards- </a:t>
            </a:r>
          </a:p>
          <a:p>
            <a:r>
              <a:rPr lang="en-US" sz="2000" dirty="0">
                <a:solidFill>
                  <a:srgbClr val="000000"/>
                </a:solidFill>
              </a:rPr>
              <a:t>Children of different ages might receive recognition for a variety of accomplishments.</a:t>
            </a:r>
          </a:p>
          <a:p>
            <a:r>
              <a:rPr lang="en-US" sz="2000" dirty="0">
                <a:solidFill>
                  <a:srgbClr val="000000"/>
                </a:solidFill>
              </a:rPr>
              <a:t> If a younger child shares or leaves the park when asked, you could give them praise.</a:t>
            </a:r>
          </a:p>
          <a:p>
            <a:r>
              <a:rPr lang="en-US" sz="2000" dirty="0">
                <a:solidFill>
                  <a:srgbClr val="000000"/>
                </a:solidFill>
              </a:rPr>
              <a:t> Teenagers can receive praise for starting their homework without being reminded or for arriving home at the scheduled hour. </a:t>
            </a:r>
            <a:r>
              <a:rPr lang="en-GB" sz="1800" b="0" i="0" u="none" strike="noStrike" dirty="0">
                <a:solidFill>
                  <a:srgbClr val="000000"/>
                </a:solidFill>
                <a:effectLst/>
                <a:latin typeface="Times New Roman" panose="02020603050405020304" pitchFamily="18" charset="0"/>
              </a:rPr>
              <a:t>(Raising Children Network, 2017)</a:t>
            </a:r>
          </a:p>
          <a:p>
            <a:r>
              <a:rPr lang="en-GB" sz="2000" b="1" dirty="0">
                <a:solidFill>
                  <a:srgbClr val="000000"/>
                </a:solidFill>
              </a:rPr>
              <a:t>Behaviour Charts- </a:t>
            </a:r>
          </a:p>
          <a:p>
            <a:r>
              <a:rPr lang="en-GB" sz="2000" dirty="0">
                <a:solidFill>
                  <a:srgbClr val="000000"/>
                </a:solidFill>
              </a:rPr>
              <a:t>A reward chart can help children who are making a lot of effort to modify their behaviour by highlighting their accomplishments. </a:t>
            </a:r>
            <a:r>
              <a:rPr lang="en-GB" sz="1800" b="0" i="0" u="none" strike="noStrike" dirty="0">
                <a:solidFill>
                  <a:srgbClr val="000000"/>
                </a:solidFill>
                <a:effectLst/>
                <a:latin typeface="Times New Roman" panose="02020603050405020304" pitchFamily="18" charset="0"/>
              </a:rPr>
              <a:t>(RaisingChildren.net.au, 2022)</a:t>
            </a:r>
            <a:endParaRPr lang="en-US" sz="3200" dirty="0">
              <a:solidFill>
                <a:srgbClr val="000000"/>
              </a:solidFill>
            </a:endParaRPr>
          </a:p>
        </p:txBody>
      </p:sp>
      <p:pic>
        <p:nvPicPr>
          <p:cNvPr id="8" name="Picture 7" descr="Several colorful figures of people clapping&#10;&#10;Description automatically generated with medium confidence">
            <a:extLst>
              <a:ext uri="{FF2B5EF4-FFF2-40B4-BE49-F238E27FC236}">
                <a16:creationId xmlns:a16="http://schemas.microsoft.com/office/drawing/2014/main" id="{A654838B-AC42-2DA7-82C4-BC892243F083}"/>
              </a:ext>
            </a:extLst>
          </p:cNvPr>
          <p:cNvPicPr>
            <a:picLocks noChangeAspect="1"/>
          </p:cNvPicPr>
          <p:nvPr/>
        </p:nvPicPr>
        <p:blipFill>
          <a:blip r:embed="rId2"/>
          <a:stretch>
            <a:fillRect/>
          </a:stretch>
        </p:blipFill>
        <p:spPr>
          <a:xfrm>
            <a:off x="8446771" y="681037"/>
            <a:ext cx="3048000" cy="1587500"/>
          </a:xfrm>
          <a:prstGeom prst="rect">
            <a:avLst/>
          </a:prstGeom>
        </p:spPr>
      </p:pic>
      <p:sp>
        <p:nvSpPr>
          <p:cNvPr id="9" name="TextBox 8">
            <a:extLst>
              <a:ext uri="{FF2B5EF4-FFF2-40B4-BE49-F238E27FC236}">
                <a16:creationId xmlns:a16="http://schemas.microsoft.com/office/drawing/2014/main" id="{229B90DA-6723-8643-870C-E8EB15D4886C}"/>
              </a:ext>
            </a:extLst>
          </p:cNvPr>
          <p:cNvSpPr txBox="1"/>
          <p:nvPr/>
        </p:nvSpPr>
        <p:spPr>
          <a:xfrm>
            <a:off x="6290310" y="2006600"/>
            <a:ext cx="3214255" cy="646331"/>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(Praising Fame Awarding Punishing, 2024)</a:t>
            </a:r>
            <a:endParaRPr lang="en-US" dirty="0"/>
          </a:p>
        </p:txBody>
      </p:sp>
    </p:spTree>
    <p:extLst>
      <p:ext uri="{BB962C8B-B14F-4D97-AF65-F5344CB8AC3E}">
        <p14:creationId xmlns:p14="http://schemas.microsoft.com/office/powerpoint/2010/main" val="1965264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D612A-B3A3-71C7-8303-F20111492ABD}"/>
              </a:ext>
            </a:extLst>
          </p:cNvPr>
          <p:cNvSpPr>
            <a:spLocks noGrp="1"/>
          </p:cNvSpPr>
          <p:nvPr>
            <p:ph type="title"/>
          </p:nvPr>
        </p:nvSpPr>
        <p:spPr/>
        <p:txBody>
          <a:bodyPr/>
          <a:lstStyle/>
          <a:p>
            <a:r>
              <a:rPr lang="en-US" dirty="0"/>
              <a:t>Expectations </a:t>
            </a:r>
          </a:p>
        </p:txBody>
      </p:sp>
      <p:sp>
        <p:nvSpPr>
          <p:cNvPr id="3" name="Content Placeholder 2">
            <a:extLst>
              <a:ext uri="{FF2B5EF4-FFF2-40B4-BE49-F238E27FC236}">
                <a16:creationId xmlns:a16="http://schemas.microsoft.com/office/drawing/2014/main" id="{FEF24418-D79A-4FE5-7796-1C9FCC99CA3C}"/>
              </a:ext>
            </a:extLst>
          </p:cNvPr>
          <p:cNvSpPr>
            <a:spLocks noGrp="1"/>
          </p:cNvSpPr>
          <p:nvPr>
            <p:ph idx="1"/>
          </p:nvPr>
        </p:nvSpPr>
        <p:spPr/>
        <p:txBody>
          <a:bodyPr/>
          <a:lstStyle/>
          <a:p>
            <a:r>
              <a:rPr lang="en-US" dirty="0">
                <a:solidFill>
                  <a:srgbClr val="000000">
                    <a:alpha val="70000"/>
                  </a:srgbClr>
                </a:solidFill>
              </a:rPr>
              <a:t>Communicating your expectations to your students is made easier when you set clear expectations. By doing this, you may communicate the principles of your school and classroom, which can enhance the culture and learning environment. </a:t>
            </a:r>
            <a:r>
              <a:rPr lang="en-GB" sz="1800" b="0" i="0" u="none" strike="noStrike" dirty="0">
                <a:solidFill>
                  <a:srgbClr val="000000"/>
                </a:solidFill>
                <a:effectLst/>
                <a:latin typeface="Times New Roman" panose="02020603050405020304" pitchFamily="18" charset="0"/>
              </a:rPr>
              <a:t>(support-for-early-career-</a:t>
            </a:r>
            <a:r>
              <a:rPr lang="en-GB" sz="1800" b="0" i="0" u="none" strike="noStrike" dirty="0" err="1">
                <a:solidFill>
                  <a:srgbClr val="000000"/>
                </a:solidFill>
                <a:effectLst/>
                <a:latin typeface="Times New Roman" panose="02020603050405020304" pitchFamily="18" charset="0"/>
              </a:rPr>
              <a:t>teachers.education.gov.uk</a:t>
            </a:r>
            <a:r>
              <a:rPr lang="en-GB" sz="1800" b="0" i="0" u="none" strike="noStrike" dirty="0">
                <a:solidFill>
                  <a:srgbClr val="000000"/>
                </a:solidFill>
                <a:effectLst/>
                <a:latin typeface="Times New Roman" panose="02020603050405020304" pitchFamily="18" charset="0"/>
              </a:rPr>
              <a:t>, n.d.)</a:t>
            </a:r>
            <a:endParaRPr lang="en-US" dirty="0">
              <a:solidFill>
                <a:srgbClr val="000000">
                  <a:alpha val="70000"/>
                </a:srgbClr>
              </a:solidFill>
            </a:endParaRPr>
          </a:p>
        </p:txBody>
      </p:sp>
    </p:spTree>
    <p:extLst>
      <p:ext uri="{BB962C8B-B14F-4D97-AF65-F5344CB8AC3E}">
        <p14:creationId xmlns:p14="http://schemas.microsoft.com/office/powerpoint/2010/main" val="1839206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CC16F-8C17-0E3C-57EA-7B736BA57FD1}"/>
              </a:ext>
            </a:extLst>
          </p:cNvPr>
          <p:cNvSpPr>
            <a:spLocks noGrp="1"/>
          </p:cNvSpPr>
          <p:nvPr>
            <p:ph type="title"/>
          </p:nvPr>
        </p:nvSpPr>
        <p:spPr/>
        <p:txBody>
          <a:bodyPr/>
          <a:lstStyle/>
          <a:p>
            <a:r>
              <a:rPr lang="en-US" dirty="0"/>
              <a:t>Positive relationships</a:t>
            </a:r>
          </a:p>
        </p:txBody>
      </p:sp>
      <p:sp>
        <p:nvSpPr>
          <p:cNvPr id="3" name="Content Placeholder 2">
            <a:extLst>
              <a:ext uri="{FF2B5EF4-FFF2-40B4-BE49-F238E27FC236}">
                <a16:creationId xmlns:a16="http://schemas.microsoft.com/office/drawing/2014/main" id="{B9417611-435F-9221-37C1-36D20DE82807}"/>
              </a:ext>
            </a:extLst>
          </p:cNvPr>
          <p:cNvSpPr>
            <a:spLocks noGrp="1"/>
          </p:cNvSpPr>
          <p:nvPr>
            <p:ph idx="1"/>
          </p:nvPr>
        </p:nvSpPr>
        <p:spPr>
          <a:xfrm>
            <a:off x="685800" y="1776875"/>
            <a:ext cx="10515600" cy="3998306"/>
          </a:xfrm>
        </p:spPr>
        <p:txBody>
          <a:bodyPr/>
          <a:lstStyle/>
          <a:p>
            <a:r>
              <a:rPr lang="en-US" dirty="0">
                <a:solidFill>
                  <a:srgbClr val="000000">
                    <a:alpha val="70000"/>
                  </a:srgbClr>
                </a:solidFill>
              </a:rPr>
              <a:t>The behavior and general well-being of the youth they work with are greatly influenced by teachers, staff, and school administrators.</a:t>
            </a:r>
            <a:r>
              <a:rPr lang="en-GB" sz="2000" b="0" i="0" u="none" strike="noStrike" dirty="0">
                <a:solidFill>
                  <a:srgbClr val="000000"/>
                </a:solidFill>
                <a:effectLst/>
                <a:latin typeface="Times New Roman" panose="02020603050405020304" pitchFamily="18" charset="0"/>
              </a:rPr>
              <a:t> (Robson, 2024)</a:t>
            </a:r>
            <a:endParaRPr lang="en-US" sz="2000" dirty="0">
              <a:solidFill>
                <a:srgbClr val="000000">
                  <a:alpha val="70000"/>
                </a:srgbClr>
              </a:solidFill>
            </a:endParaRPr>
          </a:p>
          <a:p>
            <a:r>
              <a:rPr lang="en-US" dirty="0">
                <a:solidFill>
                  <a:srgbClr val="000000">
                    <a:alpha val="70000"/>
                  </a:srgbClr>
                </a:solidFill>
              </a:rPr>
              <a:t> Relationships are one of the most important elements that might affect mental health, however there are many others. </a:t>
            </a:r>
            <a:r>
              <a:rPr lang="en-GB" sz="1800" b="0" i="0" u="none" strike="noStrike" dirty="0">
                <a:solidFill>
                  <a:srgbClr val="000000"/>
                </a:solidFill>
                <a:effectLst/>
                <a:latin typeface="Times New Roman" panose="02020603050405020304" pitchFamily="18" charset="0"/>
              </a:rPr>
              <a:t>(Robson, 2024)</a:t>
            </a:r>
            <a:endParaRPr lang="en-US" dirty="0">
              <a:solidFill>
                <a:srgbClr val="000000">
                  <a:alpha val="70000"/>
                </a:srgbClr>
              </a:solidFill>
            </a:endParaRPr>
          </a:p>
        </p:txBody>
      </p:sp>
      <p:pic>
        <p:nvPicPr>
          <p:cNvPr id="5" name="Picture 4" descr="A person and girls sitting on a bench&#10;&#10;Description automatically generated">
            <a:extLst>
              <a:ext uri="{FF2B5EF4-FFF2-40B4-BE49-F238E27FC236}">
                <a16:creationId xmlns:a16="http://schemas.microsoft.com/office/drawing/2014/main" id="{2BEEA15C-3F18-79FA-219D-616E53867270}"/>
              </a:ext>
            </a:extLst>
          </p:cNvPr>
          <p:cNvPicPr>
            <a:picLocks noChangeAspect="1"/>
          </p:cNvPicPr>
          <p:nvPr/>
        </p:nvPicPr>
        <p:blipFill>
          <a:blip r:embed="rId2"/>
          <a:stretch>
            <a:fillRect/>
          </a:stretch>
        </p:blipFill>
        <p:spPr>
          <a:xfrm>
            <a:off x="8421139" y="4380517"/>
            <a:ext cx="3085061" cy="2259061"/>
          </a:xfrm>
          <a:prstGeom prst="rect">
            <a:avLst/>
          </a:prstGeom>
        </p:spPr>
      </p:pic>
      <p:sp>
        <p:nvSpPr>
          <p:cNvPr id="6" name="TextBox 5">
            <a:extLst>
              <a:ext uri="{FF2B5EF4-FFF2-40B4-BE49-F238E27FC236}">
                <a16:creationId xmlns:a16="http://schemas.microsoft.com/office/drawing/2014/main" id="{CDDD7049-F401-CBAA-5B36-9ACEBCF200C6}"/>
              </a:ext>
            </a:extLst>
          </p:cNvPr>
          <p:cNvSpPr txBox="1"/>
          <p:nvPr/>
        </p:nvSpPr>
        <p:spPr>
          <a:xfrm>
            <a:off x="3664467" y="5313516"/>
            <a:ext cx="3408339" cy="646331"/>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(Relationships and Belonging : Mentally Healthy Schools, n.d.)</a:t>
            </a:r>
            <a:endParaRPr lang="en-US" dirty="0"/>
          </a:p>
        </p:txBody>
      </p:sp>
    </p:spTree>
    <p:extLst>
      <p:ext uri="{BB962C8B-B14F-4D97-AF65-F5344CB8AC3E}">
        <p14:creationId xmlns:p14="http://schemas.microsoft.com/office/powerpoint/2010/main" val="2897549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ame 28">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ntent Placeholder 8">
            <a:extLst>
              <a:ext uri="{FF2B5EF4-FFF2-40B4-BE49-F238E27FC236}">
                <a16:creationId xmlns:a16="http://schemas.microsoft.com/office/drawing/2014/main" id="{B65E1BF7-7925-E385-3104-E374BA80B9F4}"/>
              </a:ext>
            </a:extLst>
          </p:cNvPr>
          <p:cNvSpPr>
            <a:spLocks noGrp="1"/>
          </p:cNvSpPr>
          <p:nvPr>
            <p:ph idx="1"/>
          </p:nvPr>
        </p:nvSpPr>
        <p:spPr>
          <a:xfrm>
            <a:off x="713508" y="1922061"/>
            <a:ext cx="4581526" cy="2986087"/>
          </a:xfrm>
        </p:spPr>
        <p:txBody>
          <a:bodyPr>
            <a:normAutofit/>
          </a:bodyPr>
          <a:lstStyle/>
          <a:p>
            <a:r>
              <a:rPr lang="en-US" sz="1800" dirty="0">
                <a:solidFill>
                  <a:schemeClr val="tx1"/>
                </a:solidFill>
              </a:rPr>
              <a:t>This is albert bandura who is a behavior theorist</a:t>
            </a:r>
          </a:p>
          <a:p>
            <a:r>
              <a:rPr lang="en-US" sz="1800" dirty="0">
                <a:solidFill>
                  <a:schemeClr val="tx1"/>
                </a:solidFill>
              </a:rPr>
              <a:t>People can watch behavior directly through social contacts with others or indirectly through media, according to Bandura. </a:t>
            </a:r>
            <a:r>
              <a:rPr lang="en-GB" sz="1800" b="0" i="0" u="none" strike="noStrike" dirty="0">
                <a:solidFill>
                  <a:schemeClr val="tx1"/>
                </a:solidFill>
                <a:effectLst/>
                <a:latin typeface="Times New Roman" panose="02020603050405020304" pitchFamily="18" charset="0"/>
              </a:rPr>
              <a:t>(Cherry, 2024)</a:t>
            </a:r>
            <a:endParaRPr lang="en-US" sz="1800" dirty="0">
              <a:solidFill>
                <a:schemeClr val="tx1"/>
              </a:solidFill>
            </a:endParaRPr>
          </a:p>
        </p:txBody>
      </p:sp>
      <p:pic>
        <p:nvPicPr>
          <p:cNvPr id="5" name="Content Placeholder 4" descr="A person sitting in front of a picture of a child&#10;&#10;Description automatically generated">
            <a:extLst>
              <a:ext uri="{FF2B5EF4-FFF2-40B4-BE49-F238E27FC236}">
                <a16:creationId xmlns:a16="http://schemas.microsoft.com/office/drawing/2014/main" id="{7A96331A-B496-D8B2-D714-661EBEC07741}"/>
              </a:ext>
            </a:extLst>
          </p:cNvPr>
          <p:cNvPicPr>
            <a:picLocks noChangeAspect="1"/>
          </p:cNvPicPr>
          <p:nvPr/>
        </p:nvPicPr>
        <p:blipFill>
          <a:blip r:embed="rId2">
            <a:alphaModFix amt="90000"/>
          </a:blip>
          <a:stretch>
            <a:fillRect/>
          </a:stretch>
        </p:blipFill>
        <p:spPr>
          <a:xfrm>
            <a:off x="6330893" y="1713596"/>
            <a:ext cx="5022907" cy="3403019"/>
          </a:xfrm>
          <a:prstGeom prst="rect">
            <a:avLst/>
          </a:prstGeom>
        </p:spPr>
      </p:pic>
      <p:sp>
        <p:nvSpPr>
          <p:cNvPr id="6" name="TextBox 5">
            <a:extLst>
              <a:ext uri="{FF2B5EF4-FFF2-40B4-BE49-F238E27FC236}">
                <a16:creationId xmlns:a16="http://schemas.microsoft.com/office/drawing/2014/main" id="{D4790F8C-D485-A0DD-D822-8A04EB570C0E}"/>
              </a:ext>
            </a:extLst>
          </p:cNvPr>
          <p:cNvSpPr txBox="1"/>
          <p:nvPr/>
        </p:nvSpPr>
        <p:spPr>
          <a:xfrm>
            <a:off x="6624926" y="5144404"/>
            <a:ext cx="4434840"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(Kendra Cherry, 2023)</a:t>
            </a:r>
            <a:endParaRPr lang="en-US" dirty="0"/>
          </a:p>
        </p:txBody>
      </p:sp>
    </p:spTree>
    <p:extLst>
      <p:ext uri="{BB962C8B-B14F-4D97-AF65-F5344CB8AC3E}">
        <p14:creationId xmlns:p14="http://schemas.microsoft.com/office/powerpoint/2010/main" val="1958168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his head&#10;&#10;Description automatically generated">
            <a:extLst>
              <a:ext uri="{FF2B5EF4-FFF2-40B4-BE49-F238E27FC236}">
                <a16:creationId xmlns:a16="http://schemas.microsoft.com/office/drawing/2014/main" id="{8E1A0BE2-00D9-3D57-17DB-280FBCA8543B}"/>
              </a:ext>
            </a:extLst>
          </p:cNvPr>
          <p:cNvPicPr>
            <a:picLocks noGrp="1" noChangeAspect="1"/>
          </p:cNvPicPr>
          <p:nvPr>
            <p:ph idx="1"/>
          </p:nvPr>
        </p:nvPicPr>
        <p:blipFill>
          <a:blip r:embed="rId2"/>
          <a:stretch>
            <a:fillRect/>
          </a:stretch>
        </p:blipFill>
        <p:spPr>
          <a:xfrm>
            <a:off x="6571903" y="914183"/>
            <a:ext cx="4762500" cy="3187700"/>
          </a:xfrm>
        </p:spPr>
      </p:pic>
      <p:sp>
        <p:nvSpPr>
          <p:cNvPr id="6" name="TextBox 5">
            <a:extLst>
              <a:ext uri="{FF2B5EF4-FFF2-40B4-BE49-F238E27FC236}">
                <a16:creationId xmlns:a16="http://schemas.microsoft.com/office/drawing/2014/main" id="{9FC76E3D-FB1A-2505-2BEF-669D31521730}"/>
              </a:ext>
            </a:extLst>
          </p:cNvPr>
          <p:cNvSpPr txBox="1"/>
          <p:nvPr/>
        </p:nvSpPr>
        <p:spPr>
          <a:xfrm>
            <a:off x="1177636" y="1496291"/>
            <a:ext cx="4156364" cy="646331"/>
          </a:xfrm>
          <a:prstGeom prst="rect">
            <a:avLst/>
          </a:prstGeom>
          <a:noFill/>
        </p:spPr>
        <p:txBody>
          <a:bodyPr wrap="square" rtlCol="0">
            <a:spAutoFit/>
          </a:bodyPr>
          <a:lstStyle/>
          <a:p>
            <a:r>
              <a:rPr lang="en-US" dirty="0"/>
              <a:t>This photo shows B.F skinner who is also another behavior theorist</a:t>
            </a:r>
          </a:p>
        </p:txBody>
      </p:sp>
      <p:sp>
        <p:nvSpPr>
          <p:cNvPr id="7" name="TextBox 6">
            <a:extLst>
              <a:ext uri="{FF2B5EF4-FFF2-40B4-BE49-F238E27FC236}">
                <a16:creationId xmlns:a16="http://schemas.microsoft.com/office/drawing/2014/main" id="{C35B6AA8-4050-BF05-EE28-029ED563F90D}"/>
              </a:ext>
            </a:extLst>
          </p:cNvPr>
          <p:cNvSpPr txBox="1"/>
          <p:nvPr/>
        </p:nvSpPr>
        <p:spPr>
          <a:xfrm>
            <a:off x="1177636" y="3241964"/>
            <a:ext cx="4918364" cy="1477328"/>
          </a:xfrm>
          <a:prstGeom prst="rect">
            <a:avLst/>
          </a:prstGeom>
          <a:noFill/>
        </p:spPr>
        <p:txBody>
          <a:bodyPr wrap="square" rtlCol="0">
            <a:spAutoFit/>
          </a:bodyPr>
          <a:lstStyle/>
          <a:p>
            <a:r>
              <a:rPr lang="en-US" dirty="0"/>
              <a:t>Skinner thought that analyzing behavior's sources and effects was the greatest approach to comprehend it. This method was dubbed operant conditioning by him. </a:t>
            </a:r>
            <a:r>
              <a:rPr lang="en-GB" sz="1800" b="0" i="0" u="none" strike="noStrike" dirty="0">
                <a:solidFill>
                  <a:srgbClr val="000000"/>
                </a:solidFill>
                <a:effectLst/>
                <a:latin typeface="Times New Roman" panose="02020603050405020304" pitchFamily="18" charset="0"/>
              </a:rPr>
              <a:t>(McLeod)</a:t>
            </a:r>
            <a:endParaRPr lang="en-US" dirty="0"/>
          </a:p>
        </p:txBody>
      </p:sp>
    </p:spTree>
    <p:extLst>
      <p:ext uri="{BB962C8B-B14F-4D97-AF65-F5344CB8AC3E}">
        <p14:creationId xmlns:p14="http://schemas.microsoft.com/office/powerpoint/2010/main" val="408970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16109-526F-08E5-F9A9-8438BA1ACA9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B17C8822-1423-350B-7991-CA03D8680433}"/>
              </a:ext>
            </a:extLst>
          </p:cNvPr>
          <p:cNvSpPr>
            <a:spLocks noGrp="1"/>
          </p:cNvSpPr>
          <p:nvPr>
            <p:ph idx="1"/>
          </p:nvPr>
        </p:nvSpPr>
        <p:spPr/>
        <p:txBody>
          <a:bodyPr>
            <a:normAutofit fontScale="85000" lnSpcReduction="20000"/>
          </a:bodyPr>
          <a:lstStyle/>
          <a:p>
            <a:r>
              <a:rPr lang="en-GB" sz="1800" b="1" kern="100" dirty="0">
                <a:solidFill>
                  <a:schemeClr val="tx1"/>
                </a:solidFill>
                <a:effectLst/>
                <a:latin typeface="Calibri" panose="020F0502020204030204" pitchFamily="34" charset="0"/>
                <a:ea typeface="Aptos" panose="020B0004020202020204" pitchFamily="34" charset="0"/>
              </a:rPr>
              <a:t>Reference list</a:t>
            </a:r>
            <a:endParaRPr lang="en-GB" sz="1800" kern="100" dirty="0">
              <a:solidFill>
                <a:schemeClr val="tx1"/>
              </a:solidFill>
              <a:effectLst/>
              <a:latin typeface="Calibri" panose="020F0502020204030204" pitchFamily="34" charset="0"/>
              <a:ea typeface="Aptos" panose="020B0004020202020204" pitchFamily="34" charset="0"/>
            </a:endParaRPr>
          </a:p>
          <a:p>
            <a:r>
              <a:rPr lang="en-GB" sz="1900" kern="100" dirty="0">
                <a:solidFill>
                  <a:schemeClr val="tx1"/>
                </a:solidFill>
                <a:effectLst/>
                <a:latin typeface="Calibri" panose="020F0502020204030204" pitchFamily="34" charset="0"/>
                <a:ea typeface="Aptos" panose="020B0004020202020204" pitchFamily="34" charset="0"/>
              </a:rPr>
              <a:t>12 Best </a:t>
            </a:r>
            <a:r>
              <a:rPr lang="en-GB" sz="1900" kern="100" dirty="0" err="1">
                <a:solidFill>
                  <a:schemeClr val="tx1"/>
                </a:solidFill>
                <a:effectLst/>
                <a:latin typeface="Calibri" panose="020F0502020204030204" pitchFamily="34" charset="0"/>
                <a:ea typeface="Aptos" panose="020B0004020202020204" pitchFamily="34" charset="0"/>
              </a:rPr>
              <a:t>Behavior</a:t>
            </a:r>
            <a:r>
              <a:rPr lang="en-GB" sz="1900" kern="100" dirty="0">
                <a:solidFill>
                  <a:schemeClr val="tx1"/>
                </a:solidFill>
                <a:effectLst/>
                <a:latin typeface="Calibri" panose="020F0502020204030204" pitchFamily="34" charset="0"/>
                <a:ea typeface="Aptos" panose="020B0004020202020204" pitchFamily="34" charset="0"/>
              </a:rPr>
              <a:t> Management Techniques for the Classroom. (2024). Available at: https://</a:t>
            </a:r>
            <a:r>
              <a:rPr lang="en-GB" sz="1900" kern="100" dirty="0" err="1">
                <a:solidFill>
                  <a:schemeClr val="tx1"/>
                </a:solidFill>
                <a:effectLst/>
                <a:latin typeface="Calibri" panose="020F0502020204030204" pitchFamily="34" charset="0"/>
                <a:ea typeface="Aptos" panose="020B0004020202020204" pitchFamily="34" charset="0"/>
              </a:rPr>
              <a:t>www.splashlearn.com</a:t>
            </a:r>
            <a:r>
              <a:rPr lang="en-GB" sz="1900" kern="100" dirty="0">
                <a:solidFill>
                  <a:schemeClr val="tx1"/>
                </a:solidFill>
                <a:effectLst/>
                <a:latin typeface="Calibri" panose="020F0502020204030204" pitchFamily="34" charset="0"/>
                <a:ea typeface="Aptos" panose="020B0004020202020204" pitchFamily="34" charset="0"/>
              </a:rPr>
              <a:t>/blog/</a:t>
            </a:r>
            <a:r>
              <a:rPr lang="en-GB" sz="1900" kern="100" dirty="0" err="1">
                <a:solidFill>
                  <a:schemeClr val="tx1"/>
                </a:solidFill>
                <a:effectLst/>
                <a:latin typeface="Calibri" panose="020F0502020204030204" pitchFamily="34" charset="0"/>
                <a:ea typeface="Aptos" panose="020B0004020202020204" pitchFamily="34" charset="0"/>
              </a:rPr>
              <a:t>behavior</a:t>
            </a:r>
            <a:r>
              <a:rPr lang="en-GB" sz="1900" kern="100" dirty="0">
                <a:solidFill>
                  <a:schemeClr val="tx1"/>
                </a:solidFill>
                <a:effectLst/>
                <a:latin typeface="Calibri" panose="020F0502020204030204" pitchFamily="34" charset="0"/>
                <a:ea typeface="Aptos" panose="020B0004020202020204" pitchFamily="34" charset="0"/>
              </a:rPr>
              <a:t>-management-techniques-for-the-classroom/ [Accessed 26 Oct. 2024].</a:t>
            </a:r>
          </a:p>
          <a:p>
            <a:r>
              <a:rPr lang="en-GB" sz="1900" kern="100" dirty="0" err="1">
                <a:solidFill>
                  <a:schemeClr val="tx1"/>
                </a:solidFill>
                <a:effectLst/>
                <a:latin typeface="Calibri" panose="020F0502020204030204" pitchFamily="34" charset="0"/>
                <a:ea typeface="Aptos" panose="020B0004020202020204" pitchFamily="34" charset="0"/>
              </a:rPr>
              <a:t>Gov.wales</a:t>
            </a:r>
            <a:r>
              <a:rPr lang="en-GB" sz="1900" kern="100" dirty="0">
                <a:solidFill>
                  <a:schemeClr val="tx1"/>
                </a:solidFill>
                <a:effectLst/>
                <a:latin typeface="Calibri" panose="020F0502020204030204" pitchFamily="34" charset="0"/>
                <a:ea typeface="Aptos" panose="020B0004020202020204" pitchFamily="34" charset="0"/>
              </a:rPr>
              <a:t>. (2019). </a:t>
            </a:r>
            <a:r>
              <a:rPr lang="en-GB" sz="1900" i="1" kern="100" dirty="0">
                <a:solidFill>
                  <a:schemeClr val="tx1"/>
                </a:solidFill>
                <a:effectLst/>
                <a:latin typeface="Calibri" panose="020F0502020204030204" pitchFamily="34" charset="0"/>
                <a:ea typeface="Aptos" panose="020B0004020202020204" pitchFamily="34" charset="0"/>
              </a:rPr>
              <a:t>Our Behaviour Impacts Everything and Everyone</a:t>
            </a:r>
            <a:r>
              <a:rPr lang="en-GB" sz="1900" kern="100" dirty="0">
                <a:solidFill>
                  <a:schemeClr val="tx1"/>
                </a:solidFill>
                <a:effectLst/>
                <a:latin typeface="Calibri" panose="020F0502020204030204" pitchFamily="34" charset="0"/>
                <a:ea typeface="Aptos" panose="020B0004020202020204" pitchFamily="34" charset="0"/>
              </a:rPr>
              <a:t>. [online] Available at: https://</a:t>
            </a:r>
            <a:r>
              <a:rPr lang="en-GB" sz="1900" kern="100" dirty="0" err="1">
                <a:solidFill>
                  <a:schemeClr val="tx1"/>
                </a:solidFill>
                <a:effectLst/>
                <a:latin typeface="Calibri" panose="020F0502020204030204" pitchFamily="34" charset="0"/>
                <a:ea typeface="Aptos" panose="020B0004020202020204" pitchFamily="34" charset="0"/>
              </a:rPr>
              <a:t>www.carmarthenshire.gov.wales</a:t>
            </a:r>
            <a:r>
              <a:rPr lang="en-GB" sz="1900" kern="100" dirty="0">
                <a:solidFill>
                  <a:schemeClr val="tx1"/>
                </a:solidFill>
                <a:effectLst/>
                <a:latin typeface="Calibri" panose="020F0502020204030204" pitchFamily="34" charset="0"/>
                <a:ea typeface="Aptos" panose="020B0004020202020204" pitchFamily="34" charset="0"/>
              </a:rPr>
              <a:t>/council-services/education-schools/our-behaviour-impacts-everything-and-everyone/ [Accessed 26 Oct. 2024].</a:t>
            </a:r>
          </a:p>
          <a:p>
            <a:r>
              <a:rPr lang="en-GB" sz="1900" kern="100" dirty="0">
                <a:solidFill>
                  <a:schemeClr val="tx1"/>
                </a:solidFill>
                <a:effectLst/>
                <a:latin typeface="Calibri" panose="020F0502020204030204" pitchFamily="34" charset="0"/>
                <a:ea typeface="Aptos" panose="020B0004020202020204" pitchFamily="34" charset="0"/>
              </a:rPr>
              <a:t>Kendra Cherry (2023). </a:t>
            </a:r>
            <a:r>
              <a:rPr lang="en-GB" sz="1900" i="1" kern="100" dirty="0">
                <a:solidFill>
                  <a:schemeClr val="tx1"/>
                </a:solidFill>
                <a:effectLst/>
                <a:latin typeface="Calibri" panose="020F0502020204030204" pitchFamily="34" charset="0"/>
                <a:ea typeface="Aptos" panose="020B0004020202020204" pitchFamily="34" charset="0"/>
              </a:rPr>
              <a:t>Albert Bandura’s Biography</a:t>
            </a:r>
            <a:r>
              <a:rPr lang="en-GB" sz="1900" kern="100" dirty="0">
                <a:solidFill>
                  <a:schemeClr val="tx1"/>
                </a:solidFill>
                <a:effectLst/>
                <a:latin typeface="Calibri" panose="020F0502020204030204" pitchFamily="34" charset="0"/>
                <a:ea typeface="Aptos" panose="020B0004020202020204" pitchFamily="34" charset="0"/>
              </a:rPr>
              <a:t>. Available at: https://</a:t>
            </a:r>
            <a:r>
              <a:rPr lang="en-GB" sz="1900" kern="100" dirty="0" err="1">
                <a:solidFill>
                  <a:schemeClr val="tx1"/>
                </a:solidFill>
                <a:effectLst/>
                <a:latin typeface="Calibri" panose="020F0502020204030204" pitchFamily="34" charset="0"/>
                <a:ea typeface="Aptos" panose="020B0004020202020204" pitchFamily="34" charset="0"/>
              </a:rPr>
              <a:t>www.verywellmind.com</a:t>
            </a:r>
            <a:r>
              <a:rPr lang="en-GB" sz="1900" kern="100" dirty="0">
                <a:solidFill>
                  <a:schemeClr val="tx1"/>
                </a:solidFill>
                <a:effectLst/>
                <a:latin typeface="Calibri" panose="020F0502020204030204" pitchFamily="34" charset="0"/>
                <a:ea typeface="Aptos" panose="020B0004020202020204" pitchFamily="34" charset="0"/>
              </a:rPr>
              <a:t>/albert-bandura-biography-1925-2795537 [Accessed 25 Oct. 2024].</a:t>
            </a:r>
          </a:p>
          <a:p>
            <a:r>
              <a:rPr lang="en-GB" sz="1900" kern="100" dirty="0">
                <a:solidFill>
                  <a:schemeClr val="tx1"/>
                </a:solidFill>
                <a:effectLst/>
                <a:latin typeface="Calibri" panose="020F0502020204030204" pitchFamily="34" charset="0"/>
                <a:ea typeface="Aptos" panose="020B0004020202020204" pitchFamily="34" charset="0"/>
              </a:rPr>
              <a:t>Praising Fame Awarding Punishing. (2024). </a:t>
            </a:r>
            <a:r>
              <a:rPr lang="en-GB" sz="1900" i="1" kern="100" dirty="0">
                <a:solidFill>
                  <a:schemeClr val="tx1"/>
                </a:solidFill>
                <a:effectLst/>
                <a:latin typeface="Calibri" panose="020F0502020204030204" pitchFamily="34" charset="0"/>
                <a:ea typeface="Aptos" panose="020B0004020202020204" pitchFamily="34" charset="0"/>
              </a:rPr>
              <a:t>Basicknowledge101.com</a:t>
            </a:r>
            <a:r>
              <a:rPr lang="en-GB" sz="1900" kern="100" dirty="0">
                <a:solidFill>
                  <a:schemeClr val="tx1"/>
                </a:solidFill>
                <a:effectLst/>
                <a:latin typeface="Calibri" panose="020F0502020204030204" pitchFamily="34" charset="0"/>
                <a:ea typeface="Aptos" panose="020B0004020202020204" pitchFamily="34" charset="0"/>
              </a:rPr>
              <a:t>. Available at: https://www.basicknowledge101.com/categories/</a:t>
            </a:r>
            <a:r>
              <a:rPr lang="en-GB" sz="1900" kern="100" dirty="0" err="1">
                <a:solidFill>
                  <a:schemeClr val="tx1"/>
                </a:solidFill>
                <a:effectLst/>
                <a:latin typeface="Calibri" panose="020F0502020204030204" pitchFamily="34" charset="0"/>
                <a:ea typeface="Aptos" panose="020B0004020202020204" pitchFamily="34" charset="0"/>
              </a:rPr>
              <a:t>praise.html</a:t>
            </a:r>
            <a:r>
              <a:rPr lang="en-GB" sz="1900" kern="100" dirty="0">
                <a:solidFill>
                  <a:schemeClr val="tx1"/>
                </a:solidFill>
                <a:effectLst/>
                <a:latin typeface="Calibri" panose="020F0502020204030204" pitchFamily="34" charset="0"/>
                <a:ea typeface="Aptos" panose="020B0004020202020204" pitchFamily="34" charset="0"/>
              </a:rPr>
              <a:t> [Accessed 26 Oct. 2024].</a:t>
            </a:r>
          </a:p>
          <a:p>
            <a:r>
              <a:rPr lang="en-GB" sz="1900" kern="100" dirty="0">
                <a:solidFill>
                  <a:schemeClr val="tx1"/>
                </a:solidFill>
                <a:effectLst/>
                <a:latin typeface="Calibri" panose="020F0502020204030204" pitchFamily="34" charset="0"/>
                <a:ea typeface="Aptos" panose="020B0004020202020204" pitchFamily="34" charset="0"/>
              </a:rPr>
              <a:t>Raising Children Network (2017). </a:t>
            </a:r>
            <a:r>
              <a:rPr lang="en-GB" sz="1900" i="1" kern="100" dirty="0">
                <a:solidFill>
                  <a:schemeClr val="tx1"/>
                </a:solidFill>
                <a:effectLst/>
                <a:latin typeface="Calibri" panose="020F0502020204030204" pitchFamily="34" charset="0"/>
                <a:ea typeface="Aptos" panose="020B0004020202020204" pitchFamily="34" charset="0"/>
              </a:rPr>
              <a:t>Praise, Encouragement and Rewards</a:t>
            </a:r>
            <a:r>
              <a:rPr lang="en-GB" sz="1900" kern="100" dirty="0">
                <a:solidFill>
                  <a:schemeClr val="tx1"/>
                </a:solidFill>
                <a:effectLst/>
                <a:latin typeface="Calibri" panose="020F0502020204030204" pitchFamily="34" charset="0"/>
                <a:ea typeface="Aptos" panose="020B0004020202020204" pitchFamily="34" charset="0"/>
              </a:rPr>
              <a:t>. [online] Raising Children Network. Available at: https://</a:t>
            </a:r>
            <a:r>
              <a:rPr lang="en-GB" sz="1900" kern="100" dirty="0" err="1">
                <a:solidFill>
                  <a:schemeClr val="tx1"/>
                </a:solidFill>
                <a:effectLst/>
                <a:latin typeface="Calibri" panose="020F0502020204030204" pitchFamily="34" charset="0"/>
                <a:ea typeface="Aptos" panose="020B0004020202020204" pitchFamily="34" charset="0"/>
              </a:rPr>
              <a:t>raisingchildren.net.au</a:t>
            </a:r>
            <a:r>
              <a:rPr lang="en-GB" sz="1900" kern="100" dirty="0">
                <a:solidFill>
                  <a:schemeClr val="tx1"/>
                </a:solidFill>
                <a:effectLst/>
                <a:latin typeface="Calibri" panose="020F0502020204030204" pitchFamily="34" charset="0"/>
                <a:ea typeface="Aptos" panose="020B0004020202020204" pitchFamily="34" charset="0"/>
              </a:rPr>
              <a:t>/toddlers/connecting-communicating/connecting/praise [Accessed 23 Oct. 2024].</a:t>
            </a:r>
          </a:p>
          <a:p>
            <a:r>
              <a:rPr lang="en-GB" sz="1800" kern="100" dirty="0">
                <a:solidFill>
                  <a:srgbClr val="000000"/>
                </a:solidFill>
                <a:effectLst/>
                <a:latin typeface="Calibri" panose="020F0502020204030204" pitchFamily="34" charset="0"/>
                <a:ea typeface="Aptos" panose="020B0004020202020204" pitchFamily="34" charset="0"/>
              </a:rPr>
              <a:t>Kendra Cherry (2023). </a:t>
            </a:r>
            <a:r>
              <a:rPr lang="en-GB" sz="1800" i="1" kern="100" dirty="0">
                <a:solidFill>
                  <a:srgbClr val="000000"/>
                </a:solidFill>
                <a:effectLst/>
                <a:latin typeface="Calibri" panose="020F0502020204030204" pitchFamily="34" charset="0"/>
                <a:ea typeface="Aptos" panose="020B0004020202020204" pitchFamily="34" charset="0"/>
              </a:rPr>
              <a:t>Albert Bandura’s Biography</a:t>
            </a:r>
            <a:r>
              <a:rPr lang="en-GB" sz="1800" kern="100" dirty="0">
                <a:solidFill>
                  <a:srgbClr val="000000"/>
                </a:solidFill>
                <a:effectLst/>
                <a:latin typeface="Calibri" panose="020F0502020204030204" pitchFamily="34" charset="0"/>
                <a:ea typeface="Aptos" panose="020B0004020202020204" pitchFamily="34" charset="0"/>
              </a:rPr>
              <a:t>. Available at: https://</a:t>
            </a:r>
            <a:r>
              <a:rPr lang="en-GB" sz="1800" kern="100" dirty="0" err="1">
                <a:solidFill>
                  <a:srgbClr val="000000"/>
                </a:solidFill>
                <a:effectLst/>
                <a:latin typeface="Calibri" panose="020F0502020204030204" pitchFamily="34" charset="0"/>
                <a:ea typeface="Aptos" panose="020B0004020202020204" pitchFamily="34" charset="0"/>
              </a:rPr>
              <a:t>www.verywellmind.com</a:t>
            </a:r>
            <a:r>
              <a:rPr lang="en-GB" sz="1800" kern="100" dirty="0">
                <a:solidFill>
                  <a:srgbClr val="000000"/>
                </a:solidFill>
                <a:effectLst/>
                <a:latin typeface="Calibri" panose="020F0502020204030204" pitchFamily="34" charset="0"/>
                <a:ea typeface="Aptos" panose="020B0004020202020204" pitchFamily="34" charset="0"/>
              </a:rPr>
              <a:t>/albert-bandura-biography-1925-2795537 [Accessed 25 Oct. 2024].</a:t>
            </a:r>
            <a:endParaRPr lang="en-GB" sz="1800" kern="100" dirty="0">
              <a:effectLst/>
              <a:latin typeface="Calibri" panose="020F0502020204030204" pitchFamily="34" charset="0"/>
              <a:ea typeface="Aptos" panose="020B0004020202020204" pitchFamily="34" charset="0"/>
            </a:endParaRPr>
          </a:p>
          <a:p>
            <a:endParaRPr lang="en-GB" sz="1900" kern="100" dirty="0">
              <a:solidFill>
                <a:srgbClr val="000000">
                  <a:alpha val="70000"/>
                </a:srgbClr>
              </a:solidFill>
              <a:effectLst/>
              <a:latin typeface="Calibri" panose="020F0502020204030204" pitchFamily="34" charset="0"/>
              <a:ea typeface="Aptos" panose="020B0004020202020204" pitchFamily="34" charset="0"/>
            </a:endParaRPr>
          </a:p>
          <a:p>
            <a:endParaRPr lang="en-US" dirty="0"/>
          </a:p>
        </p:txBody>
      </p:sp>
    </p:spTree>
    <p:extLst>
      <p:ext uri="{BB962C8B-B14F-4D97-AF65-F5344CB8AC3E}">
        <p14:creationId xmlns:p14="http://schemas.microsoft.com/office/powerpoint/2010/main" val="2814918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77BB7C-F8C6-7B9F-5A4A-72183F5D3006}"/>
              </a:ext>
            </a:extLst>
          </p:cNvPr>
          <p:cNvSpPr>
            <a:spLocks noGrp="1"/>
          </p:cNvSpPr>
          <p:nvPr>
            <p:ph idx="1"/>
          </p:nvPr>
        </p:nvSpPr>
        <p:spPr/>
        <p:txBody>
          <a:bodyPr>
            <a:normAutofit fontScale="85000" lnSpcReduction="20000"/>
          </a:bodyPr>
          <a:lstStyle/>
          <a:p>
            <a:r>
              <a:rPr lang="en-GB" sz="1800" kern="100" dirty="0" err="1">
                <a:solidFill>
                  <a:schemeClr val="tx1"/>
                </a:solidFill>
                <a:effectLst/>
                <a:latin typeface="Calibri" panose="020F0502020204030204" pitchFamily="34" charset="0"/>
                <a:ea typeface="Aptos" panose="020B0004020202020204" pitchFamily="34" charset="0"/>
              </a:rPr>
              <a:t>RaisingChildren.net.au</a:t>
            </a:r>
            <a:r>
              <a:rPr lang="en-GB" sz="1800" kern="100" dirty="0">
                <a:solidFill>
                  <a:schemeClr val="tx1"/>
                </a:solidFill>
                <a:effectLst/>
                <a:latin typeface="Calibri" panose="020F0502020204030204" pitchFamily="34" charset="0"/>
                <a:ea typeface="Aptos" panose="020B0004020202020204" pitchFamily="34" charset="0"/>
              </a:rPr>
              <a:t> (2022). </a:t>
            </a:r>
            <a:r>
              <a:rPr lang="en-GB" sz="1800" i="1" kern="100" dirty="0">
                <a:solidFill>
                  <a:schemeClr val="tx1"/>
                </a:solidFill>
                <a:effectLst/>
                <a:latin typeface="Calibri" panose="020F0502020204030204" pitchFamily="34" charset="0"/>
                <a:ea typeface="Aptos" panose="020B0004020202020204" pitchFamily="34" charset="0"/>
              </a:rPr>
              <a:t>Reward charts: How to Use Them to Change Child Behaviour</a:t>
            </a:r>
            <a:r>
              <a:rPr lang="en-GB" sz="1800" kern="100" dirty="0">
                <a:solidFill>
                  <a:schemeClr val="tx1"/>
                </a:solidFill>
                <a:effectLst/>
                <a:latin typeface="Calibri" panose="020F0502020204030204" pitchFamily="34" charset="0"/>
                <a:ea typeface="Aptos" panose="020B0004020202020204" pitchFamily="34" charset="0"/>
              </a:rPr>
              <a:t>. [online] Raising Children Network. Available at: https://</a:t>
            </a:r>
            <a:r>
              <a:rPr lang="en-GB" sz="1800" kern="100" dirty="0" err="1">
                <a:solidFill>
                  <a:schemeClr val="tx1"/>
                </a:solidFill>
                <a:effectLst/>
                <a:latin typeface="Calibri" panose="020F0502020204030204" pitchFamily="34" charset="0"/>
                <a:ea typeface="Aptos" panose="020B0004020202020204" pitchFamily="34" charset="0"/>
              </a:rPr>
              <a:t>raisingchildren.net.au</a:t>
            </a:r>
            <a:r>
              <a:rPr lang="en-GB" sz="1800" kern="100" dirty="0">
                <a:solidFill>
                  <a:schemeClr val="tx1"/>
                </a:solidFill>
                <a:effectLst/>
                <a:latin typeface="Calibri" panose="020F0502020204030204" pitchFamily="34" charset="0"/>
                <a:ea typeface="Aptos" panose="020B0004020202020204" pitchFamily="34" charset="0"/>
              </a:rPr>
              <a:t>/preschoolers/behaviour/encouraging-good-behaviour/reward-charts [Accessed 23 Oct. 2024].</a:t>
            </a:r>
          </a:p>
          <a:p>
            <a:r>
              <a:rPr lang="en-GB" sz="1800" kern="100" dirty="0">
                <a:solidFill>
                  <a:schemeClr val="tx1"/>
                </a:solidFill>
                <a:effectLst/>
                <a:latin typeface="Calibri" panose="020F0502020204030204" pitchFamily="34" charset="0"/>
                <a:ea typeface="Aptos" panose="020B0004020202020204" pitchFamily="34" charset="0"/>
              </a:rPr>
              <a:t>Rayner, M. (2022). </a:t>
            </a:r>
            <a:r>
              <a:rPr lang="en-GB" sz="1800" i="1" kern="100" dirty="0">
                <a:solidFill>
                  <a:schemeClr val="tx1"/>
                </a:solidFill>
                <a:effectLst/>
                <a:latin typeface="Calibri" panose="020F0502020204030204" pitchFamily="34" charset="0"/>
                <a:ea typeface="Aptos" panose="020B0004020202020204" pitchFamily="34" charset="0"/>
              </a:rPr>
              <a:t>Understanding and Managing emotions: Children and Teenagers</a:t>
            </a:r>
            <a:r>
              <a:rPr lang="en-GB" sz="1800" kern="100" dirty="0">
                <a:solidFill>
                  <a:schemeClr val="tx1"/>
                </a:solidFill>
                <a:effectLst/>
                <a:latin typeface="Calibri" panose="020F0502020204030204" pitchFamily="34" charset="0"/>
                <a:ea typeface="Aptos" panose="020B0004020202020204" pitchFamily="34" charset="0"/>
              </a:rPr>
              <a:t>. [online] Raising Children Network. Available at: https://</a:t>
            </a:r>
            <a:r>
              <a:rPr lang="en-GB" sz="1800" kern="100" dirty="0" err="1">
                <a:solidFill>
                  <a:schemeClr val="tx1"/>
                </a:solidFill>
                <a:effectLst/>
                <a:latin typeface="Calibri" panose="020F0502020204030204" pitchFamily="34" charset="0"/>
                <a:ea typeface="Aptos" panose="020B0004020202020204" pitchFamily="34" charset="0"/>
              </a:rPr>
              <a:t>raisingchildren.net.au</a:t>
            </a:r>
            <a:r>
              <a:rPr lang="en-GB" sz="1800" kern="100" dirty="0">
                <a:solidFill>
                  <a:schemeClr val="tx1"/>
                </a:solidFill>
                <a:effectLst/>
                <a:latin typeface="Calibri" panose="020F0502020204030204" pitchFamily="34" charset="0"/>
                <a:ea typeface="Aptos" panose="020B0004020202020204" pitchFamily="34" charset="0"/>
              </a:rPr>
              <a:t>/preschoolers/development/preschoolers-social-emotional-development/understanding-managing-emotions-children-teenagers [Accessed 23 Oct. 2024].</a:t>
            </a:r>
          </a:p>
          <a:p>
            <a:r>
              <a:rPr lang="en-GB" sz="1800" kern="100" dirty="0">
                <a:solidFill>
                  <a:schemeClr val="tx1"/>
                </a:solidFill>
                <a:effectLst/>
                <a:latin typeface="Calibri" panose="020F0502020204030204" pitchFamily="34" charset="0"/>
                <a:ea typeface="Aptos" panose="020B0004020202020204" pitchFamily="34" charset="0"/>
              </a:rPr>
              <a:t>Relationships and Belonging : Mentally Healthy Schools. (n.d.). </a:t>
            </a:r>
            <a:r>
              <a:rPr lang="en-GB" sz="1800" i="1" kern="100" dirty="0" err="1">
                <a:solidFill>
                  <a:schemeClr val="tx1"/>
                </a:solidFill>
                <a:effectLst/>
                <a:latin typeface="Calibri" panose="020F0502020204030204" pitchFamily="34" charset="0"/>
                <a:ea typeface="Aptos" panose="020B0004020202020204" pitchFamily="34" charset="0"/>
              </a:rPr>
              <a:t>www.mentallyhealthyschools.org.uk</a:t>
            </a:r>
            <a:r>
              <a:rPr lang="en-GB" sz="1800" kern="100" dirty="0">
                <a:solidFill>
                  <a:schemeClr val="tx1"/>
                </a:solidFill>
                <a:effectLst/>
                <a:latin typeface="Calibri" panose="020F0502020204030204" pitchFamily="34" charset="0"/>
                <a:ea typeface="Aptos" panose="020B0004020202020204" pitchFamily="34" charset="0"/>
              </a:rPr>
              <a:t>. Available at: https://</a:t>
            </a:r>
            <a:r>
              <a:rPr lang="en-GB" sz="1800" kern="100" dirty="0" err="1">
                <a:solidFill>
                  <a:schemeClr val="tx1"/>
                </a:solidFill>
                <a:effectLst/>
                <a:latin typeface="Calibri" panose="020F0502020204030204" pitchFamily="34" charset="0"/>
                <a:ea typeface="Aptos" panose="020B0004020202020204" pitchFamily="34" charset="0"/>
              </a:rPr>
              <a:t>www.mentallyhealthyschools.org.uk</a:t>
            </a:r>
            <a:r>
              <a:rPr lang="en-GB" sz="1800" kern="100" dirty="0">
                <a:solidFill>
                  <a:schemeClr val="tx1"/>
                </a:solidFill>
                <a:effectLst/>
                <a:latin typeface="Calibri" panose="020F0502020204030204" pitchFamily="34" charset="0"/>
                <a:ea typeface="Aptos" panose="020B0004020202020204" pitchFamily="34" charset="0"/>
              </a:rPr>
              <a:t>/factors-that-impact-mental-health/school-based-risk-factors/relationships-and-belonging/ [Accessed 25 Oct. 2024].</a:t>
            </a:r>
          </a:p>
          <a:p>
            <a:r>
              <a:rPr lang="en-GB" sz="1800" kern="100" dirty="0">
                <a:solidFill>
                  <a:schemeClr val="tx1"/>
                </a:solidFill>
                <a:effectLst/>
                <a:latin typeface="Calibri" panose="020F0502020204030204" pitchFamily="34" charset="0"/>
                <a:ea typeface="Aptos" panose="020B0004020202020204" pitchFamily="34" charset="0"/>
              </a:rPr>
              <a:t>Robson, L. (2024). </a:t>
            </a:r>
            <a:r>
              <a:rPr lang="en-GB" sz="1800" i="1" kern="100" dirty="0">
                <a:solidFill>
                  <a:schemeClr val="tx1"/>
                </a:solidFill>
                <a:effectLst/>
                <a:latin typeface="Calibri" panose="020F0502020204030204" pitchFamily="34" charset="0"/>
                <a:ea typeface="Aptos" panose="020B0004020202020204" pitchFamily="34" charset="0"/>
              </a:rPr>
              <a:t>Behaviour and Wellbeing Can Be Improved through Positive Relationships at School</a:t>
            </a:r>
            <a:r>
              <a:rPr lang="en-GB" sz="1800" kern="100" dirty="0">
                <a:solidFill>
                  <a:schemeClr val="tx1"/>
                </a:solidFill>
                <a:effectLst/>
                <a:latin typeface="Calibri" panose="020F0502020204030204" pitchFamily="34" charset="0"/>
                <a:ea typeface="Aptos" panose="020B0004020202020204" pitchFamily="34" charset="0"/>
              </a:rPr>
              <a:t>. [online] </a:t>
            </a:r>
            <a:r>
              <a:rPr lang="en-GB" sz="1800" kern="100" dirty="0" err="1">
                <a:solidFill>
                  <a:schemeClr val="tx1"/>
                </a:solidFill>
                <a:effectLst/>
                <a:latin typeface="Calibri" panose="020F0502020204030204" pitchFamily="34" charset="0"/>
                <a:ea typeface="Aptos" panose="020B0004020202020204" pitchFamily="34" charset="0"/>
              </a:rPr>
              <a:t>www.worthit.org.uk</a:t>
            </a:r>
            <a:r>
              <a:rPr lang="en-GB" sz="1800" kern="100" dirty="0">
                <a:solidFill>
                  <a:schemeClr val="tx1"/>
                </a:solidFill>
                <a:effectLst/>
                <a:latin typeface="Calibri" panose="020F0502020204030204" pitchFamily="34" charset="0"/>
                <a:ea typeface="Aptos" panose="020B0004020202020204" pitchFamily="34" charset="0"/>
              </a:rPr>
              <a:t>. Available at: https://</a:t>
            </a:r>
            <a:r>
              <a:rPr lang="en-GB" sz="1800" kern="100" dirty="0" err="1">
                <a:solidFill>
                  <a:schemeClr val="tx1"/>
                </a:solidFill>
                <a:effectLst/>
                <a:latin typeface="Calibri" panose="020F0502020204030204" pitchFamily="34" charset="0"/>
                <a:ea typeface="Aptos" panose="020B0004020202020204" pitchFamily="34" charset="0"/>
              </a:rPr>
              <a:t>www.worthit.org.uk</a:t>
            </a:r>
            <a:r>
              <a:rPr lang="en-GB" sz="1800" kern="100" dirty="0">
                <a:solidFill>
                  <a:schemeClr val="tx1"/>
                </a:solidFill>
                <a:effectLst/>
                <a:latin typeface="Calibri" panose="020F0502020204030204" pitchFamily="34" charset="0"/>
                <a:ea typeface="Aptos" panose="020B0004020202020204" pitchFamily="34" charset="0"/>
              </a:rPr>
              <a:t>/blog/positive-relationships-school [Accessed 25 Oct. 2024].</a:t>
            </a:r>
          </a:p>
          <a:p>
            <a:r>
              <a:rPr lang="en-GB" sz="1800" kern="100" dirty="0">
                <a:solidFill>
                  <a:schemeClr val="tx1"/>
                </a:solidFill>
                <a:effectLst/>
                <a:latin typeface="Calibri" panose="020F0502020204030204" pitchFamily="34" charset="0"/>
                <a:ea typeface="Aptos" panose="020B0004020202020204" pitchFamily="34" charset="0"/>
              </a:rPr>
              <a:t>Spencer, B. (2018). </a:t>
            </a:r>
            <a:r>
              <a:rPr lang="en-GB" sz="1800" i="1" kern="100" dirty="0">
                <a:solidFill>
                  <a:schemeClr val="tx1"/>
                </a:solidFill>
                <a:effectLst/>
                <a:latin typeface="Calibri" panose="020F0502020204030204" pitchFamily="34" charset="0"/>
                <a:ea typeface="Aptos" panose="020B0004020202020204" pitchFamily="34" charset="0"/>
              </a:rPr>
              <a:t>The Impact of Effective Classroom Management</a:t>
            </a:r>
            <a:r>
              <a:rPr lang="en-GB" sz="1800" kern="100" dirty="0">
                <a:solidFill>
                  <a:schemeClr val="tx1"/>
                </a:solidFill>
                <a:effectLst/>
                <a:latin typeface="Calibri" panose="020F0502020204030204" pitchFamily="34" charset="0"/>
                <a:ea typeface="Aptos" panose="020B0004020202020204" pitchFamily="34" charset="0"/>
              </a:rPr>
              <a:t>. [online] satchel. Available at: https://</a:t>
            </a:r>
            <a:r>
              <a:rPr lang="en-GB" sz="1800" kern="100" dirty="0" err="1">
                <a:solidFill>
                  <a:schemeClr val="tx1"/>
                </a:solidFill>
                <a:effectLst/>
                <a:latin typeface="Calibri" panose="020F0502020204030204" pitchFamily="34" charset="0"/>
                <a:ea typeface="Aptos" panose="020B0004020202020204" pitchFamily="34" charset="0"/>
              </a:rPr>
              <a:t>blog.teamsatchel.com</a:t>
            </a:r>
            <a:r>
              <a:rPr lang="en-GB" sz="1800" kern="100" dirty="0">
                <a:solidFill>
                  <a:schemeClr val="tx1"/>
                </a:solidFill>
                <a:effectLst/>
                <a:latin typeface="Calibri" panose="020F0502020204030204" pitchFamily="34" charset="0"/>
                <a:ea typeface="Aptos" panose="020B0004020202020204" pitchFamily="34" charset="0"/>
              </a:rPr>
              <a:t>/the-impact-of-effective-classroom-management [Accessed 25 Oct. 2024].</a:t>
            </a:r>
          </a:p>
          <a:p>
            <a:pPr algn="l">
              <a:lnSpc>
                <a:spcPts val="1800"/>
              </a:lnSpc>
            </a:pPr>
            <a:r>
              <a:rPr lang="en-GB" sz="1800" b="0" i="0" u="none" strike="noStrike" dirty="0">
                <a:solidFill>
                  <a:schemeClr val="tx1"/>
                </a:solidFill>
                <a:effectLst/>
                <a:latin typeface="Calibri" panose="020F0502020204030204" pitchFamily="34" charset="0"/>
                <a:cs typeface="Calibri" panose="020F0502020204030204" pitchFamily="34" charset="0"/>
              </a:rPr>
              <a:t>McLeod, S. (2024). </a:t>
            </a:r>
            <a:r>
              <a:rPr lang="en-GB" sz="1800" b="0" i="1" u="none" strike="noStrike" dirty="0">
                <a:solidFill>
                  <a:schemeClr val="tx1"/>
                </a:solidFill>
                <a:effectLst/>
                <a:latin typeface="Calibri" panose="020F0502020204030204" pitchFamily="34" charset="0"/>
                <a:cs typeface="Calibri" panose="020F0502020204030204" pitchFamily="34" charset="0"/>
              </a:rPr>
              <a:t>Operant conditioning: What It is, How It works, and Examples</a:t>
            </a:r>
            <a:r>
              <a:rPr lang="en-GB" sz="1800" b="0" i="0" u="none" strike="noStrike" dirty="0">
                <a:solidFill>
                  <a:schemeClr val="tx1"/>
                </a:solidFill>
                <a:effectLst/>
                <a:latin typeface="Calibri" panose="020F0502020204030204" pitchFamily="34" charset="0"/>
                <a:cs typeface="Calibri" panose="020F0502020204030204" pitchFamily="34" charset="0"/>
              </a:rPr>
              <a:t>. [online] Simply Psychology. Available at: https://</a:t>
            </a:r>
            <a:r>
              <a:rPr lang="en-GB" sz="1800" b="0" i="0" u="none" strike="noStrike" dirty="0" err="1">
                <a:solidFill>
                  <a:schemeClr val="tx1"/>
                </a:solidFill>
                <a:effectLst/>
                <a:latin typeface="Calibri" panose="020F0502020204030204" pitchFamily="34" charset="0"/>
                <a:cs typeface="Calibri" panose="020F0502020204030204" pitchFamily="34" charset="0"/>
              </a:rPr>
              <a:t>www.simplypsychology.org</a:t>
            </a:r>
            <a:r>
              <a:rPr lang="en-GB" sz="1800" b="0" i="0" u="none" strike="noStrike" dirty="0">
                <a:solidFill>
                  <a:schemeClr val="tx1"/>
                </a:solidFill>
                <a:effectLst/>
                <a:latin typeface="Calibri" panose="020F0502020204030204" pitchFamily="34" charset="0"/>
                <a:cs typeface="Calibri" panose="020F0502020204030204" pitchFamily="34" charset="0"/>
              </a:rPr>
              <a:t>/operant-</a:t>
            </a:r>
            <a:r>
              <a:rPr lang="en-GB" sz="1800" b="0" i="0" u="none" strike="noStrike" dirty="0" err="1">
                <a:solidFill>
                  <a:schemeClr val="tx1"/>
                </a:solidFill>
                <a:effectLst/>
                <a:latin typeface="Calibri" panose="020F0502020204030204" pitchFamily="34" charset="0"/>
                <a:cs typeface="Calibri" panose="020F0502020204030204" pitchFamily="34" charset="0"/>
              </a:rPr>
              <a:t>conditioning.html</a:t>
            </a:r>
            <a:r>
              <a:rPr lang="en-GB" sz="1800" b="0" i="0" u="none" strike="noStrike" dirty="0">
                <a:solidFill>
                  <a:schemeClr val="tx1"/>
                </a:solidFill>
                <a:effectLst/>
                <a:latin typeface="Calibri" panose="020F0502020204030204" pitchFamily="34" charset="0"/>
                <a:cs typeface="Calibri" panose="020F0502020204030204" pitchFamily="34" charset="0"/>
              </a:rPr>
              <a:t> [Accessed 25 Oct. 2024].</a:t>
            </a:r>
          </a:p>
          <a:p>
            <a:endParaRPr lang="en-GB" sz="1800" kern="100" dirty="0">
              <a:solidFill>
                <a:schemeClr val="tx1">
                  <a:alpha val="70000"/>
                </a:schemeClr>
              </a:solidFill>
              <a:effectLst/>
              <a:latin typeface="Calibri" panose="020F0502020204030204" pitchFamily="34" charset="0"/>
              <a:ea typeface="Aptos" panose="020B0004020202020204" pitchFamily="34" charset="0"/>
            </a:endParaRPr>
          </a:p>
          <a:p>
            <a:endParaRPr lang="en-US" dirty="0"/>
          </a:p>
        </p:txBody>
      </p:sp>
    </p:spTree>
    <p:extLst>
      <p:ext uri="{BB962C8B-B14F-4D97-AF65-F5344CB8AC3E}">
        <p14:creationId xmlns:p14="http://schemas.microsoft.com/office/powerpoint/2010/main" val="3285733739"/>
      </p:ext>
    </p:extLst>
  </p:cSld>
  <p:clrMapOvr>
    <a:masterClrMapping/>
  </p:clrMapOvr>
</p:sld>
</file>

<file path=ppt/theme/theme1.xml><?xml version="1.0" encoding="utf-8"?>
<a:theme xmlns:a="http://schemas.openxmlformats.org/drawingml/2006/main" name="LuminousVTI">
  <a:themeElements>
    <a:clrScheme name="AnalogousFromRegularSeedLeftStep">
      <a:dk1>
        <a:srgbClr val="000000"/>
      </a:dk1>
      <a:lt1>
        <a:srgbClr val="FFFFFF"/>
      </a:lt1>
      <a:dk2>
        <a:srgbClr val="2E1B30"/>
      </a:dk2>
      <a:lt2>
        <a:srgbClr val="F0F3F2"/>
      </a:lt2>
      <a:accent1>
        <a:srgbClr val="E7295E"/>
      </a:accent1>
      <a:accent2>
        <a:srgbClr val="D5179B"/>
      </a:accent2>
      <a:accent3>
        <a:srgbClr val="D129E7"/>
      </a:accent3>
      <a:accent4>
        <a:srgbClr val="7117D5"/>
      </a:accent4>
      <a:accent5>
        <a:srgbClr val="372DE7"/>
      </a:accent5>
      <a:accent6>
        <a:srgbClr val="175CD5"/>
      </a:accent6>
      <a:hlink>
        <a:srgbClr val="349C7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2102</TotalTime>
  <Words>933</Words>
  <Application>Microsoft Macintosh PowerPoint</Application>
  <PresentationFormat>Widescreen</PresentationFormat>
  <Paragraphs>42</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Avenir Next LT Pro</vt:lpstr>
      <vt:lpstr>Calibri</vt:lpstr>
      <vt:lpstr>Sabon Next LT</vt:lpstr>
      <vt:lpstr>Times New Roman</vt:lpstr>
      <vt:lpstr>Wingdings</vt:lpstr>
      <vt:lpstr>LuminousVTI</vt:lpstr>
      <vt:lpstr>Behaviour and Learning: Approaches to Classroom Management </vt:lpstr>
      <vt:lpstr>PowerPoint Presentation</vt:lpstr>
      <vt:lpstr>PowerPoint Presentation</vt:lpstr>
      <vt:lpstr>PowerPoint Presentation</vt:lpstr>
      <vt:lpstr>PowerPoint Presentation</vt:lpstr>
      <vt:lpstr>positive reinforcement</vt:lpstr>
      <vt:lpstr>Expectations </vt:lpstr>
      <vt:lpstr>Positive relationships</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Charley Stephens (2306714)</dc:creator>
  <cp:lastModifiedBy>Charley Stephens (2306714)</cp:lastModifiedBy>
  <cp:revision>1</cp:revision>
  <dcterms:created xsi:type="dcterms:W3CDTF">2024-10-23T21:32:09Z</dcterms:created>
  <dcterms:modified xsi:type="dcterms:W3CDTF">2024-10-27T22:58:34Z</dcterms:modified>
</cp:coreProperties>
</file>