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85" r:id="rId2"/>
    <p:sldId id="270" r:id="rId3"/>
    <p:sldId id="271" r:id="rId4"/>
    <p:sldId id="272" r:id="rId5"/>
    <p:sldId id="273" r:id="rId6"/>
    <p:sldId id="297" r:id="rId7"/>
    <p:sldId id="287" r:id="rId8"/>
    <p:sldId id="276" r:id="rId9"/>
    <p:sldId id="278" r:id="rId10"/>
    <p:sldId id="295" r:id="rId11"/>
    <p:sldId id="29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F9554B-7111-9164-CEA7-CA070C0E3406}" v="16" dt="2026-02-06T11:32:48.026"/>
    <p1510:client id="{AA887A2E-8D85-96E9-F12D-432AD9367798}" v="14" dt="2026-02-05T14:06:32.1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5848" autoAdjust="0"/>
  </p:normalViewPr>
  <p:slideViewPr>
    <p:cSldViewPr snapToGrid="0">
      <p:cViewPr varScale="1">
        <p:scale>
          <a:sx n="58" d="100"/>
          <a:sy n="58" d="100"/>
        </p:scale>
        <p:origin x="1185" y="27"/>
      </p:cViewPr>
      <p:guideLst/>
    </p:cSldViewPr>
  </p:slideViewPr>
  <p:notesTextViewPr>
    <p:cViewPr>
      <p:scale>
        <a:sx n="1" d="1"/>
        <a:sy n="1" d="1"/>
      </p:scale>
      <p:origin x="0" y="-1632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9538ED7A-87D7-2066-B5D8-2B4A817D6570}"/>
    <pc:docChg chg="addSld delSld modSld sldOrd">
      <pc:chgData name="Justin Evans" userId="S::j.d.evans@uwtsd.ac.uk::2ee3c1af-825e-450d-8b1e-d59252291e99" providerId="AD" clId="Web-{9538ED7A-87D7-2066-B5D8-2B4A817D6570}" dt="2026-01-19T14:41:58.967" v="216"/>
      <pc:docMkLst>
        <pc:docMk/>
      </pc:docMkLst>
      <pc:sldChg chg="addSp delSp modSp">
        <pc:chgData name="Justin Evans" userId="S::j.d.evans@uwtsd.ac.uk::2ee3c1af-825e-450d-8b1e-d59252291e99" providerId="AD" clId="Web-{9538ED7A-87D7-2066-B5D8-2B4A817D6570}" dt="2026-01-19T13:51:03.629" v="6"/>
        <pc:sldMkLst>
          <pc:docMk/>
          <pc:sldMk cId="509869131" sldId="270"/>
        </pc:sldMkLst>
      </pc:sldChg>
      <pc:sldChg chg="modNotes">
        <pc:chgData name="Justin Evans" userId="S::j.d.evans@uwtsd.ac.uk::2ee3c1af-825e-450d-8b1e-d59252291e99" providerId="AD" clId="Web-{9538ED7A-87D7-2066-B5D8-2B4A817D6570}" dt="2026-01-19T14:14:45.154" v="100"/>
        <pc:sldMkLst>
          <pc:docMk/>
          <pc:sldMk cId="3939037875" sldId="272"/>
        </pc:sldMkLst>
      </pc:sldChg>
      <pc:sldChg chg="ord">
        <pc:chgData name="Justin Evans" userId="S::j.d.evans@uwtsd.ac.uk::2ee3c1af-825e-450d-8b1e-d59252291e99" providerId="AD" clId="Web-{9538ED7A-87D7-2066-B5D8-2B4A817D6570}" dt="2026-01-19T13:54:30.789" v="20"/>
        <pc:sldMkLst>
          <pc:docMk/>
          <pc:sldMk cId="1378641605" sldId="273"/>
        </pc:sldMkLst>
      </pc:sldChg>
      <pc:sldChg chg="ord">
        <pc:chgData name="Justin Evans" userId="S::j.d.evans@uwtsd.ac.uk::2ee3c1af-825e-450d-8b1e-d59252291e99" providerId="AD" clId="Web-{9538ED7A-87D7-2066-B5D8-2B4A817D6570}" dt="2026-01-19T14:02:22.027" v="48"/>
        <pc:sldMkLst>
          <pc:docMk/>
          <pc:sldMk cId="552394856" sldId="275"/>
        </pc:sldMkLst>
      </pc:sldChg>
      <pc:sldChg chg="addSp delSp modSp">
        <pc:chgData name="Justin Evans" userId="S::j.d.evans@uwtsd.ac.uk::2ee3c1af-825e-450d-8b1e-d59252291e99" providerId="AD" clId="Web-{9538ED7A-87D7-2066-B5D8-2B4A817D6570}" dt="2026-01-19T13:58:15.151" v="30"/>
        <pc:sldMkLst>
          <pc:docMk/>
          <pc:sldMk cId="1791472715" sldId="276"/>
        </pc:sldMkLst>
        <pc:spChg chg="add">
          <ac:chgData name="Justin Evans" userId="S::j.d.evans@uwtsd.ac.uk::2ee3c1af-825e-450d-8b1e-d59252291e99" providerId="AD" clId="Web-{9538ED7A-87D7-2066-B5D8-2B4A817D6570}" dt="2026-01-19T13:58:00.635" v="29"/>
          <ac:spMkLst>
            <pc:docMk/>
            <pc:sldMk cId="1791472715" sldId="276"/>
            <ac:spMk id="17" creationId="{AB8C311F-7253-4AED-9701-7FC0708C41C7}"/>
          </ac:spMkLst>
        </pc:spChg>
        <pc:spChg chg="add">
          <ac:chgData name="Justin Evans" userId="S::j.d.evans@uwtsd.ac.uk::2ee3c1af-825e-450d-8b1e-d59252291e99" providerId="AD" clId="Web-{9538ED7A-87D7-2066-B5D8-2B4A817D6570}" dt="2026-01-19T13:58:00.635" v="29"/>
          <ac:spMkLst>
            <pc:docMk/>
            <pc:sldMk cId="1791472715" sldId="276"/>
            <ac:spMk id="19" creationId="{E2384209-CB15-4CDF-9D31-C44FD9A3F20D}"/>
          </ac:spMkLst>
        </pc:spChg>
        <pc:spChg chg="add">
          <ac:chgData name="Justin Evans" userId="S::j.d.evans@uwtsd.ac.uk::2ee3c1af-825e-450d-8b1e-d59252291e99" providerId="AD" clId="Web-{9538ED7A-87D7-2066-B5D8-2B4A817D6570}" dt="2026-01-19T13:58:00.635" v="29"/>
          <ac:spMkLst>
            <pc:docMk/>
            <pc:sldMk cId="1791472715" sldId="276"/>
            <ac:spMk id="21" creationId="{2633B3B5-CC90-43F0-8714-D31D1F3F0209}"/>
          </ac:spMkLst>
        </pc:spChg>
        <pc:spChg chg="add">
          <ac:chgData name="Justin Evans" userId="S::j.d.evans@uwtsd.ac.uk::2ee3c1af-825e-450d-8b1e-d59252291e99" providerId="AD" clId="Web-{9538ED7A-87D7-2066-B5D8-2B4A817D6570}" dt="2026-01-19T13:58:00.635" v="29"/>
          <ac:spMkLst>
            <pc:docMk/>
            <pc:sldMk cId="1791472715" sldId="276"/>
            <ac:spMk id="23" creationId="{A8D57A06-A426-446D-B02C-A2DC6B62E45E}"/>
          </ac:spMkLst>
        </pc:spChg>
        <pc:picChg chg="add mod">
          <ac:chgData name="Justin Evans" userId="S::j.d.evans@uwtsd.ac.uk::2ee3c1af-825e-450d-8b1e-d59252291e99" providerId="AD" clId="Web-{9538ED7A-87D7-2066-B5D8-2B4A817D6570}" dt="2026-01-19T13:58:00.635" v="29"/>
          <ac:picMkLst>
            <pc:docMk/>
            <pc:sldMk cId="1791472715" sldId="276"/>
            <ac:picMk id="2" creationId="{9AE52F3E-8AE4-9899-81FB-308127A327C3}"/>
          </ac:picMkLst>
        </pc:picChg>
        <pc:picChg chg="add">
          <ac:chgData name="Justin Evans" userId="S::j.d.evans@uwtsd.ac.uk::2ee3c1af-825e-450d-8b1e-d59252291e99" providerId="AD" clId="Web-{9538ED7A-87D7-2066-B5D8-2B4A817D6570}" dt="2026-01-19T13:58:15.151" v="30"/>
          <ac:picMkLst>
            <pc:docMk/>
            <pc:sldMk cId="1791472715" sldId="276"/>
            <ac:picMk id="5" creationId="{E89D19A4-6B4E-6E9E-FB8F-D6BA5DFD1569}"/>
          </ac:picMkLst>
        </pc:picChg>
      </pc:sldChg>
      <pc:sldChg chg="ord">
        <pc:chgData name="Justin Evans" userId="S::j.d.evans@uwtsd.ac.uk::2ee3c1af-825e-450d-8b1e-d59252291e99" providerId="AD" clId="Web-{9538ED7A-87D7-2066-B5D8-2B4A817D6570}" dt="2026-01-19T14:02:22.027" v="46"/>
        <pc:sldMkLst>
          <pc:docMk/>
          <pc:sldMk cId="164029643" sldId="277"/>
        </pc:sldMkLst>
      </pc:sldChg>
      <pc:sldChg chg="addSp delSp modSp">
        <pc:chgData name="Justin Evans" userId="S::j.d.evans@uwtsd.ac.uk::2ee3c1af-825e-450d-8b1e-d59252291e99" providerId="AD" clId="Web-{9538ED7A-87D7-2066-B5D8-2B4A817D6570}" dt="2026-01-19T13:59:34.329" v="35" actId="14100"/>
        <pc:sldMkLst>
          <pc:docMk/>
          <pc:sldMk cId="1845391322" sldId="278"/>
        </pc:sldMkLst>
        <pc:spChg chg="add">
          <ac:chgData name="Justin Evans" userId="S::j.d.evans@uwtsd.ac.uk::2ee3c1af-825e-450d-8b1e-d59252291e99" providerId="AD" clId="Web-{9538ED7A-87D7-2066-B5D8-2B4A817D6570}" dt="2026-01-19T13:59:14.093" v="33"/>
          <ac:spMkLst>
            <pc:docMk/>
            <pc:sldMk cId="1845391322" sldId="278"/>
            <ac:spMk id="13" creationId="{AB8C311F-7253-4AED-9701-7FC0708C41C7}"/>
          </ac:spMkLst>
        </pc:spChg>
        <pc:spChg chg="add">
          <ac:chgData name="Justin Evans" userId="S::j.d.evans@uwtsd.ac.uk::2ee3c1af-825e-450d-8b1e-d59252291e99" providerId="AD" clId="Web-{9538ED7A-87D7-2066-B5D8-2B4A817D6570}" dt="2026-01-19T13:59:14.093" v="33"/>
          <ac:spMkLst>
            <pc:docMk/>
            <pc:sldMk cId="1845391322" sldId="278"/>
            <ac:spMk id="15" creationId="{E2384209-CB15-4CDF-9D31-C44FD9A3F20D}"/>
          </ac:spMkLst>
        </pc:spChg>
        <pc:spChg chg="add">
          <ac:chgData name="Justin Evans" userId="S::j.d.evans@uwtsd.ac.uk::2ee3c1af-825e-450d-8b1e-d59252291e99" providerId="AD" clId="Web-{9538ED7A-87D7-2066-B5D8-2B4A817D6570}" dt="2026-01-19T13:59:14.093" v="33"/>
          <ac:spMkLst>
            <pc:docMk/>
            <pc:sldMk cId="1845391322" sldId="278"/>
            <ac:spMk id="17" creationId="{2633B3B5-CC90-43F0-8714-D31D1F3F0209}"/>
          </ac:spMkLst>
        </pc:spChg>
        <pc:spChg chg="add">
          <ac:chgData name="Justin Evans" userId="S::j.d.evans@uwtsd.ac.uk::2ee3c1af-825e-450d-8b1e-d59252291e99" providerId="AD" clId="Web-{9538ED7A-87D7-2066-B5D8-2B4A817D6570}" dt="2026-01-19T13:59:14.093" v="33"/>
          <ac:spMkLst>
            <pc:docMk/>
            <pc:sldMk cId="1845391322" sldId="278"/>
            <ac:spMk id="19" creationId="{A8D57A06-A426-446D-B02C-A2DC6B62E45E}"/>
          </ac:spMkLst>
        </pc:spChg>
        <pc:picChg chg="add mod">
          <ac:chgData name="Justin Evans" userId="S::j.d.evans@uwtsd.ac.uk::2ee3c1af-825e-450d-8b1e-d59252291e99" providerId="AD" clId="Web-{9538ED7A-87D7-2066-B5D8-2B4A817D6570}" dt="2026-01-19T13:59:14.093" v="33"/>
          <ac:picMkLst>
            <pc:docMk/>
            <pc:sldMk cId="1845391322" sldId="278"/>
            <ac:picMk id="2" creationId="{A54E81D0-A7A2-B2A6-26A7-57029E023E84}"/>
          </ac:picMkLst>
        </pc:picChg>
        <pc:picChg chg="add mod">
          <ac:chgData name="Justin Evans" userId="S::j.d.evans@uwtsd.ac.uk::2ee3c1af-825e-450d-8b1e-d59252291e99" providerId="AD" clId="Web-{9538ED7A-87D7-2066-B5D8-2B4A817D6570}" dt="2026-01-19T13:59:34.329" v="35" actId="14100"/>
          <ac:picMkLst>
            <pc:docMk/>
            <pc:sldMk cId="1845391322" sldId="278"/>
            <ac:picMk id="5" creationId="{3B788BF5-DDC6-E531-3436-08BE2669F0C2}"/>
          </ac:picMkLst>
        </pc:picChg>
      </pc:sldChg>
      <pc:sldChg chg="addSp modSp ord">
        <pc:chgData name="Justin Evans" userId="S::j.d.evans@uwtsd.ac.uk::2ee3c1af-825e-450d-8b1e-d59252291e99" providerId="AD" clId="Web-{9538ED7A-87D7-2066-B5D8-2B4A817D6570}" dt="2026-01-19T14:28:50.061" v="205" actId="14100"/>
        <pc:sldMkLst>
          <pc:docMk/>
          <pc:sldMk cId="1493480785" sldId="281"/>
        </pc:sldMkLst>
        <pc:picChg chg="add mod">
          <ac:chgData name="Justin Evans" userId="S::j.d.evans@uwtsd.ac.uk::2ee3c1af-825e-450d-8b1e-d59252291e99" providerId="AD" clId="Web-{9538ED7A-87D7-2066-B5D8-2B4A817D6570}" dt="2026-01-19T14:28:50.061" v="205" actId="14100"/>
          <ac:picMkLst>
            <pc:docMk/>
            <pc:sldMk cId="1493480785" sldId="281"/>
            <ac:picMk id="4" creationId="{D2715631-AAAA-16D7-5CB7-1DBE8C510D11}"/>
          </ac:picMkLst>
        </pc:picChg>
      </pc:sldChg>
      <pc:sldChg chg="ord">
        <pc:chgData name="Justin Evans" userId="S::j.d.evans@uwtsd.ac.uk::2ee3c1af-825e-450d-8b1e-d59252291e99" providerId="AD" clId="Web-{9538ED7A-87D7-2066-B5D8-2B4A817D6570}" dt="2026-01-19T14:04:13.516" v="55"/>
        <pc:sldMkLst>
          <pc:docMk/>
          <pc:sldMk cId="2995576713" sldId="282"/>
        </pc:sldMkLst>
      </pc:sldChg>
      <pc:sldChg chg="addSp modSp">
        <pc:chgData name="Justin Evans" userId="S::j.d.evans@uwtsd.ac.uk::2ee3c1af-825e-450d-8b1e-d59252291e99" providerId="AD" clId="Web-{9538ED7A-87D7-2066-B5D8-2B4A817D6570}" dt="2026-01-19T14:08:57.680" v="76" actId="14100"/>
        <pc:sldMkLst>
          <pc:docMk/>
          <pc:sldMk cId="1486543488" sldId="283"/>
        </pc:sldMkLst>
        <pc:picChg chg="add mod">
          <ac:chgData name="Justin Evans" userId="S::j.d.evans@uwtsd.ac.uk::2ee3c1af-825e-450d-8b1e-d59252291e99" providerId="AD" clId="Web-{9538ED7A-87D7-2066-B5D8-2B4A817D6570}" dt="2026-01-19T14:08:57.680" v="76" actId="14100"/>
          <ac:picMkLst>
            <pc:docMk/>
            <pc:sldMk cId="1486543488" sldId="283"/>
            <ac:picMk id="4" creationId="{63B262BC-C4A7-4476-5F67-011FAD31AC1F}"/>
          </ac:picMkLst>
        </pc:picChg>
      </pc:sldChg>
      <pc:sldChg chg="addSp delSp modSp">
        <pc:chgData name="Justin Evans" userId="S::j.d.evans@uwtsd.ac.uk::2ee3c1af-825e-450d-8b1e-d59252291e99" providerId="AD" clId="Web-{9538ED7A-87D7-2066-B5D8-2B4A817D6570}" dt="2026-01-19T13:52:10.036" v="14" actId="1076"/>
        <pc:sldMkLst>
          <pc:docMk/>
          <pc:sldMk cId="1982044693" sldId="284"/>
        </pc:sldMkLst>
        <pc:spChg chg="add">
          <ac:chgData name="Justin Evans" userId="S::j.d.evans@uwtsd.ac.uk::2ee3c1af-825e-450d-8b1e-d59252291e99" providerId="AD" clId="Web-{9538ED7A-87D7-2066-B5D8-2B4A817D6570}" dt="2026-01-19T13:51:34.676" v="11"/>
          <ac:spMkLst>
            <pc:docMk/>
            <pc:sldMk cId="1982044693" sldId="284"/>
            <ac:spMk id="13" creationId="{42A4FC2C-047E-45A5-965D-8E1E3BF09BC6}"/>
          </ac:spMkLst>
        </pc:spChg>
        <pc:picChg chg="add mod">
          <ac:chgData name="Justin Evans" userId="S::j.d.evans@uwtsd.ac.uk::2ee3c1af-825e-450d-8b1e-d59252291e99" providerId="AD" clId="Web-{9538ED7A-87D7-2066-B5D8-2B4A817D6570}" dt="2026-01-19T13:51:34.676" v="11"/>
          <ac:picMkLst>
            <pc:docMk/>
            <pc:sldMk cId="1982044693" sldId="284"/>
            <ac:picMk id="4" creationId="{17C0E1F7-7DD0-3F45-21E5-EF4765C2CFA8}"/>
          </ac:picMkLst>
        </pc:picChg>
        <pc:picChg chg="add mod">
          <ac:chgData name="Justin Evans" userId="S::j.d.evans@uwtsd.ac.uk::2ee3c1af-825e-450d-8b1e-d59252291e99" providerId="AD" clId="Web-{9538ED7A-87D7-2066-B5D8-2B4A817D6570}" dt="2026-01-19T13:52:10.036" v="14" actId="1076"/>
          <ac:picMkLst>
            <pc:docMk/>
            <pc:sldMk cId="1982044693" sldId="284"/>
            <ac:picMk id="6" creationId="{B34A5045-C131-7FFF-7855-6E48F1E94A7D}"/>
          </ac:picMkLst>
        </pc:picChg>
      </pc:sldChg>
      <pc:sldChg chg="addSp modSp new mod setBg modNotes">
        <pc:chgData name="Justin Evans" userId="S::j.d.evans@uwtsd.ac.uk::2ee3c1af-825e-450d-8b1e-d59252291e99" providerId="AD" clId="Web-{9538ED7A-87D7-2066-B5D8-2B4A817D6570}" dt="2026-01-19T14:12:38.871" v="98"/>
        <pc:sldMkLst>
          <pc:docMk/>
          <pc:sldMk cId="4166339533" sldId="285"/>
        </pc:sldMkLst>
        <pc:spChg chg="add">
          <ac:chgData name="Justin Evans" userId="S::j.d.evans@uwtsd.ac.uk::2ee3c1af-825e-450d-8b1e-d59252291e99" providerId="AD" clId="Web-{9538ED7A-87D7-2066-B5D8-2B4A817D6570}" dt="2026-01-19T13:53:07.537" v="17"/>
          <ac:spMkLst>
            <pc:docMk/>
            <pc:sldMk cId="4166339533" sldId="285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9538ED7A-87D7-2066-B5D8-2B4A817D6570}" dt="2026-01-19T13:53:07.537" v="17"/>
          <ac:spMkLst>
            <pc:docMk/>
            <pc:sldMk cId="4166339533" sldId="285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9538ED7A-87D7-2066-B5D8-2B4A817D6570}" dt="2026-01-19T13:53:07.537" v="17"/>
          <ac:spMkLst>
            <pc:docMk/>
            <pc:sldMk cId="4166339533" sldId="285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9538ED7A-87D7-2066-B5D8-2B4A817D6570}" dt="2026-01-19T13:53:07.537" v="17"/>
          <ac:spMkLst>
            <pc:docMk/>
            <pc:sldMk cId="4166339533" sldId="285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9538ED7A-87D7-2066-B5D8-2B4A817D6570}" dt="2026-01-19T13:53:07.537" v="17"/>
          <ac:picMkLst>
            <pc:docMk/>
            <pc:sldMk cId="4166339533" sldId="285"/>
            <ac:picMk id="2" creationId="{F44B0729-6DAE-B2BF-8EE0-2BA96CA33BA8}"/>
          </ac:picMkLst>
        </pc:picChg>
        <pc:picChg chg="add mod">
          <ac:chgData name="Justin Evans" userId="S::j.d.evans@uwtsd.ac.uk::2ee3c1af-825e-450d-8b1e-d59252291e99" providerId="AD" clId="Web-{9538ED7A-87D7-2066-B5D8-2B4A817D6570}" dt="2026-01-19T13:53:20.209" v="19" actId="1076"/>
          <ac:picMkLst>
            <pc:docMk/>
            <pc:sldMk cId="4166339533" sldId="285"/>
            <ac:picMk id="4" creationId="{49B52920-4FEE-A990-3DA4-DEE55241438D}"/>
          </ac:picMkLst>
        </pc:picChg>
      </pc:sldChg>
      <pc:sldChg chg="addSp modSp new mod setBg modNotes">
        <pc:chgData name="Justin Evans" userId="S::j.d.evans@uwtsd.ac.uk::2ee3c1af-825e-450d-8b1e-d59252291e99" providerId="AD" clId="Web-{9538ED7A-87D7-2066-B5D8-2B4A817D6570}" dt="2026-01-19T14:21:47.786" v="117"/>
        <pc:sldMkLst>
          <pc:docMk/>
          <pc:sldMk cId="4108241271" sldId="286"/>
        </pc:sldMkLst>
        <pc:spChg chg="add">
          <ac:chgData name="Justin Evans" userId="S::j.d.evans@uwtsd.ac.uk::2ee3c1af-825e-450d-8b1e-d59252291e99" providerId="AD" clId="Web-{9538ED7A-87D7-2066-B5D8-2B4A817D6570}" dt="2026-01-19T13:55:30.758" v="23"/>
          <ac:spMkLst>
            <pc:docMk/>
            <pc:sldMk cId="4108241271" sldId="286"/>
            <ac:spMk id="7" creationId="{42A4FC2C-047E-45A5-965D-8E1E3BF09BC6}"/>
          </ac:spMkLst>
        </pc:spChg>
        <pc:picChg chg="add mod">
          <ac:chgData name="Justin Evans" userId="S::j.d.evans@uwtsd.ac.uk::2ee3c1af-825e-450d-8b1e-d59252291e99" providerId="AD" clId="Web-{9538ED7A-87D7-2066-B5D8-2B4A817D6570}" dt="2026-01-19T13:55:30.758" v="23"/>
          <ac:picMkLst>
            <pc:docMk/>
            <pc:sldMk cId="4108241271" sldId="286"/>
            <ac:picMk id="2" creationId="{35DC91B6-DEE1-F705-7688-F3399C90E356}"/>
          </ac:picMkLst>
        </pc:picChg>
      </pc:sldChg>
      <pc:sldChg chg="addSp modSp new mod setBg modNotes">
        <pc:chgData name="Justin Evans" userId="S::j.d.evans@uwtsd.ac.uk::2ee3c1af-825e-450d-8b1e-d59252291e99" providerId="AD" clId="Web-{9538ED7A-87D7-2066-B5D8-2B4A817D6570}" dt="2026-01-19T14:22:17.928" v="119"/>
        <pc:sldMkLst>
          <pc:docMk/>
          <pc:sldMk cId="3411711779" sldId="287"/>
        </pc:sldMkLst>
        <pc:spChg chg="add">
          <ac:chgData name="Justin Evans" userId="S::j.d.evans@uwtsd.ac.uk::2ee3c1af-825e-450d-8b1e-d59252291e99" providerId="AD" clId="Web-{9538ED7A-87D7-2066-B5D8-2B4A817D6570}" dt="2026-01-19T13:57:14.244" v="26"/>
          <ac:spMkLst>
            <pc:docMk/>
            <pc:sldMk cId="3411711779" sldId="287"/>
            <ac:spMk id="7" creationId="{42A4FC2C-047E-45A5-965D-8E1E3BF09BC6}"/>
          </ac:spMkLst>
        </pc:spChg>
        <pc:picChg chg="add mod">
          <ac:chgData name="Justin Evans" userId="S::j.d.evans@uwtsd.ac.uk::2ee3c1af-825e-450d-8b1e-d59252291e99" providerId="AD" clId="Web-{9538ED7A-87D7-2066-B5D8-2B4A817D6570}" dt="2026-01-19T13:57:14.244" v="26"/>
          <ac:picMkLst>
            <pc:docMk/>
            <pc:sldMk cId="3411711779" sldId="287"/>
            <ac:picMk id="2" creationId="{15EC634A-90C0-43C5-3295-8B1851F17D8C}"/>
          </ac:picMkLst>
        </pc:picChg>
      </pc:sldChg>
      <pc:sldChg chg="addSp modSp new mod setBg modNotes">
        <pc:chgData name="Justin Evans" userId="S::j.d.evans@uwtsd.ac.uk::2ee3c1af-825e-450d-8b1e-d59252291e99" providerId="AD" clId="Web-{9538ED7A-87D7-2066-B5D8-2B4A817D6570}" dt="2026-01-19T14:41:58.967" v="216"/>
        <pc:sldMkLst>
          <pc:docMk/>
          <pc:sldMk cId="308164411" sldId="288"/>
        </pc:sldMkLst>
        <pc:spChg chg="add">
          <ac:chgData name="Justin Evans" userId="S::j.d.evans@uwtsd.ac.uk::2ee3c1af-825e-450d-8b1e-d59252291e99" providerId="AD" clId="Web-{9538ED7A-87D7-2066-B5D8-2B4A817D6570}" dt="2026-01-19T14:00:12.316" v="38"/>
          <ac:spMkLst>
            <pc:docMk/>
            <pc:sldMk cId="308164411" sldId="288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9538ED7A-87D7-2066-B5D8-2B4A817D6570}" dt="2026-01-19T14:00:12.316" v="38"/>
          <ac:spMkLst>
            <pc:docMk/>
            <pc:sldMk cId="308164411" sldId="288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9538ED7A-87D7-2066-B5D8-2B4A817D6570}" dt="2026-01-19T14:00:12.316" v="38"/>
          <ac:spMkLst>
            <pc:docMk/>
            <pc:sldMk cId="308164411" sldId="288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9538ED7A-87D7-2066-B5D8-2B4A817D6570}" dt="2026-01-19T14:00:12.316" v="38"/>
          <ac:spMkLst>
            <pc:docMk/>
            <pc:sldMk cId="308164411" sldId="288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9538ED7A-87D7-2066-B5D8-2B4A817D6570}" dt="2026-01-19T14:00:12.316" v="38"/>
          <ac:picMkLst>
            <pc:docMk/>
            <pc:sldMk cId="308164411" sldId="288"/>
            <ac:picMk id="2" creationId="{68C1158E-7DEC-745A-6D94-3F1D7CAC5314}"/>
          </ac:picMkLst>
        </pc:picChg>
        <pc:picChg chg="add">
          <ac:chgData name="Justin Evans" userId="S::j.d.evans@uwtsd.ac.uk::2ee3c1af-825e-450d-8b1e-d59252291e99" providerId="AD" clId="Web-{9538ED7A-87D7-2066-B5D8-2B4A817D6570}" dt="2026-01-19T14:00:24.192" v="39"/>
          <ac:picMkLst>
            <pc:docMk/>
            <pc:sldMk cId="308164411" sldId="288"/>
            <ac:picMk id="4" creationId="{9328D6E4-7660-066F-9D4C-745095C1D10F}"/>
          </ac:picMkLst>
        </pc:picChg>
      </pc:sldChg>
      <pc:sldChg chg="addSp modSp new mod setBg modNotes">
        <pc:chgData name="Justin Evans" userId="S::j.d.evans@uwtsd.ac.uk::2ee3c1af-825e-450d-8b1e-d59252291e99" providerId="AD" clId="Web-{9538ED7A-87D7-2066-B5D8-2B4A817D6570}" dt="2026-01-19T14:39:50.104" v="215"/>
        <pc:sldMkLst>
          <pc:docMk/>
          <pc:sldMk cId="2901886192" sldId="289"/>
        </pc:sldMkLst>
        <pc:spChg chg="add">
          <ac:chgData name="Justin Evans" userId="S::j.d.evans@uwtsd.ac.uk::2ee3c1af-825e-450d-8b1e-d59252291e99" providerId="AD" clId="Web-{9538ED7A-87D7-2066-B5D8-2B4A817D6570}" dt="2026-01-19T14:01:11.945" v="42"/>
          <ac:spMkLst>
            <pc:docMk/>
            <pc:sldMk cId="2901886192" sldId="289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9538ED7A-87D7-2066-B5D8-2B4A817D6570}" dt="2026-01-19T14:01:11.945" v="42"/>
          <ac:spMkLst>
            <pc:docMk/>
            <pc:sldMk cId="2901886192" sldId="289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9538ED7A-87D7-2066-B5D8-2B4A817D6570}" dt="2026-01-19T14:01:11.945" v="42"/>
          <ac:spMkLst>
            <pc:docMk/>
            <pc:sldMk cId="2901886192" sldId="289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9538ED7A-87D7-2066-B5D8-2B4A817D6570}" dt="2026-01-19T14:01:11.945" v="42"/>
          <ac:spMkLst>
            <pc:docMk/>
            <pc:sldMk cId="2901886192" sldId="289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9538ED7A-87D7-2066-B5D8-2B4A817D6570}" dt="2026-01-19T14:01:11.945" v="42"/>
          <ac:picMkLst>
            <pc:docMk/>
            <pc:sldMk cId="2901886192" sldId="289"/>
            <ac:picMk id="2" creationId="{04B3479D-0327-3340-37A6-87E4CBA0BC78}"/>
          </ac:picMkLst>
        </pc:picChg>
        <pc:picChg chg="add mod">
          <ac:chgData name="Justin Evans" userId="S::j.d.evans@uwtsd.ac.uk::2ee3c1af-825e-450d-8b1e-d59252291e99" providerId="AD" clId="Web-{9538ED7A-87D7-2066-B5D8-2B4A817D6570}" dt="2026-01-19T14:01:31.040" v="45" actId="14100"/>
          <ac:picMkLst>
            <pc:docMk/>
            <pc:sldMk cId="2901886192" sldId="289"/>
            <ac:picMk id="4" creationId="{4A1AE8BC-706B-66A7-24E0-D36F46B83F47}"/>
          </ac:picMkLst>
        </pc:picChg>
      </pc:sldChg>
      <pc:sldChg chg="addSp modSp new mod setBg modNotes">
        <pc:chgData name="Justin Evans" userId="S::j.d.evans@uwtsd.ac.uk::2ee3c1af-825e-450d-8b1e-d59252291e99" providerId="AD" clId="Web-{9538ED7A-87D7-2066-B5D8-2B4A817D6570}" dt="2026-01-19T14:35:46" v="213"/>
        <pc:sldMkLst>
          <pc:docMk/>
          <pc:sldMk cId="515915652" sldId="290"/>
        </pc:sldMkLst>
        <pc:spChg chg="add">
          <ac:chgData name="Justin Evans" userId="S::j.d.evans@uwtsd.ac.uk::2ee3c1af-825e-450d-8b1e-d59252291e99" providerId="AD" clId="Web-{9538ED7A-87D7-2066-B5D8-2B4A817D6570}" dt="2026-01-19T14:03:29.327" v="52"/>
          <ac:spMkLst>
            <pc:docMk/>
            <pc:sldMk cId="515915652" sldId="290"/>
            <ac:spMk id="7" creationId="{42A4FC2C-047E-45A5-965D-8E1E3BF09BC6}"/>
          </ac:spMkLst>
        </pc:spChg>
        <pc:picChg chg="add mod">
          <ac:chgData name="Justin Evans" userId="S::j.d.evans@uwtsd.ac.uk::2ee3c1af-825e-450d-8b1e-d59252291e99" providerId="AD" clId="Web-{9538ED7A-87D7-2066-B5D8-2B4A817D6570}" dt="2026-01-19T14:03:29.327" v="52"/>
          <ac:picMkLst>
            <pc:docMk/>
            <pc:sldMk cId="515915652" sldId="290"/>
            <ac:picMk id="2" creationId="{1717B5F5-BE34-93C5-2B82-596713A22251}"/>
          </ac:picMkLst>
        </pc:picChg>
        <pc:picChg chg="add mod">
          <ac:chgData name="Justin Evans" userId="S::j.d.evans@uwtsd.ac.uk::2ee3c1af-825e-450d-8b1e-d59252291e99" providerId="AD" clId="Web-{9538ED7A-87D7-2066-B5D8-2B4A817D6570}" dt="2026-01-19T14:03:46.718" v="54" actId="1076"/>
          <ac:picMkLst>
            <pc:docMk/>
            <pc:sldMk cId="515915652" sldId="290"/>
            <ac:picMk id="4" creationId="{4C67478A-9F29-3FE4-6A2E-8EEAF59C6C65}"/>
          </ac:picMkLst>
        </pc:picChg>
      </pc:sldChg>
      <pc:sldChg chg="addSp delSp modSp new mod setBg modNotes">
        <pc:chgData name="Justin Evans" userId="S::j.d.evans@uwtsd.ac.uk::2ee3c1af-825e-450d-8b1e-d59252291e99" providerId="AD" clId="Web-{9538ED7A-87D7-2066-B5D8-2B4A817D6570}" dt="2026-01-19T14:32:56.925" v="211"/>
        <pc:sldMkLst>
          <pc:docMk/>
          <pc:sldMk cId="1039888960" sldId="291"/>
        </pc:sldMkLst>
        <pc:spChg chg="add">
          <ac:chgData name="Justin Evans" userId="S::j.d.evans@uwtsd.ac.uk::2ee3c1af-825e-450d-8b1e-d59252291e99" providerId="AD" clId="Web-{9538ED7A-87D7-2066-B5D8-2B4A817D6570}" dt="2026-01-19T14:04:42.127" v="60"/>
          <ac:spMkLst>
            <pc:docMk/>
            <pc:sldMk cId="1039888960" sldId="291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9538ED7A-87D7-2066-B5D8-2B4A817D6570}" dt="2026-01-19T14:04:42.127" v="60"/>
          <ac:spMkLst>
            <pc:docMk/>
            <pc:sldMk cId="1039888960" sldId="291"/>
            <ac:spMk id="10" creationId="{AB8C311F-7253-4AED-9701-7FC0708C41C7}"/>
          </ac:spMkLst>
        </pc:spChg>
        <pc:spChg chg="add">
          <ac:chgData name="Justin Evans" userId="S::j.d.evans@uwtsd.ac.uk::2ee3c1af-825e-450d-8b1e-d59252291e99" providerId="AD" clId="Web-{9538ED7A-87D7-2066-B5D8-2B4A817D6570}" dt="2026-01-19T14:04:42.127" v="60"/>
          <ac:spMkLst>
            <pc:docMk/>
            <pc:sldMk cId="1039888960" sldId="291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9538ED7A-87D7-2066-B5D8-2B4A817D6570}" dt="2026-01-19T14:04:42.127" v="60"/>
          <ac:spMkLst>
            <pc:docMk/>
            <pc:sldMk cId="1039888960" sldId="291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9538ED7A-87D7-2066-B5D8-2B4A817D6570}" dt="2026-01-19T14:04:42.127" v="60"/>
          <ac:picMkLst>
            <pc:docMk/>
            <pc:sldMk cId="1039888960" sldId="291"/>
            <ac:picMk id="2" creationId="{3D868FB8-220B-32E5-E085-E631BAFF69AC}"/>
          </ac:picMkLst>
        </pc:picChg>
        <pc:picChg chg="add mod">
          <ac:chgData name="Justin Evans" userId="S::j.d.evans@uwtsd.ac.uk::2ee3c1af-825e-450d-8b1e-d59252291e99" providerId="AD" clId="Web-{9538ED7A-87D7-2066-B5D8-2B4A817D6570}" dt="2026-01-19T14:05:11.862" v="63" actId="14100"/>
          <ac:picMkLst>
            <pc:docMk/>
            <pc:sldMk cId="1039888960" sldId="291"/>
            <ac:picMk id="4" creationId="{59E445D1-E9AD-5E5E-9240-AE75658D382B}"/>
          </ac:picMkLst>
        </pc:picChg>
      </pc:sldChg>
      <pc:sldChg chg="addSp modSp new mod setBg modNotes">
        <pc:chgData name="Justin Evans" userId="S::j.d.evans@uwtsd.ac.uk::2ee3c1af-825e-450d-8b1e-d59252291e99" providerId="AD" clId="Web-{9538ED7A-87D7-2066-B5D8-2B4A817D6570}" dt="2026-01-19T14:31:40.641" v="209"/>
        <pc:sldMkLst>
          <pc:docMk/>
          <pc:sldMk cId="4188787884" sldId="292"/>
        </pc:sldMkLst>
        <pc:spChg chg="add">
          <ac:chgData name="Justin Evans" userId="S::j.d.evans@uwtsd.ac.uk::2ee3c1af-825e-450d-8b1e-d59252291e99" providerId="AD" clId="Web-{9538ED7A-87D7-2066-B5D8-2B4A817D6570}" dt="2026-01-19T14:06:13.692" v="66"/>
          <ac:spMkLst>
            <pc:docMk/>
            <pc:sldMk cId="4188787884" sldId="292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9538ED7A-87D7-2066-B5D8-2B4A817D6570}" dt="2026-01-19T14:06:13.692" v="66"/>
          <ac:spMkLst>
            <pc:docMk/>
            <pc:sldMk cId="4188787884" sldId="292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9538ED7A-87D7-2066-B5D8-2B4A817D6570}" dt="2026-01-19T14:06:13.692" v="66"/>
          <ac:spMkLst>
            <pc:docMk/>
            <pc:sldMk cId="4188787884" sldId="292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9538ED7A-87D7-2066-B5D8-2B4A817D6570}" dt="2026-01-19T14:06:13.692" v="66"/>
          <ac:spMkLst>
            <pc:docMk/>
            <pc:sldMk cId="4188787884" sldId="292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9538ED7A-87D7-2066-B5D8-2B4A817D6570}" dt="2026-01-19T14:06:13.692" v="66"/>
          <ac:picMkLst>
            <pc:docMk/>
            <pc:sldMk cId="4188787884" sldId="292"/>
            <ac:picMk id="2" creationId="{8F503CF5-67D6-A285-CEDD-9A3990133F33}"/>
          </ac:picMkLst>
        </pc:picChg>
        <pc:picChg chg="add mod">
          <ac:chgData name="Justin Evans" userId="S::j.d.evans@uwtsd.ac.uk::2ee3c1af-825e-450d-8b1e-d59252291e99" providerId="AD" clId="Web-{9538ED7A-87D7-2066-B5D8-2B4A817D6570}" dt="2026-01-19T14:06:30.849" v="68" actId="1076"/>
          <ac:picMkLst>
            <pc:docMk/>
            <pc:sldMk cId="4188787884" sldId="292"/>
            <ac:picMk id="4" creationId="{DB8AE5B1-D585-5180-3962-551C68FDA456}"/>
          </ac:picMkLst>
        </pc:picChg>
      </pc:sldChg>
      <pc:sldChg chg="addSp modSp new mod setBg modNotes">
        <pc:chgData name="Justin Evans" userId="S::j.d.evans@uwtsd.ac.uk::2ee3c1af-825e-450d-8b1e-d59252291e99" providerId="AD" clId="Web-{9538ED7A-87D7-2066-B5D8-2B4A817D6570}" dt="2026-01-19T14:29:51.203" v="207"/>
        <pc:sldMkLst>
          <pc:docMk/>
          <pc:sldMk cId="534053922" sldId="293"/>
        </pc:sldMkLst>
        <pc:spChg chg="add">
          <ac:chgData name="Justin Evans" userId="S::j.d.evans@uwtsd.ac.uk::2ee3c1af-825e-450d-8b1e-d59252291e99" providerId="AD" clId="Web-{9538ED7A-87D7-2066-B5D8-2B4A817D6570}" dt="2026-01-19T14:08:05.726" v="71"/>
          <ac:spMkLst>
            <pc:docMk/>
            <pc:sldMk cId="534053922" sldId="293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9538ED7A-87D7-2066-B5D8-2B4A817D6570}" dt="2026-01-19T14:08:05.726" v="71"/>
          <ac:spMkLst>
            <pc:docMk/>
            <pc:sldMk cId="534053922" sldId="293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9538ED7A-87D7-2066-B5D8-2B4A817D6570}" dt="2026-01-19T14:08:05.726" v="71"/>
          <ac:spMkLst>
            <pc:docMk/>
            <pc:sldMk cId="534053922" sldId="293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9538ED7A-87D7-2066-B5D8-2B4A817D6570}" dt="2026-01-19T14:08:05.726" v="71"/>
          <ac:spMkLst>
            <pc:docMk/>
            <pc:sldMk cId="534053922" sldId="293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9538ED7A-87D7-2066-B5D8-2B4A817D6570}" dt="2026-01-19T14:08:05.726" v="71"/>
          <ac:picMkLst>
            <pc:docMk/>
            <pc:sldMk cId="534053922" sldId="293"/>
            <ac:picMk id="2" creationId="{888FE7FA-4D76-9B0E-81B1-BBAE30D23178}"/>
          </ac:picMkLst>
        </pc:picChg>
        <pc:picChg chg="add mod">
          <ac:chgData name="Justin Evans" userId="S::j.d.evans@uwtsd.ac.uk::2ee3c1af-825e-450d-8b1e-d59252291e99" providerId="AD" clId="Web-{9538ED7A-87D7-2066-B5D8-2B4A817D6570}" dt="2026-01-19T14:08:25.179" v="73" actId="1076"/>
          <ac:picMkLst>
            <pc:docMk/>
            <pc:sldMk cId="534053922" sldId="293"/>
            <ac:picMk id="4" creationId="{50A5301E-5220-BA3F-D8ED-56CABFA3FA4D}"/>
          </ac:picMkLst>
        </pc:picChg>
      </pc:sldChg>
      <pc:sldChg chg="addSp delSp modSp add mod replId modClrScheme delDesignElem chgLayout modNotes">
        <pc:chgData name="Justin Evans" userId="S::j.d.evans@uwtsd.ac.uk::2ee3c1af-825e-450d-8b1e-d59252291e99" providerId="AD" clId="Web-{9538ED7A-87D7-2066-B5D8-2B4A817D6570}" dt="2026-01-19T14:27:18.888" v="202" actId="1076"/>
        <pc:sldMkLst>
          <pc:docMk/>
          <pc:sldMk cId="3814907041" sldId="295"/>
        </pc:sldMkLst>
        <pc:spChg chg="add mod ord">
          <ac:chgData name="Justin Evans" userId="S::j.d.evans@uwtsd.ac.uk::2ee3c1af-825e-450d-8b1e-d59252291e99" providerId="AD" clId="Web-{9538ED7A-87D7-2066-B5D8-2B4A817D6570}" dt="2026-01-19T14:27:18.888" v="202" actId="1076"/>
          <ac:spMkLst>
            <pc:docMk/>
            <pc:sldMk cId="3814907041" sldId="295"/>
            <ac:spMk id="2" creationId="{7DB464E1-4CD7-81AC-9E4B-56ACAB8F1D7E}"/>
          </ac:spMkLst>
        </pc:spChg>
        <pc:spChg chg="add">
          <ac:chgData name="Justin Evans" userId="S::j.d.evans@uwtsd.ac.uk::2ee3c1af-825e-450d-8b1e-d59252291e99" providerId="AD" clId="Web-{9538ED7A-87D7-2066-B5D8-2B4A817D6570}" dt="2026-01-19T14:09:57.634" v="87"/>
          <ac:spMkLst>
            <pc:docMk/>
            <pc:sldMk cId="3814907041" sldId="295"/>
            <ac:spMk id="10" creationId="{89F9D4E8-0639-444B-949B-9518585061AF}"/>
          </ac:spMkLst>
        </pc:spChg>
        <pc:spChg chg="add">
          <ac:chgData name="Justin Evans" userId="S::j.d.evans@uwtsd.ac.uk::2ee3c1af-825e-450d-8b1e-d59252291e99" providerId="AD" clId="Web-{9538ED7A-87D7-2066-B5D8-2B4A817D6570}" dt="2026-01-19T14:09:57.634" v="87"/>
          <ac:spMkLst>
            <pc:docMk/>
            <pc:sldMk cId="3814907041" sldId="295"/>
            <ac:spMk id="13" creationId="{8555C5B3-193A-4749-9AFD-682E53CDDE8F}"/>
          </ac:spMkLst>
        </pc:spChg>
        <pc:spChg chg="add">
          <ac:chgData name="Justin Evans" userId="S::j.d.evans@uwtsd.ac.uk::2ee3c1af-825e-450d-8b1e-d59252291e99" providerId="AD" clId="Web-{9538ED7A-87D7-2066-B5D8-2B4A817D6570}" dt="2026-01-19T14:09:57.634" v="87"/>
          <ac:spMkLst>
            <pc:docMk/>
            <pc:sldMk cId="3814907041" sldId="295"/>
            <ac:spMk id="15" creationId="{2EAE06A6-F76A-41C9-827A-C561B004485C}"/>
          </ac:spMkLst>
        </pc:spChg>
        <pc:spChg chg="add">
          <ac:chgData name="Justin Evans" userId="S::j.d.evans@uwtsd.ac.uk::2ee3c1af-825e-450d-8b1e-d59252291e99" providerId="AD" clId="Web-{9538ED7A-87D7-2066-B5D8-2B4A817D6570}" dt="2026-01-19T14:09:57.634" v="87"/>
          <ac:spMkLst>
            <pc:docMk/>
            <pc:sldMk cId="3814907041" sldId="295"/>
            <ac:spMk id="19" creationId="{7E3DA7A2-ED70-4BBA-AB72-00AD461FA405}"/>
          </ac:spMkLst>
        </pc:spChg>
        <pc:spChg chg="add">
          <ac:chgData name="Justin Evans" userId="S::j.d.evans@uwtsd.ac.uk::2ee3c1af-825e-450d-8b1e-d59252291e99" providerId="AD" clId="Web-{9538ED7A-87D7-2066-B5D8-2B4A817D6570}" dt="2026-01-19T14:09:57.634" v="87"/>
          <ac:spMkLst>
            <pc:docMk/>
            <pc:sldMk cId="3814907041" sldId="295"/>
            <ac:spMk id="21" creationId="{FC485432-3647-4218-B5D3-15D3FA222B13}"/>
          </ac:spMkLst>
        </pc:spChg>
        <pc:spChg chg="add mod">
          <ac:chgData name="Justin Evans" userId="S::j.d.evans@uwtsd.ac.uk::2ee3c1af-825e-450d-8b1e-d59252291e99" providerId="AD" clId="Web-{9538ED7A-87D7-2066-B5D8-2B4A817D6570}" dt="2026-01-19T14:10:35.901" v="95"/>
          <ac:spMkLst>
            <pc:docMk/>
            <pc:sldMk cId="3814907041" sldId="295"/>
            <ac:spMk id="23" creationId="{F4AFDDCA-6ABA-4D23-8A5C-1BF0F4308148}"/>
          </ac:spMkLst>
        </pc:spChg>
        <pc:picChg chg="mod ord">
          <ac:chgData name="Justin Evans" userId="S::j.d.evans@uwtsd.ac.uk::2ee3c1af-825e-450d-8b1e-d59252291e99" providerId="AD" clId="Web-{9538ED7A-87D7-2066-B5D8-2B4A817D6570}" dt="2026-01-19T14:09:57.634" v="87"/>
          <ac:picMkLst>
            <pc:docMk/>
            <pc:sldMk cId="3814907041" sldId="295"/>
            <ac:picMk id="8" creationId="{BE706CCA-9EEF-8881-CF78-158723082C07}"/>
          </ac:picMkLst>
        </pc:picChg>
      </pc:sldChg>
      <pc:sldChg chg="add replId">
        <pc:chgData name="Justin Evans" userId="S::j.d.evans@uwtsd.ac.uk::2ee3c1af-825e-450d-8b1e-d59252291e99" providerId="AD" clId="Web-{9538ED7A-87D7-2066-B5D8-2B4A817D6570}" dt="2026-01-19T14:23:48.993" v="120"/>
        <pc:sldMkLst>
          <pc:docMk/>
          <pc:sldMk cId="2819156014" sldId="296"/>
        </pc:sldMkLst>
      </pc:sldChg>
    </pc:docChg>
  </pc:docChgLst>
  <pc:docChgLst>
    <pc:chgData name="Justin Evans" userId="S::j.d.evans@uwtsd.ac.uk::2ee3c1af-825e-450d-8b1e-d59252291e99" providerId="AD" clId="Web-{8CA4D31F-3E0C-ED9A-C355-107EC1CE9BE2}"/>
    <pc:docChg chg="modSld sldOrd">
      <pc:chgData name="Justin Evans" userId="S::j.d.evans@uwtsd.ac.uk::2ee3c1af-825e-450d-8b1e-d59252291e99" providerId="AD" clId="Web-{8CA4D31F-3E0C-ED9A-C355-107EC1CE9BE2}" dt="2026-01-31T12:58:58.760" v="950" actId="1076"/>
      <pc:docMkLst>
        <pc:docMk/>
      </pc:docMkLst>
      <pc:sldChg chg="modNotes">
        <pc:chgData name="Justin Evans" userId="S::j.d.evans@uwtsd.ac.uk::2ee3c1af-825e-450d-8b1e-d59252291e99" providerId="AD" clId="Web-{8CA4D31F-3E0C-ED9A-C355-107EC1CE9BE2}" dt="2026-01-31T11:55:58.964" v="149"/>
        <pc:sldMkLst>
          <pc:docMk/>
          <pc:sldMk cId="4158716947" sldId="271"/>
        </pc:sldMkLst>
      </pc:sldChg>
      <pc:sldChg chg="ord modNotes">
        <pc:chgData name="Justin Evans" userId="S::j.d.evans@uwtsd.ac.uk::2ee3c1af-825e-450d-8b1e-d59252291e99" providerId="AD" clId="Web-{8CA4D31F-3E0C-ED9A-C355-107EC1CE9BE2}" dt="2026-01-31T12:03:00.534" v="273"/>
        <pc:sldMkLst>
          <pc:docMk/>
          <pc:sldMk cId="3939037875" sldId="272"/>
        </pc:sldMkLst>
      </pc:sldChg>
      <pc:sldChg chg="modNotes">
        <pc:chgData name="Justin Evans" userId="S::j.d.evans@uwtsd.ac.uk::2ee3c1af-825e-450d-8b1e-d59252291e99" providerId="AD" clId="Web-{8CA4D31F-3E0C-ED9A-C355-107EC1CE9BE2}" dt="2026-01-31T12:11:02.739" v="324"/>
        <pc:sldMkLst>
          <pc:docMk/>
          <pc:sldMk cId="1378641605" sldId="273"/>
        </pc:sldMkLst>
      </pc:sldChg>
      <pc:sldChg chg="modNotes">
        <pc:chgData name="Justin Evans" userId="S::j.d.evans@uwtsd.ac.uk::2ee3c1af-825e-450d-8b1e-d59252291e99" providerId="AD" clId="Web-{8CA4D31F-3E0C-ED9A-C355-107EC1CE9BE2}" dt="2026-01-31T12:27:28.280" v="521"/>
        <pc:sldMkLst>
          <pc:docMk/>
          <pc:sldMk cId="1791472715" sldId="276"/>
        </pc:sldMkLst>
      </pc:sldChg>
      <pc:sldChg chg="modNotes">
        <pc:chgData name="Justin Evans" userId="S::j.d.evans@uwtsd.ac.uk::2ee3c1af-825e-450d-8b1e-d59252291e99" providerId="AD" clId="Web-{8CA4D31F-3E0C-ED9A-C355-107EC1CE9BE2}" dt="2026-01-31T12:39:25.362" v="778"/>
        <pc:sldMkLst>
          <pc:docMk/>
          <pc:sldMk cId="1845391322" sldId="278"/>
        </pc:sldMkLst>
      </pc:sldChg>
      <pc:sldChg chg="modNotes">
        <pc:chgData name="Justin Evans" userId="S::j.d.evans@uwtsd.ac.uk::2ee3c1af-825e-450d-8b1e-d59252291e99" providerId="AD" clId="Web-{8CA4D31F-3E0C-ED9A-C355-107EC1CE9BE2}" dt="2026-01-31T11:51:51.599" v="29"/>
        <pc:sldMkLst>
          <pc:docMk/>
          <pc:sldMk cId="4166339533" sldId="285"/>
        </pc:sldMkLst>
      </pc:sldChg>
      <pc:sldChg chg="modNotes">
        <pc:chgData name="Justin Evans" userId="S::j.d.evans@uwtsd.ac.uk::2ee3c1af-825e-450d-8b1e-d59252291e99" providerId="AD" clId="Web-{8CA4D31F-3E0C-ED9A-C355-107EC1CE9BE2}" dt="2026-01-31T12:17:28.179" v="403"/>
        <pc:sldMkLst>
          <pc:docMk/>
          <pc:sldMk cId="4108241271" sldId="286"/>
        </pc:sldMkLst>
      </pc:sldChg>
      <pc:sldChg chg="ord modNotes">
        <pc:chgData name="Justin Evans" userId="S::j.d.evans@uwtsd.ac.uk::2ee3c1af-825e-450d-8b1e-d59252291e99" providerId="AD" clId="Web-{8CA4D31F-3E0C-ED9A-C355-107EC1CE9BE2}" dt="2026-01-31T12:16:10.208" v="400"/>
        <pc:sldMkLst>
          <pc:docMk/>
          <pc:sldMk cId="3411711779" sldId="287"/>
        </pc:sldMkLst>
      </pc:sldChg>
      <pc:sldChg chg="ord modNotes">
        <pc:chgData name="Justin Evans" userId="S::j.d.evans@uwtsd.ac.uk::2ee3c1af-825e-450d-8b1e-d59252291e99" providerId="AD" clId="Web-{8CA4D31F-3E0C-ED9A-C355-107EC1CE9BE2}" dt="2026-01-31T12:36:48.391" v="767"/>
        <pc:sldMkLst>
          <pc:docMk/>
          <pc:sldMk cId="308164411" sldId="288"/>
        </pc:sldMkLst>
      </pc:sldChg>
      <pc:sldChg chg="modNotes">
        <pc:chgData name="Justin Evans" userId="S::j.d.evans@uwtsd.ac.uk::2ee3c1af-825e-450d-8b1e-d59252291e99" providerId="AD" clId="Web-{8CA4D31F-3E0C-ED9A-C355-107EC1CE9BE2}" dt="2026-01-31T12:44:57.614" v="917"/>
        <pc:sldMkLst>
          <pc:docMk/>
          <pc:sldMk cId="2901886192" sldId="289"/>
        </pc:sldMkLst>
      </pc:sldChg>
      <pc:sldChg chg="ord">
        <pc:chgData name="Justin Evans" userId="S::j.d.evans@uwtsd.ac.uk::2ee3c1af-825e-450d-8b1e-d59252291e99" providerId="AD" clId="Web-{8CA4D31F-3E0C-ED9A-C355-107EC1CE9BE2}" dt="2026-01-31T12:49:09.625" v="918"/>
        <pc:sldMkLst>
          <pc:docMk/>
          <pc:sldMk cId="4188787884" sldId="292"/>
        </pc:sldMkLst>
      </pc:sldChg>
      <pc:sldChg chg="modSp">
        <pc:chgData name="Justin Evans" userId="S::j.d.evans@uwtsd.ac.uk::2ee3c1af-825e-450d-8b1e-d59252291e99" providerId="AD" clId="Web-{8CA4D31F-3E0C-ED9A-C355-107EC1CE9BE2}" dt="2026-01-31T12:58:58.760" v="950" actId="1076"/>
        <pc:sldMkLst>
          <pc:docMk/>
          <pc:sldMk cId="2819156014" sldId="296"/>
        </pc:sldMkLst>
        <pc:spChg chg="mod">
          <ac:chgData name="Justin Evans" userId="S::j.d.evans@uwtsd.ac.uk::2ee3c1af-825e-450d-8b1e-d59252291e99" providerId="AD" clId="Web-{8CA4D31F-3E0C-ED9A-C355-107EC1CE9BE2}" dt="2026-01-31T12:58:58.760" v="950" actId="1076"/>
          <ac:spMkLst>
            <pc:docMk/>
            <pc:sldMk cId="2819156014" sldId="296"/>
            <ac:spMk id="2" creationId="{EBB4C6E3-A9D0-BC48-AAF0-B4523324D294}"/>
          </ac:spMkLst>
        </pc:spChg>
      </pc:sldChg>
    </pc:docChg>
  </pc:docChgLst>
  <pc:docChgLst>
    <pc:chgData name="Justin Evans" userId="S::j.d.evans@uwtsd.ac.uk::2ee3c1af-825e-450d-8b1e-d59252291e99" providerId="AD" clId="Web-{04B06132-D9CB-C94A-0938-D2BA5F9BE3AB}"/>
    <pc:docChg chg="addSld modSld sldOrd">
      <pc:chgData name="Justin Evans" userId="S::j.d.evans@uwtsd.ac.uk::2ee3c1af-825e-450d-8b1e-d59252291e99" providerId="AD" clId="Web-{04B06132-D9CB-C94A-0938-D2BA5F9BE3AB}" dt="2026-02-03T14:13:41.047" v="187"/>
      <pc:docMkLst>
        <pc:docMk/>
      </pc:docMkLst>
      <pc:sldChg chg="modNotes">
        <pc:chgData name="Justin Evans" userId="S::j.d.evans@uwtsd.ac.uk::2ee3c1af-825e-450d-8b1e-d59252291e99" providerId="AD" clId="Web-{04B06132-D9CB-C94A-0938-D2BA5F9BE3AB}" dt="2026-02-03T14:00:40.322" v="9"/>
        <pc:sldMkLst>
          <pc:docMk/>
          <pc:sldMk cId="4158716947" sldId="271"/>
        </pc:sldMkLst>
      </pc:sldChg>
      <pc:sldChg chg="modNotes">
        <pc:chgData name="Justin Evans" userId="S::j.d.evans@uwtsd.ac.uk::2ee3c1af-825e-450d-8b1e-d59252291e99" providerId="AD" clId="Web-{04B06132-D9CB-C94A-0938-D2BA5F9BE3AB}" dt="2026-02-03T14:01:16.202" v="10"/>
        <pc:sldMkLst>
          <pc:docMk/>
          <pc:sldMk cId="3939037875" sldId="272"/>
        </pc:sldMkLst>
      </pc:sldChg>
      <pc:sldChg chg="mod ord modShow">
        <pc:chgData name="Justin Evans" userId="S::j.d.evans@uwtsd.ac.uk::2ee3c1af-825e-450d-8b1e-d59252291e99" providerId="AD" clId="Web-{04B06132-D9CB-C94A-0938-D2BA5F9BE3AB}" dt="2026-02-03T14:13:40.860" v="185"/>
        <pc:sldMkLst>
          <pc:docMk/>
          <pc:sldMk cId="2423427556" sldId="274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0.079" v="177"/>
        <pc:sldMkLst>
          <pc:docMk/>
          <pc:sldMk cId="552394856" sldId="275"/>
        </pc:sldMkLst>
      </pc:sldChg>
      <pc:sldChg chg="ord">
        <pc:chgData name="Justin Evans" userId="S::j.d.evans@uwtsd.ac.uk::2ee3c1af-825e-450d-8b1e-d59252291e99" providerId="AD" clId="Web-{04B06132-D9CB-C94A-0938-D2BA5F9BE3AB}" dt="2026-02-03T14:08:41.600" v="79"/>
        <pc:sldMkLst>
          <pc:docMk/>
          <pc:sldMk cId="1791472715" sldId="276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0.172" v="178"/>
        <pc:sldMkLst>
          <pc:docMk/>
          <pc:sldMk cId="164029643" sldId="277"/>
        </pc:sldMkLst>
      </pc:sldChg>
      <pc:sldChg chg="ord">
        <pc:chgData name="Justin Evans" userId="S::j.d.evans@uwtsd.ac.uk::2ee3c1af-825e-450d-8b1e-d59252291e99" providerId="AD" clId="Web-{04B06132-D9CB-C94A-0938-D2BA5F9BE3AB}" dt="2026-02-03T14:09:52.118" v="82"/>
        <pc:sldMkLst>
          <pc:docMk/>
          <pc:sldMk cId="1845391322" sldId="278"/>
        </pc:sldMkLst>
      </pc:sldChg>
      <pc:sldChg chg="ord">
        <pc:chgData name="Justin Evans" userId="S::j.d.evans@uwtsd.ac.uk::2ee3c1af-825e-450d-8b1e-d59252291e99" providerId="AD" clId="Web-{04B06132-D9CB-C94A-0938-D2BA5F9BE3AB}" dt="2026-02-03T14:10:37.229" v="84"/>
        <pc:sldMkLst>
          <pc:docMk/>
          <pc:sldMk cId="1147776344" sldId="280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0.610" v="182"/>
        <pc:sldMkLst>
          <pc:docMk/>
          <pc:sldMk cId="1493480785" sldId="281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0.266" v="179"/>
        <pc:sldMkLst>
          <pc:docMk/>
          <pc:sldMk cId="2995576713" sldId="282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1.047" v="187"/>
        <pc:sldMkLst>
          <pc:docMk/>
          <pc:sldMk cId="1486543488" sldId="283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0.797" v="184"/>
        <pc:sldMkLst>
          <pc:docMk/>
          <pc:sldMk cId="1982044693" sldId="284"/>
        </pc:sldMkLst>
      </pc:sldChg>
      <pc:sldChg chg="mod modShow modNotes">
        <pc:chgData name="Justin Evans" userId="S::j.d.evans@uwtsd.ac.uk::2ee3c1af-825e-450d-8b1e-d59252291e99" providerId="AD" clId="Web-{04B06132-D9CB-C94A-0938-D2BA5F9BE3AB}" dt="2026-02-03T14:13:40.969" v="186"/>
        <pc:sldMkLst>
          <pc:docMk/>
          <pc:sldMk cId="4108241271" sldId="286"/>
        </pc:sldMkLst>
      </pc:sldChg>
      <pc:sldChg chg="modNotes">
        <pc:chgData name="Justin Evans" userId="S::j.d.evans@uwtsd.ac.uk::2ee3c1af-825e-450d-8b1e-d59252291e99" providerId="AD" clId="Web-{04B06132-D9CB-C94A-0938-D2BA5F9BE3AB}" dt="2026-02-03T14:07:47.472" v="77"/>
        <pc:sldMkLst>
          <pc:docMk/>
          <pc:sldMk cId="3411711779" sldId="287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39.829" v="174"/>
        <pc:sldMkLst>
          <pc:docMk/>
          <pc:sldMk cId="308164411" sldId="288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0.001" v="176"/>
        <pc:sldMkLst>
          <pc:docMk/>
          <pc:sldMk cId="2901886192" sldId="289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0.391" v="180"/>
        <pc:sldMkLst>
          <pc:docMk/>
          <pc:sldMk cId="515915652" sldId="290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0.485" v="181"/>
        <pc:sldMkLst>
          <pc:docMk/>
          <pc:sldMk cId="1039888960" sldId="291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39.907" v="175"/>
        <pc:sldMkLst>
          <pc:docMk/>
          <pc:sldMk cId="4188787884" sldId="292"/>
        </pc:sldMkLst>
      </pc:sldChg>
      <pc:sldChg chg="mod modShow">
        <pc:chgData name="Justin Evans" userId="S::j.d.evans@uwtsd.ac.uk::2ee3c1af-825e-450d-8b1e-d59252291e99" providerId="AD" clId="Web-{04B06132-D9CB-C94A-0938-D2BA5F9BE3AB}" dt="2026-02-03T14:13:40.704" v="183"/>
        <pc:sldMkLst>
          <pc:docMk/>
          <pc:sldMk cId="534053922" sldId="293"/>
        </pc:sldMkLst>
      </pc:sldChg>
      <pc:sldChg chg="modSp ord modNotes">
        <pc:chgData name="Justin Evans" userId="S::j.d.evans@uwtsd.ac.uk::2ee3c1af-825e-450d-8b1e-d59252291e99" providerId="AD" clId="Web-{04B06132-D9CB-C94A-0938-D2BA5F9BE3AB}" dt="2026-02-03T14:13:33.469" v="173"/>
        <pc:sldMkLst>
          <pc:docMk/>
          <pc:sldMk cId="3814907041" sldId="295"/>
        </pc:sldMkLst>
        <pc:spChg chg="mod">
          <ac:chgData name="Justin Evans" userId="S::j.d.evans@uwtsd.ac.uk::2ee3c1af-825e-450d-8b1e-d59252291e99" providerId="AD" clId="Web-{04B06132-D9CB-C94A-0938-D2BA5F9BE3AB}" dt="2026-02-03T14:11:57.669" v="91" actId="20577"/>
          <ac:spMkLst>
            <pc:docMk/>
            <pc:sldMk cId="3814907041" sldId="295"/>
            <ac:spMk id="2" creationId="{7DB464E1-4CD7-81AC-9E4B-56ACAB8F1D7E}"/>
          </ac:spMkLst>
        </pc:spChg>
      </pc:sldChg>
      <pc:sldChg chg="ord">
        <pc:chgData name="Justin Evans" userId="S::j.d.evans@uwtsd.ac.uk::2ee3c1af-825e-450d-8b1e-d59252291e99" providerId="AD" clId="Web-{04B06132-D9CB-C94A-0938-D2BA5F9BE3AB}" dt="2026-02-03T14:11:33.966" v="86"/>
        <pc:sldMkLst>
          <pc:docMk/>
          <pc:sldMk cId="2819156014" sldId="296"/>
        </pc:sldMkLst>
      </pc:sldChg>
      <pc:sldChg chg="addSp delSp modSp add mod replId modClrScheme delDesignElem chgLayout modNotes">
        <pc:chgData name="Justin Evans" userId="S::j.d.evans@uwtsd.ac.uk::2ee3c1af-825e-450d-8b1e-d59252291e99" providerId="AD" clId="Web-{04B06132-D9CB-C94A-0938-D2BA5F9BE3AB}" dt="2026-02-03T14:06:21.233" v="52" actId="1076"/>
        <pc:sldMkLst>
          <pc:docMk/>
          <pc:sldMk cId="1975180364" sldId="297"/>
        </pc:sldMkLst>
        <pc:spChg chg="mod">
          <ac:chgData name="Justin Evans" userId="S::j.d.evans@uwtsd.ac.uk::2ee3c1af-825e-450d-8b1e-d59252291e99" providerId="AD" clId="Web-{04B06132-D9CB-C94A-0938-D2BA5F9BE3AB}" dt="2026-02-03T14:03:41.783" v="17" actId="20577"/>
          <ac:spMkLst>
            <pc:docMk/>
            <pc:sldMk cId="1975180364" sldId="297"/>
            <ac:spMk id="2" creationId="{AC75B91F-F86D-ED9B-39B5-A0D4E89DA339}"/>
          </ac:spMkLst>
        </pc:spChg>
        <pc:spChg chg="add mod">
          <ac:chgData name="Justin Evans" userId="S::j.d.evans@uwtsd.ac.uk::2ee3c1af-825e-450d-8b1e-d59252291e99" providerId="AD" clId="Web-{04B06132-D9CB-C94A-0938-D2BA5F9BE3AB}" dt="2026-02-03T14:06:21.233" v="52" actId="1076"/>
          <ac:spMkLst>
            <pc:docMk/>
            <pc:sldMk cId="1975180364" sldId="297"/>
            <ac:spMk id="5" creationId="{963BAF6A-53B8-4C16-DA1A-24BA7F257CCD}"/>
          </ac:spMkLst>
        </pc:spChg>
        <pc:spChg chg="add del">
          <ac:chgData name="Justin Evans" userId="S::j.d.evans@uwtsd.ac.uk::2ee3c1af-825e-450d-8b1e-d59252291e99" providerId="AD" clId="Web-{04B06132-D9CB-C94A-0938-D2BA5F9BE3AB}" dt="2026-02-03T14:05:40.621" v="47"/>
          <ac:spMkLst>
            <pc:docMk/>
            <pc:sldMk cId="1975180364" sldId="297"/>
            <ac:spMk id="12" creationId="{5D33C4CE-E65A-2252-F526-DB1329CB19F4}"/>
          </ac:spMkLst>
        </pc:spChg>
        <pc:spChg chg="add del">
          <ac:chgData name="Justin Evans" userId="S::j.d.evans@uwtsd.ac.uk::2ee3c1af-825e-450d-8b1e-d59252291e99" providerId="AD" clId="Web-{04B06132-D9CB-C94A-0938-D2BA5F9BE3AB}" dt="2026-02-03T14:05:40.621" v="47"/>
          <ac:spMkLst>
            <pc:docMk/>
            <pc:sldMk cId="1975180364" sldId="297"/>
            <ac:spMk id="16" creationId="{8E5EF967-A2CE-42B2-2EFF-9A278F367479}"/>
          </ac:spMkLst>
        </pc:spChg>
        <pc:spChg chg="add del">
          <ac:chgData name="Justin Evans" userId="S::j.d.evans@uwtsd.ac.uk::2ee3c1af-825e-450d-8b1e-d59252291e99" providerId="AD" clId="Web-{04B06132-D9CB-C94A-0938-D2BA5F9BE3AB}" dt="2026-02-03T14:05:40.621" v="47"/>
          <ac:spMkLst>
            <pc:docMk/>
            <pc:sldMk cId="1975180364" sldId="297"/>
            <ac:spMk id="17" creationId="{FCA788F8-3581-0E11-249B-4B8D318EDB0C}"/>
          </ac:spMkLst>
        </pc:spChg>
        <pc:spChg chg="add del">
          <ac:chgData name="Justin Evans" userId="S::j.d.evans@uwtsd.ac.uk::2ee3c1af-825e-450d-8b1e-d59252291e99" providerId="AD" clId="Web-{04B06132-D9CB-C94A-0938-D2BA5F9BE3AB}" dt="2026-02-03T14:05:40.621" v="47"/>
          <ac:spMkLst>
            <pc:docMk/>
            <pc:sldMk cId="1975180364" sldId="297"/>
            <ac:spMk id="18" creationId="{D00AAA59-3EDB-5EC0-FDE8-2685B752F92C}"/>
          </ac:spMkLst>
        </pc:spChg>
      </pc:sldChg>
    </pc:docChg>
  </pc:docChgLst>
  <pc:docChgLst>
    <pc:chgData name="Justin Evans" userId="S::j.d.evans@uwtsd.ac.uk::2ee3c1af-825e-450d-8b1e-d59252291e99" providerId="AD" clId="Web-{5ED77765-9246-DDD0-42B6-780FEE21AF73}"/>
    <pc:docChg chg="modSld">
      <pc:chgData name="Justin Evans" userId="S::j.d.evans@uwtsd.ac.uk::2ee3c1af-825e-450d-8b1e-d59252291e99" providerId="AD" clId="Web-{5ED77765-9246-DDD0-42B6-780FEE21AF73}" dt="2026-02-03T13:27:09.191" v="11"/>
      <pc:docMkLst>
        <pc:docMk/>
      </pc:docMkLst>
      <pc:sldChg chg="modNotes">
        <pc:chgData name="Justin Evans" userId="S::j.d.evans@uwtsd.ac.uk::2ee3c1af-825e-450d-8b1e-d59252291e99" providerId="AD" clId="Web-{5ED77765-9246-DDD0-42B6-780FEE21AF73}" dt="2026-02-03T13:27:09.191" v="11"/>
        <pc:sldMkLst>
          <pc:docMk/>
          <pc:sldMk cId="4158716947" sldId="271"/>
        </pc:sldMkLst>
      </pc:sldChg>
      <pc:sldChg chg="modNotes">
        <pc:chgData name="Justin Evans" userId="S::j.d.evans@uwtsd.ac.uk::2ee3c1af-825e-450d-8b1e-d59252291e99" providerId="AD" clId="Web-{5ED77765-9246-DDD0-42B6-780FEE21AF73}" dt="2026-02-03T13:26:22.377" v="10"/>
        <pc:sldMkLst>
          <pc:docMk/>
          <pc:sldMk cId="4166339533" sldId="285"/>
        </pc:sldMkLst>
      </pc:sldChg>
    </pc:docChg>
  </pc:docChgLst>
  <pc:docChgLst>
    <pc:chgData name="Justin Evans" userId="2ee3c1af-825e-450d-8b1e-d59252291e99" providerId="ADAL" clId="{3AA4783D-B629-4C18-8A49-DE15C3FB0EA2}"/>
    <pc:docChg chg="modSld">
      <pc:chgData name="Justin Evans" userId="2ee3c1af-825e-450d-8b1e-d59252291e99" providerId="ADAL" clId="{3AA4783D-B629-4C18-8A49-DE15C3FB0EA2}" dt="2026-02-03T18:26:51.264" v="19" actId="20577"/>
      <pc:docMkLst>
        <pc:docMk/>
      </pc:docMkLst>
      <pc:sldChg chg="modNotesTx">
        <pc:chgData name="Justin Evans" userId="2ee3c1af-825e-450d-8b1e-d59252291e99" providerId="ADAL" clId="{3AA4783D-B629-4C18-8A49-DE15C3FB0EA2}" dt="2026-02-03T18:26:51.264" v="19" actId="20577"/>
        <pc:sldMkLst>
          <pc:docMk/>
          <pc:sldMk cId="3939037875" sldId="272"/>
        </pc:sldMkLst>
      </pc:sldChg>
    </pc:docChg>
  </pc:docChgLst>
  <pc:docChgLst>
    <pc:chgData name="Justin Evans" userId="S::j.d.evans@uwtsd.ac.uk::2ee3c1af-825e-450d-8b1e-d59252291e99" providerId="AD" clId="Web-{BB775BB9-C572-DA2B-2EC0-D9E6BEA29274}"/>
    <pc:docChg chg="modSld">
      <pc:chgData name="Justin Evans" userId="S::j.d.evans@uwtsd.ac.uk::2ee3c1af-825e-450d-8b1e-d59252291e99" providerId="AD" clId="Web-{BB775BB9-C572-DA2B-2EC0-D9E6BEA29274}" dt="2026-01-26T15:27:45.426" v="135"/>
      <pc:docMkLst>
        <pc:docMk/>
      </pc:docMkLst>
      <pc:sldChg chg="addSp modSp modNotes">
        <pc:chgData name="Justin Evans" userId="S::j.d.evans@uwtsd.ac.uk::2ee3c1af-825e-450d-8b1e-d59252291e99" providerId="AD" clId="Web-{BB775BB9-C572-DA2B-2EC0-D9E6BEA29274}" dt="2026-01-26T13:44:29.699" v="121"/>
        <pc:sldMkLst>
          <pc:docMk/>
          <pc:sldMk cId="509869131" sldId="270"/>
        </pc:sldMkLst>
        <pc:spChg chg="add mod">
          <ac:chgData name="Justin Evans" userId="S::j.d.evans@uwtsd.ac.uk::2ee3c1af-825e-450d-8b1e-d59252291e99" providerId="AD" clId="Web-{BB775BB9-C572-DA2B-2EC0-D9E6BEA29274}" dt="2026-01-26T13:41:32.583" v="3" actId="20577"/>
          <ac:spMkLst>
            <pc:docMk/>
            <pc:sldMk cId="509869131" sldId="270"/>
            <ac:spMk id="2" creationId="{AEE475BC-02AD-A0F6-4691-BA538274184D}"/>
          </ac:spMkLst>
        </pc:spChg>
      </pc:sldChg>
      <pc:sldChg chg="modNotes">
        <pc:chgData name="Justin Evans" userId="S::j.d.evans@uwtsd.ac.uk::2ee3c1af-825e-450d-8b1e-d59252291e99" providerId="AD" clId="Web-{BB775BB9-C572-DA2B-2EC0-D9E6BEA29274}" dt="2026-01-26T13:46:06.482" v="123"/>
        <pc:sldMkLst>
          <pc:docMk/>
          <pc:sldMk cId="1982044693" sldId="284"/>
        </pc:sldMkLst>
      </pc:sldChg>
      <pc:sldChg chg="modNotes">
        <pc:chgData name="Justin Evans" userId="S::j.d.evans@uwtsd.ac.uk::2ee3c1af-825e-450d-8b1e-d59252291e99" providerId="AD" clId="Web-{BB775BB9-C572-DA2B-2EC0-D9E6BEA29274}" dt="2026-01-26T15:27:45.426" v="135"/>
        <pc:sldMkLst>
          <pc:docMk/>
          <pc:sldMk cId="1039888960" sldId="291"/>
        </pc:sldMkLst>
      </pc:sldChg>
      <pc:sldChg chg="modNotes">
        <pc:chgData name="Justin Evans" userId="S::j.d.evans@uwtsd.ac.uk::2ee3c1af-825e-450d-8b1e-d59252291e99" providerId="AD" clId="Web-{BB775BB9-C572-DA2B-2EC0-D9E6BEA29274}" dt="2026-01-26T13:48:52.298" v="132"/>
        <pc:sldMkLst>
          <pc:docMk/>
          <pc:sldMk cId="4188787884" sldId="292"/>
        </pc:sldMkLst>
      </pc:sldChg>
    </pc:docChg>
  </pc:docChgLst>
  <pc:docChgLst>
    <pc:chgData name="Justin Evans" userId="S::j.d.evans@uwtsd.ac.uk::2ee3c1af-825e-450d-8b1e-d59252291e99" providerId="AD" clId="Web-{AA887A2E-8D85-96E9-F12D-432AD9367798}"/>
    <pc:docChg chg="modSld">
      <pc:chgData name="Justin Evans" userId="S::j.d.evans@uwtsd.ac.uk::2ee3c1af-825e-450d-8b1e-d59252291e99" providerId="AD" clId="Web-{AA887A2E-8D85-96E9-F12D-432AD9367798}" dt="2026-02-05T14:06:32.144" v="13"/>
      <pc:docMkLst>
        <pc:docMk/>
      </pc:docMkLst>
      <pc:sldChg chg="mod modShow">
        <pc:chgData name="Justin Evans" userId="S::j.d.evans@uwtsd.ac.uk::2ee3c1af-825e-450d-8b1e-d59252291e99" providerId="AD" clId="Web-{AA887A2E-8D85-96E9-F12D-432AD9367798}" dt="2026-02-05T14:06:30.706" v="5"/>
        <pc:sldMkLst>
          <pc:docMk/>
          <pc:sldMk cId="2423427556" sldId="274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0.206" v="2"/>
        <pc:sldMkLst>
          <pc:docMk/>
          <pc:sldMk cId="552394856" sldId="275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0.410" v="3"/>
        <pc:sldMkLst>
          <pc:docMk/>
          <pc:sldMk cId="164029643" sldId="277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1.769" v="11"/>
        <pc:sldMkLst>
          <pc:docMk/>
          <pc:sldMk cId="1493480785" sldId="281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0.550" v="4"/>
        <pc:sldMkLst>
          <pc:docMk/>
          <pc:sldMk cId="2995576713" sldId="282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1.956" v="12"/>
        <pc:sldMkLst>
          <pc:docMk/>
          <pc:sldMk cId="1486543488" sldId="283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1.472" v="10"/>
        <pc:sldMkLst>
          <pc:docMk/>
          <pc:sldMk cId="1982044693" sldId="284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0.894" v="6"/>
        <pc:sldMkLst>
          <pc:docMk/>
          <pc:sldMk cId="4108241271" sldId="286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1.191" v="8"/>
        <pc:sldMkLst>
          <pc:docMk/>
          <pc:sldMk cId="308164411" sldId="288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0.066" v="1"/>
        <pc:sldMkLst>
          <pc:docMk/>
          <pc:sldMk cId="2901886192" sldId="289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1.019" v="7"/>
        <pc:sldMkLst>
          <pc:docMk/>
          <pc:sldMk cId="515915652" sldId="290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1.300" v="9"/>
        <pc:sldMkLst>
          <pc:docMk/>
          <pc:sldMk cId="1039888960" sldId="291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29.800" v="0"/>
        <pc:sldMkLst>
          <pc:docMk/>
          <pc:sldMk cId="4188787884" sldId="292"/>
        </pc:sldMkLst>
      </pc:sldChg>
      <pc:sldChg chg="mod modShow">
        <pc:chgData name="Justin Evans" userId="S::j.d.evans@uwtsd.ac.uk::2ee3c1af-825e-450d-8b1e-d59252291e99" providerId="AD" clId="Web-{AA887A2E-8D85-96E9-F12D-432AD9367798}" dt="2026-02-05T14:06:32.144" v="13"/>
        <pc:sldMkLst>
          <pc:docMk/>
          <pc:sldMk cId="534053922" sldId="293"/>
        </pc:sldMkLst>
      </pc:sldChg>
    </pc:docChg>
  </pc:docChgLst>
  <pc:docChgLst>
    <pc:chgData name="Justin Evans" userId="S::j.d.evans@uwtsd.ac.uk::2ee3c1af-825e-450d-8b1e-d59252291e99" providerId="AD" clId="Web-{996CA09D-1F93-9BA9-3303-96A72CD709E5}"/>
    <pc:docChg chg="addSld delSld modSld sldOrd">
      <pc:chgData name="Justin Evans" userId="S::j.d.evans@uwtsd.ac.uk::2ee3c1af-825e-450d-8b1e-d59252291e99" providerId="AD" clId="Web-{996CA09D-1F93-9BA9-3303-96A72CD709E5}" dt="2026-01-16T10:21:01.651" v="115"/>
      <pc:docMkLst>
        <pc:docMk/>
      </pc:docMkLst>
      <pc:sldChg chg="addSp delSp modSp mod modClrScheme delDesignElem chgLayout modNotes">
        <pc:chgData name="Justin Evans" userId="S::j.d.evans@uwtsd.ac.uk::2ee3c1af-825e-450d-8b1e-d59252291e99" providerId="AD" clId="Web-{996CA09D-1F93-9BA9-3303-96A72CD709E5}" dt="2026-01-16T10:18:44.665" v="114" actId="1076"/>
        <pc:sldMkLst>
          <pc:docMk/>
          <pc:sldMk cId="509869131" sldId="270"/>
        </pc:sldMkLst>
        <pc:spChg chg="add del">
          <ac:chgData name="Justin Evans" userId="S::j.d.evans@uwtsd.ac.uk::2ee3c1af-825e-450d-8b1e-d59252291e99" providerId="AD" clId="Web-{996CA09D-1F93-9BA9-3303-96A72CD709E5}" dt="2026-01-16T10:12:57.597" v="50"/>
          <ac:spMkLst>
            <pc:docMk/>
            <pc:sldMk cId="509869131" sldId="270"/>
            <ac:spMk id="12" creationId="{E2384209-CB15-4CDF-9D31-C44FD9A3F20D}"/>
          </ac:spMkLst>
        </pc:spChg>
        <pc:spChg chg="add del">
          <ac:chgData name="Justin Evans" userId="S::j.d.evans@uwtsd.ac.uk::2ee3c1af-825e-450d-8b1e-d59252291e99" providerId="AD" clId="Web-{996CA09D-1F93-9BA9-3303-96A72CD709E5}" dt="2026-01-16T10:12:57.597" v="50"/>
          <ac:spMkLst>
            <pc:docMk/>
            <pc:sldMk cId="509869131" sldId="270"/>
            <ac:spMk id="16" creationId="{A8D57A06-A426-446D-B02C-A2DC6B62E45E}"/>
          </ac:spMkLst>
        </pc:spChg>
        <pc:spChg chg="add del">
          <ac:chgData name="Justin Evans" userId="S::j.d.evans@uwtsd.ac.uk::2ee3c1af-825e-450d-8b1e-d59252291e99" providerId="AD" clId="Web-{996CA09D-1F93-9BA9-3303-96A72CD709E5}" dt="2026-01-16T10:12:57.597" v="50"/>
          <ac:spMkLst>
            <pc:docMk/>
            <pc:sldMk cId="509869131" sldId="270"/>
            <ac:spMk id="17" creationId="{AB8C311F-7253-4AED-9701-7FC0708C41C7}"/>
          </ac:spMkLst>
        </pc:spChg>
        <pc:spChg chg="add del">
          <ac:chgData name="Justin Evans" userId="S::j.d.evans@uwtsd.ac.uk::2ee3c1af-825e-450d-8b1e-d59252291e99" providerId="AD" clId="Web-{996CA09D-1F93-9BA9-3303-96A72CD709E5}" dt="2026-01-16T10:12:57.597" v="50"/>
          <ac:spMkLst>
            <pc:docMk/>
            <pc:sldMk cId="509869131" sldId="270"/>
            <ac:spMk id="18" creationId="{2633B3B5-CC90-43F0-8714-D31D1F3F0209}"/>
          </ac:spMkLst>
        </pc:spChg>
        <pc:picChg chg="add mod">
          <ac:chgData name="Justin Evans" userId="S::j.d.evans@uwtsd.ac.uk::2ee3c1af-825e-450d-8b1e-d59252291e99" providerId="AD" clId="Web-{996CA09D-1F93-9BA9-3303-96A72CD709E5}" dt="2026-01-16T10:18:44.665" v="114" actId="1076"/>
          <ac:picMkLst>
            <pc:docMk/>
            <pc:sldMk cId="509869131" sldId="270"/>
            <ac:picMk id="8" creationId="{13C216DC-CD6A-05B0-25E3-024CC01C57C4}"/>
          </ac:picMkLst>
        </pc:picChg>
      </pc:sldChg>
      <pc:sldChg chg="ord">
        <pc:chgData name="Justin Evans" userId="S::j.d.evans@uwtsd.ac.uk::2ee3c1af-825e-450d-8b1e-d59252291e99" providerId="AD" clId="Web-{996CA09D-1F93-9BA9-3303-96A72CD709E5}" dt="2026-01-16T09:32:45.724" v="41"/>
        <pc:sldMkLst>
          <pc:docMk/>
          <pc:sldMk cId="3939037875" sldId="272"/>
        </pc:sldMkLst>
      </pc:sldChg>
      <pc:sldChg chg="modNotes">
        <pc:chgData name="Justin Evans" userId="S::j.d.evans@uwtsd.ac.uk::2ee3c1af-825e-450d-8b1e-d59252291e99" providerId="AD" clId="Web-{996CA09D-1F93-9BA9-3303-96A72CD709E5}" dt="2026-01-16T08:20:05.577" v="7"/>
        <pc:sldMkLst>
          <pc:docMk/>
          <pc:sldMk cId="1791472715" sldId="276"/>
        </pc:sldMkLst>
      </pc:sldChg>
      <pc:sldChg chg="modNotes">
        <pc:chgData name="Justin Evans" userId="S::j.d.evans@uwtsd.ac.uk::2ee3c1af-825e-450d-8b1e-d59252291e99" providerId="AD" clId="Web-{996CA09D-1F93-9BA9-3303-96A72CD709E5}" dt="2026-01-16T08:26:03.821" v="11"/>
        <pc:sldMkLst>
          <pc:docMk/>
          <pc:sldMk cId="1147776344" sldId="280"/>
        </pc:sldMkLst>
      </pc:sldChg>
      <pc:sldChg chg="ord modNotes">
        <pc:chgData name="Justin Evans" userId="S::j.d.evans@uwtsd.ac.uk::2ee3c1af-825e-450d-8b1e-d59252291e99" providerId="AD" clId="Web-{996CA09D-1F93-9BA9-3303-96A72CD709E5}" dt="2026-01-16T09:47:13.250" v="45"/>
        <pc:sldMkLst>
          <pc:docMk/>
          <pc:sldMk cId="1493480785" sldId="281"/>
        </pc:sldMkLst>
      </pc:sldChg>
      <pc:sldChg chg="modNotes">
        <pc:chgData name="Justin Evans" userId="S::j.d.evans@uwtsd.ac.uk::2ee3c1af-825e-450d-8b1e-d59252291e99" providerId="AD" clId="Web-{996CA09D-1F93-9BA9-3303-96A72CD709E5}" dt="2026-01-16T08:36:46.547" v="15"/>
        <pc:sldMkLst>
          <pc:docMk/>
          <pc:sldMk cId="2995576713" sldId="282"/>
        </pc:sldMkLst>
      </pc:sldChg>
      <pc:sldChg chg="modNotes">
        <pc:chgData name="Justin Evans" userId="S::j.d.evans@uwtsd.ac.uk::2ee3c1af-825e-450d-8b1e-d59252291e99" providerId="AD" clId="Web-{996CA09D-1F93-9BA9-3303-96A72CD709E5}" dt="2026-01-16T08:38:03.977" v="17"/>
        <pc:sldMkLst>
          <pc:docMk/>
          <pc:sldMk cId="1486543488" sldId="283"/>
        </pc:sldMkLst>
      </pc:sldChg>
    </pc:docChg>
  </pc:docChgLst>
  <pc:docChgLst>
    <pc:chgData name="Justin Evans" userId="S::j.d.evans@uwtsd.ac.uk::2ee3c1af-825e-450d-8b1e-d59252291e99" providerId="AD" clId="Web-{75F9554B-7111-9164-CEA7-CA070C0E3406}"/>
    <pc:docChg chg="delSld modSld">
      <pc:chgData name="Justin Evans" userId="S::j.d.evans@uwtsd.ac.uk::2ee3c1af-825e-450d-8b1e-d59252291e99" providerId="AD" clId="Web-{75F9554B-7111-9164-CEA7-CA070C0E3406}" dt="2026-02-06T11:33:36.901" v="25"/>
      <pc:docMkLst>
        <pc:docMk/>
      </pc:docMkLst>
      <pc:sldChg chg="modNotes">
        <pc:chgData name="Justin Evans" userId="S::j.d.evans@uwtsd.ac.uk::2ee3c1af-825e-450d-8b1e-d59252291e99" providerId="AD" clId="Web-{75F9554B-7111-9164-CEA7-CA070C0E3406}" dt="2026-02-06T11:33:04.104" v="17"/>
        <pc:sldMkLst>
          <pc:docMk/>
          <pc:sldMk cId="509869131" sldId="270"/>
        </pc:sldMkLst>
      </pc:sldChg>
      <pc:sldChg chg="modNotes">
        <pc:chgData name="Justin Evans" userId="S::j.d.evans@uwtsd.ac.uk::2ee3c1af-825e-450d-8b1e-d59252291e99" providerId="AD" clId="Web-{75F9554B-7111-9164-CEA7-CA070C0E3406}" dt="2026-02-06T11:33:10.151" v="18"/>
        <pc:sldMkLst>
          <pc:docMk/>
          <pc:sldMk cId="4158716947" sldId="271"/>
        </pc:sldMkLst>
      </pc:sldChg>
      <pc:sldChg chg="modNotes">
        <pc:chgData name="Justin Evans" userId="S::j.d.evans@uwtsd.ac.uk::2ee3c1af-825e-450d-8b1e-d59252291e99" providerId="AD" clId="Web-{75F9554B-7111-9164-CEA7-CA070C0E3406}" dt="2026-02-06T11:33:13.214" v="19"/>
        <pc:sldMkLst>
          <pc:docMk/>
          <pc:sldMk cId="3939037875" sldId="272"/>
        </pc:sldMkLst>
      </pc:sldChg>
      <pc:sldChg chg="modNotes">
        <pc:chgData name="Justin Evans" userId="S::j.d.evans@uwtsd.ac.uk::2ee3c1af-825e-450d-8b1e-d59252291e99" providerId="AD" clId="Web-{75F9554B-7111-9164-CEA7-CA070C0E3406}" dt="2026-02-06T11:33:17.401" v="20"/>
        <pc:sldMkLst>
          <pc:docMk/>
          <pc:sldMk cId="1378641605" sldId="273"/>
        </pc:sldMkLst>
      </pc:sldChg>
      <pc:sldChg chg="del">
        <pc:chgData name="Justin Evans" userId="S::j.d.evans@uwtsd.ac.uk::2ee3c1af-825e-450d-8b1e-d59252291e99" providerId="AD" clId="Web-{75F9554B-7111-9164-CEA7-CA070C0E3406}" dt="2026-02-06T11:32:47.994" v="2"/>
        <pc:sldMkLst>
          <pc:docMk/>
          <pc:sldMk cId="2423427556" sldId="274"/>
        </pc:sldMkLst>
      </pc:sldChg>
      <pc:sldChg chg="del">
        <pc:chgData name="Justin Evans" userId="S::j.d.evans@uwtsd.ac.uk::2ee3c1af-825e-450d-8b1e-d59252291e99" providerId="AD" clId="Web-{75F9554B-7111-9164-CEA7-CA070C0E3406}" dt="2026-02-06T11:32:48.010" v="11"/>
        <pc:sldMkLst>
          <pc:docMk/>
          <pc:sldMk cId="552394856" sldId="275"/>
        </pc:sldMkLst>
      </pc:sldChg>
      <pc:sldChg chg="modNotes">
        <pc:chgData name="Justin Evans" userId="S::j.d.evans@uwtsd.ac.uk::2ee3c1af-825e-450d-8b1e-d59252291e99" providerId="AD" clId="Web-{75F9554B-7111-9164-CEA7-CA070C0E3406}" dt="2026-02-06T11:33:30.557" v="24"/>
        <pc:sldMkLst>
          <pc:docMk/>
          <pc:sldMk cId="1791472715" sldId="276"/>
        </pc:sldMkLst>
      </pc:sldChg>
      <pc:sldChg chg="del">
        <pc:chgData name="Justin Evans" userId="S::j.d.evans@uwtsd.ac.uk::2ee3c1af-825e-450d-8b1e-d59252291e99" providerId="AD" clId="Web-{75F9554B-7111-9164-CEA7-CA070C0E3406}" dt="2026-02-06T11:32:48.010" v="10"/>
        <pc:sldMkLst>
          <pc:docMk/>
          <pc:sldMk cId="164029643" sldId="277"/>
        </pc:sldMkLst>
      </pc:sldChg>
      <pc:sldChg chg="modNotes">
        <pc:chgData name="Justin Evans" userId="S::j.d.evans@uwtsd.ac.uk::2ee3c1af-825e-450d-8b1e-d59252291e99" providerId="AD" clId="Web-{75F9554B-7111-9164-CEA7-CA070C0E3406}" dt="2026-02-06T11:33:36.901" v="25"/>
        <pc:sldMkLst>
          <pc:docMk/>
          <pc:sldMk cId="1845391322" sldId="278"/>
        </pc:sldMkLst>
      </pc:sldChg>
      <pc:sldChg chg="del">
        <pc:chgData name="Justin Evans" userId="S::j.d.evans@uwtsd.ac.uk::2ee3c1af-825e-450d-8b1e-d59252291e99" providerId="AD" clId="Web-{75F9554B-7111-9164-CEA7-CA070C0E3406}" dt="2026-02-06T11:32:40.276" v="0"/>
        <pc:sldMkLst>
          <pc:docMk/>
          <pc:sldMk cId="2045442120" sldId="279"/>
        </pc:sldMkLst>
      </pc:sldChg>
      <pc:sldChg chg="del">
        <pc:chgData name="Justin Evans" userId="S::j.d.evans@uwtsd.ac.uk::2ee3c1af-825e-450d-8b1e-d59252291e99" providerId="AD" clId="Web-{75F9554B-7111-9164-CEA7-CA070C0E3406}" dt="2026-02-06T11:32:41.135" v="1"/>
        <pc:sldMkLst>
          <pc:docMk/>
          <pc:sldMk cId="1147776344" sldId="280"/>
        </pc:sldMkLst>
      </pc:sldChg>
      <pc:sldChg chg="del">
        <pc:chgData name="Justin Evans" userId="S::j.d.evans@uwtsd.ac.uk::2ee3c1af-825e-450d-8b1e-d59252291e99" providerId="AD" clId="Web-{75F9554B-7111-9164-CEA7-CA070C0E3406}" dt="2026-02-06T11:32:48.010" v="6"/>
        <pc:sldMkLst>
          <pc:docMk/>
          <pc:sldMk cId="1493480785" sldId="281"/>
        </pc:sldMkLst>
      </pc:sldChg>
      <pc:sldChg chg="del">
        <pc:chgData name="Justin Evans" userId="S::j.d.evans@uwtsd.ac.uk::2ee3c1af-825e-450d-8b1e-d59252291e99" providerId="AD" clId="Web-{75F9554B-7111-9164-CEA7-CA070C0E3406}" dt="2026-02-06T11:32:48.010" v="9"/>
        <pc:sldMkLst>
          <pc:docMk/>
          <pc:sldMk cId="2995576713" sldId="282"/>
        </pc:sldMkLst>
      </pc:sldChg>
      <pc:sldChg chg="del">
        <pc:chgData name="Justin Evans" userId="S::j.d.evans@uwtsd.ac.uk::2ee3c1af-825e-450d-8b1e-d59252291e99" providerId="AD" clId="Web-{75F9554B-7111-9164-CEA7-CA070C0E3406}" dt="2026-02-06T11:32:47.994" v="3"/>
        <pc:sldMkLst>
          <pc:docMk/>
          <pc:sldMk cId="1486543488" sldId="283"/>
        </pc:sldMkLst>
      </pc:sldChg>
      <pc:sldChg chg="del">
        <pc:chgData name="Justin Evans" userId="S::j.d.evans@uwtsd.ac.uk::2ee3c1af-825e-450d-8b1e-d59252291e99" providerId="AD" clId="Web-{75F9554B-7111-9164-CEA7-CA070C0E3406}" dt="2026-02-06T11:32:47.994" v="4"/>
        <pc:sldMkLst>
          <pc:docMk/>
          <pc:sldMk cId="1982044693" sldId="284"/>
        </pc:sldMkLst>
      </pc:sldChg>
      <pc:sldChg chg="modNotes">
        <pc:chgData name="Justin Evans" userId="S::j.d.evans@uwtsd.ac.uk::2ee3c1af-825e-450d-8b1e-d59252291e99" providerId="AD" clId="Web-{75F9554B-7111-9164-CEA7-CA070C0E3406}" dt="2026-02-06T11:33:00.042" v="16"/>
        <pc:sldMkLst>
          <pc:docMk/>
          <pc:sldMk cId="4166339533" sldId="285"/>
        </pc:sldMkLst>
      </pc:sldChg>
      <pc:sldChg chg="del">
        <pc:chgData name="Justin Evans" userId="S::j.d.evans@uwtsd.ac.uk::2ee3c1af-825e-450d-8b1e-d59252291e99" providerId="AD" clId="Web-{75F9554B-7111-9164-CEA7-CA070C0E3406}" dt="2026-02-06T11:32:48.026" v="15"/>
        <pc:sldMkLst>
          <pc:docMk/>
          <pc:sldMk cId="4108241271" sldId="286"/>
        </pc:sldMkLst>
      </pc:sldChg>
      <pc:sldChg chg="modNotes">
        <pc:chgData name="Justin Evans" userId="S::j.d.evans@uwtsd.ac.uk::2ee3c1af-825e-450d-8b1e-d59252291e99" providerId="AD" clId="Web-{75F9554B-7111-9164-CEA7-CA070C0E3406}" dt="2026-02-06T11:33:25.901" v="23"/>
        <pc:sldMkLst>
          <pc:docMk/>
          <pc:sldMk cId="3411711779" sldId="287"/>
        </pc:sldMkLst>
      </pc:sldChg>
      <pc:sldChg chg="del">
        <pc:chgData name="Justin Evans" userId="S::j.d.evans@uwtsd.ac.uk::2ee3c1af-825e-450d-8b1e-d59252291e99" providerId="AD" clId="Web-{75F9554B-7111-9164-CEA7-CA070C0E3406}" dt="2026-02-06T11:32:48.026" v="14"/>
        <pc:sldMkLst>
          <pc:docMk/>
          <pc:sldMk cId="308164411" sldId="288"/>
        </pc:sldMkLst>
      </pc:sldChg>
      <pc:sldChg chg="del">
        <pc:chgData name="Justin Evans" userId="S::j.d.evans@uwtsd.ac.uk::2ee3c1af-825e-450d-8b1e-d59252291e99" providerId="AD" clId="Web-{75F9554B-7111-9164-CEA7-CA070C0E3406}" dt="2026-02-06T11:32:48.010" v="12"/>
        <pc:sldMkLst>
          <pc:docMk/>
          <pc:sldMk cId="2901886192" sldId="289"/>
        </pc:sldMkLst>
      </pc:sldChg>
      <pc:sldChg chg="del">
        <pc:chgData name="Justin Evans" userId="S::j.d.evans@uwtsd.ac.uk::2ee3c1af-825e-450d-8b1e-d59252291e99" providerId="AD" clId="Web-{75F9554B-7111-9164-CEA7-CA070C0E3406}" dt="2026-02-06T11:32:48.010" v="8"/>
        <pc:sldMkLst>
          <pc:docMk/>
          <pc:sldMk cId="515915652" sldId="290"/>
        </pc:sldMkLst>
      </pc:sldChg>
      <pc:sldChg chg="del">
        <pc:chgData name="Justin Evans" userId="S::j.d.evans@uwtsd.ac.uk::2ee3c1af-825e-450d-8b1e-d59252291e99" providerId="AD" clId="Web-{75F9554B-7111-9164-CEA7-CA070C0E3406}" dt="2026-02-06T11:32:48.010" v="7"/>
        <pc:sldMkLst>
          <pc:docMk/>
          <pc:sldMk cId="1039888960" sldId="291"/>
        </pc:sldMkLst>
      </pc:sldChg>
      <pc:sldChg chg="del">
        <pc:chgData name="Justin Evans" userId="S::j.d.evans@uwtsd.ac.uk::2ee3c1af-825e-450d-8b1e-d59252291e99" providerId="AD" clId="Web-{75F9554B-7111-9164-CEA7-CA070C0E3406}" dt="2026-02-06T11:32:48.026" v="13"/>
        <pc:sldMkLst>
          <pc:docMk/>
          <pc:sldMk cId="4188787884" sldId="292"/>
        </pc:sldMkLst>
      </pc:sldChg>
      <pc:sldChg chg="del">
        <pc:chgData name="Justin Evans" userId="S::j.d.evans@uwtsd.ac.uk::2ee3c1af-825e-450d-8b1e-d59252291e99" providerId="AD" clId="Web-{75F9554B-7111-9164-CEA7-CA070C0E3406}" dt="2026-02-06T11:32:47.994" v="5"/>
        <pc:sldMkLst>
          <pc:docMk/>
          <pc:sldMk cId="534053922" sldId="293"/>
        </pc:sldMkLst>
      </pc:sldChg>
      <pc:sldChg chg="modNotes">
        <pc:chgData name="Justin Evans" userId="S::j.d.evans@uwtsd.ac.uk::2ee3c1af-825e-450d-8b1e-d59252291e99" providerId="AD" clId="Web-{75F9554B-7111-9164-CEA7-CA070C0E3406}" dt="2026-02-06T11:33:23.276" v="22"/>
        <pc:sldMkLst>
          <pc:docMk/>
          <pc:sldMk cId="1975180364" sldId="29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1E6A0E-5EA8-4C75-9D6C-11336842E9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9073C7-5125-44C3-ACAC-9FFA43CAF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29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8261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403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050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5402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8610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D8DAAA-8859-A5C2-36E2-4682C11404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06C35C-46B5-F7B2-30B6-513CE8F6C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E3A63E-CC4D-A489-56D0-4B116DA6F6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highlight>
                <a:srgbClr val="F5F5F5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2CDF1D-CA0F-A644-7BD7-36DBCCD6D4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8545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ptos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1953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ptos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4407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63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DF7AC2-1213-E685-C20C-68FF26A9E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9047B4-13FE-718E-456A-A76490A863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FDBA67-575C-7CCC-501F-7632FBC148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What is the demand type?</a:t>
            </a:r>
          </a:p>
          <a:p>
            <a:endParaRPr lang="en-US"/>
          </a:p>
          <a:p>
            <a:r>
              <a:rPr lang="en-US"/>
              <a:t>How much of an issues is it for your force?</a:t>
            </a:r>
          </a:p>
          <a:p>
            <a:endParaRPr lang="en-US"/>
          </a:p>
          <a:p>
            <a:r>
              <a:rPr lang="en-US"/>
              <a:t>Who should this work be handed to?</a:t>
            </a:r>
          </a:p>
          <a:p>
            <a:endParaRPr lang="en-US"/>
          </a:p>
          <a:p>
            <a:r>
              <a:rPr lang="en-US"/>
              <a:t>What is needed to hand this to another service? Strategic leadership / collaboration? A change in the law?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2BEB60-D332-BECD-668F-82E63F5359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1051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BA30CC-1BED-81F9-A49D-50AF6AAD4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6C15B6-02CB-F865-DD9A-098EADF81A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4E9B60-16EF-65F5-56B4-39BD92FC0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6751F2-4829-2BAD-CE67-91BE2F790B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134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D9E94-1C02-CB0F-B0E9-01729906F2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0C6601-2602-003D-39BB-02BFA1163F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3E93F-C255-F491-05B0-8EA18A243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BE486-1D9B-A86C-EACA-53CB5F55A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E2355-B3BD-77BE-D983-FAF8E86CD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151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61694-D442-52FF-9507-AEF774577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FF734-65FB-F730-DF3E-858953D73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CEB4D1-C267-0911-7562-FBF908960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09278-5D66-1594-4B43-0EA7C0E18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11F1D-0EBE-0706-8452-C8A3E130F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749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3F3AE-47A4-1E61-39B7-320B47227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7D34A-313A-E95D-37E2-15D2BDA0B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07E02-4F2C-3814-6083-0EFE3453E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75F6F-24A7-9188-5CF3-DAD1DA427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E3A9B-9B19-C8F6-79CA-270155B28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586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28964-E007-A3D4-205F-A074F6B4D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F970D-3847-B079-5FD4-01A1A24087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C92B6-3A3D-D7A5-27DC-A65AF3083F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13DF3-3353-8548-9902-CC69F1876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01434A-D76E-B844-CD0B-0A6DB91B4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FCA2B5-704E-25F8-B50D-B0FF16C46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414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14E6A-02D2-FC8D-2CC0-583C2F4A1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38128-5941-F33C-CEEB-B9E83AF0B4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C3578-2A75-7BD2-CDFD-CCB948B0AE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64CBA4-DC19-B26A-E7D9-5BF03F34B5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808849-28C1-8A01-1247-F470AE5CFB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F6E003-2DF5-82A5-2E42-A9F84C40F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8F2377-0098-3568-5240-646365A0B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F7ACF2-E50A-6397-5BE2-398B22DA0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410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873DB-67C9-FF49-6F15-F20002336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A19DBA-4705-F0D6-AB30-B66779BBC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C40EDB-1B85-DE76-A0ED-CE655B760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EB16FF-207C-60C4-34E5-86BBA6B8D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647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8BE55-2EB4-79E9-B84E-EEF044C32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EB1D92-F884-2AFC-6C9E-6845F4D19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AF6C53-E020-8678-3B32-41626F68B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072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7D5B3-6677-35C2-9E2B-144AB6EC3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114FF-BBA1-7357-E7B4-BF2B9A604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C85ACC-B3FC-37B4-5A3F-277701E7EA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D9E46-0617-0783-D05F-EFC20C198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0C43EB-E952-9F76-D18D-8FB28E1B5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293FDE-2D43-25BD-CAD7-DAAAC4140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646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C6D85-F9BE-D675-051C-1C869630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69C8BD-7B02-09CB-3748-3C6994E66C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79175E-3070-1CE3-7538-5FD8E53B14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24E1B5-BFF6-B00D-7C6E-040C1A94B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10350-CBC2-F09B-775D-CDA0A97E3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E054F4-1DF5-E912-50CF-FC81206DE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36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EA681-7307-4932-8657-11F7466FE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0F4FE3-C43D-F160-7E75-76DF166E81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1C14D-DB39-4757-CFC4-17E4AC048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F6D93-FB5D-4B9B-0CC4-05A63A8D7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A2EDB-239C-876F-9B73-B429FE093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31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24BBB5-3D00-A58E-6A68-772B400BFE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74F2AE-2FAD-FB6D-BB1D-3E6FF3C753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36781E-C76B-E603-E2A1-C0F4E3A7E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5EB33-F911-90BC-6C97-085278C3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BE734-9DDE-03D2-55E5-C4E19A8CA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647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3B460B-B869-3EE9-F80F-7F236BDB6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88D095-28B2-66A4-1092-A963C7FEEB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46469-6F32-F453-33A5-1BB8D80578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61D4A-45CE-3020-EC8C-CE43E108C9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0C193-505C-B6A0-3526-99FDF35D83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66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P9LOxTrj_ds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ity street with lights and text&#10;&#10;AI-generated content may be incorrect.">
            <a:extLst>
              <a:ext uri="{FF2B5EF4-FFF2-40B4-BE49-F238E27FC236}">
                <a16:creationId xmlns:a16="http://schemas.microsoft.com/office/drawing/2014/main" id="{F44B0729-6DAE-B2BF-8EE0-2BA96CA33B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402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9B52920-4FEE-A990-3DA4-DEE5524143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9272" y="3072"/>
            <a:ext cx="253365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339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3C216DC-CD6A-05B0-25E3-024CC01C57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9272" y="5902427"/>
            <a:ext cx="2533650" cy="9525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EE475BC-02AD-A0F6-4691-BA538274184D}"/>
              </a:ext>
            </a:extLst>
          </p:cNvPr>
          <p:cNvSpPr txBox="1"/>
          <p:nvPr/>
        </p:nvSpPr>
        <p:spPr>
          <a:xfrm>
            <a:off x="3048000" y="3429000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Talking Crime with Danny Shaw: Sir Michael Barber on the Strategic Review of Policing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869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C90AE0-321D-375A-5B06-CE22CF229B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87" r="189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716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A82401-309B-DCCD-5BBE-A3CE127894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32" r="3083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037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D68F45-1914-BD09-4A33-06FAB2D122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61" r="411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641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8ACE48-30FA-CB7E-0796-48AF2EEF5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CA788F8-3581-0E11-249B-4B8D318E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33C4CE-E65A-2252-F526-DB1329CB1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00AAA59-3EDB-5EC0-FDE8-2685B752F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E5EF967-A2CE-42B2-2EFF-9A278F36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06847509-D262-4013-1430-18600E2F2B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9272" y="5902427"/>
            <a:ext cx="2533650" cy="9525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C75B91F-F86D-ED9B-39B5-A0D4E89DA339}"/>
              </a:ext>
            </a:extLst>
          </p:cNvPr>
          <p:cNvSpPr txBox="1"/>
          <p:nvPr/>
        </p:nvSpPr>
        <p:spPr>
          <a:xfrm>
            <a:off x="3048000" y="3429000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Group task -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3BAF6A-53B8-4C16-DA1A-24BA7F257CCD}"/>
              </a:ext>
            </a:extLst>
          </p:cNvPr>
          <p:cNvSpPr txBox="1"/>
          <p:nvPr/>
        </p:nvSpPr>
        <p:spPr>
          <a:xfrm>
            <a:off x="3152384" y="1581411"/>
            <a:ext cx="60960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>
                <a:solidFill>
                  <a:srgbClr val="444444"/>
                </a:solidFill>
                <a:latin typeface="Aptos"/>
                <a:ea typeface="Calibri"/>
                <a:cs typeface="Calibri"/>
              </a:rPr>
              <a:t>​</a:t>
            </a:r>
          </a:p>
          <a:p>
            <a:pPr rtl="0"/>
            <a:r>
              <a:rPr lang="en-US" b="1">
                <a:solidFill>
                  <a:srgbClr val="FFC000"/>
                </a:solidFill>
                <a:latin typeface="Aptos"/>
                <a:ea typeface="Calibri"/>
                <a:cs typeface="Calibri"/>
              </a:rPr>
              <a:t>What is the 'Primary Driver' of risk in your area? Is it the invisible borderless crime, or is it the very visible breakdown in institutional trust?"​</a:t>
            </a:r>
          </a:p>
          <a:p>
            <a:pPr rtl="0"/>
            <a:r>
              <a:rPr lang="en-US" b="1">
                <a:solidFill>
                  <a:srgbClr val="FFC000"/>
                </a:solidFill>
                <a:latin typeface="Aptos"/>
                <a:ea typeface="Calibri"/>
                <a:cs typeface="Calibri"/>
              </a:rPr>
              <a:t>​</a:t>
            </a:r>
          </a:p>
          <a:p>
            <a:pPr rtl="0"/>
            <a:r>
              <a:rPr lang="en-US" b="1">
                <a:solidFill>
                  <a:srgbClr val="FFC000"/>
                </a:solidFill>
                <a:latin typeface="Aptos"/>
                <a:ea typeface="Calibri"/>
                <a:cs typeface="Calibri"/>
              </a:rPr>
              <a:t>How does your force responses align with its biggest threats?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80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blue background with white text and yellow text&#10;&#10;AI-generated content may be incorrect.">
            <a:extLst>
              <a:ext uri="{FF2B5EF4-FFF2-40B4-BE49-F238E27FC236}">
                <a16:creationId xmlns:a16="http://schemas.microsoft.com/office/drawing/2014/main" id="{15EC634A-90C0-43C5-3295-8B1851F17D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98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711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AE52F3E-8AE4-9899-81FB-308127A327C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25" b="77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5" name="Picture 4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89D19A4-6B4E-6E9E-FB8F-D6BA5DFD1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9272" y="5902427"/>
            <a:ext cx="253365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472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sign with white text&#10;&#10;AI-generated content may be incorrect.">
            <a:extLst>
              <a:ext uri="{FF2B5EF4-FFF2-40B4-BE49-F238E27FC236}">
                <a16:creationId xmlns:a16="http://schemas.microsoft.com/office/drawing/2014/main" id="{A54E81D0-A7A2-B2A6-26A7-57029E023E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852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5" name="Picture 4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B788BF5-DDC6-E531-3436-08BE2669F0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4013" y="6074491"/>
            <a:ext cx="2078909" cy="780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3913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F028A3-C5F1-BAAA-0A63-70C7802B78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464E1-4CD7-81AC-9E4B-56ACAB8F1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963" y="2582534"/>
            <a:ext cx="4747280" cy="27242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000">
                <a:solidFill>
                  <a:srgbClr val="FFFFFF"/>
                </a:solidFill>
                <a:ea typeface="+mj-lt"/>
                <a:cs typeface="+mj-lt"/>
              </a:rPr>
              <a:t>It is 2026. The Home Secretary has mandated that every Force must reduce its 'Non-Core Demand' (the 83%) by </a:t>
            </a:r>
            <a:r>
              <a:rPr lang="en-US" sz="2000" b="1">
                <a:solidFill>
                  <a:srgbClr val="FFFFFF"/>
                </a:solidFill>
                <a:ea typeface="+mj-lt"/>
                <a:cs typeface="+mj-lt"/>
              </a:rPr>
              <a:t>10%</a:t>
            </a:r>
            <a:r>
              <a:rPr lang="en-US" sz="2000">
                <a:solidFill>
                  <a:srgbClr val="FFFFFF"/>
                </a:solidFill>
                <a:ea typeface="+mj-lt"/>
                <a:cs typeface="+mj-lt"/>
              </a:rPr>
              <a:t> within the next 12 months. This capacity </a:t>
            </a:r>
            <a:r>
              <a:rPr lang="en-US" sz="2000" i="1">
                <a:solidFill>
                  <a:srgbClr val="FFFFFF"/>
                </a:solidFill>
                <a:ea typeface="+mj-lt"/>
                <a:cs typeface="+mj-lt"/>
              </a:rPr>
              <a:t>must</a:t>
            </a:r>
            <a:r>
              <a:rPr lang="en-US" sz="2000">
                <a:solidFill>
                  <a:srgbClr val="FFFFFF"/>
                </a:solidFill>
                <a:ea typeface="+mj-lt"/>
                <a:cs typeface="+mj-lt"/>
              </a:rPr>
              <a:t> be reallocated to investigating High-Harm/Digital Crime. You have been appointed to the 'Strategic Transition Board' to decide which functions are handed over and to whom."</a:t>
            </a:r>
            <a:br>
              <a:rPr lang="en-US" sz="2000">
                <a:ea typeface="+mj-lt"/>
                <a:cs typeface="+mj-lt"/>
              </a:rPr>
            </a:br>
            <a:br>
              <a:rPr lang="en-US" sz="2000">
                <a:ea typeface="+mj-lt"/>
                <a:cs typeface="+mj-lt"/>
              </a:rPr>
            </a:br>
            <a:r>
              <a:rPr lang="en-US" sz="2000">
                <a:solidFill>
                  <a:srgbClr val="FFFFFF"/>
                </a:solidFill>
                <a:ea typeface="+mj-lt"/>
                <a:cs typeface="+mj-lt"/>
              </a:rPr>
              <a:t>1. Identify 3 demand types that currently sit with the Police but do not meet the 'core role' definition.</a:t>
            </a:r>
            <a:br>
              <a:rPr lang="en-US" sz="2000">
                <a:ea typeface="+mj-lt"/>
                <a:cs typeface="+mj-lt"/>
              </a:rPr>
            </a:br>
            <a:br>
              <a:rPr lang="en-US" sz="2000">
                <a:ea typeface="+mj-lt"/>
                <a:cs typeface="+mj-lt"/>
              </a:rPr>
            </a:br>
            <a:r>
              <a:rPr lang="en-US" sz="2000">
                <a:solidFill>
                  <a:srgbClr val="FFFFFF"/>
                </a:solidFill>
              </a:rPr>
              <a:t>We will discuss those areas in week 3.</a:t>
            </a:r>
            <a:endParaRPr lang="en-US" sz="20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BE706CCA-9EEF-8881-CF78-158723082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0559" y="2733670"/>
            <a:ext cx="3737164" cy="1404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9070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BE047A-8158-1655-4A88-48E6687C9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AA40A47-8DFF-EE4E-DEE7-92BAD371A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473F850-EEF5-DCAF-B788-9F64D7C5B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BDBFC4-6DA0-A30A-D4C4-92C23E8B8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1D8FC0F-460F-046C-D487-F1E9F7E29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4C6E3-A9D0-BC48-AAF0-B4523324D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565" y="1891394"/>
            <a:ext cx="4747280" cy="30980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>
                <a:solidFill>
                  <a:schemeClr val="bg1"/>
                </a:solidFill>
              </a:rPr>
              <a:t>Next Week -</a:t>
            </a:r>
            <a:r>
              <a:rPr lang="en-GB" sz="4800">
                <a:solidFill>
                  <a:schemeClr val="bg1"/>
                </a:solidFill>
              </a:rPr>
              <a:t>Trust and Confidence in Policing.</a:t>
            </a:r>
            <a:r>
              <a:rPr lang="en-US" sz="4800">
                <a:solidFill>
                  <a:schemeClr val="bg1"/>
                </a:solidFill>
              </a:rPr>
              <a:t> </a:t>
            </a:r>
            <a:br>
              <a:rPr lang="en-US" sz="4800">
                <a:solidFill>
                  <a:schemeClr val="bg1"/>
                </a:solidFill>
              </a:rPr>
            </a:br>
            <a:br>
              <a:rPr lang="en-US" sz="4800"/>
            </a:br>
            <a:r>
              <a:rPr lang="en-US" sz="4800">
                <a:solidFill>
                  <a:schemeClr val="bg1"/>
                </a:solidFill>
              </a:rPr>
              <a:t>Questions?</a:t>
            </a:r>
            <a:endParaRPr lang="en-US" sz="4800" kern="1200">
              <a:solidFill>
                <a:schemeClr val="bg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FAC6823-A82E-27BA-8242-BBDBA43E5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8F188BE-06ED-4AC4-7D50-F3CD63260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512D28E4-4D7C-F7C1-CE51-0BA050E139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0559" y="2733670"/>
            <a:ext cx="3737164" cy="1404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156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12550</Words>
  <Application>Microsoft Office PowerPoint</Application>
  <PresentationFormat>Widescreen</PresentationFormat>
  <Paragraphs>554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It is 2026. The Home Secretary has mandated that every Force must reduce its 'Non-Core Demand' (the 83%) by 10% within the next 12 months. This capacity must be reallocated to investigating High-Harm/Digital Crime. You have been appointed to the 'Strategic Transition Board' to decide which functions are handed over and to whom."  1. Identify 3 demand types that currently sit with the Police but do not meet the 'core role' definition.  We will discuss those areas in week 3.</vt:lpstr>
      <vt:lpstr>Next Week -Trust and Confidence in Policing.  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Evans</dc:creator>
  <cp:lastModifiedBy>Justin Evans</cp:lastModifiedBy>
  <cp:revision>12</cp:revision>
  <dcterms:created xsi:type="dcterms:W3CDTF">2026-01-15T15:26:04Z</dcterms:created>
  <dcterms:modified xsi:type="dcterms:W3CDTF">2026-02-06T11:33:40Z</dcterms:modified>
</cp:coreProperties>
</file>