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7" r:id="rId3"/>
    <p:sldId id="258" r:id="rId4"/>
    <p:sldId id="261" r:id="rId5"/>
    <p:sldId id="259" r:id="rId6"/>
    <p:sldId id="264" r:id="rId7"/>
    <p:sldId id="260" r:id="rId8"/>
    <p:sldId id="262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58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5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svg"/><Relationship Id="rId1" Type="http://schemas.openxmlformats.org/officeDocument/2006/relationships/image" Target="../media/image17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9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18/2/layout/IconLabelList" loCatId="icon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make basic and refined searches of information.</a:t>
          </a:r>
          <a:endParaRPr lang="en-US"/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find specific web addresses</a:t>
          </a:r>
          <a:endParaRPr lang="en-US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Used to enhance knowledge on certain topic through information websites.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BED52D92-0BB1-4A40-BF69-8612AEE7E4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Can be used to assist in a workplace</a:t>
          </a:r>
          <a:endParaRPr lang="en-US" dirty="0"/>
        </a:p>
      </dgm:t>
    </dgm:pt>
    <dgm:pt modelId="{03DBA33F-0E8C-4F10-85C0-C32ADB499F66}" type="parTrans" cxnId="{E0FAD202-54F6-48C1-9AF0-AB92CB2426A6}">
      <dgm:prSet/>
      <dgm:spPr/>
      <dgm:t>
        <a:bodyPr/>
        <a:lstStyle/>
        <a:p>
          <a:endParaRPr lang="en-US"/>
        </a:p>
      </dgm:t>
    </dgm:pt>
    <dgm:pt modelId="{3D022FDD-EC91-4EBA-AB9B-929CB7D1FC75}" type="sibTrans" cxnId="{E0FAD202-54F6-48C1-9AF0-AB92CB2426A6}">
      <dgm:prSet/>
      <dgm:spPr/>
      <dgm:t>
        <a:bodyPr/>
        <a:lstStyle/>
        <a:p>
          <a:endParaRPr lang="en-US"/>
        </a:p>
      </dgm:t>
    </dgm:pt>
    <dgm:pt modelId="{22EC229E-36F6-4143-93DF-267BD6A1FD49}" type="pres">
      <dgm:prSet presAssocID="{0CFF8AB4-892A-4D55-B727-9EBADE2965CC}" presName="root" presStyleCnt="0">
        <dgm:presLayoutVars>
          <dgm:dir/>
          <dgm:resizeHandles val="exact"/>
        </dgm:presLayoutVars>
      </dgm:prSet>
      <dgm:spPr/>
    </dgm:pt>
    <dgm:pt modelId="{D10423C8-B46F-44D4-BC9C-791B9AD1A12B}" type="pres">
      <dgm:prSet presAssocID="{21442CB9-09DD-4A93-853C-5AB7CDEA1C2B}" presName="compNode" presStyleCnt="0"/>
      <dgm:spPr/>
    </dgm:pt>
    <dgm:pt modelId="{08BE0BC7-FEB2-4057-9DE6-129E83448A14}" type="pres">
      <dgm:prSet presAssocID="{21442CB9-09DD-4A93-853C-5AB7CDEA1C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6CBB554-45C5-40C4-B4EE-A5EBE4DB549C}" type="pres">
      <dgm:prSet presAssocID="{21442CB9-09DD-4A93-853C-5AB7CDEA1C2B}" presName="spaceRect" presStyleCnt="0"/>
      <dgm:spPr/>
    </dgm:pt>
    <dgm:pt modelId="{2D8A6D74-F3D3-4CAE-AD77-7339FCA77C96}" type="pres">
      <dgm:prSet presAssocID="{21442CB9-09DD-4A93-853C-5AB7CDEA1C2B}" presName="textRect" presStyleLbl="revTx" presStyleIdx="0" presStyleCnt="4">
        <dgm:presLayoutVars>
          <dgm:chMax val="1"/>
          <dgm:chPref val="1"/>
        </dgm:presLayoutVars>
      </dgm:prSet>
      <dgm:spPr/>
    </dgm:pt>
    <dgm:pt modelId="{DF009F6B-6119-4EAD-918A-463917666BE6}" type="pres">
      <dgm:prSet presAssocID="{CBE8ACA2-0ABC-41CC-9F65-3F4B75F48C9A}" presName="sibTrans" presStyleCnt="0"/>
      <dgm:spPr/>
    </dgm:pt>
    <dgm:pt modelId="{D31C82E8-09BC-4092-B58E-3BA4B7D782B4}" type="pres">
      <dgm:prSet presAssocID="{8D5D6A19-3384-4344-9BE4-B5587C035BCF}" presName="compNode" presStyleCnt="0"/>
      <dgm:spPr/>
    </dgm:pt>
    <dgm:pt modelId="{F28EFB56-3292-4CC5-BD33-1E1429A03C13}" type="pres">
      <dgm:prSet presAssocID="{8D5D6A19-3384-4344-9BE4-B5587C035B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8E86CB4-8D81-4F13-86BC-6AB07EDD73DF}" type="pres">
      <dgm:prSet presAssocID="{8D5D6A19-3384-4344-9BE4-B5587C035BCF}" presName="spaceRect" presStyleCnt="0"/>
      <dgm:spPr/>
    </dgm:pt>
    <dgm:pt modelId="{B7E45BA6-C6E5-440C-A5A6-DD68B7ADD5C2}" type="pres">
      <dgm:prSet presAssocID="{8D5D6A19-3384-4344-9BE4-B5587C035BCF}" presName="textRect" presStyleLbl="revTx" presStyleIdx="1" presStyleCnt="4">
        <dgm:presLayoutVars>
          <dgm:chMax val="1"/>
          <dgm:chPref val="1"/>
        </dgm:presLayoutVars>
      </dgm:prSet>
      <dgm:spPr/>
    </dgm:pt>
    <dgm:pt modelId="{D7ACC578-4996-4751-9CBF-04D0E7273861}" type="pres">
      <dgm:prSet presAssocID="{9CB15EB7-68CA-4D67-8D8D-4883D4B99AA2}" presName="sibTrans" presStyleCnt="0"/>
      <dgm:spPr/>
    </dgm:pt>
    <dgm:pt modelId="{194DB08C-DFB3-4DC2-9B7D-ED8CF3423DA7}" type="pres">
      <dgm:prSet presAssocID="{B8B3C281-C205-45D8-A7DA-D1F5E13E46C7}" presName="compNode" presStyleCnt="0"/>
      <dgm:spPr/>
    </dgm:pt>
    <dgm:pt modelId="{8369C558-4018-48CD-811B-A4A5DF2DB7E0}" type="pres">
      <dgm:prSet presAssocID="{B8B3C281-C205-45D8-A7DA-D1F5E13E46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67165BC-D12F-4543-A31D-1A8C7DD28EBC}" type="pres">
      <dgm:prSet presAssocID="{B8B3C281-C205-45D8-A7DA-D1F5E13E46C7}" presName="spaceRect" presStyleCnt="0"/>
      <dgm:spPr/>
    </dgm:pt>
    <dgm:pt modelId="{2DE15D77-7FAA-4185-9105-D11467C7AFD7}" type="pres">
      <dgm:prSet presAssocID="{B8B3C281-C205-45D8-A7DA-D1F5E13E46C7}" presName="textRect" presStyleLbl="revTx" presStyleIdx="2" presStyleCnt="4">
        <dgm:presLayoutVars>
          <dgm:chMax val="1"/>
          <dgm:chPref val="1"/>
        </dgm:presLayoutVars>
      </dgm:prSet>
      <dgm:spPr/>
    </dgm:pt>
    <dgm:pt modelId="{741AC6AC-C917-4B5E-957E-5C65BF1B7124}" type="pres">
      <dgm:prSet presAssocID="{CBADD0AF-208C-4756-AD8A-65B88054F861}" presName="sibTrans" presStyleCnt="0"/>
      <dgm:spPr/>
    </dgm:pt>
    <dgm:pt modelId="{7D1F75B9-92A6-438B-9D93-801020786C69}" type="pres">
      <dgm:prSet presAssocID="{BED52D92-0BB1-4A40-BF69-8612AEE7E453}" presName="compNode" presStyleCnt="0"/>
      <dgm:spPr/>
    </dgm:pt>
    <dgm:pt modelId="{6D8D5FF7-8F56-4982-83AE-F70AF39D0EC6}" type="pres">
      <dgm:prSet presAssocID="{BED52D92-0BB1-4A40-BF69-8612AEE7E4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F62A9B1-A71C-439F-A337-11C14A87FF2F}" type="pres">
      <dgm:prSet presAssocID="{BED52D92-0BB1-4A40-BF69-8612AEE7E453}" presName="spaceRect" presStyleCnt="0"/>
      <dgm:spPr/>
    </dgm:pt>
    <dgm:pt modelId="{70858E3A-3E7C-41EC-80AA-0CF405D46EC3}" type="pres">
      <dgm:prSet presAssocID="{BED52D92-0BB1-4A40-BF69-8612AEE7E4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0FAD202-54F6-48C1-9AF0-AB92CB2426A6}" srcId="{0CFF8AB4-892A-4D55-B727-9EBADE2965CC}" destId="{BED52D92-0BB1-4A40-BF69-8612AEE7E453}" srcOrd="3" destOrd="0" parTransId="{03DBA33F-0E8C-4F10-85C0-C32ADB499F66}" sibTransId="{3D022FDD-EC91-4EBA-AB9B-929CB7D1FC75}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DBAA12F-52C2-405B-A50F-0334CF408E56}" type="presOf" srcId="{BED52D92-0BB1-4A40-BF69-8612AEE7E453}" destId="{70858E3A-3E7C-41EC-80AA-0CF405D46EC3}" srcOrd="0" destOrd="0" presId="urn:microsoft.com/office/officeart/2018/2/layout/IconLabelList"/>
    <dgm:cxn modelId="{C83F513F-F79D-4A1F-88C3-FDD63861FE87}" type="presOf" srcId="{B8B3C281-C205-45D8-A7DA-D1F5E13E46C7}" destId="{2DE15D77-7FAA-4185-9105-D11467C7AFD7}" srcOrd="0" destOrd="0" presId="urn:microsoft.com/office/officeart/2018/2/layout/IconLabelList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47394757-F8B7-4DDC-8B2F-3AE59BF5AEC7}" type="presOf" srcId="{21442CB9-09DD-4A93-853C-5AB7CDEA1C2B}" destId="{2D8A6D74-F3D3-4CAE-AD77-7339FCA77C96}" srcOrd="0" destOrd="0" presId="urn:microsoft.com/office/officeart/2018/2/layout/IconLabelList"/>
    <dgm:cxn modelId="{30EDE6A8-8AFF-4B21-A54F-247BF697BA24}" type="presOf" srcId="{0CFF8AB4-892A-4D55-B727-9EBADE2965CC}" destId="{22EC229E-36F6-4143-93DF-267BD6A1FD49}" srcOrd="0" destOrd="0" presId="urn:microsoft.com/office/officeart/2018/2/layout/IconLabelList"/>
    <dgm:cxn modelId="{64EC40AC-8E81-4810-B01A-72F78E1942A8}" type="presOf" srcId="{8D5D6A19-3384-4344-9BE4-B5587C035BCF}" destId="{B7E45BA6-C6E5-440C-A5A6-DD68B7ADD5C2}" srcOrd="0" destOrd="0" presId="urn:microsoft.com/office/officeart/2018/2/layout/IconLabelList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EEB6366B-6486-44F8-BAE2-D75F07DDD101}" type="presParOf" srcId="{22EC229E-36F6-4143-93DF-267BD6A1FD49}" destId="{D10423C8-B46F-44D4-BC9C-791B9AD1A12B}" srcOrd="0" destOrd="0" presId="urn:microsoft.com/office/officeart/2018/2/layout/IconLabelList"/>
    <dgm:cxn modelId="{05A5FF01-47EE-48F3-8C14-3C396A290813}" type="presParOf" srcId="{D10423C8-B46F-44D4-BC9C-791B9AD1A12B}" destId="{08BE0BC7-FEB2-4057-9DE6-129E83448A14}" srcOrd="0" destOrd="0" presId="urn:microsoft.com/office/officeart/2018/2/layout/IconLabelList"/>
    <dgm:cxn modelId="{67A8AD1A-6012-438F-913E-9ED56B53DEAC}" type="presParOf" srcId="{D10423C8-B46F-44D4-BC9C-791B9AD1A12B}" destId="{26CBB554-45C5-40C4-B4EE-A5EBE4DB549C}" srcOrd="1" destOrd="0" presId="urn:microsoft.com/office/officeart/2018/2/layout/IconLabelList"/>
    <dgm:cxn modelId="{4053AD97-3B4E-4AE4-BE17-2D116A9E57AD}" type="presParOf" srcId="{D10423C8-B46F-44D4-BC9C-791B9AD1A12B}" destId="{2D8A6D74-F3D3-4CAE-AD77-7339FCA77C96}" srcOrd="2" destOrd="0" presId="urn:microsoft.com/office/officeart/2018/2/layout/IconLabelList"/>
    <dgm:cxn modelId="{D0180931-0791-4723-8C55-883709CC515B}" type="presParOf" srcId="{22EC229E-36F6-4143-93DF-267BD6A1FD49}" destId="{DF009F6B-6119-4EAD-918A-463917666BE6}" srcOrd="1" destOrd="0" presId="urn:microsoft.com/office/officeart/2018/2/layout/IconLabelList"/>
    <dgm:cxn modelId="{DBDD8FCE-26C7-4C5E-81AF-F1F222F5CF8E}" type="presParOf" srcId="{22EC229E-36F6-4143-93DF-267BD6A1FD49}" destId="{D31C82E8-09BC-4092-B58E-3BA4B7D782B4}" srcOrd="2" destOrd="0" presId="urn:microsoft.com/office/officeart/2018/2/layout/IconLabelList"/>
    <dgm:cxn modelId="{CEFF5246-764B-4F6C-9045-1244AB8E4606}" type="presParOf" srcId="{D31C82E8-09BC-4092-B58E-3BA4B7D782B4}" destId="{F28EFB56-3292-4CC5-BD33-1E1429A03C13}" srcOrd="0" destOrd="0" presId="urn:microsoft.com/office/officeart/2018/2/layout/IconLabelList"/>
    <dgm:cxn modelId="{289F6226-1B3A-47B3-80B5-5B6C7F28778D}" type="presParOf" srcId="{D31C82E8-09BC-4092-B58E-3BA4B7D782B4}" destId="{B8E86CB4-8D81-4F13-86BC-6AB07EDD73DF}" srcOrd="1" destOrd="0" presId="urn:microsoft.com/office/officeart/2018/2/layout/IconLabelList"/>
    <dgm:cxn modelId="{96D2430A-2487-4889-8828-AD542F0A5A54}" type="presParOf" srcId="{D31C82E8-09BC-4092-B58E-3BA4B7D782B4}" destId="{B7E45BA6-C6E5-440C-A5A6-DD68B7ADD5C2}" srcOrd="2" destOrd="0" presId="urn:microsoft.com/office/officeart/2018/2/layout/IconLabelList"/>
    <dgm:cxn modelId="{75DFF9D5-BD56-4ED6-B745-8665453AAC2D}" type="presParOf" srcId="{22EC229E-36F6-4143-93DF-267BD6A1FD49}" destId="{D7ACC578-4996-4751-9CBF-04D0E7273861}" srcOrd="3" destOrd="0" presId="urn:microsoft.com/office/officeart/2018/2/layout/IconLabelList"/>
    <dgm:cxn modelId="{D8232079-4FF2-43ED-BD57-7DABF23D6045}" type="presParOf" srcId="{22EC229E-36F6-4143-93DF-267BD6A1FD49}" destId="{194DB08C-DFB3-4DC2-9B7D-ED8CF3423DA7}" srcOrd="4" destOrd="0" presId="urn:microsoft.com/office/officeart/2018/2/layout/IconLabelList"/>
    <dgm:cxn modelId="{BD7E2404-E1BF-4CD8-9D19-C0D88E335CE8}" type="presParOf" srcId="{194DB08C-DFB3-4DC2-9B7D-ED8CF3423DA7}" destId="{8369C558-4018-48CD-811B-A4A5DF2DB7E0}" srcOrd="0" destOrd="0" presId="urn:microsoft.com/office/officeart/2018/2/layout/IconLabelList"/>
    <dgm:cxn modelId="{BADCB5C3-8225-4423-9798-ACEFC0571DC4}" type="presParOf" srcId="{194DB08C-DFB3-4DC2-9B7D-ED8CF3423DA7}" destId="{B67165BC-D12F-4543-A31D-1A8C7DD28EBC}" srcOrd="1" destOrd="0" presId="urn:microsoft.com/office/officeart/2018/2/layout/IconLabelList"/>
    <dgm:cxn modelId="{A984A628-745E-4EFB-A224-B8F4D8576C7D}" type="presParOf" srcId="{194DB08C-DFB3-4DC2-9B7D-ED8CF3423DA7}" destId="{2DE15D77-7FAA-4185-9105-D11467C7AFD7}" srcOrd="2" destOrd="0" presId="urn:microsoft.com/office/officeart/2018/2/layout/IconLabelList"/>
    <dgm:cxn modelId="{AE5165BC-42AE-4BE1-8AF1-81210DA5E9FD}" type="presParOf" srcId="{22EC229E-36F6-4143-93DF-267BD6A1FD49}" destId="{741AC6AC-C917-4B5E-957E-5C65BF1B7124}" srcOrd="5" destOrd="0" presId="urn:microsoft.com/office/officeart/2018/2/layout/IconLabelList"/>
    <dgm:cxn modelId="{8E904AD7-8912-416A-B242-25346B4E8AE4}" type="presParOf" srcId="{22EC229E-36F6-4143-93DF-267BD6A1FD49}" destId="{7D1F75B9-92A6-438B-9D93-801020786C69}" srcOrd="6" destOrd="0" presId="urn:microsoft.com/office/officeart/2018/2/layout/IconLabelList"/>
    <dgm:cxn modelId="{42A34C99-21EA-492B-911C-C66969F8CE34}" type="presParOf" srcId="{7D1F75B9-92A6-438B-9D93-801020786C69}" destId="{6D8D5FF7-8F56-4982-83AE-F70AF39D0EC6}" srcOrd="0" destOrd="0" presId="urn:microsoft.com/office/officeart/2018/2/layout/IconLabelList"/>
    <dgm:cxn modelId="{F4C7AE1D-FB06-4225-AAA3-22092F0BF40E}" type="presParOf" srcId="{7D1F75B9-92A6-438B-9D93-801020786C69}" destId="{DF62A9B1-A71C-439F-A337-11C14A87FF2F}" srcOrd="1" destOrd="0" presId="urn:microsoft.com/office/officeart/2018/2/layout/IconLabelList"/>
    <dgm:cxn modelId="{736D7F52-25A8-475C-85A4-002B114409D6}" type="presParOf" srcId="{7D1F75B9-92A6-438B-9D93-801020786C69}" destId="{70858E3A-3E7C-41EC-80AA-0CF405D46E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AA5C5-DF4D-4333-82F2-EFF4DD174749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1440CD-DB92-44AE-AE89-AE419CF45FE1}">
      <dgm:prSet/>
      <dgm:spPr/>
      <dgm:t>
        <a:bodyPr/>
        <a:lstStyle/>
        <a:p>
          <a:r>
            <a:rPr lang="en-GB"/>
            <a:t>How refined searches are key in finding specific sites and information.</a:t>
          </a:r>
          <a:endParaRPr lang="en-US"/>
        </a:p>
      </dgm:t>
    </dgm:pt>
    <dgm:pt modelId="{57E94240-C136-45BC-8B7C-B4F6F4A51728}" type="parTrans" cxnId="{46152228-E61F-48F3-A2A8-443748C7297A}">
      <dgm:prSet/>
      <dgm:spPr/>
      <dgm:t>
        <a:bodyPr/>
        <a:lstStyle/>
        <a:p>
          <a:endParaRPr lang="en-US"/>
        </a:p>
      </dgm:t>
    </dgm:pt>
    <dgm:pt modelId="{631259F2-0908-4F50-92D5-43BBC82D32FE}" type="sibTrans" cxnId="{46152228-E61F-48F3-A2A8-443748C7297A}">
      <dgm:prSet/>
      <dgm:spPr/>
      <dgm:t>
        <a:bodyPr/>
        <a:lstStyle/>
        <a:p>
          <a:endParaRPr lang="en-US"/>
        </a:p>
      </dgm:t>
    </dgm:pt>
    <dgm:pt modelId="{7AE443C3-FF86-4A44-80FB-0F07D14BB918}">
      <dgm:prSet/>
      <dgm:spPr/>
      <dgm:t>
        <a:bodyPr/>
        <a:lstStyle/>
        <a:p>
          <a:r>
            <a:rPr lang="en-GB"/>
            <a:t>How the internet can be used to help me with work for example google scholar.</a:t>
          </a:r>
          <a:endParaRPr lang="en-US"/>
        </a:p>
      </dgm:t>
    </dgm:pt>
    <dgm:pt modelId="{31CC3B1B-ABA6-4898-9E78-2CDD037E628E}" type="parTrans" cxnId="{8BD568C5-E261-47B3-80BE-B1684175E04E}">
      <dgm:prSet/>
      <dgm:spPr/>
      <dgm:t>
        <a:bodyPr/>
        <a:lstStyle/>
        <a:p>
          <a:endParaRPr lang="en-US"/>
        </a:p>
      </dgm:t>
    </dgm:pt>
    <dgm:pt modelId="{7F3B39F7-92B5-4AC4-9F39-10911534018C}" type="sibTrans" cxnId="{8BD568C5-E261-47B3-80BE-B1684175E04E}">
      <dgm:prSet/>
      <dgm:spPr/>
      <dgm:t>
        <a:bodyPr/>
        <a:lstStyle/>
        <a:p>
          <a:endParaRPr lang="en-US"/>
        </a:p>
      </dgm:t>
    </dgm:pt>
    <dgm:pt modelId="{C643E871-D764-4337-9978-7D7765588CDE}">
      <dgm:prSet/>
      <dgm:spPr/>
      <dgm:t>
        <a:bodyPr/>
        <a:lstStyle/>
        <a:p>
          <a:r>
            <a:rPr lang="en-US" dirty="0"/>
            <a:t>CRAAP Method</a:t>
          </a:r>
        </a:p>
      </dgm:t>
    </dgm:pt>
    <dgm:pt modelId="{D1146360-21F0-400A-9353-378606BFD8D2}" type="parTrans" cxnId="{AE4C0A90-F6B1-4D2C-A758-9EFB522B2A33}">
      <dgm:prSet/>
      <dgm:spPr/>
      <dgm:t>
        <a:bodyPr/>
        <a:lstStyle/>
        <a:p>
          <a:endParaRPr lang="en-US"/>
        </a:p>
      </dgm:t>
    </dgm:pt>
    <dgm:pt modelId="{82A16119-8E31-4D86-8630-5D61BA471832}" type="sibTrans" cxnId="{AE4C0A90-F6B1-4D2C-A758-9EFB522B2A33}">
      <dgm:prSet/>
      <dgm:spPr/>
      <dgm:t>
        <a:bodyPr/>
        <a:lstStyle/>
        <a:p>
          <a:endParaRPr lang="en-US"/>
        </a:p>
      </dgm:t>
    </dgm:pt>
    <dgm:pt modelId="{4A2B4724-5C18-41AA-A93F-628AC9136F72}" type="pres">
      <dgm:prSet presAssocID="{020AA5C5-DF4D-4333-82F2-EFF4DD17474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5F199D-AFB5-43A6-BFA4-21F485CC9390}" type="pres">
      <dgm:prSet presAssocID="{671440CD-DB92-44AE-AE89-AE419CF45FE1}" presName="hierRoot1" presStyleCnt="0"/>
      <dgm:spPr/>
    </dgm:pt>
    <dgm:pt modelId="{6DB1DD6B-3A94-4F71-84D2-1A2924CB4675}" type="pres">
      <dgm:prSet presAssocID="{671440CD-DB92-44AE-AE89-AE419CF45FE1}" presName="composite" presStyleCnt="0"/>
      <dgm:spPr/>
    </dgm:pt>
    <dgm:pt modelId="{FDC4F072-00B5-4653-9555-05785618B9F5}" type="pres">
      <dgm:prSet presAssocID="{671440CD-DB92-44AE-AE89-AE419CF45FE1}" presName="background" presStyleLbl="node0" presStyleIdx="0" presStyleCnt="3"/>
      <dgm:spPr/>
    </dgm:pt>
    <dgm:pt modelId="{318DB5B9-A1D5-4E72-A121-399012251102}" type="pres">
      <dgm:prSet presAssocID="{671440CD-DB92-44AE-AE89-AE419CF45FE1}" presName="text" presStyleLbl="fgAcc0" presStyleIdx="0" presStyleCnt="3">
        <dgm:presLayoutVars>
          <dgm:chPref val="3"/>
        </dgm:presLayoutVars>
      </dgm:prSet>
      <dgm:spPr/>
    </dgm:pt>
    <dgm:pt modelId="{D4A63188-CCD1-4631-81B6-E24DEF0DBD15}" type="pres">
      <dgm:prSet presAssocID="{671440CD-DB92-44AE-AE89-AE419CF45FE1}" presName="hierChild2" presStyleCnt="0"/>
      <dgm:spPr/>
    </dgm:pt>
    <dgm:pt modelId="{6FE36784-1B6C-4F7F-85E6-7C13C8F2ACA2}" type="pres">
      <dgm:prSet presAssocID="{7AE443C3-FF86-4A44-80FB-0F07D14BB918}" presName="hierRoot1" presStyleCnt="0"/>
      <dgm:spPr/>
    </dgm:pt>
    <dgm:pt modelId="{832F2677-F3EA-4BC6-99CE-D3B495FBF5DE}" type="pres">
      <dgm:prSet presAssocID="{7AE443C3-FF86-4A44-80FB-0F07D14BB918}" presName="composite" presStyleCnt="0"/>
      <dgm:spPr/>
    </dgm:pt>
    <dgm:pt modelId="{7C35E7C1-7EAB-4DB2-A4D5-E70CDAB7B8AC}" type="pres">
      <dgm:prSet presAssocID="{7AE443C3-FF86-4A44-80FB-0F07D14BB918}" presName="background" presStyleLbl="node0" presStyleIdx="1" presStyleCnt="3"/>
      <dgm:spPr/>
    </dgm:pt>
    <dgm:pt modelId="{440DE7BB-1FCC-4D5D-B9CA-1EC8DE03FEA2}" type="pres">
      <dgm:prSet presAssocID="{7AE443C3-FF86-4A44-80FB-0F07D14BB918}" presName="text" presStyleLbl="fgAcc0" presStyleIdx="1" presStyleCnt="3">
        <dgm:presLayoutVars>
          <dgm:chPref val="3"/>
        </dgm:presLayoutVars>
      </dgm:prSet>
      <dgm:spPr/>
    </dgm:pt>
    <dgm:pt modelId="{C9D985CA-5E3B-4109-93FB-13F149D48668}" type="pres">
      <dgm:prSet presAssocID="{7AE443C3-FF86-4A44-80FB-0F07D14BB918}" presName="hierChild2" presStyleCnt="0"/>
      <dgm:spPr/>
    </dgm:pt>
    <dgm:pt modelId="{ABD3C06D-009B-4E35-8316-EF8570CDF515}" type="pres">
      <dgm:prSet presAssocID="{C643E871-D764-4337-9978-7D7765588CDE}" presName="hierRoot1" presStyleCnt="0"/>
      <dgm:spPr/>
    </dgm:pt>
    <dgm:pt modelId="{43C4DD0B-685B-4431-B5B0-0D3BC8C967C1}" type="pres">
      <dgm:prSet presAssocID="{C643E871-D764-4337-9978-7D7765588CDE}" presName="composite" presStyleCnt="0"/>
      <dgm:spPr/>
    </dgm:pt>
    <dgm:pt modelId="{46B5AD04-0FF9-40B9-9DC5-D31B8D88D3FA}" type="pres">
      <dgm:prSet presAssocID="{C643E871-D764-4337-9978-7D7765588CDE}" presName="background" presStyleLbl="node0" presStyleIdx="2" presStyleCnt="3"/>
      <dgm:spPr/>
    </dgm:pt>
    <dgm:pt modelId="{861741FF-2E1E-4A2D-9E1B-E7982FEF898A}" type="pres">
      <dgm:prSet presAssocID="{C643E871-D764-4337-9978-7D7765588CDE}" presName="text" presStyleLbl="fgAcc0" presStyleIdx="2" presStyleCnt="3">
        <dgm:presLayoutVars>
          <dgm:chPref val="3"/>
        </dgm:presLayoutVars>
      </dgm:prSet>
      <dgm:spPr/>
    </dgm:pt>
    <dgm:pt modelId="{945EFAC1-850C-4F66-9F07-415D72E76087}" type="pres">
      <dgm:prSet presAssocID="{C643E871-D764-4337-9978-7D7765588CDE}" presName="hierChild2" presStyleCnt="0"/>
      <dgm:spPr/>
    </dgm:pt>
  </dgm:ptLst>
  <dgm:cxnLst>
    <dgm:cxn modelId="{F3C25125-427F-497F-A862-2EEA38897D2D}" type="presOf" srcId="{020AA5C5-DF4D-4333-82F2-EFF4DD174749}" destId="{4A2B4724-5C18-41AA-A93F-628AC9136F72}" srcOrd="0" destOrd="0" presId="urn:microsoft.com/office/officeart/2005/8/layout/hierarchy1"/>
    <dgm:cxn modelId="{46152228-E61F-48F3-A2A8-443748C7297A}" srcId="{020AA5C5-DF4D-4333-82F2-EFF4DD174749}" destId="{671440CD-DB92-44AE-AE89-AE419CF45FE1}" srcOrd="0" destOrd="0" parTransId="{57E94240-C136-45BC-8B7C-B4F6F4A51728}" sibTransId="{631259F2-0908-4F50-92D5-43BBC82D32FE}"/>
    <dgm:cxn modelId="{C5C54458-E411-4169-99B5-FE20144CFB15}" type="presOf" srcId="{671440CD-DB92-44AE-AE89-AE419CF45FE1}" destId="{318DB5B9-A1D5-4E72-A121-399012251102}" srcOrd="0" destOrd="0" presId="urn:microsoft.com/office/officeart/2005/8/layout/hierarchy1"/>
    <dgm:cxn modelId="{285E3359-EF2F-4797-B482-216BCAD928EC}" type="presOf" srcId="{C643E871-D764-4337-9978-7D7765588CDE}" destId="{861741FF-2E1E-4A2D-9E1B-E7982FEF898A}" srcOrd="0" destOrd="0" presId="urn:microsoft.com/office/officeart/2005/8/layout/hierarchy1"/>
    <dgm:cxn modelId="{81723181-033B-485E-96FF-6482042640DB}" type="presOf" srcId="{7AE443C3-FF86-4A44-80FB-0F07D14BB918}" destId="{440DE7BB-1FCC-4D5D-B9CA-1EC8DE03FEA2}" srcOrd="0" destOrd="0" presId="urn:microsoft.com/office/officeart/2005/8/layout/hierarchy1"/>
    <dgm:cxn modelId="{AE4C0A90-F6B1-4D2C-A758-9EFB522B2A33}" srcId="{020AA5C5-DF4D-4333-82F2-EFF4DD174749}" destId="{C643E871-D764-4337-9978-7D7765588CDE}" srcOrd="2" destOrd="0" parTransId="{D1146360-21F0-400A-9353-378606BFD8D2}" sibTransId="{82A16119-8E31-4D86-8630-5D61BA471832}"/>
    <dgm:cxn modelId="{8BD568C5-E261-47B3-80BE-B1684175E04E}" srcId="{020AA5C5-DF4D-4333-82F2-EFF4DD174749}" destId="{7AE443C3-FF86-4A44-80FB-0F07D14BB918}" srcOrd="1" destOrd="0" parTransId="{31CC3B1B-ABA6-4898-9E78-2CDD037E628E}" sibTransId="{7F3B39F7-92B5-4AC4-9F39-10911534018C}"/>
    <dgm:cxn modelId="{3A16B244-6978-41AC-8C0D-71EFACD3FF5B}" type="presParOf" srcId="{4A2B4724-5C18-41AA-A93F-628AC9136F72}" destId="{E75F199D-AFB5-43A6-BFA4-21F485CC9390}" srcOrd="0" destOrd="0" presId="urn:microsoft.com/office/officeart/2005/8/layout/hierarchy1"/>
    <dgm:cxn modelId="{A09917B9-0F2C-4ED7-A394-E9F2989F3CBC}" type="presParOf" srcId="{E75F199D-AFB5-43A6-BFA4-21F485CC9390}" destId="{6DB1DD6B-3A94-4F71-84D2-1A2924CB4675}" srcOrd="0" destOrd="0" presId="urn:microsoft.com/office/officeart/2005/8/layout/hierarchy1"/>
    <dgm:cxn modelId="{E8AD5931-D192-4617-AC0A-F54279AE4382}" type="presParOf" srcId="{6DB1DD6B-3A94-4F71-84D2-1A2924CB4675}" destId="{FDC4F072-00B5-4653-9555-05785618B9F5}" srcOrd="0" destOrd="0" presId="urn:microsoft.com/office/officeart/2005/8/layout/hierarchy1"/>
    <dgm:cxn modelId="{76B01A0F-7113-4871-997A-00197CCFC12B}" type="presParOf" srcId="{6DB1DD6B-3A94-4F71-84D2-1A2924CB4675}" destId="{318DB5B9-A1D5-4E72-A121-399012251102}" srcOrd="1" destOrd="0" presId="urn:microsoft.com/office/officeart/2005/8/layout/hierarchy1"/>
    <dgm:cxn modelId="{1E68577A-FF05-436A-AE48-43EE5482126B}" type="presParOf" srcId="{E75F199D-AFB5-43A6-BFA4-21F485CC9390}" destId="{D4A63188-CCD1-4631-81B6-E24DEF0DBD15}" srcOrd="1" destOrd="0" presId="urn:microsoft.com/office/officeart/2005/8/layout/hierarchy1"/>
    <dgm:cxn modelId="{220C87EC-E60C-49D0-8885-88733B8A1CA7}" type="presParOf" srcId="{4A2B4724-5C18-41AA-A93F-628AC9136F72}" destId="{6FE36784-1B6C-4F7F-85E6-7C13C8F2ACA2}" srcOrd="1" destOrd="0" presId="urn:microsoft.com/office/officeart/2005/8/layout/hierarchy1"/>
    <dgm:cxn modelId="{3F14AA27-3A33-4521-B3E7-C6DBFF4C3B72}" type="presParOf" srcId="{6FE36784-1B6C-4F7F-85E6-7C13C8F2ACA2}" destId="{832F2677-F3EA-4BC6-99CE-D3B495FBF5DE}" srcOrd="0" destOrd="0" presId="urn:microsoft.com/office/officeart/2005/8/layout/hierarchy1"/>
    <dgm:cxn modelId="{CED6493F-ACD8-4F12-8411-AAACED86F7B7}" type="presParOf" srcId="{832F2677-F3EA-4BC6-99CE-D3B495FBF5DE}" destId="{7C35E7C1-7EAB-4DB2-A4D5-E70CDAB7B8AC}" srcOrd="0" destOrd="0" presId="urn:microsoft.com/office/officeart/2005/8/layout/hierarchy1"/>
    <dgm:cxn modelId="{0724C8EA-726B-40F2-974F-A274587A8891}" type="presParOf" srcId="{832F2677-F3EA-4BC6-99CE-D3B495FBF5DE}" destId="{440DE7BB-1FCC-4D5D-B9CA-1EC8DE03FEA2}" srcOrd="1" destOrd="0" presId="urn:microsoft.com/office/officeart/2005/8/layout/hierarchy1"/>
    <dgm:cxn modelId="{3077C873-AB12-485E-B995-27A281175DD2}" type="presParOf" srcId="{6FE36784-1B6C-4F7F-85E6-7C13C8F2ACA2}" destId="{C9D985CA-5E3B-4109-93FB-13F149D48668}" srcOrd="1" destOrd="0" presId="urn:microsoft.com/office/officeart/2005/8/layout/hierarchy1"/>
    <dgm:cxn modelId="{260A43FE-BCC2-4182-A1EE-43159261C32E}" type="presParOf" srcId="{4A2B4724-5C18-41AA-A93F-628AC9136F72}" destId="{ABD3C06D-009B-4E35-8316-EF8570CDF515}" srcOrd="2" destOrd="0" presId="urn:microsoft.com/office/officeart/2005/8/layout/hierarchy1"/>
    <dgm:cxn modelId="{27808189-3580-45CA-A8F7-9A72560B7243}" type="presParOf" srcId="{ABD3C06D-009B-4E35-8316-EF8570CDF515}" destId="{43C4DD0B-685B-4431-B5B0-0D3BC8C967C1}" srcOrd="0" destOrd="0" presId="urn:microsoft.com/office/officeart/2005/8/layout/hierarchy1"/>
    <dgm:cxn modelId="{15760C17-BB43-431E-8970-11FB70EB7798}" type="presParOf" srcId="{43C4DD0B-685B-4431-B5B0-0D3BC8C967C1}" destId="{46B5AD04-0FF9-40B9-9DC5-D31B8D88D3FA}" srcOrd="0" destOrd="0" presId="urn:microsoft.com/office/officeart/2005/8/layout/hierarchy1"/>
    <dgm:cxn modelId="{87B8AD8D-CA86-4AE4-A4D3-4859B959D240}" type="presParOf" srcId="{43C4DD0B-685B-4431-B5B0-0D3BC8C967C1}" destId="{861741FF-2E1E-4A2D-9E1B-E7982FEF898A}" srcOrd="1" destOrd="0" presId="urn:microsoft.com/office/officeart/2005/8/layout/hierarchy1"/>
    <dgm:cxn modelId="{327A3547-4C1C-489A-A33A-7E4CC07C7833}" type="presParOf" srcId="{ABD3C06D-009B-4E35-8316-EF8570CDF515}" destId="{945EFAC1-850C-4F66-9F07-415D72E760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08/layout/AlternatingHexagons" loCatId="list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Within my workplace</a:t>
          </a:r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home</a:t>
          </a:r>
          <a:endParaRPr lang="en-US" dirty="0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university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236AEFB9-74B1-44C6-B64C-09AE0160E061}" type="pres">
      <dgm:prSet presAssocID="{0CFF8AB4-892A-4D55-B727-9EBADE2965CC}" presName="Name0" presStyleCnt="0">
        <dgm:presLayoutVars>
          <dgm:chMax/>
          <dgm:chPref/>
          <dgm:dir/>
          <dgm:animLvl val="lvl"/>
        </dgm:presLayoutVars>
      </dgm:prSet>
      <dgm:spPr/>
    </dgm:pt>
    <dgm:pt modelId="{FDCE6E71-9BB4-451C-BDE6-98B28DAC102D}" type="pres">
      <dgm:prSet presAssocID="{21442CB9-09DD-4A93-853C-5AB7CDEA1C2B}" presName="composite" presStyleCnt="0"/>
      <dgm:spPr/>
    </dgm:pt>
    <dgm:pt modelId="{C12B20A4-D809-48F1-B3B0-13A58997F886}" type="pres">
      <dgm:prSet presAssocID="{21442CB9-09DD-4A93-853C-5AB7CDEA1C2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086C2A1E-EC52-4C89-A751-7DFCCE9ED964}" type="pres">
      <dgm:prSet presAssocID="{21442CB9-09DD-4A93-853C-5AB7CDEA1C2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A7865C9E-F979-4742-8491-C0F9EFE211D4}" type="pres">
      <dgm:prSet presAssocID="{21442CB9-09DD-4A93-853C-5AB7CDEA1C2B}" presName="BalanceSpacing" presStyleCnt="0"/>
      <dgm:spPr/>
    </dgm:pt>
    <dgm:pt modelId="{558DF2EE-BF76-47F1-818F-7702E35E0314}" type="pres">
      <dgm:prSet presAssocID="{21442CB9-09DD-4A93-853C-5AB7CDEA1C2B}" presName="BalanceSpacing1" presStyleCnt="0"/>
      <dgm:spPr/>
    </dgm:pt>
    <dgm:pt modelId="{E12B0E8B-58F6-42D2-86CE-F15BE0A107CA}" type="pres">
      <dgm:prSet presAssocID="{CBE8ACA2-0ABC-41CC-9F65-3F4B75F48C9A}" presName="Accent1Text" presStyleLbl="node1" presStyleIdx="1" presStyleCnt="6"/>
      <dgm:spPr/>
    </dgm:pt>
    <dgm:pt modelId="{FC9A1449-D3D4-46BB-9782-6539FF33FE68}" type="pres">
      <dgm:prSet presAssocID="{CBE8ACA2-0ABC-41CC-9F65-3F4B75F48C9A}" presName="spaceBetweenRectangles" presStyleCnt="0"/>
      <dgm:spPr/>
    </dgm:pt>
    <dgm:pt modelId="{D4467937-7DC2-4E86-BDA3-6B07DD0E0DA1}" type="pres">
      <dgm:prSet presAssocID="{8D5D6A19-3384-4344-9BE4-B5587C035BCF}" presName="composite" presStyleCnt="0"/>
      <dgm:spPr/>
    </dgm:pt>
    <dgm:pt modelId="{709D77B3-8655-476D-800D-4F9D4614900B}" type="pres">
      <dgm:prSet presAssocID="{8D5D6A19-3384-4344-9BE4-B5587C035BCF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7708495-BA6D-4AB2-BD91-56C19CFDD0F6}" type="pres">
      <dgm:prSet presAssocID="{8D5D6A19-3384-4344-9BE4-B5587C035BCF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A232EA6-7D8C-4851-8958-BAD55CC5AC0E}" type="pres">
      <dgm:prSet presAssocID="{8D5D6A19-3384-4344-9BE4-B5587C035BCF}" presName="BalanceSpacing" presStyleCnt="0"/>
      <dgm:spPr/>
    </dgm:pt>
    <dgm:pt modelId="{B597E2D0-5733-429F-B94C-880E42C91307}" type="pres">
      <dgm:prSet presAssocID="{8D5D6A19-3384-4344-9BE4-B5587C035BCF}" presName="BalanceSpacing1" presStyleCnt="0"/>
      <dgm:spPr/>
    </dgm:pt>
    <dgm:pt modelId="{84D56382-4F3E-447D-9CF9-F7704DF2EB79}" type="pres">
      <dgm:prSet presAssocID="{9CB15EB7-68CA-4D67-8D8D-4883D4B99AA2}" presName="Accent1Text" presStyleLbl="node1" presStyleIdx="3" presStyleCnt="6"/>
      <dgm:spPr/>
    </dgm:pt>
    <dgm:pt modelId="{674A4DB7-DB7A-42A2-80B7-B213B993F448}" type="pres">
      <dgm:prSet presAssocID="{9CB15EB7-68CA-4D67-8D8D-4883D4B99AA2}" presName="spaceBetweenRectangles" presStyleCnt="0"/>
      <dgm:spPr/>
    </dgm:pt>
    <dgm:pt modelId="{186D1E88-1EA9-4B9E-8D67-E338B428B7AF}" type="pres">
      <dgm:prSet presAssocID="{B8B3C281-C205-45D8-A7DA-D1F5E13E46C7}" presName="composite" presStyleCnt="0"/>
      <dgm:spPr/>
    </dgm:pt>
    <dgm:pt modelId="{3AD23CD0-59BE-4285-A588-7441D04EC529}" type="pres">
      <dgm:prSet presAssocID="{B8B3C281-C205-45D8-A7DA-D1F5E13E46C7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3A295A05-8F5A-4B81-9D33-B7AA17631BA4}" type="pres">
      <dgm:prSet presAssocID="{B8B3C281-C205-45D8-A7DA-D1F5E13E46C7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E14B138-2E9F-45A2-AE73-D19CAE65E00A}" type="pres">
      <dgm:prSet presAssocID="{B8B3C281-C205-45D8-A7DA-D1F5E13E46C7}" presName="BalanceSpacing" presStyleCnt="0"/>
      <dgm:spPr/>
    </dgm:pt>
    <dgm:pt modelId="{B291D6C1-E1FF-4E40-A419-7C3786953AD7}" type="pres">
      <dgm:prSet presAssocID="{B8B3C281-C205-45D8-A7DA-D1F5E13E46C7}" presName="BalanceSpacing1" presStyleCnt="0"/>
      <dgm:spPr/>
    </dgm:pt>
    <dgm:pt modelId="{44C16D8A-E637-48C7-A4E9-79E29BC1B167}" type="pres">
      <dgm:prSet presAssocID="{CBADD0AF-208C-4756-AD8A-65B88054F861}" presName="Accent1Text" presStyleLbl="node1" presStyleIdx="5" presStyleCnt="6"/>
      <dgm:spPr/>
    </dgm:pt>
  </dgm:ptLst>
  <dgm:cxnLst>
    <dgm:cxn modelId="{612ED112-FBC5-4286-B81C-5B7D27D8078C}" type="presOf" srcId="{B8B3C281-C205-45D8-A7DA-D1F5E13E46C7}" destId="{3AD23CD0-59BE-4285-A588-7441D04EC529}" srcOrd="0" destOrd="0" presId="urn:microsoft.com/office/officeart/2008/layout/AlternatingHexagons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B87393C-189B-416C-89A2-75EE9008FEA3}" type="presOf" srcId="{8D5D6A19-3384-4344-9BE4-B5587C035BCF}" destId="{709D77B3-8655-476D-800D-4F9D4614900B}" srcOrd="0" destOrd="0" presId="urn:microsoft.com/office/officeart/2008/layout/AlternatingHexagons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913DDAB9-5475-4B33-9B2A-F4E1BA66B431}" type="presOf" srcId="{0CFF8AB4-892A-4D55-B727-9EBADE2965CC}" destId="{236AEFB9-74B1-44C6-B64C-09AE0160E061}" srcOrd="0" destOrd="0" presId="urn:microsoft.com/office/officeart/2008/layout/AlternatingHexagons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304C0BCD-0391-46E3-A941-606A66142B2A}" type="presOf" srcId="{9CB15EB7-68CA-4D67-8D8D-4883D4B99AA2}" destId="{84D56382-4F3E-447D-9CF9-F7704DF2EB79}" srcOrd="0" destOrd="0" presId="urn:microsoft.com/office/officeart/2008/layout/AlternatingHexagons"/>
    <dgm:cxn modelId="{4EE0C7CD-3012-4ECE-B579-4D6909DF54EB}" type="presOf" srcId="{CBE8ACA2-0ABC-41CC-9F65-3F4B75F48C9A}" destId="{E12B0E8B-58F6-42D2-86CE-F15BE0A107CA}" srcOrd="0" destOrd="0" presId="urn:microsoft.com/office/officeart/2008/layout/AlternatingHexagons"/>
    <dgm:cxn modelId="{C673CAD5-B9B2-4114-83B0-246A147ECE6A}" type="presOf" srcId="{CBADD0AF-208C-4756-AD8A-65B88054F861}" destId="{44C16D8A-E637-48C7-A4E9-79E29BC1B167}" srcOrd="0" destOrd="0" presId="urn:microsoft.com/office/officeart/2008/layout/AlternatingHexagons"/>
    <dgm:cxn modelId="{41CAACE6-AA42-4A8B-BEE7-39E5E09C5102}" type="presOf" srcId="{21442CB9-09DD-4A93-853C-5AB7CDEA1C2B}" destId="{C12B20A4-D809-48F1-B3B0-13A58997F886}" srcOrd="0" destOrd="0" presId="urn:microsoft.com/office/officeart/2008/layout/AlternatingHexagons"/>
    <dgm:cxn modelId="{C854C47A-5868-4E8F-A4A1-50C0DBFA9310}" type="presParOf" srcId="{236AEFB9-74B1-44C6-B64C-09AE0160E061}" destId="{FDCE6E71-9BB4-451C-BDE6-98B28DAC102D}" srcOrd="0" destOrd="0" presId="urn:microsoft.com/office/officeart/2008/layout/AlternatingHexagons"/>
    <dgm:cxn modelId="{9A63D8A5-D805-4870-A98B-5E70891BD5F9}" type="presParOf" srcId="{FDCE6E71-9BB4-451C-BDE6-98B28DAC102D}" destId="{C12B20A4-D809-48F1-B3B0-13A58997F886}" srcOrd="0" destOrd="0" presId="urn:microsoft.com/office/officeart/2008/layout/AlternatingHexagons"/>
    <dgm:cxn modelId="{1590D8C1-E80F-4E6C-8D18-54A4377E8483}" type="presParOf" srcId="{FDCE6E71-9BB4-451C-BDE6-98B28DAC102D}" destId="{086C2A1E-EC52-4C89-A751-7DFCCE9ED964}" srcOrd="1" destOrd="0" presId="urn:microsoft.com/office/officeart/2008/layout/AlternatingHexagons"/>
    <dgm:cxn modelId="{F058E1CD-5C3E-4B05-A1E5-26A3C271B382}" type="presParOf" srcId="{FDCE6E71-9BB4-451C-BDE6-98B28DAC102D}" destId="{A7865C9E-F979-4742-8491-C0F9EFE211D4}" srcOrd="2" destOrd="0" presId="urn:microsoft.com/office/officeart/2008/layout/AlternatingHexagons"/>
    <dgm:cxn modelId="{D6394B85-4CF0-4D75-9DA9-A0CB38E569A8}" type="presParOf" srcId="{FDCE6E71-9BB4-451C-BDE6-98B28DAC102D}" destId="{558DF2EE-BF76-47F1-818F-7702E35E0314}" srcOrd="3" destOrd="0" presId="urn:microsoft.com/office/officeart/2008/layout/AlternatingHexagons"/>
    <dgm:cxn modelId="{29A23274-16A1-4D24-938F-97117CA7D933}" type="presParOf" srcId="{FDCE6E71-9BB4-451C-BDE6-98B28DAC102D}" destId="{E12B0E8B-58F6-42D2-86CE-F15BE0A107CA}" srcOrd="4" destOrd="0" presId="urn:microsoft.com/office/officeart/2008/layout/AlternatingHexagons"/>
    <dgm:cxn modelId="{D4BB80F3-B953-467B-8058-95F200CB16F2}" type="presParOf" srcId="{236AEFB9-74B1-44C6-B64C-09AE0160E061}" destId="{FC9A1449-D3D4-46BB-9782-6539FF33FE68}" srcOrd="1" destOrd="0" presId="urn:microsoft.com/office/officeart/2008/layout/AlternatingHexagons"/>
    <dgm:cxn modelId="{D29A4AAD-3F0E-4245-A6A9-7722278F3B2A}" type="presParOf" srcId="{236AEFB9-74B1-44C6-B64C-09AE0160E061}" destId="{D4467937-7DC2-4E86-BDA3-6B07DD0E0DA1}" srcOrd="2" destOrd="0" presId="urn:microsoft.com/office/officeart/2008/layout/AlternatingHexagons"/>
    <dgm:cxn modelId="{89544E43-6D1A-47DD-9389-0E9ACB3C835C}" type="presParOf" srcId="{D4467937-7DC2-4E86-BDA3-6B07DD0E0DA1}" destId="{709D77B3-8655-476D-800D-4F9D4614900B}" srcOrd="0" destOrd="0" presId="urn:microsoft.com/office/officeart/2008/layout/AlternatingHexagons"/>
    <dgm:cxn modelId="{D0C5444A-1264-45A9-B8D8-0A68297F838D}" type="presParOf" srcId="{D4467937-7DC2-4E86-BDA3-6B07DD0E0DA1}" destId="{37708495-BA6D-4AB2-BD91-56C19CFDD0F6}" srcOrd="1" destOrd="0" presId="urn:microsoft.com/office/officeart/2008/layout/AlternatingHexagons"/>
    <dgm:cxn modelId="{0CBFD610-E6D7-47F2-95A3-8CC96BE02FC6}" type="presParOf" srcId="{D4467937-7DC2-4E86-BDA3-6B07DD0E0DA1}" destId="{2A232EA6-7D8C-4851-8958-BAD55CC5AC0E}" srcOrd="2" destOrd="0" presId="urn:microsoft.com/office/officeart/2008/layout/AlternatingHexagons"/>
    <dgm:cxn modelId="{FCC9AA86-B96C-46AA-8183-9C1B1D3A0C2F}" type="presParOf" srcId="{D4467937-7DC2-4E86-BDA3-6B07DD0E0DA1}" destId="{B597E2D0-5733-429F-B94C-880E42C91307}" srcOrd="3" destOrd="0" presId="urn:microsoft.com/office/officeart/2008/layout/AlternatingHexagons"/>
    <dgm:cxn modelId="{C3101E69-C73F-4153-93DC-9ECE30453F37}" type="presParOf" srcId="{D4467937-7DC2-4E86-BDA3-6B07DD0E0DA1}" destId="{84D56382-4F3E-447D-9CF9-F7704DF2EB79}" srcOrd="4" destOrd="0" presId="urn:microsoft.com/office/officeart/2008/layout/AlternatingHexagons"/>
    <dgm:cxn modelId="{6CC05196-6E7A-411E-9DBB-9DCB3BA7DF14}" type="presParOf" srcId="{236AEFB9-74B1-44C6-B64C-09AE0160E061}" destId="{674A4DB7-DB7A-42A2-80B7-B213B993F448}" srcOrd="3" destOrd="0" presId="urn:microsoft.com/office/officeart/2008/layout/AlternatingHexagons"/>
    <dgm:cxn modelId="{84160B7E-8AA2-4139-99D8-3A09EF820EFC}" type="presParOf" srcId="{236AEFB9-74B1-44C6-B64C-09AE0160E061}" destId="{186D1E88-1EA9-4B9E-8D67-E338B428B7AF}" srcOrd="4" destOrd="0" presId="urn:microsoft.com/office/officeart/2008/layout/AlternatingHexagons"/>
    <dgm:cxn modelId="{7E9D5825-FE8A-4D9D-BA8B-56ADF9A8764F}" type="presParOf" srcId="{186D1E88-1EA9-4B9E-8D67-E338B428B7AF}" destId="{3AD23CD0-59BE-4285-A588-7441D04EC529}" srcOrd="0" destOrd="0" presId="urn:microsoft.com/office/officeart/2008/layout/AlternatingHexagons"/>
    <dgm:cxn modelId="{F58221D1-A13F-4772-94B9-4C0198B55516}" type="presParOf" srcId="{186D1E88-1EA9-4B9E-8D67-E338B428B7AF}" destId="{3A295A05-8F5A-4B81-9D33-B7AA17631BA4}" srcOrd="1" destOrd="0" presId="urn:microsoft.com/office/officeart/2008/layout/AlternatingHexagons"/>
    <dgm:cxn modelId="{91365C5D-864B-4E74-8D3A-5496B07CCFD2}" type="presParOf" srcId="{186D1E88-1EA9-4B9E-8D67-E338B428B7AF}" destId="{9E14B138-2E9F-45A2-AE73-D19CAE65E00A}" srcOrd="2" destOrd="0" presId="urn:microsoft.com/office/officeart/2008/layout/AlternatingHexagons"/>
    <dgm:cxn modelId="{10DE9DD0-26DE-4458-ABF8-2FEBB215F266}" type="presParOf" srcId="{186D1E88-1EA9-4B9E-8D67-E338B428B7AF}" destId="{B291D6C1-E1FF-4E40-A419-7C3786953AD7}" srcOrd="3" destOrd="0" presId="urn:microsoft.com/office/officeart/2008/layout/AlternatingHexagons"/>
    <dgm:cxn modelId="{A91E56AD-0006-47E3-9F76-E4E043E495BD}" type="presParOf" srcId="{186D1E88-1EA9-4B9E-8D67-E338B428B7AF}" destId="{44C16D8A-E637-48C7-A4E9-79E29BC1B16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8CCA43-389A-48C9-9A8C-14E1E39411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C113C7B-25FB-48BB-8FCF-BAE82E4E21C5}">
      <dgm:prSet/>
      <dgm:spPr/>
      <dgm:t>
        <a:bodyPr/>
        <a:lstStyle/>
        <a:p>
          <a:r>
            <a:rPr lang="en-GB"/>
            <a:t>Used to reference work that is not belonging to the author</a:t>
          </a:r>
          <a:endParaRPr lang="en-US"/>
        </a:p>
      </dgm:t>
    </dgm:pt>
    <dgm:pt modelId="{B5549237-9B42-4583-BC2B-A710DDDA6A65}" type="parTrans" cxnId="{83D33104-26F5-4EB2-8DCA-45DD7E6349F8}">
      <dgm:prSet/>
      <dgm:spPr/>
      <dgm:t>
        <a:bodyPr/>
        <a:lstStyle/>
        <a:p>
          <a:endParaRPr lang="en-US"/>
        </a:p>
      </dgm:t>
    </dgm:pt>
    <dgm:pt modelId="{D390F19B-A1F7-4B88-BBA4-41FD56762B4A}" type="sibTrans" cxnId="{83D33104-26F5-4EB2-8DCA-45DD7E6349F8}">
      <dgm:prSet/>
      <dgm:spPr/>
      <dgm:t>
        <a:bodyPr/>
        <a:lstStyle/>
        <a:p>
          <a:endParaRPr lang="en-US"/>
        </a:p>
      </dgm:t>
    </dgm:pt>
    <dgm:pt modelId="{B3B61E06-DDB1-4334-859C-0F7FD5DB38A1}">
      <dgm:prSet/>
      <dgm:spPr/>
      <dgm:t>
        <a:bodyPr/>
        <a:lstStyle/>
        <a:p>
          <a:r>
            <a:rPr lang="en-GB"/>
            <a:t>Used to show the reader the origin of a text or image.</a:t>
          </a:r>
          <a:endParaRPr lang="en-US"/>
        </a:p>
      </dgm:t>
    </dgm:pt>
    <dgm:pt modelId="{1919BD82-AC56-4D5C-91D8-AB720D7CB13B}" type="parTrans" cxnId="{63CE5530-01A1-4877-886C-FE02DDA8EA47}">
      <dgm:prSet/>
      <dgm:spPr/>
      <dgm:t>
        <a:bodyPr/>
        <a:lstStyle/>
        <a:p>
          <a:endParaRPr lang="en-US"/>
        </a:p>
      </dgm:t>
    </dgm:pt>
    <dgm:pt modelId="{0D6172E4-952F-4FBE-BB42-A526CE2CC880}" type="sibTrans" cxnId="{63CE5530-01A1-4877-886C-FE02DDA8EA47}">
      <dgm:prSet/>
      <dgm:spPr/>
      <dgm:t>
        <a:bodyPr/>
        <a:lstStyle/>
        <a:p>
          <a:endParaRPr lang="en-US"/>
        </a:p>
      </dgm:t>
    </dgm:pt>
    <dgm:pt modelId="{ACF13F3B-CC84-4448-99C8-B4C94DD1513B}">
      <dgm:prSet/>
      <dgm:spPr/>
      <dgm:t>
        <a:bodyPr/>
        <a:lstStyle/>
        <a:p>
          <a:r>
            <a:rPr lang="en-GB"/>
            <a:t>Used to give the authors work context.</a:t>
          </a:r>
          <a:endParaRPr lang="en-US"/>
        </a:p>
      </dgm:t>
    </dgm:pt>
    <dgm:pt modelId="{3ED8BF85-6133-407E-8E65-88E71AE790E3}" type="parTrans" cxnId="{58E22854-9E01-46D4-9109-1C0476E67C4C}">
      <dgm:prSet/>
      <dgm:spPr/>
      <dgm:t>
        <a:bodyPr/>
        <a:lstStyle/>
        <a:p>
          <a:endParaRPr lang="en-US"/>
        </a:p>
      </dgm:t>
    </dgm:pt>
    <dgm:pt modelId="{3CCF9D98-C775-41E1-8E34-747C4530028A}" type="sibTrans" cxnId="{58E22854-9E01-46D4-9109-1C0476E67C4C}">
      <dgm:prSet/>
      <dgm:spPr/>
      <dgm:t>
        <a:bodyPr/>
        <a:lstStyle/>
        <a:p>
          <a:endParaRPr lang="en-US"/>
        </a:p>
      </dgm:t>
    </dgm:pt>
    <dgm:pt modelId="{D34EA900-F9F1-4AA1-92F4-3418EBDC0E6A}" type="pres">
      <dgm:prSet presAssocID="{CD8CCA43-389A-48C9-9A8C-14E1E39411CD}" presName="root" presStyleCnt="0">
        <dgm:presLayoutVars>
          <dgm:dir/>
          <dgm:resizeHandles val="exact"/>
        </dgm:presLayoutVars>
      </dgm:prSet>
      <dgm:spPr/>
    </dgm:pt>
    <dgm:pt modelId="{322B8774-205D-4EBA-AB24-70B6EBC70B7E}" type="pres">
      <dgm:prSet presAssocID="{7C113C7B-25FB-48BB-8FCF-BAE82E4E21C5}" presName="compNode" presStyleCnt="0"/>
      <dgm:spPr/>
    </dgm:pt>
    <dgm:pt modelId="{3F107F14-7688-4DA8-9EB2-4013468AE905}" type="pres">
      <dgm:prSet presAssocID="{7C113C7B-25FB-48BB-8FCF-BAE82E4E21C5}" presName="bgRect" presStyleLbl="bgShp" presStyleIdx="0" presStyleCnt="3"/>
      <dgm:spPr/>
    </dgm:pt>
    <dgm:pt modelId="{4116F689-721A-467B-AA5B-7121BCC8F9B9}" type="pres">
      <dgm:prSet presAssocID="{7C113C7B-25FB-48BB-8FCF-BAE82E4E21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ADDF4A-F487-42A7-94A1-28BA1A8BE939}" type="pres">
      <dgm:prSet presAssocID="{7C113C7B-25FB-48BB-8FCF-BAE82E4E21C5}" presName="spaceRect" presStyleCnt="0"/>
      <dgm:spPr/>
    </dgm:pt>
    <dgm:pt modelId="{2AC18B7B-BCF8-4C77-957B-F16E819EE229}" type="pres">
      <dgm:prSet presAssocID="{7C113C7B-25FB-48BB-8FCF-BAE82E4E21C5}" presName="parTx" presStyleLbl="revTx" presStyleIdx="0" presStyleCnt="3">
        <dgm:presLayoutVars>
          <dgm:chMax val="0"/>
          <dgm:chPref val="0"/>
        </dgm:presLayoutVars>
      </dgm:prSet>
      <dgm:spPr/>
    </dgm:pt>
    <dgm:pt modelId="{87E4172E-02C0-4905-B5F4-40272222BB53}" type="pres">
      <dgm:prSet presAssocID="{D390F19B-A1F7-4B88-BBA4-41FD56762B4A}" presName="sibTrans" presStyleCnt="0"/>
      <dgm:spPr/>
    </dgm:pt>
    <dgm:pt modelId="{8C9C50F0-CA6C-4365-83EB-44C91F41B09D}" type="pres">
      <dgm:prSet presAssocID="{B3B61E06-DDB1-4334-859C-0F7FD5DB38A1}" presName="compNode" presStyleCnt="0"/>
      <dgm:spPr/>
    </dgm:pt>
    <dgm:pt modelId="{CA3066CB-F0F7-4DD9-8B22-E4D2542098D4}" type="pres">
      <dgm:prSet presAssocID="{B3B61E06-DDB1-4334-859C-0F7FD5DB38A1}" presName="bgRect" presStyleLbl="bgShp" presStyleIdx="1" presStyleCnt="3"/>
      <dgm:spPr/>
    </dgm:pt>
    <dgm:pt modelId="{93146128-6B74-4AD5-BDEA-4C8C06E1CA21}" type="pres">
      <dgm:prSet presAssocID="{B3B61E06-DDB1-4334-859C-0F7FD5DB38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D019DE1-B580-4448-8FFF-EAE3D3C456FD}" type="pres">
      <dgm:prSet presAssocID="{B3B61E06-DDB1-4334-859C-0F7FD5DB38A1}" presName="spaceRect" presStyleCnt="0"/>
      <dgm:spPr/>
    </dgm:pt>
    <dgm:pt modelId="{892B8156-1A8D-47DF-A256-889A75E655B2}" type="pres">
      <dgm:prSet presAssocID="{B3B61E06-DDB1-4334-859C-0F7FD5DB38A1}" presName="parTx" presStyleLbl="revTx" presStyleIdx="1" presStyleCnt="3">
        <dgm:presLayoutVars>
          <dgm:chMax val="0"/>
          <dgm:chPref val="0"/>
        </dgm:presLayoutVars>
      </dgm:prSet>
      <dgm:spPr/>
    </dgm:pt>
    <dgm:pt modelId="{D04D84CD-6668-4D66-A8EF-99C7CD66528C}" type="pres">
      <dgm:prSet presAssocID="{0D6172E4-952F-4FBE-BB42-A526CE2CC880}" presName="sibTrans" presStyleCnt="0"/>
      <dgm:spPr/>
    </dgm:pt>
    <dgm:pt modelId="{A3B2A8CE-9F90-4EDE-A3E2-4902FAA2B2CD}" type="pres">
      <dgm:prSet presAssocID="{ACF13F3B-CC84-4448-99C8-B4C94DD1513B}" presName="compNode" presStyleCnt="0"/>
      <dgm:spPr/>
    </dgm:pt>
    <dgm:pt modelId="{73A90CFB-F9FB-4D7D-8F2D-4CC18F57A5F4}" type="pres">
      <dgm:prSet presAssocID="{ACF13F3B-CC84-4448-99C8-B4C94DD1513B}" presName="bgRect" presStyleLbl="bgShp" presStyleIdx="2" presStyleCnt="3"/>
      <dgm:spPr/>
    </dgm:pt>
    <dgm:pt modelId="{ECC90D02-7CF7-407E-87E3-4C88E6A50B50}" type="pres">
      <dgm:prSet presAssocID="{ACF13F3B-CC84-4448-99C8-B4C94DD1513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5694DEA-3333-4A44-A677-CF62B5EB5F41}" type="pres">
      <dgm:prSet presAssocID="{ACF13F3B-CC84-4448-99C8-B4C94DD1513B}" presName="spaceRect" presStyleCnt="0"/>
      <dgm:spPr/>
    </dgm:pt>
    <dgm:pt modelId="{13966C96-BAA3-4581-A484-F5EDED0BBF6D}" type="pres">
      <dgm:prSet presAssocID="{ACF13F3B-CC84-4448-99C8-B4C94DD1513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3D33104-26F5-4EB2-8DCA-45DD7E6349F8}" srcId="{CD8CCA43-389A-48C9-9A8C-14E1E39411CD}" destId="{7C113C7B-25FB-48BB-8FCF-BAE82E4E21C5}" srcOrd="0" destOrd="0" parTransId="{B5549237-9B42-4583-BC2B-A710DDDA6A65}" sibTransId="{D390F19B-A1F7-4B88-BBA4-41FD56762B4A}"/>
    <dgm:cxn modelId="{CA24680C-0206-4353-A73B-15AA2A2116FE}" type="presOf" srcId="{B3B61E06-DDB1-4334-859C-0F7FD5DB38A1}" destId="{892B8156-1A8D-47DF-A256-889A75E655B2}" srcOrd="0" destOrd="0" presId="urn:microsoft.com/office/officeart/2018/2/layout/IconVerticalSolidList"/>
    <dgm:cxn modelId="{63CE5530-01A1-4877-886C-FE02DDA8EA47}" srcId="{CD8CCA43-389A-48C9-9A8C-14E1E39411CD}" destId="{B3B61E06-DDB1-4334-859C-0F7FD5DB38A1}" srcOrd="1" destOrd="0" parTransId="{1919BD82-AC56-4D5C-91D8-AB720D7CB13B}" sibTransId="{0D6172E4-952F-4FBE-BB42-A526CE2CC880}"/>
    <dgm:cxn modelId="{E61E9C33-E6FF-45B5-987E-A65EF5C79C2A}" type="presOf" srcId="{7C113C7B-25FB-48BB-8FCF-BAE82E4E21C5}" destId="{2AC18B7B-BCF8-4C77-957B-F16E819EE229}" srcOrd="0" destOrd="0" presId="urn:microsoft.com/office/officeart/2018/2/layout/IconVerticalSolidList"/>
    <dgm:cxn modelId="{58E22854-9E01-46D4-9109-1C0476E67C4C}" srcId="{CD8CCA43-389A-48C9-9A8C-14E1E39411CD}" destId="{ACF13F3B-CC84-4448-99C8-B4C94DD1513B}" srcOrd="2" destOrd="0" parTransId="{3ED8BF85-6133-407E-8E65-88E71AE790E3}" sibTransId="{3CCF9D98-C775-41E1-8E34-747C4530028A}"/>
    <dgm:cxn modelId="{DC61ADD1-31EC-42AC-9442-785AA703EDDB}" type="presOf" srcId="{ACF13F3B-CC84-4448-99C8-B4C94DD1513B}" destId="{13966C96-BAA3-4581-A484-F5EDED0BBF6D}" srcOrd="0" destOrd="0" presId="urn:microsoft.com/office/officeart/2018/2/layout/IconVerticalSolidList"/>
    <dgm:cxn modelId="{23761BEC-A123-44D1-B946-C7CECAF4DB38}" type="presOf" srcId="{CD8CCA43-389A-48C9-9A8C-14E1E39411CD}" destId="{D34EA900-F9F1-4AA1-92F4-3418EBDC0E6A}" srcOrd="0" destOrd="0" presId="urn:microsoft.com/office/officeart/2018/2/layout/IconVerticalSolidList"/>
    <dgm:cxn modelId="{71A47BD6-288C-4681-8B32-AD6FD394B054}" type="presParOf" srcId="{D34EA900-F9F1-4AA1-92F4-3418EBDC0E6A}" destId="{322B8774-205D-4EBA-AB24-70B6EBC70B7E}" srcOrd="0" destOrd="0" presId="urn:microsoft.com/office/officeart/2018/2/layout/IconVerticalSolidList"/>
    <dgm:cxn modelId="{B065B77A-98BF-480E-A5C6-FF37DF155974}" type="presParOf" srcId="{322B8774-205D-4EBA-AB24-70B6EBC70B7E}" destId="{3F107F14-7688-4DA8-9EB2-4013468AE905}" srcOrd="0" destOrd="0" presId="urn:microsoft.com/office/officeart/2018/2/layout/IconVerticalSolidList"/>
    <dgm:cxn modelId="{7201E91F-35C6-4E56-88F7-A4ACC705446B}" type="presParOf" srcId="{322B8774-205D-4EBA-AB24-70B6EBC70B7E}" destId="{4116F689-721A-467B-AA5B-7121BCC8F9B9}" srcOrd="1" destOrd="0" presId="urn:microsoft.com/office/officeart/2018/2/layout/IconVerticalSolidList"/>
    <dgm:cxn modelId="{7FF7428E-D189-44DC-8192-A9AFD8F383F4}" type="presParOf" srcId="{322B8774-205D-4EBA-AB24-70B6EBC70B7E}" destId="{91ADDF4A-F487-42A7-94A1-28BA1A8BE939}" srcOrd="2" destOrd="0" presId="urn:microsoft.com/office/officeart/2018/2/layout/IconVerticalSolidList"/>
    <dgm:cxn modelId="{B3CA5735-BA7D-4D3D-B662-580BF600A5C7}" type="presParOf" srcId="{322B8774-205D-4EBA-AB24-70B6EBC70B7E}" destId="{2AC18B7B-BCF8-4C77-957B-F16E819EE229}" srcOrd="3" destOrd="0" presId="urn:microsoft.com/office/officeart/2018/2/layout/IconVerticalSolidList"/>
    <dgm:cxn modelId="{18F9B1AE-8A37-4C52-8A80-47A15F86575F}" type="presParOf" srcId="{D34EA900-F9F1-4AA1-92F4-3418EBDC0E6A}" destId="{87E4172E-02C0-4905-B5F4-40272222BB53}" srcOrd="1" destOrd="0" presId="urn:microsoft.com/office/officeart/2018/2/layout/IconVerticalSolidList"/>
    <dgm:cxn modelId="{7FCC7B25-726D-4300-A604-E526637ED6EB}" type="presParOf" srcId="{D34EA900-F9F1-4AA1-92F4-3418EBDC0E6A}" destId="{8C9C50F0-CA6C-4365-83EB-44C91F41B09D}" srcOrd="2" destOrd="0" presId="urn:microsoft.com/office/officeart/2018/2/layout/IconVerticalSolidList"/>
    <dgm:cxn modelId="{E2318449-EF18-48C0-8E48-804B9025BF13}" type="presParOf" srcId="{8C9C50F0-CA6C-4365-83EB-44C91F41B09D}" destId="{CA3066CB-F0F7-4DD9-8B22-E4D2542098D4}" srcOrd="0" destOrd="0" presId="urn:microsoft.com/office/officeart/2018/2/layout/IconVerticalSolidList"/>
    <dgm:cxn modelId="{06BF4529-E57B-4620-9DA1-A5D99374D39D}" type="presParOf" srcId="{8C9C50F0-CA6C-4365-83EB-44C91F41B09D}" destId="{93146128-6B74-4AD5-BDEA-4C8C06E1CA21}" srcOrd="1" destOrd="0" presId="urn:microsoft.com/office/officeart/2018/2/layout/IconVerticalSolidList"/>
    <dgm:cxn modelId="{EF686845-7D80-47F9-A79B-BC82E2EACE52}" type="presParOf" srcId="{8C9C50F0-CA6C-4365-83EB-44C91F41B09D}" destId="{0D019DE1-B580-4448-8FFF-EAE3D3C456FD}" srcOrd="2" destOrd="0" presId="urn:microsoft.com/office/officeart/2018/2/layout/IconVerticalSolidList"/>
    <dgm:cxn modelId="{439D02B7-2DA1-4B01-A3B2-4CC210DF7B10}" type="presParOf" srcId="{8C9C50F0-CA6C-4365-83EB-44C91F41B09D}" destId="{892B8156-1A8D-47DF-A256-889A75E655B2}" srcOrd="3" destOrd="0" presId="urn:microsoft.com/office/officeart/2018/2/layout/IconVerticalSolidList"/>
    <dgm:cxn modelId="{95E34E1B-B3D3-4880-8B9F-1124AB6C000E}" type="presParOf" srcId="{D34EA900-F9F1-4AA1-92F4-3418EBDC0E6A}" destId="{D04D84CD-6668-4D66-A8EF-99C7CD66528C}" srcOrd="3" destOrd="0" presId="urn:microsoft.com/office/officeart/2018/2/layout/IconVerticalSolidList"/>
    <dgm:cxn modelId="{7CB01E23-F6ED-4584-96C0-150A2BE8E913}" type="presParOf" srcId="{D34EA900-F9F1-4AA1-92F4-3418EBDC0E6A}" destId="{A3B2A8CE-9F90-4EDE-A3E2-4902FAA2B2CD}" srcOrd="4" destOrd="0" presId="urn:microsoft.com/office/officeart/2018/2/layout/IconVerticalSolidList"/>
    <dgm:cxn modelId="{8BDAC55A-4636-4E60-8E7C-C805EF096646}" type="presParOf" srcId="{A3B2A8CE-9F90-4EDE-A3E2-4902FAA2B2CD}" destId="{73A90CFB-F9FB-4D7D-8F2D-4CC18F57A5F4}" srcOrd="0" destOrd="0" presId="urn:microsoft.com/office/officeart/2018/2/layout/IconVerticalSolidList"/>
    <dgm:cxn modelId="{27B90582-394B-4FD0-BC01-2EB8455F84F3}" type="presParOf" srcId="{A3B2A8CE-9F90-4EDE-A3E2-4902FAA2B2CD}" destId="{ECC90D02-7CF7-407E-87E3-4C88E6A50B50}" srcOrd="1" destOrd="0" presId="urn:microsoft.com/office/officeart/2018/2/layout/IconVerticalSolidList"/>
    <dgm:cxn modelId="{65BF35F9-9FC2-4051-BA75-1EE64B8D6924}" type="presParOf" srcId="{A3B2A8CE-9F90-4EDE-A3E2-4902FAA2B2CD}" destId="{45694DEA-3333-4A44-A677-CF62B5EB5F41}" srcOrd="2" destOrd="0" presId="urn:microsoft.com/office/officeart/2018/2/layout/IconVerticalSolidList"/>
    <dgm:cxn modelId="{5CE115A0-382B-4C1B-9DEF-2A209FED8BFB}" type="presParOf" srcId="{A3B2A8CE-9F90-4EDE-A3E2-4902FAA2B2CD}" destId="{13966C96-BAA3-4581-A484-F5EDED0BB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71798E-E45E-425B-B741-74E9F525E4C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C4DDC79-2427-4CA8-934B-D31116B5652A}">
      <dgm:prSet/>
      <dgm:spPr/>
      <dgm:t>
        <a:bodyPr/>
        <a:lstStyle/>
        <a:p>
          <a:pPr>
            <a:defRPr cap="all"/>
          </a:pPr>
          <a:r>
            <a:rPr lang="en-GB" dirty="0"/>
            <a:t>How to reference correctly</a:t>
          </a:r>
          <a:endParaRPr lang="en-US" dirty="0"/>
        </a:p>
      </dgm:t>
    </dgm:pt>
    <dgm:pt modelId="{AB1A7F5D-596C-4D8F-817B-1D0DDCF899DC}" type="parTrans" cxnId="{1FA00546-5F51-463A-B4AA-1A6D998C8BFF}">
      <dgm:prSet/>
      <dgm:spPr/>
      <dgm:t>
        <a:bodyPr/>
        <a:lstStyle/>
        <a:p>
          <a:endParaRPr lang="en-US"/>
        </a:p>
      </dgm:t>
    </dgm:pt>
    <dgm:pt modelId="{209DB320-998E-4BCE-8A25-79FB2A19481D}" type="sibTrans" cxnId="{1FA00546-5F51-463A-B4AA-1A6D998C8BFF}">
      <dgm:prSet/>
      <dgm:spPr/>
      <dgm:t>
        <a:bodyPr/>
        <a:lstStyle/>
        <a:p>
          <a:endParaRPr lang="en-US"/>
        </a:p>
      </dgm:t>
    </dgm:pt>
    <dgm:pt modelId="{A0701651-042B-4DEA-908A-CD905FE52B06}">
      <dgm:prSet/>
      <dgm:spPr/>
      <dgm:t>
        <a:bodyPr/>
        <a:lstStyle/>
        <a:p>
          <a:pPr>
            <a:defRPr cap="all"/>
          </a:pPr>
          <a:r>
            <a:rPr lang="en-GB" dirty="0"/>
            <a:t>The purpose of referencing</a:t>
          </a:r>
          <a:endParaRPr lang="en-US" dirty="0"/>
        </a:p>
      </dgm:t>
    </dgm:pt>
    <dgm:pt modelId="{C0845749-160C-441D-A4E1-8956EBD117F5}" type="parTrans" cxnId="{B8B9DC39-52D0-437F-9BC9-AE272BAD9255}">
      <dgm:prSet/>
      <dgm:spPr/>
      <dgm:t>
        <a:bodyPr/>
        <a:lstStyle/>
        <a:p>
          <a:endParaRPr lang="en-US"/>
        </a:p>
      </dgm:t>
    </dgm:pt>
    <dgm:pt modelId="{A35A5838-D66B-40F9-9EB2-51CA14B4AC94}" type="sibTrans" cxnId="{B8B9DC39-52D0-437F-9BC9-AE272BAD9255}">
      <dgm:prSet/>
      <dgm:spPr/>
      <dgm:t>
        <a:bodyPr/>
        <a:lstStyle/>
        <a:p>
          <a:endParaRPr lang="en-US"/>
        </a:p>
      </dgm:t>
    </dgm:pt>
    <dgm:pt modelId="{36527D6A-90E2-412E-BA05-C3AF88DB65E0}" type="pres">
      <dgm:prSet presAssocID="{4771798E-E45E-425B-B741-74E9F525E4C2}" presName="root" presStyleCnt="0">
        <dgm:presLayoutVars>
          <dgm:dir/>
          <dgm:resizeHandles val="exact"/>
        </dgm:presLayoutVars>
      </dgm:prSet>
      <dgm:spPr/>
    </dgm:pt>
    <dgm:pt modelId="{13521C39-B97C-4F50-B007-17E1A7CB4C95}" type="pres">
      <dgm:prSet presAssocID="{8C4DDC79-2427-4CA8-934B-D31116B5652A}" presName="compNode" presStyleCnt="0"/>
      <dgm:spPr/>
    </dgm:pt>
    <dgm:pt modelId="{3CE7EA8D-7B2E-4543-A4DA-0092510688DA}" type="pres">
      <dgm:prSet presAssocID="{8C4DDC79-2427-4CA8-934B-D31116B5652A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F9B9FB3-70C9-4FE7-8047-4AFE699A81CF}" type="pres">
      <dgm:prSet presAssocID="{8C4DDC79-2427-4CA8-934B-D31116B565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95B5C3-471A-4B37-AA87-1D657D6EB9E6}" type="pres">
      <dgm:prSet presAssocID="{8C4DDC79-2427-4CA8-934B-D31116B5652A}" presName="spaceRect" presStyleCnt="0"/>
      <dgm:spPr/>
    </dgm:pt>
    <dgm:pt modelId="{EFF3D538-C8C7-48A7-9F60-23B31DCD8F13}" type="pres">
      <dgm:prSet presAssocID="{8C4DDC79-2427-4CA8-934B-D31116B5652A}" presName="textRect" presStyleLbl="revTx" presStyleIdx="0" presStyleCnt="2">
        <dgm:presLayoutVars>
          <dgm:chMax val="1"/>
          <dgm:chPref val="1"/>
        </dgm:presLayoutVars>
      </dgm:prSet>
      <dgm:spPr/>
    </dgm:pt>
    <dgm:pt modelId="{4C93481D-7BA1-4609-9C2F-2FD918B2D71D}" type="pres">
      <dgm:prSet presAssocID="{209DB320-998E-4BCE-8A25-79FB2A19481D}" presName="sibTrans" presStyleCnt="0"/>
      <dgm:spPr/>
    </dgm:pt>
    <dgm:pt modelId="{4F3A966D-1DBB-4316-9135-49D86B1E0FB8}" type="pres">
      <dgm:prSet presAssocID="{A0701651-042B-4DEA-908A-CD905FE52B06}" presName="compNode" presStyleCnt="0"/>
      <dgm:spPr/>
    </dgm:pt>
    <dgm:pt modelId="{A6CA9200-21C0-4343-AF3A-07D76CB617E9}" type="pres">
      <dgm:prSet presAssocID="{A0701651-042B-4DEA-908A-CD905FE52B0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2637388-BC5F-4E2F-9AB0-5A4BE239F7A4}" type="pres">
      <dgm:prSet presAssocID="{A0701651-042B-4DEA-908A-CD905FE52B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31829D7-4706-4026-BE23-549A57BA5D52}" type="pres">
      <dgm:prSet presAssocID="{A0701651-042B-4DEA-908A-CD905FE52B06}" presName="spaceRect" presStyleCnt="0"/>
      <dgm:spPr/>
    </dgm:pt>
    <dgm:pt modelId="{C7563BDD-E463-4B42-A91F-1AB1510B0AC5}" type="pres">
      <dgm:prSet presAssocID="{A0701651-042B-4DEA-908A-CD905FE52B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8B9DC39-52D0-437F-9BC9-AE272BAD9255}" srcId="{4771798E-E45E-425B-B741-74E9F525E4C2}" destId="{A0701651-042B-4DEA-908A-CD905FE52B06}" srcOrd="1" destOrd="0" parTransId="{C0845749-160C-441D-A4E1-8956EBD117F5}" sibTransId="{A35A5838-D66B-40F9-9EB2-51CA14B4AC94}"/>
    <dgm:cxn modelId="{9A7DA13F-8A7C-4EC9-B7A0-1470020D09EC}" type="presOf" srcId="{A0701651-042B-4DEA-908A-CD905FE52B06}" destId="{C7563BDD-E463-4B42-A91F-1AB1510B0AC5}" srcOrd="0" destOrd="0" presId="urn:microsoft.com/office/officeart/2018/5/layout/IconLeafLabelList"/>
    <dgm:cxn modelId="{1FA00546-5F51-463A-B4AA-1A6D998C8BFF}" srcId="{4771798E-E45E-425B-B741-74E9F525E4C2}" destId="{8C4DDC79-2427-4CA8-934B-D31116B5652A}" srcOrd="0" destOrd="0" parTransId="{AB1A7F5D-596C-4D8F-817B-1D0DDCF899DC}" sibTransId="{209DB320-998E-4BCE-8A25-79FB2A19481D}"/>
    <dgm:cxn modelId="{D0DB8957-9856-4749-A5A4-3297EDE4EAC0}" type="presOf" srcId="{8C4DDC79-2427-4CA8-934B-D31116B5652A}" destId="{EFF3D538-C8C7-48A7-9F60-23B31DCD8F13}" srcOrd="0" destOrd="0" presId="urn:microsoft.com/office/officeart/2018/5/layout/IconLeafLabelList"/>
    <dgm:cxn modelId="{707AD179-80DD-4899-BF6A-7F773EEED964}" type="presOf" srcId="{4771798E-E45E-425B-B741-74E9F525E4C2}" destId="{36527D6A-90E2-412E-BA05-C3AF88DB65E0}" srcOrd="0" destOrd="0" presId="urn:microsoft.com/office/officeart/2018/5/layout/IconLeafLabelList"/>
    <dgm:cxn modelId="{26404FE4-1015-4C86-8010-C455FD7E69BC}" type="presParOf" srcId="{36527D6A-90E2-412E-BA05-C3AF88DB65E0}" destId="{13521C39-B97C-4F50-B007-17E1A7CB4C95}" srcOrd="0" destOrd="0" presId="urn:microsoft.com/office/officeart/2018/5/layout/IconLeafLabelList"/>
    <dgm:cxn modelId="{0ADBFFAC-41FD-41C6-9BA7-BAD55DD1C069}" type="presParOf" srcId="{13521C39-B97C-4F50-B007-17E1A7CB4C95}" destId="{3CE7EA8D-7B2E-4543-A4DA-0092510688DA}" srcOrd="0" destOrd="0" presId="urn:microsoft.com/office/officeart/2018/5/layout/IconLeafLabelList"/>
    <dgm:cxn modelId="{650D393F-C46F-42EA-99B0-558CA136C09D}" type="presParOf" srcId="{13521C39-B97C-4F50-B007-17E1A7CB4C95}" destId="{CF9B9FB3-70C9-4FE7-8047-4AFE699A81CF}" srcOrd="1" destOrd="0" presId="urn:microsoft.com/office/officeart/2018/5/layout/IconLeafLabelList"/>
    <dgm:cxn modelId="{626E0845-341C-4EDB-B481-2F00E415C4E4}" type="presParOf" srcId="{13521C39-B97C-4F50-B007-17E1A7CB4C95}" destId="{4F95B5C3-471A-4B37-AA87-1D657D6EB9E6}" srcOrd="2" destOrd="0" presId="urn:microsoft.com/office/officeart/2018/5/layout/IconLeafLabelList"/>
    <dgm:cxn modelId="{D6ECF962-0ABA-46D8-99BF-1ED60A1F9A96}" type="presParOf" srcId="{13521C39-B97C-4F50-B007-17E1A7CB4C95}" destId="{EFF3D538-C8C7-48A7-9F60-23B31DCD8F13}" srcOrd="3" destOrd="0" presId="urn:microsoft.com/office/officeart/2018/5/layout/IconLeafLabelList"/>
    <dgm:cxn modelId="{24F6141E-AFB9-4792-999D-C057F22CFAA2}" type="presParOf" srcId="{36527D6A-90E2-412E-BA05-C3AF88DB65E0}" destId="{4C93481D-7BA1-4609-9C2F-2FD918B2D71D}" srcOrd="1" destOrd="0" presId="urn:microsoft.com/office/officeart/2018/5/layout/IconLeafLabelList"/>
    <dgm:cxn modelId="{68E5FB74-14C0-4C6F-89C7-AC8BB3015004}" type="presParOf" srcId="{36527D6A-90E2-412E-BA05-C3AF88DB65E0}" destId="{4F3A966D-1DBB-4316-9135-49D86B1E0FB8}" srcOrd="2" destOrd="0" presId="urn:microsoft.com/office/officeart/2018/5/layout/IconLeafLabelList"/>
    <dgm:cxn modelId="{1DBE1B2F-6279-40B7-842D-C90AF928D3BF}" type="presParOf" srcId="{4F3A966D-1DBB-4316-9135-49D86B1E0FB8}" destId="{A6CA9200-21C0-4343-AF3A-07D76CB617E9}" srcOrd="0" destOrd="0" presId="urn:microsoft.com/office/officeart/2018/5/layout/IconLeafLabelList"/>
    <dgm:cxn modelId="{69B5EEF7-6DF1-48B9-AB60-F062446537E5}" type="presParOf" srcId="{4F3A966D-1DBB-4316-9135-49D86B1E0FB8}" destId="{62637388-BC5F-4E2F-9AB0-5A4BE239F7A4}" srcOrd="1" destOrd="0" presId="urn:microsoft.com/office/officeart/2018/5/layout/IconLeafLabelList"/>
    <dgm:cxn modelId="{704B842C-4D63-41B9-9789-92B9F1DC5941}" type="presParOf" srcId="{4F3A966D-1DBB-4316-9135-49D86B1E0FB8}" destId="{C31829D7-4706-4026-BE23-549A57BA5D52}" srcOrd="2" destOrd="0" presId="urn:microsoft.com/office/officeart/2018/5/layout/IconLeafLabelList"/>
    <dgm:cxn modelId="{03372B61-49DB-4CD2-9C58-A3AFBB127B07}" type="presParOf" srcId="{4F3A966D-1DBB-4316-9135-49D86B1E0FB8}" destId="{C7563BDD-E463-4B42-A91F-1AB1510B0A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4010F8-1C1D-4992-A773-4A8481998F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F009F9-BB45-4037-9C5B-FF5506DD0525}">
      <dgm:prSet/>
      <dgm:spPr/>
      <dgm:t>
        <a:bodyPr/>
        <a:lstStyle/>
        <a:p>
          <a:pPr>
            <a:defRPr cap="all"/>
          </a:pPr>
          <a:r>
            <a:rPr lang="en-GB"/>
            <a:t>Academic environment</a:t>
          </a:r>
          <a:endParaRPr lang="en-US" dirty="0"/>
        </a:p>
      </dgm:t>
    </dgm:pt>
    <dgm:pt modelId="{9E3D3B22-570C-4B81-A388-5D710E1E505A}" type="parTrans" cxnId="{345F0170-6D17-477E-8848-8B7F2DA35368}">
      <dgm:prSet/>
      <dgm:spPr/>
      <dgm:t>
        <a:bodyPr/>
        <a:lstStyle/>
        <a:p>
          <a:endParaRPr lang="en-US"/>
        </a:p>
      </dgm:t>
    </dgm:pt>
    <dgm:pt modelId="{BB8948FE-063D-470D-8D81-752C232A79A2}" type="sibTrans" cxnId="{345F0170-6D17-477E-8848-8B7F2DA35368}">
      <dgm:prSet/>
      <dgm:spPr/>
      <dgm:t>
        <a:bodyPr/>
        <a:lstStyle/>
        <a:p>
          <a:endParaRPr lang="en-US"/>
        </a:p>
      </dgm:t>
    </dgm:pt>
    <dgm:pt modelId="{5BF6F6D6-E5EF-4CB7-B490-E7A41E75C502}">
      <dgm:prSet/>
      <dgm:spPr/>
      <dgm:t>
        <a:bodyPr/>
        <a:lstStyle/>
        <a:p>
          <a:pPr>
            <a:defRPr cap="all"/>
          </a:pPr>
          <a:r>
            <a:rPr lang="en-GB"/>
            <a:t>Assignments </a:t>
          </a:r>
          <a:endParaRPr lang="en-US"/>
        </a:p>
      </dgm:t>
    </dgm:pt>
    <dgm:pt modelId="{D60DD85F-8B12-4FD1-B1B9-66933F671F96}" type="parTrans" cxnId="{452BB1F2-CB1F-4086-9BB4-0DE3FF7075D6}">
      <dgm:prSet/>
      <dgm:spPr/>
      <dgm:t>
        <a:bodyPr/>
        <a:lstStyle/>
        <a:p>
          <a:endParaRPr lang="en-US"/>
        </a:p>
      </dgm:t>
    </dgm:pt>
    <dgm:pt modelId="{158199E9-E978-41A8-A7FC-DEF48C5366D6}" type="sibTrans" cxnId="{452BB1F2-CB1F-4086-9BB4-0DE3FF7075D6}">
      <dgm:prSet/>
      <dgm:spPr/>
      <dgm:t>
        <a:bodyPr/>
        <a:lstStyle/>
        <a:p>
          <a:endParaRPr lang="en-US"/>
        </a:p>
      </dgm:t>
    </dgm:pt>
    <dgm:pt modelId="{8EAEDA2A-753B-48B1-9786-159CEC418080}">
      <dgm:prSet/>
      <dgm:spPr/>
      <dgm:t>
        <a:bodyPr/>
        <a:lstStyle/>
        <a:p>
          <a:pPr>
            <a:defRPr cap="all"/>
          </a:pPr>
          <a:r>
            <a:rPr lang="en-GB"/>
            <a:t>Work Projects </a:t>
          </a:r>
          <a:endParaRPr lang="en-US"/>
        </a:p>
      </dgm:t>
    </dgm:pt>
    <dgm:pt modelId="{3865F109-E377-4691-9672-2CDC48755645}" type="parTrans" cxnId="{669FB62D-EC54-4E18-A1A0-15E3385BB470}">
      <dgm:prSet/>
      <dgm:spPr/>
      <dgm:t>
        <a:bodyPr/>
        <a:lstStyle/>
        <a:p>
          <a:endParaRPr lang="en-US"/>
        </a:p>
      </dgm:t>
    </dgm:pt>
    <dgm:pt modelId="{3C532F8A-909C-46F8-A3B7-F8367D133116}" type="sibTrans" cxnId="{669FB62D-EC54-4E18-A1A0-15E3385BB470}">
      <dgm:prSet/>
      <dgm:spPr/>
      <dgm:t>
        <a:bodyPr/>
        <a:lstStyle/>
        <a:p>
          <a:endParaRPr lang="en-US"/>
        </a:p>
      </dgm:t>
    </dgm:pt>
    <dgm:pt modelId="{3CB533F4-54D8-4B82-848E-61ECA44A9057}" type="pres">
      <dgm:prSet presAssocID="{2F4010F8-1C1D-4992-A773-4A8481998F6F}" presName="root" presStyleCnt="0">
        <dgm:presLayoutVars>
          <dgm:dir/>
          <dgm:resizeHandles val="exact"/>
        </dgm:presLayoutVars>
      </dgm:prSet>
      <dgm:spPr/>
    </dgm:pt>
    <dgm:pt modelId="{8A1D1DC1-B99B-418E-8B77-072C84AEC822}" type="pres">
      <dgm:prSet presAssocID="{A9F009F9-BB45-4037-9C5B-FF5506DD0525}" presName="compNode" presStyleCnt="0"/>
      <dgm:spPr/>
    </dgm:pt>
    <dgm:pt modelId="{2D6322E9-F0ED-4E90-9F87-78571A9ABBCC}" type="pres">
      <dgm:prSet presAssocID="{A9F009F9-BB45-4037-9C5B-FF5506DD052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CE288D6-78A3-4A43-9B60-A01BA4B96A03}" type="pres">
      <dgm:prSet presAssocID="{A9F009F9-BB45-4037-9C5B-FF5506DD052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FC0450-469E-46E4-8BBA-5AFEEC1D052F}" type="pres">
      <dgm:prSet presAssocID="{A9F009F9-BB45-4037-9C5B-FF5506DD0525}" presName="spaceRect" presStyleCnt="0"/>
      <dgm:spPr/>
    </dgm:pt>
    <dgm:pt modelId="{4C8AC52B-6909-4F4E-BB8D-6C0ABE28D839}" type="pres">
      <dgm:prSet presAssocID="{A9F009F9-BB45-4037-9C5B-FF5506DD0525}" presName="textRect" presStyleLbl="revTx" presStyleIdx="0" presStyleCnt="3">
        <dgm:presLayoutVars>
          <dgm:chMax val="1"/>
          <dgm:chPref val="1"/>
        </dgm:presLayoutVars>
      </dgm:prSet>
      <dgm:spPr/>
    </dgm:pt>
    <dgm:pt modelId="{6A10AC28-E939-499D-B06E-79F80A9E67B3}" type="pres">
      <dgm:prSet presAssocID="{BB8948FE-063D-470D-8D81-752C232A79A2}" presName="sibTrans" presStyleCnt="0"/>
      <dgm:spPr/>
    </dgm:pt>
    <dgm:pt modelId="{4604CE9A-FC75-4E13-8FFB-9CE40FF70F49}" type="pres">
      <dgm:prSet presAssocID="{5BF6F6D6-E5EF-4CB7-B490-E7A41E75C502}" presName="compNode" presStyleCnt="0"/>
      <dgm:spPr/>
    </dgm:pt>
    <dgm:pt modelId="{782FD090-10B4-4BB1-A02C-AF30766F3773}" type="pres">
      <dgm:prSet presAssocID="{5BF6F6D6-E5EF-4CB7-B490-E7A41E75C50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C163332-C46B-4E91-8DFE-59B4136DF539}" type="pres">
      <dgm:prSet presAssocID="{5BF6F6D6-E5EF-4CB7-B490-E7A41E75C5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4946E6D-E36F-4ABF-A5AE-134DE2862009}" type="pres">
      <dgm:prSet presAssocID="{5BF6F6D6-E5EF-4CB7-B490-E7A41E75C502}" presName="spaceRect" presStyleCnt="0"/>
      <dgm:spPr/>
    </dgm:pt>
    <dgm:pt modelId="{6B480758-8ABC-47F2-B29E-AC21B697FCB4}" type="pres">
      <dgm:prSet presAssocID="{5BF6F6D6-E5EF-4CB7-B490-E7A41E75C502}" presName="textRect" presStyleLbl="revTx" presStyleIdx="1" presStyleCnt="3">
        <dgm:presLayoutVars>
          <dgm:chMax val="1"/>
          <dgm:chPref val="1"/>
        </dgm:presLayoutVars>
      </dgm:prSet>
      <dgm:spPr/>
    </dgm:pt>
    <dgm:pt modelId="{214FFF20-FE44-4388-BF00-D96EC9B1B4BE}" type="pres">
      <dgm:prSet presAssocID="{158199E9-E978-41A8-A7FC-DEF48C5366D6}" presName="sibTrans" presStyleCnt="0"/>
      <dgm:spPr/>
    </dgm:pt>
    <dgm:pt modelId="{AD052309-07D5-4421-BE4B-65EB373C145A}" type="pres">
      <dgm:prSet presAssocID="{8EAEDA2A-753B-48B1-9786-159CEC418080}" presName="compNode" presStyleCnt="0"/>
      <dgm:spPr/>
    </dgm:pt>
    <dgm:pt modelId="{52CB8E6E-84A8-4F1D-888D-907FDA644F39}" type="pres">
      <dgm:prSet presAssocID="{8EAEDA2A-753B-48B1-9786-159CEC41808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749F510-0A20-487D-90B1-4AB1639DC425}" type="pres">
      <dgm:prSet presAssocID="{8EAEDA2A-753B-48B1-9786-159CEC4180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8245C84-BA2B-477C-BA55-EA44418994AD}" type="pres">
      <dgm:prSet presAssocID="{8EAEDA2A-753B-48B1-9786-159CEC418080}" presName="spaceRect" presStyleCnt="0"/>
      <dgm:spPr/>
    </dgm:pt>
    <dgm:pt modelId="{6BF8CD65-36AD-4815-8BE3-D195801A2C74}" type="pres">
      <dgm:prSet presAssocID="{8EAEDA2A-753B-48B1-9786-159CEC4180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639B05-ABA8-4508-953E-C944A73324CE}" type="presOf" srcId="{5BF6F6D6-E5EF-4CB7-B490-E7A41E75C502}" destId="{6B480758-8ABC-47F2-B29E-AC21B697FCB4}" srcOrd="0" destOrd="0" presId="urn:microsoft.com/office/officeart/2018/5/layout/IconLeafLabelList"/>
    <dgm:cxn modelId="{669FB62D-EC54-4E18-A1A0-15E3385BB470}" srcId="{2F4010F8-1C1D-4992-A773-4A8481998F6F}" destId="{8EAEDA2A-753B-48B1-9786-159CEC418080}" srcOrd="2" destOrd="0" parTransId="{3865F109-E377-4691-9672-2CDC48755645}" sibTransId="{3C532F8A-909C-46F8-A3B7-F8367D133116}"/>
    <dgm:cxn modelId="{87859D46-6D8C-4C6A-A65E-0F8EDD45DA3A}" type="presOf" srcId="{8EAEDA2A-753B-48B1-9786-159CEC418080}" destId="{6BF8CD65-36AD-4815-8BE3-D195801A2C74}" srcOrd="0" destOrd="0" presId="urn:microsoft.com/office/officeart/2018/5/layout/IconLeafLabelList"/>
    <dgm:cxn modelId="{E5711767-6E96-4F09-B278-5675F164AC9C}" type="presOf" srcId="{2F4010F8-1C1D-4992-A773-4A8481998F6F}" destId="{3CB533F4-54D8-4B82-848E-61ECA44A9057}" srcOrd="0" destOrd="0" presId="urn:microsoft.com/office/officeart/2018/5/layout/IconLeafLabelList"/>
    <dgm:cxn modelId="{345F0170-6D17-477E-8848-8B7F2DA35368}" srcId="{2F4010F8-1C1D-4992-A773-4A8481998F6F}" destId="{A9F009F9-BB45-4037-9C5B-FF5506DD0525}" srcOrd="0" destOrd="0" parTransId="{9E3D3B22-570C-4B81-A388-5D710E1E505A}" sibTransId="{BB8948FE-063D-470D-8D81-752C232A79A2}"/>
    <dgm:cxn modelId="{7B01D4A5-79EF-44B8-95D1-3DC75FBCE4A6}" type="presOf" srcId="{A9F009F9-BB45-4037-9C5B-FF5506DD0525}" destId="{4C8AC52B-6909-4F4E-BB8D-6C0ABE28D839}" srcOrd="0" destOrd="0" presId="urn:microsoft.com/office/officeart/2018/5/layout/IconLeafLabelList"/>
    <dgm:cxn modelId="{452BB1F2-CB1F-4086-9BB4-0DE3FF7075D6}" srcId="{2F4010F8-1C1D-4992-A773-4A8481998F6F}" destId="{5BF6F6D6-E5EF-4CB7-B490-E7A41E75C502}" srcOrd="1" destOrd="0" parTransId="{D60DD85F-8B12-4FD1-B1B9-66933F671F96}" sibTransId="{158199E9-E978-41A8-A7FC-DEF48C5366D6}"/>
    <dgm:cxn modelId="{31C8F4AA-DF27-490D-89D9-B9B729250C4D}" type="presParOf" srcId="{3CB533F4-54D8-4B82-848E-61ECA44A9057}" destId="{8A1D1DC1-B99B-418E-8B77-072C84AEC822}" srcOrd="0" destOrd="0" presId="urn:microsoft.com/office/officeart/2018/5/layout/IconLeafLabelList"/>
    <dgm:cxn modelId="{6E404ABC-7333-4D55-98C0-AC0BEF93C49F}" type="presParOf" srcId="{8A1D1DC1-B99B-418E-8B77-072C84AEC822}" destId="{2D6322E9-F0ED-4E90-9F87-78571A9ABBCC}" srcOrd="0" destOrd="0" presId="urn:microsoft.com/office/officeart/2018/5/layout/IconLeafLabelList"/>
    <dgm:cxn modelId="{BA0A284C-0A7A-4E61-8D47-0E277E0B6BCF}" type="presParOf" srcId="{8A1D1DC1-B99B-418E-8B77-072C84AEC822}" destId="{5CE288D6-78A3-4A43-9B60-A01BA4B96A03}" srcOrd="1" destOrd="0" presId="urn:microsoft.com/office/officeart/2018/5/layout/IconLeafLabelList"/>
    <dgm:cxn modelId="{69D70751-4E36-482E-A687-1AA61AB43FBD}" type="presParOf" srcId="{8A1D1DC1-B99B-418E-8B77-072C84AEC822}" destId="{1AFC0450-469E-46E4-8BBA-5AFEEC1D052F}" srcOrd="2" destOrd="0" presId="urn:microsoft.com/office/officeart/2018/5/layout/IconLeafLabelList"/>
    <dgm:cxn modelId="{0F1C05CF-317E-41B9-AE1D-90C3370A9924}" type="presParOf" srcId="{8A1D1DC1-B99B-418E-8B77-072C84AEC822}" destId="{4C8AC52B-6909-4F4E-BB8D-6C0ABE28D839}" srcOrd="3" destOrd="0" presId="urn:microsoft.com/office/officeart/2018/5/layout/IconLeafLabelList"/>
    <dgm:cxn modelId="{DDE5E673-FB4A-403C-9366-BBD9E977B5E6}" type="presParOf" srcId="{3CB533F4-54D8-4B82-848E-61ECA44A9057}" destId="{6A10AC28-E939-499D-B06E-79F80A9E67B3}" srcOrd="1" destOrd="0" presId="urn:microsoft.com/office/officeart/2018/5/layout/IconLeafLabelList"/>
    <dgm:cxn modelId="{69D59BB8-A476-4FDA-80F7-BCC6A048E7E9}" type="presParOf" srcId="{3CB533F4-54D8-4B82-848E-61ECA44A9057}" destId="{4604CE9A-FC75-4E13-8FFB-9CE40FF70F49}" srcOrd="2" destOrd="0" presId="urn:microsoft.com/office/officeart/2018/5/layout/IconLeafLabelList"/>
    <dgm:cxn modelId="{8EDD181F-3265-49C7-833E-7CC2B1FFC56A}" type="presParOf" srcId="{4604CE9A-FC75-4E13-8FFB-9CE40FF70F49}" destId="{782FD090-10B4-4BB1-A02C-AF30766F3773}" srcOrd="0" destOrd="0" presId="urn:microsoft.com/office/officeart/2018/5/layout/IconLeafLabelList"/>
    <dgm:cxn modelId="{028B4C1A-6C29-48CB-BBCD-500CBDED4472}" type="presParOf" srcId="{4604CE9A-FC75-4E13-8FFB-9CE40FF70F49}" destId="{CC163332-C46B-4E91-8DFE-59B4136DF539}" srcOrd="1" destOrd="0" presId="urn:microsoft.com/office/officeart/2018/5/layout/IconLeafLabelList"/>
    <dgm:cxn modelId="{79FBEF11-0B75-4571-81C5-9E18E8E3C393}" type="presParOf" srcId="{4604CE9A-FC75-4E13-8FFB-9CE40FF70F49}" destId="{D4946E6D-E36F-4ABF-A5AE-134DE2862009}" srcOrd="2" destOrd="0" presId="urn:microsoft.com/office/officeart/2018/5/layout/IconLeafLabelList"/>
    <dgm:cxn modelId="{97E4176F-C729-46EA-8795-90A2F0C3B124}" type="presParOf" srcId="{4604CE9A-FC75-4E13-8FFB-9CE40FF70F49}" destId="{6B480758-8ABC-47F2-B29E-AC21B697FCB4}" srcOrd="3" destOrd="0" presId="urn:microsoft.com/office/officeart/2018/5/layout/IconLeafLabelList"/>
    <dgm:cxn modelId="{E453514D-CDFC-4FDE-8D94-B5ADD5E92EFD}" type="presParOf" srcId="{3CB533F4-54D8-4B82-848E-61ECA44A9057}" destId="{214FFF20-FE44-4388-BF00-D96EC9B1B4BE}" srcOrd="3" destOrd="0" presId="urn:microsoft.com/office/officeart/2018/5/layout/IconLeafLabelList"/>
    <dgm:cxn modelId="{63404AE0-C848-4C0A-B741-94A273871E7B}" type="presParOf" srcId="{3CB533F4-54D8-4B82-848E-61ECA44A9057}" destId="{AD052309-07D5-4421-BE4B-65EB373C145A}" srcOrd="4" destOrd="0" presId="urn:microsoft.com/office/officeart/2018/5/layout/IconLeafLabelList"/>
    <dgm:cxn modelId="{95C4EF87-D943-4DEF-84EC-962D609992A6}" type="presParOf" srcId="{AD052309-07D5-4421-BE4B-65EB373C145A}" destId="{52CB8E6E-84A8-4F1D-888D-907FDA644F39}" srcOrd="0" destOrd="0" presId="urn:microsoft.com/office/officeart/2018/5/layout/IconLeafLabelList"/>
    <dgm:cxn modelId="{E78B93F9-8710-4BE2-B7E2-9319BA304471}" type="presParOf" srcId="{AD052309-07D5-4421-BE4B-65EB373C145A}" destId="{B749F510-0A20-487D-90B1-4AB1639DC425}" srcOrd="1" destOrd="0" presId="urn:microsoft.com/office/officeart/2018/5/layout/IconLeafLabelList"/>
    <dgm:cxn modelId="{DB31E0DD-A318-4AD8-A55E-AB7697013302}" type="presParOf" srcId="{AD052309-07D5-4421-BE4B-65EB373C145A}" destId="{E8245C84-BA2B-477C-BA55-EA44418994AD}" srcOrd="2" destOrd="0" presId="urn:microsoft.com/office/officeart/2018/5/layout/IconLeafLabelList"/>
    <dgm:cxn modelId="{BD9255F4-D36D-4D0C-B4A6-635DA7F6D525}" type="presParOf" srcId="{AD052309-07D5-4421-BE4B-65EB373C145A}" destId="{6BF8CD65-36AD-4815-8BE3-D195801A2C7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DF003D-769F-4A21-AE03-1880A6150D9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43CFE8-BA2D-460C-ACB4-F304728FC754}">
      <dgm:prSet/>
      <dgm:spPr/>
      <dgm:t>
        <a:bodyPr/>
        <a:lstStyle/>
        <a:p>
          <a:r>
            <a:rPr lang="en-GB" dirty="0"/>
            <a:t> Change an </a:t>
          </a:r>
          <a:r>
            <a:rPr lang="en-GB" dirty="0" err="1"/>
            <a:t>authors</a:t>
          </a:r>
          <a:r>
            <a:rPr lang="en-GB" dirty="0"/>
            <a:t> work into my own words efficiently</a:t>
          </a:r>
          <a:endParaRPr lang="en-US" dirty="0"/>
        </a:p>
      </dgm:t>
    </dgm:pt>
    <dgm:pt modelId="{A939EEA7-D905-4675-86C1-4699FAFAB00F}" type="parTrans" cxnId="{196D828C-4135-4EFE-976F-77655764A8E0}">
      <dgm:prSet/>
      <dgm:spPr/>
      <dgm:t>
        <a:bodyPr/>
        <a:lstStyle/>
        <a:p>
          <a:endParaRPr lang="en-US"/>
        </a:p>
      </dgm:t>
    </dgm:pt>
    <dgm:pt modelId="{50F7E1FE-2BFB-4A80-88B9-EA6394834370}" type="sibTrans" cxnId="{196D828C-4135-4EFE-976F-77655764A8E0}">
      <dgm:prSet/>
      <dgm:spPr/>
      <dgm:t>
        <a:bodyPr/>
        <a:lstStyle/>
        <a:p>
          <a:endParaRPr lang="en-US"/>
        </a:p>
      </dgm:t>
    </dgm:pt>
    <dgm:pt modelId="{1567A033-245B-4251-A38C-9EB01EE911D0}">
      <dgm:prSet/>
      <dgm:spPr/>
      <dgm:t>
        <a:bodyPr/>
        <a:lstStyle/>
        <a:p>
          <a:r>
            <a:rPr lang="en-GB" dirty="0"/>
            <a:t>Carry it out </a:t>
          </a:r>
        </a:p>
        <a:p>
          <a:r>
            <a:rPr lang="en-GB" dirty="0"/>
            <a:t>correctly</a:t>
          </a:r>
          <a:endParaRPr lang="en-US" dirty="0"/>
        </a:p>
      </dgm:t>
    </dgm:pt>
    <dgm:pt modelId="{95BCDD93-6593-4524-B1B6-DB2F7B82B6E5}" type="parTrans" cxnId="{C8E2E9C8-05C6-4140-89AA-E400A92DC7EB}">
      <dgm:prSet/>
      <dgm:spPr/>
      <dgm:t>
        <a:bodyPr/>
        <a:lstStyle/>
        <a:p>
          <a:endParaRPr lang="en-US"/>
        </a:p>
      </dgm:t>
    </dgm:pt>
    <dgm:pt modelId="{EC331EC9-119B-42D4-B8A0-11194625902B}" type="sibTrans" cxnId="{C8E2E9C8-05C6-4140-89AA-E400A92DC7EB}">
      <dgm:prSet/>
      <dgm:spPr/>
      <dgm:t>
        <a:bodyPr/>
        <a:lstStyle/>
        <a:p>
          <a:endParaRPr lang="en-US"/>
        </a:p>
      </dgm:t>
    </dgm:pt>
    <dgm:pt modelId="{2DE609BC-3BA8-480F-AB80-F7EECEC4BFC9}" type="pres">
      <dgm:prSet presAssocID="{9BDF003D-769F-4A21-AE03-1880A6150D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B57E80-F2F4-4501-AF8F-D5FE38F3C275}" type="pres">
      <dgm:prSet presAssocID="{0343CFE8-BA2D-460C-ACB4-F304728FC754}" presName="hierRoot1" presStyleCnt="0"/>
      <dgm:spPr/>
    </dgm:pt>
    <dgm:pt modelId="{B212038D-BF80-4DF5-B7D2-EDE072BC562F}" type="pres">
      <dgm:prSet presAssocID="{0343CFE8-BA2D-460C-ACB4-F304728FC754}" presName="composite" presStyleCnt="0"/>
      <dgm:spPr/>
    </dgm:pt>
    <dgm:pt modelId="{0E25792B-CF79-4E98-8043-758ED9525250}" type="pres">
      <dgm:prSet presAssocID="{0343CFE8-BA2D-460C-ACB4-F304728FC754}" presName="background" presStyleLbl="node0" presStyleIdx="0" presStyleCnt="2"/>
      <dgm:spPr/>
    </dgm:pt>
    <dgm:pt modelId="{BDEB7003-B39B-4563-9713-8D7BA041F653}" type="pres">
      <dgm:prSet presAssocID="{0343CFE8-BA2D-460C-ACB4-F304728FC754}" presName="text" presStyleLbl="fgAcc0" presStyleIdx="0" presStyleCnt="2">
        <dgm:presLayoutVars>
          <dgm:chPref val="3"/>
        </dgm:presLayoutVars>
      </dgm:prSet>
      <dgm:spPr/>
    </dgm:pt>
    <dgm:pt modelId="{718A2D48-8364-4A62-906E-DA94BFFAB247}" type="pres">
      <dgm:prSet presAssocID="{0343CFE8-BA2D-460C-ACB4-F304728FC754}" presName="hierChild2" presStyleCnt="0"/>
      <dgm:spPr/>
    </dgm:pt>
    <dgm:pt modelId="{8F27F54C-6BFD-43E0-9D1D-A5D2C62B105D}" type="pres">
      <dgm:prSet presAssocID="{1567A033-245B-4251-A38C-9EB01EE911D0}" presName="hierRoot1" presStyleCnt="0"/>
      <dgm:spPr/>
    </dgm:pt>
    <dgm:pt modelId="{5536ABF2-718C-4795-A4A5-7491921C67E5}" type="pres">
      <dgm:prSet presAssocID="{1567A033-245B-4251-A38C-9EB01EE911D0}" presName="composite" presStyleCnt="0"/>
      <dgm:spPr/>
    </dgm:pt>
    <dgm:pt modelId="{2CA8FDA4-07B6-4F94-AD4F-E3E6B695E4E3}" type="pres">
      <dgm:prSet presAssocID="{1567A033-245B-4251-A38C-9EB01EE911D0}" presName="background" presStyleLbl="node0" presStyleIdx="1" presStyleCnt="2"/>
      <dgm:spPr/>
    </dgm:pt>
    <dgm:pt modelId="{6E170C62-C605-449C-AB4F-D592063595E4}" type="pres">
      <dgm:prSet presAssocID="{1567A033-245B-4251-A38C-9EB01EE911D0}" presName="text" presStyleLbl="fgAcc0" presStyleIdx="1" presStyleCnt="2">
        <dgm:presLayoutVars>
          <dgm:chPref val="3"/>
        </dgm:presLayoutVars>
      </dgm:prSet>
      <dgm:spPr/>
    </dgm:pt>
    <dgm:pt modelId="{E1E0A5D4-21E4-4DD3-AB27-62482BB1DC7D}" type="pres">
      <dgm:prSet presAssocID="{1567A033-245B-4251-A38C-9EB01EE911D0}" presName="hierChild2" presStyleCnt="0"/>
      <dgm:spPr/>
    </dgm:pt>
  </dgm:ptLst>
  <dgm:cxnLst>
    <dgm:cxn modelId="{196D828C-4135-4EFE-976F-77655764A8E0}" srcId="{9BDF003D-769F-4A21-AE03-1880A6150D9E}" destId="{0343CFE8-BA2D-460C-ACB4-F304728FC754}" srcOrd="0" destOrd="0" parTransId="{A939EEA7-D905-4675-86C1-4699FAFAB00F}" sibTransId="{50F7E1FE-2BFB-4A80-88B9-EA6394834370}"/>
    <dgm:cxn modelId="{6D264C8F-03D8-4A8F-B7A7-5A6E98A77E01}" type="presOf" srcId="{9BDF003D-769F-4A21-AE03-1880A6150D9E}" destId="{2DE609BC-3BA8-480F-AB80-F7EECEC4BFC9}" srcOrd="0" destOrd="0" presId="urn:microsoft.com/office/officeart/2005/8/layout/hierarchy1"/>
    <dgm:cxn modelId="{A55893A7-27A5-42FB-A085-BF79EA3C38AC}" type="presOf" srcId="{1567A033-245B-4251-A38C-9EB01EE911D0}" destId="{6E170C62-C605-449C-AB4F-D592063595E4}" srcOrd="0" destOrd="0" presId="urn:microsoft.com/office/officeart/2005/8/layout/hierarchy1"/>
    <dgm:cxn modelId="{C8E2E9C8-05C6-4140-89AA-E400A92DC7EB}" srcId="{9BDF003D-769F-4A21-AE03-1880A6150D9E}" destId="{1567A033-245B-4251-A38C-9EB01EE911D0}" srcOrd="1" destOrd="0" parTransId="{95BCDD93-6593-4524-B1B6-DB2F7B82B6E5}" sibTransId="{EC331EC9-119B-42D4-B8A0-11194625902B}"/>
    <dgm:cxn modelId="{BEA890F6-3666-4387-A93B-05B9374D11D2}" type="presOf" srcId="{0343CFE8-BA2D-460C-ACB4-F304728FC754}" destId="{BDEB7003-B39B-4563-9713-8D7BA041F653}" srcOrd="0" destOrd="0" presId="urn:microsoft.com/office/officeart/2005/8/layout/hierarchy1"/>
    <dgm:cxn modelId="{286ABB58-7DE9-4728-A184-3A32295F56DF}" type="presParOf" srcId="{2DE609BC-3BA8-480F-AB80-F7EECEC4BFC9}" destId="{B5B57E80-F2F4-4501-AF8F-D5FE38F3C275}" srcOrd="0" destOrd="0" presId="urn:microsoft.com/office/officeart/2005/8/layout/hierarchy1"/>
    <dgm:cxn modelId="{4489CDEA-93A8-488E-92C8-BB1455938300}" type="presParOf" srcId="{B5B57E80-F2F4-4501-AF8F-D5FE38F3C275}" destId="{B212038D-BF80-4DF5-B7D2-EDE072BC562F}" srcOrd="0" destOrd="0" presId="urn:microsoft.com/office/officeart/2005/8/layout/hierarchy1"/>
    <dgm:cxn modelId="{983BAF5F-2440-4468-A792-ABBF73AABAE9}" type="presParOf" srcId="{B212038D-BF80-4DF5-B7D2-EDE072BC562F}" destId="{0E25792B-CF79-4E98-8043-758ED9525250}" srcOrd="0" destOrd="0" presId="urn:microsoft.com/office/officeart/2005/8/layout/hierarchy1"/>
    <dgm:cxn modelId="{5AC4C2F0-2467-4821-A9A2-D1E5E75E8ECD}" type="presParOf" srcId="{B212038D-BF80-4DF5-B7D2-EDE072BC562F}" destId="{BDEB7003-B39B-4563-9713-8D7BA041F653}" srcOrd="1" destOrd="0" presId="urn:microsoft.com/office/officeart/2005/8/layout/hierarchy1"/>
    <dgm:cxn modelId="{81037BAB-6FF6-47A6-8F4F-033CFC72E619}" type="presParOf" srcId="{B5B57E80-F2F4-4501-AF8F-D5FE38F3C275}" destId="{718A2D48-8364-4A62-906E-DA94BFFAB247}" srcOrd="1" destOrd="0" presId="urn:microsoft.com/office/officeart/2005/8/layout/hierarchy1"/>
    <dgm:cxn modelId="{70904EA6-01AD-4CD6-9EBE-6DC6C0029DE2}" type="presParOf" srcId="{2DE609BC-3BA8-480F-AB80-F7EECEC4BFC9}" destId="{8F27F54C-6BFD-43E0-9D1D-A5D2C62B105D}" srcOrd="1" destOrd="0" presId="urn:microsoft.com/office/officeart/2005/8/layout/hierarchy1"/>
    <dgm:cxn modelId="{1E8B2206-4B48-4B03-B4ED-EDD89EF6B5A4}" type="presParOf" srcId="{8F27F54C-6BFD-43E0-9D1D-A5D2C62B105D}" destId="{5536ABF2-718C-4795-A4A5-7491921C67E5}" srcOrd="0" destOrd="0" presId="urn:microsoft.com/office/officeart/2005/8/layout/hierarchy1"/>
    <dgm:cxn modelId="{36336930-1F88-43E2-BEF9-FD391A028D69}" type="presParOf" srcId="{5536ABF2-718C-4795-A4A5-7491921C67E5}" destId="{2CA8FDA4-07B6-4F94-AD4F-E3E6B695E4E3}" srcOrd="0" destOrd="0" presId="urn:microsoft.com/office/officeart/2005/8/layout/hierarchy1"/>
    <dgm:cxn modelId="{0A7B7E9A-28C0-4B6F-948A-4EB71606AE4D}" type="presParOf" srcId="{5536ABF2-718C-4795-A4A5-7491921C67E5}" destId="{6E170C62-C605-449C-AB4F-D592063595E4}" srcOrd="1" destOrd="0" presId="urn:microsoft.com/office/officeart/2005/8/layout/hierarchy1"/>
    <dgm:cxn modelId="{0B0A6F4D-9C5B-4293-9FB0-27E9D984DAFD}" type="presParOf" srcId="{8F27F54C-6BFD-43E0-9D1D-A5D2C62B105D}" destId="{E1E0A5D4-21E4-4DD3-AB27-62482BB1DC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1C754E-4DC6-4A2D-8B7D-D63781CF5C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65B265-E532-4AA0-BEA2-9C7342458B5E}">
      <dgm:prSet/>
      <dgm:spPr/>
      <dgm:t>
        <a:bodyPr/>
        <a:lstStyle/>
        <a:p>
          <a:r>
            <a:rPr lang="en-GB"/>
            <a:t>Within my academic work</a:t>
          </a:r>
          <a:endParaRPr lang="en-US"/>
        </a:p>
      </dgm:t>
    </dgm:pt>
    <dgm:pt modelId="{37C266AF-803F-4E7B-88F2-2C99567B2278}" type="parTrans" cxnId="{3686E733-278D-446D-BB67-35F74F22C721}">
      <dgm:prSet/>
      <dgm:spPr/>
      <dgm:t>
        <a:bodyPr/>
        <a:lstStyle/>
        <a:p>
          <a:endParaRPr lang="en-US"/>
        </a:p>
      </dgm:t>
    </dgm:pt>
    <dgm:pt modelId="{7CE64433-A4DA-444C-A8FB-69702161AE4B}" type="sibTrans" cxnId="{3686E733-278D-446D-BB67-35F74F22C721}">
      <dgm:prSet/>
      <dgm:spPr/>
      <dgm:t>
        <a:bodyPr/>
        <a:lstStyle/>
        <a:p>
          <a:endParaRPr lang="en-US"/>
        </a:p>
      </dgm:t>
    </dgm:pt>
    <dgm:pt modelId="{0A62ADDA-3F0B-4630-AEAE-F1FB0D5A56CB}">
      <dgm:prSet/>
      <dgm:spPr/>
      <dgm:t>
        <a:bodyPr/>
        <a:lstStyle/>
        <a:p>
          <a:r>
            <a:rPr lang="en-GB"/>
            <a:t>Within my workplace</a:t>
          </a:r>
          <a:endParaRPr lang="en-US"/>
        </a:p>
      </dgm:t>
    </dgm:pt>
    <dgm:pt modelId="{74F5E489-ABD3-4D94-A074-B5FA2FFF97DF}" type="parTrans" cxnId="{AC16B677-183D-4AE5-9043-F76F9F8EC775}">
      <dgm:prSet/>
      <dgm:spPr/>
      <dgm:t>
        <a:bodyPr/>
        <a:lstStyle/>
        <a:p>
          <a:endParaRPr lang="en-US"/>
        </a:p>
      </dgm:t>
    </dgm:pt>
    <dgm:pt modelId="{82483415-B6BD-4633-808F-840D3906EBEA}" type="sibTrans" cxnId="{AC16B677-183D-4AE5-9043-F76F9F8EC775}">
      <dgm:prSet/>
      <dgm:spPr/>
      <dgm:t>
        <a:bodyPr/>
        <a:lstStyle/>
        <a:p>
          <a:endParaRPr lang="en-US"/>
        </a:p>
      </dgm:t>
    </dgm:pt>
    <dgm:pt modelId="{6AC2225A-DA76-4B2F-947B-339370284BCE}" type="pres">
      <dgm:prSet presAssocID="{291C754E-4DC6-4A2D-8B7D-D63781CF5CA4}" presName="root" presStyleCnt="0">
        <dgm:presLayoutVars>
          <dgm:dir/>
          <dgm:resizeHandles val="exact"/>
        </dgm:presLayoutVars>
      </dgm:prSet>
      <dgm:spPr/>
    </dgm:pt>
    <dgm:pt modelId="{A9132853-6441-43CE-83CF-14DF63717C85}" type="pres">
      <dgm:prSet presAssocID="{E465B265-E532-4AA0-BEA2-9C7342458B5E}" presName="compNode" presStyleCnt="0"/>
      <dgm:spPr/>
    </dgm:pt>
    <dgm:pt modelId="{4A4B0342-CBEC-41AF-98D0-CF92CE78BD0F}" type="pres">
      <dgm:prSet presAssocID="{E465B265-E532-4AA0-BEA2-9C7342458B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E82DAB7-EF02-4C0B-AFA2-4C09A0ED9C3A}" type="pres">
      <dgm:prSet presAssocID="{E465B265-E532-4AA0-BEA2-9C7342458B5E}" presName="spaceRect" presStyleCnt="0"/>
      <dgm:spPr/>
    </dgm:pt>
    <dgm:pt modelId="{3AC8D6E2-9510-4FF8-BADD-6877391AD1F9}" type="pres">
      <dgm:prSet presAssocID="{E465B265-E532-4AA0-BEA2-9C7342458B5E}" presName="textRect" presStyleLbl="revTx" presStyleIdx="0" presStyleCnt="2">
        <dgm:presLayoutVars>
          <dgm:chMax val="1"/>
          <dgm:chPref val="1"/>
        </dgm:presLayoutVars>
      </dgm:prSet>
      <dgm:spPr/>
    </dgm:pt>
    <dgm:pt modelId="{3ADF578E-FF55-4C20-89D6-47087E712601}" type="pres">
      <dgm:prSet presAssocID="{7CE64433-A4DA-444C-A8FB-69702161AE4B}" presName="sibTrans" presStyleCnt="0"/>
      <dgm:spPr/>
    </dgm:pt>
    <dgm:pt modelId="{DABD2B4A-A8FF-46F7-92A9-092F489FB108}" type="pres">
      <dgm:prSet presAssocID="{0A62ADDA-3F0B-4630-AEAE-F1FB0D5A56CB}" presName="compNode" presStyleCnt="0"/>
      <dgm:spPr/>
    </dgm:pt>
    <dgm:pt modelId="{306A129D-F60D-4208-B396-B458BBD19E07}" type="pres">
      <dgm:prSet presAssocID="{0A62ADDA-3F0B-4630-AEAE-F1FB0D5A56C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84549F-2621-4DE4-B9EE-25C14BB57C89}" type="pres">
      <dgm:prSet presAssocID="{0A62ADDA-3F0B-4630-AEAE-F1FB0D5A56CB}" presName="spaceRect" presStyleCnt="0"/>
      <dgm:spPr/>
    </dgm:pt>
    <dgm:pt modelId="{CA0FE4E3-C0D0-44C1-980D-198F58A84D3E}" type="pres">
      <dgm:prSet presAssocID="{0A62ADDA-3F0B-4630-AEAE-F1FB0D5A56C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90120E-1FE3-44FC-80B3-D022580322FE}" type="presOf" srcId="{291C754E-4DC6-4A2D-8B7D-D63781CF5CA4}" destId="{6AC2225A-DA76-4B2F-947B-339370284BCE}" srcOrd="0" destOrd="0" presId="urn:microsoft.com/office/officeart/2018/2/layout/IconLabelList"/>
    <dgm:cxn modelId="{3686E733-278D-446D-BB67-35F74F22C721}" srcId="{291C754E-4DC6-4A2D-8B7D-D63781CF5CA4}" destId="{E465B265-E532-4AA0-BEA2-9C7342458B5E}" srcOrd="0" destOrd="0" parTransId="{37C266AF-803F-4E7B-88F2-2C99567B2278}" sibTransId="{7CE64433-A4DA-444C-A8FB-69702161AE4B}"/>
    <dgm:cxn modelId="{F8AC154D-AC60-4419-8AA6-7DB1AB8633B4}" type="presOf" srcId="{E465B265-E532-4AA0-BEA2-9C7342458B5E}" destId="{3AC8D6E2-9510-4FF8-BADD-6877391AD1F9}" srcOrd="0" destOrd="0" presId="urn:microsoft.com/office/officeart/2018/2/layout/IconLabelList"/>
    <dgm:cxn modelId="{AC16B677-183D-4AE5-9043-F76F9F8EC775}" srcId="{291C754E-4DC6-4A2D-8B7D-D63781CF5CA4}" destId="{0A62ADDA-3F0B-4630-AEAE-F1FB0D5A56CB}" srcOrd="1" destOrd="0" parTransId="{74F5E489-ABD3-4D94-A074-B5FA2FFF97DF}" sibTransId="{82483415-B6BD-4633-808F-840D3906EBEA}"/>
    <dgm:cxn modelId="{314AF1D1-74B5-41F7-A5A8-912D30E705C0}" type="presOf" srcId="{0A62ADDA-3F0B-4630-AEAE-F1FB0D5A56CB}" destId="{CA0FE4E3-C0D0-44C1-980D-198F58A84D3E}" srcOrd="0" destOrd="0" presId="urn:microsoft.com/office/officeart/2018/2/layout/IconLabelList"/>
    <dgm:cxn modelId="{4389DB09-7D90-4B17-86CC-CF76EA8EA18B}" type="presParOf" srcId="{6AC2225A-DA76-4B2F-947B-339370284BCE}" destId="{A9132853-6441-43CE-83CF-14DF63717C85}" srcOrd="0" destOrd="0" presId="urn:microsoft.com/office/officeart/2018/2/layout/IconLabelList"/>
    <dgm:cxn modelId="{159D06EB-269E-47B1-B304-D8BEFE9AF406}" type="presParOf" srcId="{A9132853-6441-43CE-83CF-14DF63717C85}" destId="{4A4B0342-CBEC-41AF-98D0-CF92CE78BD0F}" srcOrd="0" destOrd="0" presId="urn:microsoft.com/office/officeart/2018/2/layout/IconLabelList"/>
    <dgm:cxn modelId="{562610B5-89E0-4AD4-926A-5EAE81BED184}" type="presParOf" srcId="{A9132853-6441-43CE-83CF-14DF63717C85}" destId="{DE82DAB7-EF02-4C0B-AFA2-4C09A0ED9C3A}" srcOrd="1" destOrd="0" presId="urn:microsoft.com/office/officeart/2018/2/layout/IconLabelList"/>
    <dgm:cxn modelId="{A44FA1E0-D265-4909-8B21-E0C7928F3A7E}" type="presParOf" srcId="{A9132853-6441-43CE-83CF-14DF63717C85}" destId="{3AC8D6E2-9510-4FF8-BADD-6877391AD1F9}" srcOrd="2" destOrd="0" presId="urn:microsoft.com/office/officeart/2018/2/layout/IconLabelList"/>
    <dgm:cxn modelId="{C70451D5-769E-4024-9A87-92BF396B5542}" type="presParOf" srcId="{6AC2225A-DA76-4B2F-947B-339370284BCE}" destId="{3ADF578E-FF55-4C20-89D6-47087E712601}" srcOrd="1" destOrd="0" presId="urn:microsoft.com/office/officeart/2018/2/layout/IconLabelList"/>
    <dgm:cxn modelId="{9C10736E-2FA2-4DDE-BD8E-26F5984A66CC}" type="presParOf" srcId="{6AC2225A-DA76-4B2F-947B-339370284BCE}" destId="{DABD2B4A-A8FF-46F7-92A9-092F489FB108}" srcOrd="2" destOrd="0" presId="urn:microsoft.com/office/officeart/2018/2/layout/IconLabelList"/>
    <dgm:cxn modelId="{E347710B-75CE-4DEE-8752-D9DD43640AB0}" type="presParOf" srcId="{DABD2B4A-A8FF-46F7-92A9-092F489FB108}" destId="{306A129D-F60D-4208-B396-B458BBD19E07}" srcOrd="0" destOrd="0" presId="urn:microsoft.com/office/officeart/2018/2/layout/IconLabelList"/>
    <dgm:cxn modelId="{9B3D8416-C90B-4CE3-8F11-8DED95BCD522}" type="presParOf" srcId="{DABD2B4A-A8FF-46F7-92A9-092F489FB108}" destId="{CF84549F-2621-4DE4-B9EE-25C14BB57C89}" srcOrd="1" destOrd="0" presId="urn:microsoft.com/office/officeart/2018/2/layout/IconLabelList"/>
    <dgm:cxn modelId="{FE2FA33E-2B84-4541-A907-40D42F3FC73C}" type="presParOf" srcId="{DABD2B4A-A8FF-46F7-92A9-092F489FB108}" destId="{CA0FE4E3-C0D0-44C1-980D-198F58A84D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E0BC7-FEB2-4057-9DE6-129E83448A14}">
      <dsp:nvSpPr>
        <dsp:cNvPr id="0" name=""/>
        <dsp:cNvSpPr/>
      </dsp:nvSpPr>
      <dsp:spPr>
        <a:xfrm>
          <a:off x="1254026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8A6D74-F3D3-4CAE-AD77-7339FCA77C96}">
      <dsp:nvSpPr>
        <dsp:cNvPr id="0" name=""/>
        <dsp:cNvSpPr/>
      </dsp:nvSpPr>
      <dsp:spPr>
        <a:xfrm>
          <a:off x="549792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make basic and refined searches of information.</a:t>
          </a:r>
          <a:endParaRPr lang="en-US" sz="1500" kern="1200"/>
        </a:p>
      </dsp:txBody>
      <dsp:txXfrm>
        <a:off x="549792" y="1848893"/>
        <a:ext cx="2560848" cy="720000"/>
      </dsp:txXfrm>
    </dsp:sp>
    <dsp:sp modelId="{F28EFB56-3292-4CC5-BD33-1E1429A03C13}">
      <dsp:nvSpPr>
        <dsp:cNvPr id="0" name=""/>
        <dsp:cNvSpPr/>
      </dsp:nvSpPr>
      <dsp:spPr>
        <a:xfrm>
          <a:off x="4263023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E45BA6-C6E5-440C-A5A6-DD68B7ADD5C2}">
      <dsp:nvSpPr>
        <dsp:cNvPr id="0" name=""/>
        <dsp:cNvSpPr/>
      </dsp:nvSpPr>
      <dsp:spPr>
        <a:xfrm>
          <a:off x="3558789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find specific web addresses</a:t>
          </a:r>
          <a:endParaRPr lang="en-US" sz="1500" kern="1200"/>
        </a:p>
      </dsp:txBody>
      <dsp:txXfrm>
        <a:off x="3558789" y="1848893"/>
        <a:ext cx="2560848" cy="720000"/>
      </dsp:txXfrm>
    </dsp:sp>
    <dsp:sp modelId="{8369C558-4018-48CD-811B-A4A5DF2DB7E0}">
      <dsp:nvSpPr>
        <dsp:cNvPr id="0" name=""/>
        <dsp:cNvSpPr/>
      </dsp:nvSpPr>
      <dsp:spPr>
        <a:xfrm>
          <a:off x="1254026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E15D77-7FAA-4185-9105-D11467C7AFD7}">
      <dsp:nvSpPr>
        <dsp:cNvPr id="0" name=""/>
        <dsp:cNvSpPr/>
      </dsp:nvSpPr>
      <dsp:spPr>
        <a:xfrm>
          <a:off x="549792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Used to enhance knowledge on certain topic through information websites.</a:t>
          </a:r>
          <a:endParaRPr lang="en-US" sz="1500" kern="1200" dirty="0"/>
        </a:p>
      </dsp:txBody>
      <dsp:txXfrm>
        <a:off x="549792" y="4708167"/>
        <a:ext cx="2560848" cy="720000"/>
      </dsp:txXfrm>
    </dsp:sp>
    <dsp:sp modelId="{6D8D5FF7-8F56-4982-83AE-F70AF39D0EC6}">
      <dsp:nvSpPr>
        <dsp:cNvPr id="0" name=""/>
        <dsp:cNvSpPr/>
      </dsp:nvSpPr>
      <dsp:spPr>
        <a:xfrm>
          <a:off x="4263023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858E3A-3E7C-41EC-80AA-0CF405D46EC3}">
      <dsp:nvSpPr>
        <dsp:cNvPr id="0" name=""/>
        <dsp:cNvSpPr/>
      </dsp:nvSpPr>
      <dsp:spPr>
        <a:xfrm>
          <a:off x="3558789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Can be used to assist in a workplace</a:t>
          </a:r>
          <a:endParaRPr lang="en-US" sz="1500" kern="1200" dirty="0"/>
        </a:p>
      </dsp:txBody>
      <dsp:txXfrm>
        <a:off x="3558789" y="4708167"/>
        <a:ext cx="256084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4F072-00B5-4653-9555-05785618B9F5}">
      <dsp:nvSpPr>
        <dsp:cNvPr id="0" name=""/>
        <dsp:cNvSpPr/>
      </dsp:nvSpPr>
      <dsp:spPr>
        <a:xfrm>
          <a:off x="0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8DB5B9-A1D5-4E72-A121-399012251102}">
      <dsp:nvSpPr>
        <dsp:cNvPr id="0" name=""/>
        <dsp:cNvSpPr/>
      </dsp:nvSpPr>
      <dsp:spPr>
        <a:xfrm>
          <a:off x="313537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refined searches are key in finding specific sites and information.</a:t>
          </a:r>
          <a:endParaRPr lang="en-US" sz="2100" kern="1200"/>
        </a:p>
      </dsp:txBody>
      <dsp:txXfrm>
        <a:off x="366019" y="768359"/>
        <a:ext cx="2716873" cy="1686902"/>
      </dsp:txXfrm>
    </dsp:sp>
    <dsp:sp modelId="{7C35E7C1-7EAB-4DB2-A4D5-E70CDAB7B8AC}">
      <dsp:nvSpPr>
        <dsp:cNvPr id="0" name=""/>
        <dsp:cNvSpPr/>
      </dsp:nvSpPr>
      <dsp:spPr>
        <a:xfrm>
          <a:off x="3448912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0DE7BB-1FCC-4D5D-B9CA-1EC8DE03FEA2}">
      <dsp:nvSpPr>
        <dsp:cNvPr id="0" name=""/>
        <dsp:cNvSpPr/>
      </dsp:nvSpPr>
      <dsp:spPr>
        <a:xfrm>
          <a:off x="3762449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the internet can be used to help me with work for example google scholar.</a:t>
          </a:r>
          <a:endParaRPr lang="en-US" sz="2100" kern="1200"/>
        </a:p>
      </dsp:txBody>
      <dsp:txXfrm>
        <a:off x="3814931" y="768359"/>
        <a:ext cx="2716873" cy="1686902"/>
      </dsp:txXfrm>
    </dsp:sp>
    <dsp:sp modelId="{46B5AD04-0FF9-40B9-9DC5-D31B8D88D3FA}">
      <dsp:nvSpPr>
        <dsp:cNvPr id="0" name=""/>
        <dsp:cNvSpPr/>
      </dsp:nvSpPr>
      <dsp:spPr>
        <a:xfrm>
          <a:off x="6897825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1741FF-2E1E-4A2D-9E1B-E7982FEF898A}">
      <dsp:nvSpPr>
        <dsp:cNvPr id="0" name=""/>
        <dsp:cNvSpPr/>
      </dsp:nvSpPr>
      <dsp:spPr>
        <a:xfrm>
          <a:off x="7211362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CRAAP Method</a:t>
          </a:r>
        </a:p>
      </dsp:txBody>
      <dsp:txXfrm>
        <a:off x="7263844" y="768359"/>
        <a:ext cx="2716873" cy="1686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2B20A4-D809-48F1-B3B0-13A58997F886}">
      <dsp:nvSpPr>
        <dsp:cNvPr id="0" name=""/>
        <dsp:cNvSpPr/>
      </dsp:nvSpPr>
      <dsp:spPr>
        <a:xfrm rot="5400000">
          <a:off x="2820798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Within my workplace</a:t>
          </a:r>
        </a:p>
      </dsp:txBody>
      <dsp:txXfrm rot="-5400000">
        <a:off x="3192387" y="678886"/>
        <a:ext cx="1109441" cy="1275219"/>
      </dsp:txXfrm>
    </dsp:sp>
    <dsp:sp modelId="{086C2A1E-EC52-4C89-A751-7DFCCE9ED964}">
      <dsp:nvSpPr>
        <dsp:cNvPr id="0" name=""/>
        <dsp:cNvSpPr/>
      </dsp:nvSpPr>
      <dsp:spPr>
        <a:xfrm>
          <a:off x="4601907" y="760710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2B0E8B-58F6-42D2-86CE-F15BE0A107CA}">
      <dsp:nvSpPr>
        <dsp:cNvPr id="0" name=""/>
        <dsp:cNvSpPr/>
      </dsp:nvSpPr>
      <dsp:spPr>
        <a:xfrm rot="5400000">
          <a:off x="1080077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292937"/>
            <a:satOff val="883"/>
            <a:lumOff val="-588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678886"/>
        <a:ext cx="1109441" cy="1275219"/>
      </dsp:txXfrm>
    </dsp:sp>
    <dsp:sp modelId="{709D77B3-8655-476D-800D-4F9D4614900B}">
      <dsp:nvSpPr>
        <dsp:cNvPr id="0" name=""/>
        <dsp:cNvSpPr/>
      </dsp:nvSpPr>
      <dsp:spPr>
        <a:xfrm rot="5400000">
          <a:off x="1947103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585874"/>
            <a:satOff val="1765"/>
            <a:lumOff val="-117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home</a:t>
          </a:r>
          <a:endParaRPr lang="en-US" sz="1600" kern="1200" dirty="0"/>
        </a:p>
      </dsp:txBody>
      <dsp:txXfrm rot="-5400000">
        <a:off x="2318692" y="2251390"/>
        <a:ext cx="1109441" cy="1275219"/>
      </dsp:txXfrm>
    </dsp:sp>
    <dsp:sp modelId="{37708495-BA6D-4AB2-BD91-56C19CFDD0F6}">
      <dsp:nvSpPr>
        <dsp:cNvPr id="0" name=""/>
        <dsp:cNvSpPr/>
      </dsp:nvSpPr>
      <dsp:spPr>
        <a:xfrm>
          <a:off x="0" y="2333214"/>
          <a:ext cx="2000829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D56382-4F3E-447D-9CF9-F7704DF2EB79}">
      <dsp:nvSpPr>
        <dsp:cNvPr id="0" name=""/>
        <dsp:cNvSpPr/>
      </dsp:nvSpPr>
      <dsp:spPr>
        <a:xfrm rot="5400000">
          <a:off x="3687824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878811"/>
            <a:satOff val="2648"/>
            <a:lumOff val="-1765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4059413" y="2251390"/>
        <a:ext cx="1109441" cy="1275219"/>
      </dsp:txXfrm>
    </dsp:sp>
    <dsp:sp modelId="{3AD23CD0-59BE-4285-A588-7441D04EC529}">
      <dsp:nvSpPr>
        <dsp:cNvPr id="0" name=""/>
        <dsp:cNvSpPr/>
      </dsp:nvSpPr>
      <dsp:spPr>
        <a:xfrm rot="5400000">
          <a:off x="2820798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171748"/>
            <a:satOff val="3530"/>
            <a:lumOff val="-2353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university</a:t>
          </a:r>
          <a:endParaRPr lang="en-US" sz="1600" kern="1200" dirty="0"/>
        </a:p>
      </dsp:txBody>
      <dsp:txXfrm rot="-5400000">
        <a:off x="3192387" y="3823894"/>
        <a:ext cx="1109441" cy="1275219"/>
      </dsp:txXfrm>
    </dsp:sp>
    <dsp:sp modelId="{3A295A05-8F5A-4B81-9D33-B7AA17631BA4}">
      <dsp:nvSpPr>
        <dsp:cNvPr id="0" name=""/>
        <dsp:cNvSpPr/>
      </dsp:nvSpPr>
      <dsp:spPr>
        <a:xfrm>
          <a:off x="4601907" y="3905717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C16D8A-E637-48C7-A4E9-79E29BC1B167}">
      <dsp:nvSpPr>
        <dsp:cNvPr id="0" name=""/>
        <dsp:cNvSpPr/>
      </dsp:nvSpPr>
      <dsp:spPr>
        <a:xfrm rot="5400000">
          <a:off x="1080077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464684"/>
            <a:satOff val="4413"/>
            <a:lumOff val="-2941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3823894"/>
        <a:ext cx="1109441" cy="12752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07F14-7688-4DA8-9EB2-4013468AE905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6F689-721A-467B-AA5B-7121BCC8F9B9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18B7B-BCF8-4C77-957B-F16E819EE229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reference work that is not belonging to the author</a:t>
          </a:r>
          <a:endParaRPr lang="en-US" sz="2500" kern="1200"/>
        </a:p>
      </dsp:txBody>
      <dsp:txXfrm>
        <a:off x="1906274" y="705"/>
        <a:ext cx="4763156" cy="1650454"/>
      </dsp:txXfrm>
    </dsp:sp>
    <dsp:sp modelId="{CA3066CB-F0F7-4DD9-8B22-E4D2542098D4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46128-6B74-4AD5-BDEA-4C8C06E1CA21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B8156-1A8D-47DF-A256-889A75E655B2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show the reader the origin of a text or image.</a:t>
          </a:r>
          <a:endParaRPr lang="en-US" sz="2500" kern="1200"/>
        </a:p>
      </dsp:txBody>
      <dsp:txXfrm>
        <a:off x="1906274" y="2063772"/>
        <a:ext cx="4763156" cy="1650454"/>
      </dsp:txXfrm>
    </dsp:sp>
    <dsp:sp modelId="{73A90CFB-F9FB-4D7D-8F2D-4CC18F57A5F4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90D02-7CF7-407E-87E3-4C88E6A50B50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66C96-BAA3-4581-A484-F5EDED0BBF6D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give the authors work context.</a:t>
          </a:r>
          <a:endParaRPr lang="en-US" sz="2500" kern="1200"/>
        </a:p>
      </dsp:txBody>
      <dsp:txXfrm>
        <a:off x="1906274" y="4126840"/>
        <a:ext cx="4763156" cy="16504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7EA8D-7B2E-4543-A4DA-0092510688DA}">
      <dsp:nvSpPr>
        <dsp:cNvPr id="0" name=""/>
        <dsp:cNvSpPr/>
      </dsp:nvSpPr>
      <dsp:spPr>
        <a:xfrm>
          <a:off x="2492446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B9FB3-70C9-4FE7-8047-4AFE699A81CF}">
      <dsp:nvSpPr>
        <dsp:cNvPr id="0" name=""/>
        <dsp:cNvSpPr/>
      </dsp:nvSpPr>
      <dsp:spPr>
        <a:xfrm>
          <a:off x="2938508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3D538-C8C7-48A7-9F60-23B31DCD8F13}">
      <dsp:nvSpPr>
        <dsp:cNvPr id="0" name=""/>
        <dsp:cNvSpPr/>
      </dsp:nvSpPr>
      <dsp:spPr>
        <a:xfrm>
          <a:off x="1823352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How to reference correctly</a:t>
          </a:r>
          <a:endParaRPr lang="en-US" sz="2500" kern="1200" dirty="0"/>
        </a:p>
      </dsp:txBody>
      <dsp:txXfrm>
        <a:off x="1823352" y="2748559"/>
        <a:ext cx="3431250" cy="720000"/>
      </dsp:txXfrm>
    </dsp:sp>
    <dsp:sp modelId="{A6CA9200-21C0-4343-AF3A-07D76CB617E9}">
      <dsp:nvSpPr>
        <dsp:cNvPr id="0" name=""/>
        <dsp:cNvSpPr/>
      </dsp:nvSpPr>
      <dsp:spPr>
        <a:xfrm>
          <a:off x="6524165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37388-BC5F-4E2F-9AB0-5A4BE239F7A4}">
      <dsp:nvSpPr>
        <dsp:cNvPr id="0" name=""/>
        <dsp:cNvSpPr/>
      </dsp:nvSpPr>
      <dsp:spPr>
        <a:xfrm>
          <a:off x="6970227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63BDD-E463-4B42-A91F-1AB1510B0AC5}">
      <dsp:nvSpPr>
        <dsp:cNvPr id="0" name=""/>
        <dsp:cNvSpPr/>
      </dsp:nvSpPr>
      <dsp:spPr>
        <a:xfrm>
          <a:off x="5855071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The purpose of referencing</a:t>
          </a:r>
          <a:endParaRPr lang="en-US" sz="2500" kern="1200" dirty="0"/>
        </a:p>
      </dsp:txBody>
      <dsp:txXfrm>
        <a:off x="5855071" y="2748559"/>
        <a:ext cx="343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322E9-F0ED-4E90-9F87-78571A9ABBCC}">
      <dsp:nvSpPr>
        <dsp:cNvPr id="0" name=""/>
        <dsp:cNvSpPr/>
      </dsp:nvSpPr>
      <dsp:spPr>
        <a:xfrm>
          <a:off x="726337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288D6-78A3-4A43-9B60-A01BA4B96A03}">
      <dsp:nvSpPr>
        <dsp:cNvPr id="0" name=""/>
        <dsp:cNvSpPr/>
      </dsp:nvSpPr>
      <dsp:spPr>
        <a:xfrm>
          <a:off x="1150462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AC52B-6909-4F4E-BB8D-6C0ABE28D839}">
      <dsp:nvSpPr>
        <dsp:cNvPr id="0" name=""/>
        <dsp:cNvSpPr/>
      </dsp:nvSpPr>
      <dsp:spPr>
        <a:xfrm>
          <a:off x="90149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Academic environment</a:t>
          </a:r>
          <a:endParaRPr lang="en-US" sz="2500" kern="1200" dirty="0"/>
        </a:p>
      </dsp:txBody>
      <dsp:txXfrm>
        <a:off x="90149" y="2681059"/>
        <a:ext cx="3262500" cy="720000"/>
      </dsp:txXfrm>
    </dsp:sp>
    <dsp:sp modelId="{782FD090-10B4-4BB1-A02C-AF30766F3773}">
      <dsp:nvSpPr>
        <dsp:cNvPr id="0" name=""/>
        <dsp:cNvSpPr/>
      </dsp:nvSpPr>
      <dsp:spPr>
        <a:xfrm>
          <a:off x="4559774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63332-C46B-4E91-8DFE-59B4136DF539}">
      <dsp:nvSpPr>
        <dsp:cNvPr id="0" name=""/>
        <dsp:cNvSpPr/>
      </dsp:nvSpPr>
      <dsp:spPr>
        <a:xfrm>
          <a:off x="4983899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80758-8ABC-47F2-B29E-AC21B697FCB4}">
      <dsp:nvSpPr>
        <dsp:cNvPr id="0" name=""/>
        <dsp:cNvSpPr/>
      </dsp:nvSpPr>
      <dsp:spPr>
        <a:xfrm>
          <a:off x="3923587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Assignments </a:t>
          </a:r>
          <a:endParaRPr lang="en-US" sz="2500" kern="1200"/>
        </a:p>
      </dsp:txBody>
      <dsp:txXfrm>
        <a:off x="3923587" y="2681059"/>
        <a:ext cx="3262500" cy="720000"/>
      </dsp:txXfrm>
    </dsp:sp>
    <dsp:sp modelId="{52CB8E6E-84A8-4F1D-888D-907FDA644F39}">
      <dsp:nvSpPr>
        <dsp:cNvPr id="0" name=""/>
        <dsp:cNvSpPr/>
      </dsp:nvSpPr>
      <dsp:spPr>
        <a:xfrm>
          <a:off x="8393212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9F510-0A20-487D-90B1-4AB1639DC425}">
      <dsp:nvSpPr>
        <dsp:cNvPr id="0" name=""/>
        <dsp:cNvSpPr/>
      </dsp:nvSpPr>
      <dsp:spPr>
        <a:xfrm>
          <a:off x="8817337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8CD65-36AD-4815-8BE3-D195801A2C74}">
      <dsp:nvSpPr>
        <dsp:cNvPr id="0" name=""/>
        <dsp:cNvSpPr/>
      </dsp:nvSpPr>
      <dsp:spPr>
        <a:xfrm>
          <a:off x="7757024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Work Projects </a:t>
          </a:r>
          <a:endParaRPr lang="en-US" sz="2500" kern="1200"/>
        </a:p>
      </dsp:txBody>
      <dsp:txXfrm>
        <a:off x="7757024" y="2681059"/>
        <a:ext cx="32625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5792B-CF79-4E98-8043-758ED9525250}">
      <dsp:nvSpPr>
        <dsp:cNvPr id="0" name=""/>
        <dsp:cNvSpPr/>
      </dsp:nvSpPr>
      <dsp:spPr>
        <a:xfrm>
          <a:off x="407598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B7003-B39B-4563-9713-8D7BA041F653}">
      <dsp:nvSpPr>
        <dsp:cNvPr id="0" name=""/>
        <dsp:cNvSpPr/>
      </dsp:nvSpPr>
      <dsp:spPr>
        <a:xfrm>
          <a:off x="846551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 Change an </a:t>
          </a:r>
          <a:r>
            <a:rPr lang="en-GB" sz="3700" kern="1200" dirty="0" err="1"/>
            <a:t>authors</a:t>
          </a:r>
          <a:r>
            <a:rPr lang="en-GB" sz="3700" kern="1200" dirty="0"/>
            <a:t> work into my own words efficiently</a:t>
          </a:r>
          <a:endParaRPr lang="en-US" sz="3700" kern="1200" dirty="0"/>
        </a:p>
      </dsp:txBody>
      <dsp:txXfrm>
        <a:off x="920026" y="490551"/>
        <a:ext cx="3803622" cy="2361663"/>
      </dsp:txXfrm>
    </dsp:sp>
    <dsp:sp modelId="{2CA8FDA4-07B6-4F94-AD4F-E3E6B695E4E3}">
      <dsp:nvSpPr>
        <dsp:cNvPr id="0" name=""/>
        <dsp:cNvSpPr/>
      </dsp:nvSpPr>
      <dsp:spPr>
        <a:xfrm>
          <a:off x="5236076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170C62-C605-449C-AB4F-D592063595E4}">
      <dsp:nvSpPr>
        <dsp:cNvPr id="0" name=""/>
        <dsp:cNvSpPr/>
      </dsp:nvSpPr>
      <dsp:spPr>
        <a:xfrm>
          <a:off x="5675028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Carry it out </a:t>
          </a: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correctly</a:t>
          </a:r>
          <a:endParaRPr lang="en-US" sz="3700" kern="1200" dirty="0"/>
        </a:p>
      </dsp:txBody>
      <dsp:txXfrm>
        <a:off x="5748503" y="490551"/>
        <a:ext cx="3803622" cy="23616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B0342-CBEC-41AF-98D0-CF92CE78BD0F}">
      <dsp:nvSpPr>
        <dsp:cNvPr id="0" name=""/>
        <dsp:cNvSpPr/>
      </dsp:nvSpPr>
      <dsp:spPr>
        <a:xfrm>
          <a:off x="2044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8D6E2-9510-4FF8-BADD-6877391AD1F9}">
      <dsp:nvSpPr>
        <dsp:cNvPr id="0" name=""/>
        <dsp:cNvSpPr/>
      </dsp:nvSpPr>
      <dsp:spPr>
        <a:xfrm>
          <a:off x="856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academic work</a:t>
          </a:r>
          <a:endParaRPr lang="en-US" sz="2900" kern="1200"/>
        </a:p>
      </dsp:txBody>
      <dsp:txXfrm>
        <a:off x="856837" y="2583240"/>
        <a:ext cx="4320000" cy="720000"/>
      </dsp:txXfrm>
    </dsp:sp>
    <dsp:sp modelId="{306A129D-F60D-4208-B396-B458BBD19E07}">
      <dsp:nvSpPr>
        <dsp:cNvPr id="0" name=""/>
        <dsp:cNvSpPr/>
      </dsp:nvSpPr>
      <dsp:spPr>
        <a:xfrm>
          <a:off x="7120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FE4E3-C0D0-44C1-980D-198F58A84D3E}">
      <dsp:nvSpPr>
        <dsp:cNvPr id="0" name=""/>
        <dsp:cNvSpPr/>
      </dsp:nvSpPr>
      <dsp:spPr>
        <a:xfrm>
          <a:off x="5932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workplace</a:t>
          </a:r>
          <a:endParaRPr lang="en-US" sz="2900" kern="1200"/>
        </a:p>
      </dsp:txBody>
      <dsp:txXfrm>
        <a:off x="5932837" y="258324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30496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99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557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61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59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698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0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28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460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98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5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2547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21CBA-C64C-4F02-9AF2-78C409D467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Study skills and engineering applications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F8565-1FB9-440D-BF35-295409DC57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Morgan Hall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46D7F-9654-4CCB-81DE-336E0B372B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550" b="26906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50E2EB4-9296-4137-A28D-7D73590393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783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25"/>
    </mc:Choice>
    <mc:Fallback>
      <p:transition spd="slow" advTm="13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Using the internet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316891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FD92770-A057-4C4A-9D1E-DB0509D23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3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26"/>
    </mc:Choice>
    <mc:Fallback>
      <p:transition spd="slow" advTm="46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5093F-192A-4EA3-BF5E-FD938AF92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B9C80-8873-497A-B8D9-49D8F58605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434754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17D68C0-84DB-4215-9FD7-204F219F9F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09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85"/>
    </mc:Choice>
    <mc:Fallback>
      <p:transition spd="slow" advTm="28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How I can use this technique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327082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F987F4-914D-4207-A6A8-18292DE1E5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5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98"/>
    </mc:Choice>
    <mc:Fallback>
      <p:transition spd="slow" advTm="17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referencing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E2229E-DCEA-4F18-832F-D18C36A10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851775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01C21CF-11DB-4F19-9973-EBF18EC515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773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94"/>
    </mc:Choice>
    <mc:Fallback>
      <p:transition spd="slow" advTm="13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939AF-1A48-481E-9345-01593F998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EA6-0011-43AE-8608-2BA80E826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2869035"/>
            <a:ext cx="10026650" cy="28999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Referencing </a:t>
            </a:r>
            <a:r>
              <a:rPr lang="en-GB" sz="3200" u="sng" dirty="0">
                <a:solidFill>
                  <a:srgbClr val="FF0000">
                    <a:alpha val="70000"/>
                  </a:srgbClr>
                </a:solidFill>
              </a:rPr>
              <a:t>MUST</a:t>
            </a:r>
            <a:r>
              <a:rPr lang="en-GB" sz="3200" dirty="0"/>
              <a:t> occur when using someone's work as it is illegal to plagiarise the texts and images of others.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DFBE521-414E-4AC6-BAFE-461D41B178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922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93"/>
    </mc:Choice>
    <mc:Fallback>
      <p:transition spd="slow" advTm="9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What have I learned…</a:t>
            </a:r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4761E-22E8-4F3C-9E6E-574649B00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564643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CF17221-EDC9-4B1B-9B6C-0A64AC6AFE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47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9"/>
    </mc:Choice>
    <mc:Fallback>
      <p:transition spd="slow" advTm="8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8C5F8-69EC-428B-B7DB-6CD5E15B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can I use this technique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9F975BA-F609-4AFD-BB40-EE58471815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10991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6692442-9764-44EA-AA01-F53E8A068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929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62"/>
    </mc:Choice>
    <mc:Fallback>
      <p:transition spd="slow" advTm="9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B6324-E4C6-4A2C-87D5-3A0DF9A03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1984E-ECA5-4430-A862-41859FFF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Changing others work or research into my own words as a means of presenting information.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5A55889-2359-4FBD-BA2A-AD03AC038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704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70"/>
    </mc:Choice>
    <mc:Fallback>
      <p:transition spd="slow" advTm="8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FD1E9-63A2-4170-BDCC-C2D57743E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D1D884-E2F8-471D-9753-312ECF4BBC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474258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4ED06F3-D8A9-4F4E-B8E9-EC0F94AE3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310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19"/>
    </mc:Choice>
    <mc:Fallback>
      <p:transition spd="slow" advTm="23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255C3-59DF-4EB4-8514-323F13CE2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I can use this technique</a:t>
            </a:r>
            <a:br>
              <a:rPr lang="en-GB"/>
            </a:br>
            <a:endParaRPr lang="en-GB"/>
          </a:p>
        </p:txBody>
      </p:sp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7075717-FA17-46A6-9FAD-CFCD37B8C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445824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431F77-53ED-4E6E-9BAC-2C4F7B5D0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261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82"/>
    </mc:Choice>
    <mc:Fallback>
      <p:transition spd="slow" advTm="26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D8B86-61FD-44E2-ADB3-73D747416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FCEB5-9B93-43FF-B834-559C6F2BF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AHEP requirements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9E80A97-216B-4E7B-BBC9-50846842F4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59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14"/>
    </mc:Choice>
    <mc:Fallback>
      <p:transition spd="slow" advTm="44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851E0-96C0-4000-82C8-FCC7B46EA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795" y="1079500"/>
            <a:ext cx="4449086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Thanks for listening</a:t>
            </a:r>
            <a:br>
              <a:rPr lang="en-US" dirty="0"/>
            </a:br>
            <a:endParaRPr lang="en-US" dirty="0"/>
          </a:p>
        </p:txBody>
      </p:sp>
      <p:pic>
        <p:nvPicPr>
          <p:cNvPr id="22" name="Graphic 21" descr="Smiling Face with No Fill">
            <a:extLst>
              <a:ext uri="{FF2B5EF4-FFF2-40B4-BE49-F238E27FC236}">
                <a16:creationId xmlns:a16="http://schemas.microsoft.com/office/drawing/2014/main" id="{F441B074-C5A1-416D-8FC7-C152FE334C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0989" y="930894"/>
            <a:ext cx="4996212" cy="4996212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744B60-9DE1-4ED4-8CB1-36E602DEAD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348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87"/>
    </mc:Choice>
    <mc:Fallback>
      <p:transition spd="slow" advTm="20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243141"/>
      </a:dk2>
      <a:lt2>
        <a:srgbClr val="E8E7E2"/>
      </a:lt2>
      <a:accent1>
        <a:srgbClr val="949BC8"/>
      </a:accent1>
      <a:accent2>
        <a:srgbClr val="7D9FBC"/>
      </a:accent2>
      <a:accent3>
        <a:srgbClr val="81ACAE"/>
      </a:accent3>
      <a:accent4>
        <a:srgbClr val="74AE98"/>
      </a:accent4>
      <a:accent5>
        <a:srgbClr val="82AF8B"/>
      </a:accent5>
      <a:accent6>
        <a:srgbClr val="80AE74"/>
      </a:accent6>
      <a:hlink>
        <a:srgbClr val="8A8454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</Words>
  <Application>Microsoft Office PowerPoint</Application>
  <PresentationFormat>Widescreen</PresentationFormat>
  <Paragraphs>39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Avenir Next LT Pro Light</vt:lpstr>
      <vt:lpstr>Rockwell Nova Light</vt:lpstr>
      <vt:lpstr>Wingdings</vt:lpstr>
      <vt:lpstr>LeafVTI</vt:lpstr>
      <vt:lpstr>Study skills and engineering applications</vt:lpstr>
      <vt:lpstr>Using the internet</vt:lpstr>
      <vt:lpstr>What I have learned…</vt:lpstr>
      <vt:lpstr>How I can use this technique</vt:lpstr>
      <vt:lpstr>referencing</vt:lpstr>
      <vt:lpstr>PowerPoint Presentation</vt:lpstr>
      <vt:lpstr>What have I learned…</vt:lpstr>
      <vt:lpstr>How can I use this technique</vt:lpstr>
      <vt:lpstr>Paraphrasing</vt:lpstr>
      <vt:lpstr>What I have learned</vt:lpstr>
      <vt:lpstr>How I can use this technique </vt:lpstr>
      <vt:lpstr>Conclusion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and engineering applications</dc:title>
  <dc:creator>Hall, Morgan</dc:creator>
  <cp:lastModifiedBy>Hall, Morgan</cp:lastModifiedBy>
  <cp:revision>5</cp:revision>
  <dcterms:created xsi:type="dcterms:W3CDTF">2021-01-08T18:05:52Z</dcterms:created>
  <dcterms:modified xsi:type="dcterms:W3CDTF">2021-01-11T17:05:53Z</dcterms:modified>
</cp:coreProperties>
</file>