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29C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DBBAC57-42E1-63F0-6665-3CA4A3D7484D}" v="120" dt="2025-04-04T08:00:12.22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04/04/2025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04/04/2025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04/04/2025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04/04/2025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04/04/2025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04/04/2025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04/04/2025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B7B42F36-B3C1-4247-AF36-090F0134ED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2"/>
            <a:ext cx="12188952" cy="685799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FEF131A2-E574-4D95-A322-C5FF0B64E8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1800">
                <a:solidFill>
                  <a:srgbClr val="000000"/>
                </a:solidFill>
                <a:latin typeface="Times-Roman"/>
              </a:rPr>
              <a:t>FamilyID=Office_ArchiveTorn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B3D258A-43CC-ED66-39F7-91DB03F1FE92}"/>
              </a:ext>
            </a:extLst>
          </p:cNvPr>
          <p:cNvSpPr txBox="1"/>
          <p:nvPr/>
        </p:nvSpPr>
        <p:spPr>
          <a:xfrm>
            <a:off x="627536" y="5491746"/>
            <a:ext cx="8804444" cy="100404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kern="1200" dirty="0">
                <a:solidFill>
                  <a:srgbClr val="F29C33"/>
                </a:solidFill>
                <a:latin typeface="+mj-lt"/>
                <a:ea typeface="+mj-ea"/>
                <a:cs typeface="+mj-cs"/>
              </a:rPr>
              <a:t>Japan</a:t>
            </a:r>
          </a:p>
        </p:txBody>
      </p:sp>
      <p:pic>
        <p:nvPicPr>
          <p:cNvPr id="7" name="Picture 6" descr="This contains: A vibrant assortment of sushi and sashimi beautifully arranged on a traditional Japanese platter royalty free stock photo">
            <a:extLst>
              <a:ext uri="{FF2B5EF4-FFF2-40B4-BE49-F238E27FC236}">
                <a16:creationId xmlns:a16="http://schemas.microsoft.com/office/drawing/2014/main" id="{37F49D19-9EB1-57B6-EF5C-6BBA89B6B6F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712" r="-1" b="5485"/>
          <a:stretch/>
        </p:blipFill>
        <p:spPr>
          <a:xfrm>
            <a:off x="4038601" y="10"/>
            <a:ext cx="4079551" cy="5121732"/>
          </a:xfrm>
          <a:custGeom>
            <a:avLst/>
            <a:gdLst/>
            <a:ahLst/>
            <a:cxnLst/>
            <a:rect l="l" t="t" r="r" b="b"/>
            <a:pathLst>
              <a:path w="4079551" h="5121742">
                <a:moveTo>
                  <a:pt x="0" y="0"/>
                </a:moveTo>
                <a:lnTo>
                  <a:pt x="1995194" y="0"/>
                </a:lnTo>
                <a:lnTo>
                  <a:pt x="2066032" y="17448"/>
                </a:lnTo>
                <a:cubicBezTo>
                  <a:pt x="2128997" y="23966"/>
                  <a:pt x="2110147" y="27214"/>
                  <a:pt x="2159511" y="26888"/>
                </a:cubicBezTo>
                <a:cubicBezTo>
                  <a:pt x="2164432" y="26525"/>
                  <a:pt x="2173850" y="35708"/>
                  <a:pt x="2192911" y="33431"/>
                </a:cubicBezTo>
                <a:cubicBezTo>
                  <a:pt x="2223081" y="37362"/>
                  <a:pt x="2206425" y="48416"/>
                  <a:pt x="2245068" y="52056"/>
                </a:cubicBezTo>
                <a:cubicBezTo>
                  <a:pt x="2241495" y="55478"/>
                  <a:pt x="2279354" y="53783"/>
                  <a:pt x="2283002" y="65933"/>
                </a:cubicBezTo>
                <a:cubicBezTo>
                  <a:pt x="2299420" y="69803"/>
                  <a:pt x="2324641" y="73066"/>
                  <a:pt x="2343575" y="75274"/>
                </a:cubicBezTo>
                <a:cubicBezTo>
                  <a:pt x="2371943" y="81224"/>
                  <a:pt x="2386065" y="87641"/>
                  <a:pt x="2390257" y="91880"/>
                </a:cubicBezTo>
                <a:cubicBezTo>
                  <a:pt x="2418657" y="98611"/>
                  <a:pt x="2415586" y="99822"/>
                  <a:pt x="2452878" y="114104"/>
                </a:cubicBezTo>
                <a:cubicBezTo>
                  <a:pt x="2474763" y="108974"/>
                  <a:pt x="2493568" y="120070"/>
                  <a:pt x="2502728" y="130204"/>
                </a:cubicBezTo>
                <a:cubicBezTo>
                  <a:pt x="2527501" y="139804"/>
                  <a:pt x="2581310" y="162727"/>
                  <a:pt x="2616700" y="165762"/>
                </a:cubicBezTo>
                <a:cubicBezTo>
                  <a:pt x="2670822" y="165032"/>
                  <a:pt x="2655678" y="176304"/>
                  <a:pt x="2679757" y="184874"/>
                </a:cubicBezTo>
                <a:cubicBezTo>
                  <a:pt x="2698501" y="195527"/>
                  <a:pt x="2695893" y="186329"/>
                  <a:pt x="2715454" y="199796"/>
                </a:cubicBezTo>
                <a:lnTo>
                  <a:pt x="2751684" y="215417"/>
                </a:lnTo>
                <a:lnTo>
                  <a:pt x="2795379" y="239878"/>
                </a:lnTo>
                <a:lnTo>
                  <a:pt x="2805381" y="246602"/>
                </a:lnTo>
                <a:cubicBezTo>
                  <a:pt x="2810511" y="246626"/>
                  <a:pt x="2813766" y="247045"/>
                  <a:pt x="2815845" y="247782"/>
                </a:cubicBezTo>
                <a:cubicBezTo>
                  <a:pt x="2815896" y="247881"/>
                  <a:pt x="2815949" y="247980"/>
                  <a:pt x="2816000" y="248079"/>
                </a:cubicBezTo>
                <a:lnTo>
                  <a:pt x="2830764" y="251040"/>
                </a:lnTo>
                <a:cubicBezTo>
                  <a:pt x="2847879" y="251404"/>
                  <a:pt x="2882218" y="277370"/>
                  <a:pt x="2898472" y="276678"/>
                </a:cubicBezTo>
                <a:cubicBezTo>
                  <a:pt x="2905647" y="293133"/>
                  <a:pt x="2902453" y="265766"/>
                  <a:pt x="2929804" y="280704"/>
                </a:cubicBezTo>
                <a:cubicBezTo>
                  <a:pt x="2941996" y="282696"/>
                  <a:pt x="2947122" y="284716"/>
                  <a:pt x="2957338" y="286247"/>
                </a:cubicBezTo>
                <a:cubicBezTo>
                  <a:pt x="2957479" y="286667"/>
                  <a:pt x="2990960" y="289467"/>
                  <a:pt x="2991101" y="289887"/>
                </a:cubicBezTo>
                <a:lnTo>
                  <a:pt x="3015504" y="293980"/>
                </a:lnTo>
                <a:lnTo>
                  <a:pt x="3021078" y="296051"/>
                </a:lnTo>
                <a:lnTo>
                  <a:pt x="3053567" y="292851"/>
                </a:lnTo>
                <a:lnTo>
                  <a:pt x="3069787" y="292672"/>
                </a:lnTo>
                <a:lnTo>
                  <a:pt x="3075539" y="289579"/>
                </a:lnTo>
                <a:cubicBezTo>
                  <a:pt x="3081105" y="287930"/>
                  <a:pt x="3088240" y="287741"/>
                  <a:pt x="3098888" y="290860"/>
                </a:cubicBezTo>
                <a:lnTo>
                  <a:pt x="3101129" y="292153"/>
                </a:lnTo>
                <a:lnTo>
                  <a:pt x="3133932" y="286561"/>
                </a:lnTo>
                <a:cubicBezTo>
                  <a:pt x="3140944" y="284784"/>
                  <a:pt x="3168952" y="294171"/>
                  <a:pt x="3174858" y="290616"/>
                </a:cubicBezTo>
                <a:cubicBezTo>
                  <a:pt x="3230764" y="295457"/>
                  <a:pt x="3264969" y="278925"/>
                  <a:pt x="3333227" y="290351"/>
                </a:cubicBezTo>
                <a:cubicBezTo>
                  <a:pt x="3378919" y="294938"/>
                  <a:pt x="3404596" y="294841"/>
                  <a:pt x="3434083" y="298450"/>
                </a:cubicBezTo>
                <a:cubicBezTo>
                  <a:pt x="3463570" y="302059"/>
                  <a:pt x="3491152" y="308462"/>
                  <a:pt x="3510149" y="312007"/>
                </a:cubicBezTo>
                <a:cubicBezTo>
                  <a:pt x="3529146" y="315552"/>
                  <a:pt x="3524019" y="317217"/>
                  <a:pt x="3548064" y="319723"/>
                </a:cubicBezTo>
                <a:cubicBezTo>
                  <a:pt x="3572109" y="322229"/>
                  <a:pt x="3631075" y="320322"/>
                  <a:pt x="3654421" y="327043"/>
                </a:cubicBezTo>
                <a:cubicBezTo>
                  <a:pt x="3679638" y="326359"/>
                  <a:pt x="3682937" y="337391"/>
                  <a:pt x="3696714" y="336075"/>
                </a:cubicBezTo>
                <a:cubicBezTo>
                  <a:pt x="3767949" y="352546"/>
                  <a:pt x="3827292" y="349618"/>
                  <a:pt x="3913983" y="346950"/>
                </a:cubicBezTo>
                <a:cubicBezTo>
                  <a:pt x="3971130" y="351831"/>
                  <a:pt x="3970098" y="354607"/>
                  <a:pt x="3995145" y="357420"/>
                </a:cubicBezTo>
                <a:cubicBezTo>
                  <a:pt x="4002790" y="360247"/>
                  <a:pt x="4006581" y="350414"/>
                  <a:pt x="4013468" y="354306"/>
                </a:cubicBezTo>
                <a:lnTo>
                  <a:pt x="4048834" y="359505"/>
                </a:lnTo>
                <a:lnTo>
                  <a:pt x="4074799" y="369645"/>
                </a:lnTo>
                <a:lnTo>
                  <a:pt x="4079551" y="370898"/>
                </a:lnTo>
                <a:lnTo>
                  <a:pt x="4079551" y="5121742"/>
                </a:lnTo>
                <a:lnTo>
                  <a:pt x="4068742" y="5113500"/>
                </a:lnTo>
                <a:cubicBezTo>
                  <a:pt x="4063338" y="5107661"/>
                  <a:pt x="4059868" y="5101409"/>
                  <a:pt x="4058894" y="5094665"/>
                </a:cubicBezTo>
                <a:cubicBezTo>
                  <a:pt x="3987852" y="5077156"/>
                  <a:pt x="4047488" y="5077984"/>
                  <a:pt x="3952029" y="5063154"/>
                </a:cubicBezTo>
                <a:cubicBezTo>
                  <a:pt x="3867363" y="5050598"/>
                  <a:pt x="3615061" y="5028910"/>
                  <a:pt x="3557637" y="5010001"/>
                </a:cubicBezTo>
                <a:cubicBezTo>
                  <a:pt x="3479990" y="5000422"/>
                  <a:pt x="3519950" y="4999882"/>
                  <a:pt x="3486145" y="5005680"/>
                </a:cubicBezTo>
                <a:cubicBezTo>
                  <a:pt x="3429218" y="5014226"/>
                  <a:pt x="3425986" y="4996913"/>
                  <a:pt x="3388517" y="4998135"/>
                </a:cubicBezTo>
                <a:cubicBezTo>
                  <a:pt x="3332792" y="4985135"/>
                  <a:pt x="3225211" y="4978839"/>
                  <a:pt x="3151800" y="4964999"/>
                </a:cubicBezTo>
                <a:cubicBezTo>
                  <a:pt x="3089955" y="4955605"/>
                  <a:pt x="3078013" y="4941781"/>
                  <a:pt x="3017820" y="4936923"/>
                </a:cubicBezTo>
                <a:cubicBezTo>
                  <a:pt x="2983861" y="4928606"/>
                  <a:pt x="2965335" y="4947639"/>
                  <a:pt x="2948051" y="4915098"/>
                </a:cubicBezTo>
                <a:cubicBezTo>
                  <a:pt x="2926332" y="4902193"/>
                  <a:pt x="2886343" y="4901643"/>
                  <a:pt x="2850186" y="4894812"/>
                </a:cubicBezTo>
                <a:cubicBezTo>
                  <a:pt x="2832001" y="4893294"/>
                  <a:pt x="2812810" y="4898744"/>
                  <a:pt x="2773357" y="4888477"/>
                </a:cubicBezTo>
                <a:cubicBezTo>
                  <a:pt x="2743350" y="4880689"/>
                  <a:pt x="2708497" y="4865066"/>
                  <a:pt x="2705025" y="4886289"/>
                </a:cubicBezTo>
                <a:cubicBezTo>
                  <a:pt x="2674575" y="4858628"/>
                  <a:pt x="2685763" y="4877642"/>
                  <a:pt x="2646233" y="4877189"/>
                </a:cubicBezTo>
                <a:cubicBezTo>
                  <a:pt x="2543240" y="4848149"/>
                  <a:pt x="2501889" y="4866909"/>
                  <a:pt x="2424169" y="4851885"/>
                </a:cubicBezTo>
                <a:cubicBezTo>
                  <a:pt x="2404486" y="4833480"/>
                  <a:pt x="2400682" y="4878338"/>
                  <a:pt x="2350685" y="4835310"/>
                </a:cubicBezTo>
                <a:cubicBezTo>
                  <a:pt x="2346969" y="4837458"/>
                  <a:pt x="2324430" y="4815003"/>
                  <a:pt x="2309189" y="4809282"/>
                </a:cubicBezTo>
                <a:cubicBezTo>
                  <a:pt x="2293948" y="4803561"/>
                  <a:pt x="2272811" y="4801970"/>
                  <a:pt x="2259235" y="4800986"/>
                </a:cubicBezTo>
                <a:cubicBezTo>
                  <a:pt x="2245658" y="4800001"/>
                  <a:pt x="2243609" y="4803372"/>
                  <a:pt x="2227729" y="4803372"/>
                </a:cubicBezTo>
                <a:cubicBezTo>
                  <a:pt x="2211848" y="4803372"/>
                  <a:pt x="2190174" y="4790407"/>
                  <a:pt x="2160878" y="4813279"/>
                </a:cubicBezTo>
                <a:cubicBezTo>
                  <a:pt x="2146951" y="4811561"/>
                  <a:pt x="2155252" y="4798893"/>
                  <a:pt x="2144167" y="4793069"/>
                </a:cubicBezTo>
                <a:cubicBezTo>
                  <a:pt x="2138625" y="4790157"/>
                  <a:pt x="2130209" y="4787368"/>
                  <a:pt x="2121162" y="4784859"/>
                </a:cubicBezTo>
                <a:lnTo>
                  <a:pt x="2094401" y="4778344"/>
                </a:lnTo>
                <a:lnTo>
                  <a:pt x="2094882" y="4776919"/>
                </a:lnTo>
                <a:cubicBezTo>
                  <a:pt x="2092677" y="4775558"/>
                  <a:pt x="2089097" y="4774323"/>
                  <a:pt x="2087794" y="4774223"/>
                </a:cubicBezTo>
                <a:cubicBezTo>
                  <a:pt x="2086491" y="4774123"/>
                  <a:pt x="2087466" y="4775159"/>
                  <a:pt x="2094371" y="4778337"/>
                </a:cubicBezTo>
                <a:lnTo>
                  <a:pt x="2094401" y="4778344"/>
                </a:lnTo>
                <a:lnTo>
                  <a:pt x="2093715" y="4780377"/>
                </a:lnTo>
                <a:cubicBezTo>
                  <a:pt x="2089515" y="4780985"/>
                  <a:pt x="2080286" y="4780711"/>
                  <a:pt x="2062375" y="4778549"/>
                </a:cubicBezTo>
                <a:cubicBezTo>
                  <a:pt x="2042674" y="4771181"/>
                  <a:pt x="2014477" y="4774492"/>
                  <a:pt x="1994248" y="4768862"/>
                </a:cubicBezTo>
                <a:cubicBezTo>
                  <a:pt x="1974019" y="4763231"/>
                  <a:pt x="1952871" y="4755713"/>
                  <a:pt x="1937256" y="4751678"/>
                </a:cubicBezTo>
                <a:cubicBezTo>
                  <a:pt x="1907785" y="4744300"/>
                  <a:pt x="1899543" y="4740617"/>
                  <a:pt x="1881810" y="4737737"/>
                </a:cubicBezTo>
                <a:cubicBezTo>
                  <a:pt x="1864077" y="4734858"/>
                  <a:pt x="1845240" y="4734501"/>
                  <a:pt x="1830859" y="4734403"/>
                </a:cubicBezTo>
                <a:cubicBezTo>
                  <a:pt x="1816479" y="4734305"/>
                  <a:pt x="1813540" y="4739700"/>
                  <a:pt x="1795527" y="4737148"/>
                </a:cubicBezTo>
                <a:cubicBezTo>
                  <a:pt x="1766274" y="4729435"/>
                  <a:pt x="1769196" y="4730400"/>
                  <a:pt x="1733366" y="4726150"/>
                </a:cubicBezTo>
                <a:lnTo>
                  <a:pt x="1642377" y="4726617"/>
                </a:lnTo>
                <a:lnTo>
                  <a:pt x="1611957" y="4723904"/>
                </a:lnTo>
                <a:cubicBezTo>
                  <a:pt x="1601202" y="4725929"/>
                  <a:pt x="1590447" y="4714121"/>
                  <a:pt x="1579694" y="4716145"/>
                </a:cubicBezTo>
                <a:lnTo>
                  <a:pt x="1529000" y="4712292"/>
                </a:lnTo>
                <a:cubicBezTo>
                  <a:pt x="1506629" y="4692374"/>
                  <a:pt x="1502551" y="4712551"/>
                  <a:pt x="1486695" y="4707303"/>
                </a:cubicBezTo>
                <a:cubicBezTo>
                  <a:pt x="1459462" y="4696523"/>
                  <a:pt x="1453852" y="4697563"/>
                  <a:pt x="1426366" y="4687718"/>
                </a:cubicBezTo>
                <a:cubicBezTo>
                  <a:pt x="1412560" y="4689453"/>
                  <a:pt x="1397512" y="4684365"/>
                  <a:pt x="1384037" y="4687843"/>
                </a:cubicBezTo>
                <a:lnTo>
                  <a:pt x="1346996" y="4686184"/>
                </a:lnTo>
                <a:lnTo>
                  <a:pt x="1308817" y="4690023"/>
                </a:lnTo>
                <a:lnTo>
                  <a:pt x="1268850" y="4701204"/>
                </a:lnTo>
                <a:cubicBezTo>
                  <a:pt x="1253323" y="4701949"/>
                  <a:pt x="1236826" y="4700974"/>
                  <a:pt x="1218909" y="4697243"/>
                </a:cubicBezTo>
                <a:cubicBezTo>
                  <a:pt x="1204883" y="4695263"/>
                  <a:pt x="1183521" y="4694006"/>
                  <a:pt x="1167081" y="4681108"/>
                </a:cubicBezTo>
                <a:cubicBezTo>
                  <a:pt x="1150641" y="4668210"/>
                  <a:pt x="1027982" y="4656956"/>
                  <a:pt x="1028065" y="4656732"/>
                </a:cubicBezTo>
                <a:cubicBezTo>
                  <a:pt x="997413" y="4653433"/>
                  <a:pt x="998916" y="4666066"/>
                  <a:pt x="983167" y="4667463"/>
                </a:cubicBezTo>
                <a:cubicBezTo>
                  <a:pt x="967418" y="4668859"/>
                  <a:pt x="959283" y="4663456"/>
                  <a:pt x="933575" y="4665113"/>
                </a:cubicBezTo>
                <a:cubicBezTo>
                  <a:pt x="907867" y="4666771"/>
                  <a:pt x="856664" y="4676890"/>
                  <a:pt x="828922" y="4677409"/>
                </a:cubicBezTo>
                <a:cubicBezTo>
                  <a:pt x="808598" y="4677652"/>
                  <a:pt x="807933" y="4665718"/>
                  <a:pt x="785859" y="4661311"/>
                </a:cubicBezTo>
                <a:cubicBezTo>
                  <a:pt x="764346" y="4676275"/>
                  <a:pt x="708123" y="4640980"/>
                  <a:pt x="709519" y="4662282"/>
                </a:cubicBezTo>
                <a:cubicBezTo>
                  <a:pt x="657776" y="4649495"/>
                  <a:pt x="666334" y="4651568"/>
                  <a:pt x="642835" y="4656529"/>
                </a:cubicBezTo>
                <a:lnTo>
                  <a:pt x="617041" y="4662947"/>
                </a:lnTo>
                <a:lnTo>
                  <a:pt x="530174" y="4659157"/>
                </a:lnTo>
                <a:lnTo>
                  <a:pt x="522967" y="4664296"/>
                </a:lnTo>
                <a:lnTo>
                  <a:pt x="505439" y="4665425"/>
                </a:lnTo>
                <a:lnTo>
                  <a:pt x="498947" y="4666124"/>
                </a:lnTo>
                <a:lnTo>
                  <a:pt x="494921" y="4663656"/>
                </a:lnTo>
                <a:cubicBezTo>
                  <a:pt x="492531" y="4662547"/>
                  <a:pt x="490756" y="4662473"/>
                  <a:pt x="489479" y="4664277"/>
                </a:cubicBezTo>
                <a:cubicBezTo>
                  <a:pt x="489277" y="4665254"/>
                  <a:pt x="489077" y="4666231"/>
                  <a:pt x="488876" y="4667208"/>
                </a:cubicBezTo>
                <a:lnTo>
                  <a:pt x="454603" y="4670897"/>
                </a:lnTo>
                <a:lnTo>
                  <a:pt x="208211" y="4676399"/>
                </a:lnTo>
                <a:cubicBezTo>
                  <a:pt x="153499" y="4693629"/>
                  <a:pt x="92158" y="4691047"/>
                  <a:pt x="29399" y="4685637"/>
                </a:cubicBezTo>
                <a:lnTo>
                  <a:pt x="0" y="4683114"/>
                </a:lnTo>
                <a:close/>
              </a:path>
            </a:pathLst>
          </a:custGeom>
        </p:spPr>
      </p:pic>
      <p:pic>
        <p:nvPicPr>
          <p:cNvPr id="6" name="Picture 5" descr="Story Pin image">
            <a:extLst>
              <a:ext uri="{FF2B5EF4-FFF2-40B4-BE49-F238E27FC236}">
                <a16:creationId xmlns:a16="http://schemas.microsoft.com/office/drawing/2014/main" id="{8A56FD5C-BD6E-2A3D-C99C-2AFEDD89013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7660" r="1" b="28916"/>
          <a:stretch/>
        </p:blipFill>
        <p:spPr>
          <a:xfrm>
            <a:off x="20" y="10"/>
            <a:ext cx="4044282" cy="4706602"/>
          </a:xfrm>
          <a:custGeom>
            <a:avLst/>
            <a:gdLst/>
            <a:ahLst/>
            <a:cxnLst/>
            <a:rect l="l" t="t" r="r" b="b"/>
            <a:pathLst>
              <a:path w="4044302" h="4706612">
                <a:moveTo>
                  <a:pt x="0" y="0"/>
                </a:moveTo>
                <a:lnTo>
                  <a:pt x="4044302" y="0"/>
                </a:lnTo>
                <a:lnTo>
                  <a:pt x="4044302" y="4683603"/>
                </a:lnTo>
                <a:lnTo>
                  <a:pt x="3973451" y="4677522"/>
                </a:lnTo>
                <a:cubicBezTo>
                  <a:pt x="3942015" y="4675526"/>
                  <a:pt x="3910877" y="4674945"/>
                  <a:pt x="3880688" y="4677902"/>
                </a:cubicBezTo>
                <a:cubicBezTo>
                  <a:pt x="3854349" y="4668373"/>
                  <a:pt x="3867024" y="4694267"/>
                  <a:pt x="3804472" y="4706612"/>
                </a:cubicBezTo>
                <a:cubicBezTo>
                  <a:pt x="3769790" y="4699764"/>
                  <a:pt x="3709689" y="4672031"/>
                  <a:pt x="3671141" y="4669214"/>
                </a:cubicBezTo>
                <a:cubicBezTo>
                  <a:pt x="3634430" y="4661806"/>
                  <a:pt x="3632993" y="4657630"/>
                  <a:pt x="3609792" y="4651280"/>
                </a:cubicBezTo>
                <a:cubicBezTo>
                  <a:pt x="3586591" y="4644931"/>
                  <a:pt x="3596838" y="4646444"/>
                  <a:pt x="3550675" y="4644949"/>
                </a:cubicBezTo>
                <a:cubicBezTo>
                  <a:pt x="3513195" y="4640338"/>
                  <a:pt x="3398385" y="4630109"/>
                  <a:pt x="3362699" y="4629669"/>
                </a:cubicBezTo>
                <a:cubicBezTo>
                  <a:pt x="3327014" y="4629229"/>
                  <a:pt x="3350265" y="4628980"/>
                  <a:pt x="3317820" y="4628473"/>
                </a:cubicBezTo>
                <a:cubicBezTo>
                  <a:pt x="3291761" y="4635373"/>
                  <a:pt x="3220279" y="4625153"/>
                  <a:pt x="3202541" y="4611353"/>
                </a:cubicBezTo>
                <a:cubicBezTo>
                  <a:pt x="3176498" y="4608414"/>
                  <a:pt x="3173034" y="4597692"/>
                  <a:pt x="3165095" y="4593183"/>
                </a:cubicBezTo>
                <a:cubicBezTo>
                  <a:pt x="3157156" y="4588674"/>
                  <a:pt x="3151440" y="4597640"/>
                  <a:pt x="3142614" y="4593521"/>
                </a:cubicBezTo>
                <a:cubicBezTo>
                  <a:pt x="3133788" y="4589402"/>
                  <a:pt x="3119786" y="4585666"/>
                  <a:pt x="3108607" y="4586122"/>
                </a:cubicBezTo>
                <a:cubicBezTo>
                  <a:pt x="3097429" y="4586579"/>
                  <a:pt x="3083057" y="4584832"/>
                  <a:pt x="3060172" y="4583967"/>
                </a:cubicBezTo>
                <a:cubicBezTo>
                  <a:pt x="3037288" y="4583102"/>
                  <a:pt x="3008898" y="4580847"/>
                  <a:pt x="2971297" y="4580934"/>
                </a:cubicBezTo>
                <a:cubicBezTo>
                  <a:pt x="2936460" y="4577753"/>
                  <a:pt x="2952539" y="4581456"/>
                  <a:pt x="2872577" y="4576652"/>
                </a:cubicBezTo>
                <a:cubicBezTo>
                  <a:pt x="2845447" y="4572221"/>
                  <a:pt x="2833971" y="4557733"/>
                  <a:pt x="2814205" y="4559580"/>
                </a:cubicBezTo>
                <a:cubicBezTo>
                  <a:pt x="2790909" y="4543112"/>
                  <a:pt x="2768526" y="4546849"/>
                  <a:pt x="2754311" y="4545459"/>
                </a:cubicBezTo>
                <a:cubicBezTo>
                  <a:pt x="2740096" y="4544070"/>
                  <a:pt x="2737019" y="4543662"/>
                  <a:pt x="2723224" y="4546010"/>
                </a:cubicBezTo>
                <a:cubicBezTo>
                  <a:pt x="2709430" y="4548359"/>
                  <a:pt x="2687410" y="4554101"/>
                  <a:pt x="2672793" y="4554314"/>
                </a:cubicBezTo>
                <a:cubicBezTo>
                  <a:pt x="2658176" y="4554527"/>
                  <a:pt x="2649574" y="4546685"/>
                  <a:pt x="2635521" y="4547286"/>
                </a:cubicBezTo>
                <a:cubicBezTo>
                  <a:pt x="2621467" y="4547887"/>
                  <a:pt x="2621767" y="4560245"/>
                  <a:pt x="2588471" y="4557919"/>
                </a:cubicBezTo>
                <a:lnTo>
                  <a:pt x="2439275" y="4540387"/>
                </a:lnTo>
                <a:cubicBezTo>
                  <a:pt x="2417784" y="4540194"/>
                  <a:pt x="2396292" y="4546221"/>
                  <a:pt x="2374801" y="4546028"/>
                </a:cubicBezTo>
                <a:cubicBezTo>
                  <a:pt x="2331700" y="4546603"/>
                  <a:pt x="2372806" y="4559122"/>
                  <a:pt x="2318618" y="4550990"/>
                </a:cubicBezTo>
                <a:cubicBezTo>
                  <a:pt x="2264430" y="4533528"/>
                  <a:pt x="2150787" y="4518120"/>
                  <a:pt x="2084135" y="4520400"/>
                </a:cubicBezTo>
                <a:lnTo>
                  <a:pt x="2010848" y="4500404"/>
                </a:lnTo>
                <a:lnTo>
                  <a:pt x="1962215" y="4501400"/>
                </a:lnTo>
                <a:lnTo>
                  <a:pt x="1926990" y="4495570"/>
                </a:lnTo>
                <a:cubicBezTo>
                  <a:pt x="1909127" y="4479452"/>
                  <a:pt x="1902510" y="4484082"/>
                  <a:pt x="1884649" y="4474880"/>
                </a:cubicBezTo>
                <a:cubicBezTo>
                  <a:pt x="1864462" y="4463930"/>
                  <a:pt x="1869383" y="4485922"/>
                  <a:pt x="1816219" y="4470938"/>
                </a:cubicBezTo>
                <a:cubicBezTo>
                  <a:pt x="1786214" y="4478916"/>
                  <a:pt x="1794086" y="4458547"/>
                  <a:pt x="1768335" y="4471096"/>
                </a:cubicBezTo>
                <a:cubicBezTo>
                  <a:pt x="1756010" y="4466078"/>
                  <a:pt x="1737157" y="4463295"/>
                  <a:pt x="1725889" y="4456707"/>
                </a:cubicBezTo>
                <a:lnTo>
                  <a:pt x="1704987" y="4453275"/>
                </a:lnTo>
                <a:lnTo>
                  <a:pt x="1678857" y="4447221"/>
                </a:lnTo>
                <a:lnTo>
                  <a:pt x="1674568" y="4435925"/>
                </a:lnTo>
                <a:lnTo>
                  <a:pt x="1634075" y="4429269"/>
                </a:lnTo>
                <a:cubicBezTo>
                  <a:pt x="1619699" y="4424763"/>
                  <a:pt x="1607040" y="4412316"/>
                  <a:pt x="1588492" y="4411465"/>
                </a:cubicBezTo>
                <a:cubicBezTo>
                  <a:pt x="1548666" y="4404488"/>
                  <a:pt x="1441540" y="4396830"/>
                  <a:pt x="1402240" y="4391911"/>
                </a:cubicBezTo>
                <a:cubicBezTo>
                  <a:pt x="1362940" y="4386992"/>
                  <a:pt x="1383536" y="4385271"/>
                  <a:pt x="1352691" y="4381952"/>
                </a:cubicBezTo>
                <a:cubicBezTo>
                  <a:pt x="1322602" y="4385447"/>
                  <a:pt x="1230331" y="4373936"/>
                  <a:pt x="1213419" y="4358161"/>
                </a:cubicBezTo>
                <a:cubicBezTo>
                  <a:pt x="1194291" y="4352958"/>
                  <a:pt x="1171642" y="4355246"/>
                  <a:pt x="1163347" y="4339486"/>
                </a:cubicBezTo>
                <a:cubicBezTo>
                  <a:pt x="1149374" y="4320060"/>
                  <a:pt x="1081104" y="4339702"/>
                  <a:pt x="1091517" y="4319884"/>
                </a:cubicBezTo>
                <a:cubicBezTo>
                  <a:pt x="1067291" y="4326517"/>
                  <a:pt x="1046078" y="4319455"/>
                  <a:pt x="1025956" y="4309010"/>
                </a:cubicBezTo>
                <a:lnTo>
                  <a:pt x="1004286" y="4296626"/>
                </a:lnTo>
                <a:lnTo>
                  <a:pt x="983819" y="4298478"/>
                </a:lnTo>
                <a:cubicBezTo>
                  <a:pt x="974051" y="4282658"/>
                  <a:pt x="953984" y="4293628"/>
                  <a:pt x="939204" y="4282411"/>
                </a:cubicBezTo>
                <a:lnTo>
                  <a:pt x="915836" y="4272323"/>
                </a:lnTo>
                <a:lnTo>
                  <a:pt x="899731" y="4266965"/>
                </a:lnTo>
                <a:lnTo>
                  <a:pt x="893886" y="4264715"/>
                </a:lnTo>
                <a:lnTo>
                  <a:pt x="889021" y="4266066"/>
                </a:lnTo>
                <a:cubicBezTo>
                  <a:pt x="886286" y="4266531"/>
                  <a:pt x="884573" y="4266166"/>
                  <a:pt x="884135" y="4264147"/>
                </a:cubicBezTo>
                <a:lnTo>
                  <a:pt x="884818" y="4261224"/>
                </a:lnTo>
                <a:lnTo>
                  <a:pt x="820228" y="4266638"/>
                </a:lnTo>
                <a:lnTo>
                  <a:pt x="788402" y="4263209"/>
                </a:lnTo>
                <a:cubicBezTo>
                  <a:pt x="756573" y="4279518"/>
                  <a:pt x="718864" y="4245871"/>
                  <a:pt x="687574" y="4276905"/>
                </a:cubicBezTo>
                <a:lnTo>
                  <a:pt x="556383" y="4277125"/>
                </a:lnTo>
                <a:lnTo>
                  <a:pt x="497122" y="4273689"/>
                </a:lnTo>
                <a:cubicBezTo>
                  <a:pt x="484020" y="4279519"/>
                  <a:pt x="445941" y="4269992"/>
                  <a:pt x="454008" y="4273811"/>
                </a:cubicBezTo>
                <a:lnTo>
                  <a:pt x="394229" y="4278215"/>
                </a:lnTo>
                <a:lnTo>
                  <a:pt x="386356" y="4282251"/>
                </a:lnTo>
                <a:lnTo>
                  <a:pt x="383576" y="4284364"/>
                </a:lnTo>
                <a:lnTo>
                  <a:pt x="370039" y="4285533"/>
                </a:lnTo>
                <a:cubicBezTo>
                  <a:pt x="361618" y="4289428"/>
                  <a:pt x="359083" y="4297501"/>
                  <a:pt x="350141" y="4300911"/>
                </a:cubicBezTo>
                <a:cubicBezTo>
                  <a:pt x="345670" y="4302616"/>
                  <a:pt x="339596" y="4303155"/>
                  <a:pt x="330385" y="4301424"/>
                </a:cubicBezTo>
                <a:cubicBezTo>
                  <a:pt x="329804" y="4289693"/>
                  <a:pt x="314374" y="4293109"/>
                  <a:pt x="297835" y="4297065"/>
                </a:cubicBezTo>
                <a:lnTo>
                  <a:pt x="282816" y="4299894"/>
                </a:lnTo>
                <a:lnTo>
                  <a:pt x="281368" y="4300653"/>
                </a:lnTo>
                <a:lnTo>
                  <a:pt x="280684" y="4300295"/>
                </a:lnTo>
                <a:lnTo>
                  <a:pt x="273908" y="4301571"/>
                </a:lnTo>
                <a:cubicBezTo>
                  <a:pt x="266799" y="4301990"/>
                  <a:pt x="261129" y="4300718"/>
                  <a:pt x="258614" y="4295926"/>
                </a:cubicBezTo>
                <a:cubicBezTo>
                  <a:pt x="242516" y="4327823"/>
                  <a:pt x="214979" y="4309338"/>
                  <a:pt x="182068" y="4323284"/>
                </a:cubicBezTo>
                <a:cubicBezTo>
                  <a:pt x="157942" y="4332898"/>
                  <a:pt x="153812" y="4326151"/>
                  <a:pt x="128666" y="4331122"/>
                </a:cubicBezTo>
                <a:cubicBezTo>
                  <a:pt x="77925" y="4373333"/>
                  <a:pt x="87445" y="4341355"/>
                  <a:pt x="21563" y="4371972"/>
                </a:cubicBezTo>
                <a:lnTo>
                  <a:pt x="0" y="4383632"/>
                </a:lnTo>
                <a:close/>
              </a:path>
            </a:pathLst>
          </a:custGeom>
        </p:spPr>
      </p:pic>
      <p:sp>
        <p:nvSpPr>
          <p:cNvPr id="26" name="Freeform: Shape 15">
            <a:extLst>
              <a:ext uri="{FF2B5EF4-FFF2-40B4-BE49-F238E27FC236}">
                <a16:creationId xmlns:a16="http://schemas.microsoft.com/office/drawing/2014/main" id="{696B4F8D-F261-41C2-B0A1-B0899F667F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5900" y="4774216"/>
            <a:ext cx="7583" cy="4128"/>
          </a:xfrm>
          <a:custGeom>
            <a:avLst/>
            <a:gdLst>
              <a:gd name="connsiteX0" fmla="*/ 495 w 7583"/>
              <a:gd name="connsiteY0" fmla="*/ 7 h 4128"/>
              <a:gd name="connsiteX1" fmla="*/ 7583 w 7583"/>
              <a:gd name="connsiteY1" fmla="*/ 2703 h 4128"/>
              <a:gd name="connsiteX2" fmla="*/ 7102 w 7583"/>
              <a:gd name="connsiteY2" fmla="*/ 4128 h 4128"/>
              <a:gd name="connsiteX3" fmla="*/ 7072 w 7583"/>
              <a:gd name="connsiteY3" fmla="*/ 4121 h 4128"/>
              <a:gd name="connsiteX4" fmla="*/ 495 w 7583"/>
              <a:gd name="connsiteY4" fmla="*/ 7 h 41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583" h="4128">
                <a:moveTo>
                  <a:pt x="495" y="7"/>
                </a:moveTo>
                <a:cubicBezTo>
                  <a:pt x="1798" y="107"/>
                  <a:pt x="5378" y="1342"/>
                  <a:pt x="7583" y="2703"/>
                </a:cubicBezTo>
                <a:lnTo>
                  <a:pt x="7102" y="4128"/>
                </a:lnTo>
                <a:lnTo>
                  <a:pt x="7072" y="4121"/>
                </a:lnTo>
                <a:cubicBezTo>
                  <a:pt x="167" y="943"/>
                  <a:pt x="-808" y="-93"/>
                  <a:pt x="495" y="7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7" name="Freeform: Shape 17">
            <a:extLst>
              <a:ext uri="{FF2B5EF4-FFF2-40B4-BE49-F238E27FC236}">
                <a16:creationId xmlns:a16="http://schemas.microsoft.com/office/drawing/2014/main" id="{A3C7563A-4B20-4E0B-8548-374928B55F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5900" y="4774216"/>
            <a:ext cx="7583" cy="4128"/>
          </a:xfrm>
          <a:custGeom>
            <a:avLst/>
            <a:gdLst>
              <a:gd name="connsiteX0" fmla="*/ 495 w 7583"/>
              <a:gd name="connsiteY0" fmla="*/ 7 h 4128"/>
              <a:gd name="connsiteX1" fmla="*/ 7583 w 7583"/>
              <a:gd name="connsiteY1" fmla="*/ 2703 h 4128"/>
              <a:gd name="connsiteX2" fmla="*/ 7102 w 7583"/>
              <a:gd name="connsiteY2" fmla="*/ 4128 h 4128"/>
              <a:gd name="connsiteX3" fmla="*/ 7072 w 7583"/>
              <a:gd name="connsiteY3" fmla="*/ 4121 h 4128"/>
              <a:gd name="connsiteX4" fmla="*/ 495 w 7583"/>
              <a:gd name="connsiteY4" fmla="*/ 7 h 41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583" h="4128">
                <a:moveTo>
                  <a:pt x="495" y="7"/>
                </a:moveTo>
                <a:cubicBezTo>
                  <a:pt x="1798" y="107"/>
                  <a:pt x="5378" y="1342"/>
                  <a:pt x="7583" y="2703"/>
                </a:cubicBezTo>
                <a:lnTo>
                  <a:pt x="7102" y="4128"/>
                </a:lnTo>
                <a:lnTo>
                  <a:pt x="7072" y="4121"/>
                </a:lnTo>
                <a:cubicBezTo>
                  <a:pt x="167" y="943"/>
                  <a:pt x="-808" y="-93"/>
                  <a:pt x="495" y="7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 descr="This contains: Japanese sushi collection Premium Photo">
            <a:extLst>
              <a:ext uri="{FF2B5EF4-FFF2-40B4-BE49-F238E27FC236}">
                <a16:creationId xmlns:a16="http://schemas.microsoft.com/office/drawing/2014/main" id="{2953A9F7-BD94-8DC6-462D-C68C361A335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8779" b="7560"/>
          <a:stretch/>
        </p:blipFill>
        <p:spPr>
          <a:xfrm>
            <a:off x="8118152" y="370899"/>
            <a:ext cx="4073848" cy="5097855"/>
          </a:xfrm>
          <a:custGeom>
            <a:avLst/>
            <a:gdLst/>
            <a:ahLst/>
            <a:cxnLst/>
            <a:rect l="l" t="t" r="r" b="b"/>
            <a:pathLst>
              <a:path w="4073848" h="5097855">
                <a:moveTo>
                  <a:pt x="0" y="0"/>
                </a:moveTo>
                <a:lnTo>
                  <a:pt x="19820" y="5180"/>
                </a:lnTo>
                <a:lnTo>
                  <a:pt x="49402" y="7911"/>
                </a:lnTo>
                <a:cubicBezTo>
                  <a:pt x="58464" y="10327"/>
                  <a:pt x="59058" y="18121"/>
                  <a:pt x="71002" y="17994"/>
                </a:cubicBezTo>
                <a:cubicBezTo>
                  <a:pt x="107266" y="23166"/>
                  <a:pt x="172585" y="27649"/>
                  <a:pt x="221893" y="33346"/>
                </a:cubicBezTo>
                <a:cubicBezTo>
                  <a:pt x="246320" y="29951"/>
                  <a:pt x="281352" y="36453"/>
                  <a:pt x="291482" y="46142"/>
                </a:cubicBezTo>
                <a:cubicBezTo>
                  <a:pt x="303579" y="48837"/>
                  <a:pt x="332739" y="48886"/>
                  <a:pt x="344505" y="46978"/>
                </a:cubicBezTo>
                <a:cubicBezTo>
                  <a:pt x="354949" y="47257"/>
                  <a:pt x="356843" y="50945"/>
                  <a:pt x="370719" y="52379"/>
                </a:cubicBezTo>
                <a:cubicBezTo>
                  <a:pt x="385865" y="55758"/>
                  <a:pt x="418717" y="71770"/>
                  <a:pt x="432980" y="76777"/>
                </a:cubicBezTo>
                <a:cubicBezTo>
                  <a:pt x="447242" y="81784"/>
                  <a:pt x="432737" y="76599"/>
                  <a:pt x="456293" y="82419"/>
                </a:cubicBezTo>
                <a:cubicBezTo>
                  <a:pt x="464698" y="84403"/>
                  <a:pt x="462938" y="92138"/>
                  <a:pt x="481008" y="95827"/>
                </a:cubicBezTo>
                <a:cubicBezTo>
                  <a:pt x="499078" y="99517"/>
                  <a:pt x="539553" y="103782"/>
                  <a:pt x="564714" y="104556"/>
                </a:cubicBezTo>
                <a:cubicBezTo>
                  <a:pt x="592824" y="92037"/>
                  <a:pt x="582974" y="109081"/>
                  <a:pt x="634376" y="93326"/>
                </a:cubicBezTo>
                <a:cubicBezTo>
                  <a:pt x="635698" y="95341"/>
                  <a:pt x="656703" y="94474"/>
                  <a:pt x="678233" y="95822"/>
                </a:cubicBezTo>
                <a:cubicBezTo>
                  <a:pt x="699762" y="97170"/>
                  <a:pt x="745607" y="108465"/>
                  <a:pt x="763555" y="101412"/>
                </a:cubicBezTo>
                <a:lnTo>
                  <a:pt x="921892" y="100673"/>
                </a:lnTo>
                <a:lnTo>
                  <a:pt x="1012783" y="112509"/>
                </a:lnTo>
                <a:cubicBezTo>
                  <a:pt x="1044389" y="114404"/>
                  <a:pt x="1049697" y="123044"/>
                  <a:pt x="1070000" y="119654"/>
                </a:cubicBezTo>
                <a:cubicBezTo>
                  <a:pt x="1104224" y="121839"/>
                  <a:pt x="1082556" y="137881"/>
                  <a:pt x="1122043" y="124964"/>
                </a:cubicBezTo>
                <a:cubicBezTo>
                  <a:pt x="1111251" y="138700"/>
                  <a:pt x="1140599" y="121238"/>
                  <a:pt x="1160906" y="132297"/>
                </a:cubicBezTo>
                <a:cubicBezTo>
                  <a:pt x="1189386" y="124143"/>
                  <a:pt x="1218667" y="134414"/>
                  <a:pt x="1235955" y="135610"/>
                </a:cubicBezTo>
                <a:cubicBezTo>
                  <a:pt x="1253243" y="136806"/>
                  <a:pt x="1239866" y="140567"/>
                  <a:pt x="1264634" y="139474"/>
                </a:cubicBezTo>
                <a:lnTo>
                  <a:pt x="1299612" y="145010"/>
                </a:lnTo>
                <a:cubicBezTo>
                  <a:pt x="1297785" y="140439"/>
                  <a:pt x="1302846" y="141786"/>
                  <a:pt x="1316723" y="142501"/>
                </a:cubicBezTo>
                <a:lnTo>
                  <a:pt x="1353994" y="138427"/>
                </a:lnTo>
                <a:lnTo>
                  <a:pt x="1379571" y="142536"/>
                </a:lnTo>
                <a:cubicBezTo>
                  <a:pt x="1382999" y="142397"/>
                  <a:pt x="1407380" y="137923"/>
                  <a:pt x="1406891" y="134412"/>
                </a:cubicBezTo>
                <a:cubicBezTo>
                  <a:pt x="1433565" y="149140"/>
                  <a:pt x="1436234" y="139888"/>
                  <a:pt x="1463587" y="136134"/>
                </a:cubicBezTo>
                <a:cubicBezTo>
                  <a:pt x="1487038" y="137517"/>
                  <a:pt x="1466824" y="137982"/>
                  <a:pt x="1523495" y="139722"/>
                </a:cubicBezTo>
                <a:cubicBezTo>
                  <a:pt x="1545556" y="155891"/>
                  <a:pt x="1529698" y="128003"/>
                  <a:pt x="1573001" y="150645"/>
                </a:cubicBezTo>
                <a:cubicBezTo>
                  <a:pt x="1575121" y="148880"/>
                  <a:pt x="1601855" y="150499"/>
                  <a:pt x="1615848" y="152274"/>
                </a:cubicBezTo>
                <a:cubicBezTo>
                  <a:pt x="1629840" y="154049"/>
                  <a:pt x="1642482" y="151886"/>
                  <a:pt x="1656958" y="161298"/>
                </a:cubicBezTo>
                <a:cubicBezTo>
                  <a:pt x="1667535" y="164193"/>
                  <a:pt x="1648634" y="159956"/>
                  <a:pt x="1681709" y="164883"/>
                </a:cubicBezTo>
                <a:cubicBezTo>
                  <a:pt x="1714785" y="169810"/>
                  <a:pt x="1822594" y="186492"/>
                  <a:pt x="1855413" y="190858"/>
                </a:cubicBezTo>
                <a:cubicBezTo>
                  <a:pt x="1888232" y="195224"/>
                  <a:pt x="1865150" y="197788"/>
                  <a:pt x="1878624" y="198221"/>
                </a:cubicBezTo>
                <a:cubicBezTo>
                  <a:pt x="1892098" y="198654"/>
                  <a:pt x="1921110" y="191588"/>
                  <a:pt x="1936257" y="193458"/>
                </a:cubicBezTo>
                <a:cubicBezTo>
                  <a:pt x="1955273" y="195364"/>
                  <a:pt x="1958093" y="202665"/>
                  <a:pt x="1969506" y="202296"/>
                </a:cubicBezTo>
                <a:cubicBezTo>
                  <a:pt x="1980059" y="192079"/>
                  <a:pt x="1991264" y="192192"/>
                  <a:pt x="2009543" y="198388"/>
                </a:cubicBezTo>
                <a:cubicBezTo>
                  <a:pt x="2043643" y="201172"/>
                  <a:pt x="2043670" y="190662"/>
                  <a:pt x="2076599" y="192177"/>
                </a:cubicBezTo>
                <a:cubicBezTo>
                  <a:pt x="2091049" y="191598"/>
                  <a:pt x="2098780" y="194892"/>
                  <a:pt x="2122888" y="191618"/>
                </a:cubicBezTo>
                <a:cubicBezTo>
                  <a:pt x="2140054" y="192316"/>
                  <a:pt x="2174542" y="194072"/>
                  <a:pt x="2197782" y="183790"/>
                </a:cubicBezTo>
                <a:cubicBezTo>
                  <a:pt x="2222989" y="182481"/>
                  <a:pt x="2204683" y="182017"/>
                  <a:pt x="2232194" y="184607"/>
                </a:cubicBezTo>
                <a:cubicBezTo>
                  <a:pt x="2265802" y="185125"/>
                  <a:pt x="2279792" y="178894"/>
                  <a:pt x="2299212" y="180376"/>
                </a:cubicBezTo>
                <a:cubicBezTo>
                  <a:pt x="2311858" y="176121"/>
                  <a:pt x="2297536" y="181192"/>
                  <a:pt x="2346142" y="175851"/>
                </a:cubicBezTo>
                <a:cubicBezTo>
                  <a:pt x="2365406" y="185310"/>
                  <a:pt x="2381884" y="172374"/>
                  <a:pt x="2398368" y="174412"/>
                </a:cubicBezTo>
                <a:cubicBezTo>
                  <a:pt x="2424509" y="173378"/>
                  <a:pt x="2488760" y="173491"/>
                  <a:pt x="2512594" y="172027"/>
                </a:cubicBezTo>
                <a:cubicBezTo>
                  <a:pt x="2536428" y="170563"/>
                  <a:pt x="2511059" y="168382"/>
                  <a:pt x="2541375" y="165630"/>
                </a:cubicBezTo>
                <a:cubicBezTo>
                  <a:pt x="2597211" y="177879"/>
                  <a:pt x="2628371" y="155834"/>
                  <a:pt x="2684883" y="153136"/>
                </a:cubicBezTo>
                <a:cubicBezTo>
                  <a:pt x="2719188" y="136064"/>
                  <a:pt x="2743499" y="153798"/>
                  <a:pt x="2781009" y="140733"/>
                </a:cubicBezTo>
                <a:cubicBezTo>
                  <a:pt x="2806393" y="136738"/>
                  <a:pt x="2810080" y="140555"/>
                  <a:pt x="2824377" y="138690"/>
                </a:cubicBezTo>
                <a:cubicBezTo>
                  <a:pt x="2838674" y="136825"/>
                  <a:pt x="2854799" y="132329"/>
                  <a:pt x="2866792" y="129542"/>
                </a:cubicBezTo>
                <a:cubicBezTo>
                  <a:pt x="2873210" y="133180"/>
                  <a:pt x="2923100" y="126770"/>
                  <a:pt x="2921948" y="121966"/>
                </a:cubicBezTo>
                <a:cubicBezTo>
                  <a:pt x="2929361" y="123612"/>
                  <a:pt x="2949852" y="129984"/>
                  <a:pt x="2952165" y="122378"/>
                </a:cubicBezTo>
                <a:cubicBezTo>
                  <a:pt x="2990011" y="122297"/>
                  <a:pt x="3011272" y="121230"/>
                  <a:pt x="3044378" y="131368"/>
                </a:cubicBezTo>
                <a:cubicBezTo>
                  <a:pt x="3067906" y="135145"/>
                  <a:pt x="3051474" y="133118"/>
                  <a:pt x="3066117" y="135515"/>
                </a:cubicBezTo>
                <a:cubicBezTo>
                  <a:pt x="3080761" y="137912"/>
                  <a:pt x="3105156" y="133618"/>
                  <a:pt x="3129038" y="133048"/>
                </a:cubicBezTo>
                <a:cubicBezTo>
                  <a:pt x="3153252" y="133180"/>
                  <a:pt x="3181464" y="137262"/>
                  <a:pt x="3199396" y="138690"/>
                </a:cubicBezTo>
                <a:cubicBezTo>
                  <a:pt x="3217327" y="140118"/>
                  <a:pt x="3221605" y="139775"/>
                  <a:pt x="3236626" y="141617"/>
                </a:cubicBezTo>
                <a:cubicBezTo>
                  <a:pt x="3261693" y="138167"/>
                  <a:pt x="3282756" y="139985"/>
                  <a:pt x="3301529" y="147360"/>
                </a:cubicBezTo>
                <a:cubicBezTo>
                  <a:pt x="3316136" y="149253"/>
                  <a:pt x="3308650" y="153562"/>
                  <a:pt x="3319466" y="155359"/>
                </a:cubicBezTo>
                <a:cubicBezTo>
                  <a:pt x="3330283" y="157156"/>
                  <a:pt x="3337180" y="149032"/>
                  <a:pt x="3366431" y="150998"/>
                </a:cubicBezTo>
                <a:cubicBezTo>
                  <a:pt x="3376837" y="151395"/>
                  <a:pt x="3376489" y="159016"/>
                  <a:pt x="3398712" y="160121"/>
                </a:cubicBezTo>
                <a:cubicBezTo>
                  <a:pt x="3420936" y="161226"/>
                  <a:pt x="3510291" y="165983"/>
                  <a:pt x="3542998" y="167155"/>
                </a:cubicBezTo>
                <a:cubicBezTo>
                  <a:pt x="3575704" y="168327"/>
                  <a:pt x="3562463" y="165109"/>
                  <a:pt x="3578141" y="164774"/>
                </a:cubicBezTo>
                <a:cubicBezTo>
                  <a:pt x="3593820" y="164439"/>
                  <a:pt x="3612368" y="156036"/>
                  <a:pt x="3637070" y="165143"/>
                </a:cubicBezTo>
                <a:cubicBezTo>
                  <a:pt x="3655547" y="160298"/>
                  <a:pt x="3656022" y="171417"/>
                  <a:pt x="3676510" y="174285"/>
                </a:cubicBezTo>
                <a:cubicBezTo>
                  <a:pt x="3687814" y="178343"/>
                  <a:pt x="3701962" y="177166"/>
                  <a:pt x="3711295" y="179965"/>
                </a:cubicBezTo>
                <a:cubicBezTo>
                  <a:pt x="3720627" y="182764"/>
                  <a:pt x="3728005" y="183268"/>
                  <a:pt x="3734909" y="186315"/>
                </a:cubicBezTo>
                <a:cubicBezTo>
                  <a:pt x="3741813" y="189362"/>
                  <a:pt x="3743912" y="195469"/>
                  <a:pt x="3752716" y="198247"/>
                </a:cubicBezTo>
                <a:cubicBezTo>
                  <a:pt x="3761521" y="201025"/>
                  <a:pt x="3775291" y="205915"/>
                  <a:pt x="3785338" y="207746"/>
                </a:cubicBezTo>
                <a:cubicBezTo>
                  <a:pt x="3795386" y="209577"/>
                  <a:pt x="3793861" y="206743"/>
                  <a:pt x="3813002" y="209235"/>
                </a:cubicBezTo>
                <a:cubicBezTo>
                  <a:pt x="3844203" y="214556"/>
                  <a:pt x="3872302" y="218411"/>
                  <a:pt x="3907394" y="217935"/>
                </a:cubicBezTo>
                <a:cubicBezTo>
                  <a:pt x="3913972" y="227642"/>
                  <a:pt x="3924446" y="223236"/>
                  <a:pt x="3938455" y="218099"/>
                </a:cubicBezTo>
                <a:cubicBezTo>
                  <a:pt x="3964643" y="225179"/>
                  <a:pt x="4008872" y="230664"/>
                  <a:pt x="4053670" y="246493"/>
                </a:cubicBezTo>
                <a:cubicBezTo>
                  <a:pt x="4060026" y="249727"/>
                  <a:pt x="4064731" y="252068"/>
                  <a:pt x="4068686" y="253851"/>
                </a:cubicBezTo>
                <a:lnTo>
                  <a:pt x="4073848" y="255820"/>
                </a:lnTo>
                <a:lnTo>
                  <a:pt x="4073848" y="5096562"/>
                </a:lnTo>
                <a:lnTo>
                  <a:pt x="4062380" y="5097855"/>
                </a:lnTo>
                <a:cubicBezTo>
                  <a:pt x="4057192" y="5097055"/>
                  <a:pt x="4053199" y="5094472"/>
                  <a:pt x="4049820" y="5089388"/>
                </a:cubicBezTo>
                <a:cubicBezTo>
                  <a:pt x="4009878" y="5087267"/>
                  <a:pt x="3968705" y="5061632"/>
                  <a:pt x="3943125" y="5073727"/>
                </a:cubicBezTo>
                <a:cubicBezTo>
                  <a:pt x="3944749" y="5052314"/>
                  <a:pt x="3930432" y="5060350"/>
                  <a:pt x="3902578" y="5055197"/>
                </a:cubicBezTo>
                <a:cubicBezTo>
                  <a:pt x="3882656" y="5049199"/>
                  <a:pt x="3839627" y="5036588"/>
                  <a:pt x="3823591" y="5030823"/>
                </a:cubicBezTo>
                <a:cubicBezTo>
                  <a:pt x="3807556" y="5025058"/>
                  <a:pt x="3795270" y="5029266"/>
                  <a:pt x="3779178" y="5023718"/>
                </a:cubicBezTo>
                <a:cubicBezTo>
                  <a:pt x="3786402" y="5005404"/>
                  <a:pt x="3690441" y="5017899"/>
                  <a:pt x="3727041" y="5004453"/>
                </a:cubicBezTo>
                <a:cubicBezTo>
                  <a:pt x="3699629" y="4993542"/>
                  <a:pt x="3709708" y="4998999"/>
                  <a:pt x="3695215" y="5003935"/>
                </a:cubicBezTo>
                <a:cubicBezTo>
                  <a:pt x="3660744" y="4999180"/>
                  <a:pt x="3657695" y="4997754"/>
                  <a:pt x="3617918" y="5002257"/>
                </a:cubicBezTo>
                <a:cubicBezTo>
                  <a:pt x="3600258" y="5001551"/>
                  <a:pt x="3594004" y="4999083"/>
                  <a:pt x="3578292" y="4997633"/>
                </a:cubicBezTo>
                <a:cubicBezTo>
                  <a:pt x="3562580" y="4996183"/>
                  <a:pt x="3553912" y="4997238"/>
                  <a:pt x="3523647" y="4993560"/>
                </a:cubicBezTo>
                <a:cubicBezTo>
                  <a:pt x="3499709" y="4988949"/>
                  <a:pt x="3482330" y="4990238"/>
                  <a:pt x="3462999" y="4987582"/>
                </a:cubicBezTo>
                <a:cubicBezTo>
                  <a:pt x="3443667" y="4984927"/>
                  <a:pt x="3431887" y="4980755"/>
                  <a:pt x="3407661" y="4977626"/>
                </a:cubicBezTo>
                <a:cubicBezTo>
                  <a:pt x="3386862" y="4968882"/>
                  <a:pt x="3308417" y="4989840"/>
                  <a:pt x="3292705" y="4963636"/>
                </a:cubicBezTo>
                <a:cubicBezTo>
                  <a:pt x="3235824" y="4968918"/>
                  <a:pt x="3219730" y="4958334"/>
                  <a:pt x="3172975" y="4953691"/>
                </a:cubicBezTo>
                <a:cubicBezTo>
                  <a:pt x="3127763" y="4948837"/>
                  <a:pt x="3122071" y="4951787"/>
                  <a:pt x="3074842" y="4939189"/>
                </a:cubicBezTo>
                <a:cubicBezTo>
                  <a:pt x="3037951" y="4926629"/>
                  <a:pt x="3018156" y="4922664"/>
                  <a:pt x="2975114" y="4919945"/>
                </a:cubicBezTo>
                <a:cubicBezTo>
                  <a:pt x="2971916" y="4927359"/>
                  <a:pt x="2920569" y="4912496"/>
                  <a:pt x="2912264" y="4910306"/>
                </a:cubicBezTo>
                <a:cubicBezTo>
                  <a:pt x="2913215" y="4915182"/>
                  <a:pt x="2886096" y="4917324"/>
                  <a:pt x="2879068" y="4913219"/>
                </a:cubicBezTo>
                <a:cubicBezTo>
                  <a:pt x="2816888" y="4916083"/>
                  <a:pt x="2797908" y="4934735"/>
                  <a:pt x="2751306" y="4924939"/>
                </a:cubicBezTo>
                <a:cubicBezTo>
                  <a:pt x="2714930" y="4924870"/>
                  <a:pt x="2716667" y="4934409"/>
                  <a:pt x="2664406" y="4934300"/>
                </a:cubicBezTo>
                <a:cubicBezTo>
                  <a:pt x="2642420" y="4938458"/>
                  <a:pt x="2649006" y="4930226"/>
                  <a:pt x="2621651" y="4930533"/>
                </a:cubicBezTo>
                <a:cubicBezTo>
                  <a:pt x="2586738" y="4948131"/>
                  <a:pt x="2549613" y="4936664"/>
                  <a:pt x="2500282" y="4936142"/>
                </a:cubicBezTo>
                <a:cubicBezTo>
                  <a:pt x="2439944" y="4934837"/>
                  <a:pt x="2389504" y="4942093"/>
                  <a:pt x="2337000" y="4934320"/>
                </a:cubicBezTo>
                <a:cubicBezTo>
                  <a:pt x="2317698" y="4940567"/>
                  <a:pt x="2291907" y="4948971"/>
                  <a:pt x="2270703" y="4938111"/>
                </a:cubicBezTo>
                <a:cubicBezTo>
                  <a:pt x="2215033" y="4939841"/>
                  <a:pt x="2221532" y="4944790"/>
                  <a:pt x="2200316" y="4938470"/>
                </a:cubicBezTo>
                <a:cubicBezTo>
                  <a:pt x="2158078" y="4940893"/>
                  <a:pt x="2164891" y="4935351"/>
                  <a:pt x="2126710" y="4932347"/>
                </a:cubicBezTo>
                <a:cubicBezTo>
                  <a:pt x="2095620" y="4927728"/>
                  <a:pt x="2111086" y="4928153"/>
                  <a:pt x="2082324" y="4927593"/>
                </a:cubicBezTo>
                <a:cubicBezTo>
                  <a:pt x="2055130" y="4936130"/>
                  <a:pt x="2036508" y="4925578"/>
                  <a:pt x="2029206" y="4923365"/>
                </a:cubicBezTo>
                <a:cubicBezTo>
                  <a:pt x="2003508" y="4924806"/>
                  <a:pt x="1965456" y="4913048"/>
                  <a:pt x="1969765" y="4928228"/>
                </a:cubicBezTo>
                <a:cubicBezTo>
                  <a:pt x="1933670" y="4907655"/>
                  <a:pt x="1935015" y="4928539"/>
                  <a:pt x="1896446" y="4923240"/>
                </a:cubicBezTo>
                <a:cubicBezTo>
                  <a:pt x="1876120" y="4915707"/>
                  <a:pt x="1849790" y="4911657"/>
                  <a:pt x="1837029" y="4921066"/>
                </a:cubicBezTo>
                <a:cubicBezTo>
                  <a:pt x="1759478" y="4909120"/>
                  <a:pt x="1806390" y="4905512"/>
                  <a:pt x="1727326" y="4892968"/>
                </a:cubicBezTo>
                <a:cubicBezTo>
                  <a:pt x="1686312" y="4886651"/>
                  <a:pt x="1625466" y="4884219"/>
                  <a:pt x="1593578" y="4875201"/>
                </a:cubicBezTo>
                <a:cubicBezTo>
                  <a:pt x="1561690" y="4866183"/>
                  <a:pt x="1553872" y="4870257"/>
                  <a:pt x="1529199" y="4863739"/>
                </a:cubicBezTo>
                <a:cubicBezTo>
                  <a:pt x="1504527" y="4857222"/>
                  <a:pt x="1472957" y="4856729"/>
                  <a:pt x="1453102" y="4853389"/>
                </a:cubicBezTo>
                <a:cubicBezTo>
                  <a:pt x="1433246" y="4850048"/>
                  <a:pt x="1412604" y="4842097"/>
                  <a:pt x="1410062" y="4843700"/>
                </a:cubicBezTo>
                <a:cubicBezTo>
                  <a:pt x="1370061" y="4835203"/>
                  <a:pt x="1358114" y="4845698"/>
                  <a:pt x="1334230" y="4827940"/>
                </a:cubicBezTo>
                <a:cubicBezTo>
                  <a:pt x="1313790" y="4825698"/>
                  <a:pt x="1309169" y="4823751"/>
                  <a:pt x="1287424" y="4823328"/>
                </a:cubicBezTo>
                <a:cubicBezTo>
                  <a:pt x="1265680" y="4822905"/>
                  <a:pt x="1234048" y="4825438"/>
                  <a:pt x="1203760" y="4825401"/>
                </a:cubicBezTo>
                <a:cubicBezTo>
                  <a:pt x="1172376" y="4827120"/>
                  <a:pt x="1171591" y="4843575"/>
                  <a:pt x="1142353" y="4826911"/>
                </a:cubicBezTo>
                <a:cubicBezTo>
                  <a:pt x="1142648" y="4830450"/>
                  <a:pt x="1127453" y="4831600"/>
                  <a:pt x="1123543" y="4831484"/>
                </a:cubicBezTo>
                <a:lnTo>
                  <a:pt x="1092581" y="4833192"/>
                </a:lnTo>
                <a:lnTo>
                  <a:pt x="1089970" y="4827604"/>
                </a:lnTo>
                <a:cubicBezTo>
                  <a:pt x="1078405" y="4825299"/>
                  <a:pt x="1058546" y="4830811"/>
                  <a:pt x="1046990" y="4831800"/>
                </a:cubicBezTo>
                <a:lnTo>
                  <a:pt x="1020627" y="4833537"/>
                </a:lnTo>
                <a:lnTo>
                  <a:pt x="1010602" y="4832752"/>
                </a:lnTo>
                <a:lnTo>
                  <a:pt x="1006327" y="4832812"/>
                </a:lnTo>
                <a:lnTo>
                  <a:pt x="995285" y="4828639"/>
                </a:lnTo>
                <a:cubicBezTo>
                  <a:pt x="985016" y="4827594"/>
                  <a:pt x="977337" y="4820880"/>
                  <a:pt x="971197" y="4819859"/>
                </a:cubicBezTo>
                <a:cubicBezTo>
                  <a:pt x="965058" y="4818838"/>
                  <a:pt x="963247" y="4826590"/>
                  <a:pt x="958444" y="4822516"/>
                </a:cubicBezTo>
                <a:cubicBezTo>
                  <a:pt x="964528" y="4819545"/>
                  <a:pt x="954985" y="4817124"/>
                  <a:pt x="950776" y="4814966"/>
                </a:cubicBezTo>
                <a:lnTo>
                  <a:pt x="912589" y="4812307"/>
                </a:lnTo>
                <a:cubicBezTo>
                  <a:pt x="866435" y="4815189"/>
                  <a:pt x="882762" y="4802056"/>
                  <a:pt x="868646" y="4810372"/>
                </a:cubicBezTo>
                <a:cubicBezTo>
                  <a:pt x="833647" y="4816986"/>
                  <a:pt x="825964" y="4816964"/>
                  <a:pt x="813484" y="4815448"/>
                </a:cubicBezTo>
                <a:cubicBezTo>
                  <a:pt x="774068" y="4820782"/>
                  <a:pt x="767891" y="4822976"/>
                  <a:pt x="717218" y="4827378"/>
                </a:cubicBezTo>
                <a:cubicBezTo>
                  <a:pt x="688925" y="4839908"/>
                  <a:pt x="680839" y="4840723"/>
                  <a:pt x="659409" y="4845952"/>
                </a:cubicBezTo>
                <a:cubicBezTo>
                  <a:pt x="633011" y="4854112"/>
                  <a:pt x="639997" y="4860055"/>
                  <a:pt x="607917" y="4863927"/>
                </a:cubicBezTo>
                <a:cubicBezTo>
                  <a:pt x="591636" y="4868226"/>
                  <a:pt x="579429" y="4878384"/>
                  <a:pt x="569284" y="4882117"/>
                </a:cubicBezTo>
                <a:cubicBezTo>
                  <a:pt x="559139" y="4885850"/>
                  <a:pt x="555067" y="4884639"/>
                  <a:pt x="537968" y="4887374"/>
                </a:cubicBezTo>
                <a:cubicBezTo>
                  <a:pt x="526595" y="4886448"/>
                  <a:pt x="489777" y="4886423"/>
                  <a:pt x="482916" y="4888156"/>
                </a:cubicBezTo>
                <a:cubicBezTo>
                  <a:pt x="463365" y="4898273"/>
                  <a:pt x="445824" y="4886936"/>
                  <a:pt x="411637" y="4886771"/>
                </a:cubicBezTo>
                <a:lnTo>
                  <a:pt x="371262" y="4888142"/>
                </a:lnTo>
                <a:cubicBezTo>
                  <a:pt x="363928" y="4882747"/>
                  <a:pt x="306156" y="4880831"/>
                  <a:pt x="302060" y="4873520"/>
                </a:cubicBezTo>
                <a:cubicBezTo>
                  <a:pt x="280888" y="4866176"/>
                  <a:pt x="280811" y="4847663"/>
                  <a:pt x="248012" y="4840618"/>
                </a:cubicBezTo>
                <a:cubicBezTo>
                  <a:pt x="230331" y="4833575"/>
                  <a:pt x="240156" y="4851312"/>
                  <a:pt x="195979" y="4831260"/>
                </a:cubicBezTo>
                <a:cubicBezTo>
                  <a:pt x="165972" y="4807991"/>
                  <a:pt x="63439" y="4789506"/>
                  <a:pt x="10733" y="4758959"/>
                </a:cubicBezTo>
                <a:lnTo>
                  <a:pt x="0" y="4750844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114C78B5-EC6B-4A39-8860-7051008674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This may contain: a pizza sitting on top of a wooden table covered in cheese and toppings next to tomatoes">
            <a:extLst>
              <a:ext uri="{FF2B5EF4-FFF2-40B4-BE49-F238E27FC236}">
                <a16:creationId xmlns:a16="http://schemas.microsoft.com/office/drawing/2014/main" id="{5158008B-6093-545B-C1E4-190ED8AE55D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9593" r="-2" b="25745"/>
          <a:stretch/>
        </p:blipFill>
        <p:spPr>
          <a:xfrm>
            <a:off x="20" y="10"/>
            <a:ext cx="4000480" cy="3904882"/>
          </a:xfrm>
          <a:custGeom>
            <a:avLst/>
            <a:gdLst/>
            <a:ahLst/>
            <a:cxnLst/>
            <a:rect l="l" t="t" r="r" b="b"/>
            <a:pathLst>
              <a:path w="4000500" h="3413410">
                <a:moveTo>
                  <a:pt x="0" y="0"/>
                </a:moveTo>
                <a:lnTo>
                  <a:pt x="4000500" y="0"/>
                </a:lnTo>
                <a:lnTo>
                  <a:pt x="4000500" y="3330603"/>
                </a:lnTo>
                <a:lnTo>
                  <a:pt x="416174" y="3413410"/>
                </a:lnTo>
                <a:lnTo>
                  <a:pt x="0" y="3408169"/>
                </a:lnTo>
                <a:close/>
              </a:path>
            </a:pathLst>
          </a:custGeom>
        </p:spPr>
      </p:pic>
      <p:pic>
        <p:nvPicPr>
          <p:cNvPr id="6" name="Picture 5" descr="This may contain: pasta with tomato sauce and basil leaves in a white bowl on a wooden table top">
            <a:extLst>
              <a:ext uri="{FF2B5EF4-FFF2-40B4-BE49-F238E27FC236}">
                <a16:creationId xmlns:a16="http://schemas.microsoft.com/office/drawing/2014/main" id="{EAD0EA56-63C8-BE35-9BE5-C33884D0404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9105" r="2" b="12485"/>
          <a:stretch/>
        </p:blipFill>
        <p:spPr>
          <a:xfrm>
            <a:off x="4191002" y="10"/>
            <a:ext cx="3809998" cy="3904881"/>
          </a:xfrm>
          <a:custGeom>
            <a:avLst/>
            <a:gdLst/>
            <a:ahLst/>
            <a:cxnLst/>
            <a:rect l="l" t="t" r="r" b="b"/>
            <a:pathLst>
              <a:path w="3809998" h="3361533">
                <a:moveTo>
                  <a:pt x="0" y="0"/>
                </a:moveTo>
                <a:lnTo>
                  <a:pt x="3809998" y="0"/>
                </a:lnTo>
                <a:lnTo>
                  <a:pt x="3809998" y="3353206"/>
                </a:lnTo>
                <a:lnTo>
                  <a:pt x="1781628" y="3181423"/>
                </a:lnTo>
                <a:lnTo>
                  <a:pt x="0" y="3361533"/>
                </a:lnTo>
                <a:close/>
              </a:path>
            </a:pathLst>
          </a:custGeom>
        </p:spPr>
      </p:pic>
      <p:pic>
        <p:nvPicPr>
          <p:cNvPr id="7" name="Picture 6" descr="This may contain: a person holding up an ice cream cone in front of a body of water with boats on it">
            <a:extLst>
              <a:ext uri="{FF2B5EF4-FFF2-40B4-BE49-F238E27FC236}">
                <a16:creationId xmlns:a16="http://schemas.microsoft.com/office/drawing/2014/main" id="{2AEFA788-28D7-CB2D-969E-5A9718EEF9F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9035" r="-1" b="14083"/>
          <a:stretch/>
        </p:blipFill>
        <p:spPr>
          <a:xfrm>
            <a:off x="8191500" y="-1"/>
            <a:ext cx="4000500" cy="4008409"/>
          </a:xfrm>
          <a:custGeom>
            <a:avLst/>
            <a:gdLst/>
            <a:ahLst/>
            <a:cxnLst/>
            <a:rect l="l" t="t" r="r" b="b"/>
            <a:pathLst>
              <a:path w="4000500" h="3403026">
                <a:moveTo>
                  <a:pt x="0" y="0"/>
                </a:moveTo>
                <a:lnTo>
                  <a:pt x="4000500" y="0"/>
                </a:lnTo>
                <a:lnTo>
                  <a:pt x="4000500" y="3403026"/>
                </a:lnTo>
                <a:lnTo>
                  <a:pt x="9072" y="3370108"/>
                </a:lnTo>
                <a:lnTo>
                  <a:pt x="0" y="3369340"/>
                </a:lnTo>
                <a:close/>
              </a:path>
            </a:pathLst>
          </a:cu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A50943B0-FDF7-4C2C-B784-9208C945A8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528992"/>
            <a:ext cx="12192000" cy="757168"/>
            <a:chOff x="0" y="2959818"/>
            <a:chExt cx="12192000" cy="757168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64021FAB-FA86-49DE-8FC9-585A1729B7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959818"/>
              <a:ext cx="12192000" cy="757168"/>
            </a:xfrm>
            <a:custGeom>
              <a:avLst/>
              <a:gdLst>
                <a:gd name="connsiteX0" fmla="*/ 0 w 12192000"/>
                <a:gd name="connsiteY0" fmla="*/ 0 h 757168"/>
                <a:gd name="connsiteX1" fmla="*/ 41653 w 12192000"/>
                <a:gd name="connsiteY1" fmla="*/ 6945 h 757168"/>
                <a:gd name="connsiteX2" fmla="*/ 81317 w 12192000"/>
                <a:gd name="connsiteY2" fmla="*/ 15509 h 757168"/>
                <a:gd name="connsiteX3" fmla="*/ 114150 w 12192000"/>
                <a:gd name="connsiteY3" fmla="*/ 28105 h 757168"/>
                <a:gd name="connsiteX4" fmla="*/ 214865 w 12192000"/>
                <a:gd name="connsiteY4" fmla="*/ 58374 h 757168"/>
                <a:gd name="connsiteX5" fmla="*/ 299237 w 12192000"/>
                <a:gd name="connsiteY5" fmla="*/ 63560 h 757168"/>
                <a:gd name="connsiteX6" fmla="*/ 415570 w 12192000"/>
                <a:gd name="connsiteY6" fmla="*/ 83774 h 757168"/>
                <a:gd name="connsiteX7" fmla="*/ 633210 w 12192000"/>
                <a:gd name="connsiteY7" fmla="*/ 109108 h 757168"/>
                <a:gd name="connsiteX8" fmla="*/ 677567 w 12192000"/>
                <a:gd name="connsiteY8" fmla="*/ 119446 h 757168"/>
                <a:gd name="connsiteX9" fmla="*/ 946429 w 12192000"/>
                <a:gd name="connsiteY9" fmla="*/ 171502 h 757168"/>
                <a:gd name="connsiteX10" fmla="*/ 1163367 w 12192000"/>
                <a:gd name="connsiteY10" fmla="*/ 182106 h 757168"/>
                <a:gd name="connsiteX11" fmla="*/ 1180337 w 12192000"/>
                <a:gd name="connsiteY11" fmla="*/ 181279 h 757168"/>
                <a:gd name="connsiteX12" fmla="*/ 1263939 w 12192000"/>
                <a:gd name="connsiteY12" fmla="*/ 173070 h 757168"/>
                <a:gd name="connsiteX13" fmla="*/ 1392213 w 12192000"/>
                <a:gd name="connsiteY13" fmla="*/ 183225 h 757168"/>
                <a:gd name="connsiteX14" fmla="*/ 1479752 w 12192000"/>
                <a:gd name="connsiteY14" fmla="*/ 205174 h 757168"/>
                <a:gd name="connsiteX15" fmla="*/ 1589813 w 12192000"/>
                <a:gd name="connsiteY15" fmla="*/ 211706 h 757168"/>
                <a:gd name="connsiteX16" fmla="*/ 1716264 w 12192000"/>
                <a:gd name="connsiteY16" fmla="*/ 207459 h 757168"/>
                <a:gd name="connsiteX17" fmla="*/ 1772900 w 12192000"/>
                <a:gd name="connsiteY17" fmla="*/ 208137 h 757168"/>
                <a:gd name="connsiteX18" fmla="*/ 1929319 w 12192000"/>
                <a:gd name="connsiteY18" fmla="*/ 193822 h 757168"/>
                <a:gd name="connsiteX19" fmla="*/ 2021514 w 12192000"/>
                <a:gd name="connsiteY19" fmla="*/ 204186 h 757168"/>
                <a:gd name="connsiteX20" fmla="*/ 2111753 w 12192000"/>
                <a:gd name="connsiteY20" fmla="*/ 223797 h 757168"/>
                <a:gd name="connsiteX21" fmla="*/ 2169356 w 12192000"/>
                <a:gd name="connsiteY21" fmla="*/ 241125 h 757168"/>
                <a:gd name="connsiteX22" fmla="*/ 2286638 w 12192000"/>
                <a:gd name="connsiteY22" fmla="*/ 257382 h 757168"/>
                <a:gd name="connsiteX23" fmla="*/ 2308368 w 12192000"/>
                <a:gd name="connsiteY23" fmla="*/ 256995 h 757168"/>
                <a:gd name="connsiteX24" fmla="*/ 2660621 w 12192000"/>
                <a:gd name="connsiteY24" fmla="*/ 262863 h 757168"/>
                <a:gd name="connsiteX25" fmla="*/ 2801134 w 12192000"/>
                <a:gd name="connsiteY25" fmla="*/ 250006 h 757168"/>
                <a:gd name="connsiteX26" fmla="*/ 2830994 w 12192000"/>
                <a:gd name="connsiteY26" fmla="*/ 249091 h 757168"/>
                <a:gd name="connsiteX27" fmla="*/ 3129084 w 12192000"/>
                <a:gd name="connsiteY27" fmla="*/ 242009 h 757168"/>
                <a:gd name="connsiteX28" fmla="*/ 3162162 w 12192000"/>
                <a:gd name="connsiteY28" fmla="*/ 242789 h 757168"/>
                <a:gd name="connsiteX29" fmla="*/ 3254072 w 12192000"/>
                <a:gd name="connsiteY29" fmla="*/ 251612 h 757168"/>
                <a:gd name="connsiteX30" fmla="*/ 3473491 w 12192000"/>
                <a:gd name="connsiteY30" fmla="*/ 221903 h 757168"/>
                <a:gd name="connsiteX31" fmla="*/ 3691860 w 12192000"/>
                <a:gd name="connsiteY31" fmla="*/ 219228 h 757168"/>
                <a:gd name="connsiteX32" fmla="*/ 3811494 w 12192000"/>
                <a:gd name="connsiteY32" fmla="*/ 225691 h 757168"/>
                <a:gd name="connsiteX33" fmla="*/ 3897533 w 12192000"/>
                <a:gd name="connsiteY33" fmla="*/ 220087 h 757168"/>
                <a:gd name="connsiteX34" fmla="*/ 4109430 w 12192000"/>
                <a:gd name="connsiteY34" fmla="*/ 200477 h 757168"/>
                <a:gd name="connsiteX35" fmla="*/ 4208772 w 12192000"/>
                <a:gd name="connsiteY35" fmla="*/ 200914 h 757168"/>
                <a:gd name="connsiteX36" fmla="*/ 4314641 w 12192000"/>
                <a:gd name="connsiteY36" fmla="*/ 196159 h 757168"/>
                <a:gd name="connsiteX37" fmla="*/ 4577622 w 12192000"/>
                <a:gd name="connsiteY37" fmla="*/ 163774 h 757168"/>
                <a:gd name="connsiteX38" fmla="*/ 4790345 w 12192000"/>
                <a:gd name="connsiteY38" fmla="*/ 177592 h 757168"/>
                <a:gd name="connsiteX39" fmla="*/ 4926164 w 12192000"/>
                <a:gd name="connsiteY39" fmla="*/ 184139 h 757168"/>
                <a:gd name="connsiteX40" fmla="*/ 5088812 w 12192000"/>
                <a:gd name="connsiteY40" fmla="*/ 177401 h 757168"/>
                <a:gd name="connsiteX41" fmla="*/ 5222466 w 12192000"/>
                <a:gd name="connsiteY41" fmla="*/ 162082 h 757168"/>
                <a:gd name="connsiteX42" fmla="*/ 5406528 w 12192000"/>
                <a:gd name="connsiteY42" fmla="*/ 153987 h 757168"/>
                <a:gd name="connsiteX43" fmla="*/ 5590716 w 12192000"/>
                <a:gd name="connsiteY43" fmla="*/ 129490 h 757168"/>
                <a:gd name="connsiteX44" fmla="*/ 5719429 w 12192000"/>
                <a:gd name="connsiteY44" fmla="*/ 110099 h 757168"/>
                <a:gd name="connsiteX45" fmla="*/ 5897895 w 12192000"/>
                <a:gd name="connsiteY45" fmla="*/ 96368 h 757168"/>
                <a:gd name="connsiteX46" fmla="*/ 6169957 w 12192000"/>
                <a:gd name="connsiteY46" fmla="*/ 94411 h 757168"/>
                <a:gd name="connsiteX47" fmla="*/ 6294827 w 12192000"/>
                <a:gd name="connsiteY47" fmla="*/ 99236 h 757168"/>
                <a:gd name="connsiteX48" fmla="*/ 6494261 w 12192000"/>
                <a:gd name="connsiteY48" fmla="*/ 71724 h 757168"/>
                <a:gd name="connsiteX49" fmla="*/ 6579627 w 12192000"/>
                <a:gd name="connsiteY49" fmla="*/ 57883 h 757168"/>
                <a:gd name="connsiteX50" fmla="*/ 6654800 w 12192000"/>
                <a:gd name="connsiteY50" fmla="*/ 77086 h 757168"/>
                <a:gd name="connsiteX51" fmla="*/ 6703059 w 12192000"/>
                <a:gd name="connsiteY51" fmla="*/ 97166 h 757168"/>
                <a:gd name="connsiteX52" fmla="*/ 6859445 w 12192000"/>
                <a:gd name="connsiteY52" fmla="*/ 90481 h 757168"/>
                <a:gd name="connsiteX53" fmla="*/ 7025414 w 12192000"/>
                <a:gd name="connsiteY53" fmla="*/ 83536 h 757168"/>
                <a:gd name="connsiteX54" fmla="*/ 7144137 w 12192000"/>
                <a:gd name="connsiteY54" fmla="*/ 79264 h 757168"/>
                <a:gd name="connsiteX55" fmla="*/ 7291235 w 12192000"/>
                <a:gd name="connsiteY55" fmla="*/ 95367 h 757168"/>
                <a:gd name="connsiteX56" fmla="*/ 7407395 w 12192000"/>
                <a:gd name="connsiteY56" fmla="*/ 104888 h 757168"/>
                <a:gd name="connsiteX57" fmla="*/ 7500837 w 12192000"/>
                <a:gd name="connsiteY57" fmla="*/ 119515 h 757168"/>
                <a:gd name="connsiteX58" fmla="*/ 7533567 w 12192000"/>
                <a:gd name="connsiteY58" fmla="*/ 126955 h 757168"/>
                <a:gd name="connsiteX59" fmla="*/ 7792910 w 12192000"/>
                <a:gd name="connsiteY59" fmla="*/ 185188 h 757168"/>
                <a:gd name="connsiteX60" fmla="*/ 8070699 w 12192000"/>
                <a:gd name="connsiteY60" fmla="*/ 235423 h 757168"/>
                <a:gd name="connsiteX61" fmla="*/ 8253177 w 12192000"/>
                <a:gd name="connsiteY61" fmla="*/ 222473 h 757168"/>
                <a:gd name="connsiteX62" fmla="*/ 8320683 w 12192000"/>
                <a:gd name="connsiteY62" fmla="*/ 226393 h 757168"/>
                <a:gd name="connsiteX63" fmla="*/ 8631438 w 12192000"/>
                <a:gd name="connsiteY63" fmla="*/ 237528 h 757168"/>
                <a:gd name="connsiteX64" fmla="*/ 8686410 w 12192000"/>
                <a:gd name="connsiteY64" fmla="*/ 234877 h 757168"/>
                <a:gd name="connsiteX65" fmla="*/ 8980658 w 12192000"/>
                <a:gd name="connsiteY65" fmla="*/ 273001 h 757168"/>
                <a:gd name="connsiteX66" fmla="*/ 9087625 w 12192000"/>
                <a:gd name="connsiteY66" fmla="*/ 282423 h 757168"/>
                <a:gd name="connsiteX67" fmla="*/ 9186017 w 12192000"/>
                <a:gd name="connsiteY67" fmla="*/ 293875 h 757168"/>
                <a:gd name="connsiteX68" fmla="*/ 9323931 w 12192000"/>
                <a:gd name="connsiteY68" fmla="*/ 302628 h 757168"/>
                <a:gd name="connsiteX69" fmla="*/ 9467213 w 12192000"/>
                <a:gd name="connsiteY69" fmla="*/ 307275 h 757168"/>
                <a:gd name="connsiteX70" fmla="*/ 9626826 w 12192000"/>
                <a:gd name="connsiteY70" fmla="*/ 316213 h 757168"/>
                <a:gd name="connsiteX71" fmla="*/ 9689696 w 12192000"/>
                <a:gd name="connsiteY71" fmla="*/ 324467 h 757168"/>
                <a:gd name="connsiteX72" fmla="*/ 9860526 w 12192000"/>
                <a:gd name="connsiteY72" fmla="*/ 329986 h 757168"/>
                <a:gd name="connsiteX73" fmla="*/ 9949775 w 12192000"/>
                <a:gd name="connsiteY73" fmla="*/ 340386 h 757168"/>
                <a:gd name="connsiteX74" fmla="*/ 10097252 w 12192000"/>
                <a:gd name="connsiteY74" fmla="*/ 349262 h 757168"/>
                <a:gd name="connsiteX75" fmla="*/ 10145261 w 12192000"/>
                <a:gd name="connsiteY75" fmla="*/ 353113 h 757168"/>
                <a:gd name="connsiteX76" fmla="*/ 10188159 w 12192000"/>
                <a:gd name="connsiteY76" fmla="*/ 356124 h 757168"/>
                <a:gd name="connsiteX77" fmla="*/ 10336144 w 12192000"/>
                <a:gd name="connsiteY77" fmla="*/ 348235 h 757168"/>
                <a:gd name="connsiteX78" fmla="*/ 10466847 w 12192000"/>
                <a:gd name="connsiteY78" fmla="*/ 354131 h 757168"/>
                <a:gd name="connsiteX79" fmla="*/ 10696514 w 12192000"/>
                <a:gd name="connsiteY79" fmla="*/ 353575 h 757168"/>
                <a:gd name="connsiteX80" fmla="*/ 10746932 w 12192000"/>
                <a:gd name="connsiteY80" fmla="*/ 360606 h 757168"/>
                <a:gd name="connsiteX81" fmla="*/ 10905388 w 12192000"/>
                <a:gd name="connsiteY81" fmla="*/ 370627 h 757168"/>
                <a:gd name="connsiteX82" fmla="*/ 10995602 w 12192000"/>
                <a:gd name="connsiteY82" fmla="*/ 376691 h 757168"/>
                <a:gd name="connsiteX83" fmla="*/ 11107647 w 12192000"/>
                <a:gd name="connsiteY83" fmla="*/ 373405 h 757168"/>
                <a:gd name="connsiteX84" fmla="*/ 11302440 w 12192000"/>
                <a:gd name="connsiteY84" fmla="*/ 364156 h 757168"/>
                <a:gd name="connsiteX85" fmla="*/ 11353613 w 12192000"/>
                <a:gd name="connsiteY85" fmla="*/ 363785 h 757168"/>
                <a:gd name="connsiteX86" fmla="*/ 11447323 w 12192000"/>
                <a:gd name="connsiteY86" fmla="*/ 359346 h 757168"/>
                <a:gd name="connsiteX87" fmla="*/ 11464292 w 12192000"/>
                <a:gd name="connsiteY87" fmla="*/ 358519 h 757168"/>
                <a:gd name="connsiteX88" fmla="*/ 11607560 w 12192000"/>
                <a:gd name="connsiteY88" fmla="*/ 342370 h 757168"/>
                <a:gd name="connsiteX89" fmla="*/ 11681426 w 12192000"/>
                <a:gd name="connsiteY89" fmla="*/ 344335 h 757168"/>
                <a:gd name="connsiteX90" fmla="*/ 11893565 w 12192000"/>
                <a:gd name="connsiteY90" fmla="*/ 355261 h 757168"/>
                <a:gd name="connsiteX91" fmla="*/ 11983290 w 12192000"/>
                <a:gd name="connsiteY91" fmla="*/ 363588 h 757168"/>
                <a:gd name="connsiteX92" fmla="*/ 12192000 w 12192000"/>
                <a:gd name="connsiteY92" fmla="*/ 388018 h 757168"/>
                <a:gd name="connsiteX93" fmla="*/ 12192000 w 12192000"/>
                <a:gd name="connsiteY93" fmla="*/ 577115 h 757168"/>
                <a:gd name="connsiteX94" fmla="*/ 12157329 w 12192000"/>
                <a:gd name="connsiteY94" fmla="*/ 588862 h 757168"/>
                <a:gd name="connsiteX95" fmla="*/ 12066948 w 12192000"/>
                <a:gd name="connsiteY95" fmla="*/ 586034 h 757168"/>
                <a:gd name="connsiteX96" fmla="*/ 11911344 w 12192000"/>
                <a:gd name="connsiteY96" fmla="*/ 521599 h 757168"/>
                <a:gd name="connsiteX97" fmla="*/ 11847823 w 12192000"/>
                <a:gd name="connsiteY97" fmla="*/ 511785 h 757168"/>
                <a:gd name="connsiteX98" fmla="*/ 11737547 w 12192000"/>
                <a:gd name="connsiteY98" fmla="*/ 502380 h 757168"/>
                <a:gd name="connsiteX99" fmla="*/ 11636052 w 12192000"/>
                <a:gd name="connsiteY99" fmla="*/ 514993 h 757168"/>
                <a:gd name="connsiteX100" fmla="*/ 11394706 w 12192000"/>
                <a:gd name="connsiteY100" fmla="*/ 590867 h 757168"/>
                <a:gd name="connsiteX101" fmla="*/ 11354978 w 12192000"/>
                <a:gd name="connsiteY101" fmla="*/ 597561 h 757168"/>
                <a:gd name="connsiteX102" fmla="*/ 11285306 w 12192000"/>
                <a:gd name="connsiteY102" fmla="*/ 599825 h 757168"/>
                <a:gd name="connsiteX103" fmla="*/ 11008528 w 12192000"/>
                <a:gd name="connsiteY103" fmla="*/ 656670 h 757168"/>
                <a:gd name="connsiteX104" fmla="*/ 10948735 w 12192000"/>
                <a:gd name="connsiteY104" fmla="*/ 652964 h 757168"/>
                <a:gd name="connsiteX105" fmla="*/ 10850698 w 12192000"/>
                <a:gd name="connsiteY105" fmla="*/ 641721 h 757168"/>
                <a:gd name="connsiteX106" fmla="*/ 10744026 w 12192000"/>
                <a:gd name="connsiteY106" fmla="*/ 647769 h 757168"/>
                <a:gd name="connsiteX107" fmla="*/ 10666160 w 12192000"/>
                <a:gd name="connsiteY107" fmla="*/ 651891 h 757168"/>
                <a:gd name="connsiteX108" fmla="*/ 10450521 w 12192000"/>
                <a:gd name="connsiteY108" fmla="*/ 616552 h 757168"/>
                <a:gd name="connsiteX109" fmla="*/ 10271192 w 12192000"/>
                <a:gd name="connsiteY109" fmla="*/ 583498 h 757168"/>
                <a:gd name="connsiteX110" fmla="*/ 10246067 w 12192000"/>
                <a:gd name="connsiteY110" fmla="*/ 585423 h 757168"/>
                <a:gd name="connsiteX111" fmla="*/ 10005027 w 12192000"/>
                <a:gd name="connsiteY111" fmla="*/ 592252 h 757168"/>
                <a:gd name="connsiteX112" fmla="*/ 9898681 w 12192000"/>
                <a:gd name="connsiteY112" fmla="*/ 613195 h 757168"/>
                <a:gd name="connsiteX113" fmla="*/ 9753225 w 12192000"/>
                <a:gd name="connsiteY113" fmla="*/ 629038 h 757168"/>
                <a:gd name="connsiteX114" fmla="*/ 9591376 w 12192000"/>
                <a:gd name="connsiteY114" fmla="*/ 648601 h 757168"/>
                <a:gd name="connsiteX115" fmla="*/ 9472860 w 12192000"/>
                <a:gd name="connsiteY115" fmla="*/ 655936 h 757168"/>
                <a:gd name="connsiteX116" fmla="*/ 9299788 w 12192000"/>
                <a:gd name="connsiteY116" fmla="*/ 636945 h 757168"/>
                <a:gd name="connsiteX117" fmla="*/ 9264605 w 12192000"/>
                <a:gd name="connsiteY117" fmla="*/ 627087 h 757168"/>
                <a:gd name="connsiteX118" fmla="*/ 8926435 w 12192000"/>
                <a:gd name="connsiteY118" fmla="*/ 549269 h 757168"/>
                <a:gd name="connsiteX119" fmla="*/ 8698934 w 12192000"/>
                <a:gd name="connsiteY119" fmla="*/ 536583 h 757168"/>
                <a:gd name="connsiteX120" fmla="*/ 8622862 w 12192000"/>
                <a:gd name="connsiteY120" fmla="*/ 541563 h 757168"/>
                <a:gd name="connsiteX121" fmla="*/ 8482784 w 12192000"/>
                <a:gd name="connsiteY121" fmla="*/ 574094 h 757168"/>
                <a:gd name="connsiteX122" fmla="*/ 8421565 w 12192000"/>
                <a:gd name="connsiteY122" fmla="*/ 576610 h 757168"/>
                <a:gd name="connsiteX123" fmla="*/ 8313469 w 12192000"/>
                <a:gd name="connsiteY123" fmla="*/ 574762 h 757168"/>
                <a:gd name="connsiteX124" fmla="*/ 8079520 w 12192000"/>
                <a:gd name="connsiteY124" fmla="*/ 558685 h 757168"/>
                <a:gd name="connsiteX125" fmla="*/ 7773327 w 12192000"/>
                <a:gd name="connsiteY125" fmla="*/ 558854 h 757168"/>
                <a:gd name="connsiteX126" fmla="*/ 7652477 w 12192000"/>
                <a:gd name="connsiteY126" fmla="*/ 547561 h 757168"/>
                <a:gd name="connsiteX127" fmla="*/ 7522274 w 12192000"/>
                <a:gd name="connsiteY127" fmla="*/ 532150 h 757168"/>
                <a:gd name="connsiteX128" fmla="*/ 7484080 w 12192000"/>
                <a:gd name="connsiteY128" fmla="*/ 530532 h 757168"/>
                <a:gd name="connsiteX129" fmla="*/ 7282277 w 12192000"/>
                <a:gd name="connsiteY129" fmla="*/ 540177 h 757168"/>
                <a:gd name="connsiteX130" fmla="*/ 7235690 w 12192000"/>
                <a:gd name="connsiteY130" fmla="*/ 551282 h 757168"/>
                <a:gd name="connsiteX131" fmla="*/ 7116339 w 12192000"/>
                <a:gd name="connsiteY131" fmla="*/ 539494 h 757168"/>
                <a:gd name="connsiteX132" fmla="*/ 7011067 w 12192000"/>
                <a:gd name="connsiteY132" fmla="*/ 511848 h 757168"/>
                <a:gd name="connsiteX133" fmla="*/ 6403234 w 12192000"/>
                <a:gd name="connsiteY133" fmla="*/ 432296 h 757168"/>
                <a:gd name="connsiteX134" fmla="*/ 6036273 w 12192000"/>
                <a:gd name="connsiteY134" fmla="*/ 412301 h 757168"/>
                <a:gd name="connsiteX135" fmla="*/ 5780467 w 12192000"/>
                <a:gd name="connsiteY135" fmla="*/ 377910 h 757168"/>
                <a:gd name="connsiteX136" fmla="*/ 5739051 w 12192000"/>
                <a:gd name="connsiteY136" fmla="*/ 353609 h 757168"/>
                <a:gd name="connsiteX137" fmla="*/ 5583566 w 12192000"/>
                <a:gd name="connsiteY137" fmla="*/ 321995 h 757168"/>
                <a:gd name="connsiteX138" fmla="*/ 5432030 w 12192000"/>
                <a:gd name="connsiteY138" fmla="*/ 362512 h 757168"/>
                <a:gd name="connsiteX139" fmla="*/ 5241398 w 12192000"/>
                <a:gd name="connsiteY139" fmla="*/ 425781 h 757168"/>
                <a:gd name="connsiteX140" fmla="*/ 5139710 w 12192000"/>
                <a:gd name="connsiteY140" fmla="*/ 421022 h 757168"/>
                <a:gd name="connsiteX141" fmla="*/ 4929402 w 12192000"/>
                <a:gd name="connsiteY141" fmla="*/ 424310 h 757168"/>
                <a:gd name="connsiteX142" fmla="*/ 4782793 w 12192000"/>
                <a:gd name="connsiteY142" fmla="*/ 441046 h 757168"/>
                <a:gd name="connsiteX143" fmla="*/ 4577594 w 12192000"/>
                <a:gd name="connsiteY143" fmla="*/ 459290 h 757168"/>
                <a:gd name="connsiteX144" fmla="*/ 4500826 w 12192000"/>
                <a:gd name="connsiteY144" fmla="*/ 470529 h 757168"/>
                <a:gd name="connsiteX145" fmla="*/ 4317973 w 12192000"/>
                <a:gd name="connsiteY145" fmla="*/ 483649 h 757168"/>
                <a:gd name="connsiteX146" fmla="*/ 4166722 w 12192000"/>
                <a:gd name="connsiteY146" fmla="*/ 490602 h 757168"/>
                <a:gd name="connsiteX147" fmla="*/ 4042814 w 12192000"/>
                <a:gd name="connsiteY147" fmla="*/ 530660 h 757168"/>
                <a:gd name="connsiteX148" fmla="*/ 4002653 w 12192000"/>
                <a:gd name="connsiteY148" fmla="*/ 552594 h 757168"/>
                <a:gd name="connsiteX149" fmla="*/ 3969549 w 12192000"/>
                <a:gd name="connsiteY149" fmla="*/ 566312 h 757168"/>
                <a:gd name="connsiteX150" fmla="*/ 3821685 w 12192000"/>
                <a:gd name="connsiteY150" fmla="*/ 649183 h 757168"/>
                <a:gd name="connsiteX151" fmla="*/ 3805138 w 12192000"/>
                <a:gd name="connsiteY151" fmla="*/ 655947 h 757168"/>
                <a:gd name="connsiteX152" fmla="*/ 3609177 w 12192000"/>
                <a:gd name="connsiteY152" fmla="*/ 687459 h 757168"/>
                <a:gd name="connsiteX153" fmla="*/ 3539727 w 12192000"/>
                <a:gd name="connsiteY153" fmla="*/ 706521 h 757168"/>
                <a:gd name="connsiteX154" fmla="*/ 3396572 w 12192000"/>
                <a:gd name="connsiteY154" fmla="*/ 755681 h 757168"/>
                <a:gd name="connsiteX155" fmla="*/ 3341054 w 12192000"/>
                <a:gd name="connsiteY155" fmla="*/ 754679 h 757168"/>
                <a:gd name="connsiteX156" fmla="*/ 3138775 w 12192000"/>
                <a:gd name="connsiteY156" fmla="*/ 710120 h 757168"/>
                <a:gd name="connsiteX157" fmla="*/ 3037283 w 12192000"/>
                <a:gd name="connsiteY157" fmla="*/ 666453 h 757168"/>
                <a:gd name="connsiteX158" fmla="*/ 3002117 w 12192000"/>
                <a:gd name="connsiteY158" fmla="*/ 649347 h 757168"/>
                <a:gd name="connsiteX159" fmla="*/ 2747294 w 12192000"/>
                <a:gd name="connsiteY159" fmla="*/ 652400 h 757168"/>
                <a:gd name="connsiteX160" fmla="*/ 2676273 w 12192000"/>
                <a:gd name="connsiteY160" fmla="*/ 652304 h 757168"/>
                <a:gd name="connsiteX161" fmla="*/ 2432360 w 12192000"/>
                <a:gd name="connsiteY161" fmla="*/ 657836 h 757168"/>
                <a:gd name="connsiteX162" fmla="*/ 2382311 w 12192000"/>
                <a:gd name="connsiteY162" fmla="*/ 650824 h 757168"/>
                <a:gd name="connsiteX163" fmla="*/ 2055134 w 12192000"/>
                <a:gd name="connsiteY163" fmla="*/ 630053 h 757168"/>
                <a:gd name="connsiteX164" fmla="*/ 2031829 w 12192000"/>
                <a:gd name="connsiteY164" fmla="*/ 639324 h 757168"/>
                <a:gd name="connsiteX165" fmla="*/ 1912764 w 12192000"/>
                <a:gd name="connsiteY165" fmla="*/ 664183 h 757168"/>
                <a:gd name="connsiteX166" fmla="*/ 1755637 w 12192000"/>
                <a:gd name="connsiteY166" fmla="*/ 663960 h 757168"/>
                <a:gd name="connsiteX167" fmla="*/ 1727159 w 12192000"/>
                <a:gd name="connsiteY167" fmla="*/ 659605 h 757168"/>
                <a:gd name="connsiteX168" fmla="*/ 1622470 w 12192000"/>
                <a:gd name="connsiteY168" fmla="*/ 634850 h 757168"/>
                <a:gd name="connsiteX169" fmla="*/ 1385955 w 12192000"/>
                <a:gd name="connsiteY169" fmla="*/ 604522 h 757168"/>
                <a:gd name="connsiteX170" fmla="*/ 1340055 w 12192000"/>
                <a:gd name="connsiteY170" fmla="*/ 595629 h 757168"/>
                <a:gd name="connsiteX171" fmla="*/ 1257271 w 12192000"/>
                <a:gd name="connsiteY171" fmla="*/ 581180 h 757168"/>
                <a:gd name="connsiteX172" fmla="*/ 1031914 w 12192000"/>
                <a:gd name="connsiteY172" fmla="*/ 562692 h 757168"/>
                <a:gd name="connsiteX173" fmla="*/ 922031 w 12192000"/>
                <a:gd name="connsiteY173" fmla="*/ 566853 h 757168"/>
                <a:gd name="connsiteX174" fmla="*/ 873250 w 12192000"/>
                <a:gd name="connsiteY174" fmla="*/ 563724 h 757168"/>
                <a:gd name="connsiteX175" fmla="*/ 711627 w 12192000"/>
                <a:gd name="connsiteY175" fmla="*/ 529880 h 757168"/>
                <a:gd name="connsiteX176" fmla="*/ 311112 w 12192000"/>
                <a:gd name="connsiteY176" fmla="*/ 525106 h 757168"/>
                <a:gd name="connsiteX177" fmla="*/ 184145 w 12192000"/>
                <a:gd name="connsiteY177" fmla="*/ 532188 h 757168"/>
                <a:gd name="connsiteX178" fmla="*/ 116886 w 12192000"/>
                <a:gd name="connsiteY178" fmla="*/ 530572 h 757168"/>
                <a:gd name="connsiteX179" fmla="*/ 23941 w 12192000"/>
                <a:gd name="connsiteY179" fmla="*/ 506433 h 757168"/>
                <a:gd name="connsiteX180" fmla="*/ 0 w 12192000"/>
                <a:gd name="connsiteY180" fmla="*/ 502149 h 75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</a:cxnLst>
              <a:rect l="l" t="t" r="r" b="b"/>
              <a:pathLst>
                <a:path w="12192000" h="757168">
                  <a:moveTo>
                    <a:pt x="0" y="0"/>
                  </a:moveTo>
                  <a:lnTo>
                    <a:pt x="41653" y="6945"/>
                  </a:lnTo>
                  <a:cubicBezTo>
                    <a:pt x="55151" y="9178"/>
                    <a:pt x="68996" y="11810"/>
                    <a:pt x="81317" y="15509"/>
                  </a:cubicBezTo>
                  <a:cubicBezTo>
                    <a:pt x="92911" y="18978"/>
                    <a:pt x="102562" y="24446"/>
                    <a:pt x="114150" y="28105"/>
                  </a:cubicBezTo>
                  <a:cubicBezTo>
                    <a:pt x="145644" y="37958"/>
                    <a:pt x="177914" y="47281"/>
                    <a:pt x="214865" y="58374"/>
                  </a:cubicBezTo>
                  <a:cubicBezTo>
                    <a:pt x="236680" y="42349"/>
                    <a:pt x="264438" y="53534"/>
                    <a:pt x="299237" y="63560"/>
                  </a:cubicBezTo>
                  <a:cubicBezTo>
                    <a:pt x="334763" y="73816"/>
                    <a:pt x="376093" y="78654"/>
                    <a:pt x="415570" y="83774"/>
                  </a:cubicBezTo>
                  <a:cubicBezTo>
                    <a:pt x="487949" y="93100"/>
                    <a:pt x="560804" y="100354"/>
                    <a:pt x="633210" y="109108"/>
                  </a:cubicBezTo>
                  <a:cubicBezTo>
                    <a:pt x="648566" y="111058"/>
                    <a:pt x="666073" y="114072"/>
                    <a:pt x="677567" y="119446"/>
                  </a:cubicBezTo>
                  <a:cubicBezTo>
                    <a:pt x="756262" y="155621"/>
                    <a:pt x="853422" y="169678"/>
                    <a:pt x="946429" y="171502"/>
                  </a:cubicBezTo>
                  <a:cubicBezTo>
                    <a:pt x="1019582" y="173044"/>
                    <a:pt x="1091239" y="175083"/>
                    <a:pt x="1163367" y="182106"/>
                  </a:cubicBezTo>
                  <a:cubicBezTo>
                    <a:pt x="1168863" y="182586"/>
                    <a:pt x="1176224" y="182589"/>
                    <a:pt x="1180337" y="181279"/>
                  </a:cubicBezTo>
                  <a:cubicBezTo>
                    <a:pt x="1205822" y="172503"/>
                    <a:pt x="1231920" y="173109"/>
                    <a:pt x="1263939" y="173070"/>
                  </a:cubicBezTo>
                  <a:cubicBezTo>
                    <a:pt x="1309211" y="172961"/>
                    <a:pt x="1350592" y="176848"/>
                    <a:pt x="1392213" y="183225"/>
                  </a:cubicBezTo>
                  <a:cubicBezTo>
                    <a:pt x="1422516" y="187866"/>
                    <a:pt x="1453010" y="195759"/>
                    <a:pt x="1479752" y="205174"/>
                  </a:cubicBezTo>
                  <a:cubicBezTo>
                    <a:pt x="1516962" y="218381"/>
                    <a:pt x="1553071" y="224660"/>
                    <a:pt x="1589813" y="211706"/>
                  </a:cubicBezTo>
                  <a:cubicBezTo>
                    <a:pt x="1629541" y="197953"/>
                    <a:pt x="1673292" y="205778"/>
                    <a:pt x="1716264" y="207459"/>
                  </a:cubicBezTo>
                  <a:cubicBezTo>
                    <a:pt x="1734988" y="208248"/>
                    <a:pt x="1754789" y="209668"/>
                    <a:pt x="1772900" y="208137"/>
                  </a:cubicBezTo>
                  <a:cubicBezTo>
                    <a:pt x="1825381" y="203828"/>
                    <a:pt x="1876222" y="195808"/>
                    <a:pt x="1929319" y="193822"/>
                  </a:cubicBezTo>
                  <a:cubicBezTo>
                    <a:pt x="1958819" y="192698"/>
                    <a:pt x="1991232" y="199166"/>
                    <a:pt x="2021514" y="204186"/>
                  </a:cubicBezTo>
                  <a:cubicBezTo>
                    <a:pt x="2052154" y="209417"/>
                    <a:pt x="2082323" y="216530"/>
                    <a:pt x="2111753" y="223797"/>
                  </a:cubicBezTo>
                  <a:cubicBezTo>
                    <a:pt x="2131736" y="228659"/>
                    <a:pt x="2153567" y="233429"/>
                    <a:pt x="2169356" y="241125"/>
                  </a:cubicBezTo>
                  <a:cubicBezTo>
                    <a:pt x="2205243" y="258649"/>
                    <a:pt x="2242901" y="263295"/>
                    <a:pt x="2286638" y="257382"/>
                  </a:cubicBezTo>
                  <a:cubicBezTo>
                    <a:pt x="2293313" y="256396"/>
                    <a:pt x="2301018" y="256799"/>
                    <a:pt x="2308368" y="256995"/>
                  </a:cubicBezTo>
                  <a:cubicBezTo>
                    <a:pt x="2426026" y="259155"/>
                    <a:pt x="2543593" y="262834"/>
                    <a:pt x="2660621" y="262863"/>
                  </a:cubicBezTo>
                  <a:cubicBezTo>
                    <a:pt x="2708088" y="262871"/>
                    <a:pt x="2754165" y="254412"/>
                    <a:pt x="2801134" y="250006"/>
                  </a:cubicBezTo>
                  <a:cubicBezTo>
                    <a:pt x="2810748" y="249174"/>
                    <a:pt x="2821504" y="247638"/>
                    <a:pt x="2830994" y="249091"/>
                  </a:cubicBezTo>
                  <a:cubicBezTo>
                    <a:pt x="2934354" y="264045"/>
                    <a:pt x="3032340" y="255254"/>
                    <a:pt x="3129084" y="242009"/>
                  </a:cubicBezTo>
                  <a:cubicBezTo>
                    <a:pt x="3139090" y="240625"/>
                    <a:pt x="3151170" y="241831"/>
                    <a:pt x="3162162" y="242789"/>
                  </a:cubicBezTo>
                  <a:cubicBezTo>
                    <a:pt x="3192925" y="245736"/>
                    <a:pt x="3225969" y="254145"/>
                    <a:pt x="3254072" y="251612"/>
                  </a:cubicBezTo>
                  <a:cubicBezTo>
                    <a:pt x="3328782" y="244461"/>
                    <a:pt x="3402881" y="234992"/>
                    <a:pt x="3473491" y="221903"/>
                  </a:cubicBezTo>
                  <a:cubicBezTo>
                    <a:pt x="3545212" y="208683"/>
                    <a:pt x="3611651" y="197856"/>
                    <a:pt x="3691860" y="219228"/>
                  </a:cubicBezTo>
                  <a:cubicBezTo>
                    <a:pt x="3725977" y="228268"/>
                    <a:pt x="3771754" y="225515"/>
                    <a:pt x="3811494" y="225691"/>
                  </a:cubicBezTo>
                  <a:cubicBezTo>
                    <a:pt x="3840564" y="225687"/>
                    <a:pt x="3868906" y="218586"/>
                    <a:pt x="3897533" y="220087"/>
                  </a:cubicBezTo>
                  <a:cubicBezTo>
                    <a:pt x="3973874" y="224087"/>
                    <a:pt x="4042293" y="217563"/>
                    <a:pt x="4109430" y="200477"/>
                  </a:cubicBezTo>
                  <a:cubicBezTo>
                    <a:pt x="4135544" y="193834"/>
                    <a:pt x="4175268" y="201258"/>
                    <a:pt x="4208772" y="200914"/>
                  </a:cubicBezTo>
                  <a:cubicBezTo>
                    <a:pt x="4244136" y="200288"/>
                    <a:pt x="4280583" y="199908"/>
                    <a:pt x="4314641" y="196159"/>
                  </a:cubicBezTo>
                  <a:cubicBezTo>
                    <a:pt x="4402743" y="186278"/>
                    <a:pt x="4489848" y="174436"/>
                    <a:pt x="4577622" y="163774"/>
                  </a:cubicBezTo>
                  <a:cubicBezTo>
                    <a:pt x="4649843" y="154967"/>
                    <a:pt x="4719794" y="168553"/>
                    <a:pt x="4790345" y="177592"/>
                  </a:cubicBezTo>
                  <a:cubicBezTo>
                    <a:pt x="4834576" y="183345"/>
                    <a:pt x="4875614" y="193701"/>
                    <a:pt x="4926164" y="184139"/>
                  </a:cubicBezTo>
                  <a:cubicBezTo>
                    <a:pt x="4974485" y="175032"/>
                    <a:pt x="5034899" y="180870"/>
                    <a:pt x="5088812" y="177401"/>
                  </a:cubicBezTo>
                  <a:cubicBezTo>
                    <a:pt x="5134238" y="174439"/>
                    <a:pt x="5178353" y="168165"/>
                    <a:pt x="5222466" y="162082"/>
                  </a:cubicBezTo>
                  <a:cubicBezTo>
                    <a:pt x="5282519" y="153783"/>
                    <a:pt x="5341864" y="144876"/>
                    <a:pt x="5406528" y="153987"/>
                  </a:cubicBezTo>
                  <a:cubicBezTo>
                    <a:pt x="5479960" y="164323"/>
                    <a:pt x="5531876" y="142624"/>
                    <a:pt x="5590716" y="129490"/>
                  </a:cubicBezTo>
                  <a:cubicBezTo>
                    <a:pt x="5631296" y="120553"/>
                    <a:pt x="5675395" y="114659"/>
                    <a:pt x="5719429" y="110099"/>
                  </a:cubicBezTo>
                  <a:cubicBezTo>
                    <a:pt x="5778247" y="104215"/>
                    <a:pt x="5838715" y="102042"/>
                    <a:pt x="5897895" y="96368"/>
                  </a:cubicBezTo>
                  <a:cubicBezTo>
                    <a:pt x="5987399" y="87895"/>
                    <a:pt x="6077855" y="82333"/>
                    <a:pt x="6169957" y="94411"/>
                  </a:cubicBezTo>
                  <a:cubicBezTo>
                    <a:pt x="6212360" y="99875"/>
                    <a:pt x="6252010" y="101763"/>
                    <a:pt x="6294827" y="99236"/>
                  </a:cubicBezTo>
                  <a:cubicBezTo>
                    <a:pt x="6364965" y="95091"/>
                    <a:pt x="6436581" y="97891"/>
                    <a:pt x="6494261" y="71724"/>
                  </a:cubicBezTo>
                  <a:cubicBezTo>
                    <a:pt x="6514615" y="62488"/>
                    <a:pt x="6550354" y="61691"/>
                    <a:pt x="6579627" y="57883"/>
                  </a:cubicBezTo>
                  <a:cubicBezTo>
                    <a:pt x="6613354" y="53353"/>
                    <a:pt x="6637770" y="57878"/>
                    <a:pt x="6654800" y="77086"/>
                  </a:cubicBezTo>
                  <a:cubicBezTo>
                    <a:pt x="6662444" y="85688"/>
                    <a:pt x="6685147" y="94892"/>
                    <a:pt x="6703059" y="97166"/>
                  </a:cubicBezTo>
                  <a:cubicBezTo>
                    <a:pt x="6756799" y="103989"/>
                    <a:pt x="6806654" y="100687"/>
                    <a:pt x="6859445" y="90481"/>
                  </a:cubicBezTo>
                  <a:cubicBezTo>
                    <a:pt x="6908894" y="80861"/>
                    <a:pt x="6969747" y="85387"/>
                    <a:pt x="7025414" y="83536"/>
                  </a:cubicBezTo>
                  <a:cubicBezTo>
                    <a:pt x="7064862" y="82168"/>
                    <a:pt x="7104501" y="77186"/>
                    <a:pt x="7144137" y="79264"/>
                  </a:cubicBezTo>
                  <a:cubicBezTo>
                    <a:pt x="7193316" y="81841"/>
                    <a:pt x="7241809" y="90488"/>
                    <a:pt x="7291235" y="95367"/>
                  </a:cubicBezTo>
                  <a:cubicBezTo>
                    <a:pt x="7329668" y="99288"/>
                    <a:pt x="7368978" y="100585"/>
                    <a:pt x="7407395" y="104888"/>
                  </a:cubicBezTo>
                  <a:cubicBezTo>
                    <a:pt x="7438868" y="108256"/>
                    <a:pt x="7469832" y="114265"/>
                    <a:pt x="7500837" y="119515"/>
                  </a:cubicBezTo>
                  <a:cubicBezTo>
                    <a:pt x="7512146" y="121444"/>
                    <a:pt x="7523255" y="127178"/>
                    <a:pt x="7533567" y="126955"/>
                  </a:cubicBezTo>
                  <a:cubicBezTo>
                    <a:pt x="7636025" y="124121"/>
                    <a:pt x="7707510" y="164497"/>
                    <a:pt x="7792910" y="185188"/>
                  </a:cubicBezTo>
                  <a:cubicBezTo>
                    <a:pt x="7882663" y="207063"/>
                    <a:pt x="7969001" y="237914"/>
                    <a:pt x="8070699" y="235423"/>
                  </a:cubicBezTo>
                  <a:cubicBezTo>
                    <a:pt x="8132239" y="233879"/>
                    <a:pt x="8191903" y="225939"/>
                    <a:pt x="8253177" y="222473"/>
                  </a:cubicBezTo>
                  <a:cubicBezTo>
                    <a:pt x="8274949" y="221324"/>
                    <a:pt x="8299150" y="222976"/>
                    <a:pt x="8320683" y="226393"/>
                  </a:cubicBezTo>
                  <a:cubicBezTo>
                    <a:pt x="8424731" y="242340"/>
                    <a:pt x="8527777" y="249266"/>
                    <a:pt x="8631438" y="237528"/>
                  </a:cubicBezTo>
                  <a:cubicBezTo>
                    <a:pt x="8649201" y="235596"/>
                    <a:pt x="8668058" y="233915"/>
                    <a:pt x="8686410" y="234877"/>
                  </a:cubicBezTo>
                  <a:cubicBezTo>
                    <a:pt x="8786966" y="240146"/>
                    <a:pt x="8885480" y="249315"/>
                    <a:pt x="8980658" y="273001"/>
                  </a:cubicBezTo>
                  <a:cubicBezTo>
                    <a:pt x="9012626" y="280972"/>
                    <a:pt x="9052108" y="279035"/>
                    <a:pt x="9087625" y="282423"/>
                  </a:cubicBezTo>
                  <a:cubicBezTo>
                    <a:pt x="9120583" y="285484"/>
                    <a:pt x="9154319" y="287825"/>
                    <a:pt x="9186017" y="293875"/>
                  </a:cubicBezTo>
                  <a:cubicBezTo>
                    <a:pt x="9232288" y="302785"/>
                    <a:pt x="9275554" y="305815"/>
                    <a:pt x="9323931" y="302628"/>
                  </a:cubicBezTo>
                  <a:cubicBezTo>
                    <a:pt x="9370084" y="299705"/>
                    <a:pt x="9419491" y="304964"/>
                    <a:pt x="9467213" y="307275"/>
                  </a:cubicBezTo>
                  <a:cubicBezTo>
                    <a:pt x="9520438" y="309874"/>
                    <a:pt x="9573661" y="312473"/>
                    <a:pt x="9626826" y="316213"/>
                  </a:cubicBezTo>
                  <a:cubicBezTo>
                    <a:pt x="9648094" y="317708"/>
                    <a:pt x="9671915" y="326588"/>
                    <a:pt x="9689696" y="324467"/>
                  </a:cubicBezTo>
                  <a:cubicBezTo>
                    <a:pt x="9747117" y="317175"/>
                    <a:pt x="9803355" y="332523"/>
                    <a:pt x="9860526" y="329986"/>
                  </a:cubicBezTo>
                  <a:cubicBezTo>
                    <a:pt x="9888572" y="328594"/>
                    <a:pt x="9919723" y="338048"/>
                    <a:pt x="9949775" y="340386"/>
                  </a:cubicBezTo>
                  <a:cubicBezTo>
                    <a:pt x="9998886" y="344296"/>
                    <a:pt x="10048092" y="346302"/>
                    <a:pt x="10097252" y="349262"/>
                  </a:cubicBezTo>
                  <a:cubicBezTo>
                    <a:pt x="10113390" y="350297"/>
                    <a:pt x="10129133" y="351886"/>
                    <a:pt x="10145261" y="353113"/>
                  </a:cubicBezTo>
                  <a:cubicBezTo>
                    <a:pt x="10159555" y="354243"/>
                    <a:pt x="10174512" y="356743"/>
                    <a:pt x="10188159" y="356124"/>
                  </a:cubicBezTo>
                  <a:cubicBezTo>
                    <a:pt x="10237589" y="353944"/>
                    <a:pt x="10286441" y="348682"/>
                    <a:pt x="10336144" y="348235"/>
                  </a:cubicBezTo>
                  <a:cubicBezTo>
                    <a:pt x="10379222" y="347822"/>
                    <a:pt x="10423443" y="353764"/>
                    <a:pt x="10466847" y="354131"/>
                  </a:cubicBezTo>
                  <a:cubicBezTo>
                    <a:pt x="10543353" y="354898"/>
                    <a:pt x="10619988" y="353190"/>
                    <a:pt x="10696514" y="353575"/>
                  </a:cubicBezTo>
                  <a:cubicBezTo>
                    <a:pt x="10713071" y="353680"/>
                    <a:pt x="10730069" y="359342"/>
                    <a:pt x="10746932" y="360606"/>
                  </a:cubicBezTo>
                  <a:cubicBezTo>
                    <a:pt x="10799731" y="364326"/>
                    <a:pt x="10852569" y="367289"/>
                    <a:pt x="10905388" y="370627"/>
                  </a:cubicBezTo>
                  <a:cubicBezTo>
                    <a:pt x="10935470" y="372396"/>
                    <a:pt x="10965963" y="373421"/>
                    <a:pt x="10995602" y="376691"/>
                  </a:cubicBezTo>
                  <a:cubicBezTo>
                    <a:pt x="11034750" y="381032"/>
                    <a:pt x="11070168" y="386324"/>
                    <a:pt x="11107647" y="373405"/>
                  </a:cubicBezTo>
                  <a:cubicBezTo>
                    <a:pt x="11165372" y="353347"/>
                    <a:pt x="11236837" y="366060"/>
                    <a:pt x="11302440" y="364156"/>
                  </a:cubicBezTo>
                  <a:cubicBezTo>
                    <a:pt x="11319394" y="363708"/>
                    <a:pt x="11336655" y="364422"/>
                    <a:pt x="11353613" y="363785"/>
                  </a:cubicBezTo>
                  <a:cubicBezTo>
                    <a:pt x="11384961" y="362566"/>
                    <a:pt x="11415955" y="360947"/>
                    <a:pt x="11447323" y="359346"/>
                  </a:cubicBezTo>
                  <a:cubicBezTo>
                    <a:pt x="11452855" y="359066"/>
                    <a:pt x="11459104" y="359200"/>
                    <a:pt x="11464292" y="358519"/>
                  </a:cubicBezTo>
                  <a:cubicBezTo>
                    <a:pt x="11512058" y="353010"/>
                    <a:pt x="11559143" y="346321"/>
                    <a:pt x="11607560" y="342370"/>
                  </a:cubicBezTo>
                  <a:cubicBezTo>
                    <a:pt x="11631218" y="340368"/>
                    <a:pt x="11657295" y="341352"/>
                    <a:pt x="11681426" y="344335"/>
                  </a:cubicBezTo>
                  <a:cubicBezTo>
                    <a:pt x="11751997" y="352993"/>
                    <a:pt x="11821986" y="358760"/>
                    <a:pt x="11893565" y="355261"/>
                  </a:cubicBezTo>
                  <a:cubicBezTo>
                    <a:pt x="11921973" y="353889"/>
                    <a:pt x="11953288" y="360300"/>
                    <a:pt x="11983290" y="363588"/>
                  </a:cubicBezTo>
                  <a:lnTo>
                    <a:pt x="12192000" y="388018"/>
                  </a:lnTo>
                  <a:lnTo>
                    <a:pt x="12192000" y="577115"/>
                  </a:lnTo>
                  <a:lnTo>
                    <a:pt x="12157329" y="588862"/>
                  </a:lnTo>
                  <a:cubicBezTo>
                    <a:pt x="12118393" y="608572"/>
                    <a:pt x="12109715" y="605637"/>
                    <a:pt x="12066948" y="586034"/>
                  </a:cubicBezTo>
                  <a:cubicBezTo>
                    <a:pt x="12016991" y="563193"/>
                    <a:pt x="11965119" y="541779"/>
                    <a:pt x="11911344" y="521599"/>
                  </a:cubicBezTo>
                  <a:cubicBezTo>
                    <a:pt x="11894383" y="515178"/>
                    <a:pt x="11869417" y="514060"/>
                    <a:pt x="11847823" y="511785"/>
                  </a:cubicBezTo>
                  <a:cubicBezTo>
                    <a:pt x="11811233" y="507768"/>
                    <a:pt x="11773630" y="501982"/>
                    <a:pt x="11737547" y="502380"/>
                  </a:cubicBezTo>
                  <a:cubicBezTo>
                    <a:pt x="11702930" y="502855"/>
                    <a:pt x="11668388" y="508866"/>
                    <a:pt x="11636052" y="514993"/>
                  </a:cubicBezTo>
                  <a:cubicBezTo>
                    <a:pt x="11545722" y="532199"/>
                    <a:pt x="11462455" y="555118"/>
                    <a:pt x="11394706" y="590867"/>
                  </a:cubicBezTo>
                  <a:cubicBezTo>
                    <a:pt x="11385999" y="595562"/>
                    <a:pt x="11369016" y="596581"/>
                    <a:pt x="11354978" y="597561"/>
                  </a:cubicBezTo>
                  <a:cubicBezTo>
                    <a:pt x="11332076" y="599224"/>
                    <a:pt x="11308448" y="600655"/>
                    <a:pt x="11285306" y="599825"/>
                  </a:cubicBezTo>
                  <a:cubicBezTo>
                    <a:pt x="11172906" y="595841"/>
                    <a:pt x="11083430" y="617861"/>
                    <a:pt x="11008528" y="656670"/>
                  </a:cubicBezTo>
                  <a:cubicBezTo>
                    <a:pt x="10986971" y="667750"/>
                    <a:pt x="10970753" y="668236"/>
                    <a:pt x="10948735" y="652964"/>
                  </a:cubicBezTo>
                  <a:cubicBezTo>
                    <a:pt x="10923173" y="635218"/>
                    <a:pt x="10885031" y="639705"/>
                    <a:pt x="10850698" y="641721"/>
                  </a:cubicBezTo>
                  <a:cubicBezTo>
                    <a:pt x="10815269" y="643680"/>
                    <a:pt x="10779458" y="645811"/>
                    <a:pt x="10744026" y="647769"/>
                  </a:cubicBezTo>
                  <a:cubicBezTo>
                    <a:pt x="10717832" y="649066"/>
                    <a:pt x="10692021" y="650003"/>
                    <a:pt x="10666160" y="651891"/>
                  </a:cubicBezTo>
                  <a:cubicBezTo>
                    <a:pt x="10585627" y="657783"/>
                    <a:pt x="10513854" y="650969"/>
                    <a:pt x="10450521" y="616552"/>
                  </a:cubicBezTo>
                  <a:cubicBezTo>
                    <a:pt x="10402221" y="590175"/>
                    <a:pt x="10339099" y="579806"/>
                    <a:pt x="10271192" y="583498"/>
                  </a:cubicBezTo>
                  <a:cubicBezTo>
                    <a:pt x="10262701" y="584006"/>
                    <a:pt x="10251859" y="587254"/>
                    <a:pt x="10246067" y="585423"/>
                  </a:cubicBezTo>
                  <a:cubicBezTo>
                    <a:pt x="10158786" y="558528"/>
                    <a:pt x="10086634" y="594049"/>
                    <a:pt x="10005027" y="592252"/>
                  </a:cubicBezTo>
                  <a:cubicBezTo>
                    <a:pt x="9969004" y="591507"/>
                    <a:pt x="9931565" y="603664"/>
                    <a:pt x="9898681" y="613195"/>
                  </a:cubicBezTo>
                  <a:cubicBezTo>
                    <a:pt x="9853463" y="626281"/>
                    <a:pt x="9813049" y="639042"/>
                    <a:pt x="9753225" y="629038"/>
                  </a:cubicBezTo>
                  <a:cubicBezTo>
                    <a:pt x="9693404" y="618845"/>
                    <a:pt x="9637675" y="628898"/>
                    <a:pt x="9591376" y="648601"/>
                  </a:cubicBezTo>
                  <a:cubicBezTo>
                    <a:pt x="9556001" y="663537"/>
                    <a:pt x="9518120" y="663077"/>
                    <a:pt x="9472860" y="655936"/>
                  </a:cubicBezTo>
                  <a:cubicBezTo>
                    <a:pt x="9416283" y="647056"/>
                    <a:pt x="9357217" y="643578"/>
                    <a:pt x="9299788" y="636945"/>
                  </a:cubicBezTo>
                  <a:cubicBezTo>
                    <a:pt x="9287347" y="635531"/>
                    <a:pt x="9271710" y="632039"/>
                    <a:pt x="9264605" y="627087"/>
                  </a:cubicBezTo>
                  <a:cubicBezTo>
                    <a:pt x="9177661" y="565680"/>
                    <a:pt x="9051076" y="558473"/>
                    <a:pt x="8926435" y="549269"/>
                  </a:cubicBezTo>
                  <a:cubicBezTo>
                    <a:pt x="8850925" y="543595"/>
                    <a:pt x="8774954" y="539613"/>
                    <a:pt x="8698934" y="536583"/>
                  </a:cubicBezTo>
                  <a:cubicBezTo>
                    <a:pt x="8673232" y="535428"/>
                    <a:pt x="8645916" y="537050"/>
                    <a:pt x="8622862" y="541563"/>
                  </a:cubicBezTo>
                  <a:cubicBezTo>
                    <a:pt x="8574890" y="551069"/>
                    <a:pt x="8530403" y="564380"/>
                    <a:pt x="8482784" y="574094"/>
                  </a:cubicBezTo>
                  <a:cubicBezTo>
                    <a:pt x="8464923" y="577929"/>
                    <a:pt x="8442157" y="576927"/>
                    <a:pt x="8421565" y="576610"/>
                  </a:cubicBezTo>
                  <a:cubicBezTo>
                    <a:pt x="8385152" y="576229"/>
                    <a:pt x="8345023" y="569546"/>
                    <a:pt x="8313469" y="574762"/>
                  </a:cubicBezTo>
                  <a:cubicBezTo>
                    <a:pt x="8231431" y="588203"/>
                    <a:pt x="8155671" y="580227"/>
                    <a:pt x="8079520" y="558685"/>
                  </a:cubicBezTo>
                  <a:cubicBezTo>
                    <a:pt x="7972906" y="528487"/>
                    <a:pt x="7870782" y="525043"/>
                    <a:pt x="7773327" y="558854"/>
                  </a:cubicBezTo>
                  <a:cubicBezTo>
                    <a:pt x="7729470" y="574107"/>
                    <a:pt x="7688069" y="563543"/>
                    <a:pt x="7652477" y="547561"/>
                  </a:cubicBezTo>
                  <a:cubicBezTo>
                    <a:pt x="7611494" y="529005"/>
                    <a:pt x="7570974" y="522685"/>
                    <a:pt x="7522274" y="532150"/>
                  </a:cubicBezTo>
                  <a:cubicBezTo>
                    <a:pt x="7511488" y="534257"/>
                    <a:pt x="7496511" y="532136"/>
                    <a:pt x="7484080" y="530532"/>
                  </a:cubicBezTo>
                  <a:cubicBezTo>
                    <a:pt x="7413133" y="522044"/>
                    <a:pt x="7341987" y="510303"/>
                    <a:pt x="7282277" y="540177"/>
                  </a:cubicBezTo>
                  <a:cubicBezTo>
                    <a:pt x="7270558" y="546051"/>
                    <a:pt x="7251336" y="547713"/>
                    <a:pt x="7235690" y="551282"/>
                  </a:cubicBezTo>
                  <a:cubicBezTo>
                    <a:pt x="7170161" y="565782"/>
                    <a:pt x="7172820" y="564203"/>
                    <a:pt x="7116339" y="539494"/>
                  </a:cubicBezTo>
                  <a:cubicBezTo>
                    <a:pt x="7086841" y="526502"/>
                    <a:pt x="7045980" y="512724"/>
                    <a:pt x="7011067" y="511848"/>
                  </a:cubicBezTo>
                  <a:cubicBezTo>
                    <a:pt x="6800473" y="506533"/>
                    <a:pt x="6601893" y="468653"/>
                    <a:pt x="6403234" y="432296"/>
                  </a:cubicBezTo>
                  <a:cubicBezTo>
                    <a:pt x="6280760" y="409851"/>
                    <a:pt x="6160432" y="402592"/>
                    <a:pt x="6036273" y="412301"/>
                  </a:cubicBezTo>
                  <a:cubicBezTo>
                    <a:pt x="5946471" y="419425"/>
                    <a:pt x="5863077" y="395593"/>
                    <a:pt x="5780467" y="377910"/>
                  </a:cubicBezTo>
                  <a:cubicBezTo>
                    <a:pt x="5763357" y="374343"/>
                    <a:pt x="5747757" y="363033"/>
                    <a:pt x="5739051" y="353609"/>
                  </a:cubicBezTo>
                  <a:cubicBezTo>
                    <a:pt x="5707675" y="320294"/>
                    <a:pt x="5653252" y="312483"/>
                    <a:pt x="5583566" y="321995"/>
                  </a:cubicBezTo>
                  <a:cubicBezTo>
                    <a:pt x="5528347" y="329404"/>
                    <a:pt x="5477716" y="340486"/>
                    <a:pt x="5432030" y="362512"/>
                  </a:cubicBezTo>
                  <a:cubicBezTo>
                    <a:pt x="5378421" y="388318"/>
                    <a:pt x="5322767" y="418026"/>
                    <a:pt x="5241398" y="425781"/>
                  </a:cubicBezTo>
                  <a:cubicBezTo>
                    <a:pt x="5206262" y="429089"/>
                    <a:pt x="5176131" y="428273"/>
                    <a:pt x="5139710" y="421022"/>
                  </a:cubicBezTo>
                  <a:cubicBezTo>
                    <a:pt x="5069048" y="407018"/>
                    <a:pt x="4997864" y="396037"/>
                    <a:pt x="4929402" y="424310"/>
                  </a:cubicBezTo>
                  <a:cubicBezTo>
                    <a:pt x="4891785" y="439890"/>
                    <a:pt x="4841650" y="448519"/>
                    <a:pt x="4782793" y="441046"/>
                  </a:cubicBezTo>
                  <a:cubicBezTo>
                    <a:pt x="4709316" y="431663"/>
                    <a:pt x="4641426" y="442031"/>
                    <a:pt x="4577594" y="459290"/>
                  </a:cubicBezTo>
                  <a:cubicBezTo>
                    <a:pt x="4554816" y="465538"/>
                    <a:pt x="4527069" y="468279"/>
                    <a:pt x="4500826" y="470529"/>
                  </a:cubicBezTo>
                  <a:cubicBezTo>
                    <a:pt x="4440199" y="475746"/>
                    <a:pt x="4379252" y="479993"/>
                    <a:pt x="4317973" y="483649"/>
                  </a:cubicBezTo>
                  <a:cubicBezTo>
                    <a:pt x="4267762" y="486741"/>
                    <a:pt x="4217264" y="488292"/>
                    <a:pt x="4166722" y="490602"/>
                  </a:cubicBezTo>
                  <a:cubicBezTo>
                    <a:pt x="4111394" y="493045"/>
                    <a:pt x="4067073" y="503124"/>
                    <a:pt x="4042814" y="530660"/>
                  </a:cubicBezTo>
                  <a:cubicBezTo>
                    <a:pt x="4034996" y="539407"/>
                    <a:pt x="4017001" y="545715"/>
                    <a:pt x="4002653" y="552594"/>
                  </a:cubicBezTo>
                  <a:cubicBezTo>
                    <a:pt x="3992459" y="557592"/>
                    <a:pt x="3979023" y="561086"/>
                    <a:pt x="3969549" y="566312"/>
                  </a:cubicBezTo>
                  <a:cubicBezTo>
                    <a:pt x="3919896" y="593854"/>
                    <a:pt x="3870968" y="621622"/>
                    <a:pt x="3821685" y="649183"/>
                  </a:cubicBezTo>
                  <a:cubicBezTo>
                    <a:pt x="3816761" y="651788"/>
                    <a:pt x="3811445" y="654943"/>
                    <a:pt x="3805138" y="655947"/>
                  </a:cubicBezTo>
                  <a:cubicBezTo>
                    <a:pt x="3739817" y="666451"/>
                    <a:pt x="3673801" y="676154"/>
                    <a:pt x="3609177" y="687459"/>
                  </a:cubicBezTo>
                  <a:cubicBezTo>
                    <a:pt x="3584288" y="691878"/>
                    <a:pt x="3558597" y="697589"/>
                    <a:pt x="3539727" y="706521"/>
                  </a:cubicBezTo>
                  <a:cubicBezTo>
                    <a:pt x="3496714" y="726780"/>
                    <a:pt x="3457268" y="749132"/>
                    <a:pt x="3396572" y="755681"/>
                  </a:cubicBezTo>
                  <a:cubicBezTo>
                    <a:pt x="3378807" y="757611"/>
                    <a:pt x="3357809" y="758036"/>
                    <a:pt x="3341054" y="754679"/>
                  </a:cubicBezTo>
                  <a:cubicBezTo>
                    <a:pt x="3272962" y="740809"/>
                    <a:pt x="3206471" y="724541"/>
                    <a:pt x="3138775" y="710120"/>
                  </a:cubicBezTo>
                  <a:cubicBezTo>
                    <a:pt x="3095820" y="701191"/>
                    <a:pt x="3056969" y="691141"/>
                    <a:pt x="3037283" y="666453"/>
                  </a:cubicBezTo>
                  <a:cubicBezTo>
                    <a:pt x="3031764" y="659487"/>
                    <a:pt x="3015626" y="651391"/>
                    <a:pt x="3002117" y="649347"/>
                  </a:cubicBezTo>
                  <a:cubicBezTo>
                    <a:pt x="2915220" y="636209"/>
                    <a:pt x="2829194" y="627503"/>
                    <a:pt x="2747294" y="652400"/>
                  </a:cubicBezTo>
                  <a:cubicBezTo>
                    <a:pt x="2730084" y="657794"/>
                    <a:pt x="2698519" y="656140"/>
                    <a:pt x="2676273" y="652304"/>
                  </a:cubicBezTo>
                  <a:cubicBezTo>
                    <a:pt x="2590546" y="637890"/>
                    <a:pt x="2508883" y="630176"/>
                    <a:pt x="2432360" y="657836"/>
                  </a:cubicBezTo>
                  <a:cubicBezTo>
                    <a:pt x="2423352" y="661179"/>
                    <a:pt x="2395274" y="656272"/>
                    <a:pt x="2382311" y="650824"/>
                  </a:cubicBezTo>
                  <a:cubicBezTo>
                    <a:pt x="2257393" y="597728"/>
                    <a:pt x="2187724" y="592930"/>
                    <a:pt x="2055134" y="630053"/>
                  </a:cubicBezTo>
                  <a:cubicBezTo>
                    <a:pt x="2046542" y="632464"/>
                    <a:pt x="2035364" y="635121"/>
                    <a:pt x="2031829" y="639324"/>
                  </a:cubicBezTo>
                  <a:cubicBezTo>
                    <a:pt x="2007977" y="666120"/>
                    <a:pt x="1960229" y="664380"/>
                    <a:pt x="1912764" y="664183"/>
                  </a:cubicBezTo>
                  <a:cubicBezTo>
                    <a:pt x="1860521" y="663924"/>
                    <a:pt x="1808236" y="664426"/>
                    <a:pt x="1755637" y="663960"/>
                  </a:cubicBezTo>
                  <a:cubicBezTo>
                    <a:pt x="1746439" y="663859"/>
                    <a:pt x="1736243" y="661799"/>
                    <a:pt x="1727159" y="659605"/>
                  </a:cubicBezTo>
                  <a:cubicBezTo>
                    <a:pt x="1692256" y="651480"/>
                    <a:pt x="1658604" y="640559"/>
                    <a:pt x="1622470" y="634850"/>
                  </a:cubicBezTo>
                  <a:cubicBezTo>
                    <a:pt x="1544362" y="622552"/>
                    <a:pt x="1469248" y="602210"/>
                    <a:pt x="1385955" y="604522"/>
                  </a:cubicBezTo>
                  <a:cubicBezTo>
                    <a:pt x="1371585" y="604913"/>
                    <a:pt x="1355357" y="598530"/>
                    <a:pt x="1340055" y="595629"/>
                  </a:cubicBezTo>
                  <a:cubicBezTo>
                    <a:pt x="1312351" y="590552"/>
                    <a:pt x="1285460" y="583993"/>
                    <a:pt x="1257271" y="581180"/>
                  </a:cubicBezTo>
                  <a:cubicBezTo>
                    <a:pt x="1182583" y="573830"/>
                    <a:pt x="1107142" y="566824"/>
                    <a:pt x="1031914" y="562692"/>
                  </a:cubicBezTo>
                  <a:cubicBezTo>
                    <a:pt x="995593" y="560597"/>
                    <a:pt x="958880" y="565923"/>
                    <a:pt x="922031" y="566853"/>
                  </a:cubicBezTo>
                  <a:cubicBezTo>
                    <a:pt x="905446" y="567320"/>
                    <a:pt x="878533" y="568199"/>
                    <a:pt x="873250" y="563724"/>
                  </a:cubicBezTo>
                  <a:cubicBezTo>
                    <a:pt x="832343" y="529722"/>
                    <a:pt x="772202" y="532674"/>
                    <a:pt x="711627" y="529880"/>
                  </a:cubicBezTo>
                  <a:cubicBezTo>
                    <a:pt x="577999" y="523641"/>
                    <a:pt x="447408" y="543696"/>
                    <a:pt x="311112" y="525106"/>
                  </a:cubicBezTo>
                  <a:cubicBezTo>
                    <a:pt x="271645" y="519795"/>
                    <a:pt x="226936" y="530235"/>
                    <a:pt x="184145" y="532188"/>
                  </a:cubicBezTo>
                  <a:cubicBezTo>
                    <a:pt x="162015" y="533128"/>
                    <a:pt x="137665" y="534333"/>
                    <a:pt x="116886" y="530572"/>
                  </a:cubicBezTo>
                  <a:cubicBezTo>
                    <a:pt x="84810" y="524693"/>
                    <a:pt x="54011" y="515448"/>
                    <a:pt x="23941" y="506433"/>
                  </a:cubicBezTo>
                  <a:lnTo>
                    <a:pt x="0" y="502149"/>
                  </a:lnTo>
                  <a:close/>
                </a:path>
              </a:pathLst>
            </a:custGeom>
            <a:solidFill>
              <a:srgbClr val="FFFFFF"/>
            </a:solidFill>
            <a:ln w="12700" cap="flat" cmpd="sng" algn="ctr">
              <a:noFill/>
              <a:prstDash val="solid"/>
              <a:miter lim="800000"/>
            </a:ln>
            <a:effectLst>
              <a:outerShdw blurRad="381000" dist="152400" dir="5400000" algn="t" rotWithShape="0">
                <a:prstClr val="black">
                  <a:alpha val="1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7B58B526-A432-4EB5-AA70-2BB897257A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959818"/>
              <a:ext cx="12192000" cy="757168"/>
            </a:xfrm>
            <a:custGeom>
              <a:avLst/>
              <a:gdLst>
                <a:gd name="connsiteX0" fmla="*/ 0 w 12192000"/>
                <a:gd name="connsiteY0" fmla="*/ 0 h 757168"/>
                <a:gd name="connsiteX1" fmla="*/ 41653 w 12192000"/>
                <a:gd name="connsiteY1" fmla="*/ 6945 h 757168"/>
                <a:gd name="connsiteX2" fmla="*/ 81317 w 12192000"/>
                <a:gd name="connsiteY2" fmla="*/ 15509 h 757168"/>
                <a:gd name="connsiteX3" fmla="*/ 114150 w 12192000"/>
                <a:gd name="connsiteY3" fmla="*/ 28105 h 757168"/>
                <a:gd name="connsiteX4" fmla="*/ 214865 w 12192000"/>
                <a:gd name="connsiteY4" fmla="*/ 58374 h 757168"/>
                <a:gd name="connsiteX5" fmla="*/ 299237 w 12192000"/>
                <a:gd name="connsiteY5" fmla="*/ 63560 h 757168"/>
                <a:gd name="connsiteX6" fmla="*/ 415570 w 12192000"/>
                <a:gd name="connsiteY6" fmla="*/ 83774 h 757168"/>
                <a:gd name="connsiteX7" fmla="*/ 633210 w 12192000"/>
                <a:gd name="connsiteY7" fmla="*/ 109108 h 757168"/>
                <a:gd name="connsiteX8" fmla="*/ 677567 w 12192000"/>
                <a:gd name="connsiteY8" fmla="*/ 119446 h 757168"/>
                <a:gd name="connsiteX9" fmla="*/ 946429 w 12192000"/>
                <a:gd name="connsiteY9" fmla="*/ 171502 h 757168"/>
                <a:gd name="connsiteX10" fmla="*/ 1163367 w 12192000"/>
                <a:gd name="connsiteY10" fmla="*/ 182106 h 757168"/>
                <a:gd name="connsiteX11" fmla="*/ 1180337 w 12192000"/>
                <a:gd name="connsiteY11" fmla="*/ 181279 h 757168"/>
                <a:gd name="connsiteX12" fmla="*/ 1263939 w 12192000"/>
                <a:gd name="connsiteY12" fmla="*/ 173070 h 757168"/>
                <a:gd name="connsiteX13" fmla="*/ 1392213 w 12192000"/>
                <a:gd name="connsiteY13" fmla="*/ 183225 h 757168"/>
                <a:gd name="connsiteX14" fmla="*/ 1479752 w 12192000"/>
                <a:gd name="connsiteY14" fmla="*/ 205174 h 757168"/>
                <a:gd name="connsiteX15" fmla="*/ 1589813 w 12192000"/>
                <a:gd name="connsiteY15" fmla="*/ 211706 h 757168"/>
                <a:gd name="connsiteX16" fmla="*/ 1716264 w 12192000"/>
                <a:gd name="connsiteY16" fmla="*/ 207459 h 757168"/>
                <a:gd name="connsiteX17" fmla="*/ 1772900 w 12192000"/>
                <a:gd name="connsiteY17" fmla="*/ 208137 h 757168"/>
                <a:gd name="connsiteX18" fmla="*/ 1929319 w 12192000"/>
                <a:gd name="connsiteY18" fmla="*/ 193822 h 757168"/>
                <a:gd name="connsiteX19" fmla="*/ 2021514 w 12192000"/>
                <a:gd name="connsiteY19" fmla="*/ 204186 h 757168"/>
                <a:gd name="connsiteX20" fmla="*/ 2111753 w 12192000"/>
                <a:gd name="connsiteY20" fmla="*/ 223797 h 757168"/>
                <a:gd name="connsiteX21" fmla="*/ 2169356 w 12192000"/>
                <a:gd name="connsiteY21" fmla="*/ 241125 h 757168"/>
                <a:gd name="connsiteX22" fmla="*/ 2286638 w 12192000"/>
                <a:gd name="connsiteY22" fmla="*/ 257382 h 757168"/>
                <a:gd name="connsiteX23" fmla="*/ 2308368 w 12192000"/>
                <a:gd name="connsiteY23" fmla="*/ 256995 h 757168"/>
                <a:gd name="connsiteX24" fmla="*/ 2660621 w 12192000"/>
                <a:gd name="connsiteY24" fmla="*/ 262863 h 757168"/>
                <a:gd name="connsiteX25" fmla="*/ 2801134 w 12192000"/>
                <a:gd name="connsiteY25" fmla="*/ 250006 h 757168"/>
                <a:gd name="connsiteX26" fmla="*/ 2830994 w 12192000"/>
                <a:gd name="connsiteY26" fmla="*/ 249091 h 757168"/>
                <a:gd name="connsiteX27" fmla="*/ 3129084 w 12192000"/>
                <a:gd name="connsiteY27" fmla="*/ 242009 h 757168"/>
                <a:gd name="connsiteX28" fmla="*/ 3162162 w 12192000"/>
                <a:gd name="connsiteY28" fmla="*/ 242789 h 757168"/>
                <a:gd name="connsiteX29" fmla="*/ 3254072 w 12192000"/>
                <a:gd name="connsiteY29" fmla="*/ 251612 h 757168"/>
                <a:gd name="connsiteX30" fmla="*/ 3473491 w 12192000"/>
                <a:gd name="connsiteY30" fmla="*/ 221903 h 757168"/>
                <a:gd name="connsiteX31" fmla="*/ 3691860 w 12192000"/>
                <a:gd name="connsiteY31" fmla="*/ 219228 h 757168"/>
                <a:gd name="connsiteX32" fmla="*/ 3811494 w 12192000"/>
                <a:gd name="connsiteY32" fmla="*/ 225691 h 757168"/>
                <a:gd name="connsiteX33" fmla="*/ 3897533 w 12192000"/>
                <a:gd name="connsiteY33" fmla="*/ 220087 h 757168"/>
                <a:gd name="connsiteX34" fmla="*/ 4109430 w 12192000"/>
                <a:gd name="connsiteY34" fmla="*/ 200477 h 757168"/>
                <a:gd name="connsiteX35" fmla="*/ 4208772 w 12192000"/>
                <a:gd name="connsiteY35" fmla="*/ 200914 h 757168"/>
                <a:gd name="connsiteX36" fmla="*/ 4314641 w 12192000"/>
                <a:gd name="connsiteY36" fmla="*/ 196159 h 757168"/>
                <a:gd name="connsiteX37" fmla="*/ 4577622 w 12192000"/>
                <a:gd name="connsiteY37" fmla="*/ 163774 h 757168"/>
                <a:gd name="connsiteX38" fmla="*/ 4790345 w 12192000"/>
                <a:gd name="connsiteY38" fmla="*/ 177592 h 757168"/>
                <a:gd name="connsiteX39" fmla="*/ 4926164 w 12192000"/>
                <a:gd name="connsiteY39" fmla="*/ 184139 h 757168"/>
                <a:gd name="connsiteX40" fmla="*/ 5088812 w 12192000"/>
                <a:gd name="connsiteY40" fmla="*/ 177401 h 757168"/>
                <a:gd name="connsiteX41" fmla="*/ 5222466 w 12192000"/>
                <a:gd name="connsiteY41" fmla="*/ 162082 h 757168"/>
                <a:gd name="connsiteX42" fmla="*/ 5406528 w 12192000"/>
                <a:gd name="connsiteY42" fmla="*/ 153987 h 757168"/>
                <a:gd name="connsiteX43" fmla="*/ 5590716 w 12192000"/>
                <a:gd name="connsiteY43" fmla="*/ 129490 h 757168"/>
                <a:gd name="connsiteX44" fmla="*/ 5719429 w 12192000"/>
                <a:gd name="connsiteY44" fmla="*/ 110099 h 757168"/>
                <a:gd name="connsiteX45" fmla="*/ 5897895 w 12192000"/>
                <a:gd name="connsiteY45" fmla="*/ 96368 h 757168"/>
                <a:gd name="connsiteX46" fmla="*/ 6169957 w 12192000"/>
                <a:gd name="connsiteY46" fmla="*/ 94411 h 757168"/>
                <a:gd name="connsiteX47" fmla="*/ 6294827 w 12192000"/>
                <a:gd name="connsiteY47" fmla="*/ 99236 h 757168"/>
                <a:gd name="connsiteX48" fmla="*/ 6494261 w 12192000"/>
                <a:gd name="connsiteY48" fmla="*/ 71724 h 757168"/>
                <a:gd name="connsiteX49" fmla="*/ 6579627 w 12192000"/>
                <a:gd name="connsiteY49" fmla="*/ 57883 h 757168"/>
                <a:gd name="connsiteX50" fmla="*/ 6654800 w 12192000"/>
                <a:gd name="connsiteY50" fmla="*/ 77086 h 757168"/>
                <a:gd name="connsiteX51" fmla="*/ 6703059 w 12192000"/>
                <a:gd name="connsiteY51" fmla="*/ 97166 h 757168"/>
                <a:gd name="connsiteX52" fmla="*/ 6859445 w 12192000"/>
                <a:gd name="connsiteY52" fmla="*/ 90481 h 757168"/>
                <a:gd name="connsiteX53" fmla="*/ 7025414 w 12192000"/>
                <a:gd name="connsiteY53" fmla="*/ 83536 h 757168"/>
                <a:gd name="connsiteX54" fmla="*/ 7144137 w 12192000"/>
                <a:gd name="connsiteY54" fmla="*/ 79264 h 757168"/>
                <a:gd name="connsiteX55" fmla="*/ 7291235 w 12192000"/>
                <a:gd name="connsiteY55" fmla="*/ 95367 h 757168"/>
                <a:gd name="connsiteX56" fmla="*/ 7407395 w 12192000"/>
                <a:gd name="connsiteY56" fmla="*/ 104888 h 757168"/>
                <a:gd name="connsiteX57" fmla="*/ 7500837 w 12192000"/>
                <a:gd name="connsiteY57" fmla="*/ 119515 h 757168"/>
                <a:gd name="connsiteX58" fmla="*/ 7533567 w 12192000"/>
                <a:gd name="connsiteY58" fmla="*/ 126955 h 757168"/>
                <a:gd name="connsiteX59" fmla="*/ 7792910 w 12192000"/>
                <a:gd name="connsiteY59" fmla="*/ 185188 h 757168"/>
                <a:gd name="connsiteX60" fmla="*/ 8070699 w 12192000"/>
                <a:gd name="connsiteY60" fmla="*/ 235423 h 757168"/>
                <a:gd name="connsiteX61" fmla="*/ 8253177 w 12192000"/>
                <a:gd name="connsiteY61" fmla="*/ 222473 h 757168"/>
                <a:gd name="connsiteX62" fmla="*/ 8320683 w 12192000"/>
                <a:gd name="connsiteY62" fmla="*/ 226393 h 757168"/>
                <a:gd name="connsiteX63" fmla="*/ 8631438 w 12192000"/>
                <a:gd name="connsiteY63" fmla="*/ 237528 h 757168"/>
                <a:gd name="connsiteX64" fmla="*/ 8686410 w 12192000"/>
                <a:gd name="connsiteY64" fmla="*/ 234877 h 757168"/>
                <a:gd name="connsiteX65" fmla="*/ 8980658 w 12192000"/>
                <a:gd name="connsiteY65" fmla="*/ 273001 h 757168"/>
                <a:gd name="connsiteX66" fmla="*/ 9087625 w 12192000"/>
                <a:gd name="connsiteY66" fmla="*/ 282423 h 757168"/>
                <a:gd name="connsiteX67" fmla="*/ 9186017 w 12192000"/>
                <a:gd name="connsiteY67" fmla="*/ 293875 h 757168"/>
                <a:gd name="connsiteX68" fmla="*/ 9323931 w 12192000"/>
                <a:gd name="connsiteY68" fmla="*/ 302628 h 757168"/>
                <a:gd name="connsiteX69" fmla="*/ 9467213 w 12192000"/>
                <a:gd name="connsiteY69" fmla="*/ 307275 h 757168"/>
                <a:gd name="connsiteX70" fmla="*/ 9626826 w 12192000"/>
                <a:gd name="connsiteY70" fmla="*/ 316213 h 757168"/>
                <a:gd name="connsiteX71" fmla="*/ 9689696 w 12192000"/>
                <a:gd name="connsiteY71" fmla="*/ 324467 h 757168"/>
                <a:gd name="connsiteX72" fmla="*/ 9860526 w 12192000"/>
                <a:gd name="connsiteY72" fmla="*/ 329986 h 757168"/>
                <a:gd name="connsiteX73" fmla="*/ 9949775 w 12192000"/>
                <a:gd name="connsiteY73" fmla="*/ 340386 h 757168"/>
                <a:gd name="connsiteX74" fmla="*/ 10097252 w 12192000"/>
                <a:gd name="connsiteY74" fmla="*/ 349262 h 757168"/>
                <a:gd name="connsiteX75" fmla="*/ 10145261 w 12192000"/>
                <a:gd name="connsiteY75" fmla="*/ 353113 h 757168"/>
                <a:gd name="connsiteX76" fmla="*/ 10188159 w 12192000"/>
                <a:gd name="connsiteY76" fmla="*/ 356124 h 757168"/>
                <a:gd name="connsiteX77" fmla="*/ 10336144 w 12192000"/>
                <a:gd name="connsiteY77" fmla="*/ 348235 h 757168"/>
                <a:gd name="connsiteX78" fmla="*/ 10466847 w 12192000"/>
                <a:gd name="connsiteY78" fmla="*/ 354131 h 757168"/>
                <a:gd name="connsiteX79" fmla="*/ 10696514 w 12192000"/>
                <a:gd name="connsiteY79" fmla="*/ 353575 h 757168"/>
                <a:gd name="connsiteX80" fmla="*/ 10746932 w 12192000"/>
                <a:gd name="connsiteY80" fmla="*/ 360606 h 757168"/>
                <a:gd name="connsiteX81" fmla="*/ 10905388 w 12192000"/>
                <a:gd name="connsiteY81" fmla="*/ 370627 h 757168"/>
                <a:gd name="connsiteX82" fmla="*/ 10995602 w 12192000"/>
                <a:gd name="connsiteY82" fmla="*/ 376691 h 757168"/>
                <a:gd name="connsiteX83" fmla="*/ 11107647 w 12192000"/>
                <a:gd name="connsiteY83" fmla="*/ 373405 h 757168"/>
                <a:gd name="connsiteX84" fmla="*/ 11302440 w 12192000"/>
                <a:gd name="connsiteY84" fmla="*/ 364156 h 757168"/>
                <a:gd name="connsiteX85" fmla="*/ 11353613 w 12192000"/>
                <a:gd name="connsiteY85" fmla="*/ 363785 h 757168"/>
                <a:gd name="connsiteX86" fmla="*/ 11447323 w 12192000"/>
                <a:gd name="connsiteY86" fmla="*/ 359346 h 757168"/>
                <a:gd name="connsiteX87" fmla="*/ 11464292 w 12192000"/>
                <a:gd name="connsiteY87" fmla="*/ 358519 h 757168"/>
                <a:gd name="connsiteX88" fmla="*/ 11607560 w 12192000"/>
                <a:gd name="connsiteY88" fmla="*/ 342370 h 757168"/>
                <a:gd name="connsiteX89" fmla="*/ 11681426 w 12192000"/>
                <a:gd name="connsiteY89" fmla="*/ 344335 h 757168"/>
                <a:gd name="connsiteX90" fmla="*/ 11893565 w 12192000"/>
                <a:gd name="connsiteY90" fmla="*/ 355261 h 757168"/>
                <a:gd name="connsiteX91" fmla="*/ 11983290 w 12192000"/>
                <a:gd name="connsiteY91" fmla="*/ 363588 h 757168"/>
                <a:gd name="connsiteX92" fmla="*/ 12192000 w 12192000"/>
                <a:gd name="connsiteY92" fmla="*/ 388018 h 757168"/>
                <a:gd name="connsiteX93" fmla="*/ 12192000 w 12192000"/>
                <a:gd name="connsiteY93" fmla="*/ 577115 h 757168"/>
                <a:gd name="connsiteX94" fmla="*/ 12157329 w 12192000"/>
                <a:gd name="connsiteY94" fmla="*/ 588862 h 757168"/>
                <a:gd name="connsiteX95" fmla="*/ 12066948 w 12192000"/>
                <a:gd name="connsiteY95" fmla="*/ 586034 h 757168"/>
                <a:gd name="connsiteX96" fmla="*/ 11911344 w 12192000"/>
                <a:gd name="connsiteY96" fmla="*/ 521599 h 757168"/>
                <a:gd name="connsiteX97" fmla="*/ 11847823 w 12192000"/>
                <a:gd name="connsiteY97" fmla="*/ 511785 h 757168"/>
                <a:gd name="connsiteX98" fmla="*/ 11737547 w 12192000"/>
                <a:gd name="connsiteY98" fmla="*/ 502380 h 757168"/>
                <a:gd name="connsiteX99" fmla="*/ 11636052 w 12192000"/>
                <a:gd name="connsiteY99" fmla="*/ 514993 h 757168"/>
                <a:gd name="connsiteX100" fmla="*/ 11394706 w 12192000"/>
                <a:gd name="connsiteY100" fmla="*/ 590867 h 757168"/>
                <a:gd name="connsiteX101" fmla="*/ 11354978 w 12192000"/>
                <a:gd name="connsiteY101" fmla="*/ 597561 h 757168"/>
                <a:gd name="connsiteX102" fmla="*/ 11285306 w 12192000"/>
                <a:gd name="connsiteY102" fmla="*/ 599825 h 757168"/>
                <a:gd name="connsiteX103" fmla="*/ 11008528 w 12192000"/>
                <a:gd name="connsiteY103" fmla="*/ 656670 h 757168"/>
                <a:gd name="connsiteX104" fmla="*/ 10948735 w 12192000"/>
                <a:gd name="connsiteY104" fmla="*/ 652964 h 757168"/>
                <a:gd name="connsiteX105" fmla="*/ 10850698 w 12192000"/>
                <a:gd name="connsiteY105" fmla="*/ 641721 h 757168"/>
                <a:gd name="connsiteX106" fmla="*/ 10744026 w 12192000"/>
                <a:gd name="connsiteY106" fmla="*/ 647769 h 757168"/>
                <a:gd name="connsiteX107" fmla="*/ 10666160 w 12192000"/>
                <a:gd name="connsiteY107" fmla="*/ 651891 h 757168"/>
                <a:gd name="connsiteX108" fmla="*/ 10450521 w 12192000"/>
                <a:gd name="connsiteY108" fmla="*/ 616552 h 757168"/>
                <a:gd name="connsiteX109" fmla="*/ 10271192 w 12192000"/>
                <a:gd name="connsiteY109" fmla="*/ 583498 h 757168"/>
                <a:gd name="connsiteX110" fmla="*/ 10246067 w 12192000"/>
                <a:gd name="connsiteY110" fmla="*/ 585423 h 757168"/>
                <a:gd name="connsiteX111" fmla="*/ 10005027 w 12192000"/>
                <a:gd name="connsiteY111" fmla="*/ 592252 h 757168"/>
                <a:gd name="connsiteX112" fmla="*/ 9898681 w 12192000"/>
                <a:gd name="connsiteY112" fmla="*/ 613195 h 757168"/>
                <a:gd name="connsiteX113" fmla="*/ 9753225 w 12192000"/>
                <a:gd name="connsiteY113" fmla="*/ 629038 h 757168"/>
                <a:gd name="connsiteX114" fmla="*/ 9591376 w 12192000"/>
                <a:gd name="connsiteY114" fmla="*/ 648601 h 757168"/>
                <a:gd name="connsiteX115" fmla="*/ 9472860 w 12192000"/>
                <a:gd name="connsiteY115" fmla="*/ 655936 h 757168"/>
                <a:gd name="connsiteX116" fmla="*/ 9299788 w 12192000"/>
                <a:gd name="connsiteY116" fmla="*/ 636945 h 757168"/>
                <a:gd name="connsiteX117" fmla="*/ 9264605 w 12192000"/>
                <a:gd name="connsiteY117" fmla="*/ 627087 h 757168"/>
                <a:gd name="connsiteX118" fmla="*/ 8926435 w 12192000"/>
                <a:gd name="connsiteY118" fmla="*/ 549269 h 757168"/>
                <a:gd name="connsiteX119" fmla="*/ 8698934 w 12192000"/>
                <a:gd name="connsiteY119" fmla="*/ 536583 h 757168"/>
                <a:gd name="connsiteX120" fmla="*/ 8622862 w 12192000"/>
                <a:gd name="connsiteY120" fmla="*/ 541563 h 757168"/>
                <a:gd name="connsiteX121" fmla="*/ 8482784 w 12192000"/>
                <a:gd name="connsiteY121" fmla="*/ 574094 h 757168"/>
                <a:gd name="connsiteX122" fmla="*/ 8421565 w 12192000"/>
                <a:gd name="connsiteY122" fmla="*/ 576610 h 757168"/>
                <a:gd name="connsiteX123" fmla="*/ 8313469 w 12192000"/>
                <a:gd name="connsiteY123" fmla="*/ 574762 h 757168"/>
                <a:gd name="connsiteX124" fmla="*/ 8079520 w 12192000"/>
                <a:gd name="connsiteY124" fmla="*/ 558685 h 757168"/>
                <a:gd name="connsiteX125" fmla="*/ 7773327 w 12192000"/>
                <a:gd name="connsiteY125" fmla="*/ 558854 h 757168"/>
                <a:gd name="connsiteX126" fmla="*/ 7652477 w 12192000"/>
                <a:gd name="connsiteY126" fmla="*/ 547561 h 757168"/>
                <a:gd name="connsiteX127" fmla="*/ 7522274 w 12192000"/>
                <a:gd name="connsiteY127" fmla="*/ 532150 h 757168"/>
                <a:gd name="connsiteX128" fmla="*/ 7484080 w 12192000"/>
                <a:gd name="connsiteY128" fmla="*/ 530532 h 757168"/>
                <a:gd name="connsiteX129" fmla="*/ 7282277 w 12192000"/>
                <a:gd name="connsiteY129" fmla="*/ 540177 h 757168"/>
                <a:gd name="connsiteX130" fmla="*/ 7235690 w 12192000"/>
                <a:gd name="connsiteY130" fmla="*/ 551282 h 757168"/>
                <a:gd name="connsiteX131" fmla="*/ 7116339 w 12192000"/>
                <a:gd name="connsiteY131" fmla="*/ 539494 h 757168"/>
                <a:gd name="connsiteX132" fmla="*/ 7011067 w 12192000"/>
                <a:gd name="connsiteY132" fmla="*/ 511848 h 757168"/>
                <a:gd name="connsiteX133" fmla="*/ 6403234 w 12192000"/>
                <a:gd name="connsiteY133" fmla="*/ 432296 h 757168"/>
                <a:gd name="connsiteX134" fmla="*/ 6036273 w 12192000"/>
                <a:gd name="connsiteY134" fmla="*/ 412301 h 757168"/>
                <a:gd name="connsiteX135" fmla="*/ 5780467 w 12192000"/>
                <a:gd name="connsiteY135" fmla="*/ 377910 h 757168"/>
                <a:gd name="connsiteX136" fmla="*/ 5739051 w 12192000"/>
                <a:gd name="connsiteY136" fmla="*/ 353609 h 757168"/>
                <a:gd name="connsiteX137" fmla="*/ 5583566 w 12192000"/>
                <a:gd name="connsiteY137" fmla="*/ 321995 h 757168"/>
                <a:gd name="connsiteX138" fmla="*/ 5432030 w 12192000"/>
                <a:gd name="connsiteY138" fmla="*/ 362512 h 757168"/>
                <a:gd name="connsiteX139" fmla="*/ 5241398 w 12192000"/>
                <a:gd name="connsiteY139" fmla="*/ 425781 h 757168"/>
                <a:gd name="connsiteX140" fmla="*/ 5139710 w 12192000"/>
                <a:gd name="connsiteY140" fmla="*/ 421022 h 757168"/>
                <a:gd name="connsiteX141" fmla="*/ 4929402 w 12192000"/>
                <a:gd name="connsiteY141" fmla="*/ 424310 h 757168"/>
                <a:gd name="connsiteX142" fmla="*/ 4782793 w 12192000"/>
                <a:gd name="connsiteY142" fmla="*/ 441046 h 757168"/>
                <a:gd name="connsiteX143" fmla="*/ 4577594 w 12192000"/>
                <a:gd name="connsiteY143" fmla="*/ 459290 h 757168"/>
                <a:gd name="connsiteX144" fmla="*/ 4500826 w 12192000"/>
                <a:gd name="connsiteY144" fmla="*/ 470529 h 757168"/>
                <a:gd name="connsiteX145" fmla="*/ 4317973 w 12192000"/>
                <a:gd name="connsiteY145" fmla="*/ 483649 h 757168"/>
                <a:gd name="connsiteX146" fmla="*/ 4166722 w 12192000"/>
                <a:gd name="connsiteY146" fmla="*/ 490602 h 757168"/>
                <a:gd name="connsiteX147" fmla="*/ 4042814 w 12192000"/>
                <a:gd name="connsiteY147" fmla="*/ 530660 h 757168"/>
                <a:gd name="connsiteX148" fmla="*/ 4002653 w 12192000"/>
                <a:gd name="connsiteY148" fmla="*/ 552594 h 757168"/>
                <a:gd name="connsiteX149" fmla="*/ 3969549 w 12192000"/>
                <a:gd name="connsiteY149" fmla="*/ 566312 h 757168"/>
                <a:gd name="connsiteX150" fmla="*/ 3821685 w 12192000"/>
                <a:gd name="connsiteY150" fmla="*/ 649183 h 757168"/>
                <a:gd name="connsiteX151" fmla="*/ 3805138 w 12192000"/>
                <a:gd name="connsiteY151" fmla="*/ 655947 h 757168"/>
                <a:gd name="connsiteX152" fmla="*/ 3609177 w 12192000"/>
                <a:gd name="connsiteY152" fmla="*/ 687459 h 757168"/>
                <a:gd name="connsiteX153" fmla="*/ 3539727 w 12192000"/>
                <a:gd name="connsiteY153" fmla="*/ 706521 h 757168"/>
                <a:gd name="connsiteX154" fmla="*/ 3396572 w 12192000"/>
                <a:gd name="connsiteY154" fmla="*/ 755681 h 757168"/>
                <a:gd name="connsiteX155" fmla="*/ 3341054 w 12192000"/>
                <a:gd name="connsiteY155" fmla="*/ 754679 h 757168"/>
                <a:gd name="connsiteX156" fmla="*/ 3138775 w 12192000"/>
                <a:gd name="connsiteY156" fmla="*/ 710120 h 757168"/>
                <a:gd name="connsiteX157" fmla="*/ 3037283 w 12192000"/>
                <a:gd name="connsiteY157" fmla="*/ 666453 h 757168"/>
                <a:gd name="connsiteX158" fmla="*/ 3002117 w 12192000"/>
                <a:gd name="connsiteY158" fmla="*/ 649347 h 757168"/>
                <a:gd name="connsiteX159" fmla="*/ 2747294 w 12192000"/>
                <a:gd name="connsiteY159" fmla="*/ 652400 h 757168"/>
                <a:gd name="connsiteX160" fmla="*/ 2676273 w 12192000"/>
                <a:gd name="connsiteY160" fmla="*/ 652304 h 757168"/>
                <a:gd name="connsiteX161" fmla="*/ 2432360 w 12192000"/>
                <a:gd name="connsiteY161" fmla="*/ 657836 h 757168"/>
                <a:gd name="connsiteX162" fmla="*/ 2382311 w 12192000"/>
                <a:gd name="connsiteY162" fmla="*/ 650824 h 757168"/>
                <a:gd name="connsiteX163" fmla="*/ 2055134 w 12192000"/>
                <a:gd name="connsiteY163" fmla="*/ 630053 h 757168"/>
                <a:gd name="connsiteX164" fmla="*/ 2031829 w 12192000"/>
                <a:gd name="connsiteY164" fmla="*/ 639324 h 757168"/>
                <a:gd name="connsiteX165" fmla="*/ 1912764 w 12192000"/>
                <a:gd name="connsiteY165" fmla="*/ 664183 h 757168"/>
                <a:gd name="connsiteX166" fmla="*/ 1755637 w 12192000"/>
                <a:gd name="connsiteY166" fmla="*/ 663960 h 757168"/>
                <a:gd name="connsiteX167" fmla="*/ 1727159 w 12192000"/>
                <a:gd name="connsiteY167" fmla="*/ 659605 h 757168"/>
                <a:gd name="connsiteX168" fmla="*/ 1622470 w 12192000"/>
                <a:gd name="connsiteY168" fmla="*/ 634850 h 757168"/>
                <a:gd name="connsiteX169" fmla="*/ 1385955 w 12192000"/>
                <a:gd name="connsiteY169" fmla="*/ 604522 h 757168"/>
                <a:gd name="connsiteX170" fmla="*/ 1340055 w 12192000"/>
                <a:gd name="connsiteY170" fmla="*/ 595629 h 757168"/>
                <a:gd name="connsiteX171" fmla="*/ 1257271 w 12192000"/>
                <a:gd name="connsiteY171" fmla="*/ 581180 h 757168"/>
                <a:gd name="connsiteX172" fmla="*/ 1031914 w 12192000"/>
                <a:gd name="connsiteY172" fmla="*/ 562692 h 757168"/>
                <a:gd name="connsiteX173" fmla="*/ 922031 w 12192000"/>
                <a:gd name="connsiteY173" fmla="*/ 566853 h 757168"/>
                <a:gd name="connsiteX174" fmla="*/ 873250 w 12192000"/>
                <a:gd name="connsiteY174" fmla="*/ 563724 h 757168"/>
                <a:gd name="connsiteX175" fmla="*/ 711627 w 12192000"/>
                <a:gd name="connsiteY175" fmla="*/ 529880 h 757168"/>
                <a:gd name="connsiteX176" fmla="*/ 311112 w 12192000"/>
                <a:gd name="connsiteY176" fmla="*/ 525106 h 757168"/>
                <a:gd name="connsiteX177" fmla="*/ 184145 w 12192000"/>
                <a:gd name="connsiteY177" fmla="*/ 532188 h 757168"/>
                <a:gd name="connsiteX178" fmla="*/ 116886 w 12192000"/>
                <a:gd name="connsiteY178" fmla="*/ 530572 h 757168"/>
                <a:gd name="connsiteX179" fmla="*/ 23941 w 12192000"/>
                <a:gd name="connsiteY179" fmla="*/ 506433 h 757168"/>
                <a:gd name="connsiteX180" fmla="*/ 0 w 12192000"/>
                <a:gd name="connsiteY180" fmla="*/ 502149 h 75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</a:cxnLst>
              <a:rect l="l" t="t" r="r" b="b"/>
              <a:pathLst>
                <a:path w="12192000" h="757168">
                  <a:moveTo>
                    <a:pt x="0" y="0"/>
                  </a:moveTo>
                  <a:lnTo>
                    <a:pt x="41653" y="6945"/>
                  </a:lnTo>
                  <a:cubicBezTo>
                    <a:pt x="55151" y="9178"/>
                    <a:pt x="68996" y="11810"/>
                    <a:pt x="81317" y="15509"/>
                  </a:cubicBezTo>
                  <a:cubicBezTo>
                    <a:pt x="92911" y="18978"/>
                    <a:pt x="102562" y="24446"/>
                    <a:pt x="114150" y="28105"/>
                  </a:cubicBezTo>
                  <a:cubicBezTo>
                    <a:pt x="145644" y="37958"/>
                    <a:pt x="177914" y="47281"/>
                    <a:pt x="214865" y="58374"/>
                  </a:cubicBezTo>
                  <a:cubicBezTo>
                    <a:pt x="236680" y="42349"/>
                    <a:pt x="264438" y="53534"/>
                    <a:pt x="299237" y="63560"/>
                  </a:cubicBezTo>
                  <a:cubicBezTo>
                    <a:pt x="334763" y="73816"/>
                    <a:pt x="376093" y="78654"/>
                    <a:pt x="415570" y="83774"/>
                  </a:cubicBezTo>
                  <a:cubicBezTo>
                    <a:pt x="487949" y="93100"/>
                    <a:pt x="560804" y="100354"/>
                    <a:pt x="633210" y="109108"/>
                  </a:cubicBezTo>
                  <a:cubicBezTo>
                    <a:pt x="648566" y="111058"/>
                    <a:pt x="666073" y="114072"/>
                    <a:pt x="677567" y="119446"/>
                  </a:cubicBezTo>
                  <a:cubicBezTo>
                    <a:pt x="756262" y="155621"/>
                    <a:pt x="853422" y="169678"/>
                    <a:pt x="946429" y="171502"/>
                  </a:cubicBezTo>
                  <a:cubicBezTo>
                    <a:pt x="1019582" y="173044"/>
                    <a:pt x="1091239" y="175083"/>
                    <a:pt x="1163367" y="182106"/>
                  </a:cubicBezTo>
                  <a:cubicBezTo>
                    <a:pt x="1168863" y="182586"/>
                    <a:pt x="1176224" y="182589"/>
                    <a:pt x="1180337" y="181279"/>
                  </a:cubicBezTo>
                  <a:cubicBezTo>
                    <a:pt x="1205822" y="172503"/>
                    <a:pt x="1231920" y="173109"/>
                    <a:pt x="1263939" y="173070"/>
                  </a:cubicBezTo>
                  <a:cubicBezTo>
                    <a:pt x="1309211" y="172961"/>
                    <a:pt x="1350592" y="176848"/>
                    <a:pt x="1392213" y="183225"/>
                  </a:cubicBezTo>
                  <a:cubicBezTo>
                    <a:pt x="1422516" y="187866"/>
                    <a:pt x="1453010" y="195759"/>
                    <a:pt x="1479752" y="205174"/>
                  </a:cubicBezTo>
                  <a:cubicBezTo>
                    <a:pt x="1516962" y="218381"/>
                    <a:pt x="1553071" y="224660"/>
                    <a:pt x="1589813" y="211706"/>
                  </a:cubicBezTo>
                  <a:cubicBezTo>
                    <a:pt x="1629541" y="197953"/>
                    <a:pt x="1673292" y="205778"/>
                    <a:pt x="1716264" y="207459"/>
                  </a:cubicBezTo>
                  <a:cubicBezTo>
                    <a:pt x="1734988" y="208248"/>
                    <a:pt x="1754789" y="209668"/>
                    <a:pt x="1772900" y="208137"/>
                  </a:cubicBezTo>
                  <a:cubicBezTo>
                    <a:pt x="1825381" y="203828"/>
                    <a:pt x="1876222" y="195808"/>
                    <a:pt x="1929319" y="193822"/>
                  </a:cubicBezTo>
                  <a:cubicBezTo>
                    <a:pt x="1958819" y="192698"/>
                    <a:pt x="1991232" y="199166"/>
                    <a:pt x="2021514" y="204186"/>
                  </a:cubicBezTo>
                  <a:cubicBezTo>
                    <a:pt x="2052154" y="209417"/>
                    <a:pt x="2082323" y="216530"/>
                    <a:pt x="2111753" y="223797"/>
                  </a:cubicBezTo>
                  <a:cubicBezTo>
                    <a:pt x="2131736" y="228659"/>
                    <a:pt x="2153567" y="233429"/>
                    <a:pt x="2169356" y="241125"/>
                  </a:cubicBezTo>
                  <a:cubicBezTo>
                    <a:pt x="2205243" y="258649"/>
                    <a:pt x="2242901" y="263295"/>
                    <a:pt x="2286638" y="257382"/>
                  </a:cubicBezTo>
                  <a:cubicBezTo>
                    <a:pt x="2293313" y="256396"/>
                    <a:pt x="2301018" y="256799"/>
                    <a:pt x="2308368" y="256995"/>
                  </a:cubicBezTo>
                  <a:cubicBezTo>
                    <a:pt x="2426026" y="259155"/>
                    <a:pt x="2543593" y="262834"/>
                    <a:pt x="2660621" y="262863"/>
                  </a:cubicBezTo>
                  <a:cubicBezTo>
                    <a:pt x="2708088" y="262871"/>
                    <a:pt x="2754165" y="254412"/>
                    <a:pt x="2801134" y="250006"/>
                  </a:cubicBezTo>
                  <a:cubicBezTo>
                    <a:pt x="2810748" y="249174"/>
                    <a:pt x="2821504" y="247638"/>
                    <a:pt x="2830994" y="249091"/>
                  </a:cubicBezTo>
                  <a:cubicBezTo>
                    <a:pt x="2934354" y="264045"/>
                    <a:pt x="3032340" y="255254"/>
                    <a:pt x="3129084" y="242009"/>
                  </a:cubicBezTo>
                  <a:cubicBezTo>
                    <a:pt x="3139090" y="240625"/>
                    <a:pt x="3151170" y="241831"/>
                    <a:pt x="3162162" y="242789"/>
                  </a:cubicBezTo>
                  <a:cubicBezTo>
                    <a:pt x="3192925" y="245736"/>
                    <a:pt x="3225969" y="254145"/>
                    <a:pt x="3254072" y="251612"/>
                  </a:cubicBezTo>
                  <a:cubicBezTo>
                    <a:pt x="3328782" y="244461"/>
                    <a:pt x="3402881" y="234992"/>
                    <a:pt x="3473491" y="221903"/>
                  </a:cubicBezTo>
                  <a:cubicBezTo>
                    <a:pt x="3545212" y="208683"/>
                    <a:pt x="3611651" y="197856"/>
                    <a:pt x="3691860" y="219228"/>
                  </a:cubicBezTo>
                  <a:cubicBezTo>
                    <a:pt x="3725977" y="228268"/>
                    <a:pt x="3771754" y="225515"/>
                    <a:pt x="3811494" y="225691"/>
                  </a:cubicBezTo>
                  <a:cubicBezTo>
                    <a:pt x="3840564" y="225687"/>
                    <a:pt x="3868906" y="218586"/>
                    <a:pt x="3897533" y="220087"/>
                  </a:cubicBezTo>
                  <a:cubicBezTo>
                    <a:pt x="3973874" y="224087"/>
                    <a:pt x="4042293" y="217563"/>
                    <a:pt x="4109430" y="200477"/>
                  </a:cubicBezTo>
                  <a:cubicBezTo>
                    <a:pt x="4135544" y="193834"/>
                    <a:pt x="4175268" y="201258"/>
                    <a:pt x="4208772" y="200914"/>
                  </a:cubicBezTo>
                  <a:cubicBezTo>
                    <a:pt x="4244136" y="200288"/>
                    <a:pt x="4280583" y="199908"/>
                    <a:pt x="4314641" y="196159"/>
                  </a:cubicBezTo>
                  <a:cubicBezTo>
                    <a:pt x="4402743" y="186278"/>
                    <a:pt x="4489848" y="174436"/>
                    <a:pt x="4577622" y="163774"/>
                  </a:cubicBezTo>
                  <a:cubicBezTo>
                    <a:pt x="4649843" y="154967"/>
                    <a:pt x="4719794" y="168553"/>
                    <a:pt x="4790345" y="177592"/>
                  </a:cubicBezTo>
                  <a:cubicBezTo>
                    <a:pt x="4834576" y="183345"/>
                    <a:pt x="4875614" y="193701"/>
                    <a:pt x="4926164" y="184139"/>
                  </a:cubicBezTo>
                  <a:cubicBezTo>
                    <a:pt x="4974485" y="175032"/>
                    <a:pt x="5034899" y="180870"/>
                    <a:pt x="5088812" y="177401"/>
                  </a:cubicBezTo>
                  <a:cubicBezTo>
                    <a:pt x="5134238" y="174439"/>
                    <a:pt x="5178353" y="168165"/>
                    <a:pt x="5222466" y="162082"/>
                  </a:cubicBezTo>
                  <a:cubicBezTo>
                    <a:pt x="5282519" y="153783"/>
                    <a:pt x="5341864" y="144876"/>
                    <a:pt x="5406528" y="153987"/>
                  </a:cubicBezTo>
                  <a:cubicBezTo>
                    <a:pt x="5479960" y="164323"/>
                    <a:pt x="5531876" y="142624"/>
                    <a:pt x="5590716" y="129490"/>
                  </a:cubicBezTo>
                  <a:cubicBezTo>
                    <a:pt x="5631296" y="120553"/>
                    <a:pt x="5675395" y="114659"/>
                    <a:pt x="5719429" y="110099"/>
                  </a:cubicBezTo>
                  <a:cubicBezTo>
                    <a:pt x="5778247" y="104215"/>
                    <a:pt x="5838715" y="102042"/>
                    <a:pt x="5897895" y="96368"/>
                  </a:cubicBezTo>
                  <a:cubicBezTo>
                    <a:pt x="5987399" y="87895"/>
                    <a:pt x="6077855" y="82333"/>
                    <a:pt x="6169957" y="94411"/>
                  </a:cubicBezTo>
                  <a:cubicBezTo>
                    <a:pt x="6212360" y="99875"/>
                    <a:pt x="6252010" y="101763"/>
                    <a:pt x="6294827" y="99236"/>
                  </a:cubicBezTo>
                  <a:cubicBezTo>
                    <a:pt x="6364965" y="95091"/>
                    <a:pt x="6436581" y="97891"/>
                    <a:pt x="6494261" y="71724"/>
                  </a:cubicBezTo>
                  <a:cubicBezTo>
                    <a:pt x="6514615" y="62488"/>
                    <a:pt x="6550354" y="61691"/>
                    <a:pt x="6579627" y="57883"/>
                  </a:cubicBezTo>
                  <a:cubicBezTo>
                    <a:pt x="6613354" y="53353"/>
                    <a:pt x="6637770" y="57878"/>
                    <a:pt x="6654800" y="77086"/>
                  </a:cubicBezTo>
                  <a:cubicBezTo>
                    <a:pt x="6662444" y="85688"/>
                    <a:pt x="6685147" y="94892"/>
                    <a:pt x="6703059" y="97166"/>
                  </a:cubicBezTo>
                  <a:cubicBezTo>
                    <a:pt x="6756799" y="103989"/>
                    <a:pt x="6806654" y="100687"/>
                    <a:pt x="6859445" y="90481"/>
                  </a:cubicBezTo>
                  <a:cubicBezTo>
                    <a:pt x="6908894" y="80861"/>
                    <a:pt x="6969747" y="85387"/>
                    <a:pt x="7025414" y="83536"/>
                  </a:cubicBezTo>
                  <a:cubicBezTo>
                    <a:pt x="7064862" y="82168"/>
                    <a:pt x="7104501" y="77186"/>
                    <a:pt x="7144137" y="79264"/>
                  </a:cubicBezTo>
                  <a:cubicBezTo>
                    <a:pt x="7193316" y="81841"/>
                    <a:pt x="7241809" y="90488"/>
                    <a:pt x="7291235" y="95367"/>
                  </a:cubicBezTo>
                  <a:cubicBezTo>
                    <a:pt x="7329668" y="99288"/>
                    <a:pt x="7368978" y="100585"/>
                    <a:pt x="7407395" y="104888"/>
                  </a:cubicBezTo>
                  <a:cubicBezTo>
                    <a:pt x="7438868" y="108256"/>
                    <a:pt x="7469832" y="114265"/>
                    <a:pt x="7500837" y="119515"/>
                  </a:cubicBezTo>
                  <a:cubicBezTo>
                    <a:pt x="7512146" y="121444"/>
                    <a:pt x="7523255" y="127178"/>
                    <a:pt x="7533567" y="126955"/>
                  </a:cubicBezTo>
                  <a:cubicBezTo>
                    <a:pt x="7636025" y="124121"/>
                    <a:pt x="7707510" y="164497"/>
                    <a:pt x="7792910" y="185188"/>
                  </a:cubicBezTo>
                  <a:cubicBezTo>
                    <a:pt x="7882663" y="207063"/>
                    <a:pt x="7969001" y="237914"/>
                    <a:pt x="8070699" y="235423"/>
                  </a:cubicBezTo>
                  <a:cubicBezTo>
                    <a:pt x="8132239" y="233879"/>
                    <a:pt x="8191903" y="225939"/>
                    <a:pt x="8253177" y="222473"/>
                  </a:cubicBezTo>
                  <a:cubicBezTo>
                    <a:pt x="8274949" y="221324"/>
                    <a:pt x="8299150" y="222976"/>
                    <a:pt x="8320683" y="226393"/>
                  </a:cubicBezTo>
                  <a:cubicBezTo>
                    <a:pt x="8424731" y="242340"/>
                    <a:pt x="8527777" y="249266"/>
                    <a:pt x="8631438" y="237528"/>
                  </a:cubicBezTo>
                  <a:cubicBezTo>
                    <a:pt x="8649201" y="235596"/>
                    <a:pt x="8668058" y="233915"/>
                    <a:pt x="8686410" y="234877"/>
                  </a:cubicBezTo>
                  <a:cubicBezTo>
                    <a:pt x="8786966" y="240146"/>
                    <a:pt x="8885480" y="249315"/>
                    <a:pt x="8980658" y="273001"/>
                  </a:cubicBezTo>
                  <a:cubicBezTo>
                    <a:pt x="9012626" y="280972"/>
                    <a:pt x="9052108" y="279035"/>
                    <a:pt x="9087625" y="282423"/>
                  </a:cubicBezTo>
                  <a:cubicBezTo>
                    <a:pt x="9120583" y="285484"/>
                    <a:pt x="9154319" y="287825"/>
                    <a:pt x="9186017" y="293875"/>
                  </a:cubicBezTo>
                  <a:cubicBezTo>
                    <a:pt x="9232288" y="302785"/>
                    <a:pt x="9275554" y="305815"/>
                    <a:pt x="9323931" y="302628"/>
                  </a:cubicBezTo>
                  <a:cubicBezTo>
                    <a:pt x="9370084" y="299705"/>
                    <a:pt x="9419491" y="304964"/>
                    <a:pt x="9467213" y="307275"/>
                  </a:cubicBezTo>
                  <a:cubicBezTo>
                    <a:pt x="9520438" y="309874"/>
                    <a:pt x="9573661" y="312473"/>
                    <a:pt x="9626826" y="316213"/>
                  </a:cubicBezTo>
                  <a:cubicBezTo>
                    <a:pt x="9648094" y="317708"/>
                    <a:pt x="9671915" y="326588"/>
                    <a:pt x="9689696" y="324467"/>
                  </a:cubicBezTo>
                  <a:cubicBezTo>
                    <a:pt x="9747117" y="317175"/>
                    <a:pt x="9803355" y="332523"/>
                    <a:pt x="9860526" y="329986"/>
                  </a:cubicBezTo>
                  <a:cubicBezTo>
                    <a:pt x="9888572" y="328594"/>
                    <a:pt x="9919723" y="338048"/>
                    <a:pt x="9949775" y="340386"/>
                  </a:cubicBezTo>
                  <a:cubicBezTo>
                    <a:pt x="9998886" y="344296"/>
                    <a:pt x="10048092" y="346302"/>
                    <a:pt x="10097252" y="349262"/>
                  </a:cubicBezTo>
                  <a:cubicBezTo>
                    <a:pt x="10113390" y="350297"/>
                    <a:pt x="10129133" y="351886"/>
                    <a:pt x="10145261" y="353113"/>
                  </a:cubicBezTo>
                  <a:cubicBezTo>
                    <a:pt x="10159555" y="354243"/>
                    <a:pt x="10174512" y="356743"/>
                    <a:pt x="10188159" y="356124"/>
                  </a:cubicBezTo>
                  <a:cubicBezTo>
                    <a:pt x="10237589" y="353944"/>
                    <a:pt x="10286441" y="348682"/>
                    <a:pt x="10336144" y="348235"/>
                  </a:cubicBezTo>
                  <a:cubicBezTo>
                    <a:pt x="10379222" y="347822"/>
                    <a:pt x="10423443" y="353764"/>
                    <a:pt x="10466847" y="354131"/>
                  </a:cubicBezTo>
                  <a:cubicBezTo>
                    <a:pt x="10543353" y="354898"/>
                    <a:pt x="10619988" y="353190"/>
                    <a:pt x="10696514" y="353575"/>
                  </a:cubicBezTo>
                  <a:cubicBezTo>
                    <a:pt x="10713071" y="353680"/>
                    <a:pt x="10730069" y="359342"/>
                    <a:pt x="10746932" y="360606"/>
                  </a:cubicBezTo>
                  <a:cubicBezTo>
                    <a:pt x="10799731" y="364326"/>
                    <a:pt x="10852569" y="367289"/>
                    <a:pt x="10905388" y="370627"/>
                  </a:cubicBezTo>
                  <a:cubicBezTo>
                    <a:pt x="10935470" y="372396"/>
                    <a:pt x="10965963" y="373421"/>
                    <a:pt x="10995602" y="376691"/>
                  </a:cubicBezTo>
                  <a:cubicBezTo>
                    <a:pt x="11034750" y="381032"/>
                    <a:pt x="11070168" y="386324"/>
                    <a:pt x="11107647" y="373405"/>
                  </a:cubicBezTo>
                  <a:cubicBezTo>
                    <a:pt x="11165372" y="353347"/>
                    <a:pt x="11236837" y="366060"/>
                    <a:pt x="11302440" y="364156"/>
                  </a:cubicBezTo>
                  <a:cubicBezTo>
                    <a:pt x="11319394" y="363708"/>
                    <a:pt x="11336655" y="364422"/>
                    <a:pt x="11353613" y="363785"/>
                  </a:cubicBezTo>
                  <a:cubicBezTo>
                    <a:pt x="11384961" y="362566"/>
                    <a:pt x="11415955" y="360947"/>
                    <a:pt x="11447323" y="359346"/>
                  </a:cubicBezTo>
                  <a:cubicBezTo>
                    <a:pt x="11452855" y="359066"/>
                    <a:pt x="11459104" y="359200"/>
                    <a:pt x="11464292" y="358519"/>
                  </a:cubicBezTo>
                  <a:cubicBezTo>
                    <a:pt x="11512058" y="353010"/>
                    <a:pt x="11559143" y="346321"/>
                    <a:pt x="11607560" y="342370"/>
                  </a:cubicBezTo>
                  <a:cubicBezTo>
                    <a:pt x="11631218" y="340368"/>
                    <a:pt x="11657295" y="341352"/>
                    <a:pt x="11681426" y="344335"/>
                  </a:cubicBezTo>
                  <a:cubicBezTo>
                    <a:pt x="11751997" y="352993"/>
                    <a:pt x="11821986" y="358760"/>
                    <a:pt x="11893565" y="355261"/>
                  </a:cubicBezTo>
                  <a:cubicBezTo>
                    <a:pt x="11921973" y="353889"/>
                    <a:pt x="11953288" y="360300"/>
                    <a:pt x="11983290" y="363588"/>
                  </a:cubicBezTo>
                  <a:lnTo>
                    <a:pt x="12192000" y="388018"/>
                  </a:lnTo>
                  <a:lnTo>
                    <a:pt x="12192000" y="577115"/>
                  </a:lnTo>
                  <a:lnTo>
                    <a:pt x="12157329" y="588862"/>
                  </a:lnTo>
                  <a:cubicBezTo>
                    <a:pt x="12118393" y="608572"/>
                    <a:pt x="12109715" y="605637"/>
                    <a:pt x="12066948" y="586034"/>
                  </a:cubicBezTo>
                  <a:cubicBezTo>
                    <a:pt x="12016991" y="563193"/>
                    <a:pt x="11965119" y="541779"/>
                    <a:pt x="11911344" y="521599"/>
                  </a:cubicBezTo>
                  <a:cubicBezTo>
                    <a:pt x="11894383" y="515178"/>
                    <a:pt x="11869417" y="514060"/>
                    <a:pt x="11847823" y="511785"/>
                  </a:cubicBezTo>
                  <a:cubicBezTo>
                    <a:pt x="11811233" y="507768"/>
                    <a:pt x="11773630" y="501982"/>
                    <a:pt x="11737547" y="502380"/>
                  </a:cubicBezTo>
                  <a:cubicBezTo>
                    <a:pt x="11702930" y="502855"/>
                    <a:pt x="11668388" y="508866"/>
                    <a:pt x="11636052" y="514993"/>
                  </a:cubicBezTo>
                  <a:cubicBezTo>
                    <a:pt x="11545722" y="532199"/>
                    <a:pt x="11462455" y="555118"/>
                    <a:pt x="11394706" y="590867"/>
                  </a:cubicBezTo>
                  <a:cubicBezTo>
                    <a:pt x="11385999" y="595562"/>
                    <a:pt x="11369016" y="596581"/>
                    <a:pt x="11354978" y="597561"/>
                  </a:cubicBezTo>
                  <a:cubicBezTo>
                    <a:pt x="11332076" y="599224"/>
                    <a:pt x="11308448" y="600655"/>
                    <a:pt x="11285306" y="599825"/>
                  </a:cubicBezTo>
                  <a:cubicBezTo>
                    <a:pt x="11172906" y="595841"/>
                    <a:pt x="11083430" y="617861"/>
                    <a:pt x="11008528" y="656670"/>
                  </a:cubicBezTo>
                  <a:cubicBezTo>
                    <a:pt x="10986971" y="667750"/>
                    <a:pt x="10970753" y="668236"/>
                    <a:pt x="10948735" y="652964"/>
                  </a:cubicBezTo>
                  <a:cubicBezTo>
                    <a:pt x="10923173" y="635218"/>
                    <a:pt x="10885031" y="639705"/>
                    <a:pt x="10850698" y="641721"/>
                  </a:cubicBezTo>
                  <a:cubicBezTo>
                    <a:pt x="10815269" y="643680"/>
                    <a:pt x="10779458" y="645811"/>
                    <a:pt x="10744026" y="647769"/>
                  </a:cubicBezTo>
                  <a:cubicBezTo>
                    <a:pt x="10717832" y="649066"/>
                    <a:pt x="10692021" y="650003"/>
                    <a:pt x="10666160" y="651891"/>
                  </a:cubicBezTo>
                  <a:cubicBezTo>
                    <a:pt x="10585627" y="657783"/>
                    <a:pt x="10513854" y="650969"/>
                    <a:pt x="10450521" y="616552"/>
                  </a:cubicBezTo>
                  <a:cubicBezTo>
                    <a:pt x="10402221" y="590175"/>
                    <a:pt x="10339099" y="579806"/>
                    <a:pt x="10271192" y="583498"/>
                  </a:cubicBezTo>
                  <a:cubicBezTo>
                    <a:pt x="10262701" y="584006"/>
                    <a:pt x="10251859" y="587254"/>
                    <a:pt x="10246067" y="585423"/>
                  </a:cubicBezTo>
                  <a:cubicBezTo>
                    <a:pt x="10158786" y="558528"/>
                    <a:pt x="10086634" y="594049"/>
                    <a:pt x="10005027" y="592252"/>
                  </a:cubicBezTo>
                  <a:cubicBezTo>
                    <a:pt x="9969004" y="591507"/>
                    <a:pt x="9931565" y="603664"/>
                    <a:pt x="9898681" y="613195"/>
                  </a:cubicBezTo>
                  <a:cubicBezTo>
                    <a:pt x="9853463" y="626281"/>
                    <a:pt x="9813049" y="639042"/>
                    <a:pt x="9753225" y="629038"/>
                  </a:cubicBezTo>
                  <a:cubicBezTo>
                    <a:pt x="9693404" y="618845"/>
                    <a:pt x="9637675" y="628898"/>
                    <a:pt x="9591376" y="648601"/>
                  </a:cubicBezTo>
                  <a:cubicBezTo>
                    <a:pt x="9556001" y="663537"/>
                    <a:pt x="9518120" y="663077"/>
                    <a:pt x="9472860" y="655936"/>
                  </a:cubicBezTo>
                  <a:cubicBezTo>
                    <a:pt x="9416283" y="647056"/>
                    <a:pt x="9357217" y="643578"/>
                    <a:pt x="9299788" y="636945"/>
                  </a:cubicBezTo>
                  <a:cubicBezTo>
                    <a:pt x="9287347" y="635531"/>
                    <a:pt x="9271710" y="632039"/>
                    <a:pt x="9264605" y="627087"/>
                  </a:cubicBezTo>
                  <a:cubicBezTo>
                    <a:pt x="9177661" y="565680"/>
                    <a:pt x="9051076" y="558473"/>
                    <a:pt x="8926435" y="549269"/>
                  </a:cubicBezTo>
                  <a:cubicBezTo>
                    <a:pt x="8850925" y="543595"/>
                    <a:pt x="8774954" y="539613"/>
                    <a:pt x="8698934" y="536583"/>
                  </a:cubicBezTo>
                  <a:cubicBezTo>
                    <a:pt x="8673232" y="535428"/>
                    <a:pt x="8645916" y="537050"/>
                    <a:pt x="8622862" y="541563"/>
                  </a:cubicBezTo>
                  <a:cubicBezTo>
                    <a:pt x="8574890" y="551069"/>
                    <a:pt x="8530403" y="564380"/>
                    <a:pt x="8482784" y="574094"/>
                  </a:cubicBezTo>
                  <a:cubicBezTo>
                    <a:pt x="8464923" y="577929"/>
                    <a:pt x="8442157" y="576927"/>
                    <a:pt x="8421565" y="576610"/>
                  </a:cubicBezTo>
                  <a:cubicBezTo>
                    <a:pt x="8385152" y="576229"/>
                    <a:pt x="8345023" y="569546"/>
                    <a:pt x="8313469" y="574762"/>
                  </a:cubicBezTo>
                  <a:cubicBezTo>
                    <a:pt x="8231431" y="588203"/>
                    <a:pt x="8155671" y="580227"/>
                    <a:pt x="8079520" y="558685"/>
                  </a:cubicBezTo>
                  <a:cubicBezTo>
                    <a:pt x="7972906" y="528487"/>
                    <a:pt x="7870782" y="525043"/>
                    <a:pt x="7773327" y="558854"/>
                  </a:cubicBezTo>
                  <a:cubicBezTo>
                    <a:pt x="7729470" y="574107"/>
                    <a:pt x="7688069" y="563543"/>
                    <a:pt x="7652477" y="547561"/>
                  </a:cubicBezTo>
                  <a:cubicBezTo>
                    <a:pt x="7611494" y="529005"/>
                    <a:pt x="7570974" y="522685"/>
                    <a:pt x="7522274" y="532150"/>
                  </a:cubicBezTo>
                  <a:cubicBezTo>
                    <a:pt x="7511488" y="534257"/>
                    <a:pt x="7496511" y="532136"/>
                    <a:pt x="7484080" y="530532"/>
                  </a:cubicBezTo>
                  <a:cubicBezTo>
                    <a:pt x="7413133" y="522044"/>
                    <a:pt x="7341987" y="510303"/>
                    <a:pt x="7282277" y="540177"/>
                  </a:cubicBezTo>
                  <a:cubicBezTo>
                    <a:pt x="7270558" y="546051"/>
                    <a:pt x="7251336" y="547713"/>
                    <a:pt x="7235690" y="551282"/>
                  </a:cubicBezTo>
                  <a:cubicBezTo>
                    <a:pt x="7170161" y="565782"/>
                    <a:pt x="7172820" y="564203"/>
                    <a:pt x="7116339" y="539494"/>
                  </a:cubicBezTo>
                  <a:cubicBezTo>
                    <a:pt x="7086841" y="526502"/>
                    <a:pt x="7045980" y="512724"/>
                    <a:pt x="7011067" y="511848"/>
                  </a:cubicBezTo>
                  <a:cubicBezTo>
                    <a:pt x="6800473" y="506533"/>
                    <a:pt x="6601893" y="468653"/>
                    <a:pt x="6403234" y="432296"/>
                  </a:cubicBezTo>
                  <a:cubicBezTo>
                    <a:pt x="6280760" y="409851"/>
                    <a:pt x="6160432" y="402592"/>
                    <a:pt x="6036273" y="412301"/>
                  </a:cubicBezTo>
                  <a:cubicBezTo>
                    <a:pt x="5946471" y="419425"/>
                    <a:pt x="5863077" y="395593"/>
                    <a:pt x="5780467" y="377910"/>
                  </a:cubicBezTo>
                  <a:cubicBezTo>
                    <a:pt x="5763357" y="374343"/>
                    <a:pt x="5747757" y="363033"/>
                    <a:pt x="5739051" y="353609"/>
                  </a:cubicBezTo>
                  <a:cubicBezTo>
                    <a:pt x="5707675" y="320294"/>
                    <a:pt x="5653252" y="312483"/>
                    <a:pt x="5583566" y="321995"/>
                  </a:cubicBezTo>
                  <a:cubicBezTo>
                    <a:pt x="5528347" y="329404"/>
                    <a:pt x="5477716" y="340486"/>
                    <a:pt x="5432030" y="362512"/>
                  </a:cubicBezTo>
                  <a:cubicBezTo>
                    <a:pt x="5378421" y="388318"/>
                    <a:pt x="5322767" y="418026"/>
                    <a:pt x="5241398" y="425781"/>
                  </a:cubicBezTo>
                  <a:cubicBezTo>
                    <a:pt x="5206262" y="429089"/>
                    <a:pt x="5176131" y="428273"/>
                    <a:pt x="5139710" y="421022"/>
                  </a:cubicBezTo>
                  <a:cubicBezTo>
                    <a:pt x="5069048" y="407018"/>
                    <a:pt x="4997864" y="396037"/>
                    <a:pt x="4929402" y="424310"/>
                  </a:cubicBezTo>
                  <a:cubicBezTo>
                    <a:pt x="4891785" y="439890"/>
                    <a:pt x="4841650" y="448519"/>
                    <a:pt x="4782793" y="441046"/>
                  </a:cubicBezTo>
                  <a:cubicBezTo>
                    <a:pt x="4709316" y="431663"/>
                    <a:pt x="4641426" y="442031"/>
                    <a:pt x="4577594" y="459290"/>
                  </a:cubicBezTo>
                  <a:cubicBezTo>
                    <a:pt x="4554816" y="465538"/>
                    <a:pt x="4527069" y="468279"/>
                    <a:pt x="4500826" y="470529"/>
                  </a:cubicBezTo>
                  <a:cubicBezTo>
                    <a:pt x="4440199" y="475746"/>
                    <a:pt x="4379252" y="479993"/>
                    <a:pt x="4317973" y="483649"/>
                  </a:cubicBezTo>
                  <a:cubicBezTo>
                    <a:pt x="4267762" y="486741"/>
                    <a:pt x="4217264" y="488292"/>
                    <a:pt x="4166722" y="490602"/>
                  </a:cubicBezTo>
                  <a:cubicBezTo>
                    <a:pt x="4111394" y="493045"/>
                    <a:pt x="4067073" y="503124"/>
                    <a:pt x="4042814" y="530660"/>
                  </a:cubicBezTo>
                  <a:cubicBezTo>
                    <a:pt x="4034996" y="539407"/>
                    <a:pt x="4017001" y="545715"/>
                    <a:pt x="4002653" y="552594"/>
                  </a:cubicBezTo>
                  <a:cubicBezTo>
                    <a:pt x="3992459" y="557592"/>
                    <a:pt x="3979023" y="561086"/>
                    <a:pt x="3969549" y="566312"/>
                  </a:cubicBezTo>
                  <a:cubicBezTo>
                    <a:pt x="3919896" y="593854"/>
                    <a:pt x="3870968" y="621622"/>
                    <a:pt x="3821685" y="649183"/>
                  </a:cubicBezTo>
                  <a:cubicBezTo>
                    <a:pt x="3816761" y="651788"/>
                    <a:pt x="3811445" y="654943"/>
                    <a:pt x="3805138" y="655947"/>
                  </a:cubicBezTo>
                  <a:cubicBezTo>
                    <a:pt x="3739817" y="666451"/>
                    <a:pt x="3673801" y="676154"/>
                    <a:pt x="3609177" y="687459"/>
                  </a:cubicBezTo>
                  <a:cubicBezTo>
                    <a:pt x="3584288" y="691878"/>
                    <a:pt x="3558597" y="697589"/>
                    <a:pt x="3539727" y="706521"/>
                  </a:cubicBezTo>
                  <a:cubicBezTo>
                    <a:pt x="3496714" y="726780"/>
                    <a:pt x="3457268" y="749132"/>
                    <a:pt x="3396572" y="755681"/>
                  </a:cubicBezTo>
                  <a:cubicBezTo>
                    <a:pt x="3378807" y="757611"/>
                    <a:pt x="3357809" y="758036"/>
                    <a:pt x="3341054" y="754679"/>
                  </a:cubicBezTo>
                  <a:cubicBezTo>
                    <a:pt x="3272962" y="740809"/>
                    <a:pt x="3206471" y="724541"/>
                    <a:pt x="3138775" y="710120"/>
                  </a:cubicBezTo>
                  <a:cubicBezTo>
                    <a:pt x="3095820" y="701191"/>
                    <a:pt x="3056969" y="691141"/>
                    <a:pt x="3037283" y="666453"/>
                  </a:cubicBezTo>
                  <a:cubicBezTo>
                    <a:pt x="3031764" y="659487"/>
                    <a:pt x="3015626" y="651391"/>
                    <a:pt x="3002117" y="649347"/>
                  </a:cubicBezTo>
                  <a:cubicBezTo>
                    <a:pt x="2915220" y="636209"/>
                    <a:pt x="2829194" y="627503"/>
                    <a:pt x="2747294" y="652400"/>
                  </a:cubicBezTo>
                  <a:cubicBezTo>
                    <a:pt x="2730084" y="657794"/>
                    <a:pt x="2698519" y="656140"/>
                    <a:pt x="2676273" y="652304"/>
                  </a:cubicBezTo>
                  <a:cubicBezTo>
                    <a:pt x="2590546" y="637890"/>
                    <a:pt x="2508883" y="630176"/>
                    <a:pt x="2432360" y="657836"/>
                  </a:cubicBezTo>
                  <a:cubicBezTo>
                    <a:pt x="2423352" y="661179"/>
                    <a:pt x="2395274" y="656272"/>
                    <a:pt x="2382311" y="650824"/>
                  </a:cubicBezTo>
                  <a:cubicBezTo>
                    <a:pt x="2257393" y="597728"/>
                    <a:pt x="2187724" y="592930"/>
                    <a:pt x="2055134" y="630053"/>
                  </a:cubicBezTo>
                  <a:cubicBezTo>
                    <a:pt x="2046542" y="632464"/>
                    <a:pt x="2035364" y="635121"/>
                    <a:pt x="2031829" y="639324"/>
                  </a:cubicBezTo>
                  <a:cubicBezTo>
                    <a:pt x="2007977" y="666120"/>
                    <a:pt x="1960229" y="664380"/>
                    <a:pt x="1912764" y="664183"/>
                  </a:cubicBezTo>
                  <a:cubicBezTo>
                    <a:pt x="1860521" y="663924"/>
                    <a:pt x="1808236" y="664426"/>
                    <a:pt x="1755637" y="663960"/>
                  </a:cubicBezTo>
                  <a:cubicBezTo>
                    <a:pt x="1746439" y="663859"/>
                    <a:pt x="1736243" y="661799"/>
                    <a:pt x="1727159" y="659605"/>
                  </a:cubicBezTo>
                  <a:cubicBezTo>
                    <a:pt x="1692256" y="651480"/>
                    <a:pt x="1658604" y="640559"/>
                    <a:pt x="1622470" y="634850"/>
                  </a:cubicBezTo>
                  <a:cubicBezTo>
                    <a:pt x="1544362" y="622552"/>
                    <a:pt x="1469248" y="602210"/>
                    <a:pt x="1385955" y="604522"/>
                  </a:cubicBezTo>
                  <a:cubicBezTo>
                    <a:pt x="1371585" y="604913"/>
                    <a:pt x="1355357" y="598530"/>
                    <a:pt x="1340055" y="595629"/>
                  </a:cubicBezTo>
                  <a:cubicBezTo>
                    <a:pt x="1312351" y="590552"/>
                    <a:pt x="1285460" y="583993"/>
                    <a:pt x="1257271" y="581180"/>
                  </a:cubicBezTo>
                  <a:cubicBezTo>
                    <a:pt x="1182583" y="573830"/>
                    <a:pt x="1107142" y="566824"/>
                    <a:pt x="1031914" y="562692"/>
                  </a:cubicBezTo>
                  <a:cubicBezTo>
                    <a:pt x="995593" y="560597"/>
                    <a:pt x="958880" y="565923"/>
                    <a:pt x="922031" y="566853"/>
                  </a:cubicBezTo>
                  <a:cubicBezTo>
                    <a:pt x="905446" y="567320"/>
                    <a:pt x="878533" y="568199"/>
                    <a:pt x="873250" y="563724"/>
                  </a:cubicBezTo>
                  <a:cubicBezTo>
                    <a:pt x="832343" y="529722"/>
                    <a:pt x="772202" y="532674"/>
                    <a:pt x="711627" y="529880"/>
                  </a:cubicBezTo>
                  <a:cubicBezTo>
                    <a:pt x="577999" y="523641"/>
                    <a:pt x="447408" y="543696"/>
                    <a:pt x="311112" y="525106"/>
                  </a:cubicBezTo>
                  <a:cubicBezTo>
                    <a:pt x="271645" y="519795"/>
                    <a:pt x="226936" y="530235"/>
                    <a:pt x="184145" y="532188"/>
                  </a:cubicBezTo>
                  <a:cubicBezTo>
                    <a:pt x="162015" y="533128"/>
                    <a:pt x="137665" y="534333"/>
                    <a:pt x="116886" y="530572"/>
                  </a:cubicBezTo>
                  <a:cubicBezTo>
                    <a:pt x="84810" y="524693"/>
                    <a:pt x="54011" y="515448"/>
                    <a:pt x="23941" y="506433"/>
                  </a:cubicBezTo>
                  <a:lnTo>
                    <a:pt x="0" y="502149"/>
                  </a:lnTo>
                  <a:close/>
                </a:path>
              </a:pathLst>
            </a:custGeom>
            <a:blipFill>
              <a:blip r:embed="rId5">
                <a:alphaModFix amt="57000"/>
              </a:blip>
              <a:tile tx="0" ty="0" sx="100000" sy="100000" flip="none" algn="tl"/>
            </a:blip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4DB05AFE-DF60-3900-337B-F77CAF56817D}"/>
              </a:ext>
            </a:extLst>
          </p:cNvPr>
          <p:cNvSpPr txBox="1"/>
          <p:nvPr/>
        </p:nvSpPr>
        <p:spPr>
          <a:xfrm>
            <a:off x="10573658" y="5343210"/>
            <a:ext cx="5692774" cy="107741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 fontScale="62500" lnSpcReduction="2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6000" b="1" dirty="0">
                <a:solidFill>
                  <a:srgbClr val="F29C33">
                    <a:alpha val="80000"/>
                  </a:srgbClr>
                </a:solidFill>
              </a:rPr>
              <a:t>Italy </a:t>
            </a:r>
            <a:endParaRPr lang="en-US" sz="6000" b="1">
              <a:solidFill>
                <a:srgbClr val="F29C33">
                  <a:alpha val="80000"/>
                </a:srgbClr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6000" b="1" dirty="0">
                <a:solidFill>
                  <a:srgbClr val="F29C33">
                    <a:alpha val="80000"/>
                  </a:srgbClr>
                </a:solidFill>
              </a:rPr>
              <a:t>Eidal</a:t>
            </a:r>
          </a:p>
        </p:txBody>
      </p:sp>
    </p:spTree>
    <p:extLst>
      <p:ext uri="{BB962C8B-B14F-4D97-AF65-F5344CB8AC3E}">
        <p14:creationId xmlns:p14="http://schemas.microsoft.com/office/powerpoint/2010/main" val="21827759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3684CCF-CEBB-4D8E-A366-95E43D4C7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7A4353F-5AC3-D54C-311B-8C7475D6FFA5}"/>
              </a:ext>
            </a:extLst>
          </p:cNvPr>
          <p:cNvSpPr txBox="1"/>
          <p:nvPr/>
        </p:nvSpPr>
        <p:spPr>
          <a:xfrm>
            <a:off x="838201" y="1825625"/>
            <a:ext cx="4933462" cy="435133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8000" dirty="0">
                <a:solidFill>
                  <a:srgbClr val="F29C33"/>
                </a:solidFill>
              </a:rPr>
              <a:t>Indian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8000" dirty="0" err="1">
                <a:solidFill>
                  <a:srgbClr val="F29C33"/>
                </a:solidFill>
              </a:rPr>
              <a:t>Indiaidd</a:t>
            </a:r>
          </a:p>
        </p:txBody>
      </p:sp>
      <p:pic>
        <p:nvPicPr>
          <p:cNvPr id="4" name="Picture 3" descr="Story Pin image">
            <a:extLst>
              <a:ext uri="{FF2B5EF4-FFF2-40B4-BE49-F238E27FC236}">
                <a16:creationId xmlns:a16="http://schemas.microsoft.com/office/drawing/2014/main" id="{0831F853-59A5-4574-FE40-87EF6FD5187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6602" r="1" b="22071"/>
          <a:stretch/>
        </p:blipFill>
        <p:spPr>
          <a:xfrm>
            <a:off x="6863996" y="3154859"/>
            <a:ext cx="4030579" cy="3703141"/>
          </a:xfrm>
          <a:custGeom>
            <a:avLst/>
            <a:gdLst/>
            <a:ahLst/>
            <a:cxnLst/>
            <a:rect l="l" t="t" r="r" b="b"/>
            <a:pathLst>
              <a:path w="4030579" h="3703141">
                <a:moveTo>
                  <a:pt x="2015289" y="0"/>
                </a:moveTo>
                <a:cubicBezTo>
                  <a:pt x="3128303" y="0"/>
                  <a:pt x="4030579" y="902277"/>
                  <a:pt x="4030579" y="2015290"/>
                </a:cubicBezTo>
                <a:cubicBezTo>
                  <a:pt x="4030579" y="2710923"/>
                  <a:pt x="3678127" y="3324237"/>
                  <a:pt x="3142057" y="3686399"/>
                </a:cubicBezTo>
                <a:lnTo>
                  <a:pt x="3114499" y="3703141"/>
                </a:lnTo>
                <a:lnTo>
                  <a:pt x="916080" y="3703141"/>
                </a:lnTo>
                <a:lnTo>
                  <a:pt x="888522" y="3686399"/>
                </a:lnTo>
                <a:cubicBezTo>
                  <a:pt x="352452" y="3324237"/>
                  <a:pt x="0" y="2710923"/>
                  <a:pt x="0" y="2015290"/>
                </a:cubicBezTo>
                <a:cubicBezTo>
                  <a:pt x="0" y="902277"/>
                  <a:pt x="902277" y="0"/>
                  <a:pt x="2015289" y="0"/>
                </a:cubicBezTo>
                <a:close/>
              </a:path>
            </a:pathLst>
          </a:custGeom>
        </p:spPr>
      </p:pic>
      <p:sp>
        <p:nvSpPr>
          <p:cNvPr id="14" name="Arc 13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759070" flipV="1">
            <a:off x="6010869" y="-729072"/>
            <a:ext cx="4083433" cy="408343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Picture 5" descr="&quot;Savor the spices of South Indian delights in Chennai! 🌶️🇮🇳 Swipe through our carousel to explore flavorful dosas, idlis, and curries that define this vibrant cuisine. 🍛🍴 #SouthIndianFood #ChennaiEats #IndianCuisine&quot;">
            <a:extLst>
              <a:ext uri="{FF2B5EF4-FFF2-40B4-BE49-F238E27FC236}">
                <a16:creationId xmlns:a16="http://schemas.microsoft.com/office/drawing/2014/main" id="{A926C99E-50B6-337C-FE9A-1A14C89057D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3413" b="19537"/>
          <a:stretch/>
        </p:blipFill>
        <p:spPr>
          <a:xfrm>
            <a:off x="6305807" y="1"/>
            <a:ext cx="3519312" cy="3007909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</p:spPr>
      </p:pic>
      <p:pic>
        <p:nvPicPr>
          <p:cNvPr id="7" name="Picture 6" descr="This may contain: an assortment of different types of fruit on a wooden plate with white and yellow decorations">
            <a:extLst>
              <a:ext uri="{FF2B5EF4-FFF2-40B4-BE49-F238E27FC236}">
                <a16:creationId xmlns:a16="http://schemas.microsoft.com/office/drawing/2014/main" id="{25737CCA-FCCF-5359-ED68-770441C067D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694" r="-4" b="-4"/>
          <a:stretch/>
        </p:blipFill>
        <p:spPr>
          <a:xfrm>
            <a:off x="9933462" y="372217"/>
            <a:ext cx="2258539" cy="3554668"/>
          </a:xfrm>
          <a:custGeom>
            <a:avLst/>
            <a:gdLst/>
            <a:ahLst/>
            <a:cxnLst/>
            <a:rect l="l" t="t" r="r" b="b"/>
            <a:pathLst>
              <a:path w="2258539" h="3554668">
                <a:moveTo>
                  <a:pt x="1777334" y="0"/>
                </a:moveTo>
                <a:cubicBezTo>
                  <a:pt x="1900033" y="0"/>
                  <a:pt x="2019829" y="12434"/>
                  <a:pt x="2135529" y="36109"/>
                </a:cubicBezTo>
                <a:lnTo>
                  <a:pt x="2258539" y="67738"/>
                </a:lnTo>
                <a:lnTo>
                  <a:pt x="2258539" y="3486930"/>
                </a:lnTo>
                <a:lnTo>
                  <a:pt x="2135529" y="3518559"/>
                </a:lnTo>
                <a:cubicBezTo>
                  <a:pt x="2019829" y="3542235"/>
                  <a:pt x="1900033" y="3554668"/>
                  <a:pt x="1777334" y="3554668"/>
                </a:cubicBezTo>
                <a:cubicBezTo>
                  <a:pt x="795739" y="3554668"/>
                  <a:pt x="0" y="2758929"/>
                  <a:pt x="0" y="1777334"/>
                </a:cubicBezTo>
                <a:cubicBezTo>
                  <a:pt x="0" y="795740"/>
                  <a:pt x="795739" y="0"/>
                  <a:pt x="1777334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6864711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489B7BFD-8F45-4093-AD9C-91B15B0503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74F5C52-F00E-D882-D859-E4AC4FB5E216}"/>
              </a:ext>
            </a:extLst>
          </p:cNvPr>
          <p:cNvSpPr txBox="1"/>
          <p:nvPr/>
        </p:nvSpPr>
        <p:spPr>
          <a:xfrm>
            <a:off x="759253" y="507238"/>
            <a:ext cx="3676682" cy="384589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kern="1200" dirty="0">
                <a:solidFill>
                  <a:srgbClr val="F29C33"/>
                </a:solidFill>
                <a:latin typeface="+mj-lt"/>
                <a:ea typeface="+mj-ea"/>
                <a:cs typeface="+mj-cs"/>
              </a:rPr>
              <a:t>Turkey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err="1">
                <a:solidFill>
                  <a:srgbClr val="F29C33"/>
                </a:solidFill>
                <a:latin typeface="+mj-lt"/>
                <a:ea typeface="+mj-ea"/>
                <a:cs typeface="+mj-cs"/>
              </a:rPr>
              <a:t>Twrci</a:t>
            </a:r>
            <a:endParaRPr lang="en-US" sz="5400">
              <a:solidFill>
                <a:srgbClr val="F29C33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6" name="Picture 5" descr="This may contain: three different types of bread on a cutting board next to some other foods and toppings">
            <a:extLst>
              <a:ext uri="{FF2B5EF4-FFF2-40B4-BE49-F238E27FC236}">
                <a16:creationId xmlns:a16="http://schemas.microsoft.com/office/drawing/2014/main" id="{FE568BBF-79C9-A897-4452-D46F1D266EE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761" r="2" b="20491"/>
          <a:stretch/>
        </p:blipFill>
        <p:spPr>
          <a:xfrm>
            <a:off x="4628494" y="199229"/>
            <a:ext cx="2822268" cy="2822268"/>
          </a:xfrm>
          <a:custGeom>
            <a:avLst/>
            <a:gdLst/>
            <a:ahLst/>
            <a:cxnLst/>
            <a:rect l="l" t="t" r="r" b="b"/>
            <a:pathLst>
              <a:path w="2822268" h="2822268">
                <a:moveTo>
                  <a:pt x="1411134" y="0"/>
                </a:moveTo>
                <a:cubicBezTo>
                  <a:pt x="2190482" y="0"/>
                  <a:pt x="2822268" y="631786"/>
                  <a:pt x="2822268" y="1411134"/>
                </a:cubicBezTo>
                <a:cubicBezTo>
                  <a:pt x="2822268" y="2190482"/>
                  <a:pt x="2190482" y="2822268"/>
                  <a:pt x="1411134" y="2822268"/>
                </a:cubicBezTo>
                <a:cubicBezTo>
                  <a:pt x="631786" y="2822268"/>
                  <a:pt x="0" y="2190482"/>
                  <a:pt x="0" y="1411134"/>
                </a:cubicBezTo>
                <a:cubicBezTo>
                  <a:pt x="0" y="631786"/>
                  <a:pt x="631786" y="0"/>
                  <a:pt x="1411134" y="0"/>
                </a:cubicBezTo>
                <a:close/>
              </a:path>
            </a:pathLst>
          </a:custGeom>
        </p:spPr>
      </p:pic>
      <p:sp>
        <p:nvSpPr>
          <p:cNvPr id="14" name="Graphic 212">
            <a:extLst>
              <a:ext uri="{FF2B5EF4-FFF2-40B4-BE49-F238E27FC236}">
                <a16:creationId xmlns:a16="http://schemas.microsoft.com/office/drawing/2014/main" id="{94710CDC-1CF9-466E-A5F7-E597257478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53399" y="619274"/>
            <a:ext cx="718035" cy="71803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6" name="Graphic 212">
            <a:extLst>
              <a:ext uri="{FF2B5EF4-FFF2-40B4-BE49-F238E27FC236}">
                <a16:creationId xmlns:a16="http://schemas.microsoft.com/office/drawing/2014/main" id="{A229B448-3192-4233-B2C9-F97312F0AB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53399" y="619274"/>
            <a:ext cx="718035" cy="71803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pic>
        <p:nvPicPr>
          <p:cNvPr id="4" name="Picture 3" descr="Story Pin image">
            <a:extLst>
              <a:ext uri="{FF2B5EF4-FFF2-40B4-BE49-F238E27FC236}">
                <a16:creationId xmlns:a16="http://schemas.microsoft.com/office/drawing/2014/main" id="{6A7A5AB5-5259-FFD1-37E2-0E4DA8D5A12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-1" b="-1"/>
          <a:stretch/>
        </p:blipFill>
        <p:spPr>
          <a:xfrm>
            <a:off x="6275782" y="2542040"/>
            <a:ext cx="3755236" cy="3755236"/>
          </a:xfrm>
          <a:custGeom>
            <a:avLst/>
            <a:gdLst/>
            <a:ahLst/>
            <a:cxnLst/>
            <a:rect l="l" t="t" r="r" b="b"/>
            <a:pathLst>
              <a:path w="5290998" h="5290998">
                <a:moveTo>
                  <a:pt x="2645499" y="0"/>
                </a:moveTo>
                <a:cubicBezTo>
                  <a:pt x="4106568" y="0"/>
                  <a:pt x="5290998" y="1184430"/>
                  <a:pt x="5290998" y="2645499"/>
                </a:cubicBezTo>
                <a:cubicBezTo>
                  <a:pt x="5290998" y="4106568"/>
                  <a:pt x="4106568" y="5290998"/>
                  <a:pt x="2645499" y="5290998"/>
                </a:cubicBezTo>
                <a:cubicBezTo>
                  <a:pt x="1184430" y="5290998"/>
                  <a:pt x="0" y="4106568"/>
                  <a:pt x="0" y="2645499"/>
                </a:cubicBezTo>
                <a:cubicBezTo>
                  <a:pt x="0" y="1184430"/>
                  <a:pt x="1184430" y="0"/>
                  <a:pt x="2645499" y="0"/>
                </a:cubicBezTo>
                <a:close/>
              </a:path>
            </a:pathLst>
          </a:custGeom>
        </p:spPr>
      </p:pic>
      <p:pic>
        <p:nvPicPr>
          <p:cNvPr id="5" name="Picture 4" descr="This may contain: a bowl filled with shrimp, tomatoes, avocado, and other food items">
            <a:extLst>
              <a:ext uri="{FF2B5EF4-FFF2-40B4-BE49-F238E27FC236}">
                <a16:creationId xmlns:a16="http://schemas.microsoft.com/office/drawing/2014/main" id="{AE336937-A664-C03F-96FB-F18A6C10731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2" b="2"/>
          <a:stretch/>
        </p:blipFill>
        <p:spPr>
          <a:xfrm>
            <a:off x="9063993" y="232636"/>
            <a:ext cx="2822268" cy="2822268"/>
          </a:xfrm>
          <a:custGeom>
            <a:avLst/>
            <a:gdLst/>
            <a:ahLst/>
            <a:cxnLst/>
            <a:rect l="l" t="t" r="r" b="b"/>
            <a:pathLst>
              <a:path w="2588520" h="2588520">
                <a:moveTo>
                  <a:pt x="1294260" y="0"/>
                </a:moveTo>
                <a:cubicBezTo>
                  <a:pt x="2009060" y="0"/>
                  <a:pt x="2588520" y="579460"/>
                  <a:pt x="2588520" y="1294260"/>
                </a:cubicBezTo>
                <a:cubicBezTo>
                  <a:pt x="2588520" y="2009060"/>
                  <a:pt x="2009060" y="2588520"/>
                  <a:pt x="1294260" y="2588520"/>
                </a:cubicBezTo>
                <a:cubicBezTo>
                  <a:pt x="579460" y="2588520"/>
                  <a:pt x="0" y="2009060"/>
                  <a:pt x="0" y="1294260"/>
                </a:cubicBezTo>
                <a:cubicBezTo>
                  <a:pt x="0" y="579460"/>
                  <a:pt x="579460" y="0"/>
                  <a:pt x="1294260" y="0"/>
                </a:cubicBezTo>
                <a:close/>
              </a:path>
            </a:pathLst>
          </a:custGeom>
        </p:spPr>
      </p:pic>
      <p:grpSp>
        <p:nvGrpSpPr>
          <p:cNvPr id="18" name="Graphic 190">
            <a:extLst>
              <a:ext uri="{FF2B5EF4-FFF2-40B4-BE49-F238E27FC236}">
                <a16:creationId xmlns:a16="http://schemas.microsoft.com/office/drawing/2014/main" id="{24B0F550-3D95-4E91-850F-90066642B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28494" y="3151517"/>
            <a:ext cx="1843161" cy="612484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815BC412-E4C6-4819-8B93-7561DB667C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7DE1123E-105A-46DE-B7FC-D172B94110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22" name="Graphic 4">
            <a:extLst>
              <a:ext uri="{FF2B5EF4-FFF2-40B4-BE49-F238E27FC236}">
                <a16:creationId xmlns:a16="http://schemas.microsoft.com/office/drawing/2014/main" id="{2B740E94-FA98-412C-AD0C-D4711A4C5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814224" y="3808056"/>
            <a:ext cx="1989013" cy="1989020"/>
            <a:chOff x="5734037" y="3067039"/>
            <a:chExt cx="724483" cy="724489"/>
          </a:xfrm>
          <a:solidFill>
            <a:schemeClr val="bg1"/>
          </a:solidFill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BBC84E8-4938-403A-9EB8-4BC0E9B463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54A3B3CE-D6D2-40D7-895E-316EB39B2C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7BD5A600-3580-40FC-A457-295F0CFC03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F19F4336-B909-415A-BCE3-6A0F76B732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6FE00877-3256-458E-9B3A-3F869A4F3F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CE2185C5-76B7-4CC1-A745-1D3034DD09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FFDBC434-547F-4CC8-BA46-3D923A3B6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0EDBE966-781E-4FD5-879A-DC30A9D394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2D88EF18-F6A8-454C-A981-4F6B9C1714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742458A4-3F05-4AB4-AF90-E6B4805168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0331905E-1BB6-430D-93F3-A8738005DA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BC9F6DD0-41A8-40E5-B43D-216E10FCA7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D72703C6-192A-4E20-A68A-51B852086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4BD0D36A-8DA6-4E23-BA33-636C46D8B0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CB0CB789-7F42-4F5E-A1BD-5448A912F2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33931530-8302-40C2-86F2-AB7C218B73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566B73B7-1CC2-4BBD-83EA-A44D8EA139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30D7D614-EF2E-4292-A9D8-1EFC792AE3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CBC494E4-7170-4DA3-B449-1808D65EFD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57AB0BA6-5C21-4E55-816A-9E176CE9EF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77438FB5-A6AC-4458-ADB3-4E33DB293F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22EA6E6-E697-4F48-83FE-F9343B45E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63C57DCA-1B60-4DA8-98C7-8CB53E55E6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F3E3D933-D3E4-4F08-A664-7B06D6DB94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3B9418AA-9F86-4842-B4CC-49EBA6BB1F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55E8B300-9471-4490-80AB-F7B2E7C425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8D21A337-7CED-4EBE-B210-FBF29DB8C3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8E577481-070B-4CAE-AD34-992EB80942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42491116-8AD8-46B4-8C53-22DCF9FF6A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13C0708D-E145-4B9A-939A-2FA2F1C49C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4BD4D3D9-05D7-49A5-84A1-17A1CF442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FEC6EE98-9209-449E-A0F1-B2A6260E3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0EE949D3-44D1-440A-ACBB-91F40C926B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907ED523-344D-4E06-B565-859C9D50F9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DE03B495-0A53-429C-AEC5-311E04B68C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B04398FF-9AF7-43CF-810A-4BC23CA84E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A8F1F240-FF39-464C-8197-9D5DFABBC8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21E723E5-864D-4EBB-89EA-0E4AF32163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6BCB0F17-77D7-41C6-BC1C-A6AD4D3310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CB258D1D-6940-4340-9738-BC048CCCAA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23124E64-1A58-4DF4-AC72-0ACBDA038A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1CE7AB58-01AB-4656-81CF-A6A8392E04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966CA2ED-DE92-4ABA-B2D1-0232E7F1DB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30FC840A-9B3F-46DA-BC3A-596AC1BD47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7C380F78-C816-4655-97AC-D8A4BA286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F6D8E1BB-7FEA-4658-8C87-ABBEAAA677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6CA42073-90E7-490D-AAFA-99603A9032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B83CFF6E-1F8A-4146-9C0B-B45589240F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4530D7DB-2632-43D3-A3C2-53BE249293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7D217308-2829-434D-8543-E9892A02C6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77FB765B-E219-467A-88AF-85C4A2A8FD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74046EEC-8D4A-49EB-A1C1-681A726F00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ED18033A-F942-4871-BE81-EE9A3F205C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28A8B29B-51AE-4A99-9228-6502172185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2499EA92-CAAC-42B7-B443-CB2FCBEB46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41591ED4-E244-4FCB-B4ED-B2FD4ACB27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EB72FE3F-3655-4893-80BF-285CD07394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E6ADF6AF-1741-4C8D-96A4-33F7903E6E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78D2F5E2-A1E6-468B-A628-2D36E2C143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0D975E45-086F-458B-AB7C-A0EFFE80B5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1276D1C8-4E1D-48B6-8881-6CDC8D000A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E5B5BC7C-2D39-4010-8E32-DF9DF201D9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DA0686BE-D0C9-4636-9C17-FEE8FEC5E3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6DFE484B-8CFA-4824-8621-1FE446A3FC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5B79443C-AF12-4943-ACD4-171FB422B9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638348E3-4F3D-4FA7-B029-C6B894FFA2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6CA5CAC1-5213-4DCA-8371-75A55BC31D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805D5A1A-3E18-4266-8526-F8B57411D6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E887493C-21D0-4ED2-8685-92B45D3DFF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9126D9D7-38B7-4EEA-85C2-4E98990B69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3F21A9FB-8834-48F8-8D50-EF12901C59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8F66BB07-AC73-40E1-9E4B-89DB40D271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24FD23C3-292A-41CC-A381-D78BD15F03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72ADCD5F-D271-4096-9F29-F41829A711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411C0FE5-30EE-45E9-A8FB-C595B65339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FF3E45E5-D957-4A44-862C-F015D19B1B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704638AF-9BD8-47CD-A905-0DE2CDBEF6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12741B7D-D80B-45D2-AA14-2FAF9049DF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F627F620-C05F-4AD5-A7FE-7B3CB91521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9D8B6BB9-6F21-4660-8A7A-C716C7C53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E6989573-9BC0-4622-B9E3-B32B8257A1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A69A9AC5-1B70-4AE9-B02E-7DF8FB84F3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487449A6-72D9-4C14-9652-839AB1F395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3C106DF8-941B-443E-8D35-14580031ED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D94FA74D-875A-4D64-8516-D6472DF8E6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C8481730-7181-4C8C-B9C6-A115B266AA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88C392FA-C134-4BFF-9F8C-51A4E7C015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CE26F0F7-97F7-452D-A36A-AAC7B2A481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B69B4080-EFEF-469E-A2CF-F09BF46E13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10594B20-967B-49FE-B5AA-055B9B4D08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034CF273-6651-4A1F-A61D-3C4C38540A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265D617A-DD6E-45D0-A857-1FA67A859E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6D89D47D-A693-44DC-AC42-A1160FC076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BBA31854-BF75-4B5B-A53E-83969582A1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5CCE3318-9293-4DC5-874D-BA3D9740A6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C8943C9A-6524-4391-BA91-577E93876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FA5BCF91-A6C2-4D77-A46D-2CDDB2B957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1B0F6AB4-0997-4592-9B07-B68CE187B4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1E9376A0-F2E0-40BF-A7AF-7281D03DB5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4B70BEE1-4670-4B82-9F9A-FB429F39E2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68BDF49E-A29D-43A3-ADC2-292F13A640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23640357-1323-426E-A930-AAAAEA4DBE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96455028-161D-4127-84C7-6CD1A59FEA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F5C55F12-4E33-4861-BC5C-AFAAF7FB2F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3DD6BCB5-D63E-4BBF-B515-70C0C83EDC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08278678-2A88-439F-9B8A-4E3E9393F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964112BE-9D58-4AD2-A692-79F9427103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A9CF0441-58DE-4E28-8E5C-126D211F2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3BAF3616-0977-4425-8BD9-B93402312F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872139E9-93A3-4FDC-ABCD-72F0921B0C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AE1ABCDC-D281-4CD9-BA2E-DE75832359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6A120167-EDEF-476B-9620-EFAB20A896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5E38E078-6B4E-4E7E-A2E1-2CDCA24C14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9874C169-1379-4BB9-B9D5-B5C5C192F6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6BB2BAFF-571B-4F2D-AFCF-50B0527D80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08C1BC9C-490F-425D-9A82-1F4C4C57CF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C5635565-E926-497B-829C-C9A0816D31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7E4C3011-7CDA-40C2-A63F-BBDB516A9A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E7C32FB7-1501-4F32-8ED5-6EEC59A0B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B47CC0E0-9DAE-41FA-BF39-E79CA9184A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D1F043F8-C1BF-4524-ADA5-A0E4626A9D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0270DE89-1451-45FA-AAD7-075903153E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5E42FDF2-4845-4CB0-AA21-8D8696670B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8109337A-A85F-41A9-9C68-78D92FE3E6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08DCBFAA-2E4E-43F2-AA2B-7EA9AABFA5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ACCD4818-6768-4959-80E4-01320FBF83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425C745A-3D68-4FDD-8AC0-210879035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DD391178-5CDC-4778-954B-18736CDD42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9E8FF74A-6757-4C53-A6D1-36F53A32BC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0CC4532A-EE58-4836-BB09-3194649C63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34127B9E-133A-4FD1-8B79-637A075AD3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C28D38FE-90F1-494D-8F0E-D89754E0FE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B1F56C68-072F-4641-BD31-AE2004B3AF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4AF48276-EC6D-4EDF-889C-0563E3CB9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FEE0A97C-ACEF-4CFB-9FE8-274FDE2AFC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DE8458C7-22DF-4601-8120-1051240443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3BECAF46-FC46-41BB-92D3-CFA21AA1AB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009FE3E6-49D5-4C5C-8C2E-E31E5F517F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D557A84F-10E2-4C72-A184-33B59DFE44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0E0B479C-AA44-4EF3-9A6A-03559B5173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BF71F7D4-D7FF-49FE-B9D1-97BA696D01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0A6BABC6-A1FA-484B-BAB8-1EC8EE2CF4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1D20E132-D22A-4DAE-BEE1-EB3492FC07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DA704EA7-289B-4288-998E-305267B5AC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9EAC234A-BE8D-43E4-BFE0-4C187A480C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70BB83A3-F7A7-4017-AACE-5F8CCF94E5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913F101A-DB2B-4CC2-99D3-97A22E3842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3C6D55D4-D22B-4295-ACDE-0DBAE2E46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A88C1128-2B70-419A-9034-DE6C9C02CA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ABC10DB9-73CF-48BB-81A2-73F4678CAF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88125E58-430D-4811-BF81-370A029CAE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8CD306F6-A0CA-4FD8-AF06-51B8614438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0BEE954A-C095-4EA0-A660-158883C55B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B013A2A3-ADD2-412F-AAE5-7CD2707690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2096985A-C23C-411E-99A9-9A7CD103F1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09363059-F563-492E-8262-45E3D2FBDE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51BF16AB-D65B-4E1C-B173-81C328FFDA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A0B43630-5342-45D2-9B5C-CB51E55F5A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FD905CCB-CED8-4D6A-B990-655BE1A908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272304FB-F275-4403-A6C6-A700AEB91B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AF715F42-4E51-429B-A679-D796E24559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01D0433E-3F3B-4F4D-AD93-240E922B38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6D0C5440-E57C-453A-BA9E-04D690676E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6B7E2CF9-B31E-4124-BBF7-2C6D4AC0A5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AF0938E3-CCFE-4C6B-A2E2-BD4242ACEA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FEDDB9A1-5385-42C9-A6A2-C7BEE985E9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0BD6B00B-9F3C-4EAA-9AA6-9CEDAF744C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453445DE-2B52-40A9-80AB-67044FD596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CFA1A11A-4D6A-42C7-974F-ABA1541934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42142376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65</cp:revision>
  <dcterms:created xsi:type="dcterms:W3CDTF">2025-04-04T07:49:51Z</dcterms:created>
  <dcterms:modified xsi:type="dcterms:W3CDTF">2025-04-04T08:00:18Z</dcterms:modified>
</cp:coreProperties>
</file>