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>
      <p:cViewPr varScale="1">
        <p:scale>
          <a:sx n="121" d="100"/>
          <a:sy n="121" d="100"/>
        </p:scale>
        <p:origin x="7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FD02D-0BA7-AFEA-D44A-E2F1619E0B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F4A2F8-DCE4-AF8B-970A-B2BBABC395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C25E9-B26E-4AAA-D857-E16D70E3B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4D52F-681E-50B4-5F19-75B5AC383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5DB8E-38B3-2542-A6F8-AEB64FA8F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21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BD27A-DDCF-94DE-697F-F9014EE9A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0A36A-7256-2228-EF6A-4247FCFF4F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21DC2-E2C5-161F-7852-A520135CF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77F1-F63B-BF98-0866-FD6E0EC9B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7C2051-FBB0-D708-BFD2-5C560EA5B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425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87BC1-D9E9-E368-2EAE-15A2CF449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025DC9-6D5E-D6FB-1176-2EE69A0D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D69D3-DA2F-7B28-C8C0-2DE101703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BC18E-F735-F3CE-D7A4-979BA8A56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2C5709-5BEB-6E44-F509-1FD6AF2FE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04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B3616-42E6-809E-1FAE-EBDA0978E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57990-1A84-88C8-4534-1E2503C931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6AA28F-1747-98AB-14AE-281DABE1E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A7046-C74C-88CA-A1B8-B0FD89BE0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F80B30-D5A6-835A-2BAB-83DC8EFFD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228C8A-9BC3-7A44-898E-4BA3D0CB5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075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DE32B-D60A-CD83-54ED-07EE55BEA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5A9136-1C1F-E0D7-3B43-D9B3BFF65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5656DF-4D01-DCA8-F6FC-67DA9D40F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6A6B3-A157-E9CA-4222-56684B6724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5DAA22-D167-F85B-E934-E346AB17D0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A89CB6-0E2B-470E-89D3-0A9EA6FDF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B15C02-27A0-E5DC-406D-FEF010D01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94EF2C-9A80-595A-E9D8-1BE1A3AF7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46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D2FAC-8ECF-11C6-2F68-5507C255F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47E199-54FE-29E3-07D2-BA7AE7036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754D18-21AD-71FC-8FC0-B1617C844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14EE3F-9AC8-716B-3C02-B027BD1AA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209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110DBD-5BFD-0498-BD26-F2577020B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681D9F-E8EF-B95A-5D22-88A70295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FDE22-B0AF-04F5-5793-BBEC83A2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611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7E97F-0182-AEC2-127B-516B7B16B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98D41-82E5-4A19-AFB0-5EBFD414C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013ABC-88AB-9EAF-6E5F-38FB88C11A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8B69A7-2EDA-D10F-37D8-0ACCC5C0A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81677-023D-9057-B78F-431D3C3CF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54FE19-8536-FB4F-660F-5BAF3623E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476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1A8CF-BC6A-7E97-409E-2DE475817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02F27B-A636-BCCD-510F-BD4B8056E1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087F5F-4081-740E-58A5-6097E5CF8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B20A8F-CA82-4ED8-07C5-A276C6B56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68C918-0181-FDF8-5407-CCF93DF31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121522-9808-B207-03ED-46BD04CDC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956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FD307-2AB4-A53D-B04F-E2E8F0D90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60E70A-476D-66F5-C9BD-996364CE00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851542-9FFC-126D-6F93-F77AABAB1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C81E8-36F9-4F85-24BE-25E0BD81C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850154-7096-B0BC-CC74-88119F6BC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861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850A37-F938-F1B5-32D7-A652694F1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28CC6D-C25D-98F9-2C59-5B2B625DDC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B75BD-1A5F-BD25-A6F5-80C2DAA85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15A29-85FE-3D56-9B8E-ADC0848F8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F6C4E0-301D-0F76-46EE-AC207F792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648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6FE06A-5A22-0002-2A4D-3FFEE8A62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26764E-FC9D-BD6F-9228-2EBABBEBF4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C3771-E1C1-0222-C0A2-9FB7AD28DC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7CDFB5-495A-485F-B487-CDFD204185F9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2E9C4-0AB6-3949-76D9-D4BF339E30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40B6F1-5283-D42B-03A9-F32BFC9F09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648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15EA-38E0-E26F-1DA4-FDF319CE75C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CEAF98-A10C-4721-776F-16E51B789A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0727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31C7F-E213-6362-22A1-09EBC653E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4B506-BCB8-0A69-9F18-3FEB1EBA6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319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2BD7A-5674-3118-A2BE-E404AD473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Key Point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45A36-625A-9028-06D4-1F6323035D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050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CA92D-2411-8175-E3F0-95D52E19C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Key Point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9CF24-F2ED-63E5-CE43-3BF273060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589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CB0CB-2551-BDC5-9147-99AA76FD0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Key Point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AA62A-5E52-E6DD-AA81-92B28558B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272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5231B-32CC-9CB7-4F02-DC8A23F8C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Key Point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1C11E-B082-3BB3-11D2-1EE5608FD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111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B15CDE-A2F7-418A-3A63-9285906CB9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A6684-11AC-40F2-B4A9-481866FD5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4ED5B-83FE-B5D2-4090-7D0DB6CE9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344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2A399-A6A2-AE68-9365-2196B59D3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DBD2-A4B2-2F36-82F5-B8D40495D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8154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15</Words>
  <Application>Microsoft Macintosh PowerPoint</Application>
  <PresentationFormat>Widescreen</PresentationFormat>
  <Paragraphs>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Contents</vt:lpstr>
      <vt:lpstr>Key Point 1</vt:lpstr>
      <vt:lpstr>Key Point 2</vt:lpstr>
      <vt:lpstr>Key Point 3</vt:lpstr>
      <vt:lpstr>Key Point 4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Policing</dc:title>
  <dc:creator>Mike Durke</dc:creator>
  <cp:lastModifiedBy>Mike Durke (Councillor)</cp:lastModifiedBy>
  <cp:revision>3</cp:revision>
  <dcterms:created xsi:type="dcterms:W3CDTF">2023-05-09T09:47:04Z</dcterms:created>
  <dcterms:modified xsi:type="dcterms:W3CDTF">2025-04-09T08:55:47Z</dcterms:modified>
</cp:coreProperties>
</file>