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6" r:id="rId2"/>
    <p:sldId id="257" r:id="rId3"/>
    <p:sldId id="274" r:id="rId4"/>
    <p:sldId id="273" r:id="rId5"/>
    <p:sldId id="266" r:id="rId6"/>
    <p:sldId id="279" r:id="rId7"/>
    <p:sldId id="275" r:id="rId8"/>
    <p:sldId id="277" r:id="rId9"/>
    <p:sldId id="276" r:id="rId10"/>
    <p:sldId id="262" r:id="rId11"/>
    <p:sldId id="280" r:id="rId12"/>
    <p:sldId id="263" r:id="rId13"/>
    <p:sldId id="278" r:id="rId1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F4FA"/>
          </a:solidFill>
        </a:fill>
      </a:tcStyle>
    </a:wholeTbl>
    <a:band1H>
      <a:tcStyle>
        <a:tcBdr/>
        <a:fill>
          <a:solidFill>
            <a:srgbClr val="D1E7F5"/>
          </a:solidFill>
        </a:fill>
      </a:tcStyle>
    </a:band1H>
    <a:band2H>
      <a:tcStyle>
        <a:tcBdr/>
      </a:tcStyle>
    </a:band2H>
    <a:band1V>
      <a:tcStyle>
        <a:tcBdr/>
        <a:fill>
          <a:solidFill>
            <a:srgbClr val="D1E7F5"/>
          </a:solidFill>
        </a:fill>
      </a:tcStyle>
    </a:band1V>
    <a:band2V>
      <a:tcStyle>
        <a:tcBdr/>
      </a:tcStyle>
    </a:band2V>
    <a:lastCol>
      <a:tcTxStyle b="on">
        <a:font>
          <a:latin typeface="+mn-lt"/>
          <a:ea typeface="+mn-ea"/>
          <a:cs typeface="+mn-cs"/>
        </a:font>
        <a:srgbClr val="FFFFFF"/>
      </a:tcTxStyle>
      <a:tcStyle>
        <a:tcBdr/>
        <a:fill>
          <a:solidFill>
            <a:srgbClr val="57BCE5"/>
          </a:solidFill>
        </a:fill>
      </a:tcStyle>
    </a:lastCol>
    <a:firstCol>
      <a:tcTxStyle b="on">
        <a:font>
          <a:latin typeface="+mn-lt"/>
          <a:ea typeface="+mn-ea"/>
          <a:cs typeface="+mn-cs"/>
        </a:font>
        <a:srgbClr val="FFFFFF"/>
      </a:tcTxStyle>
      <a:tcStyle>
        <a:tcBdr/>
        <a:fill>
          <a:solidFill>
            <a:srgbClr val="57BCE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7BCE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7BCE5"/>
          </a:solidFill>
        </a:fill>
      </a:tcStyle>
    </a:firstRow>
  </a:tblStyle>
  <a:tblStyle styleId="{8EC20E35-A176-4012-BC5E-935CFFF8708E}"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000000"/>
          </a:solidFill>
        </a:fill>
      </a:tcStyle>
    </a:firstRow>
  </a:tblStyle>
  <a:tblStyle styleId="{6E25E649-3F16-4E02-A733-19D2CDBF48F0}"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57BCE5"/>
          </a:solidFill>
        </a:fill>
      </a:tcStyle>
    </a:lastCol>
    <a:firstCol>
      <a:tcTxStyle b="on">
        <a:font>
          <a:latin typeface="+mn-lt"/>
          <a:ea typeface="+mn-ea"/>
          <a:cs typeface="+mn-cs"/>
        </a:font>
        <a:srgbClr val="FFFFFF"/>
      </a:tcTxStyle>
      <a:tcStyle>
        <a:tcBdr/>
        <a:fill>
          <a:solidFill>
            <a:srgbClr val="57BCE5"/>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57BCE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7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C95CCCB-0F1D-5836-6F22-0D548DF82F6A}"/>
              </a:ext>
            </a:extLst>
          </p:cNvPr>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orbel"/>
            </a:endParaRPr>
          </a:p>
        </p:txBody>
      </p:sp>
      <p:sp>
        <p:nvSpPr>
          <p:cNvPr id="3" name="Date Placeholder 2">
            <a:extLst>
              <a:ext uri="{FF2B5EF4-FFF2-40B4-BE49-F238E27FC236}">
                <a16:creationId xmlns:a16="http://schemas.microsoft.com/office/drawing/2014/main" id="{5A8AC809-4E61-EE57-1667-35F7186290A1}"/>
              </a:ext>
            </a:extLst>
          </p:cNvPr>
          <p:cNvSpPr txBox="1">
            <a:spLocks noGrp="1"/>
          </p:cNvSpPr>
          <p:nvPr>
            <p:ph type="dt" sz="quarter" idx="1"/>
          </p:nvPr>
        </p:nvSpPr>
        <p:spPr>
          <a:xfrm>
            <a:off x="3884608" y="0"/>
            <a:ext cx="2971800" cy="457200"/>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05F448-690B-4E9D-9991-B4B7A5D189F4}" type="datetime1">
              <a:rPr lang="en-GB" sz="1200" b="0" i="0" u="none" strike="noStrike" kern="1200" cap="none" spc="0" baseline="0">
                <a:solidFill>
                  <a:srgbClr val="000000"/>
                </a:solidFill>
                <a:uFillTx/>
                <a:latin typeface="Corbel"/>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28/11/2025</a:t>
            </a:fld>
            <a:endParaRPr lang="en-GB" sz="1200" b="0" i="0" u="none" strike="noStrike" kern="1200" cap="none" spc="0" baseline="0">
              <a:solidFill>
                <a:srgbClr val="000000"/>
              </a:solidFill>
              <a:uFillTx/>
              <a:latin typeface="Corbel"/>
            </a:endParaRPr>
          </a:p>
        </p:txBody>
      </p:sp>
      <p:sp>
        <p:nvSpPr>
          <p:cNvPr id="4" name="Footer Placeholder 3">
            <a:extLst>
              <a:ext uri="{FF2B5EF4-FFF2-40B4-BE49-F238E27FC236}">
                <a16:creationId xmlns:a16="http://schemas.microsoft.com/office/drawing/2014/main" id="{9D1FCDF5-ED30-49CF-5958-8ABCFF7BDA38}"/>
              </a:ext>
            </a:extLst>
          </p:cNvPr>
          <p:cNvSpPr txBox="1">
            <a:spLocks noGrp="1"/>
          </p:cNvSpPr>
          <p:nvPr>
            <p:ph type="ftr" sz="quarter" idx="2"/>
          </p:nvPr>
        </p:nvSpPr>
        <p:spPr>
          <a:xfrm>
            <a:off x="0"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orbel"/>
            </a:endParaRPr>
          </a:p>
        </p:txBody>
      </p:sp>
      <p:sp>
        <p:nvSpPr>
          <p:cNvPr id="5" name="Slide Number Placeholder 4">
            <a:extLst>
              <a:ext uri="{FF2B5EF4-FFF2-40B4-BE49-F238E27FC236}">
                <a16:creationId xmlns:a16="http://schemas.microsoft.com/office/drawing/2014/main" id="{A93F7D30-D1AC-B23C-62CF-55CA9C68118F}"/>
              </a:ext>
            </a:extLst>
          </p:cNvPr>
          <p:cNvSpPr txBox="1">
            <a:spLocks noGrp="1"/>
          </p:cNvSpPr>
          <p:nvPr>
            <p:ph type="sldNum" sz="quarter" idx="3"/>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942D40-60A8-4D78-A4E1-67DDDCF5EEA3}" type="slidenum">
              <a:t>‹#›</a:t>
            </a:fld>
            <a:endParaRPr lang="en-GB" sz="1200" b="0" i="0" u="none" strike="noStrike" kern="1200" cap="none" spc="0" baseline="0">
              <a:solidFill>
                <a:srgbClr val="000000"/>
              </a:solidFill>
              <a:uFillTx/>
              <a:latin typeface="Corbel"/>
            </a:endParaRPr>
          </a:p>
        </p:txBody>
      </p:sp>
    </p:spTree>
    <p:extLst>
      <p:ext uri="{BB962C8B-B14F-4D97-AF65-F5344CB8AC3E}">
        <p14:creationId xmlns:p14="http://schemas.microsoft.com/office/powerpoint/2010/main" val="3014144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A3FD7B7-A076-3FD2-9EAA-A274720B156C}"/>
              </a:ext>
            </a:extLst>
          </p:cNvPr>
          <p:cNvSpPr txBox="1">
            <a:spLocks noGrp="1"/>
          </p:cNvSpPr>
          <p:nvPr>
            <p:ph type="hdr" sz="quarter"/>
          </p:nvPr>
        </p:nvSpPr>
        <p:spPr>
          <a:xfrm>
            <a:off x="0" y="0"/>
            <a:ext cx="2971800" cy="45720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endParaRPr lang="en-GB"/>
          </a:p>
        </p:txBody>
      </p:sp>
      <p:sp>
        <p:nvSpPr>
          <p:cNvPr id="3" name="Date Placeholder 2">
            <a:extLst>
              <a:ext uri="{FF2B5EF4-FFF2-40B4-BE49-F238E27FC236}">
                <a16:creationId xmlns:a16="http://schemas.microsoft.com/office/drawing/2014/main" id="{3D11CBB6-AF7F-8B6A-83A7-9FAD1AF36BB2}"/>
              </a:ext>
            </a:extLst>
          </p:cNvPr>
          <p:cNvSpPr txBox="1">
            <a:spLocks noGrp="1"/>
          </p:cNvSpPr>
          <p:nvPr>
            <p:ph type="dt" idx="1"/>
          </p:nvPr>
        </p:nvSpPr>
        <p:spPr>
          <a:xfrm>
            <a:off x="3884608" y="0"/>
            <a:ext cx="2971800" cy="457200"/>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7C9DE291-886E-49EA-9D5E-B5835DA5E337}" type="datetime1">
              <a:rPr lang="en-GB"/>
              <a:pPr lvl="0"/>
              <a:t>28/11/2025</a:t>
            </a:fld>
            <a:endParaRPr lang="en-GB"/>
          </a:p>
        </p:txBody>
      </p:sp>
      <p:sp>
        <p:nvSpPr>
          <p:cNvPr id="4" name="Slide Image Placeholder 3">
            <a:extLst>
              <a:ext uri="{FF2B5EF4-FFF2-40B4-BE49-F238E27FC236}">
                <a16:creationId xmlns:a16="http://schemas.microsoft.com/office/drawing/2014/main" id="{A8C450C8-1287-1F0D-2E0D-C559F69CFFFC}"/>
              </a:ext>
            </a:extLst>
          </p:cNvPr>
          <p:cNvSpPr>
            <a:spLocks noGrp="1" noRot="1" noChangeAspect="1"/>
          </p:cNvSpPr>
          <p:nvPr>
            <p:ph type="sldImg" idx="2"/>
          </p:nvPr>
        </p:nvSpPr>
        <p:spPr>
          <a:xfrm>
            <a:off x="382584" y="685800"/>
            <a:ext cx="6092820" cy="3429000"/>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E3106E4-1723-3142-C8AF-ACA2EB4B0207}"/>
              </a:ext>
            </a:extLst>
          </p:cNvPr>
          <p:cNvSpPr txBox="1">
            <a:spLocks noGrp="1"/>
          </p:cNvSpPr>
          <p:nvPr>
            <p:ph type="body" sz="quarter" idx="3"/>
          </p:nvPr>
        </p:nvSpPr>
        <p:spPr>
          <a:xfrm>
            <a:off x="685800" y="4343400"/>
            <a:ext cx="5486400" cy="411480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BB2A55EF-C91A-CB7F-B5D0-733C2AD62581}"/>
              </a:ext>
            </a:extLst>
          </p:cNvPr>
          <p:cNvSpPr txBox="1">
            <a:spLocks noGrp="1"/>
          </p:cNvSpPr>
          <p:nvPr>
            <p:ph type="ftr" sz="quarter" idx="4"/>
          </p:nvPr>
        </p:nvSpPr>
        <p:spPr>
          <a:xfrm>
            <a:off x="0"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endParaRPr lang="en-GB"/>
          </a:p>
        </p:txBody>
      </p:sp>
      <p:sp>
        <p:nvSpPr>
          <p:cNvPr id="7" name="Slide Number Placeholder 6">
            <a:extLst>
              <a:ext uri="{FF2B5EF4-FFF2-40B4-BE49-F238E27FC236}">
                <a16:creationId xmlns:a16="http://schemas.microsoft.com/office/drawing/2014/main" id="{DB5C9F20-DD9D-DE71-6017-6C1F04C23BBA}"/>
              </a:ext>
            </a:extLst>
          </p:cNvPr>
          <p:cNvSpPr txBox="1">
            <a:spLocks noGrp="1"/>
          </p:cNvSpPr>
          <p:nvPr>
            <p:ph type="sldNum" sz="quarter" idx="5"/>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66948AD9-6A9D-4DEE-8F2D-E3BE268D6833}" type="slidenum">
              <a:t>‹#›</a:t>
            </a:fld>
            <a:endParaRPr lang="en-GB"/>
          </a:p>
        </p:txBody>
      </p:sp>
    </p:spTree>
    <p:extLst>
      <p:ext uri="{BB962C8B-B14F-4D97-AF65-F5344CB8AC3E}">
        <p14:creationId xmlns:p14="http://schemas.microsoft.com/office/powerpoint/2010/main" val="71400422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728E5B-7892-7C02-84E5-0F571F96DD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FAB85A-AF46-1E99-1AC2-64D246586AA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AA1E0B-F6DD-4DA5-CF40-A2EB323F1FC5}"/>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99FF4C-63DE-4204-9E86-089A737DB069}" type="slidenum">
              <a:t>1</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EBABB-7C76-0998-B841-330E7E1766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4A5FD-8CF3-35B9-754B-B4FD3E2504E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D976512-C63B-97C6-3B65-D40E67EAE880}"/>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E9A61C2-408E-4189-A475-1C5A596D34FA}" type="slidenum">
              <a:t>2</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0F0F75-BF71-54C8-42E6-6F2832F368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465FC5-9FAA-7D1D-057F-788B0D267B6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3ABDB44-314E-46BF-39DB-0EBF14728A99}"/>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7F902E-A6D7-4B39-B8B2-7CAD86599F5E}" type="slidenum">
              <a:t>3</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2DF76-D5B7-E2B7-0C1E-73BED642E6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4DB432-3C88-FF5C-C47D-9AFE9EF74F0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973B75A-811F-99B2-1CFD-04368C43F773}"/>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D05E26-6611-471D-A874-8E9B72CC0DE6}" type="slidenum">
              <a:t>4</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5F1B4-8FAE-23C3-FAAC-B512F30F66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8D4182-DFF7-9046-F301-F4DC849799F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A642DB8-162C-AC42-9201-F6345954F95C}"/>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CA25CB-A9B6-4633-981A-67C93BBC71FD}" type="slidenum">
              <a:t>5</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A75F14-130E-76A6-0B3A-8E8CF9E4D3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B2DEA9-D005-1766-A6CB-13477E481C7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D71107E-A639-C0C5-4A29-6AD8B603E481}"/>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960B29-0A8B-46FF-A4AB-1FB11A3B5AD0}" type="slidenum">
              <a:t>6</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BF13A1-CE67-EB67-7357-C447660DB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656266-3F69-A6B2-63AA-D4F54EA1B72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47F175A-E414-5BC9-71E4-8F6273929DB0}"/>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8E1148-A229-4E18-8AD3-BE0A36383DA4}" type="slidenum">
              <a:t>7</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416078-3FB4-D776-53A1-BEF8D44306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CF5A7-AF13-34F5-43CD-1B9D10C9799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94D373B-854B-05D5-2510-8712B48F57C4}"/>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38A51E-E6C6-4290-85A9-4646B0530041}" type="slidenum">
              <a:t>8</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11A11-9A85-2E56-85D5-697A82CFC3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3B1331-AF3C-341D-125B-DE29792EB14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7A0182C-E432-8F13-0D22-678271BE4918}"/>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684B9C9-2DBE-4D42-BA4F-A9F948856FAA}" type="slidenum">
              <a:t>9</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BA6746-FD76-8AA3-99B0-9D4462BC16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019C95-8FAB-FC6F-55E1-A5AE74C1072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7FF026-F629-8630-5D00-D24E92D0EBDE}"/>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B3E7689-B36E-4FC8-9E4B-9309E1BA6FCD}" type="slidenum">
              <a:t>10</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2669D-AC8E-693D-362D-068DB2DB44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EB43BE-9BE2-1BA1-AECE-17C37C6B1E6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55A8BDD-9A06-D54C-6713-C2C821DD36DD}"/>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EB0954-8758-42EF-BF7C-288EAEE0E21C}" type="slidenum">
              <a:t>11</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4C5C3-C4B1-9DB9-75E0-454A439F81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808E64-8686-3F6F-4995-6B2C7A53E4C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9A24F6E-9CD1-2ABC-744E-6F3EB0099441}"/>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C54E39-4FD1-42E7-86CF-BCC7563F42BB}" type="slidenum">
              <a:t>12</a:t>
            </a:fld>
            <a:endParaRPr lang="en-GB" sz="1200" b="0" i="0" u="none" strike="noStrike" kern="1200" cap="none" spc="0" baseline="0">
              <a:solidFill>
                <a:srgbClr val="000000"/>
              </a:solidFill>
              <a:uFillTx/>
              <a:latin typeface="Corbe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6986CE-55D6-1CB8-FC47-2ED41F73BB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8E7247-1BC4-7BD1-C872-4B3FDBD566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734D638-3F21-6FC8-1196-3F585EBD12A7}"/>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C141C0E-CF1A-47B4-B023-89F1A5A7C174}" type="slidenum">
              <a:t>13</a:t>
            </a:fld>
            <a:endParaRPr lang="en-GB" sz="1200" b="0" i="0" u="none" strike="noStrike" kern="1200" cap="none" spc="0" baseline="0">
              <a:solidFill>
                <a:srgbClr val="000000"/>
              </a:solidFill>
              <a:uFillTx/>
              <a:latin typeface="Corbe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ADFEB-2339-B665-0BBC-CACB60C7BC7F}"/>
              </a:ext>
            </a:extLst>
          </p:cNvPr>
          <p:cNvSpPr txBox="1">
            <a:spLocks noGrp="1"/>
          </p:cNvSpPr>
          <p:nvPr>
            <p:ph type="ctrTitle"/>
          </p:nvPr>
        </p:nvSpPr>
        <p:spPr>
          <a:xfrm>
            <a:off x="1522411" y="1904996"/>
            <a:ext cx="9144000" cy="2667003"/>
          </a:xfrm>
        </p:spPr>
        <p:txBody>
          <a:bodyPr>
            <a:noAutofit/>
          </a:bodyPr>
          <a:lstStyle>
            <a:lvl1pPr>
              <a:defRPr sz="5400"/>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0ADA30B2-ABE4-16C1-F7BA-F452A40A5AF4}"/>
              </a:ext>
            </a:extLst>
          </p:cNvPr>
          <p:cNvGrpSpPr/>
          <p:nvPr/>
        </p:nvGrpSpPr>
        <p:grpSpPr>
          <a:xfrm>
            <a:off x="1584892" y="4724403"/>
            <a:ext cx="8631945" cy="64007"/>
            <a:chOff x="1584892" y="4724403"/>
            <a:chExt cx="8631945" cy="64007"/>
          </a:xfrm>
        </p:grpSpPr>
        <p:sp>
          <p:nvSpPr>
            <p:cNvPr id="4" name="Freeform 5">
              <a:extLst>
                <a:ext uri="{FF2B5EF4-FFF2-40B4-BE49-F238E27FC236}">
                  <a16:creationId xmlns:a16="http://schemas.microsoft.com/office/drawing/2014/main" id="{AD72655D-A017-7257-A37F-10A8F60DCA96}"/>
                </a:ext>
              </a:extLst>
            </p:cNvPr>
            <p:cNvSpPr/>
            <p:nvPr/>
          </p:nvSpPr>
          <p:spPr>
            <a:xfrm>
              <a:off x="9984434" y="4750381"/>
              <a:ext cx="232403" cy="7607"/>
            </a:xfrm>
            <a:custGeom>
              <a:avLst/>
              <a:gdLst>
                <a:gd name="f0" fmla="val 10800000"/>
                <a:gd name="f1" fmla="val 5400000"/>
                <a:gd name="f2" fmla="val 180"/>
                <a:gd name="f3" fmla="val w"/>
                <a:gd name="f4" fmla="val h"/>
                <a:gd name="f5" fmla="val 0"/>
                <a:gd name="f6" fmla="val 244"/>
                <a:gd name="f7" fmla="val 8"/>
                <a:gd name="f8" fmla="val 21"/>
                <a:gd name="f9" fmla="val 5"/>
                <a:gd name="f10" fmla="val 42"/>
                <a:gd name="f11" fmla="val 59"/>
                <a:gd name="f12" fmla="val 7"/>
                <a:gd name="f13" fmla="val 52"/>
                <a:gd name="f14" fmla="val 94"/>
                <a:gd name="f15" fmla="val 6"/>
                <a:gd name="f16" fmla="val 100"/>
                <a:gd name="f17" fmla="val 127"/>
                <a:gd name="f18" fmla="val 4"/>
                <a:gd name="f19" fmla="val 155"/>
                <a:gd name="f20" fmla="val 125"/>
                <a:gd name="f21" fmla="val 202"/>
                <a:gd name="f22" fmla="val 156"/>
                <a:gd name="f23" fmla="val 168"/>
                <a:gd name="f24" fmla="val 2"/>
                <a:gd name="f25" fmla="val 230"/>
                <a:gd name="f26" fmla="val 3"/>
                <a:gd name="f27" fmla="val 161"/>
                <a:gd name="f28" fmla="val 165"/>
                <a:gd name="f29" fmla="val 146"/>
                <a:gd name="f30" fmla="val 109"/>
                <a:gd name="f31" fmla="val 96"/>
                <a:gd name="f32" fmla="val 98"/>
                <a:gd name="f33" fmla="val 1"/>
                <a:gd name="f34" fmla="val 97"/>
                <a:gd name="f35" fmla="val 111"/>
                <a:gd name="f36" fmla="val 10"/>
                <a:gd name="f37" fmla="val 84"/>
                <a:gd name="f38" fmla="val 12"/>
                <a:gd name="f39" fmla="+- 0 0 -90"/>
                <a:gd name="f40" fmla="*/ f3 1 244"/>
                <a:gd name="f41" fmla="*/ f4 1 8"/>
                <a:gd name="f42" fmla="+- f7 0 f5"/>
                <a:gd name="f43" fmla="+- f6 0 f5"/>
                <a:gd name="f44" fmla="*/ f39 f0 1"/>
                <a:gd name="f45" fmla="*/ f42 1 8"/>
                <a:gd name="f46" fmla="*/ f43 1 244"/>
                <a:gd name="f47" fmla="*/ 21 f43 1"/>
                <a:gd name="f48" fmla="*/ 5 f42 1"/>
                <a:gd name="f49" fmla="*/ 52 f43 1"/>
                <a:gd name="f50" fmla="*/ 7 f42 1"/>
                <a:gd name="f51" fmla="*/ 100 f43 1"/>
                <a:gd name="f52" fmla="*/ 125 f43 1"/>
                <a:gd name="f53" fmla="*/ 202 f43 1"/>
                <a:gd name="f54" fmla="*/ 6 f42 1"/>
                <a:gd name="f55" fmla="*/ 156 f43 1"/>
                <a:gd name="f56" fmla="*/ 244 f43 1"/>
                <a:gd name="f57" fmla="*/ 3 f42 1"/>
                <a:gd name="f58" fmla="*/ 161 f43 1"/>
                <a:gd name="f59" fmla="*/ 165 f43 1"/>
                <a:gd name="f60" fmla="*/ 2 f42 1"/>
                <a:gd name="f61" fmla="*/ 96 f43 1"/>
                <a:gd name="f62" fmla="*/ 111 f43 1"/>
                <a:gd name="f63" fmla="*/ 1 f42 1"/>
                <a:gd name="f64" fmla="*/ 0 f43 1"/>
                <a:gd name="f65" fmla="*/ f44 1 f2"/>
                <a:gd name="f66" fmla="*/ f47 1 244"/>
                <a:gd name="f67" fmla="*/ f48 1 8"/>
                <a:gd name="f68" fmla="*/ f49 1 244"/>
                <a:gd name="f69" fmla="*/ f50 1 8"/>
                <a:gd name="f70" fmla="*/ f51 1 244"/>
                <a:gd name="f71" fmla="*/ f52 1 244"/>
                <a:gd name="f72" fmla="*/ f53 1 244"/>
                <a:gd name="f73" fmla="*/ f54 1 8"/>
                <a:gd name="f74" fmla="*/ f55 1 244"/>
                <a:gd name="f75" fmla="*/ f56 1 244"/>
                <a:gd name="f76" fmla="*/ f57 1 8"/>
                <a:gd name="f77" fmla="*/ f58 1 244"/>
                <a:gd name="f78" fmla="*/ f59 1 244"/>
                <a:gd name="f79" fmla="*/ f60 1 8"/>
                <a:gd name="f80" fmla="*/ f61 1 244"/>
                <a:gd name="f81" fmla="*/ f62 1 244"/>
                <a:gd name="f82" fmla="*/ f63 1 8"/>
                <a:gd name="f83" fmla="*/ f64 1 244"/>
                <a:gd name="f84" fmla="*/ 0 1 f46"/>
                <a:gd name="f85" fmla="*/ f6 1 f46"/>
                <a:gd name="f86" fmla="*/ 0 1 f45"/>
                <a:gd name="f87" fmla="*/ f7 1 f45"/>
                <a:gd name="f88" fmla="+- f65 0 f1"/>
                <a:gd name="f89" fmla="*/ f66 1 f46"/>
                <a:gd name="f90" fmla="*/ f67 1 f45"/>
                <a:gd name="f91" fmla="*/ f68 1 f46"/>
                <a:gd name="f92" fmla="*/ f69 1 f45"/>
                <a:gd name="f93" fmla="*/ f70 1 f46"/>
                <a:gd name="f94" fmla="*/ f71 1 f46"/>
                <a:gd name="f95" fmla="*/ f72 1 f46"/>
                <a:gd name="f96" fmla="*/ f73 1 f45"/>
                <a:gd name="f97" fmla="*/ f74 1 f46"/>
                <a:gd name="f98" fmla="*/ f75 1 f46"/>
                <a:gd name="f99" fmla="*/ f76 1 f45"/>
                <a:gd name="f100" fmla="*/ f77 1 f46"/>
                <a:gd name="f101" fmla="*/ f78 1 f46"/>
                <a:gd name="f102" fmla="*/ f79 1 f45"/>
                <a:gd name="f103" fmla="*/ f80 1 f46"/>
                <a:gd name="f104" fmla="*/ f81 1 f46"/>
                <a:gd name="f105" fmla="*/ f82 1 f45"/>
                <a:gd name="f106" fmla="*/ f83 1 f46"/>
                <a:gd name="f107" fmla="*/ f84 f40 1"/>
                <a:gd name="f108" fmla="*/ f85 f40 1"/>
                <a:gd name="f109" fmla="*/ f87 f41 1"/>
                <a:gd name="f110" fmla="*/ f86 f41 1"/>
                <a:gd name="f111" fmla="*/ f89 f40 1"/>
                <a:gd name="f112" fmla="*/ f90 f41 1"/>
                <a:gd name="f113" fmla="*/ f91 f40 1"/>
                <a:gd name="f114" fmla="*/ f92 f41 1"/>
                <a:gd name="f115" fmla="*/ f93 f40 1"/>
                <a:gd name="f116" fmla="*/ f94 f40 1"/>
                <a:gd name="f117" fmla="*/ f95 f40 1"/>
                <a:gd name="f118" fmla="*/ f96 f41 1"/>
                <a:gd name="f119" fmla="*/ f97 f40 1"/>
                <a:gd name="f120" fmla="*/ f98 f40 1"/>
                <a:gd name="f121" fmla="*/ f99 f41 1"/>
                <a:gd name="f122" fmla="*/ f100 f40 1"/>
                <a:gd name="f123" fmla="*/ f101 f40 1"/>
                <a:gd name="f124" fmla="*/ f102 f41 1"/>
                <a:gd name="f125" fmla="*/ f103 f40 1"/>
                <a:gd name="f126" fmla="*/ f104 f40 1"/>
                <a:gd name="f127" fmla="*/ f105 f41 1"/>
                <a:gd name="f128" fmla="*/ f106 f40 1"/>
              </a:gdLst>
              <a:ahLst/>
              <a:cxnLst>
                <a:cxn ang="3cd4">
                  <a:pos x="hc" y="t"/>
                </a:cxn>
                <a:cxn ang="0">
                  <a:pos x="r" y="vc"/>
                </a:cxn>
                <a:cxn ang="cd4">
                  <a:pos x="hc" y="b"/>
                </a:cxn>
                <a:cxn ang="cd2">
                  <a:pos x="l" y="vc"/>
                </a:cxn>
                <a:cxn ang="f88">
                  <a:pos x="f111" y="f112"/>
                </a:cxn>
                <a:cxn ang="f88">
                  <a:pos x="f111" y="f112"/>
                </a:cxn>
                <a:cxn ang="f88">
                  <a:pos x="f113" y="f114"/>
                </a:cxn>
                <a:cxn ang="f88">
                  <a:pos x="f115" y="f112"/>
                </a:cxn>
                <a:cxn ang="f88">
                  <a:pos x="f116" y="f114"/>
                </a:cxn>
                <a:cxn ang="f88">
                  <a:pos x="f117" y="f118"/>
                </a:cxn>
                <a:cxn ang="f88">
                  <a:pos x="f119" y="f112"/>
                </a:cxn>
                <a:cxn ang="f88">
                  <a:pos x="f120" y="f121"/>
                </a:cxn>
                <a:cxn ang="f88">
                  <a:pos x="f122" y="f121"/>
                </a:cxn>
                <a:cxn ang="f88">
                  <a:pos x="f123" y="f124"/>
                </a:cxn>
                <a:cxn ang="f88">
                  <a:pos x="f125" y="f124"/>
                </a:cxn>
                <a:cxn ang="f88">
                  <a:pos x="f126" y="f127"/>
                </a:cxn>
                <a:cxn ang="f88">
                  <a:pos x="f128" y="f112"/>
                </a:cxn>
                <a:cxn ang="f88">
                  <a:pos x="f111" y="f112"/>
                </a:cxn>
              </a:cxnLst>
              <a:rect l="f107" t="f110" r="f108" b="f109"/>
              <a:pathLst>
                <a:path w="244" h="8">
                  <a:moveTo>
                    <a:pt x="f8" y="f9"/>
                  </a:moveTo>
                  <a:lnTo>
                    <a:pt x="f8" y="f9"/>
                  </a:lnTo>
                  <a:cubicBezTo>
                    <a:pt x="f10" y="f9"/>
                    <a:pt x="f11" y="f12"/>
                    <a:pt x="f13" y="f12"/>
                  </a:cubicBezTo>
                  <a:cubicBezTo>
                    <a:pt x="f14" y="f15"/>
                    <a:pt x="f14" y="f7"/>
                    <a:pt x="f16" y="f9"/>
                  </a:cubicBezTo>
                  <a:cubicBezTo>
                    <a:pt x="f17" y="f18"/>
                    <a:pt x="f19" y="f15"/>
                    <a:pt x="f20" y="f12"/>
                  </a:cubicBezTo>
                  <a:lnTo>
                    <a:pt x="f21" y="f15"/>
                  </a:lnTo>
                  <a:lnTo>
                    <a:pt x="f22" y="f9"/>
                  </a:lnTo>
                  <a:cubicBezTo>
                    <a:pt x="f23" y="f24"/>
                    <a:pt x="f25" y="f15"/>
                    <a:pt x="f6" y="f26"/>
                  </a:cubicBezTo>
                  <a:lnTo>
                    <a:pt x="f27" y="f26"/>
                  </a:lnTo>
                  <a:lnTo>
                    <a:pt x="f28" y="f24"/>
                  </a:lnTo>
                  <a:cubicBezTo>
                    <a:pt x="f29" y="f26"/>
                    <a:pt x="f30" y="f24"/>
                    <a:pt x="f31" y="f24"/>
                  </a:cubicBezTo>
                  <a:cubicBezTo>
                    <a:pt x="f32" y="f33"/>
                    <a:pt x="f34" y="f33"/>
                    <a:pt x="f35" y="f33"/>
                  </a:cubicBezTo>
                  <a:cubicBezTo>
                    <a:pt x="f36" y="f5"/>
                    <a:pt x="f37" y="f9"/>
                    <a:pt x="f5" y="f9"/>
                  </a:cubicBezTo>
                  <a:cubicBezTo>
                    <a:pt x="f9"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6">
              <a:extLst>
                <a:ext uri="{FF2B5EF4-FFF2-40B4-BE49-F238E27FC236}">
                  <a16:creationId xmlns:a16="http://schemas.microsoft.com/office/drawing/2014/main" id="{CD9584A8-EC26-10DB-DF8A-0FB7DAAD6C51}"/>
                </a:ext>
              </a:extLst>
            </p:cNvPr>
            <p:cNvSpPr/>
            <p:nvPr/>
          </p:nvSpPr>
          <p:spPr>
            <a:xfrm>
              <a:off x="9768571" y="4745315"/>
              <a:ext cx="229249" cy="10771"/>
            </a:xfrm>
            <a:custGeom>
              <a:avLst/>
              <a:gdLst>
                <a:gd name="f0" fmla="val 10800000"/>
                <a:gd name="f1" fmla="val 5400000"/>
                <a:gd name="f2" fmla="val 180"/>
                <a:gd name="f3" fmla="val w"/>
                <a:gd name="f4" fmla="val h"/>
                <a:gd name="f5" fmla="val 0"/>
                <a:gd name="f6" fmla="val 241"/>
                <a:gd name="f7" fmla="val 12"/>
                <a:gd name="f8" fmla="val 162"/>
                <a:gd name="f9" fmla="val 4"/>
                <a:gd name="f10" fmla="val 127"/>
                <a:gd name="f11" fmla="val 7"/>
                <a:gd name="f12" fmla="val 68"/>
                <a:gd name="f13" fmla="val 6"/>
                <a:gd name="f14" fmla="val 67"/>
                <a:gd name="f15" fmla="val 24"/>
                <a:gd name="f16" fmla="val 8"/>
                <a:gd name="f17" fmla="val 53"/>
                <a:gd name="f18" fmla="val 9"/>
                <a:gd name="f19" fmla="val 59"/>
                <a:gd name="f20" fmla="val 70"/>
                <a:gd name="f21" fmla="val 79"/>
                <a:gd name="f22" fmla="val 73"/>
                <a:gd name="f23" fmla="val 11"/>
                <a:gd name="f24" fmla="val 18"/>
                <a:gd name="f25" fmla="val 65"/>
                <a:gd name="f26" fmla="val 72"/>
                <a:gd name="f27" fmla="val 101"/>
                <a:gd name="f28" fmla="val 10"/>
                <a:gd name="f29" fmla="val 144"/>
                <a:gd name="f30" fmla="val 175"/>
                <a:gd name="f31" fmla="val 195"/>
                <a:gd name="f32" fmla="val 208"/>
                <a:gd name="f33" fmla="val 209"/>
                <a:gd name="f34" fmla="val 226"/>
                <a:gd name="f35" fmla="val 215"/>
                <a:gd name="f36" fmla="val 213"/>
                <a:gd name="f37" fmla="val 199"/>
                <a:gd name="f38" fmla="val 187"/>
                <a:gd name="f39" fmla="val 172"/>
                <a:gd name="f40" fmla="val 219"/>
                <a:gd name="f41" fmla="val 1"/>
                <a:gd name="f42" fmla="val 151"/>
                <a:gd name="f43" fmla="val 2"/>
                <a:gd name="f44" fmla="val 123"/>
                <a:gd name="f45" fmla="val 157"/>
                <a:gd name="f46" fmla="val 96"/>
                <a:gd name="f47" fmla="+- 0 0 -90"/>
                <a:gd name="f48" fmla="*/ f3 1 241"/>
                <a:gd name="f49" fmla="*/ f4 1 12"/>
                <a:gd name="f50" fmla="+- f7 0 f5"/>
                <a:gd name="f51" fmla="+- f6 0 f5"/>
                <a:gd name="f52" fmla="*/ f47 f0 1"/>
                <a:gd name="f53" fmla="*/ f51 1 241"/>
                <a:gd name="f54" fmla="*/ f50 1 12"/>
                <a:gd name="f55" fmla="*/ 162 f51 1"/>
                <a:gd name="f56" fmla="*/ 4 f50 1"/>
                <a:gd name="f57" fmla="*/ 127 f51 1"/>
                <a:gd name="f58" fmla="*/ 7 f50 1"/>
                <a:gd name="f59" fmla="*/ 68 f51 1"/>
                <a:gd name="f60" fmla="*/ 6 f50 1"/>
                <a:gd name="f61" fmla="*/ 53 f51 1"/>
                <a:gd name="f62" fmla="*/ 9 f50 1"/>
                <a:gd name="f63" fmla="*/ 79 f51 1"/>
                <a:gd name="f64" fmla="*/ 18 f51 1"/>
                <a:gd name="f65" fmla="*/ 11 f50 1"/>
                <a:gd name="f66" fmla="*/ 101 f51 1"/>
                <a:gd name="f67" fmla="*/ 10 f50 1"/>
                <a:gd name="f68" fmla="*/ 195 f51 1"/>
                <a:gd name="f69" fmla="*/ 12 f50 1"/>
                <a:gd name="f70" fmla="*/ 226 f51 1"/>
                <a:gd name="f71" fmla="*/ 215 f51 1"/>
                <a:gd name="f72" fmla="*/ 213 f51 1"/>
                <a:gd name="f73" fmla="*/ 172 f51 1"/>
                <a:gd name="f74" fmla="*/ 241 f51 1"/>
                <a:gd name="f75" fmla="*/ 123 f51 1"/>
                <a:gd name="f76" fmla="*/ 0 f50 1"/>
                <a:gd name="f77" fmla="*/ f52 1 f2"/>
                <a:gd name="f78" fmla="*/ f55 1 241"/>
                <a:gd name="f79" fmla="*/ f56 1 12"/>
                <a:gd name="f80" fmla="*/ f57 1 241"/>
                <a:gd name="f81" fmla="*/ f58 1 12"/>
                <a:gd name="f82" fmla="*/ f59 1 241"/>
                <a:gd name="f83" fmla="*/ f60 1 12"/>
                <a:gd name="f84" fmla="*/ f61 1 241"/>
                <a:gd name="f85" fmla="*/ f62 1 12"/>
                <a:gd name="f86" fmla="*/ f63 1 241"/>
                <a:gd name="f87" fmla="*/ f64 1 241"/>
                <a:gd name="f88" fmla="*/ f65 1 12"/>
                <a:gd name="f89" fmla="*/ f66 1 241"/>
                <a:gd name="f90" fmla="*/ f67 1 12"/>
                <a:gd name="f91" fmla="*/ f68 1 241"/>
                <a:gd name="f92" fmla="*/ f69 1 12"/>
                <a:gd name="f93" fmla="*/ f70 1 241"/>
                <a:gd name="f94" fmla="*/ f71 1 241"/>
                <a:gd name="f95" fmla="*/ f72 1 241"/>
                <a:gd name="f96" fmla="*/ f73 1 241"/>
                <a:gd name="f97" fmla="*/ f74 1 241"/>
                <a:gd name="f98" fmla="*/ f75 1 241"/>
                <a:gd name="f99" fmla="*/ f76 1 12"/>
                <a:gd name="f100" fmla="*/ 0 1 f53"/>
                <a:gd name="f101" fmla="*/ f6 1 f53"/>
                <a:gd name="f102" fmla="*/ 0 1 f54"/>
                <a:gd name="f103" fmla="*/ f7 1 f54"/>
                <a:gd name="f104" fmla="+- f77 0 f1"/>
                <a:gd name="f105" fmla="*/ f78 1 f53"/>
                <a:gd name="f106" fmla="*/ f79 1 f54"/>
                <a:gd name="f107" fmla="*/ f80 1 f53"/>
                <a:gd name="f108" fmla="*/ f81 1 f54"/>
                <a:gd name="f109" fmla="*/ f82 1 f53"/>
                <a:gd name="f110" fmla="*/ f83 1 f54"/>
                <a:gd name="f111" fmla="*/ f84 1 f53"/>
                <a:gd name="f112" fmla="*/ f85 1 f54"/>
                <a:gd name="f113" fmla="*/ f86 1 f53"/>
                <a:gd name="f114" fmla="*/ f87 1 f53"/>
                <a:gd name="f115" fmla="*/ f88 1 f54"/>
                <a:gd name="f116" fmla="*/ f89 1 f53"/>
                <a:gd name="f117" fmla="*/ f90 1 f54"/>
                <a:gd name="f118" fmla="*/ f91 1 f53"/>
                <a:gd name="f119" fmla="*/ f92 1 f54"/>
                <a:gd name="f120" fmla="*/ f93 1 f53"/>
                <a:gd name="f121" fmla="*/ f94 1 f53"/>
                <a:gd name="f122" fmla="*/ f95 1 f53"/>
                <a:gd name="f123" fmla="*/ f96 1 f53"/>
                <a:gd name="f124" fmla="*/ f97 1 f53"/>
                <a:gd name="f125" fmla="*/ f98 1 f53"/>
                <a:gd name="f126" fmla="*/ f99 1 f54"/>
                <a:gd name="f127" fmla="*/ f100 f48 1"/>
                <a:gd name="f128" fmla="*/ f101 f48 1"/>
                <a:gd name="f129" fmla="*/ f103 f49 1"/>
                <a:gd name="f130" fmla="*/ f102 f49 1"/>
                <a:gd name="f131" fmla="*/ f105 f48 1"/>
                <a:gd name="f132" fmla="*/ f106 f49 1"/>
                <a:gd name="f133" fmla="*/ f107 f48 1"/>
                <a:gd name="f134" fmla="*/ f108 f49 1"/>
                <a:gd name="f135" fmla="*/ f109 f48 1"/>
                <a:gd name="f136" fmla="*/ f110 f49 1"/>
                <a:gd name="f137" fmla="*/ f111 f48 1"/>
                <a:gd name="f138" fmla="*/ f112 f49 1"/>
                <a:gd name="f139" fmla="*/ f113 f48 1"/>
                <a:gd name="f140" fmla="*/ f114 f48 1"/>
                <a:gd name="f141" fmla="*/ f115 f49 1"/>
                <a:gd name="f142" fmla="*/ f116 f48 1"/>
                <a:gd name="f143" fmla="*/ f117 f49 1"/>
                <a:gd name="f144" fmla="*/ f118 f48 1"/>
                <a:gd name="f145" fmla="*/ f119 f49 1"/>
                <a:gd name="f146" fmla="*/ f120 f48 1"/>
                <a:gd name="f147" fmla="*/ f121 f48 1"/>
                <a:gd name="f148" fmla="*/ f122 f48 1"/>
                <a:gd name="f149" fmla="*/ f123 f48 1"/>
                <a:gd name="f150" fmla="*/ f124 f48 1"/>
                <a:gd name="f151" fmla="*/ f125 f48 1"/>
                <a:gd name="f152" fmla="*/ f126 f49 1"/>
              </a:gdLst>
              <a:ahLst/>
              <a:cxnLst>
                <a:cxn ang="3cd4">
                  <a:pos x="hc" y="t"/>
                </a:cxn>
                <a:cxn ang="0">
                  <a:pos x="r" y="vc"/>
                </a:cxn>
                <a:cxn ang="cd4">
                  <a:pos x="hc" y="b"/>
                </a:cxn>
                <a:cxn ang="cd2">
                  <a:pos x="l" y="vc"/>
                </a:cxn>
                <a:cxn ang="f104">
                  <a:pos x="f131" y="f132"/>
                </a:cxn>
                <a:cxn ang="f104">
                  <a:pos x="f131" y="f132"/>
                </a:cxn>
                <a:cxn ang="f104">
                  <a:pos x="f133" y="f134"/>
                </a:cxn>
                <a:cxn ang="f104">
                  <a:pos x="f135" y="f136"/>
                </a:cxn>
                <a:cxn ang="f104">
                  <a:pos x="f137" y="f138"/>
                </a:cxn>
                <a:cxn ang="f104">
                  <a:pos x="f139" y="f138"/>
                </a:cxn>
                <a:cxn ang="f104">
                  <a:pos x="f140" y="f141"/>
                </a:cxn>
                <a:cxn ang="f104">
                  <a:pos x="f142" y="f143"/>
                </a:cxn>
                <a:cxn ang="f104">
                  <a:pos x="f144" y="f145"/>
                </a:cxn>
                <a:cxn ang="f104">
                  <a:pos x="f146" y="f141"/>
                </a:cxn>
                <a:cxn ang="f104">
                  <a:pos x="f147" y="f141"/>
                </a:cxn>
                <a:cxn ang="f104">
                  <a:pos x="f148" y="f134"/>
                </a:cxn>
                <a:cxn ang="f104">
                  <a:pos x="f149" y="f134"/>
                </a:cxn>
                <a:cxn ang="f104">
                  <a:pos x="f150" y="f132"/>
                </a:cxn>
                <a:cxn ang="f104">
                  <a:pos x="f151" y="f152"/>
                </a:cxn>
                <a:cxn ang="f104">
                  <a:pos x="f131" y="f132"/>
                </a:cxn>
              </a:cxnLst>
              <a:rect l="f127" t="f130" r="f128" b="f129"/>
              <a:pathLst>
                <a:path w="241" h="12">
                  <a:moveTo>
                    <a:pt x="f8" y="f9"/>
                  </a:moveTo>
                  <a:lnTo>
                    <a:pt x="f8" y="f9"/>
                  </a:lnTo>
                  <a:lnTo>
                    <a:pt x="f10" y="f11"/>
                  </a:lnTo>
                  <a:lnTo>
                    <a:pt x="f12" y="f13"/>
                  </a:lnTo>
                  <a:cubicBezTo>
                    <a:pt x="f14" y="f11"/>
                    <a:pt x="f15" y="f16"/>
                    <a:pt x="f17" y="f18"/>
                  </a:cubicBezTo>
                  <a:cubicBezTo>
                    <a:pt x="f19" y="f18"/>
                    <a:pt x="f20" y="f16"/>
                    <a:pt x="f21" y="f18"/>
                  </a:cubicBezTo>
                  <a:cubicBezTo>
                    <a:pt x="f22" y="f23"/>
                    <a:pt x="f5" y="f18"/>
                    <a:pt x="f24" y="f23"/>
                  </a:cubicBezTo>
                  <a:cubicBezTo>
                    <a:pt x="f25" y="f23"/>
                    <a:pt x="f26" y="f7"/>
                    <a:pt x="f27" y="f28"/>
                  </a:cubicBezTo>
                  <a:cubicBezTo>
                    <a:pt x="f29" y="f23"/>
                    <a:pt x="f30" y="f23"/>
                    <a:pt x="f31" y="f7"/>
                  </a:cubicBezTo>
                  <a:cubicBezTo>
                    <a:pt x="f32" y="f7"/>
                    <a:pt x="f33" y="f23"/>
                    <a:pt x="f34" y="f23"/>
                  </a:cubicBezTo>
                  <a:lnTo>
                    <a:pt x="f35" y="f23"/>
                  </a:lnTo>
                  <a:lnTo>
                    <a:pt x="f36" y="f11"/>
                  </a:lnTo>
                  <a:cubicBezTo>
                    <a:pt x="f37" y="f16"/>
                    <a:pt x="f38" y="f11"/>
                    <a:pt x="f39" y="f11"/>
                  </a:cubicBezTo>
                  <a:lnTo>
                    <a:pt x="f6" y="f9"/>
                  </a:lnTo>
                  <a:cubicBezTo>
                    <a:pt x="f40" y="f41"/>
                    <a:pt x="f42" y="f43"/>
                    <a:pt x="f44" y="f5"/>
                  </a:cubicBezTo>
                  <a:cubicBezTo>
                    <a:pt x="f45" y="f9"/>
                    <a:pt x="f46" y="f43"/>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7">
              <a:extLst>
                <a:ext uri="{FF2B5EF4-FFF2-40B4-BE49-F238E27FC236}">
                  <a16:creationId xmlns:a16="http://schemas.microsoft.com/office/drawing/2014/main" id="{D4609770-D0E6-A017-D874-EAA1E84A2F57}"/>
                </a:ext>
              </a:extLst>
            </p:cNvPr>
            <p:cNvSpPr/>
            <p:nvPr/>
          </p:nvSpPr>
          <p:spPr>
            <a:xfrm>
              <a:off x="9983638" y="4754815"/>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0 1 f19"/>
                <a:gd name="f26" fmla="*/ 0 1 f20"/>
                <a:gd name="f27" fmla="*/ 788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788">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8">
              <a:extLst>
                <a:ext uri="{FF2B5EF4-FFF2-40B4-BE49-F238E27FC236}">
                  <a16:creationId xmlns:a16="http://schemas.microsoft.com/office/drawing/2014/main" id="{F9DDA890-5B8A-DE1A-74FB-F7BB9D538A81}"/>
                </a:ext>
              </a:extLst>
            </p:cNvPr>
            <p:cNvSpPr/>
            <p:nvPr/>
          </p:nvSpPr>
          <p:spPr>
            <a:xfrm>
              <a:off x="4983470" y="4761152"/>
              <a:ext cx="211134" cy="6336"/>
            </a:xfrm>
            <a:custGeom>
              <a:avLst/>
              <a:gdLst>
                <a:gd name="f0" fmla="val 10800000"/>
                <a:gd name="f1" fmla="val 5400000"/>
                <a:gd name="f2" fmla="val 180"/>
                <a:gd name="f3" fmla="val w"/>
                <a:gd name="f4" fmla="val h"/>
                <a:gd name="f5" fmla="val 0"/>
                <a:gd name="f6" fmla="val 222"/>
                <a:gd name="f7" fmla="val 7"/>
                <a:gd name="f8" fmla="val 77"/>
                <a:gd name="f9" fmla="val 5"/>
                <a:gd name="f10" fmla="val 62"/>
                <a:gd name="f11" fmla="val 58"/>
                <a:gd name="f12" fmla="val 56"/>
                <a:gd name="f13" fmla="val 6"/>
                <a:gd name="f14" fmla="val 216"/>
                <a:gd name="f15" fmla="val 169"/>
                <a:gd name="f16" fmla="val 4"/>
                <a:gd name="f17" fmla="val 200"/>
                <a:gd name="f18" fmla="val 3"/>
                <a:gd name="f19" fmla="val 186"/>
                <a:gd name="f20" fmla="val 2"/>
                <a:gd name="f21" fmla="val 143"/>
                <a:gd name="f22" fmla="val 137"/>
                <a:gd name="f23" fmla="val 149"/>
                <a:gd name="f24" fmla="val 110"/>
                <a:gd name="f25" fmla="val 84"/>
                <a:gd name="f26" fmla="val 1"/>
                <a:gd name="f27" fmla="val 109"/>
                <a:gd name="f28" fmla="val 106"/>
                <a:gd name="f29" fmla="val 39"/>
                <a:gd name="f30" fmla="val 30"/>
                <a:gd name="f31" fmla="+- 0 0 -90"/>
                <a:gd name="f32" fmla="*/ f3 1 222"/>
                <a:gd name="f33" fmla="*/ f4 1 7"/>
                <a:gd name="f34" fmla="+- f7 0 f5"/>
                <a:gd name="f35" fmla="+- f6 0 f5"/>
                <a:gd name="f36" fmla="*/ f31 f0 1"/>
                <a:gd name="f37" fmla="*/ f35 1 222"/>
                <a:gd name="f38" fmla="*/ f34 1 7"/>
                <a:gd name="f39" fmla="*/ 77 f35 1"/>
                <a:gd name="f40" fmla="*/ 5 f34 1"/>
                <a:gd name="f41" fmla="*/ 56 f35 1"/>
                <a:gd name="f42" fmla="*/ 6 f34 1"/>
                <a:gd name="f43" fmla="*/ 222 f35 1"/>
                <a:gd name="f44" fmla="*/ 200 f35 1"/>
                <a:gd name="f45" fmla="*/ 3 f34 1"/>
                <a:gd name="f46" fmla="*/ 137 f35 1"/>
                <a:gd name="f47" fmla="*/ 4 f34 1"/>
                <a:gd name="f48" fmla="*/ 149 f35 1"/>
                <a:gd name="f49" fmla="*/ 109 f35 1"/>
                <a:gd name="f50" fmla="*/ 0 f34 1"/>
                <a:gd name="f51" fmla="*/ 106 f35 1"/>
                <a:gd name="f52" fmla="*/ 0 f35 1"/>
                <a:gd name="f53" fmla="*/ 7 f34 1"/>
                <a:gd name="f54" fmla="*/ f36 1 f2"/>
                <a:gd name="f55" fmla="*/ f39 1 222"/>
                <a:gd name="f56" fmla="*/ f40 1 7"/>
                <a:gd name="f57" fmla="*/ f41 1 222"/>
                <a:gd name="f58" fmla="*/ f42 1 7"/>
                <a:gd name="f59" fmla="*/ f43 1 222"/>
                <a:gd name="f60" fmla="*/ f44 1 222"/>
                <a:gd name="f61" fmla="*/ f45 1 7"/>
                <a:gd name="f62" fmla="*/ f46 1 222"/>
                <a:gd name="f63" fmla="*/ f47 1 7"/>
                <a:gd name="f64" fmla="*/ f48 1 222"/>
                <a:gd name="f65" fmla="*/ f49 1 222"/>
                <a:gd name="f66" fmla="*/ f50 1 7"/>
                <a:gd name="f67" fmla="*/ f51 1 222"/>
                <a:gd name="f68" fmla="*/ f52 1 222"/>
                <a:gd name="f69" fmla="*/ f53 1 7"/>
                <a:gd name="f70" fmla="*/ 0 1 f37"/>
                <a:gd name="f71" fmla="*/ f6 1 f37"/>
                <a:gd name="f72" fmla="*/ 0 1 f38"/>
                <a:gd name="f73" fmla="*/ f7 1 f38"/>
                <a:gd name="f74" fmla="+- f54 0 f1"/>
                <a:gd name="f75" fmla="*/ f55 1 f37"/>
                <a:gd name="f76" fmla="*/ f56 1 f38"/>
                <a:gd name="f77" fmla="*/ f57 1 f37"/>
                <a:gd name="f78" fmla="*/ f58 1 f38"/>
                <a:gd name="f79" fmla="*/ f59 1 f37"/>
                <a:gd name="f80" fmla="*/ f60 1 f37"/>
                <a:gd name="f81" fmla="*/ f61 1 f38"/>
                <a:gd name="f82" fmla="*/ f62 1 f37"/>
                <a:gd name="f83" fmla="*/ f63 1 f38"/>
                <a:gd name="f84" fmla="*/ f64 1 f37"/>
                <a:gd name="f85" fmla="*/ f65 1 f37"/>
                <a:gd name="f86" fmla="*/ f66 1 f38"/>
                <a:gd name="f87" fmla="*/ f67 1 f37"/>
                <a:gd name="f88" fmla="*/ f68 1 f37"/>
                <a:gd name="f89" fmla="*/ f69 1 f38"/>
                <a:gd name="f90" fmla="*/ f70 f32 1"/>
                <a:gd name="f91" fmla="*/ f71 f32 1"/>
                <a:gd name="f92" fmla="*/ f73 f33 1"/>
                <a:gd name="f93" fmla="*/ f72 f33 1"/>
                <a:gd name="f94" fmla="*/ f75 f32 1"/>
                <a:gd name="f95" fmla="*/ f76 f33 1"/>
                <a:gd name="f96" fmla="*/ f77 f32 1"/>
                <a:gd name="f97" fmla="*/ f78 f33 1"/>
                <a:gd name="f98" fmla="*/ f79 f32 1"/>
                <a:gd name="f99" fmla="*/ f80 f32 1"/>
                <a:gd name="f100" fmla="*/ f81 f33 1"/>
                <a:gd name="f101" fmla="*/ f82 f32 1"/>
                <a:gd name="f102" fmla="*/ f83 f33 1"/>
                <a:gd name="f103" fmla="*/ f84 f32 1"/>
                <a:gd name="f104" fmla="*/ f85 f32 1"/>
                <a:gd name="f105" fmla="*/ f86 f33 1"/>
                <a:gd name="f106" fmla="*/ f87 f32 1"/>
                <a:gd name="f107" fmla="*/ f88 f32 1"/>
                <a:gd name="f108" fmla="*/ f89 f33 1"/>
              </a:gdLst>
              <a:ahLst/>
              <a:cxnLst>
                <a:cxn ang="3cd4">
                  <a:pos x="hc" y="t"/>
                </a:cxn>
                <a:cxn ang="0">
                  <a:pos x="r" y="vc"/>
                </a:cxn>
                <a:cxn ang="cd4">
                  <a:pos x="hc" y="b"/>
                </a:cxn>
                <a:cxn ang="cd2">
                  <a:pos x="l" y="vc"/>
                </a:cxn>
                <a:cxn ang="f74">
                  <a:pos x="f94" y="f95"/>
                </a:cxn>
                <a:cxn ang="f74">
                  <a:pos x="f94" y="f95"/>
                </a:cxn>
                <a:cxn ang="f74">
                  <a:pos x="f96" y="f97"/>
                </a:cxn>
                <a:cxn ang="f74">
                  <a:pos x="f98" y="f95"/>
                </a:cxn>
                <a:cxn ang="f74">
                  <a:pos x="f99" y="f100"/>
                </a:cxn>
                <a:cxn ang="f74">
                  <a:pos x="f101" y="f102"/>
                </a:cxn>
                <a:cxn ang="f74">
                  <a:pos x="f103" y="f100"/>
                </a:cxn>
                <a:cxn ang="f74">
                  <a:pos x="f104" y="f105"/>
                </a:cxn>
                <a:cxn ang="f74">
                  <a:pos x="f106" y="f105"/>
                </a:cxn>
                <a:cxn ang="f74">
                  <a:pos x="f107" y="f108"/>
                </a:cxn>
                <a:cxn ang="f74">
                  <a:pos x="f94" y="f95"/>
                </a:cxn>
              </a:cxnLst>
              <a:rect l="f90" t="f93" r="f91" b="f92"/>
              <a:pathLst>
                <a:path w="222" h="7">
                  <a:moveTo>
                    <a:pt x="f8" y="f9"/>
                  </a:moveTo>
                  <a:lnTo>
                    <a:pt x="f8" y="f9"/>
                  </a:lnTo>
                  <a:cubicBezTo>
                    <a:pt x="f10" y="f9"/>
                    <a:pt x="f11" y="f9"/>
                    <a:pt x="f12" y="f13"/>
                  </a:cubicBezTo>
                  <a:lnTo>
                    <a:pt x="f6" y="f9"/>
                  </a:lnTo>
                  <a:cubicBezTo>
                    <a:pt x="f14" y="f9"/>
                    <a:pt x="f15" y="f16"/>
                    <a:pt x="f17" y="f18"/>
                  </a:cubicBezTo>
                  <a:cubicBezTo>
                    <a:pt x="f19" y="f20"/>
                    <a:pt x="f21" y="f18"/>
                    <a:pt x="f22" y="f16"/>
                  </a:cubicBezTo>
                  <a:lnTo>
                    <a:pt x="f23" y="f18"/>
                  </a:lnTo>
                  <a:cubicBezTo>
                    <a:pt x="f24" y="f9"/>
                    <a:pt x="f25" y="f26"/>
                    <a:pt x="f27" y="f5"/>
                  </a:cubicBezTo>
                  <a:lnTo>
                    <a:pt x="f28" y="f5"/>
                  </a:lnTo>
                  <a:lnTo>
                    <a:pt x="f5" y="f7"/>
                  </a:lnTo>
                  <a:cubicBezTo>
                    <a:pt x="f29" y="f7"/>
                    <a:pt x="f30"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9">
              <a:extLst>
                <a:ext uri="{FF2B5EF4-FFF2-40B4-BE49-F238E27FC236}">
                  <a16:creationId xmlns:a16="http://schemas.microsoft.com/office/drawing/2014/main" id="{40AF4991-0E5B-7C0F-7EB8-6A97386DBB7F}"/>
                </a:ext>
              </a:extLst>
            </p:cNvPr>
            <p:cNvSpPr/>
            <p:nvPr/>
          </p:nvSpPr>
          <p:spPr>
            <a:xfrm>
              <a:off x="1814937" y="4763054"/>
              <a:ext cx="22841" cy="1271"/>
            </a:xfrm>
            <a:custGeom>
              <a:avLst/>
              <a:gdLst>
                <a:gd name="f0" fmla="val 10800000"/>
                <a:gd name="f1" fmla="val 5400000"/>
                <a:gd name="f2" fmla="val 180"/>
                <a:gd name="f3" fmla="val w"/>
                <a:gd name="f4" fmla="val h"/>
                <a:gd name="f5" fmla="val 0"/>
                <a:gd name="f6" fmla="val 24"/>
                <a:gd name="f7" fmla="val 1"/>
                <a:gd name="f8" fmla="val 21"/>
                <a:gd name="f9" fmla="+- 0 0 -90"/>
                <a:gd name="f10" fmla="*/ f3 1 24"/>
                <a:gd name="f11" fmla="*/ f4 1 1"/>
                <a:gd name="f12" fmla="+- f7 0 f5"/>
                <a:gd name="f13" fmla="+- f6 0 f5"/>
                <a:gd name="f14" fmla="*/ f9 f0 1"/>
                <a:gd name="f15" fmla="*/ f13 1 24"/>
                <a:gd name="f16" fmla="*/ 0 f13 1"/>
                <a:gd name="f17" fmla="*/ 1 f12 1"/>
                <a:gd name="f18" fmla="*/ 21 f13 1"/>
                <a:gd name="f19" fmla="*/ 0 f12 1"/>
                <a:gd name="f20" fmla="*/ 0 1 f12"/>
                <a:gd name="f21" fmla="*/ f7 1 f12"/>
                <a:gd name="f22" fmla="*/ f14 1 f2"/>
                <a:gd name="f23" fmla="*/ f16 1 24"/>
                <a:gd name="f24" fmla="*/ f18 1 24"/>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24" h="1">
                  <a:moveTo>
                    <a:pt x="f5" y="f7"/>
                  </a:moveTo>
                  <a:lnTo>
                    <a:pt x="f5" y="f7"/>
                  </a:lnTo>
                  <a:cubicBezTo>
                    <a:pt x="f8" y="f5"/>
                    <a:pt x="f6" y="f5"/>
                    <a:pt x="f8" y="f5"/>
                  </a:cubicBez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0">
              <a:extLst>
                <a:ext uri="{FF2B5EF4-FFF2-40B4-BE49-F238E27FC236}">
                  <a16:creationId xmlns:a16="http://schemas.microsoft.com/office/drawing/2014/main" id="{C5184E45-9E59-0359-2FFD-F1A7B88DEBCF}"/>
                </a:ext>
              </a:extLst>
            </p:cNvPr>
            <p:cNvSpPr/>
            <p:nvPr/>
          </p:nvSpPr>
          <p:spPr>
            <a:xfrm>
              <a:off x="4928323" y="4769391"/>
              <a:ext cx="31510" cy="1901"/>
            </a:xfrm>
            <a:custGeom>
              <a:avLst/>
              <a:gdLst>
                <a:gd name="f0" fmla="val 10800000"/>
                <a:gd name="f1" fmla="val 5400000"/>
                <a:gd name="f2" fmla="val 180"/>
                <a:gd name="f3" fmla="val w"/>
                <a:gd name="f4" fmla="val h"/>
                <a:gd name="f5" fmla="val 0"/>
                <a:gd name="f6" fmla="val 33"/>
                <a:gd name="f7" fmla="val 2"/>
                <a:gd name="f8" fmla="val 14"/>
                <a:gd name="f9" fmla="val 1"/>
                <a:gd name="f10" fmla="val 25"/>
                <a:gd name="f11" fmla="+- 0 0 -90"/>
                <a:gd name="f12" fmla="*/ f3 1 33"/>
                <a:gd name="f13" fmla="*/ f4 1 2"/>
                <a:gd name="f14" fmla="+- f7 0 f5"/>
                <a:gd name="f15" fmla="+- f6 0 f5"/>
                <a:gd name="f16" fmla="*/ f11 f0 1"/>
                <a:gd name="f17" fmla="*/ f14 1 2"/>
                <a:gd name="f18" fmla="*/ f15 1 33"/>
                <a:gd name="f19" fmla="*/ 33 f15 1"/>
                <a:gd name="f20" fmla="*/ 0 f14 1"/>
                <a:gd name="f21" fmla="*/ 0 f15 1"/>
                <a:gd name="f22" fmla="*/ 2 f14 1"/>
                <a:gd name="f23" fmla="*/ f16 1 f2"/>
                <a:gd name="f24" fmla="*/ f19 1 33"/>
                <a:gd name="f25" fmla="*/ f20 1 2"/>
                <a:gd name="f26" fmla="*/ f21 1 33"/>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3" h="2">
                  <a:moveTo>
                    <a:pt x="f6" y="f5"/>
                  </a:moveTo>
                  <a:lnTo>
                    <a:pt x="f6" y="f5"/>
                  </a:lnTo>
                  <a:lnTo>
                    <a:pt x="f5" y="f7"/>
                  </a:lnTo>
                  <a:cubicBezTo>
                    <a:pt x="f8" y="f9"/>
                    <a:pt x="f10"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1">
              <a:extLst>
                <a:ext uri="{FF2B5EF4-FFF2-40B4-BE49-F238E27FC236}">
                  <a16:creationId xmlns:a16="http://schemas.microsoft.com/office/drawing/2014/main" id="{DC2FDBF0-B758-F9CE-A748-11705E2A426A}"/>
                </a:ext>
              </a:extLst>
            </p:cNvPr>
            <p:cNvSpPr/>
            <p:nvPr/>
          </p:nvSpPr>
          <p:spPr>
            <a:xfrm>
              <a:off x="5164668" y="4739609"/>
              <a:ext cx="14182" cy="1271"/>
            </a:xfrm>
            <a:custGeom>
              <a:avLst/>
              <a:gdLst>
                <a:gd name="f0" fmla="val 10800000"/>
                <a:gd name="f1" fmla="val 5400000"/>
                <a:gd name="f2" fmla="val 180"/>
                <a:gd name="f3" fmla="val w"/>
                <a:gd name="f4" fmla="val h"/>
                <a:gd name="f5" fmla="val 0"/>
                <a:gd name="f6" fmla="val 15"/>
                <a:gd name="f7" fmla="val 1"/>
                <a:gd name="f8" fmla="+- 0 0 -90"/>
                <a:gd name="f9" fmla="*/ f3 1 15"/>
                <a:gd name="f10" fmla="*/ f4 1 1"/>
                <a:gd name="f11" fmla="+- f7 0 f5"/>
                <a:gd name="f12" fmla="+- f6 0 f5"/>
                <a:gd name="f13" fmla="*/ f8 f0 1"/>
                <a:gd name="f14" fmla="*/ f12 1 15"/>
                <a:gd name="f15" fmla="*/ 15 f12 1"/>
                <a:gd name="f16" fmla="*/ 0 f11 1"/>
                <a:gd name="f17" fmla="*/ 0 f12 1"/>
                <a:gd name="f18" fmla="*/ 1 f11 1"/>
                <a:gd name="f19" fmla="*/ 0 1 f11"/>
                <a:gd name="f20" fmla="*/ f7 1 f11"/>
                <a:gd name="f21" fmla="*/ f13 1 f2"/>
                <a:gd name="f22" fmla="*/ f15 1 15"/>
                <a:gd name="f23" fmla="*/ f17 1 15"/>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7" y="f35"/>
                </a:cxn>
                <a:cxn ang="f30">
                  <a:pos x="f38" y="f36"/>
                </a:cxn>
                <a:cxn ang="f30">
                  <a:pos x="f38" y="f36"/>
                </a:cxn>
                <a:cxn ang="f30">
                  <a:pos x="f37" y="f35"/>
                </a:cxn>
              </a:cxnLst>
              <a:rect l="f33" t="f29" r="f34" b="f28"/>
              <a:pathLst>
                <a:path w="15" h="1">
                  <a:moveTo>
                    <a:pt x="f6" y="f5"/>
                  </a:moveTo>
                  <a:lnTo>
                    <a:pt x="f6" y="f5"/>
                  </a:lnTo>
                  <a:cubicBezTo>
                    <a:pt x="f6" y="f5"/>
                    <a:pt x="f6" y="f5"/>
                    <a:pt x="f6" y="f5"/>
                  </a:cubicBezTo>
                  <a:lnTo>
                    <a:pt x="f5" y="f7"/>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2">
              <a:extLst>
                <a:ext uri="{FF2B5EF4-FFF2-40B4-BE49-F238E27FC236}">
                  <a16:creationId xmlns:a16="http://schemas.microsoft.com/office/drawing/2014/main" id="{2BD561AE-EAE1-5638-3B93-424DD9058A5D}"/>
                </a:ext>
              </a:extLst>
            </p:cNvPr>
            <p:cNvSpPr/>
            <p:nvPr/>
          </p:nvSpPr>
          <p:spPr>
            <a:xfrm>
              <a:off x="4233479" y="4777639"/>
              <a:ext cx="10241" cy="0"/>
            </a:xfrm>
            <a:custGeom>
              <a:avLst/>
              <a:gdLst>
                <a:gd name="f0" fmla="val 10800000"/>
                <a:gd name="f1" fmla="val 5400000"/>
                <a:gd name="f2" fmla="val 180"/>
                <a:gd name="f3" fmla="val w"/>
                <a:gd name="f4" fmla="val h"/>
                <a:gd name="f5" fmla="val ss"/>
                <a:gd name="f6" fmla="val 0"/>
                <a:gd name="f7" fmla="val 10242"/>
                <a:gd name="f8" fmla="+- 0 0 -90"/>
                <a:gd name="f9" fmla="abs f3"/>
                <a:gd name="f10" fmla="abs f4"/>
                <a:gd name="f11" fmla="abs f5"/>
                <a:gd name="f12" fmla="*/ f3 1 10242"/>
                <a:gd name="f13" fmla="+- f6 0 f6"/>
                <a:gd name="f14" fmla="+- f7 0 f6"/>
                <a:gd name="f15" fmla="*/ f8 f0 1"/>
                <a:gd name="f16" fmla="?: f9 f3 1"/>
                <a:gd name="f17" fmla="?: f10 f4 1"/>
                <a:gd name="f18" fmla="?: f11 f5 1"/>
                <a:gd name="f19" fmla="*/ f14 1 10242"/>
                <a:gd name="f20" fmla="*/ f13 1 0"/>
                <a:gd name="f21" fmla="*/ f15 1 f2"/>
                <a:gd name="f22" fmla="*/ f16 1 10242"/>
                <a:gd name="f23" fmla="*/ f17 1 21600"/>
                <a:gd name="f24" fmla="*/ 21600 f17 1"/>
                <a:gd name="f25" fmla="*/ 10242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0242">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13">
              <a:extLst>
                <a:ext uri="{FF2B5EF4-FFF2-40B4-BE49-F238E27FC236}">
                  <a16:creationId xmlns:a16="http://schemas.microsoft.com/office/drawing/2014/main" id="{82FA4DF7-4E24-A1B4-6C68-32D2DBCB5E96}"/>
                </a:ext>
              </a:extLst>
            </p:cNvPr>
            <p:cNvSpPr/>
            <p:nvPr/>
          </p:nvSpPr>
          <p:spPr>
            <a:xfrm>
              <a:off x="5441182" y="4728197"/>
              <a:ext cx="164646" cy="8238"/>
            </a:xfrm>
            <a:custGeom>
              <a:avLst/>
              <a:gdLst>
                <a:gd name="f0" fmla="val 10800000"/>
                <a:gd name="f1" fmla="val 5400000"/>
                <a:gd name="f2" fmla="val 180"/>
                <a:gd name="f3" fmla="val w"/>
                <a:gd name="f4" fmla="val h"/>
                <a:gd name="f5" fmla="val 0"/>
                <a:gd name="f6" fmla="val 173"/>
                <a:gd name="f7" fmla="val 9"/>
                <a:gd name="f8" fmla="val 99"/>
                <a:gd name="f9" fmla="val 2"/>
                <a:gd name="f10" fmla="val 109"/>
                <a:gd name="f11" fmla="val 74"/>
                <a:gd name="f12" fmla="val 89"/>
                <a:gd name="f13" fmla="val 1"/>
                <a:gd name="f14" fmla="val 84"/>
                <a:gd name="f15" fmla="val 57"/>
                <a:gd name="f16" fmla="val 64"/>
                <a:gd name="f17" fmla="val 79"/>
                <a:gd name="f18" fmla="val 41"/>
                <a:gd name="f19" fmla="val 5"/>
                <a:gd name="f20" fmla="val 6"/>
                <a:gd name="f21" fmla="val 8"/>
                <a:gd name="f22" fmla="val 40"/>
                <a:gd name="f23" fmla="val 78"/>
                <a:gd name="f24" fmla="val 7"/>
                <a:gd name="f25" fmla="val 98"/>
                <a:gd name="f26" fmla="val 159"/>
                <a:gd name="f27" fmla="+- 0 0 -90"/>
                <a:gd name="f28" fmla="*/ f3 1 173"/>
                <a:gd name="f29" fmla="*/ f4 1 9"/>
                <a:gd name="f30" fmla="+- f7 0 f5"/>
                <a:gd name="f31" fmla="+- f6 0 f5"/>
                <a:gd name="f32" fmla="*/ f27 f0 1"/>
                <a:gd name="f33" fmla="*/ f31 1 173"/>
                <a:gd name="f34" fmla="*/ f30 1 9"/>
                <a:gd name="f35" fmla="*/ 173 f31 1"/>
                <a:gd name="f36" fmla="*/ 0 f30 1"/>
                <a:gd name="f37" fmla="*/ 99 f31 1"/>
                <a:gd name="f38" fmla="*/ 2 f30 1"/>
                <a:gd name="f39" fmla="*/ 89 f31 1"/>
                <a:gd name="f40" fmla="*/ 1 f30 1"/>
                <a:gd name="f41" fmla="*/ 64 f31 1"/>
                <a:gd name="f42" fmla="*/ 79 f31 1"/>
                <a:gd name="f43" fmla="*/ 0 f31 1"/>
                <a:gd name="f44" fmla="*/ 8 f30 1"/>
                <a:gd name="f45" fmla="*/ 78 f31 1"/>
                <a:gd name="f46" fmla="*/ 7 f30 1"/>
                <a:gd name="f47" fmla="*/ 98 f31 1"/>
                <a:gd name="f48" fmla="*/ 6 f30 1"/>
                <a:gd name="f49" fmla="*/ 159 f31 1"/>
                <a:gd name="f50" fmla="*/ f32 1 f2"/>
                <a:gd name="f51" fmla="*/ f35 1 173"/>
                <a:gd name="f52" fmla="*/ f36 1 9"/>
                <a:gd name="f53" fmla="*/ f37 1 173"/>
                <a:gd name="f54" fmla="*/ f38 1 9"/>
                <a:gd name="f55" fmla="*/ f39 1 173"/>
                <a:gd name="f56" fmla="*/ f40 1 9"/>
                <a:gd name="f57" fmla="*/ f41 1 173"/>
                <a:gd name="f58" fmla="*/ f42 1 173"/>
                <a:gd name="f59" fmla="*/ f43 1 173"/>
                <a:gd name="f60" fmla="*/ f44 1 9"/>
                <a:gd name="f61" fmla="*/ f45 1 173"/>
                <a:gd name="f62" fmla="*/ f46 1 9"/>
                <a:gd name="f63" fmla="*/ f47 1 173"/>
                <a:gd name="f64" fmla="*/ f48 1 9"/>
                <a:gd name="f65" fmla="*/ f49 1 173"/>
                <a:gd name="f66" fmla="*/ 0 1 f33"/>
                <a:gd name="f67" fmla="*/ f6 1 f33"/>
                <a:gd name="f68" fmla="*/ 0 1 f34"/>
                <a:gd name="f69" fmla="*/ f7 1 f34"/>
                <a:gd name="f70" fmla="+- f50 0 f1"/>
                <a:gd name="f71" fmla="*/ f51 1 f33"/>
                <a:gd name="f72" fmla="*/ f52 1 f34"/>
                <a:gd name="f73" fmla="*/ f53 1 f33"/>
                <a:gd name="f74" fmla="*/ f54 1 f34"/>
                <a:gd name="f75" fmla="*/ f55 1 f33"/>
                <a:gd name="f76" fmla="*/ f56 1 f34"/>
                <a:gd name="f77" fmla="*/ f57 1 f33"/>
                <a:gd name="f78" fmla="*/ f58 1 f33"/>
                <a:gd name="f79" fmla="*/ f59 1 f33"/>
                <a:gd name="f80" fmla="*/ f60 1 f34"/>
                <a:gd name="f81" fmla="*/ f61 1 f33"/>
                <a:gd name="f82" fmla="*/ f62 1 f34"/>
                <a:gd name="f83" fmla="*/ f63 1 f33"/>
                <a:gd name="f84" fmla="*/ f64 1 f34"/>
                <a:gd name="f85" fmla="*/ f65 1 f33"/>
                <a:gd name="f86" fmla="*/ f66 f28 1"/>
                <a:gd name="f87" fmla="*/ f67 f28 1"/>
                <a:gd name="f88" fmla="*/ f69 f29 1"/>
                <a:gd name="f89" fmla="*/ f68 f29 1"/>
                <a:gd name="f90" fmla="*/ f71 f28 1"/>
                <a:gd name="f91" fmla="*/ f72 f29 1"/>
                <a:gd name="f92" fmla="*/ f73 f28 1"/>
                <a:gd name="f93" fmla="*/ f74 f29 1"/>
                <a:gd name="f94" fmla="*/ f75 f28 1"/>
                <a:gd name="f95" fmla="*/ f76 f29 1"/>
                <a:gd name="f96" fmla="*/ f77 f28 1"/>
                <a:gd name="f97" fmla="*/ f78 f28 1"/>
                <a:gd name="f98" fmla="*/ f79 f28 1"/>
                <a:gd name="f99" fmla="*/ f80 f29 1"/>
                <a:gd name="f100" fmla="*/ f81 f28 1"/>
                <a:gd name="f101" fmla="*/ f82 f29 1"/>
                <a:gd name="f102" fmla="*/ f83 f28 1"/>
                <a:gd name="f103" fmla="*/ f84 f29 1"/>
                <a:gd name="f104" fmla="*/ f85 f28 1"/>
              </a:gdLst>
              <a:ahLst/>
              <a:cxnLst>
                <a:cxn ang="3cd4">
                  <a:pos x="hc" y="t"/>
                </a:cxn>
                <a:cxn ang="0">
                  <a:pos x="r" y="vc"/>
                </a:cxn>
                <a:cxn ang="cd4">
                  <a:pos x="hc" y="b"/>
                </a:cxn>
                <a:cxn ang="cd2">
                  <a:pos x="l" y="vc"/>
                </a:cxn>
                <a:cxn ang="f70">
                  <a:pos x="f90" y="f91"/>
                </a:cxn>
                <a:cxn ang="f70">
                  <a:pos x="f90" y="f91"/>
                </a:cxn>
                <a:cxn ang="f70">
                  <a:pos x="f92" y="f93"/>
                </a:cxn>
                <a:cxn ang="f70">
                  <a:pos x="f94" y="f95"/>
                </a:cxn>
                <a:cxn ang="f70">
                  <a:pos x="f96" y="f93"/>
                </a:cxn>
                <a:cxn ang="f70">
                  <a:pos x="f97" y="f93"/>
                </a:cxn>
                <a:cxn ang="f70">
                  <a:pos x="f98" y="f99"/>
                </a:cxn>
                <a:cxn ang="f70">
                  <a:pos x="f100" y="f101"/>
                </a:cxn>
                <a:cxn ang="f70">
                  <a:pos x="f102" y="f103"/>
                </a:cxn>
                <a:cxn ang="f70">
                  <a:pos x="f104" y="f93"/>
                </a:cxn>
                <a:cxn ang="f70">
                  <a:pos x="f90" y="f91"/>
                </a:cxn>
              </a:cxnLst>
              <a:rect l="f86" t="f89" r="f87" b="f88"/>
              <a:pathLst>
                <a:path w="173" h="9">
                  <a:moveTo>
                    <a:pt x="f6" y="f5"/>
                  </a:moveTo>
                  <a:lnTo>
                    <a:pt x="f6" y="f5"/>
                  </a:lnTo>
                  <a:lnTo>
                    <a:pt x="f8" y="f9"/>
                  </a:lnTo>
                  <a:cubicBezTo>
                    <a:pt x="f10" y="f9"/>
                    <a:pt x="f11" y="f9"/>
                    <a:pt x="f12" y="f13"/>
                  </a:cubicBezTo>
                  <a:cubicBezTo>
                    <a:pt x="f14" y="f13"/>
                    <a:pt x="f15" y="f13"/>
                    <a:pt x="f16" y="f9"/>
                  </a:cubicBezTo>
                  <a:lnTo>
                    <a:pt x="f17" y="f9"/>
                  </a:lnTo>
                  <a:cubicBezTo>
                    <a:pt x="f18" y="f19"/>
                    <a:pt x="f16" y="f20"/>
                    <a:pt x="f5" y="f21"/>
                  </a:cubicBezTo>
                  <a:cubicBezTo>
                    <a:pt x="f22" y="f7"/>
                    <a:pt x="f15" y="f21"/>
                    <a:pt x="f23" y="f24"/>
                  </a:cubicBezTo>
                  <a:lnTo>
                    <a:pt x="f25" y="f20"/>
                  </a:lnTo>
                  <a:lnTo>
                    <a:pt x="f26" y="f9"/>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14">
              <a:extLst>
                <a:ext uri="{FF2B5EF4-FFF2-40B4-BE49-F238E27FC236}">
                  <a16:creationId xmlns:a16="http://schemas.microsoft.com/office/drawing/2014/main" id="{8D65E5A6-DED3-8BB4-C05C-D743AB8DCD63}"/>
                </a:ext>
              </a:extLst>
            </p:cNvPr>
            <p:cNvSpPr/>
            <p:nvPr/>
          </p:nvSpPr>
          <p:spPr>
            <a:xfrm>
              <a:off x="2793382" y="4750381"/>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0 1 f19"/>
                <a:gd name="f26" fmla="*/ 0 1 f20"/>
                <a:gd name="f27" fmla="*/ 788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788">
                  <a:moveTo>
                    <a:pt x="f6" y="f35"/>
                  </a:moveTo>
                  <a:lnTo>
                    <a:pt x="f6" y="f35"/>
                  </a:lnTo>
                  <a:lnTo>
                    <a:pt x="f7" y="f35"/>
                  </a:lnTo>
                  <a:cubicBezTo>
                    <a:pt x="f6" y="f35"/>
                    <a:pt x="f6" y="f35"/>
                    <a:pt x="f6" y="f3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15">
              <a:extLst>
                <a:ext uri="{FF2B5EF4-FFF2-40B4-BE49-F238E27FC236}">
                  <a16:creationId xmlns:a16="http://schemas.microsoft.com/office/drawing/2014/main" id="{9F7A3711-5065-C1C7-BAF6-F2700684116A}"/>
                </a:ext>
              </a:extLst>
            </p:cNvPr>
            <p:cNvSpPr/>
            <p:nvPr/>
          </p:nvSpPr>
          <p:spPr>
            <a:xfrm>
              <a:off x="2794168" y="4749750"/>
              <a:ext cx="18123" cy="630"/>
            </a:xfrm>
            <a:custGeom>
              <a:avLst/>
              <a:gdLst>
                <a:gd name="f0" fmla="val 10800000"/>
                <a:gd name="f1" fmla="val 5400000"/>
                <a:gd name="f2" fmla="val 180"/>
                <a:gd name="f3" fmla="val w"/>
                <a:gd name="f4" fmla="val h"/>
                <a:gd name="f5" fmla="val 0"/>
                <a:gd name="f6" fmla="val 19"/>
                <a:gd name="f7" fmla="val 1"/>
                <a:gd name="f8" fmla="val 3"/>
                <a:gd name="f9" fmla="val 4"/>
                <a:gd name="f10" fmla="+- 0 0 -90"/>
                <a:gd name="f11" fmla="*/ f3 1 19"/>
                <a:gd name="f12" fmla="*/ f4 1 1"/>
                <a:gd name="f13" fmla="+- f7 0 f5"/>
                <a:gd name="f14" fmla="+- f6 0 f5"/>
                <a:gd name="f15" fmla="*/ f10 f0 1"/>
                <a:gd name="f16" fmla="*/ f14 1 19"/>
                <a:gd name="f17" fmla="*/ 3 f14 1"/>
                <a:gd name="f18" fmla="*/ 0 f13 1"/>
                <a:gd name="f19" fmla="*/ 0 f14 1"/>
                <a:gd name="f20" fmla="*/ 1 f13 1"/>
                <a:gd name="f21" fmla="*/ 0 1 f13"/>
                <a:gd name="f22" fmla="*/ f7 1 f13"/>
                <a:gd name="f23" fmla="*/ f15 1 f2"/>
                <a:gd name="f24" fmla="*/ f17 1 19"/>
                <a:gd name="f25" fmla="*/ f19 1 1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9" h="1">
                  <a:moveTo>
                    <a:pt x="f8" y="f5"/>
                  </a:moveTo>
                  <a:lnTo>
                    <a:pt x="f8" y="f5"/>
                  </a:lnTo>
                  <a:lnTo>
                    <a:pt x="f5" y="f7"/>
                  </a:lnTo>
                  <a:cubicBezTo>
                    <a:pt x="f9" y="f5"/>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16">
              <a:extLst>
                <a:ext uri="{FF2B5EF4-FFF2-40B4-BE49-F238E27FC236}">
                  <a16:creationId xmlns:a16="http://schemas.microsoft.com/office/drawing/2014/main" id="{D9C1FD1B-3544-4C35-A033-56568F6A2C98}"/>
                </a:ext>
              </a:extLst>
            </p:cNvPr>
            <p:cNvSpPr/>
            <p:nvPr/>
          </p:nvSpPr>
          <p:spPr>
            <a:xfrm>
              <a:off x="4959833" y="4767498"/>
              <a:ext cx="23637" cy="1901"/>
            </a:xfrm>
            <a:custGeom>
              <a:avLst/>
              <a:gdLst>
                <a:gd name="f0" fmla="val 10800000"/>
                <a:gd name="f1" fmla="val 5400000"/>
                <a:gd name="f2" fmla="val 180"/>
                <a:gd name="f3" fmla="val w"/>
                <a:gd name="f4" fmla="val h"/>
                <a:gd name="f5" fmla="val 0"/>
                <a:gd name="f6" fmla="val 25"/>
                <a:gd name="f7" fmla="val 2"/>
                <a:gd name="f8" fmla="val 13"/>
                <a:gd name="f9" fmla="val 12"/>
                <a:gd name="f10" fmla="val 7"/>
                <a:gd name="f11" fmla="val 1"/>
                <a:gd name="f12" fmla="+- 0 0 -90"/>
                <a:gd name="f13" fmla="*/ f3 1 25"/>
                <a:gd name="f14" fmla="*/ f4 1 2"/>
                <a:gd name="f15" fmla="+- f7 0 f5"/>
                <a:gd name="f16" fmla="+- f6 0 f5"/>
                <a:gd name="f17" fmla="*/ f12 f0 1"/>
                <a:gd name="f18" fmla="*/ f15 1 2"/>
                <a:gd name="f19" fmla="*/ f16 1 25"/>
                <a:gd name="f20" fmla="*/ 13 f16 1"/>
                <a:gd name="f21" fmla="*/ 0 f15 1"/>
                <a:gd name="f22" fmla="*/ 0 f16 1"/>
                <a:gd name="f23" fmla="*/ 2 f15 1"/>
                <a:gd name="f24" fmla="*/ 25 f16 1"/>
                <a:gd name="f25" fmla="*/ f17 1 f2"/>
                <a:gd name="f26" fmla="*/ f20 1 25"/>
                <a:gd name="f27" fmla="*/ f21 1 2"/>
                <a:gd name="f28" fmla="*/ f22 1 25"/>
                <a:gd name="f29" fmla="*/ f23 1 2"/>
                <a:gd name="f30" fmla="*/ f24 1 25"/>
                <a:gd name="f31" fmla="*/ 0 1 f19"/>
                <a:gd name="f32" fmla="*/ f6 1 f19"/>
                <a:gd name="f33" fmla="*/ 0 1 f18"/>
                <a:gd name="f34" fmla="*/ f7 1 f18"/>
                <a:gd name="f35" fmla="+- f25 0 f1"/>
                <a:gd name="f36" fmla="*/ f26 1 f19"/>
                <a:gd name="f37" fmla="*/ f27 1 f18"/>
                <a:gd name="f38" fmla="*/ f28 1 f19"/>
                <a:gd name="f39" fmla="*/ f29 1 f18"/>
                <a:gd name="f40" fmla="*/ f30 1 f19"/>
                <a:gd name="f41" fmla="*/ f31 f13 1"/>
                <a:gd name="f42" fmla="*/ f32 f13 1"/>
                <a:gd name="f43" fmla="*/ f34 f14 1"/>
                <a:gd name="f44" fmla="*/ f33 f14 1"/>
                <a:gd name="f45" fmla="*/ f36 f13 1"/>
                <a:gd name="f46" fmla="*/ f37 f14 1"/>
                <a:gd name="f47" fmla="*/ f38 f13 1"/>
                <a:gd name="f48" fmla="*/ f39 f14 1"/>
                <a:gd name="f49" fmla="*/ f40 f13 1"/>
              </a:gdLst>
              <a:ahLst/>
              <a:cxnLst>
                <a:cxn ang="3cd4">
                  <a:pos x="hc" y="t"/>
                </a:cxn>
                <a:cxn ang="0">
                  <a:pos x="r" y="vc"/>
                </a:cxn>
                <a:cxn ang="cd4">
                  <a:pos x="hc" y="b"/>
                </a:cxn>
                <a:cxn ang="cd2">
                  <a:pos x="l" y="vc"/>
                </a:cxn>
                <a:cxn ang="f35">
                  <a:pos x="f45" y="f46"/>
                </a:cxn>
                <a:cxn ang="f35">
                  <a:pos x="f45" y="f46"/>
                </a:cxn>
                <a:cxn ang="f35">
                  <a:pos x="f47" y="f48"/>
                </a:cxn>
                <a:cxn ang="f35">
                  <a:pos x="f49" y="f46"/>
                </a:cxn>
                <a:cxn ang="f35">
                  <a:pos x="f45" y="f46"/>
                </a:cxn>
              </a:cxnLst>
              <a:rect l="f41" t="f44" r="f42" b="f43"/>
              <a:pathLst>
                <a:path w="25" h="2">
                  <a:moveTo>
                    <a:pt x="f8" y="f5"/>
                  </a:moveTo>
                  <a:lnTo>
                    <a:pt x="f8" y="f5"/>
                  </a:lnTo>
                  <a:cubicBezTo>
                    <a:pt x="f9" y="f5"/>
                    <a:pt x="f10" y="f11"/>
                    <a:pt x="f5" y="f7"/>
                  </a:cubicBezTo>
                  <a:lnTo>
                    <a:pt x="f6" y="f5"/>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17">
              <a:extLst>
                <a:ext uri="{FF2B5EF4-FFF2-40B4-BE49-F238E27FC236}">
                  <a16:creationId xmlns:a16="http://schemas.microsoft.com/office/drawing/2014/main" id="{30E447EE-C5A2-BBA2-E4AF-43E081B59561}"/>
                </a:ext>
              </a:extLst>
            </p:cNvPr>
            <p:cNvSpPr/>
            <p:nvPr/>
          </p:nvSpPr>
          <p:spPr>
            <a:xfrm>
              <a:off x="5025222" y="4760521"/>
              <a:ext cx="81143" cy="1901"/>
            </a:xfrm>
            <a:custGeom>
              <a:avLst/>
              <a:gdLst>
                <a:gd name="f0" fmla="val 10800000"/>
                <a:gd name="f1" fmla="val 5400000"/>
                <a:gd name="f2" fmla="val 180"/>
                <a:gd name="f3" fmla="val w"/>
                <a:gd name="f4" fmla="val h"/>
                <a:gd name="f5" fmla="val 0"/>
                <a:gd name="f6" fmla="val 85"/>
                <a:gd name="f7" fmla="val 2"/>
                <a:gd name="f8" fmla="val 62"/>
                <a:gd name="f9" fmla="val 1"/>
                <a:gd name="f10" fmla="+- 0 0 -90"/>
                <a:gd name="f11" fmla="*/ f3 1 85"/>
                <a:gd name="f12" fmla="*/ f4 1 2"/>
                <a:gd name="f13" fmla="+- f7 0 f5"/>
                <a:gd name="f14" fmla="+- f6 0 f5"/>
                <a:gd name="f15" fmla="*/ f10 f0 1"/>
                <a:gd name="f16" fmla="*/ f13 1 2"/>
                <a:gd name="f17" fmla="*/ f14 1 85"/>
                <a:gd name="f18" fmla="*/ 0 f14 1"/>
                <a:gd name="f19" fmla="*/ 2 f13 1"/>
                <a:gd name="f20" fmla="*/ 62 f14 1"/>
                <a:gd name="f21" fmla="*/ 1 f13 1"/>
                <a:gd name="f22" fmla="*/ 85 f14 1"/>
                <a:gd name="f23" fmla="*/ 0 f13 1"/>
                <a:gd name="f24" fmla="*/ f15 1 f2"/>
                <a:gd name="f25" fmla="*/ f18 1 85"/>
                <a:gd name="f26" fmla="*/ f19 1 2"/>
                <a:gd name="f27" fmla="*/ f20 1 85"/>
                <a:gd name="f28" fmla="*/ f21 1 2"/>
                <a:gd name="f29" fmla="*/ f22 1 85"/>
                <a:gd name="f30" fmla="*/ f23 1 2"/>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85" h="2">
                  <a:moveTo>
                    <a:pt x="f5" y="f7"/>
                  </a:moveTo>
                  <a:lnTo>
                    <a:pt x="f5" y="f7"/>
                  </a:lnTo>
                  <a:lnTo>
                    <a:pt x="f8" y="f9"/>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18">
              <a:extLst>
                <a:ext uri="{FF2B5EF4-FFF2-40B4-BE49-F238E27FC236}">
                  <a16:creationId xmlns:a16="http://schemas.microsoft.com/office/drawing/2014/main" id="{1441730E-F695-B0EA-D1C2-F607D451FF95}"/>
                </a:ext>
              </a:extLst>
            </p:cNvPr>
            <p:cNvSpPr/>
            <p:nvPr/>
          </p:nvSpPr>
          <p:spPr>
            <a:xfrm>
              <a:off x="3979807" y="4766858"/>
              <a:ext cx="948516" cy="20281"/>
            </a:xfrm>
            <a:custGeom>
              <a:avLst/>
              <a:gdLst>
                <a:gd name="f0" fmla="val 10800000"/>
                <a:gd name="f1" fmla="val 5400000"/>
                <a:gd name="f2" fmla="val 180"/>
                <a:gd name="f3" fmla="val w"/>
                <a:gd name="f4" fmla="val h"/>
                <a:gd name="f5" fmla="val 0"/>
                <a:gd name="f6" fmla="val 996"/>
                <a:gd name="f7" fmla="val 23"/>
                <a:gd name="f8" fmla="val 375"/>
                <a:gd name="f9" fmla="val 13"/>
                <a:gd name="f10" fmla="val 247"/>
                <a:gd name="f11" fmla="val 14"/>
                <a:gd name="f12" fmla="val 407"/>
                <a:gd name="f13" fmla="val 10"/>
                <a:gd name="f14" fmla="val 348"/>
                <a:gd name="f15" fmla="val 9"/>
                <a:gd name="f16" fmla="val 312"/>
                <a:gd name="f17" fmla="val 299"/>
                <a:gd name="f18" fmla="val 11"/>
                <a:gd name="f19" fmla="val 277"/>
                <a:gd name="f20" fmla="val 12"/>
                <a:gd name="f21" fmla="val 379"/>
                <a:gd name="f22" fmla="val 263"/>
                <a:gd name="f23" fmla="val 17"/>
                <a:gd name="f24" fmla="val 366"/>
                <a:gd name="f25" fmla="val 16"/>
                <a:gd name="f26" fmla="val 352"/>
                <a:gd name="f27" fmla="val 19"/>
                <a:gd name="f28" fmla="val 292"/>
                <a:gd name="f29" fmla="val 257"/>
                <a:gd name="f30" fmla="val 218"/>
                <a:gd name="f31" fmla="val 301"/>
                <a:gd name="f32" fmla="val 259"/>
                <a:gd name="f33" fmla="val 267"/>
                <a:gd name="f34" fmla="val 15"/>
                <a:gd name="f35" fmla="val 249"/>
                <a:gd name="f36" fmla="val 184"/>
                <a:gd name="f37" fmla="val 115"/>
                <a:gd name="f38" fmla="val 20"/>
                <a:gd name="f39" fmla="val 76"/>
                <a:gd name="f40" fmla="val 29"/>
                <a:gd name="f41" fmla="val 32"/>
                <a:gd name="f42" fmla="val 18"/>
                <a:gd name="f43" fmla="val 5"/>
                <a:gd name="f44" fmla="val 75"/>
                <a:gd name="f45" fmla="val 21"/>
                <a:gd name="f46" fmla="val 93"/>
                <a:gd name="f47" fmla="val 89"/>
                <a:gd name="f48" fmla="val 82"/>
                <a:gd name="f49" fmla="val 84"/>
                <a:gd name="f50" fmla="val 22"/>
                <a:gd name="f51" fmla="val 125"/>
                <a:gd name="f52" fmla="val 86"/>
                <a:gd name="f53" fmla="val 130"/>
                <a:gd name="f54" fmla="val 151"/>
                <a:gd name="f55" fmla="val 165"/>
                <a:gd name="f56" fmla="val 195"/>
                <a:gd name="f57" fmla="val 191"/>
                <a:gd name="f58" fmla="val 168"/>
                <a:gd name="f59" fmla="val 198"/>
                <a:gd name="f60" fmla="val 233"/>
                <a:gd name="f61" fmla="val 264"/>
                <a:gd name="f62" fmla="val 265"/>
                <a:gd name="f63" fmla="val 254"/>
                <a:gd name="f64" fmla="val 252"/>
                <a:gd name="f65" fmla="val 286"/>
                <a:gd name="f66" fmla="val 320"/>
                <a:gd name="f67" fmla="val 371"/>
                <a:gd name="f68" fmla="val 341"/>
                <a:gd name="f69" fmla="val 382"/>
                <a:gd name="f70" fmla="val 475"/>
                <a:gd name="f71" fmla="val 539"/>
                <a:gd name="f72" fmla="val 532"/>
                <a:gd name="f73" fmla="val 519"/>
                <a:gd name="f74" fmla="val 527"/>
                <a:gd name="f75" fmla="val 564"/>
                <a:gd name="f76" fmla="val 593"/>
                <a:gd name="f77" fmla="val 575"/>
                <a:gd name="f78" fmla="val 612"/>
                <a:gd name="f79" fmla="val 716"/>
                <a:gd name="f80" fmla="val 766"/>
                <a:gd name="f81" fmla="val 988"/>
                <a:gd name="f82" fmla="val 978"/>
                <a:gd name="f83" fmla="val 6"/>
                <a:gd name="f84" fmla="val 969"/>
                <a:gd name="f85" fmla="val 948"/>
                <a:gd name="f86" fmla="val 3"/>
                <a:gd name="f87" fmla="val 937"/>
                <a:gd name="f88" fmla="val 4"/>
                <a:gd name="f89" fmla="val 973"/>
                <a:gd name="f90" fmla="val 1"/>
                <a:gd name="f91" fmla="val 951"/>
                <a:gd name="f92" fmla="val 897"/>
                <a:gd name="f93" fmla="val 918"/>
                <a:gd name="f94" fmla="val 924"/>
                <a:gd name="f95" fmla="val 872"/>
                <a:gd name="f96" fmla="val 742"/>
                <a:gd name="f97" fmla="val 656"/>
                <a:gd name="f98" fmla="val 535"/>
                <a:gd name="f99" fmla="val 530"/>
                <a:gd name="f100" fmla="val 435"/>
                <a:gd name="f101" fmla="val 389"/>
                <a:gd name="f102" fmla="val 406"/>
                <a:gd name="f103" fmla="val 441"/>
                <a:gd name="f104" fmla="val 476"/>
                <a:gd name="f105" fmla="val 387"/>
                <a:gd name="f106" fmla="+- 0 0 -90"/>
                <a:gd name="f107" fmla="*/ f3 1 996"/>
                <a:gd name="f108" fmla="*/ f4 1 23"/>
                <a:gd name="f109" fmla="+- f7 0 f5"/>
                <a:gd name="f110" fmla="+- f6 0 f5"/>
                <a:gd name="f111" fmla="*/ f106 f0 1"/>
                <a:gd name="f112" fmla="*/ f110 1 996"/>
                <a:gd name="f113" fmla="*/ f109 1 23"/>
                <a:gd name="f114" fmla="*/ 375 f110 1"/>
                <a:gd name="f115" fmla="*/ 13 f109 1"/>
                <a:gd name="f116" fmla="*/ 348 f110 1"/>
                <a:gd name="f117" fmla="*/ 9 f109 1"/>
                <a:gd name="f118" fmla="*/ 277 f110 1"/>
                <a:gd name="f119" fmla="*/ 12 f109 1"/>
                <a:gd name="f120" fmla="*/ 366 f110 1"/>
                <a:gd name="f121" fmla="*/ 16 f109 1"/>
                <a:gd name="f122" fmla="*/ 257 f110 1"/>
                <a:gd name="f123" fmla="*/ 19 f109 1"/>
                <a:gd name="f124" fmla="*/ 301 f110 1"/>
                <a:gd name="f125" fmla="*/ 14 f109 1"/>
                <a:gd name="f126" fmla="*/ 249 f110 1"/>
                <a:gd name="f127" fmla="*/ 76 f110 1"/>
                <a:gd name="f128" fmla="*/ 5 f110 1"/>
                <a:gd name="f129" fmla="*/ 20 f109 1"/>
                <a:gd name="f130" fmla="*/ 93 f110 1"/>
                <a:gd name="f131" fmla="*/ 23 f109 1"/>
                <a:gd name="f132" fmla="*/ 84 f110 1"/>
                <a:gd name="f133" fmla="*/ 22 f109 1"/>
                <a:gd name="f134" fmla="*/ 125 f110 1"/>
                <a:gd name="f135" fmla="*/ 151 f110 1"/>
                <a:gd name="f136" fmla="*/ 191 f110 1"/>
                <a:gd name="f137" fmla="*/ 168 f110 1"/>
                <a:gd name="f138" fmla="*/ 21 f109 1"/>
                <a:gd name="f139" fmla="*/ 264 f110 1"/>
                <a:gd name="f140" fmla="*/ 252 f110 1"/>
                <a:gd name="f141" fmla="*/ 371 f110 1"/>
                <a:gd name="f142" fmla="*/ 18 f109 1"/>
                <a:gd name="f143" fmla="*/ 341 f110 1"/>
                <a:gd name="f144" fmla="*/ 539 f110 1"/>
                <a:gd name="f145" fmla="*/ 527 f110 1"/>
                <a:gd name="f146" fmla="*/ 575 f110 1"/>
                <a:gd name="f147" fmla="*/ 766 f110 1"/>
                <a:gd name="f148" fmla="*/ 996 f110 1"/>
                <a:gd name="f149" fmla="*/ 5 f109 1"/>
                <a:gd name="f150" fmla="*/ 969 f110 1"/>
                <a:gd name="f151" fmla="*/ 6 f109 1"/>
                <a:gd name="f152" fmla="*/ 973 f110 1"/>
                <a:gd name="f153" fmla="*/ 1 f109 1"/>
                <a:gd name="f154" fmla="*/ 897 f110 1"/>
                <a:gd name="f155" fmla="*/ 872 f110 1"/>
                <a:gd name="f156" fmla="*/ 0 f109 1"/>
                <a:gd name="f157" fmla="*/ 535 f110 1"/>
                <a:gd name="f158" fmla="*/ 389 f110 1"/>
                <a:gd name="f159" fmla="*/ 476 f110 1"/>
                <a:gd name="f160" fmla="*/ 387 f110 1"/>
                <a:gd name="f161" fmla="*/ f111 1 f2"/>
                <a:gd name="f162" fmla="*/ f114 1 996"/>
                <a:gd name="f163" fmla="*/ f115 1 23"/>
                <a:gd name="f164" fmla="*/ f116 1 996"/>
                <a:gd name="f165" fmla="*/ f117 1 23"/>
                <a:gd name="f166" fmla="*/ f118 1 996"/>
                <a:gd name="f167" fmla="*/ f119 1 23"/>
                <a:gd name="f168" fmla="*/ f120 1 996"/>
                <a:gd name="f169" fmla="*/ f121 1 23"/>
                <a:gd name="f170" fmla="*/ f122 1 996"/>
                <a:gd name="f171" fmla="*/ f123 1 23"/>
                <a:gd name="f172" fmla="*/ f124 1 996"/>
                <a:gd name="f173" fmla="*/ f125 1 23"/>
                <a:gd name="f174" fmla="*/ f126 1 996"/>
                <a:gd name="f175" fmla="*/ f127 1 996"/>
                <a:gd name="f176" fmla="*/ f128 1 996"/>
                <a:gd name="f177" fmla="*/ f129 1 23"/>
                <a:gd name="f178" fmla="*/ f130 1 996"/>
                <a:gd name="f179" fmla="*/ f131 1 23"/>
                <a:gd name="f180" fmla="*/ f132 1 996"/>
                <a:gd name="f181" fmla="*/ f133 1 23"/>
                <a:gd name="f182" fmla="*/ f134 1 996"/>
                <a:gd name="f183" fmla="*/ f135 1 996"/>
                <a:gd name="f184" fmla="*/ f136 1 996"/>
                <a:gd name="f185" fmla="*/ f137 1 996"/>
                <a:gd name="f186" fmla="*/ f138 1 23"/>
                <a:gd name="f187" fmla="*/ f139 1 996"/>
                <a:gd name="f188" fmla="*/ f140 1 996"/>
                <a:gd name="f189" fmla="*/ f141 1 996"/>
                <a:gd name="f190" fmla="*/ f142 1 23"/>
                <a:gd name="f191" fmla="*/ f143 1 996"/>
                <a:gd name="f192" fmla="*/ f144 1 996"/>
                <a:gd name="f193" fmla="*/ f145 1 996"/>
                <a:gd name="f194" fmla="*/ f146 1 996"/>
                <a:gd name="f195" fmla="*/ f147 1 996"/>
                <a:gd name="f196" fmla="*/ f148 1 996"/>
                <a:gd name="f197" fmla="*/ f149 1 23"/>
                <a:gd name="f198" fmla="*/ f150 1 996"/>
                <a:gd name="f199" fmla="*/ f151 1 23"/>
                <a:gd name="f200" fmla="*/ f152 1 996"/>
                <a:gd name="f201" fmla="*/ f153 1 23"/>
                <a:gd name="f202" fmla="*/ f154 1 996"/>
                <a:gd name="f203" fmla="*/ f155 1 996"/>
                <a:gd name="f204" fmla="*/ f156 1 23"/>
                <a:gd name="f205" fmla="*/ f157 1 996"/>
                <a:gd name="f206" fmla="*/ f158 1 996"/>
                <a:gd name="f207" fmla="*/ f159 1 996"/>
                <a:gd name="f208" fmla="*/ f160 1 996"/>
                <a:gd name="f209" fmla="*/ 0 1 f112"/>
                <a:gd name="f210" fmla="*/ f6 1 f112"/>
                <a:gd name="f211" fmla="*/ 0 1 f113"/>
                <a:gd name="f212" fmla="*/ f7 1 f113"/>
                <a:gd name="f213" fmla="+- f161 0 f1"/>
                <a:gd name="f214" fmla="*/ f162 1 f112"/>
                <a:gd name="f215" fmla="*/ f163 1 f113"/>
                <a:gd name="f216" fmla="*/ f164 1 f112"/>
                <a:gd name="f217" fmla="*/ f165 1 f113"/>
                <a:gd name="f218" fmla="*/ f166 1 f112"/>
                <a:gd name="f219" fmla="*/ f167 1 f113"/>
                <a:gd name="f220" fmla="*/ f168 1 f112"/>
                <a:gd name="f221" fmla="*/ f169 1 f113"/>
                <a:gd name="f222" fmla="*/ f170 1 f112"/>
                <a:gd name="f223" fmla="*/ f171 1 f113"/>
                <a:gd name="f224" fmla="*/ f172 1 f112"/>
                <a:gd name="f225" fmla="*/ f173 1 f113"/>
                <a:gd name="f226" fmla="*/ f174 1 f112"/>
                <a:gd name="f227" fmla="*/ f175 1 f112"/>
                <a:gd name="f228" fmla="*/ f176 1 f112"/>
                <a:gd name="f229" fmla="*/ f177 1 f113"/>
                <a:gd name="f230" fmla="*/ f178 1 f112"/>
                <a:gd name="f231" fmla="*/ f179 1 f113"/>
                <a:gd name="f232" fmla="*/ f180 1 f112"/>
                <a:gd name="f233" fmla="*/ f181 1 f113"/>
                <a:gd name="f234" fmla="*/ f182 1 f112"/>
                <a:gd name="f235" fmla="*/ f183 1 f112"/>
                <a:gd name="f236" fmla="*/ f184 1 f112"/>
                <a:gd name="f237" fmla="*/ f185 1 f112"/>
                <a:gd name="f238" fmla="*/ f186 1 f113"/>
                <a:gd name="f239" fmla="*/ f187 1 f112"/>
                <a:gd name="f240" fmla="*/ f188 1 f112"/>
                <a:gd name="f241" fmla="*/ f189 1 f112"/>
                <a:gd name="f242" fmla="*/ f190 1 f113"/>
                <a:gd name="f243" fmla="*/ f191 1 f112"/>
                <a:gd name="f244" fmla="*/ f192 1 f112"/>
                <a:gd name="f245" fmla="*/ f193 1 f112"/>
                <a:gd name="f246" fmla="*/ f194 1 f112"/>
                <a:gd name="f247" fmla="*/ f195 1 f112"/>
                <a:gd name="f248" fmla="*/ f196 1 f112"/>
                <a:gd name="f249" fmla="*/ f197 1 f113"/>
                <a:gd name="f250" fmla="*/ f198 1 f112"/>
                <a:gd name="f251" fmla="*/ f199 1 f113"/>
                <a:gd name="f252" fmla="*/ f200 1 f112"/>
                <a:gd name="f253" fmla="*/ f201 1 f113"/>
                <a:gd name="f254" fmla="*/ f202 1 f112"/>
                <a:gd name="f255" fmla="*/ f203 1 f112"/>
                <a:gd name="f256" fmla="*/ f204 1 f113"/>
                <a:gd name="f257" fmla="*/ f205 1 f112"/>
                <a:gd name="f258" fmla="*/ f206 1 f112"/>
                <a:gd name="f259" fmla="*/ f207 1 f112"/>
                <a:gd name="f260" fmla="*/ f208 1 f112"/>
                <a:gd name="f261" fmla="*/ f209 f107 1"/>
                <a:gd name="f262" fmla="*/ f210 f107 1"/>
                <a:gd name="f263" fmla="*/ f212 f108 1"/>
                <a:gd name="f264" fmla="*/ f211 f108 1"/>
                <a:gd name="f265" fmla="*/ f214 f107 1"/>
                <a:gd name="f266" fmla="*/ f215 f108 1"/>
                <a:gd name="f267" fmla="*/ f216 f107 1"/>
                <a:gd name="f268" fmla="*/ f217 f108 1"/>
                <a:gd name="f269" fmla="*/ f218 f107 1"/>
                <a:gd name="f270" fmla="*/ f219 f108 1"/>
                <a:gd name="f271" fmla="*/ f220 f107 1"/>
                <a:gd name="f272" fmla="*/ f221 f108 1"/>
                <a:gd name="f273" fmla="*/ f222 f107 1"/>
                <a:gd name="f274" fmla="*/ f223 f108 1"/>
                <a:gd name="f275" fmla="*/ f224 f107 1"/>
                <a:gd name="f276" fmla="*/ f225 f108 1"/>
                <a:gd name="f277" fmla="*/ f226 f107 1"/>
                <a:gd name="f278" fmla="*/ f227 f107 1"/>
                <a:gd name="f279" fmla="*/ f228 f107 1"/>
                <a:gd name="f280" fmla="*/ f229 f108 1"/>
                <a:gd name="f281" fmla="*/ f230 f107 1"/>
                <a:gd name="f282" fmla="*/ f231 f108 1"/>
                <a:gd name="f283" fmla="*/ f232 f107 1"/>
                <a:gd name="f284" fmla="*/ f233 f108 1"/>
                <a:gd name="f285" fmla="*/ f234 f107 1"/>
                <a:gd name="f286" fmla="*/ f235 f107 1"/>
                <a:gd name="f287" fmla="*/ f236 f107 1"/>
                <a:gd name="f288" fmla="*/ f237 f107 1"/>
                <a:gd name="f289" fmla="*/ f238 f108 1"/>
                <a:gd name="f290" fmla="*/ f239 f107 1"/>
                <a:gd name="f291" fmla="*/ f240 f107 1"/>
                <a:gd name="f292" fmla="*/ f241 f107 1"/>
                <a:gd name="f293" fmla="*/ f242 f108 1"/>
                <a:gd name="f294" fmla="*/ f243 f107 1"/>
                <a:gd name="f295" fmla="*/ f244 f107 1"/>
                <a:gd name="f296" fmla="*/ f245 f107 1"/>
                <a:gd name="f297" fmla="*/ f246 f107 1"/>
                <a:gd name="f298" fmla="*/ f247 f107 1"/>
                <a:gd name="f299" fmla="*/ f248 f107 1"/>
                <a:gd name="f300" fmla="*/ f249 f108 1"/>
                <a:gd name="f301" fmla="*/ f250 f107 1"/>
                <a:gd name="f302" fmla="*/ f251 f108 1"/>
                <a:gd name="f303" fmla="*/ f252 f107 1"/>
                <a:gd name="f304" fmla="*/ f253 f108 1"/>
                <a:gd name="f305" fmla="*/ f254 f107 1"/>
                <a:gd name="f306" fmla="*/ f255 f107 1"/>
                <a:gd name="f307" fmla="*/ f256 f108 1"/>
                <a:gd name="f308" fmla="*/ f257 f107 1"/>
                <a:gd name="f309" fmla="*/ f258 f107 1"/>
                <a:gd name="f310" fmla="*/ f259 f107 1"/>
                <a:gd name="f311" fmla="*/ f260 f107 1"/>
              </a:gdLst>
              <a:ahLst/>
              <a:cxnLst>
                <a:cxn ang="3cd4">
                  <a:pos x="hc" y="t"/>
                </a:cxn>
                <a:cxn ang="0">
                  <a:pos x="r" y="vc"/>
                </a:cxn>
                <a:cxn ang="cd4">
                  <a:pos x="hc" y="b"/>
                </a:cxn>
                <a:cxn ang="cd2">
                  <a:pos x="l" y="vc"/>
                </a:cxn>
                <a:cxn ang="f213">
                  <a:pos x="f265" y="f266"/>
                </a:cxn>
                <a:cxn ang="f213">
                  <a:pos x="f265" y="f266"/>
                </a:cxn>
                <a:cxn ang="f213">
                  <a:pos x="f267" y="f268"/>
                </a:cxn>
                <a:cxn ang="f213">
                  <a:pos x="f269" y="f270"/>
                </a:cxn>
                <a:cxn ang="f213">
                  <a:pos x="f271" y="f272"/>
                </a:cxn>
                <a:cxn ang="f213">
                  <a:pos x="f273" y="f274"/>
                </a:cxn>
                <a:cxn ang="f213">
                  <a:pos x="f275" y="f276"/>
                </a:cxn>
                <a:cxn ang="f213">
                  <a:pos x="f277" y="f272"/>
                </a:cxn>
                <a:cxn ang="f213">
                  <a:pos x="f278" y="f272"/>
                </a:cxn>
                <a:cxn ang="f213">
                  <a:pos x="f279" y="f280"/>
                </a:cxn>
                <a:cxn ang="f213">
                  <a:pos x="f281" y="f282"/>
                </a:cxn>
                <a:cxn ang="f213">
                  <a:pos x="f283" y="f284"/>
                </a:cxn>
                <a:cxn ang="f213">
                  <a:pos x="f285" y="f282"/>
                </a:cxn>
                <a:cxn ang="f213">
                  <a:pos x="f286" y="f280"/>
                </a:cxn>
                <a:cxn ang="f213">
                  <a:pos x="f287" y="f280"/>
                </a:cxn>
                <a:cxn ang="f213">
                  <a:pos x="f288" y="f289"/>
                </a:cxn>
                <a:cxn ang="f213">
                  <a:pos x="f290" y="f280"/>
                </a:cxn>
                <a:cxn ang="f213">
                  <a:pos x="f291" y="f284"/>
                </a:cxn>
                <a:cxn ang="f213">
                  <a:pos x="f292" y="f293"/>
                </a:cxn>
                <a:cxn ang="f213">
                  <a:pos x="f294" y="f289"/>
                </a:cxn>
                <a:cxn ang="f213">
                  <a:pos x="f295" y="f280"/>
                </a:cxn>
                <a:cxn ang="f213">
                  <a:pos x="f296" y="f274"/>
                </a:cxn>
                <a:cxn ang="f213">
                  <a:pos x="f297" y="f289"/>
                </a:cxn>
                <a:cxn ang="f213">
                  <a:pos x="f298" y="f280"/>
                </a:cxn>
                <a:cxn ang="f213">
                  <a:pos x="f299" y="f300"/>
                </a:cxn>
                <a:cxn ang="f213">
                  <a:pos x="f301" y="f302"/>
                </a:cxn>
                <a:cxn ang="f213">
                  <a:pos x="f303" y="f304"/>
                </a:cxn>
                <a:cxn ang="f213">
                  <a:pos x="f305" y="f300"/>
                </a:cxn>
                <a:cxn ang="f213">
                  <a:pos x="f306" y="f307"/>
                </a:cxn>
                <a:cxn ang="f213">
                  <a:pos x="f308" y="f276"/>
                </a:cxn>
                <a:cxn ang="f213">
                  <a:pos x="f309" y="f266"/>
                </a:cxn>
                <a:cxn ang="f213">
                  <a:pos x="f310" y="f268"/>
                </a:cxn>
                <a:cxn ang="f213">
                  <a:pos x="f311" y="f268"/>
                </a:cxn>
                <a:cxn ang="f213">
                  <a:pos x="f265" y="f266"/>
                </a:cxn>
              </a:cxnLst>
              <a:rect l="f261" t="f264" r="f262" b="f263"/>
              <a:pathLst>
                <a:path w="996" h="23">
                  <a:moveTo>
                    <a:pt x="f8" y="f9"/>
                  </a:moveTo>
                  <a:lnTo>
                    <a:pt x="f8" y="f9"/>
                  </a:lnTo>
                  <a:cubicBezTo>
                    <a:pt x="f10" y="f11"/>
                    <a:pt x="f12" y="f13"/>
                    <a:pt x="f14" y="f15"/>
                  </a:cubicBezTo>
                  <a:cubicBezTo>
                    <a:pt x="f16" y="f13"/>
                    <a:pt x="f17" y="f18"/>
                    <a:pt x="f19" y="f20"/>
                  </a:cubicBezTo>
                  <a:cubicBezTo>
                    <a:pt x="f21" y="f13"/>
                    <a:pt x="f22" y="f23"/>
                    <a:pt x="f24" y="f25"/>
                  </a:cubicBezTo>
                  <a:cubicBezTo>
                    <a:pt x="f26" y="f27"/>
                    <a:pt x="f28" y="f27"/>
                    <a:pt x="f29" y="f27"/>
                  </a:cubicBezTo>
                  <a:cubicBezTo>
                    <a:pt x="f30" y="f25"/>
                    <a:pt x="f28" y="f23"/>
                    <a:pt x="f31" y="f11"/>
                  </a:cubicBezTo>
                  <a:cubicBezTo>
                    <a:pt x="f32" y="f11"/>
                    <a:pt x="f33" y="f34"/>
                    <a:pt x="f35" y="f25"/>
                  </a:cubicBezTo>
                  <a:cubicBezTo>
                    <a:pt x="f36" y="f25"/>
                    <a:pt x="f37" y="f38"/>
                    <a:pt x="f39" y="f25"/>
                  </a:cubicBezTo>
                  <a:cubicBezTo>
                    <a:pt x="f40" y="f23"/>
                    <a:pt x="f41" y="f42"/>
                    <a:pt x="f43" y="f38"/>
                  </a:cubicBezTo>
                  <a:cubicBezTo>
                    <a:pt x="f5" y="f7"/>
                    <a:pt x="f44" y="f45"/>
                    <a:pt x="f46" y="f7"/>
                  </a:cubicBezTo>
                  <a:cubicBezTo>
                    <a:pt x="f47" y="f7"/>
                    <a:pt x="f48" y="f7"/>
                    <a:pt x="f49" y="f50"/>
                  </a:cubicBezTo>
                  <a:lnTo>
                    <a:pt x="f51" y="f7"/>
                  </a:lnTo>
                  <a:cubicBezTo>
                    <a:pt x="f52" y="f50"/>
                    <a:pt x="f53" y="f38"/>
                    <a:pt x="f54" y="f38"/>
                  </a:cubicBezTo>
                  <a:cubicBezTo>
                    <a:pt x="f55" y="f38"/>
                    <a:pt x="f56" y="f27"/>
                    <a:pt x="f57" y="f38"/>
                  </a:cubicBezTo>
                  <a:lnTo>
                    <a:pt x="f58" y="f45"/>
                  </a:lnTo>
                  <a:cubicBezTo>
                    <a:pt x="f59" y="f50"/>
                    <a:pt x="f60" y="f27"/>
                    <a:pt x="f61" y="f38"/>
                  </a:cubicBezTo>
                  <a:cubicBezTo>
                    <a:pt x="f62" y="f45"/>
                    <a:pt x="f63" y="f45"/>
                    <a:pt x="f64" y="f50"/>
                  </a:cubicBezTo>
                  <a:cubicBezTo>
                    <a:pt x="f65" y="f38"/>
                    <a:pt x="f66" y="f38"/>
                    <a:pt x="f67" y="f42"/>
                  </a:cubicBezTo>
                  <a:lnTo>
                    <a:pt x="f68" y="f45"/>
                  </a:lnTo>
                  <a:cubicBezTo>
                    <a:pt x="f69" y="f42"/>
                    <a:pt x="f70" y="f27"/>
                    <a:pt x="f71" y="f38"/>
                  </a:cubicBezTo>
                  <a:cubicBezTo>
                    <a:pt x="f72" y="f38"/>
                    <a:pt x="f73" y="f27"/>
                    <a:pt x="f74" y="f27"/>
                  </a:cubicBezTo>
                  <a:cubicBezTo>
                    <a:pt x="f75" y="f42"/>
                    <a:pt x="f76" y="f38"/>
                    <a:pt x="f77" y="f45"/>
                  </a:cubicBezTo>
                  <a:cubicBezTo>
                    <a:pt x="f78" y="f27"/>
                    <a:pt x="f79" y="f7"/>
                    <a:pt x="f80" y="f38"/>
                  </a:cubicBezTo>
                  <a:lnTo>
                    <a:pt x="f6" y="f43"/>
                  </a:lnTo>
                  <a:cubicBezTo>
                    <a:pt x="f81" y="f43"/>
                    <a:pt x="f82" y="f83"/>
                    <a:pt x="f84" y="f83"/>
                  </a:cubicBezTo>
                  <a:cubicBezTo>
                    <a:pt x="f85" y="f86"/>
                    <a:pt x="f87" y="f88"/>
                    <a:pt x="f89" y="f90"/>
                  </a:cubicBezTo>
                  <a:cubicBezTo>
                    <a:pt x="f87" y="f86"/>
                    <a:pt x="f91" y="f43"/>
                    <a:pt x="f92" y="f43"/>
                  </a:cubicBezTo>
                  <a:cubicBezTo>
                    <a:pt x="f93" y="f86"/>
                    <a:pt x="f94" y="f5"/>
                    <a:pt x="f95" y="f5"/>
                  </a:cubicBezTo>
                  <a:cubicBezTo>
                    <a:pt x="f96" y="f86"/>
                    <a:pt x="f97" y="f13"/>
                    <a:pt x="f98" y="f11"/>
                  </a:cubicBezTo>
                  <a:cubicBezTo>
                    <a:pt x="f99" y="f20"/>
                    <a:pt x="f100" y="f9"/>
                    <a:pt x="f101" y="f9"/>
                  </a:cubicBezTo>
                  <a:cubicBezTo>
                    <a:pt x="f102" y="f18"/>
                    <a:pt x="f103" y="f13"/>
                    <a:pt x="f104" y="f15"/>
                  </a:cubicBezTo>
                  <a:lnTo>
                    <a:pt x="f105" y="f15"/>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19">
              <a:extLst>
                <a:ext uri="{FF2B5EF4-FFF2-40B4-BE49-F238E27FC236}">
                  <a16:creationId xmlns:a16="http://schemas.microsoft.com/office/drawing/2014/main" id="{E41CA0EC-9DD8-5F9F-D38B-377D30DC5D02}"/>
                </a:ext>
              </a:extLst>
            </p:cNvPr>
            <p:cNvSpPr/>
            <p:nvPr/>
          </p:nvSpPr>
          <p:spPr>
            <a:xfrm>
              <a:off x="4614775" y="4771933"/>
              <a:ext cx="10241" cy="0"/>
            </a:xfrm>
            <a:custGeom>
              <a:avLst/>
              <a:gdLst>
                <a:gd name="f0" fmla="val 10800000"/>
                <a:gd name="f1" fmla="val 5400000"/>
                <a:gd name="f2" fmla="val 180"/>
                <a:gd name="f3" fmla="val w"/>
                <a:gd name="f4" fmla="val h"/>
                <a:gd name="f5" fmla="val ss"/>
                <a:gd name="f6" fmla="val 0"/>
                <a:gd name="f7" fmla="val 10242"/>
                <a:gd name="f8" fmla="val 1024"/>
                <a:gd name="f9" fmla="val 4097"/>
                <a:gd name="f10" fmla="+- 0 0 -90"/>
                <a:gd name="f11" fmla="abs f3"/>
                <a:gd name="f12" fmla="abs f4"/>
                <a:gd name="f13" fmla="abs f5"/>
                <a:gd name="f14" fmla="*/ f3 1 10242"/>
                <a:gd name="f15" fmla="+- f6 0 f6"/>
                <a:gd name="f16" fmla="+- f7 0 f6"/>
                <a:gd name="f17" fmla="*/ f10 f0 1"/>
                <a:gd name="f18" fmla="?: f11 f3 1"/>
                <a:gd name="f19" fmla="?: f12 f4 1"/>
                <a:gd name="f20" fmla="?: f13 f5 1"/>
                <a:gd name="f21" fmla="*/ f16 1 10242"/>
                <a:gd name="f22" fmla="*/ f15 1 0"/>
                <a:gd name="f23" fmla="*/ f17 1 f2"/>
                <a:gd name="f24" fmla="*/ f18 1 10242"/>
                <a:gd name="f25" fmla="*/ f19 1 21600"/>
                <a:gd name="f26" fmla="*/ 21600 f19 1"/>
                <a:gd name="f27" fmla="*/ 1024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024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0">
              <a:extLst>
                <a:ext uri="{FF2B5EF4-FFF2-40B4-BE49-F238E27FC236}">
                  <a16:creationId xmlns:a16="http://schemas.microsoft.com/office/drawing/2014/main" id="{2914E66E-CFF0-2D83-D8B1-9A71AB12D680}"/>
                </a:ext>
              </a:extLst>
            </p:cNvPr>
            <p:cNvSpPr/>
            <p:nvPr/>
          </p:nvSpPr>
          <p:spPr>
            <a:xfrm>
              <a:off x="4433587" y="4775097"/>
              <a:ext cx="11027" cy="0"/>
            </a:xfrm>
            <a:custGeom>
              <a:avLst/>
              <a:gdLst>
                <a:gd name="f0" fmla="val 10800000"/>
                <a:gd name="f1" fmla="val 5400000"/>
                <a:gd name="f2" fmla="val 180"/>
                <a:gd name="f3" fmla="val w"/>
                <a:gd name="f4" fmla="val h"/>
                <a:gd name="f5" fmla="val ss"/>
                <a:gd name="f6" fmla="val 0"/>
                <a:gd name="f7" fmla="val 11029"/>
                <a:gd name="f8" fmla="val 10110"/>
                <a:gd name="f9" fmla="+- 0 0 -90"/>
                <a:gd name="f10" fmla="abs f3"/>
                <a:gd name="f11" fmla="abs f4"/>
                <a:gd name="f12" fmla="abs f5"/>
                <a:gd name="f13" fmla="*/ f3 1 11029"/>
                <a:gd name="f14" fmla="+- f6 0 f6"/>
                <a:gd name="f15" fmla="+- f7 0 f6"/>
                <a:gd name="f16" fmla="*/ f9 f0 1"/>
                <a:gd name="f17" fmla="?: f10 f3 1"/>
                <a:gd name="f18" fmla="?: f11 f4 1"/>
                <a:gd name="f19" fmla="?: f12 f5 1"/>
                <a:gd name="f20" fmla="*/ f15 1 11029"/>
                <a:gd name="f21" fmla="*/ f14 1 0"/>
                <a:gd name="f22" fmla="*/ f16 1 f2"/>
                <a:gd name="f23" fmla="*/ f17 1 11029"/>
                <a:gd name="f24" fmla="*/ f18 1 21600"/>
                <a:gd name="f25" fmla="*/ 21600 f18 1"/>
                <a:gd name="f26" fmla="*/ 10110 1 f20"/>
                <a:gd name="f27" fmla="*/ 0 1 f21"/>
                <a:gd name="f28" fmla="*/ 11029 1 f20"/>
                <a:gd name="f29" fmla="*/ 0 1 f20"/>
                <a:gd name="f30" fmla="*/ 1 1 f21"/>
                <a:gd name="f31" fmla="+- f22 0 f1"/>
                <a:gd name="f32" fmla="min f24 f23"/>
                <a:gd name="f33" fmla="*/ f25 1 f19"/>
                <a:gd name="f34" fmla="*/ f29 f13 1"/>
                <a:gd name="f35" fmla="*/ f28 f13 1"/>
                <a:gd name="f36" fmla="*/ f26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6" y="f43"/>
                </a:cxn>
                <a:cxn ang="f31">
                  <a:pos x="f36" y="f43"/>
                </a:cxn>
                <a:cxn ang="f31">
                  <a:pos x="f35" y="f43"/>
                </a:cxn>
                <a:cxn ang="f31">
                  <a:pos x="f34" y="f43"/>
                </a:cxn>
                <a:cxn ang="f31">
                  <a:pos x="f36" y="f43"/>
                </a:cxn>
              </a:cxnLst>
              <a:rect l="f34" t="f43" r="f35" b="f44"/>
              <a:pathLst>
                <a:path w="11029">
                  <a:moveTo>
                    <a:pt x="f8" y="f38"/>
                  </a:moveTo>
                  <a:lnTo>
                    <a:pt x="f8" y="f38"/>
                  </a:lnTo>
                  <a:cubicBezTo>
                    <a:pt x="f7" y="f38"/>
                    <a:pt x="f8" y="f38"/>
                    <a:pt x="f7" y="f38"/>
                  </a:cubicBezTo>
                  <a:lnTo>
                    <a:pt x="f6" y="f38"/>
                  </a:lnTo>
                  <a:lnTo>
                    <a:pt x="f8"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1">
              <a:extLst>
                <a:ext uri="{FF2B5EF4-FFF2-40B4-BE49-F238E27FC236}">
                  <a16:creationId xmlns:a16="http://schemas.microsoft.com/office/drawing/2014/main" id="{B7CD3218-C285-5D42-E2E8-82F3954489D8}"/>
                </a:ext>
              </a:extLst>
            </p:cNvPr>
            <p:cNvSpPr/>
            <p:nvPr/>
          </p:nvSpPr>
          <p:spPr>
            <a:xfrm>
              <a:off x="4940137" y="4762423"/>
              <a:ext cx="22841" cy="630"/>
            </a:xfrm>
            <a:custGeom>
              <a:avLst/>
              <a:gdLst>
                <a:gd name="f0" fmla="val 10800000"/>
                <a:gd name="f1" fmla="val 5400000"/>
                <a:gd name="f2" fmla="val 180"/>
                <a:gd name="f3" fmla="val w"/>
                <a:gd name="f4" fmla="val h"/>
                <a:gd name="f5" fmla="val 0"/>
                <a:gd name="f6" fmla="val 24"/>
                <a:gd name="f7" fmla="val 1"/>
                <a:gd name="f8" fmla="val 3"/>
                <a:gd name="f9" fmla="val 8"/>
                <a:gd name="f10" fmla="val 2"/>
                <a:gd name="f11" fmla="+- 0 0 -90"/>
                <a:gd name="f12" fmla="*/ f3 1 24"/>
                <a:gd name="f13" fmla="*/ f4 1 1"/>
                <a:gd name="f14" fmla="+- f7 0 f5"/>
                <a:gd name="f15" fmla="+- f6 0 f5"/>
                <a:gd name="f16" fmla="*/ f11 f0 1"/>
                <a:gd name="f17" fmla="*/ f15 1 24"/>
                <a:gd name="f18" fmla="*/ 3 f15 1"/>
                <a:gd name="f19" fmla="*/ 1 f14 1"/>
                <a:gd name="f20" fmla="*/ 24 f15 1"/>
                <a:gd name="f21" fmla="*/ 0 f14 1"/>
                <a:gd name="f22" fmla="*/ 8 f15 1"/>
                <a:gd name="f23" fmla="*/ 0 1 f14"/>
                <a:gd name="f24" fmla="*/ f7 1 f14"/>
                <a:gd name="f25" fmla="*/ f16 1 f2"/>
                <a:gd name="f26" fmla="*/ f18 1 24"/>
                <a:gd name="f27" fmla="*/ f20 1 24"/>
                <a:gd name="f28" fmla="*/ f22 1 24"/>
                <a:gd name="f29" fmla="*/ f19 1 f14"/>
                <a:gd name="f30" fmla="*/ f21 1 f14"/>
                <a:gd name="f31" fmla="*/ 0 1 f17"/>
                <a:gd name="f32" fmla="*/ f6 1 f17"/>
                <a:gd name="f33" fmla="*/ f24 f13 1"/>
                <a:gd name="f34" fmla="*/ f23 f13 1"/>
                <a:gd name="f35" fmla="+- f25 0 f1"/>
                <a:gd name="f36" fmla="*/ f26 1 f17"/>
                <a:gd name="f37" fmla="*/ f27 1 f17"/>
                <a:gd name="f38" fmla="*/ f28 1 f17"/>
                <a:gd name="f39" fmla="*/ f31 f12 1"/>
                <a:gd name="f40" fmla="*/ f32 f12 1"/>
                <a:gd name="f41" fmla="*/ f29 f13 1"/>
                <a:gd name="f42" fmla="*/ f30 f13 1"/>
                <a:gd name="f43" fmla="*/ f36 f12 1"/>
                <a:gd name="f44" fmla="*/ f37 f12 1"/>
                <a:gd name="f45" fmla="*/ f38 f12 1"/>
              </a:gdLst>
              <a:ahLst/>
              <a:cxnLst>
                <a:cxn ang="3cd4">
                  <a:pos x="hc" y="t"/>
                </a:cxn>
                <a:cxn ang="0">
                  <a:pos x="r" y="vc"/>
                </a:cxn>
                <a:cxn ang="cd4">
                  <a:pos x="hc" y="b"/>
                </a:cxn>
                <a:cxn ang="cd2">
                  <a:pos x="l" y="vc"/>
                </a:cxn>
                <a:cxn ang="f35">
                  <a:pos x="f43" y="f41"/>
                </a:cxn>
                <a:cxn ang="f35">
                  <a:pos x="f43" y="f41"/>
                </a:cxn>
                <a:cxn ang="f35">
                  <a:pos x="f44" y="f42"/>
                </a:cxn>
                <a:cxn ang="f35">
                  <a:pos x="f45" y="f41"/>
                </a:cxn>
                <a:cxn ang="f35">
                  <a:pos x="f43" y="f41"/>
                </a:cxn>
              </a:cxnLst>
              <a:rect l="f39" t="f34" r="f40" b="f33"/>
              <a:pathLst>
                <a:path w="24" h="1">
                  <a:moveTo>
                    <a:pt x="f8" y="f7"/>
                  </a:moveTo>
                  <a:lnTo>
                    <a:pt x="f8" y="f7"/>
                  </a:lnTo>
                  <a:lnTo>
                    <a:pt x="f6" y="f5"/>
                  </a:lnTo>
                  <a:lnTo>
                    <a:pt x="f9" y="f7"/>
                  </a:lnTo>
                  <a:cubicBezTo>
                    <a:pt x="f10" y="f7"/>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2">
              <a:extLst>
                <a:ext uri="{FF2B5EF4-FFF2-40B4-BE49-F238E27FC236}">
                  <a16:creationId xmlns:a16="http://schemas.microsoft.com/office/drawing/2014/main" id="{ACFF182C-B331-FF89-499C-FCC349ACEC32}"/>
                </a:ext>
              </a:extLst>
            </p:cNvPr>
            <p:cNvSpPr/>
            <p:nvPr/>
          </p:nvSpPr>
          <p:spPr>
            <a:xfrm>
              <a:off x="4963774" y="4766858"/>
              <a:ext cx="9454" cy="630"/>
            </a:xfrm>
            <a:custGeom>
              <a:avLst/>
              <a:gdLst>
                <a:gd name="f0" fmla="val 10800000"/>
                <a:gd name="f1" fmla="val 5400000"/>
                <a:gd name="f2" fmla="val 180"/>
                <a:gd name="f3" fmla="val w"/>
                <a:gd name="f4" fmla="val h"/>
                <a:gd name="f5" fmla="val 0"/>
                <a:gd name="f6" fmla="val 10"/>
                <a:gd name="f7" fmla="val 1"/>
                <a:gd name="f8" fmla="val 4"/>
                <a:gd name="f9" fmla="val 9"/>
                <a:gd name="f10" fmla="+- 0 0 -90"/>
                <a:gd name="f11" fmla="*/ f3 1 10"/>
                <a:gd name="f12" fmla="*/ f4 1 1"/>
                <a:gd name="f13" fmla="+- f7 0 f5"/>
                <a:gd name="f14" fmla="+- f6 0 f5"/>
                <a:gd name="f15" fmla="*/ f10 f0 1"/>
                <a:gd name="f16" fmla="*/ f14 1 10"/>
                <a:gd name="f17" fmla="*/ 4 f14 1"/>
                <a:gd name="f18" fmla="*/ 0 f13 1"/>
                <a:gd name="f19" fmla="*/ 0 f14 1"/>
                <a:gd name="f20" fmla="*/ 1 f13 1"/>
                <a:gd name="f21" fmla="*/ 9 f14 1"/>
                <a:gd name="f22" fmla="*/ 0 1 f13"/>
                <a:gd name="f23" fmla="*/ f7 1 f13"/>
                <a:gd name="f24" fmla="*/ f15 1 f2"/>
                <a:gd name="f25" fmla="*/ f17 1 10"/>
                <a:gd name="f26" fmla="*/ f19 1 10"/>
                <a:gd name="f27" fmla="*/ f21 1 10"/>
                <a:gd name="f28" fmla="*/ f18 1 f13"/>
                <a:gd name="f29" fmla="*/ f20 1 f13"/>
                <a:gd name="f30" fmla="*/ 0 1 f16"/>
                <a:gd name="f31" fmla="*/ f6 1 f16"/>
                <a:gd name="f32" fmla="*/ f23 f12 1"/>
                <a:gd name="f33" fmla="*/ f22 f12 1"/>
                <a:gd name="f34" fmla="+- f24 0 f1"/>
                <a:gd name="f35" fmla="*/ f25 1 f16"/>
                <a:gd name="f36" fmla="*/ f26 1 f16"/>
                <a:gd name="f37" fmla="*/ f27 1 f16"/>
                <a:gd name="f38" fmla="*/ f30 f11 1"/>
                <a:gd name="f39" fmla="*/ f31 f11 1"/>
                <a:gd name="f40" fmla="*/ f28 f12 1"/>
                <a:gd name="f41" fmla="*/ f29 f12 1"/>
                <a:gd name="f42" fmla="*/ f35 f11 1"/>
                <a:gd name="f43" fmla="*/ f36 f11 1"/>
                <a:gd name="f44" fmla="*/ f37 f11 1"/>
              </a:gdLst>
              <a:ahLst/>
              <a:cxnLst>
                <a:cxn ang="3cd4">
                  <a:pos x="hc" y="t"/>
                </a:cxn>
                <a:cxn ang="0">
                  <a:pos x="r" y="vc"/>
                </a:cxn>
                <a:cxn ang="cd4">
                  <a:pos x="hc" y="b"/>
                </a:cxn>
                <a:cxn ang="cd2">
                  <a:pos x="l" y="vc"/>
                </a:cxn>
                <a:cxn ang="f34">
                  <a:pos x="f42" y="f40"/>
                </a:cxn>
                <a:cxn ang="f34">
                  <a:pos x="f42" y="f40"/>
                </a:cxn>
                <a:cxn ang="f34">
                  <a:pos x="f43" y="f41"/>
                </a:cxn>
                <a:cxn ang="f34">
                  <a:pos x="f44" y="f41"/>
                </a:cxn>
                <a:cxn ang="f34">
                  <a:pos x="f42" y="f40"/>
                </a:cxn>
              </a:cxnLst>
              <a:rect l="f38" t="f33" r="f39" b="f32"/>
              <a:pathLst>
                <a:path w="10" h="1">
                  <a:moveTo>
                    <a:pt x="f8" y="f5"/>
                  </a:moveTo>
                  <a:lnTo>
                    <a:pt x="f8" y="f5"/>
                  </a:lnTo>
                  <a:lnTo>
                    <a:pt x="f5" y="f7"/>
                  </a:lnTo>
                  <a:lnTo>
                    <a:pt x="f9" y="f7"/>
                  </a:lnTo>
                  <a:cubicBezTo>
                    <a:pt x="f6" y="f5"/>
                    <a:pt x="f9"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23">
              <a:extLst>
                <a:ext uri="{FF2B5EF4-FFF2-40B4-BE49-F238E27FC236}">
                  <a16:creationId xmlns:a16="http://schemas.microsoft.com/office/drawing/2014/main" id="{F76A519D-E1FF-F5B9-CC1F-1EB9611ABD5A}"/>
                </a:ext>
              </a:extLst>
            </p:cNvPr>
            <p:cNvSpPr/>
            <p:nvPr/>
          </p:nvSpPr>
          <p:spPr>
            <a:xfrm>
              <a:off x="3857698" y="4763054"/>
              <a:ext cx="11814" cy="1271"/>
            </a:xfrm>
            <a:custGeom>
              <a:avLst/>
              <a:gdLst>
                <a:gd name="f0" fmla="val 10800000"/>
                <a:gd name="f1" fmla="val 5400000"/>
                <a:gd name="f2" fmla="val 180"/>
                <a:gd name="f3" fmla="val w"/>
                <a:gd name="f4" fmla="val h"/>
                <a:gd name="f5" fmla="val 0"/>
                <a:gd name="f6" fmla="val 13"/>
                <a:gd name="f7" fmla="val 1"/>
                <a:gd name="f8" fmla="val 8"/>
                <a:gd name="f9" fmla="val 11"/>
                <a:gd name="f10" fmla="+- 0 0 -90"/>
                <a:gd name="f11" fmla="*/ f3 1 13"/>
                <a:gd name="f12" fmla="*/ f4 1 1"/>
                <a:gd name="f13" fmla="+- f7 0 f5"/>
                <a:gd name="f14" fmla="+- f6 0 f5"/>
                <a:gd name="f15" fmla="*/ f10 f0 1"/>
                <a:gd name="f16" fmla="*/ f14 1 13"/>
                <a:gd name="f17" fmla="*/ 13 f14 1"/>
                <a:gd name="f18" fmla="*/ 0 f13 1"/>
                <a:gd name="f19" fmla="*/ 0 f14 1"/>
                <a:gd name="f20" fmla="*/ 1 f13 1"/>
                <a:gd name="f21" fmla="*/ 0 1 f13"/>
                <a:gd name="f22" fmla="*/ f7 1 f13"/>
                <a:gd name="f23" fmla="*/ f15 1 f2"/>
                <a:gd name="f24" fmla="*/ f17 1 13"/>
                <a:gd name="f25" fmla="*/ f19 1 13"/>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3"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24">
              <a:extLst>
                <a:ext uri="{FF2B5EF4-FFF2-40B4-BE49-F238E27FC236}">
                  <a16:creationId xmlns:a16="http://schemas.microsoft.com/office/drawing/2014/main" id="{DF921445-CA1C-3180-5BD0-3474F6D25B2F}"/>
                </a:ext>
              </a:extLst>
            </p:cNvPr>
            <p:cNvSpPr/>
            <p:nvPr/>
          </p:nvSpPr>
          <p:spPr>
            <a:xfrm>
              <a:off x="4120039" y="4767498"/>
              <a:ext cx="534128" cy="8238"/>
            </a:xfrm>
            <a:custGeom>
              <a:avLst/>
              <a:gdLst>
                <a:gd name="f0" fmla="val 10800000"/>
                <a:gd name="f1" fmla="val 5400000"/>
                <a:gd name="f2" fmla="val 180"/>
                <a:gd name="f3" fmla="val w"/>
                <a:gd name="f4" fmla="val h"/>
                <a:gd name="f5" fmla="val 0"/>
                <a:gd name="f6" fmla="val 561"/>
                <a:gd name="f7" fmla="val 9"/>
                <a:gd name="f8" fmla="val 85"/>
                <a:gd name="f9" fmla="val 130"/>
                <a:gd name="f10" fmla="val 90"/>
                <a:gd name="f11" fmla="val 6"/>
                <a:gd name="f12" fmla="val 154"/>
                <a:gd name="f13" fmla="val 135"/>
                <a:gd name="f14" fmla="val 5"/>
                <a:gd name="f15" fmla="val 260"/>
                <a:gd name="f16" fmla="val 314"/>
                <a:gd name="f17" fmla="val 308"/>
                <a:gd name="f18" fmla="val 347"/>
                <a:gd name="f19" fmla="val 341"/>
                <a:gd name="f20" fmla="val 8"/>
                <a:gd name="f21" fmla="val 377"/>
                <a:gd name="f22" fmla="val 414"/>
                <a:gd name="f23" fmla="val 7"/>
                <a:gd name="f24" fmla="val 433"/>
                <a:gd name="f25" fmla="val 456"/>
                <a:gd name="f26" fmla="val 491"/>
                <a:gd name="f27" fmla="val 4"/>
                <a:gd name="f28" fmla="val 520"/>
                <a:gd name="f29" fmla="val 507"/>
                <a:gd name="f30" fmla="val 1"/>
                <a:gd name="f31" fmla="val 490"/>
                <a:gd name="f32" fmla="val 3"/>
                <a:gd name="f33" fmla="val 496"/>
                <a:gd name="f34" fmla="val 492"/>
                <a:gd name="f35" fmla="val 2"/>
                <a:gd name="f36" fmla="val 498"/>
                <a:gd name="f37" fmla="val 452"/>
                <a:gd name="f38" fmla="val 434"/>
                <a:gd name="f39" fmla="val 395"/>
                <a:gd name="f40" fmla="val 372"/>
                <a:gd name="f41" fmla="val 411"/>
                <a:gd name="f42" fmla="val 362"/>
                <a:gd name="f43" fmla="val 258"/>
                <a:gd name="f44" fmla="val 261"/>
                <a:gd name="f45" fmla="val 225"/>
                <a:gd name="f46" fmla="val 220"/>
                <a:gd name="f47" fmla="val 210"/>
                <a:gd name="f48" fmla="val 153"/>
                <a:gd name="f49" fmla="val 21"/>
                <a:gd name="f50" fmla="val 55"/>
                <a:gd name="f51" fmla="+- 0 0 -90"/>
                <a:gd name="f52" fmla="*/ f3 1 561"/>
                <a:gd name="f53" fmla="*/ f4 1 9"/>
                <a:gd name="f54" fmla="+- f7 0 f5"/>
                <a:gd name="f55" fmla="+- f6 0 f5"/>
                <a:gd name="f56" fmla="*/ f51 f0 1"/>
                <a:gd name="f57" fmla="*/ f55 1 561"/>
                <a:gd name="f58" fmla="*/ f54 1 9"/>
                <a:gd name="f59" fmla="*/ 85 f55 1"/>
                <a:gd name="f60" fmla="*/ 9 f54 1"/>
                <a:gd name="f61" fmla="*/ 154 f55 1"/>
                <a:gd name="f62" fmla="*/ 6 f54 1"/>
                <a:gd name="f63" fmla="*/ 135 f55 1"/>
                <a:gd name="f64" fmla="*/ 314 f55 1"/>
                <a:gd name="f65" fmla="*/ 5 f54 1"/>
                <a:gd name="f66" fmla="*/ 341 f55 1"/>
                <a:gd name="f67" fmla="*/ 8 f54 1"/>
                <a:gd name="f68" fmla="*/ 433 f55 1"/>
                <a:gd name="f69" fmla="*/ 520 f55 1"/>
                <a:gd name="f70" fmla="*/ 490 f55 1"/>
                <a:gd name="f71" fmla="*/ 3 f54 1"/>
                <a:gd name="f72" fmla="*/ 498 f55 1"/>
                <a:gd name="f73" fmla="*/ 2 f54 1"/>
                <a:gd name="f74" fmla="*/ 395 f55 1"/>
                <a:gd name="f75" fmla="*/ 411 f55 1"/>
                <a:gd name="f76" fmla="*/ 1 f54 1"/>
                <a:gd name="f77" fmla="*/ 261 f55 1"/>
                <a:gd name="f78" fmla="*/ 4 f54 1"/>
                <a:gd name="f79" fmla="*/ 210 f55 1"/>
                <a:gd name="f80" fmla="*/ 1 f55 1"/>
                <a:gd name="f81" fmla="*/ 7 f54 1"/>
                <a:gd name="f82" fmla="*/ f56 1 f2"/>
                <a:gd name="f83" fmla="*/ f59 1 561"/>
                <a:gd name="f84" fmla="*/ f60 1 9"/>
                <a:gd name="f85" fmla="*/ f61 1 561"/>
                <a:gd name="f86" fmla="*/ f62 1 9"/>
                <a:gd name="f87" fmla="*/ f63 1 561"/>
                <a:gd name="f88" fmla="*/ f64 1 561"/>
                <a:gd name="f89" fmla="*/ f65 1 9"/>
                <a:gd name="f90" fmla="*/ f66 1 561"/>
                <a:gd name="f91" fmla="*/ f67 1 9"/>
                <a:gd name="f92" fmla="*/ f68 1 561"/>
                <a:gd name="f93" fmla="*/ f69 1 561"/>
                <a:gd name="f94" fmla="*/ f70 1 561"/>
                <a:gd name="f95" fmla="*/ f71 1 9"/>
                <a:gd name="f96" fmla="*/ f72 1 561"/>
                <a:gd name="f97" fmla="*/ f73 1 9"/>
                <a:gd name="f98" fmla="*/ f74 1 561"/>
                <a:gd name="f99" fmla="*/ f75 1 561"/>
                <a:gd name="f100" fmla="*/ f76 1 9"/>
                <a:gd name="f101" fmla="*/ f77 1 561"/>
                <a:gd name="f102" fmla="*/ f78 1 9"/>
                <a:gd name="f103" fmla="*/ f79 1 561"/>
                <a:gd name="f104" fmla="*/ f80 1 561"/>
                <a:gd name="f105" fmla="*/ f81 1 9"/>
                <a:gd name="f106" fmla="*/ 0 1 f57"/>
                <a:gd name="f107" fmla="*/ f6 1 f57"/>
                <a:gd name="f108" fmla="*/ 0 1 f58"/>
                <a:gd name="f109" fmla="*/ f7 1 f58"/>
                <a:gd name="f110" fmla="+- f82 0 f1"/>
                <a:gd name="f111" fmla="*/ f83 1 f57"/>
                <a:gd name="f112" fmla="*/ f84 1 f58"/>
                <a:gd name="f113" fmla="*/ f85 1 f57"/>
                <a:gd name="f114" fmla="*/ f86 1 f58"/>
                <a:gd name="f115" fmla="*/ f87 1 f57"/>
                <a:gd name="f116" fmla="*/ f88 1 f57"/>
                <a:gd name="f117" fmla="*/ f89 1 f58"/>
                <a:gd name="f118" fmla="*/ f90 1 f57"/>
                <a:gd name="f119" fmla="*/ f91 1 f58"/>
                <a:gd name="f120" fmla="*/ f92 1 f57"/>
                <a:gd name="f121" fmla="*/ f93 1 f57"/>
                <a:gd name="f122" fmla="*/ f94 1 f57"/>
                <a:gd name="f123" fmla="*/ f95 1 f58"/>
                <a:gd name="f124" fmla="*/ f96 1 f57"/>
                <a:gd name="f125" fmla="*/ f97 1 f58"/>
                <a:gd name="f126" fmla="*/ f98 1 f57"/>
                <a:gd name="f127" fmla="*/ f99 1 f57"/>
                <a:gd name="f128" fmla="*/ f100 1 f58"/>
                <a:gd name="f129" fmla="*/ f101 1 f57"/>
                <a:gd name="f130" fmla="*/ f102 1 f58"/>
                <a:gd name="f131" fmla="*/ f103 1 f57"/>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3 1"/>
                <a:gd name="f142" fmla="*/ f115 f52 1"/>
                <a:gd name="f143" fmla="*/ f116 f52 1"/>
                <a:gd name="f144" fmla="*/ f117 f53 1"/>
                <a:gd name="f145" fmla="*/ f118 f52 1"/>
                <a:gd name="f146" fmla="*/ f119 f53 1"/>
                <a:gd name="f147" fmla="*/ f120 f52 1"/>
                <a:gd name="f148" fmla="*/ f121 f52 1"/>
                <a:gd name="f149" fmla="*/ f122 f52 1"/>
                <a:gd name="f150" fmla="*/ f123 f53 1"/>
                <a:gd name="f151" fmla="*/ f124 f52 1"/>
                <a:gd name="f152" fmla="*/ f125 f53 1"/>
                <a:gd name="f153" fmla="*/ f126 f52 1"/>
                <a:gd name="f154" fmla="*/ f127 f52 1"/>
                <a:gd name="f155" fmla="*/ f128 f53 1"/>
                <a:gd name="f156" fmla="*/ f129 f52 1"/>
                <a:gd name="f157" fmla="*/ f130 f53 1"/>
                <a:gd name="f158" fmla="*/ f131 f52 1"/>
                <a:gd name="f159" fmla="*/ f132 f52 1"/>
                <a:gd name="f160" fmla="*/ f133 f53 1"/>
              </a:gdLst>
              <a:ahLst/>
              <a:cxnLst>
                <a:cxn ang="3cd4">
                  <a:pos x="hc" y="t"/>
                </a:cxn>
                <a:cxn ang="0">
                  <a:pos x="r" y="vc"/>
                </a:cxn>
                <a:cxn ang="cd4">
                  <a:pos x="hc" y="b"/>
                </a:cxn>
                <a:cxn ang="cd2">
                  <a:pos x="l" y="vc"/>
                </a:cxn>
                <a:cxn ang="f110">
                  <a:pos x="f138" y="f139"/>
                </a:cxn>
                <a:cxn ang="f110">
                  <a:pos x="f138" y="f139"/>
                </a:cxn>
                <a:cxn ang="f110">
                  <a:pos x="f140" y="f141"/>
                </a:cxn>
                <a:cxn ang="f110">
                  <a:pos x="f142" y="f141"/>
                </a:cxn>
                <a:cxn ang="f110">
                  <a:pos x="f143" y="f144"/>
                </a:cxn>
                <a:cxn ang="f110">
                  <a:pos x="f145" y="f146"/>
                </a:cxn>
                <a:cxn ang="f110">
                  <a:pos x="f147" y="f144"/>
                </a:cxn>
                <a:cxn ang="f110">
                  <a:pos x="f148" y="f144"/>
                </a:cxn>
                <a:cxn ang="f110">
                  <a:pos x="f149" y="f150"/>
                </a:cxn>
                <a:cxn ang="f110">
                  <a:pos x="f151" y="f152"/>
                </a:cxn>
                <a:cxn ang="f110">
                  <a:pos x="f153" y="f150"/>
                </a:cxn>
                <a:cxn ang="f110">
                  <a:pos x="f154" y="f155"/>
                </a:cxn>
                <a:cxn ang="f110">
                  <a:pos x="f156" y="f157"/>
                </a:cxn>
                <a:cxn ang="f110">
                  <a:pos x="f158" y="f150"/>
                </a:cxn>
                <a:cxn ang="f110">
                  <a:pos x="f159" y="f160"/>
                </a:cxn>
                <a:cxn ang="f110">
                  <a:pos x="f138" y="f141"/>
                </a:cxn>
                <a:cxn ang="f110">
                  <a:pos x="f138" y="f139"/>
                </a:cxn>
              </a:cxnLst>
              <a:rect l="f134" t="f137" r="f135" b="f136"/>
              <a:pathLst>
                <a:path w="561" h="9">
                  <a:moveTo>
                    <a:pt x="f8" y="f7"/>
                  </a:moveTo>
                  <a:lnTo>
                    <a:pt x="f8" y="f7"/>
                  </a:lnTo>
                  <a:cubicBezTo>
                    <a:pt x="f9" y="f7"/>
                    <a:pt x="f10" y="f11"/>
                    <a:pt x="f12" y="f11"/>
                  </a:cubicBezTo>
                  <a:lnTo>
                    <a:pt x="f13" y="f11"/>
                  </a:lnTo>
                  <a:cubicBezTo>
                    <a:pt x="f2" y="f14"/>
                    <a:pt x="f15" y="f14"/>
                    <a:pt x="f16" y="f14"/>
                  </a:cubicBezTo>
                  <a:cubicBezTo>
                    <a:pt x="f17" y="f11"/>
                    <a:pt x="f18" y="f11"/>
                    <a:pt x="f19" y="f20"/>
                  </a:cubicBezTo>
                  <a:cubicBezTo>
                    <a:pt x="f21" y="f20"/>
                    <a:pt x="f22" y="f23"/>
                    <a:pt x="f24" y="f14"/>
                  </a:cubicBezTo>
                  <a:cubicBezTo>
                    <a:pt x="f25" y="f11"/>
                    <a:pt x="f26" y="f27"/>
                    <a:pt x="f28" y="f14"/>
                  </a:cubicBezTo>
                  <a:cubicBezTo>
                    <a:pt x="f29" y="f27"/>
                    <a:pt x="f6" y="f30"/>
                    <a:pt x="f31" y="f32"/>
                  </a:cubicBezTo>
                  <a:cubicBezTo>
                    <a:pt x="f33" y="f32"/>
                    <a:pt x="f34" y="f35"/>
                    <a:pt x="f36" y="f35"/>
                  </a:cubicBezTo>
                  <a:cubicBezTo>
                    <a:pt x="f37" y="f30"/>
                    <a:pt x="f38" y="f32"/>
                    <a:pt x="f39" y="f32"/>
                  </a:cubicBezTo>
                  <a:cubicBezTo>
                    <a:pt x="f40" y="f35"/>
                    <a:pt x="f24" y="f35"/>
                    <a:pt x="f41" y="f30"/>
                  </a:cubicBezTo>
                  <a:cubicBezTo>
                    <a:pt x="f42" y="f35"/>
                    <a:pt x="f43" y="f5"/>
                    <a:pt x="f44" y="f27"/>
                  </a:cubicBezTo>
                  <a:cubicBezTo>
                    <a:pt x="f45" y="f14"/>
                    <a:pt x="f46" y="f27"/>
                    <a:pt x="f47" y="f32"/>
                  </a:cubicBezTo>
                  <a:cubicBezTo>
                    <a:pt x="f48" y="f23"/>
                    <a:pt x="f5" y="f30"/>
                    <a:pt x="f30" y="f23"/>
                  </a:cubicBezTo>
                  <a:cubicBezTo>
                    <a:pt x="f49" y="f23"/>
                    <a:pt x="f50" y="f23"/>
                    <a:pt x="f8" y="f11"/>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25">
              <a:extLst>
                <a:ext uri="{FF2B5EF4-FFF2-40B4-BE49-F238E27FC236}">
                  <a16:creationId xmlns:a16="http://schemas.microsoft.com/office/drawing/2014/main" id="{D129DB9A-D204-3E0C-FF5D-5AF530390BFE}"/>
                </a:ext>
              </a:extLst>
            </p:cNvPr>
            <p:cNvSpPr/>
            <p:nvPr/>
          </p:nvSpPr>
          <p:spPr>
            <a:xfrm>
              <a:off x="4862934" y="4764325"/>
              <a:ext cx="8668" cy="0"/>
            </a:xfrm>
            <a:custGeom>
              <a:avLst/>
              <a:gdLst>
                <a:gd name="f0" fmla="val 10800000"/>
                <a:gd name="f1" fmla="val 5400000"/>
                <a:gd name="f2" fmla="val 180"/>
                <a:gd name="f3" fmla="val w"/>
                <a:gd name="f4" fmla="val h"/>
                <a:gd name="f5" fmla="val ss"/>
                <a:gd name="f6" fmla="val 0"/>
                <a:gd name="f7" fmla="val 8666"/>
                <a:gd name="f8" fmla="+- 0 0 -90"/>
                <a:gd name="f9" fmla="abs f3"/>
                <a:gd name="f10" fmla="abs f4"/>
                <a:gd name="f11" fmla="abs f5"/>
                <a:gd name="f12" fmla="*/ f3 1 8666"/>
                <a:gd name="f13" fmla="+- f6 0 f6"/>
                <a:gd name="f14" fmla="+- f7 0 f6"/>
                <a:gd name="f15" fmla="*/ f8 f0 1"/>
                <a:gd name="f16" fmla="?: f9 f3 1"/>
                <a:gd name="f17" fmla="?: f10 f4 1"/>
                <a:gd name="f18" fmla="?: f11 f5 1"/>
                <a:gd name="f19" fmla="*/ f14 1 8666"/>
                <a:gd name="f20" fmla="*/ f13 1 0"/>
                <a:gd name="f21" fmla="*/ f15 1 f2"/>
                <a:gd name="f22" fmla="*/ f16 1 8666"/>
                <a:gd name="f23" fmla="*/ f17 1 21600"/>
                <a:gd name="f24" fmla="*/ 21600 f17 1"/>
                <a:gd name="f25" fmla="*/ 8666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8666">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26">
              <a:extLst>
                <a:ext uri="{FF2B5EF4-FFF2-40B4-BE49-F238E27FC236}">
                  <a16:creationId xmlns:a16="http://schemas.microsoft.com/office/drawing/2014/main" id="{696FEB0D-75E5-8679-1CD1-BEEA87F3C53E}"/>
                </a:ext>
              </a:extLst>
            </p:cNvPr>
            <p:cNvSpPr/>
            <p:nvPr/>
          </p:nvSpPr>
          <p:spPr>
            <a:xfrm>
              <a:off x="4884203" y="4769391"/>
              <a:ext cx="524673" cy="12673"/>
            </a:xfrm>
            <a:custGeom>
              <a:avLst/>
              <a:gdLst>
                <a:gd name="f0" fmla="val 10800000"/>
                <a:gd name="f1" fmla="val 5400000"/>
                <a:gd name="f2" fmla="val 180"/>
                <a:gd name="f3" fmla="val w"/>
                <a:gd name="f4" fmla="val h"/>
                <a:gd name="f5" fmla="val 0"/>
                <a:gd name="f6" fmla="val 551"/>
                <a:gd name="f7" fmla="val 14"/>
                <a:gd name="f8" fmla="val 495"/>
                <a:gd name="f9" fmla="val 10"/>
                <a:gd name="f10" fmla="val 461"/>
                <a:gd name="f11" fmla="val 9"/>
                <a:gd name="f12" fmla="val 469"/>
                <a:gd name="f13" fmla="val 482"/>
                <a:gd name="f14" fmla="val 532"/>
                <a:gd name="f15" fmla="val 13"/>
                <a:gd name="f16" fmla="val 425"/>
                <a:gd name="f17" fmla="val 387"/>
                <a:gd name="f18" fmla="val 294"/>
                <a:gd name="f19" fmla="val 287"/>
                <a:gd name="f20" fmla="val 12"/>
                <a:gd name="f21" fmla="val 298"/>
                <a:gd name="f22" fmla="val 304"/>
                <a:gd name="f23" fmla="val 238"/>
                <a:gd name="f24" fmla="val 140"/>
                <a:gd name="f25" fmla="val 93"/>
                <a:gd name="f26" fmla="val 72"/>
                <a:gd name="f27" fmla="val 17"/>
                <a:gd name="f28" fmla="val 38"/>
                <a:gd name="f29" fmla="val 28"/>
                <a:gd name="f30" fmla="val 16"/>
                <a:gd name="f31" fmla="val 4"/>
                <a:gd name="f32" fmla="val 1"/>
                <a:gd name="f33" fmla="val 11"/>
                <a:gd name="f34" fmla="val 30"/>
                <a:gd name="f35" fmla="val 31"/>
                <a:gd name="f36" fmla="val 22"/>
                <a:gd name="f37" fmla="val 18"/>
                <a:gd name="f38" fmla="val 32"/>
                <a:gd name="f39" fmla="val 6"/>
                <a:gd name="f40" fmla="val 73"/>
                <a:gd name="f41" fmla="val 101"/>
                <a:gd name="f42" fmla="val 7"/>
                <a:gd name="f43" fmla="val 39"/>
                <a:gd name="f44" fmla="val 63"/>
                <a:gd name="f45" fmla="val 60"/>
                <a:gd name="f46" fmla="val 62"/>
                <a:gd name="f47" fmla="val 8"/>
                <a:gd name="f48" fmla="val 92"/>
                <a:gd name="f49" fmla="val 90"/>
                <a:gd name="f50" fmla="val 102"/>
                <a:gd name="f51" fmla="val 141"/>
                <a:gd name="f52" fmla="val 157"/>
                <a:gd name="f53" fmla="val 216"/>
                <a:gd name="f54" fmla="val 154"/>
                <a:gd name="f55" fmla="val 193"/>
                <a:gd name="f56" fmla="val 215"/>
                <a:gd name="f57" fmla="val 280"/>
                <a:gd name="f58" fmla="val 373"/>
                <a:gd name="f59" fmla="val 266"/>
                <a:gd name="f60" fmla="val 2"/>
                <a:gd name="f61" fmla="val 359"/>
                <a:gd name="f62" fmla="val 402"/>
                <a:gd name="f63" fmla="val 5"/>
                <a:gd name="f64" fmla="val 452"/>
                <a:gd name="f65" fmla="val 422"/>
                <a:gd name="f66" fmla="val 367"/>
                <a:gd name="f67" fmla="val 329"/>
                <a:gd name="f68" fmla="val 383"/>
                <a:gd name="f69" fmla="val 254"/>
                <a:gd name="f70" fmla="val 282"/>
                <a:gd name="f71" fmla="val 309"/>
                <a:gd name="f72" fmla="val 354"/>
                <a:gd name="f73" fmla="val 389"/>
                <a:gd name="f74" fmla="val 377"/>
                <a:gd name="f75" fmla="val 414"/>
                <a:gd name="f76" fmla="val 442"/>
                <a:gd name="f77" fmla="val 494"/>
                <a:gd name="f78" fmla="val 519"/>
                <a:gd name="f79" fmla="val 514"/>
                <a:gd name="f80" fmla="val 510"/>
                <a:gd name="f81" fmla="val 531"/>
                <a:gd name="f82" fmla="+- 0 0 -90"/>
                <a:gd name="f83" fmla="*/ f3 1 551"/>
                <a:gd name="f84" fmla="*/ f4 1 14"/>
                <a:gd name="f85" fmla="+- f7 0 f5"/>
                <a:gd name="f86" fmla="+- f6 0 f5"/>
                <a:gd name="f87" fmla="*/ f82 f0 1"/>
                <a:gd name="f88" fmla="*/ f86 1 551"/>
                <a:gd name="f89" fmla="*/ f85 1 14"/>
                <a:gd name="f90" fmla="*/ 495 f86 1"/>
                <a:gd name="f91" fmla="*/ 10 f85 1"/>
                <a:gd name="f92" fmla="*/ 461 f86 1"/>
                <a:gd name="f93" fmla="*/ 9 f85 1"/>
                <a:gd name="f94" fmla="*/ 551 f86 1"/>
                <a:gd name="f95" fmla="*/ 532 f86 1"/>
                <a:gd name="f96" fmla="*/ 13 f85 1"/>
                <a:gd name="f97" fmla="*/ 294 f86 1"/>
                <a:gd name="f98" fmla="*/ 304 f86 1"/>
                <a:gd name="f99" fmla="*/ 12 f85 1"/>
                <a:gd name="f100" fmla="*/ 93 f86 1"/>
                <a:gd name="f101" fmla="*/ 14 f85 1"/>
                <a:gd name="f102" fmla="*/ 38 f86 1"/>
                <a:gd name="f103" fmla="*/ 4 f86 1"/>
                <a:gd name="f104" fmla="*/ 31 f86 1"/>
                <a:gd name="f105" fmla="*/ 11 f85 1"/>
                <a:gd name="f106" fmla="*/ 16 f86 1"/>
                <a:gd name="f107" fmla="*/ 73 f86 1"/>
                <a:gd name="f108" fmla="*/ 6 f85 1"/>
                <a:gd name="f109" fmla="*/ 39 f86 1"/>
                <a:gd name="f110" fmla="*/ 62 f86 1"/>
                <a:gd name="f111" fmla="*/ 8 f85 1"/>
                <a:gd name="f112" fmla="*/ 90 f86 1"/>
                <a:gd name="f113" fmla="*/ 157 f86 1"/>
                <a:gd name="f114" fmla="*/ 193 f86 1"/>
                <a:gd name="f115" fmla="*/ 215 f86 1"/>
                <a:gd name="f116" fmla="*/ 280 f86 1"/>
                <a:gd name="f117" fmla="*/ 373 f86 1"/>
                <a:gd name="f118" fmla="*/ 0 f85 1"/>
                <a:gd name="f119" fmla="*/ 452 f86 1"/>
                <a:gd name="f120" fmla="*/ 329 f86 1"/>
                <a:gd name="f121" fmla="*/ 7 f85 1"/>
                <a:gd name="f122" fmla="*/ 282 f86 1"/>
                <a:gd name="f123" fmla="*/ 389 f86 1"/>
                <a:gd name="f124" fmla="*/ 377 f86 1"/>
                <a:gd name="f125" fmla="*/ 494 f86 1"/>
                <a:gd name="f126" fmla="*/ 510 f86 1"/>
                <a:gd name="f127" fmla="*/ f87 1 f2"/>
                <a:gd name="f128" fmla="*/ f90 1 551"/>
                <a:gd name="f129" fmla="*/ f91 1 14"/>
                <a:gd name="f130" fmla="*/ f92 1 551"/>
                <a:gd name="f131" fmla="*/ f93 1 14"/>
                <a:gd name="f132" fmla="*/ f94 1 551"/>
                <a:gd name="f133" fmla="*/ f95 1 551"/>
                <a:gd name="f134" fmla="*/ f96 1 14"/>
                <a:gd name="f135" fmla="*/ f97 1 551"/>
                <a:gd name="f136" fmla="*/ f98 1 551"/>
                <a:gd name="f137" fmla="*/ f99 1 14"/>
                <a:gd name="f138" fmla="*/ f100 1 551"/>
                <a:gd name="f139" fmla="*/ f101 1 14"/>
                <a:gd name="f140" fmla="*/ f102 1 551"/>
                <a:gd name="f141" fmla="*/ f103 1 551"/>
                <a:gd name="f142" fmla="*/ f104 1 551"/>
                <a:gd name="f143" fmla="*/ f105 1 14"/>
                <a:gd name="f144" fmla="*/ f106 1 551"/>
                <a:gd name="f145" fmla="*/ f107 1 551"/>
                <a:gd name="f146" fmla="*/ f108 1 14"/>
                <a:gd name="f147" fmla="*/ f109 1 551"/>
                <a:gd name="f148" fmla="*/ f110 1 551"/>
                <a:gd name="f149" fmla="*/ f111 1 14"/>
                <a:gd name="f150" fmla="*/ f112 1 551"/>
                <a:gd name="f151" fmla="*/ f113 1 551"/>
                <a:gd name="f152" fmla="*/ f114 1 551"/>
                <a:gd name="f153" fmla="*/ f115 1 551"/>
                <a:gd name="f154" fmla="*/ f116 1 551"/>
                <a:gd name="f155" fmla="*/ f117 1 551"/>
                <a:gd name="f156" fmla="*/ f118 1 14"/>
                <a:gd name="f157" fmla="*/ f119 1 551"/>
                <a:gd name="f158" fmla="*/ f120 1 551"/>
                <a:gd name="f159" fmla="*/ f121 1 14"/>
                <a:gd name="f160" fmla="*/ f122 1 551"/>
                <a:gd name="f161" fmla="*/ f123 1 551"/>
                <a:gd name="f162" fmla="*/ f124 1 551"/>
                <a:gd name="f163" fmla="*/ f125 1 551"/>
                <a:gd name="f164" fmla="*/ f126 1 551"/>
                <a:gd name="f165" fmla="*/ 0 1 f88"/>
                <a:gd name="f166" fmla="*/ f6 1 f88"/>
                <a:gd name="f167" fmla="*/ 0 1 f89"/>
                <a:gd name="f168" fmla="*/ f7 1 f89"/>
                <a:gd name="f169" fmla="+- f127 0 f1"/>
                <a:gd name="f170" fmla="*/ f128 1 f88"/>
                <a:gd name="f171" fmla="*/ f129 1 f89"/>
                <a:gd name="f172" fmla="*/ f130 1 f88"/>
                <a:gd name="f173" fmla="*/ f131 1 f89"/>
                <a:gd name="f174" fmla="*/ f132 1 f88"/>
                <a:gd name="f175" fmla="*/ f133 1 f88"/>
                <a:gd name="f176" fmla="*/ f134 1 f89"/>
                <a:gd name="f177" fmla="*/ f135 1 f88"/>
                <a:gd name="f178" fmla="*/ f136 1 f88"/>
                <a:gd name="f179" fmla="*/ f137 1 f89"/>
                <a:gd name="f180" fmla="*/ f138 1 f88"/>
                <a:gd name="f181" fmla="*/ f139 1 f89"/>
                <a:gd name="f182" fmla="*/ f140 1 f88"/>
                <a:gd name="f183" fmla="*/ f141 1 f88"/>
                <a:gd name="f184" fmla="*/ f142 1 f88"/>
                <a:gd name="f185" fmla="*/ f143 1 f89"/>
                <a:gd name="f186" fmla="*/ f144 1 f88"/>
                <a:gd name="f187" fmla="*/ f145 1 f88"/>
                <a:gd name="f188" fmla="*/ f146 1 f89"/>
                <a:gd name="f189" fmla="*/ f147 1 f88"/>
                <a:gd name="f190" fmla="*/ f148 1 f88"/>
                <a:gd name="f191" fmla="*/ f149 1 f89"/>
                <a:gd name="f192" fmla="*/ f150 1 f88"/>
                <a:gd name="f193" fmla="*/ f151 1 f88"/>
                <a:gd name="f194" fmla="*/ f152 1 f88"/>
                <a:gd name="f195" fmla="*/ f153 1 f88"/>
                <a:gd name="f196" fmla="*/ f154 1 f88"/>
                <a:gd name="f197" fmla="*/ f155 1 f88"/>
                <a:gd name="f198" fmla="*/ f156 1 f89"/>
                <a:gd name="f199" fmla="*/ f157 1 f88"/>
                <a:gd name="f200" fmla="*/ f158 1 f88"/>
                <a:gd name="f201" fmla="*/ f159 1 f89"/>
                <a:gd name="f202" fmla="*/ f160 1 f88"/>
                <a:gd name="f203" fmla="*/ f161 1 f88"/>
                <a:gd name="f204" fmla="*/ f162 1 f88"/>
                <a:gd name="f205" fmla="*/ f163 1 f88"/>
                <a:gd name="f206" fmla="*/ f164 1 f88"/>
                <a:gd name="f207" fmla="*/ f165 f83 1"/>
                <a:gd name="f208" fmla="*/ f166 f83 1"/>
                <a:gd name="f209" fmla="*/ f168 f84 1"/>
                <a:gd name="f210" fmla="*/ f167 f84 1"/>
                <a:gd name="f211" fmla="*/ f170 f83 1"/>
                <a:gd name="f212" fmla="*/ f171 f84 1"/>
                <a:gd name="f213" fmla="*/ f172 f83 1"/>
                <a:gd name="f214" fmla="*/ f173 f84 1"/>
                <a:gd name="f215" fmla="*/ f174 f83 1"/>
                <a:gd name="f216" fmla="*/ f175 f83 1"/>
                <a:gd name="f217" fmla="*/ f176 f84 1"/>
                <a:gd name="f218" fmla="*/ f177 f83 1"/>
                <a:gd name="f219" fmla="*/ f178 f83 1"/>
                <a:gd name="f220" fmla="*/ f179 f84 1"/>
                <a:gd name="f221" fmla="*/ f180 f83 1"/>
                <a:gd name="f222" fmla="*/ f181 f84 1"/>
                <a:gd name="f223" fmla="*/ f182 f83 1"/>
                <a:gd name="f224" fmla="*/ f183 f83 1"/>
                <a:gd name="f225" fmla="*/ f184 f83 1"/>
                <a:gd name="f226" fmla="*/ f185 f84 1"/>
                <a:gd name="f227" fmla="*/ f186 f83 1"/>
                <a:gd name="f228" fmla="*/ f187 f83 1"/>
                <a:gd name="f229" fmla="*/ f188 f84 1"/>
                <a:gd name="f230" fmla="*/ f189 f83 1"/>
                <a:gd name="f231" fmla="*/ f190 f83 1"/>
                <a:gd name="f232" fmla="*/ f191 f84 1"/>
                <a:gd name="f233" fmla="*/ f192 f83 1"/>
                <a:gd name="f234" fmla="*/ f193 f83 1"/>
                <a:gd name="f235" fmla="*/ f194 f83 1"/>
                <a:gd name="f236" fmla="*/ f195 f83 1"/>
                <a:gd name="f237" fmla="*/ f196 f83 1"/>
                <a:gd name="f238" fmla="*/ f197 f83 1"/>
                <a:gd name="f239" fmla="*/ f198 f84 1"/>
                <a:gd name="f240" fmla="*/ f199 f83 1"/>
                <a:gd name="f241" fmla="*/ f200 f83 1"/>
                <a:gd name="f242" fmla="*/ f201 f84 1"/>
                <a:gd name="f243" fmla="*/ f202 f83 1"/>
                <a:gd name="f244" fmla="*/ f203 f83 1"/>
                <a:gd name="f245" fmla="*/ f204 f83 1"/>
                <a:gd name="f246" fmla="*/ f205 f83 1"/>
                <a:gd name="f247" fmla="*/ f206 f83 1"/>
              </a:gdLst>
              <a:ahLst/>
              <a:cxnLst>
                <a:cxn ang="3cd4">
                  <a:pos x="hc" y="t"/>
                </a:cxn>
                <a:cxn ang="0">
                  <a:pos x="r" y="vc"/>
                </a:cxn>
                <a:cxn ang="cd4">
                  <a:pos x="hc" y="b"/>
                </a:cxn>
                <a:cxn ang="cd2">
                  <a:pos x="l" y="vc"/>
                </a:cxn>
                <a:cxn ang="f169">
                  <a:pos x="f211" y="f212"/>
                </a:cxn>
                <a:cxn ang="f169">
                  <a:pos x="f211" y="f212"/>
                </a:cxn>
                <a:cxn ang="f169">
                  <a:pos x="f213" y="f214"/>
                </a:cxn>
                <a:cxn ang="f169">
                  <a:pos x="f211" y="f212"/>
                </a:cxn>
                <a:cxn ang="f169">
                  <a:pos x="f215" y="f214"/>
                </a:cxn>
                <a:cxn ang="f169">
                  <a:pos x="f215" y="f214"/>
                </a:cxn>
                <a:cxn ang="f169">
                  <a:pos x="f216" y="f217"/>
                </a:cxn>
                <a:cxn ang="f169">
                  <a:pos x="f218" y="f217"/>
                </a:cxn>
                <a:cxn ang="f169">
                  <a:pos x="f219" y="f220"/>
                </a:cxn>
                <a:cxn ang="f169">
                  <a:pos x="f221" y="f222"/>
                </a:cxn>
                <a:cxn ang="f169">
                  <a:pos x="f223" y="f220"/>
                </a:cxn>
                <a:cxn ang="f169">
                  <a:pos x="f224" y="f220"/>
                </a:cxn>
                <a:cxn ang="f169">
                  <a:pos x="f225" y="f226"/>
                </a:cxn>
                <a:cxn ang="f169">
                  <a:pos x="f227" y="f226"/>
                </a:cxn>
                <a:cxn ang="f169">
                  <a:pos x="f228" y="f229"/>
                </a:cxn>
                <a:cxn ang="f169">
                  <a:pos x="f230" y="f212"/>
                </a:cxn>
                <a:cxn ang="f169">
                  <a:pos x="f231" y="f232"/>
                </a:cxn>
                <a:cxn ang="f169">
                  <a:pos x="f233" y="f212"/>
                </a:cxn>
                <a:cxn ang="f169">
                  <a:pos x="f234" y="f214"/>
                </a:cxn>
                <a:cxn ang="f169">
                  <a:pos x="f235" y="f226"/>
                </a:cxn>
                <a:cxn ang="f169">
                  <a:pos x="f236" y="f232"/>
                </a:cxn>
                <a:cxn ang="f169">
                  <a:pos x="f237" y="f232"/>
                </a:cxn>
                <a:cxn ang="f169">
                  <a:pos x="f238" y="f239"/>
                </a:cxn>
                <a:cxn ang="f169">
                  <a:pos x="f240" y="f229"/>
                </a:cxn>
                <a:cxn ang="f169">
                  <a:pos x="f241" y="f242"/>
                </a:cxn>
                <a:cxn ang="f169">
                  <a:pos x="f243" y="f226"/>
                </a:cxn>
                <a:cxn ang="f169">
                  <a:pos x="f244" y="f214"/>
                </a:cxn>
                <a:cxn ang="f169">
                  <a:pos x="f245" y="f212"/>
                </a:cxn>
                <a:cxn ang="f169">
                  <a:pos x="f246" y="f232"/>
                </a:cxn>
                <a:cxn ang="f169">
                  <a:pos x="f247" y="f214"/>
                </a:cxn>
                <a:cxn ang="f169">
                  <a:pos x="f215" y="f214"/>
                </a:cxn>
              </a:cxnLst>
              <a:rect l="f207" t="f210" r="f208" b="f209"/>
              <a:pathLst>
                <a:path w="551" h="14">
                  <a:moveTo>
                    <a:pt x="f8" y="f9"/>
                  </a:moveTo>
                  <a:lnTo>
                    <a:pt x="f8" y="f9"/>
                  </a:lnTo>
                  <a:lnTo>
                    <a:pt x="f10" y="f11"/>
                  </a:lnTo>
                  <a:cubicBezTo>
                    <a:pt x="f12" y="f9"/>
                    <a:pt x="f13" y="f9"/>
                    <a:pt x="f8" y="f9"/>
                  </a:cubicBezTo>
                  <a:close/>
                  <a:moveTo>
                    <a:pt x="f6" y="f11"/>
                  </a:moveTo>
                  <a:lnTo>
                    <a:pt x="f6" y="f11"/>
                  </a:lnTo>
                  <a:lnTo>
                    <a:pt x="f14" y="f15"/>
                  </a:lnTo>
                  <a:cubicBezTo>
                    <a:pt x="f16" y="f7"/>
                    <a:pt x="f17" y="f15"/>
                    <a:pt x="f18" y="f15"/>
                  </a:cubicBezTo>
                  <a:cubicBezTo>
                    <a:pt x="f19" y="f20"/>
                    <a:pt x="f21" y="f20"/>
                    <a:pt x="f22" y="f20"/>
                  </a:cubicBezTo>
                  <a:cubicBezTo>
                    <a:pt x="f23" y="f15"/>
                    <a:pt x="f24" y="f20"/>
                    <a:pt x="f25" y="f7"/>
                  </a:cubicBezTo>
                  <a:cubicBezTo>
                    <a:pt x="f26" y="f7"/>
                    <a:pt x="f27" y="f15"/>
                    <a:pt x="f28" y="f20"/>
                  </a:cubicBezTo>
                  <a:cubicBezTo>
                    <a:pt x="f29" y="f20"/>
                    <a:pt x="f30" y="f20"/>
                    <a:pt x="f31" y="f20"/>
                  </a:cubicBezTo>
                  <a:cubicBezTo>
                    <a:pt x="f32" y="f33"/>
                    <a:pt x="f34" y="f20"/>
                    <a:pt x="f35" y="f33"/>
                  </a:cubicBezTo>
                  <a:cubicBezTo>
                    <a:pt x="f36" y="f33"/>
                    <a:pt x="f37" y="f9"/>
                    <a:pt x="f30" y="f33"/>
                  </a:cubicBezTo>
                  <a:cubicBezTo>
                    <a:pt x="f38" y="f9"/>
                    <a:pt x="f5" y="f39"/>
                    <a:pt x="f40" y="f39"/>
                  </a:cubicBezTo>
                  <a:cubicBezTo>
                    <a:pt x="f41" y="f11"/>
                    <a:pt x="f36" y="f42"/>
                    <a:pt x="f43" y="f9"/>
                  </a:cubicBezTo>
                  <a:cubicBezTo>
                    <a:pt x="f44" y="f9"/>
                    <a:pt x="f45" y="f11"/>
                    <a:pt x="f46" y="f47"/>
                  </a:cubicBezTo>
                  <a:cubicBezTo>
                    <a:pt x="f25" y="f47"/>
                    <a:pt x="f48" y="f11"/>
                    <a:pt x="f49" y="f9"/>
                  </a:cubicBezTo>
                  <a:cubicBezTo>
                    <a:pt x="f50" y="f11"/>
                    <a:pt x="f51" y="f9"/>
                    <a:pt x="f52" y="f11"/>
                  </a:cubicBezTo>
                  <a:cubicBezTo>
                    <a:pt x="f53" y="f47"/>
                    <a:pt x="f54" y="f33"/>
                    <a:pt x="f55" y="f33"/>
                  </a:cubicBezTo>
                  <a:lnTo>
                    <a:pt x="f56" y="f47"/>
                  </a:lnTo>
                  <a:lnTo>
                    <a:pt x="f57" y="f47"/>
                  </a:lnTo>
                  <a:cubicBezTo>
                    <a:pt x="f58" y="f42"/>
                    <a:pt x="f59" y="f60"/>
                    <a:pt x="f58" y="f5"/>
                  </a:cubicBezTo>
                  <a:cubicBezTo>
                    <a:pt x="f61" y="f60"/>
                    <a:pt x="f62" y="f63"/>
                    <a:pt x="f64" y="f39"/>
                  </a:cubicBezTo>
                  <a:cubicBezTo>
                    <a:pt x="f65" y="f39"/>
                    <a:pt x="f66" y="f47"/>
                    <a:pt x="f67" y="f42"/>
                  </a:cubicBezTo>
                  <a:cubicBezTo>
                    <a:pt x="f68" y="f9"/>
                    <a:pt x="f69" y="f47"/>
                    <a:pt x="f70" y="f33"/>
                  </a:cubicBezTo>
                  <a:cubicBezTo>
                    <a:pt x="f71" y="f11"/>
                    <a:pt x="f72" y="f11"/>
                    <a:pt x="f73" y="f11"/>
                  </a:cubicBezTo>
                  <a:lnTo>
                    <a:pt x="f74" y="f9"/>
                  </a:lnTo>
                  <a:cubicBezTo>
                    <a:pt x="f75" y="f9"/>
                    <a:pt x="f76" y="f42"/>
                    <a:pt x="f77" y="f47"/>
                  </a:cubicBezTo>
                  <a:cubicBezTo>
                    <a:pt x="f78" y="f47"/>
                    <a:pt x="f79" y="f11"/>
                    <a:pt x="f80" y="f11"/>
                  </a:cubicBezTo>
                  <a:cubicBezTo>
                    <a:pt x="f81" y="f11"/>
                    <a:pt x="f6" y="f47"/>
                    <a:pt x="f6" y="f11"/>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27">
              <a:extLst>
                <a:ext uri="{FF2B5EF4-FFF2-40B4-BE49-F238E27FC236}">
                  <a16:creationId xmlns:a16="http://schemas.microsoft.com/office/drawing/2014/main" id="{36191CF9-7015-F48C-4B7E-A8976FFAF06F}"/>
                </a:ext>
              </a:extLst>
            </p:cNvPr>
            <p:cNvSpPr/>
            <p:nvPr/>
          </p:nvSpPr>
          <p:spPr>
            <a:xfrm>
              <a:off x="9469206" y="4745946"/>
              <a:ext cx="9454" cy="1271"/>
            </a:xfrm>
            <a:custGeom>
              <a:avLst/>
              <a:gdLst>
                <a:gd name="f0" fmla="val 10800000"/>
                <a:gd name="f1" fmla="val 5400000"/>
                <a:gd name="f2" fmla="val 180"/>
                <a:gd name="f3" fmla="val w"/>
                <a:gd name="f4" fmla="val h"/>
                <a:gd name="f5" fmla="val 0"/>
                <a:gd name="f6" fmla="val 10"/>
                <a:gd name="f7" fmla="val 1"/>
                <a:gd name="f8" fmla="val 8"/>
                <a:gd name="f9" fmla="val 4"/>
                <a:gd name="f10" fmla="+- 0 0 -90"/>
                <a:gd name="f11" fmla="*/ f3 1 10"/>
                <a:gd name="f12" fmla="*/ f4 1 1"/>
                <a:gd name="f13" fmla="+- f7 0 f5"/>
                <a:gd name="f14" fmla="+- f6 0 f5"/>
                <a:gd name="f15" fmla="*/ f10 f0 1"/>
                <a:gd name="f16" fmla="*/ f14 1 10"/>
                <a:gd name="f17" fmla="*/ 0 f14 1"/>
                <a:gd name="f18" fmla="*/ 0 f13 1"/>
                <a:gd name="f19" fmla="*/ 10 f14 1"/>
                <a:gd name="f20" fmla="*/ 1 f13 1"/>
                <a:gd name="f21" fmla="*/ 0 1 f13"/>
                <a:gd name="f22" fmla="*/ f7 1 f13"/>
                <a:gd name="f23" fmla="*/ f15 1 f2"/>
                <a:gd name="f24" fmla="*/ f17 1 10"/>
                <a:gd name="f25" fmla="*/ f19 1 10"/>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0" h="1">
                  <a:moveTo>
                    <a:pt x="f5" y="f5"/>
                  </a:moveTo>
                  <a:lnTo>
                    <a:pt x="f5" y="f5"/>
                  </a:lnTo>
                  <a:lnTo>
                    <a:pt x="f6" y="f7"/>
                  </a:lnTo>
                  <a:cubicBezTo>
                    <a:pt x="f8" y="f7"/>
                    <a:pt x="f9" y="f7"/>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28">
              <a:extLst>
                <a:ext uri="{FF2B5EF4-FFF2-40B4-BE49-F238E27FC236}">
                  <a16:creationId xmlns:a16="http://schemas.microsoft.com/office/drawing/2014/main" id="{836B5701-EFA8-27FE-9A84-9EA0B062C773}"/>
                </a:ext>
              </a:extLst>
            </p:cNvPr>
            <p:cNvSpPr/>
            <p:nvPr/>
          </p:nvSpPr>
          <p:spPr>
            <a:xfrm>
              <a:off x="6593738" y="4739609"/>
              <a:ext cx="18909" cy="0"/>
            </a:xfrm>
            <a:custGeom>
              <a:avLst/>
              <a:gdLst>
                <a:gd name="f0" fmla="val 10800000"/>
                <a:gd name="f1" fmla="val 5400000"/>
                <a:gd name="f2" fmla="val 180"/>
                <a:gd name="f3" fmla="val w"/>
                <a:gd name="f4" fmla="val h"/>
                <a:gd name="f5" fmla="val ss"/>
                <a:gd name="f6" fmla="val 0"/>
                <a:gd name="f7" fmla="val 18907"/>
                <a:gd name="f8" fmla="+- 0 0 -90"/>
                <a:gd name="f9" fmla="abs f3"/>
                <a:gd name="f10" fmla="abs f4"/>
                <a:gd name="f11" fmla="abs f5"/>
                <a:gd name="f12" fmla="*/ f3 1 18907"/>
                <a:gd name="f13" fmla="+- f6 0 f6"/>
                <a:gd name="f14" fmla="+- f7 0 f6"/>
                <a:gd name="f15" fmla="*/ f8 f0 1"/>
                <a:gd name="f16" fmla="?: f9 f3 1"/>
                <a:gd name="f17" fmla="?: f10 f4 1"/>
                <a:gd name="f18" fmla="?: f11 f5 1"/>
                <a:gd name="f19" fmla="*/ f14 1 18907"/>
                <a:gd name="f20" fmla="*/ f13 1 0"/>
                <a:gd name="f21" fmla="*/ f15 1 f2"/>
                <a:gd name="f22" fmla="*/ f16 1 18907"/>
                <a:gd name="f23" fmla="*/ f17 1 21600"/>
                <a:gd name="f24" fmla="*/ 21600 f17 1"/>
                <a:gd name="f25" fmla="*/ 0 1 f19"/>
                <a:gd name="f26" fmla="*/ 0 1 f20"/>
                <a:gd name="f27" fmla="*/ 18907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18907">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29">
              <a:extLst>
                <a:ext uri="{FF2B5EF4-FFF2-40B4-BE49-F238E27FC236}">
                  <a16:creationId xmlns:a16="http://schemas.microsoft.com/office/drawing/2014/main" id="{6C8E56FA-CFBA-B5D2-8FE6-3967C760E4E5}"/>
                </a:ext>
              </a:extLst>
            </p:cNvPr>
            <p:cNvSpPr/>
            <p:nvPr/>
          </p:nvSpPr>
          <p:spPr>
            <a:xfrm>
              <a:off x="7015203" y="4728197"/>
              <a:ext cx="26782" cy="630"/>
            </a:xfrm>
            <a:custGeom>
              <a:avLst/>
              <a:gdLst>
                <a:gd name="f0" fmla="val 10800000"/>
                <a:gd name="f1" fmla="val 5400000"/>
                <a:gd name="f2" fmla="val 180"/>
                <a:gd name="f3" fmla="val w"/>
                <a:gd name="f4" fmla="val h"/>
                <a:gd name="f5" fmla="val 0"/>
                <a:gd name="f6" fmla="val 28"/>
                <a:gd name="f7" fmla="val 1"/>
                <a:gd name="f8" fmla="val 17"/>
                <a:gd name="f9" fmla="val 8"/>
                <a:gd name="f10" fmla="+- 0 0 -90"/>
                <a:gd name="f11" fmla="*/ f3 1 28"/>
                <a:gd name="f12" fmla="*/ f4 1 1"/>
                <a:gd name="f13" fmla="+- f7 0 f5"/>
                <a:gd name="f14" fmla="+- f6 0 f5"/>
                <a:gd name="f15" fmla="*/ f10 f0 1"/>
                <a:gd name="f16" fmla="*/ f14 1 28"/>
                <a:gd name="f17" fmla="*/ 0 f14 1"/>
                <a:gd name="f18" fmla="*/ 1 f13 1"/>
                <a:gd name="f19" fmla="*/ 28 f14 1"/>
                <a:gd name="f20" fmla="*/ 0 f13 1"/>
                <a:gd name="f21" fmla="*/ 0 1 f13"/>
                <a:gd name="f22" fmla="*/ f7 1 f13"/>
                <a:gd name="f23" fmla="*/ f15 1 f2"/>
                <a:gd name="f24" fmla="*/ f17 1 28"/>
                <a:gd name="f25" fmla="*/ f19 1 28"/>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8" h="1">
                  <a:moveTo>
                    <a:pt x="f5" y="f7"/>
                  </a:moveTo>
                  <a:lnTo>
                    <a:pt x="f5" y="f7"/>
                  </a:lnTo>
                  <a:lnTo>
                    <a:pt x="f6" y="f5"/>
                  </a:lnTo>
                  <a:cubicBezTo>
                    <a:pt x="f8" y="f5"/>
                    <a:pt x="f9"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0">
              <a:extLst>
                <a:ext uri="{FF2B5EF4-FFF2-40B4-BE49-F238E27FC236}">
                  <a16:creationId xmlns:a16="http://schemas.microsoft.com/office/drawing/2014/main" id="{E6C79774-4213-AC67-DEC8-43A909F161F8}"/>
                </a:ext>
              </a:extLst>
            </p:cNvPr>
            <p:cNvSpPr/>
            <p:nvPr/>
          </p:nvSpPr>
          <p:spPr>
            <a:xfrm>
              <a:off x="9240743" y="4745315"/>
              <a:ext cx="4727" cy="0"/>
            </a:xfrm>
            <a:custGeom>
              <a:avLst/>
              <a:gdLst>
                <a:gd name="f0" fmla="val 10800000"/>
                <a:gd name="f1" fmla="val 5400000"/>
                <a:gd name="f2" fmla="val 180"/>
                <a:gd name="f3" fmla="val w"/>
                <a:gd name="f4" fmla="val h"/>
                <a:gd name="f5" fmla="val ss"/>
                <a:gd name="f6" fmla="val 0"/>
                <a:gd name="f7" fmla="val 4727"/>
                <a:gd name="f8" fmla="val 3782"/>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4727 1 f20"/>
                <a:gd name="f27" fmla="*/ 0 1 f21"/>
                <a:gd name="f28" fmla="*/ 3782 1 f20"/>
                <a:gd name="f29" fmla="*/ 0 1 f20"/>
                <a:gd name="f30" fmla="*/ 1 1 f21"/>
                <a:gd name="f31" fmla="+- f22 0 f1"/>
                <a:gd name="f32" fmla="min f24 f23"/>
                <a:gd name="f33" fmla="*/ f25 1 f19"/>
                <a:gd name="f34" fmla="*/ f29 f13 1"/>
                <a:gd name="f35" fmla="*/ f26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5" y="f43"/>
                </a:cxn>
                <a:cxn ang="f31">
                  <a:pos x="f35" y="f43"/>
                </a:cxn>
                <a:cxn ang="f31">
                  <a:pos x="f36" y="f43"/>
                </a:cxn>
                <a:cxn ang="f31">
                  <a:pos x="f34" y="f43"/>
                </a:cxn>
                <a:cxn ang="f31">
                  <a:pos x="f35" y="f43"/>
                </a:cxn>
              </a:cxnLst>
              <a:rect l="f34" t="f43" r="f35" b="f44"/>
              <a:pathLst>
                <a:path w="4727">
                  <a:moveTo>
                    <a:pt x="f7" y="f38"/>
                  </a:moveTo>
                  <a:lnTo>
                    <a:pt x="f7" y="f38"/>
                  </a:lnTo>
                  <a:lnTo>
                    <a:pt x="f8" y="f38"/>
                  </a:lnTo>
                  <a:lnTo>
                    <a:pt x="f6" y="f38"/>
                  </a:lnTo>
                  <a:lnTo>
                    <a:pt x="f7"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1">
              <a:extLst>
                <a:ext uri="{FF2B5EF4-FFF2-40B4-BE49-F238E27FC236}">
                  <a16:creationId xmlns:a16="http://schemas.microsoft.com/office/drawing/2014/main" id="{FEC9428E-A7A5-D381-9172-C8776A50771E}"/>
                </a:ext>
              </a:extLst>
            </p:cNvPr>
            <p:cNvSpPr/>
            <p:nvPr/>
          </p:nvSpPr>
          <p:spPr>
            <a:xfrm>
              <a:off x="7859734" y="4737076"/>
              <a:ext cx="14968" cy="0"/>
            </a:xfrm>
            <a:custGeom>
              <a:avLst/>
              <a:gdLst>
                <a:gd name="f0" fmla="val 10800000"/>
                <a:gd name="f1" fmla="val 5400000"/>
                <a:gd name="f2" fmla="val 180"/>
                <a:gd name="f3" fmla="val w"/>
                <a:gd name="f4" fmla="val h"/>
                <a:gd name="f5" fmla="val ss"/>
                <a:gd name="f6" fmla="val 0"/>
                <a:gd name="f7" fmla="val 14968"/>
                <a:gd name="f8" fmla="val 3742"/>
                <a:gd name="f9" fmla="val 8420"/>
                <a:gd name="f10" fmla="val 14033"/>
                <a:gd name="f11" fmla="+- 0 0 -90"/>
                <a:gd name="f12" fmla="abs f3"/>
                <a:gd name="f13" fmla="abs f4"/>
                <a:gd name="f14" fmla="abs f5"/>
                <a:gd name="f15" fmla="*/ f3 1 14968"/>
                <a:gd name="f16" fmla="+- f6 0 f6"/>
                <a:gd name="f17" fmla="+- f7 0 f6"/>
                <a:gd name="f18" fmla="*/ f11 f0 1"/>
                <a:gd name="f19" fmla="?: f12 f3 1"/>
                <a:gd name="f20" fmla="?: f13 f4 1"/>
                <a:gd name="f21" fmla="?: f14 f5 1"/>
                <a:gd name="f22" fmla="*/ f17 1 14968"/>
                <a:gd name="f23" fmla="*/ f16 1 0"/>
                <a:gd name="f24" fmla="*/ f18 1 f2"/>
                <a:gd name="f25" fmla="*/ f19 1 14968"/>
                <a:gd name="f26" fmla="*/ f20 1 21600"/>
                <a:gd name="f27" fmla="*/ 21600 f20 1"/>
                <a:gd name="f28" fmla="*/ 0 1 f22"/>
                <a:gd name="f29" fmla="*/ 0 1 f23"/>
                <a:gd name="f30" fmla="*/ 14968 1 f22"/>
                <a:gd name="f31" fmla="*/ 1 1 f23"/>
                <a:gd name="f32" fmla="+- f24 0 f1"/>
                <a:gd name="f33" fmla="min f26 f25"/>
                <a:gd name="f34" fmla="*/ f27 1 f21"/>
                <a:gd name="f35" fmla="*/ f28 f15 1"/>
                <a:gd name="f36" fmla="*/ f30 f15 1"/>
                <a:gd name="f37" fmla="val f34"/>
                <a:gd name="f38" fmla="*/ f6 f33 1"/>
                <a:gd name="f39" fmla="+- f37 0 f6"/>
                <a:gd name="f40" fmla="*/ f39 1 0"/>
                <a:gd name="f41" fmla="*/ f31 f40 1"/>
                <a:gd name="f42" fmla="*/ f29 f40 1"/>
                <a:gd name="f43" fmla="*/ f42 f33 1"/>
                <a:gd name="f44" fmla="*/ f41 f33 1"/>
              </a:gdLst>
              <a:ahLst/>
              <a:cxnLst>
                <a:cxn ang="3cd4">
                  <a:pos x="hc" y="t"/>
                </a:cxn>
                <a:cxn ang="0">
                  <a:pos x="r" y="vc"/>
                </a:cxn>
                <a:cxn ang="cd4">
                  <a:pos x="hc" y="b"/>
                </a:cxn>
                <a:cxn ang="cd2">
                  <a:pos x="l" y="vc"/>
                </a:cxn>
                <a:cxn ang="f32">
                  <a:pos x="f35" y="f43"/>
                </a:cxn>
                <a:cxn ang="f32">
                  <a:pos x="f35" y="f43"/>
                </a:cxn>
                <a:cxn ang="f32">
                  <a:pos x="f36" y="f43"/>
                </a:cxn>
                <a:cxn ang="f32">
                  <a:pos x="f35" y="f43"/>
                </a:cxn>
              </a:cxnLst>
              <a:rect l="f35" t="f43" r="f36" b="f44"/>
              <a:pathLst>
                <a:path w="14968">
                  <a:moveTo>
                    <a:pt x="f6" y="f38"/>
                  </a:moveTo>
                  <a:lnTo>
                    <a:pt x="f6" y="f38"/>
                  </a:lnTo>
                  <a:cubicBezTo>
                    <a:pt x="f8" y="f38"/>
                    <a:pt x="f9" y="f38"/>
                    <a:pt x="f7" y="f38"/>
                  </a:cubicBezTo>
                  <a:cubicBezTo>
                    <a:pt x="f10" y="f38"/>
                    <a:pt x="f9" y="f38"/>
                    <a:pt x="f6"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2">
              <a:extLst>
                <a:ext uri="{FF2B5EF4-FFF2-40B4-BE49-F238E27FC236}">
                  <a16:creationId xmlns:a16="http://schemas.microsoft.com/office/drawing/2014/main" id="{B7ABB668-223A-4129-C226-5C0D56BC92F7}"/>
                </a:ext>
              </a:extLst>
            </p:cNvPr>
            <p:cNvSpPr/>
            <p:nvPr/>
          </p:nvSpPr>
          <p:spPr>
            <a:xfrm>
              <a:off x="7009689" y="4728837"/>
              <a:ext cx="4727" cy="0"/>
            </a:xfrm>
            <a:custGeom>
              <a:avLst/>
              <a:gdLst>
                <a:gd name="f0" fmla="val 10800000"/>
                <a:gd name="f1" fmla="val 5400000"/>
                <a:gd name="f2" fmla="val 180"/>
                <a:gd name="f3" fmla="val w"/>
                <a:gd name="f4" fmla="val h"/>
                <a:gd name="f5" fmla="val ss"/>
                <a:gd name="f6" fmla="val 0"/>
                <a:gd name="f7" fmla="val 4727"/>
                <a:gd name="f8" fmla="val 1891"/>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0 1 f20"/>
                <a:gd name="f27" fmla="*/ 0 1 f21"/>
                <a:gd name="f28" fmla="*/ 1891 1 f20"/>
                <a:gd name="f29" fmla="*/ 4727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5" y="f43"/>
                </a:cxn>
                <a:cxn ang="f31">
                  <a:pos x="f34" y="f43"/>
                </a:cxn>
              </a:cxnLst>
              <a:rect l="f34" t="f43" r="f35" b="f44"/>
              <a:pathLst>
                <a:path w="4727">
                  <a:moveTo>
                    <a:pt x="f6" y="f38"/>
                  </a:moveTo>
                  <a:lnTo>
                    <a:pt x="f6" y="f38"/>
                  </a:lnTo>
                  <a:lnTo>
                    <a:pt x="f8" y="f38"/>
                  </a:lnTo>
                  <a:lnTo>
                    <a:pt x="f7" y="f38"/>
                  </a:lnTo>
                  <a:lnTo>
                    <a:pt x="f6"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33">
              <a:extLst>
                <a:ext uri="{FF2B5EF4-FFF2-40B4-BE49-F238E27FC236}">
                  <a16:creationId xmlns:a16="http://schemas.microsoft.com/office/drawing/2014/main" id="{1744395F-49C5-FC3D-DFCA-DE264AB6074B}"/>
                </a:ext>
              </a:extLst>
            </p:cNvPr>
            <p:cNvSpPr/>
            <p:nvPr/>
          </p:nvSpPr>
          <p:spPr>
            <a:xfrm>
              <a:off x="6395213" y="4730739"/>
              <a:ext cx="12600" cy="0"/>
            </a:xfrm>
            <a:custGeom>
              <a:avLst/>
              <a:gdLst>
                <a:gd name="f0" fmla="val 10800000"/>
                <a:gd name="f1" fmla="val 5400000"/>
                <a:gd name="f2" fmla="val 180"/>
                <a:gd name="f3" fmla="val w"/>
                <a:gd name="f4" fmla="val h"/>
                <a:gd name="f5" fmla="val ss"/>
                <a:gd name="f6" fmla="val 0"/>
                <a:gd name="f7" fmla="val 12605"/>
                <a:gd name="f8" fmla="+- 0 0 -90"/>
                <a:gd name="f9" fmla="abs f3"/>
                <a:gd name="f10" fmla="abs f4"/>
                <a:gd name="f11" fmla="abs f5"/>
                <a:gd name="f12" fmla="*/ f3 1 12605"/>
                <a:gd name="f13" fmla="+- f6 0 f6"/>
                <a:gd name="f14" fmla="+- f7 0 f6"/>
                <a:gd name="f15" fmla="*/ f8 f0 1"/>
                <a:gd name="f16" fmla="?: f9 f3 1"/>
                <a:gd name="f17" fmla="?: f10 f4 1"/>
                <a:gd name="f18" fmla="?: f11 f5 1"/>
                <a:gd name="f19" fmla="*/ f14 1 12605"/>
                <a:gd name="f20" fmla="*/ f13 1 0"/>
                <a:gd name="f21" fmla="*/ f15 1 f2"/>
                <a:gd name="f22" fmla="*/ f16 1 12605"/>
                <a:gd name="f23" fmla="*/ f17 1 21600"/>
                <a:gd name="f24" fmla="*/ 21600 f17 1"/>
                <a:gd name="f25" fmla="*/ 12605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2605">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34">
              <a:extLst>
                <a:ext uri="{FF2B5EF4-FFF2-40B4-BE49-F238E27FC236}">
                  <a16:creationId xmlns:a16="http://schemas.microsoft.com/office/drawing/2014/main" id="{0E020D8A-1E66-F359-A07F-1CAF98441ED4}"/>
                </a:ext>
              </a:extLst>
            </p:cNvPr>
            <p:cNvSpPr/>
            <p:nvPr/>
          </p:nvSpPr>
          <p:spPr>
            <a:xfrm>
              <a:off x="6422782" y="4738978"/>
              <a:ext cx="11814" cy="630"/>
            </a:xfrm>
            <a:custGeom>
              <a:avLst/>
              <a:gdLst>
                <a:gd name="f0" fmla="val 10800000"/>
                <a:gd name="f1" fmla="val 5400000"/>
                <a:gd name="f2" fmla="val 180"/>
                <a:gd name="f3" fmla="val w"/>
                <a:gd name="f4" fmla="val h"/>
                <a:gd name="f5" fmla="val 0"/>
                <a:gd name="f6" fmla="val 12"/>
                <a:gd name="f7" fmla="val 1"/>
                <a:gd name="f8" fmla="+- 0 0 -90"/>
                <a:gd name="f9" fmla="*/ f3 1 12"/>
                <a:gd name="f10" fmla="*/ f4 1 1"/>
                <a:gd name="f11" fmla="+- f7 0 f5"/>
                <a:gd name="f12" fmla="+- f6 0 f5"/>
                <a:gd name="f13" fmla="*/ f8 f0 1"/>
                <a:gd name="f14" fmla="*/ f12 1 12"/>
                <a:gd name="f15" fmla="*/ 12 f12 1"/>
                <a:gd name="f16" fmla="*/ 0 f11 1"/>
                <a:gd name="f17" fmla="*/ 0 f12 1"/>
                <a:gd name="f18" fmla="*/ 1 f11 1"/>
                <a:gd name="f19" fmla="*/ 0 1 f11"/>
                <a:gd name="f20" fmla="*/ f7 1 f11"/>
                <a:gd name="f21" fmla="*/ f13 1 f2"/>
                <a:gd name="f22" fmla="*/ f15 1 12"/>
                <a:gd name="f23" fmla="*/ f17 1 12"/>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2"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35">
              <a:extLst>
                <a:ext uri="{FF2B5EF4-FFF2-40B4-BE49-F238E27FC236}">
                  <a16:creationId xmlns:a16="http://schemas.microsoft.com/office/drawing/2014/main" id="{9A63CEDB-7445-3A72-835C-A2B80884D58D}"/>
                </a:ext>
              </a:extLst>
            </p:cNvPr>
            <p:cNvSpPr/>
            <p:nvPr/>
          </p:nvSpPr>
          <p:spPr>
            <a:xfrm>
              <a:off x="5760244" y="4734543"/>
              <a:ext cx="25210" cy="0"/>
            </a:xfrm>
            <a:custGeom>
              <a:avLst/>
              <a:gdLst>
                <a:gd name="f0" fmla="val 10800000"/>
                <a:gd name="f1" fmla="val 5400000"/>
                <a:gd name="f2" fmla="val 180"/>
                <a:gd name="f3" fmla="val w"/>
                <a:gd name="f4" fmla="val h"/>
                <a:gd name="f5" fmla="val ss"/>
                <a:gd name="f6" fmla="val 0"/>
                <a:gd name="f7" fmla="val 25210"/>
                <a:gd name="f8" fmla="val 12605"/>
                <a:gd name="f9" fmla="val 19392"/>
                <a:gd name="f10" fmla="+- 0 0 -90"/>
                <a:gd name="f11" fmla="abs f3"/>
                <a:gd name="f12" fmla="abs f4"/>
                <a:gd name="f13" fmla="abs f5"/>
                <a:gd name="f14" fmla="*/ f3 1 25210"/>
                <a:gd name="f15" fmla="+- f6 0 f6"/>
                <a:gd name="f16" fmla="+- f7 0 f6"/>
                <a:gd name="f17" fmla="*/ f10 f0 1"/>
                <a:gd name="f18" fmla="?: f11 f3 1"/>
                <a:gd name="f19" fmla="?: f12 f4 1"/>
                <a:gd name="f20" fmla="?: f13 f5 1"/>
                <a:gd name="f21" fmla="*/ f16 1 25210"/>
                <a:gd name="f22" fmla="*/ f15 1 0"/>
                <a:gd name="f23" fmla="*/ f17 1 f2"/>
                <a:gd name="f24" fmla="*/ f18 1 25210"/>
                <a:gd name="f25" fmla="*/ f19 1 21600"/>
                <a:gd name="f26" fmla="*/ 21600 f19 1"/>
                <a:gd name="f27" fmla="*/ 25210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5210">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36">
              <a:extLst>
                <a:ext uri="{FF2B5EF4-FFF2-40B4-BE49-F238E27FC236}">
                  <a16:creationId xmlns:a16="http://schemas.microsoft.com/office/drawing/2014/main" id="{D7D923B5-E44A-8E62-A9E9-6436C92EC3E1}"/>
                </a:ext>
              </a:extLst>
            </p:cNvPr>
            <p:cNvSpPr/>
            <p:nvPr/>
          </p:nvSpPr>
          <p:spPr>
            <a:xfrm>
              <a:off x="6363693" y="4737076"/>
              <a:ext cx="4727" cy="1271"/>
            </a:xfrm>
            <a:custGeom>
              <a:avLst/>
              <a:gdLst>
                <a:gd name="f0" fmla="val 10800000"/>
                <a:gd name="f1" fmla="val 5400000"/>
                <a:gd name="f2" fmla="val 180"/>
                <a:gd name="f3" fmla="val w"/>
                <a:gd name="f4" fmla="val h"/>
                <a:gd name="f5" fmla="val 0"/>
                <a:gd name="f6" fmla="val 5"/>
                <a:gd name="f7" fmla="val 1"/>
                <a:gd name="f8" fmla="val 4"/>
                <a:gd name="f9" fmla="val 3"/>
                <a:gd name="f10" fmla="+- 0 0 -90"/>
                <a:gd name="f11" fmla="*/ f3 1 5"/>
                <a:gd name="f12" fmla="*/ f4 1 1"/>
                <a:gd name="f13" fmla="+- f7 0 f5"/>
                <a:gd name="f14" fmla="+- f6 0 f5"/>
                <a:gd name="f15" fmla="*/ f10 f0 1"/>
                <a:gd name="f16" fmla="*/ f14 1 5"/>
                <a:gd name="f17" fmla="*/ 4 f14 1"/>
                <a:gd name="f18" fmla="*/ 0 f13 1"/>
                <a:gd name="f19" fmla="*/ 0 f14 1"/>
                <a:gd name="f20" fmla="*/ 1 f13 1"/>
                <a:gd name="f21" fmla="*/ 0 1 f13"/>
                <a:gd name="f22" fmla="*/ f7 1 f13"/>
                <a:gd name="f23" fmla="*/ f15 1 f2"/>
                <a:gd name="f24" fmla="*/ f17 1 5"/>
                <a:gd name="f25" fmla="*/ f19 1 5"/>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5" h="1">
                  <a:moveTo>
                    <a:pt x="f8" y="f5"/>
                  </a:moveTo>
                  <a:lnTo>
                    <a:pt x="f8" y="f5"/>
                  </a:lnTo>
                  <a:lnTo>
                    <a:pt x="f5" y="f7"/>
                  </a:lnTo>
                  <a:cubicBezTo>
                    <a:pt x="f9" y="f7"/>
                    <a:pt x="f6" y="f7"/>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37">
              <a:extLst>
                <a:ext uri="{FF2B5EF4-FFF2-40B4-BE49-F238E27FC236}">
                  <a16:creationId xmlns:a16="http://schemas.microsoft.com/office/drawing/2014/main" id="{3F0EB87B-A642-C5C1-6825-F55223418B08}"/>
                </a:ext>
              </a:extLst>
            </p:cNvPr>
            <p:cNvSpPr/>
            <p:nvPr/>
          </p:nvSpPr>
          <p:spPr>
            <a:xfrm>
              <a:off x="9627553" y="4756717"/>
              <a:ext cx="3154" cy="0"/>
            </a:xfrm>
            <a:custGeom>
              <a:avLst/>
              <a:gdLst>
                <a:gd name="f0" fmla="val 10800000"/>
                <a:gd name="f1" fmla="val 5400000"/>
                <a:gd name="f2" fmla="val 180"/>
                <a:gd name="f3" fmla="val w"/>
                <a:gd name="f4" fmla="val h"/>
                <a:gd name="f5" fmla="val ss"/>
                <a:gd name="f6" fmla="val 0"/>
                <a:gd name="f7" fmla="val 3151"/>
                <a:gd name="f8" fmla="val 1050"/>
                <a:gd name="f9" fmla="+- 0 0 -90"/>
                <a:gd name="f10" fmla="abs f3"/>
                <a:gd name="f11" fmla="abs f4"/>
                <a:gd name="f12" fmla="abs f5"/>
                <a:gd name="f13" fmla="*/ f3 1 3151"/>
                <a:gd name="f14" fmla="+- f6 0 f6"/>
                <a:gd name="f15" fmla="+- f7 0 f6"/>
                <a:gd name="f16" fmla="*/ f9 f0 1"/>
                <a:gd name="f17" fmla="?: f10 f3 1"/>
                <a:gd name="f18" fmla="?: f11 f4 1"/>
                <a:gd name="f19" fmla="?: f12 f5 1"/>
                <a:gd name="f20" fmla="*/ f15 1 3151"/>
                <a:gd name="f21" fmla="*/ f14 1 0"/>
                <a:gd name="f22" fmla="*/ f16 1 f2"/>
                <a:gd name="f23" fmla="*/ f17 1 3151"/>
                <a:gd name="f24" fmla="*/ f18 1 21600"/>
                <a:gd name="f25" fmla="*/ 21600 f18 1"/>
                <a:gd name="f26" fmla="*/ 3151 1 f20"/>
                <a:gd name="f27" fmla="*/ 0 1 f21"/>
                <a:gd name="f28" fmla="*/ 1050 1 f20"/>
                <a:gd name="f29" fmla="*/ 0 1 f20"/>
                <a:gd name="f30" fmla="*/ 1 1 f21"/>
                <a:gd name="f31" fmla="+- f22 0 f1"/>
                <a:gd name="f32" fmla="min f24 f23"/>
                <a:gd name="f33" fmla="*/ f25 1 f19"/>
                <a:gd name="f34" fmla="*/ f29 f13 1"/>
                <a:gd name="f35" fmla="*/ f26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5" y="f43"/>
                </a:cxn>
                <a:cxn ang="f31">
                  <a:pos x="f35" y="f43"/>
                </a:cxn>
                <a:cxn ang="f31">
                  <a:pos x="f36" y="f43"/>
                </a:cxn>
                <a:cxn ang="f31">
                  <a:pos x="f34" y="f43"/>
                </a:cxn>
                <a:cxn ang="f31">
                  <a:pos x="f35" y="f43"/>
                </a:cxn>
              </a:cxnLst>
              <a:rect l="f34" t="f43" r="f35" b="f44"/>
              <a:pathLst>
                <a:path w="3151">
                  <a:moveTo>
                    <a:pt x="f7" y="f38"/>
                  </a:moveTo>
                  <a:lnTo>
                    <a:pt x="f7" y="f38"/>
                  </a:lnTo>
                  <a:lnTo>
                    <a:pt x="f8" y="f38"/>
                  </a:lnTo>
                  <a:lnTo>
                    <a:pt x="f6" y="f38"/>
                  </a:lnTo>
                  <a:lnTo>
                    <a:pt x="f7"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38">
              <a:extLst>
                <a:ext uri="{FF2B5EF4-FFF2-40B4-BE49-F238E27FC236}">
                  <a16:creationId xmlns:a16="http://schemas.microsoft.com/office/drawing/2014/main" id="{FE3886FC-870B-9839-24E1-3D88CDF68F7C}"/>
                </a:ext>
              </a:extLst>
            </p:cNvPr>
            <p:cNvSpPr/>
            <p:nvPr/>
          </p:nvSpPr>
          <p:spPr>
            <a:xfrm>
              <a:off x="9691368" y="4752283"/>
              <a:ext cx="22841" cy="0"/>
            </a:xfrm>
            <a:custGeom>
              <a:avLst/>
              <a:gdLst>
                <a:gd name="f0" fmla="val 10800000"/>
                <a:gd name="f1" fmla="val 5400000"/>
                <a:gd name="f2" fmla="val 180"/>
                <a:gd name="f3" fmla="val w"/>
                <a:gd name="f4" fmla="val h"/>
                <a:gd name="f5" fmla="val ss"/>
                <a:gd name="f6" fmla="val 0"/>
                <a:gd name="f7" fmla="val 22846"/>
                <a:gd name="f8" fmla="val 14279"/>
                <a:gd name="f9" fmla="val 5712"/>
                <a:gd name="f10" fmla="+- 0 0 -90"/>
                <a:gd name="f11" fmla="abs f3"/>
                <a:gd name="f12" fmla="abs f4"/>
                <a:gd name="f13" fmla="abs f5"/>
                <a:gd name="f14" fmla="*/ f3 1 22846"/>
                <a:gd name="f15" fmla="+- f6 0 f6"/>
                <a:gd name="f16" fmla="+- f7 0 f6"/>
                <a:gd name="f17" fmla="*/ f10 f0 1"/>
                <a:gd name="f18" fmla="?: f11 f3 1"/>
                <a:gd name="f19" fmla="?: f12 f4 1"/>
                <a:gd name="f20" fmla="?: f13 f5 1"/>
                <a:gd name="f21" fmla="*/ f16 1 22846"/>
                <a:gd name="f22" fmla="*/ f15 1 0"/>
                <a:gd name="f23" fmla="*/ f17 1 f2"/>
                <a:gd name="f24" fmla="*/ f18 1 22846"/>
                <a:gd name="f25" fmla="*/ f19 1 21600"/>
                <a:gd name="f26" fmla="*/ 21600 f19 1"/>
                <a:gd name="f27" fmla="*/ 0 1 f21"/>
                <a:gd name="f28" fmla="*/ 0 1 f22"/>
                <a:gd name="f29" fmla="*/ 22846 1 f21"/>
                <a:gd name="f30" fmla="*/ 1 1 f22"/>
                <a:gd name="f31" fmla="+- f23 0 f1"/>
                <a:gd name="f32" fmla="min f25 f24"/>
                <a:gd name="f33" fmla="*/ f26 1 f20"/>
                <a:gd name="f34" fmla="*/ f27 f14 1"/>
                <a:gd name="f35" fmla="*/ f29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4" y="f42"/>
                </a:cxn>
                <a:cxn ang="f31">
                  <a:pos x="f34" y="f42"/>
                </a:cxn>
                <a:cxn ang="f31">
                  <a:pos x="f35" y="f42"/>
                </a:cxn>
                <a:cxn ang="f31">
                  <a:pos x="f34" y="f42"/>
                </a:cxn>
              </a:cxnLst>
              <a:rect l="f34" t="f42" r="f35" b="f43"/>
              <a:pathLst>
                <a:path w="22846">
                  <a:moveTo>
                    <a:pt x="f6" y="f37"/>
                  </a:moveTo>
                  <a:lnTo>
                    <a:pt x="f6" y="f37"/>
                  </a:lnTo>
                  <a:lnTo>
                    <a:pt x="f7" y="f37"/>
                  </a:lnTo>
                  <a:cubicBezTo>
                    <a:pt x="f8" y="f37"/>
                    <a:pt x="f9" y="f37"/>
                    <a:pt x="f6"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39">
              <a:extLst>
                <a:ext uri="{FF2B5EF4-FFF2-40B4-BE49-F238E27FC236}">
                  <a16:creationId xmlns:a16="http://schemas.microsoft.com/office/drawing/2014/main" id="{9084D4DC-ACF6-0216-57A0-3298D912DC63}"/>
                </a:ext>
              </a:extLst>
            </p:cNvPr>
            <p:cNvSpPr/>
            <p:nvPr/>
          </p:nvSpPr>
          <p:spPr>
            <a:xfrm>
              <a:off x="8226847" y="4741511"/>
              <a:ext cx="27569" cy="1901"/>
            </a:xfrm>
            <a:custGeom>
              <a:avLst/>
              <a:gdLst>
                <a:gd name="f0" fmla="val 10800000"/>
                <a:gd name="f1" fmla="val 5400000"/>
                <a:gd name="f2" fmla="val 180"/>
                <a:gd name="f3" fmla="val w"/>
                <a:gd name="f4" fmla="val h"/>
                <a:gd name="f5" fmla="val 0"/>
                <a:gd name="f6" fmla="val 29"/>
                <a:gd name="f7" fmla="val 2"/>
                <a:gd name="f8" fmla="val 1"/>
                <a:gd name="f9" fmla="val 7"/>
                <a:gd name="f10" fmla="val 23"/>
                <a:gd name="f11" fmla="val 15"/>
                <a:gd name="f12" fmla="val 28"/>
                <a:gd name="f13" fmla="+- 0 0 -90"/>
                <a:gd name="f14" fmla="*/ f3 1 29"/>
                <a:gd name="f15" fmla="*/ f4 1 2"/>
                <a:gd name="f16" fmla="+- f7 0 f5"/>
                <a:gd name="f17" fmla="+- f6 0 f5"/>
                <a:gd name="f18" fmla="*/ f13 f0 1"/>
                <a:gd name="f19" fmla="*/ f16 1 2"/>
                <a:gd name="f20" fmla="*/ f17 1 29"/>
                <a:gd name="f21" fmla="*/ 0 f17 1"/>
                <a:gd name="f22" fmla="*/ 1 f16 1"/>
                <a:gd name="f23" fmla="*/ 15 f17 1"/>
                <a:gd name="f24" fmla="*/ 2 f16 1"/>
                <a:gd name="f25" fmla="*/ f18 1 f2"/>
                <a:gd name="f26" fmla="*/ f21 1 29"/>
                <a:gd name="f27" fmla="*/ f22 1 2"/>
                <a:gd name="f28" fmla="*/ f23 1 29"/>
                <a:gd name="f29" fmla="*/ f24 1 2"/>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29" h="2">
                  <a:moveTo>
                    <a:pt x="f5" y="f8"/>
                  </a:moveTo>
                  <a:lnTo>
                    <a:pt x="f5" y="f8"/>
                  </a:lnTo>
                  <a:cubicBezTo>
                    <a:pt x="f9" y="f8"/>
                    <a:pt x="f10" y="f7"/>
                    <a:pt x="f11" y="f7"/>
                  </a:cubicBezTo>
                  <a:cubicBezTo>
                    <a:pt x="f6" y="f7"/>
                    <a:pt x="f12"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0">
              <a:extLst>
                <a:ext uri="{FF2B5EF4-FFF2-40B4-BE49-F238E27FC236}">
                  <a16:creationId xmlns:a16="http://schemas.microsoft.com/office/drawing/2014/main" id="{A9DB9AF3-8E65-01C1-3594-9C70F7C918BF}"/>
                </a:ext>
              </a:extLst>
            </p:cNvPr>
            <p:cNvSpPr/>
            <p:nvPr/>
          </p:nvSpPr>
          <p:spPr>
            <a:xfrm>
              <a:off x="9503871" y="4773835"/>
              <a:ext cx="17327" cy="1271"/>
            </a:xfrm>
            <a:custGeom>
              <a:avLst/>
              <a:gdLst>
                <a:gd name="f0" fmla="val 10800000"/>
                <a:gd name="f1" fmla="val 5400000"/>
                <a:gd name="f2" fmla="val 180"/>
                <a:gd name="f3" fmla="val w"/>
                <a:gd name="f4" fmla="val h"/>
                <a:gd name="f5" fmla="val 0"/>
                <a:gd name="f6" fmla="val 18"/>
                <a:gd name="f7" fmla="val 1"/>
                <a:gd name="f8" fmla="val 3"/>
                <a:gd name="f9" fmla="val 7"/>
                <a:gd name="f10" fmla="val 13"/>
                <a:gd name="f11" fmla="val 8"/>
                <a:gd name="f12" fmla="+- 0 0 -90"/>
                <a:gd name="f13" fmla="*/ f3 1 18"/>
                <a:gd name="f14" fmla="*/ f4 1 1"/>
                <a:gd name="f15" fmla="+- f7 0 f5"/>
                <a:gd name="f16" fmla="+- f6 0 f5"/>
                <a:gd name="f17" fmla="*/ f12 f0 1"/>
                <a:gd name="f18" fmla="*/ f16 1 18"/>
                <a:gd name="f19" fmla="*/ 3 f16 1"/>
                <a:gd name="f20" fmla="*/ 1 f15 1"/>
                <a:gd name="f21" fmla="*/ 18 f16 1"/>
                <a:gd name="f22" fmla="*/ 0 f15 1"/>
                <a:gd name="f23" fmla="*/ 0 1 f15"/>
                <a:gd name="f24" fmla="*/ f7 1 f15"/>
                <a:gd name="f25" fmla="*/ f17 1 f2"/>
                <a:gd name="f26" fmla="*/ f19 1 18"/>
                <a:gd name="f27" fmla="*/ f21 1 18"/>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18" h="1">
                  <a:moveTo>
                    <a:pt x="f8" y="f7"/>
                  </a:moveTo>
                  <a:lnTo>
                    <a:pt x="f8" y="f7"/>
                  </a:lnTo>
                  <a:cubicBezTo>
                    <a:pt x="f9" y="f7"/>
                    <a:pt x="f10" y="f5"/>
                    <a:pt x="f6" y="f5"/>
                  </a:cubicBezTo>
                  <a:cubicBezTo>
                    <a:pt x="f11"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1">
              <a:extLst>
                <a:ext uri="{FF2B5EF4-FFF2-40B4-BE49-F238E27FC236}">
                  <a16:creationId xmlns:a16="http://schemas.microsoft.com/office/drawing/2014/main" id="{192C6E92-C34F-82B1-BC5F-BB9D01B45EBE}"/>
                </a:ext>
              </a:extLst>
            </p:cNvPr>
            <p:cNvSpPr/>
            <p:nvPr/>
          </p:nvSpPr>
          <p:spPr>
            <a:xfrm>
              <a:off x="9521199" y="4773195"/>
              <a:ext cx="12600" cy="630"/>
            </a:xfrm>
            <a:custGeom>
              <a:avLst/>
              <a:gdLst>
                <a:gd name="f0" fmla="val 10800000"/>
                <a:gd name="f1" fmla="val 5400000"/>
                <a:gd name="f2" fmla="val 180"/>
                <a:gd name="f3" fmla="val w"/>
                <a:gd name="f4" fmla="val h"/>
                <a:gd name="f5" fmla="val 0"/>
                <a:gd name="f6" fmla="val 14"/>
                <a:gd name="f7" fmla="val 1"/>
                <a:gd name="f8" fmla="+- 0 0 -90"/>
                <a:gd name="f9" fmla="*/ f3 1 14"/>
                <a:gd name="f10" fmla="*/ f4 1 1"/>
                <a:gd name="f11" fmla="+- f7 0 f5"/>
                <a:gd name="f12" fmla="+- f6 0 f5"/>
                <a:gd name="f13" fmla="*/ f8 f0 1"/>
                <a:gd name="f14" fmla="*/ f12 1 14"/>
                <a:gd name="f15" fmla="*/ 0 f12 1"/>
                <a:gd name="f16" fmla="*/ 1 f11 1"/>
                <a:gd name="f17" fmla="*/ 14 f12 1"/>
                <a:gd name="f18" fmla="*/ 0 f11 1"/>
                <a:gd name="f19" fmla="*/ 0 1 f11"/>
                <a:gd name="f20" fmla="*/ f7 1 f11"/>
                <a:gd name="f21" fmla="*/ f13 1 f2"/>
                <a:gd name="f22" fmla="*/ f15 1 14"/>
                <a:gd name="f23" fmla="*/ f17 1 14"/>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4"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2">
              <a:extLst>
                <a:ext uri="{FF2B5EF4-FFF2-40B4-BE49-F238E27FC236}">
                  <a16:creationId xmlns:a16="http://schemas.microsoft.com/office/drawing/2014/main" id="{AAD153E1-8313-69FC-7DAB-A5997F3172D4}"/>
                </a:ext>
              </a:extLst>
            </p:cNvPr>
            <p:cNvSpPr/>
            <p:nvPr/>
          </p:nvSpPr>
          <p:spPr>
            <a:xfrm>
              <a:off x="8048804" y="4766858"/>
              <a:ext cx="7882" cy="630"/>
            </a:xfrm>
            <a:custGeom>
              <a:avLst/>
              <a:gdLst>
                <a:gd name="f0" fmla="val 10800000"/>
                <a:gd name="f1" fmla="val 5400000"/>
                <a:gd name="f2" fmla="val 180"/>
                <a:gd name="f3" fmla="val w"/>
                <a:gd name="f4" fmla="val h"/>
                <a:gd name="f5" fmla="val 0"/>
                <a:gd name="f6" fmla="val 8"/>
                <a:gd name="f7" fmla="val 1"/>
                <a:gd name="f8" fmla="val 6"/>
                <a:gd name="f9" fmla="val 3"/>
                <a:gd name="f10" fmla="val 4"/>
                <a:gd name="f11" fmla="+- 0 0 -90"/>
                <a:gd name="f12" fmla="*/ f3 1 8"/>
                <a:gd name="f13" fmla="*/ f4 1 1"/>
                <a:gd name="f14" fmla="+- f7 0 f5"/>
                <a:gd name="f15" fmla="+- f6 0 f5"/>
                <a:gd name="f16" fmla="*/ f11 f0 1"/>
                <a:gd name="f17" fmla="*/ f15 1 8"/>
                <a:gd name="f18" fmla="*/ 8 f15 1"/>
                <a:gd name="f19" fmla="*/ 1 f14 1"/>
                <a:gd name="f20" fmla="*/ 0 f15 1"/>
                <a:gd name="f21" fmla="*/ 0 f14 1"/>
                <a:gd name="f22" fmla="*/ 0 1 f14"/>
                <a:gd name="f23" fmla="*/ f7 1 f14"/>
                <a:gd name="f24" fmla="*/ f16 1 f2"/>
                <a:gd name="f25" fmla="*/ f18 1 8"/>
                <a:gd name="f26" fmla="*/ f20 1 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8" h="1">
                  <a:moveTo>
                    <a:pt x="f6" y="f7"/>
                  </a:moveTo>
                  <a:lnTo>
                    <a:pt x="f6" y="f7"/>
                  </a:lnTo>
                  <a:cubicBezTo>
                    <a:pt x="f8" y="f5"/>
                    <a:pt x="f9" y="f5"/>
                    <a:pt x="f5" y="f5"/>
                  </a:cubicBezTo>
                  <a:cubicBezTo>
                    <a:pt x="f7" y="f5"/>
                    <a:pt x="f10"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43">
              <a:extLst>
                <a:ext uri="{FF2B5EF4-FFF2-40B4-BE49-F238E27FC236}">
                  <a16:creationId xmlns:a16="http://schemas.microsoft.com/office/drawing/2014/main" id="{5391E598-4E13-58EB-3C41-E3DA62A6A9AE}"/>
                </a:ext>
              </a:extLst>
            </p:cNvPr>
            <p:cNvSpPr/>
            <p:nvPr/>
          </p:nvSpPr>
          <p:spPr>
            <a:xfrm>
              <a:off x="9633862" y="4744044"/>
              <a:ext cx="225308" cy="9509"/>
            </a:xfrm>
            <a:custGeom>
              <a:avLst/>
              <a:gdLst>
                <a:gd name="f0" fmla="val 10800000"/>
                <a:gd name="f1" fmla="val 5400000"/>
                <a:gd name="f2" fmla="val 180"/>
                <a:gd name="f3" fmla="val w"/>
                <a:gd name="f4" fmla="val h"/>
                <a:gd name="f5" fmla="val 0"/>
                <a:gd name="f6" fmla="val 236"/>
                <a:gd name="f7" fmla="val 10"/>
                <a:gd name="f8" fmla="val 102"/>
                <a:gd name="f9" fmla="val 107"/>
                <a:gd name="f10" fmla="val 9"/>
                <a:gd name="f11" fmla="val 208"/>
                <a:gd name="f12" fmla="val 8"/>
                <a:gd name="f13" fmla="val 123"/>
                <a:gd name="f14" fmla="val 7"/>
                <a:gd name="f15" fmla="val 126"/>
                <a:gd name="f16" fmla="val 4"/>
                <a:gd name="f17" fmla="val 177"/>
                <a:gd name="f18" fmla="val 6"/>
                <a:gd name="f19" fmla="val 200"/>
                <a:gd name="f20" fmla="val 184"/>
                <a:gd name="f21" fmla="val 5"/>
                <a:gd name="f22" fmla="val 203"/>
                <a:gd name="f23" fmla="val 3"/>
                <a:gd name="f24" fmla="val 192"/>
                <a:gd name="f25" fmla="val 179"/>
                <a:gd name="f26" fmla="val 160"/>
                <a:gd name="f27" fmla="val 152"/>
                <a:gd name="f28" fmla="val 2"/>
                <a:gd name="f29" fmla="val 202"/>
                <a:gd name="f30" fmla="val 175"/>
                <a:gd name="f31" fmla="val 1"/>
                <a:gd name="f32" fmla="val 198"/>
                <a:gd name="f33" fmla="val 116"/>
                <a:gd name="f34" fmla="val 57"/>
                <a:gd name="f35" fmla="val 46"/>
                <a:gd name="f36" fmla="val 99"/>
                <a:gd name="f37" fmla="val 137"/>
                <a:gd name="f38" fmla="val 121"/>
                <a:gd name="f39" fmla="val 78"/>
                <a:gd name="f40" fmla="val 51"/>
                <a:gd name="f41" fmla="val 104"/>
                <a:gd name="f42" fmla="val 149"/>
                <a:gd name="f43" fmla="val 119"/>
                <a:gd name="f44" fmla="val 84"/>
                <a:gd name="f45" fmla="val 92"/>
                <a:gd name="f46" fmla="val 100"/>
                <a:gd name="f47" fmla="+- 0 0 -90"/>
                <a:gd name="f48" fmla="*/ f3 1 236"/>
                <a:gd name="f49" fmla="*/ f4 1 10"/>
                <a:gd name="f50" fmla="+- f7 0 f5"/>
                <a:gd name="f51" fmla="+- f6 0 f5"/>
                <a:gd name="f52" fmla="*/ f47 f0 1"/>
                <a:gd name="f53" fmla="*/ f50 1 10"/>
                <a:gd name="f54" fmla="*/ f51 1 236"/>
                <a:gd name="f55" fmla="*/ 102 f51 1"/>
                <a:gd name="f56" fmla="*/ 10 f50 1"/>
                <a:gd name="f57" fmla="*/ 123 f51 1"/>
                <a:gd name="f58" fmla="*/ 7 f50 1"/>
                <a:gd name="f59" fmla="*/ 200 f51 1"/>
                <a:gd name="f60" fmla="*/ 6 f50 1"/>
                <a:gd name="f61" fmla="*/ 203 f51 1"/>
                <a:gd name="f62" fmla="*/ 3 f50 1"/>
                <a:gd name="f63" fmla="*/ 160 f51 1"/>
                <a:gd name="f64" fmla="*/ 4 f50 1"/>
                <a:gd name="f65" fmla="*/ 202 f51 1"/>
                <a:gd name="f66" fmla="*/ 198 f51 1"/>
                <a:gd name="f67" fmla="*/ 0 f50 1"/>
                <a:gd name="f68" fmla="*/ 0 f51 1"/>
                <a:gd name="f69" fmla="*/ 137 f51 1"/>
                <a:gd name="f70" fmla="*/ 121 f51 1"/>
                <a:gd name="f71" fmla="*/ 8 f51 1"/>
                <a:gd name="f72" fmla="*/ 5 f50 1"/>
                <a:gd name="f73" fmla="*/ 104 f51 1"/>
                <a:gd name="f74" fmla="*/ 84 f51 1"/>
                <a:gd name="f75" fmla="*/ 9 f50 1"/>
                <a:gd name="f76" fmla="*/ f52 1 f2"/>
                <a:gd name="f77" fmla="*/ f55 1 236"/>
                <a:gd name="f78" fmla="*/ f56 1 10"/>
                <a:gd name="f79" fmla="*/ f57 1 236"/>
                <a:gd name="f80" fmla="*/ f58 1 10"/>
                <a:gd name="f81" fmla="*/ f59 1 236"/>
                <a:gd name="f82" fmla="*/ f60 1 10"/>
                <a:gd name="f83" fmla="*/ f61 1 236"/>
                <a:gd name="f84" fmla="*/ f62 1 10"/>
                <a:gd name="f85" fmla="*/ f63 1 236"/>
                <a:gd name="f86" fmla="*/ f64 1 10"/>
                <a:gd name="f87" fmla="*/ f65 1 236"/>
                <a:gd name="f88" fmla="*/ f66 1 236"/>
                <a:gd name="f89" fmla="*/ f67 1 10"/>
                <a:gd name="f90" fmla="*/ f68 1 236"/>
                <a:gd name="f91" fmla="*/ f69 1 236"/>
                <a:gd name="f92" fmla="*/ f70 1 236"/>
                <a:gd name="f93" fmla="*/ f71 1 236"/>
                <a:gd name="f94" fmla="*/ f72 1 10"/>
                <a:gd name="f95" fmla="*/ f73 1 236"/>
                <a:gd name="f96" fmla="*/ f74 1 236"/>
                <a:gd name="f97" fmla="*/ f75 1 10"/>
                <a:gd name="f98" fmla="*/ 0 1 f54"/>
                <a:gd name="f99" fmla="*/ f6 1 f54"/>
                <a:gd name="f100" fmla="*/ 0 1 f53"/>
                <a:gd name="f101" fmla="*/ f7 1 f53"/>
                <a:gd name="f102" fmla="+- f76 0 f1"/>
                <a:gd name="f103" fmla="*/ f77 1 f54"/>
                <a:gd name="f104" fmla="*/ f78 1 f53"/>
                <a:gd name="f105" fmla="*/ f79 1 f54"/>
                <a:gd name="f106" fmla="*/ f80 1 f53"/>
                <a:gd name="f107" fmla="*/ f81 1 f54"/>
                <a:gd name="f108" fmla="*/ f82 1 f53"/>
                <a:gd name="f109" fmla="*/ f83 1 f54"/>
                <a:gd name="f110" fmla="*/ f84 1 f53"/>
                <a:gd name="f111" fmla="*/ f85 1 f54"/>
                <a:gd name="f112" fmla="*/ f86 1 f53"/>
                <a:gd name="f113" fmla="*/ f87 1 f54"/>
                <a:gd name="f114" fmla="*/ f88 1 f54"/>
                <a:gd name="f115" fmla="*/ f89 1 f53"/>
                <a:gd name="f116" fmla="*/ f90 1 f54"/>
                <a:gd name="f117" fmla="*/ f91 1 f54"/>
                <a:gd name="f118" fmla="*/ f92 1 f54"/>
                <a:gd name="f119" fmla="*/ f93 1 f54"/>
                <a:gd name="f120" fmla="*/ f94 1 f53"/>
                <a:gd name="f121" fmla="*/ f95 1 f54"/>
                <a:gd name="f122" fmla="*/ f96 1 f54"/>
                <a:gd name="f123" fmla="*/ f97 1 f53"/>
                <a:gd name="f124" fmla="*/ f98 f48 1"/>
                <a:gd name="f125" fmla="*/ f99 f48 1"/>
                <a:gd name="f126" fmla="*/ f101 f49 1"/>
                <a:gd name="f127" fmla="*/ f100 f49 1"/>
                <a:gd name="f128" fmla="*/ f103 f48 1"/>
                <a:gd name="f129" fmla="*/ f104 f49 1"/>
                <a:gd name="f130" fmla="*/ f105 f48 1"/>
                <a:gd name="f131" fmla="*/ f106 f49 1"/>
                <a:gd name="f132" fmla="*/ f107 f48 1"/>
                <a:gd name="f133" fmla="*/ f108 f49 1"/>
                <a:gd name="f134" fmla="*/ f109 f48 1"/>
                <a:gd name="f135" fmla="*/ f110 f49 1"/>
                <a:gd name="f136" fmla="*/ f111 f48 1"/>
                <a:gd name="f137" fmla="*/ f112 f49 1"/>
                <a:gd name="f138" fmla="*/ f113 f48 1"/>
                <a:gd name="f139" fmla="*/ f114 f48 1"/>
                <a:gd name="f140" fmla="*/ f115 f49 1"/>
                <a:gd name="f141" fmla="*/ f116 f48 1"/>
                <a:gd name="f142" fmla="*/ f117 f48 1"/>
                <a:gd name="f143" fmla="*/ f118 f48 1"/>
                <a:gd name="f144" fmla="*/ f119 f48 1"/>
                <a:gd name="f145" fmla="*/ f120 f49 1"/>
                <a:gd name="f146" fmla="*/ f121 f48 1"/>
                <a:gd name="f147" fmla="*/ f122 f48 1"/>
                <a:gd name="f148" fmla="*/ f123 f49 1"/>
              </a:gdLst>
              <a:ahLst/>
              <a:cxnLst>
                <a:cxn ang="3cd4">
                  <a:pos x="hc" y="t"/>
                </a:cxn>
                <a:cxn ang="0">
                  <a:pos x="r" y="vc"/>
                </a:cxn>
                <a:cxn ang="cd4">
                  <a:pos x="hc" y="b"/>
                </a:cxn>
                <a:cxn ang="cd2">
                  <a:pos x="l" y="vc"/>
                </a:cxn>
                <a:cxn ang="f102">
                  <a:pos x="f128" y="f129"/>
                </a:cxn>
                <a:cxn ang="f102">
                  <a:pos x="f128" y="f129"/>
                </a:cxn>
                <a:cxn ang="f102">
                  <a:pos x="f130" y="f131"/>
                </a:cxn>
                <a:cxn ang="f102">
                  <a:pos x="f132" y="f133"/>
                </a:cxn>
                <a:cxn ang="f102">
                  <a:pos x="f134" y="f135"/>
                </a:cxn>
                <a:cxn ang="f102">
                  <a:pos x="f136" y="f137"/>
                </a:cxn>
                <a:cxn ang="f102">
                  <a:pos x="f138" y="f135"/>
                </a:cxn>
                <a:cxn ang="f102">
                  <a:pos x="f139" y="f140"/>
                </a:cxn>
                <a:cxn ang="f102">
                  <a:pos x="f141" y="f137"/>
                </a:cxn>
                <a:cxn ang="f102">
                  <a:pos x="f142" y="f137"/>
                </a:cxn>
                <a:cxn ang="f102">
                  <a:pos x="f143" y="f133"/>
                </a:cxn>
                <a:cxn ang="f102">
                  <a:pos x="f144" y="f145"/>
                </a:cxn>
                <a:cxn ang="f102">
                  <a:pos x="f146" y="f131"/>
                </a:cxn>
                <a:cxn ang="f102">
                  <a:pos x="f147" y="f148"/>
                </a:cxn>
                <a:cxn ang="f102">
                  <a:pos x="f128" y="f129"/>
                </a:cxn>
              </a:cxnLst>
              <a:rect l="f124" t="f127" r="f125" b="f126"/>
              <a:pathLst>
                <a:path w="236" h="10">
                  <a:moveTo>
                    <a:pt x="f8" y="f7"/>
                  </a:moveTo>
                  <a:lnTo>
                    <a:pt x="f8" y="f7"/>
                  </a:lnTo>
                  <a:cubicBezTo>
                    <a:pt x="f9" y="f10"/>
                    <a:pt x="f11" y="f12"/>
                    <a:pt x="f13" y="f14"/>
                  </a:cubicBezTo>
                  <a:cubicBezTo>
                    <a:pt x="f15" y="f16"/>
                    <a:pt x="f17" y="f18"/>
                    <a:pt x="f19" y="f18"/>
                  </a:cubicBezTo>
                  <a:cubicBezTo>
                    <a:pt x="f20" y="f21"/>
                    <a:pt x="f11" y="f16"/>
                    <a:pt x="f22" y="f23"/>
                  </a:cubicBezTo>
                  <a:cubicBezTo>
                    <a:pt x="f24" y="f16"/>
                    <a:pt x="f25" y="f16"/>
                    <a:pt x="f26" y="f16"/>
                  </a:cubicBezTo>
                  <a:cubicBezTo>
                    <a:pt x="f27" y="f23"/>
                    <a:pt x="f2" y="f28"/>
                    <a:pt x="f29" y="f23"/>
                  </a:cubicBezTo>
                  <a:cubicBezTo>
                    <a:pt x="f30" y="f31"/>
                    <a:pt x="f6" y="f31"/>
                    <a:pt x="f32" y="f5"/>
                  </a:cubicBezTo>
                  <a:cubicBezTo>
                    <a:pt x="f33" y="f5"/>
                    <a:pt x="f34" y="f5"/>
                    <a:pt x="f5" y="f16"/>
                  </a:cubicBezTo>
                  <a:cubicBezTo>
                    <a:pt x="f35" y="f23"/>
                    <a:pt x="f36" y="f23"/>
                    <a:pt x="f37" y="f16"/>
                  </a:cubicBezTo>
                  <a:lnTo>
                    <a:pt x="f38" y="f18"/>
                  </a:lnTo>
                  <a:cubicBezTo>
                    <a:pt x="f39" y="f16"/>
                    <a:pt x="f40" y="f21"/>
                    <a:pt x="f12" y="f21"/>
                  </a:cubicBezTo>
                  <a:lnTo>
                    <a:pt x="f41" y="f14"/>
                  </a:lnTo>
                  <a:cubicBezTo>
                    <a:pt x="f42" y="f10"/>
                    <a:pt x="f43" y="f10"/>
                    <a:pt x="f44" y="f10"/>
                  </a:cubicBezTo>
                  <a:cubicBezTo>
                    <a:pt x="f45" y="f10"/>
                    <a:pt x="f46"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44">
              <a:extLst>
                <a:ext uri="{FF2B5EF4-FFF2-40B4-BE49-F238E27FC236}">
                  <a16:creationId xmlns:a16="http://schemas.microsoft.com/office/drawing/2014/main" id="{71E68BD2-AF74-3F8F-ECDE-B361D0A75339}"/>
                </a:ext>
              </a:extLst>
            </p:cNvPr>
            <p:cNvSpPr/>
            <p:nvPr/>
          </p:nvSpPr>
          <p:spPr>
            <a:xfrm>
              <a:off x="9670100" y="4769391"/>
              <a:ext cx="4727" cy="0"/>
            </a:xfrm>
            <a:custGeom>
              <a:avLst/>
              <a:gdLst>
                <a:gd name="f0" fmla="val 10800000"/>
                <a:gd name="f1" fmla="val 5400000"/>
                <a:gd name="f2" fmla="val 180"/>
                <a:gd name="f3" fmla="val w"/>
                <a:gd name="f4" fmla="val h"/>
                <a:gd name="f5" fmla="val ss"/>
                <a:gd name="f6" fmla="val 0"/>
                <a:gd name="f7" fmla="val 4727"/>
                <a:gd name="f8" fmla="val 945"/>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0 1 f20"/>
                <a:gd name="f27" fmla="*/ 0 1 f21"/>
                <a:gd name="f28" fmla="*/ 945 1 f20"/>
                <a:gd name="f29" fmla="*/ 4727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5" y="f43"/>
                </a:cxn>
                <a:cxn ang="f31">
                  <a:pos x="f34" y="f43"/>
                </a:cxn>
              </a:cxnLst>
              <a:rect l="f34" t="f43" r="f35" b="f44"/>
              <a:pathLst>
                <a:path w="4727">
                  <a:moveTo>
                    <a:pt x="f6" y="f38"/>
                  </a:moveTo>
                  <a:lnTo>
                    <a:pt x="f6" y="f38"/>
                  </a:lnTo>
                  <a:lnTo>
                    <a:pt x="f8" y="f38"/>
                  </a:lnTo>
                  <a:lnTo>
                    <a:pt x="f7" y="f38"/>
                  </a:lnTo>
                  <a:lnTo>
                    <a:pt x="f6"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45">
              <a:extLst>
                <a:ext uri="{FF2B5EF4-FFF2-40B4-BE49-F238E27FC236}">
                  <a16:creationId xmlns:a16="http://schemas.microsoft.com/office/drawing/2014/main" id="{C429FA4B-AA7D-E2B6-1EA1-5EC354379E77}"/>
                </a:ext>
              </a:extLst>
            </p:cNvPr>
            <p:cNvSpPr/>
            <p:nvPr/>
          </p:nvSpPr>
          <p:spPr>
            <a:xfrm>
              <a:off x="5782299" y="4773835"/>
              <a:ext cx="8668" cy="1271"/>
            </a:xfrm>
            <a:custGeom>
              <a:avLst/>
              <a:gdLst>
                <a:gd name="f0" fmla="val 10800000"/>
                <a:gd name="f1" fmla="val 5400000"/>
                <a:gd name="f2" fmla="val 180"/>
                <a:gd name="f3" fmla="val w"/>
                <a:gd name="f4" fmla="val h"/>
                <a:gd name="f5" fmla="val 0"/>
                <a:gd name="f6" fmla="val 9"/>
                <a:gd name="f7" fmla="val 1"/>
                <a:gd name="f8" fmla="val 8"/>
                <a:gd name="f9" fmla="val 7"/>
                <a:gd name="f10" fmla="+- 0 0 -90"/>
                <a:gd name="f11" fmla="*/ f3 1 9"/>
                <a:gd name="f12" fmla="*/ f4 1 1"/>
                <a:gd name="f13" fmla="+- f7 0 f5"/>
                <a:gd name="f14" fmla="+- f6 0 f5"/>
                <a:gd name="f15" fmla="*/ f10 f0 1"/>
                <a:gd name="f16" fmla="*/ f14 1 9"/>
                <a:gd name="f17" fmla="*/ 8 f14 1"/>
                <a:gd name="f18" fmla="*/ 0 f13 1"/>
                <a:gd name="f19" fmla="*/ 0 f14 1"/>
                <a:gd name="f20" fmla="*/ 1 f13 1"/>
                <a:gd name="f21" fmla="*/ 0 1 f13"/>
                <a:gd name="f22" fmla="*/ f7 1 f13"/>
                <a:gd name="f23" fmla="*/ f15 1 f2"/>
                <a:gd name="f24" fmla="*/ f17 1 9"/>
                <a:gd name="f25" fmla="*/ f19 1 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9" h="1">
                  <a:moveTo>
                    <a:pt x="f8" y="f5"/>
                  </a:moveTo>
                  <a:lnTo>
                    <a:pt x="f8" y="f5"/>
                  </a:lnTo>
                  <a:lnTo>
                    <a:pt x="f5" y="f7"/>
                  </a:lnTo>
                  <a:cubicBezTo>
                    <a:pt x="f9" y="f5"/>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46">
              <a:extLst>
                <a:ext uri="{FF2B5EF4-FFF2-40B4-BE49-F238E27FC236}">
                  <a16:creationId xmlns:a16="http://schemas.microsoft.com/office/drawing/2014/main" id="{91359450-7F04-4714-FE73-56D7344CEE68}"/>
                </a:ext>
              </a:extLst>
            </p:cNvPr>
            <p:cNvSpPr/>
            <p:nvPr/>
          </p:nvSpPr>
          <p:spPr>
            <a:xfrm>
              <a:off x="9614952" y="4759259"/>
              <a:ext cx="0" cy="0"/>
            </a:xfrm>
            <a:custGeom>
              <a:avLst/>
              <a:gdLst>
                <a:gd name="f0" fmla="val 10800000"/>
                <a:gd name="f1" fmla="val 5400000"/>
                <a:gd name="f2" fmla="val 180"/>
                <a:gd name="f3" fmla="val w"/>
                <a:gd name="f4" fmla="val h"/>
                <a:gd name="f5" fmla="val ss"/>
                <a:gd name="f6" fmla="val 0"/>
                <a:gd name="f7" fmla="+- 0 0 -90"/>
                <a:gd name="f8" fmla="abs f3"/>
                <a:gd name="f9" fmla="abs f4"/>
                <a:gd name="f10" fmla="abs f5"/>
                <a:gd name="f11" fmla="+- f6 0 f6"/>
                <a:gd name="f12" fmla="*/ f7 f0 1"/>
                <a:gd name="f13" fmla="?: f8 f3 1"/>
                <a:gd name="f14" fmla="?: f9 f4 1"/>
                <a:gd name="f15" fmla="?: f10 f5 1"/>
                <a:gd name="f16" fmla="*/ f11 1 0"/>
                <a:gd name="f17" fmla="*/ f12 1 f2"/>
                <a:gd name="f18" fmla="*/ f13 1 21600"/>
                <a:gd name="f19" fmla="*/ f14 1 21600"/>
                <a:gd name="f20" fmla="*/ 21600 f13 1"/>
                <a:gd name="f21" fmla="*/ 21600 f14 1"/>
                <a:gd name="f22" fmla="*/ 0 1 f16"/>
                <a:gd name="f23" fmla="*/ 1 1 f16"/>
                <a:gd name="f24" fmla="+- f17 0 f1"/>
                <a:gd name="f25" fmla="min f19 f18"/>
                <a:gd name="f26" fmla="*/ f20 1 f15"/>
                <a:gd name="f27" fmla="*/ f21 1 f15"/>
                <a:gd name="f28" fmla="val f26"/>
                <a:gd name="f29" fmla="val f27"/>
                <a:gd name="f30" fmla="*/ f6 f25 1"/>
                <a:gd name="f31" fmla="+- f29 0 f6"/>
                <a:gd name="f32" fmla="+- f28 0 f6"/>
                <a:gd name="f33" fmla="*/ f32 1 0"/>
                <a:gd name="f34" fmla="*/ f31 1 0"/>
                <a:gd name="f35" fmla="*/ f22 f33 1"/>
                <a:gd name="f36" fmla="*/ f23 f33 1"/>
                <a:gd name="f37" fmla="*/ f23 f34 1"/>
                <a:gd name="f38" fmla="*/ f22 f34 1"/>
                <a:gd name="f39" fmla="*/ f35 f25 1"/>
                <a:gd name="f40" fmla="*/ f38 f25 1"/>
                <a:gd name="f41" fmla="*/ f36 f25 1"/>
                <a:gd name="f42" fmla="*/ f37 f25 1"/>
              </a:gdLst>
              <a:ahLst/>
              <a:cxnLst>
                <a:cxn ang="3cd4">
                  <a:pos x="hc" y="t"/>
                </a:cxn>
                <a:cxn ang="0">
                  <a:pos x="r" y="vc"/>
                </a:cxn>
                <a:cxn ang="cd4">
                  <a:pos x="hc" y="b"/>
                </a:cxn>
                <a:cxn ang="cd2">
                  <a:pos x="l" y="vc"/>
                </a:cxn>
                <a:cxn ang="f24">
                  <a:pos x="f39" y="f40"/>
                </a:cxn>
                <a:cxn ang="f24">
                  <a:pos x="f39" y="f40"/>
                </a:cxn>
                <a:cxn ang="f24">
                  <a:pos x="f39" y="f40"/>
                </a:cxn>
                <a:cxn ang="f24">
                  <a:pos x="f39" y="f40"/>
                </a:cxn>
              </a:cxnLst>
              <a:rect l="f39" t="f40" r="f41" b="f42"/>
              <a:pathLst>
                <a:path>
                  <a:moveTo>
                    <a:pt x="f30" y="f30"/>
                  </a:moveTo>
                  <a:lnTo>
                    <a:pt x="f30" y="f30"/>
                  </a:lnTo>
                  <a:lnTo>
                    <a:pt x="f30" y="f30"/>
                  </a:lnTo>
                  <a:cubicBezTo>
                    <a:pt x="f30" y="f30"/>
                    <a:pt x="f30" y="f30"/>
                    <a:pt x="f30" y="f3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47">
              <a:extLst>
                <a:ext uri="{FF2B5EF4-FFF2-40B4-BE49-F238E27FC236}">
                  <a16:creationId xmlns:a16="http://schemas.microsoft.com/office/drawing/2014/main" id="{33FDD4F4-8EE3-9D5F-2922-7DEA4187ABFA}"/>
                </a:ext>
              </a:extLst>
            </p:cNvPr>
            <p:cNvSpPr/>
            <p:nvPr/>
          </p:nvSpPr>
          <p:spPr>
            <a:xfrm>
              <a:off x="5983979" y="4773835"/>
              <a:ext cx="2368" cy="0"/>
            </a:xfrm>
            <a:custGeom>
              <a:avLst/>
              <a:gdLst>
                <a:gd name="f0" fmla="val 10800000"/>
                <a:gd name="f1" fmla="val 5400000"/>
                <a:gd name="f2" fmla="val 180"/>
                <a:gd name="f3" fmla="val w"/>
                <a:gd name="f4" fmla="val h"/>
                <a:gd name="f5" fmla="val ss"/>
                <a:gd name="f6" fmla="val 0"/>
                <a:gd name="f7" fmla="val 2364"/>
                <a:gd name="f8" fmla="val 1182"/>
                <a:gd name="f9" fmla="+- 0 0 -90"/>
                <a:gd name="f10" fmla="abs f3"/>
                <a:gd name="f11" fmla="abs f4"/>
                <a:gd name="f12" fmla="abs f5"/>
                <a:gd name="f13" fmla="*/ f3 1 2364"/>
                <a:gd name="f14" fmla="+- f6 0 f6"/>
                <a:gd name="f15" fmla="+- f7 0 f6"/>
                <a:gd name="f16" fmla="*/ f9 f0 1"/>
                <a:gd name="f17" fmla="?: f10 f3 1"/>
                <a:gd name="f18" fmla="?: f11 f4 1"/>
                <a:gd name="f19" fmla="?: f12 f5 1"/>
                <a:gd name="f20" fmla="*/ f15 1 2364"/>
                <a:gd name="f21" fmla="*/ f14 1 0"/>
                <a:gd name="f22" fmla="*/ f16 1 f2"/>
                <a:gd name="f23" fmla="*/ f17 1 2364"/>
                <a:gd name="f24" fmla="*/ f18 1 21600"/>
                <a:gd name="f25" fmla="*/ 21600 f18 1"/>
                <a:gd name="f26" fmla="*/ 2364 1 f20"/>
                <a:gd name="f27" fmla="*/ 0 1 f21"/>
                <a:gd name="f28" fmla="*/ 0 1 f20"/>
                <a:gd name="f29" fmla="*/ 1 1 f21"/>
                <a:gd name="f30" fmla="+- f22 0 f1"/>
                <a:gd name="f31" fmla="min f24 f23"/>
                <a:gd name="f32" fmla="*/ f25 1 f19"/>
                <a:gd name="f33" fmla="*/ f28 f13 1"/>
                <a:gd name="f34" fmla="*/ f26 f13 1"/>
                <a:gd name="f35" fmla="val f32"/>
                <a:gd name="f36" fmla="*/ f6 f31 1"/>
                <a:gd name="f37" fmla="+- f35 0 f6"/>
                <a:gd name="f38" fmla="*/ f37 1 0"/>
                <a:gd name="f39" fmla="*/ f29 f38 1"/>
                <a:gd name="f40" fmla="*/ f27 f38 1"/>
                <a:gd name="f41" fmla="*/ f40 f31 1"/>
                <a:gd name="f42" fmla="*/ f39 f31 1"/>
              </a:gdLst>
              <a:ahLst/>
              <a:cxnLst>
                <a:cxn ang="3cd4">
                  <a:pos x="hc" y="t"/>
                </a:cxn>
                <a:cxn ang="0">
                  <a:pos x="r" y="vc"/>
                </a:cxn>
                <a:cxn ang="cd4">
                  <a:pos x="hc" y="b"/>
                </a:cxn>
                <a:cxn ang="cd2">
                  <a:pos x="l" y="vc"/>
                </a:cxn>
                <a:cxn ang="f30">
                  <a:pos x="f34" y="f41"/>
                </a:cxn>
                <a:cxn ang="f30">
                  <a:pos x="f34" y="f41"/>
                </a:cxn>
                <a:cxn ang="f30">
                  <a:pos x="f33" y="f41"/>
                </a:cxn>
                <a:cxn ang="f30">
                  <a:pos x="f34" y="f41"/>
                </a:cxn>
              </a:cxnLst>
              <a:rect l="f33" t="f41" r="f34" b="f42"/>
              <a:pathLst>
                <a:path w="2364">
                  <a:moveTo>
                    <a:pt x="f7" y="f36"/>
                  </a:moveTo>
                  <a:lnTo>
                    <a:pt x="f7" y="f36"/>
                  </a:lnTo>
                  <a:lnTo>
                    <a:pt x="f6" y="f36"/>
                  </a:lnTo>
                  <a:cubicBezTo>
                    <a:pt x="f8" y="f36"/>
                    <a:pt x="f8" y="f36"/>
                    <a:pt x="f7" y="f36"/>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48">
              <a:extLst>
                <a:ext uri="{FF2B5EF4-FFF2-40B4-BE49-F238E27FC236}">
                  <a16:creationId xmlns:a16="http://schemas.microsoft.com/office/drawing/2014/main" id="{5B7DFAA2-868B-7B65-6FC6-1E87D12948C2}"/>
                </a:ext>
              </a:extLst>
            </p:cNvPr>
            <p:cNvSpPr/>
            <p:nvPr/>
          </p:nvSpPr>
          <p:spPr>
            <a:xfrm>
              <a:off x="6032818" y="4730739"/>
              <a:ext cx="4727" cy="1271"/>
            </a:xfrm>
            <a:custGeom>
              <a:avLst/>
              <a:gdLst>
                <a:gd name="f0" fmla="val 10800000"/>
                <a:gd name="f1" fmla="val 5400000"/>
                <a:gd name="f2" fmla="val 180"/>
                <a:gd name="f3" fmla="val w"/>
                <a:gd name="f4" fmla="val h"/>
                <a:gd name="f5" fmla="val 0"/>
                <a:gd name="f6" fmla="val 5"/>
                <a:gd name="f7" fmla="val 1"/>
                <a:gd name="f8" fmla="val 4"/>
                <a:gd name="f9" fmla="val 2"/>
                <a:gd name="f10" fmla="+- 0 0 -90"/>
                <a:gd name="f11" fmla="*/ f3 1 5"/>
                <a:gd name="f12" fmla="*/ f4 1 1"/>
                <a:gd name="f13" fmla="+- f7 0 f5"/>
                <a:gd name="f14" fmla="+- f6 0 f5"/>
                <a:gd name="f15" fmla="*/ f10 f0 1"/>
                <a:gd name="f16" fmla="*/ f14 1 5"/>
                <a:gd name="f17" fmla="*/ 5 f14 1"/>
                <a:gd name="f18" fmla="*/ 1 f13 1"/>
                <a:gd name="f19" fmla="*/ 4 f14 1"/>
                <a:gd name="f20" fmla="*/ 0 f13 1"/>
                <a:gd name="f21" fmla="*/ 0 1 f13"/>
                <a:gd name="f22" fmla="*/ f7 1 f13"/>
                <a:gd name="f23" fmla="*/ f15 1 f2"/>
                <a:gd name="f24" fmla="*/ f17 1 5"/>
                <a:gd name="f25" fmla="*/ f19 1 5"/>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5" h="1">
                  <a:moveTo>
                    <a:pt x="f6" y="f7"/>
                  </a:moveTo>
                  <a:lnTo>
                    <a:pt x="f6" y="f7"/>
                  </a:lnTo>
                  <a:cubicBezTo>
                    <a:pt x="f6" y="f7"/>
                    <a:pt x="f6" y="f7"/>
                    <a:pt x="f8" y="f5"/>
                  </a:cubicBezTo>
                  <a:cubicBezTo>
                    <a:pt x="f5" y="f7"/>
                    <a:pt x="f9"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49">
              <a:extLst>
                <a:ext uri="{FF2B5EF4-FFF2-40B4-BE49-F238E27FC236}">
                  <a16:creationId xmlns:a16="http://schemas.microsoft.com/office/drawing/2014/main" id="{42E04D6B-36C4-BFFA-1D3E-33455719B91C}"/>
                </a:ext>
              </a:extLst>
            </p:cNvPr>
            <p:cNvSpPr/>
            <p:nvPr/>
          </p:nvSpPr>
          <p:spPr>
            <a:xfrm>
              <a:off x="5986339" y="4773835"/>
              <a:ext cx="0" cy="0"/>
            </a:xfrm>
            <a:custGeom>
              <a:avLst/>
              <a:gdLst>
                <a:gd name="f0" fmla="val 10800000"/>
                <a:gd name="f1" fmla="val 5400000"/>
                <a:gd name="f2" fmla="val 180"/>
                <a:gd name="f3" fmla="val w"/>
                <a:gd name="f4" fmla="val h"/>
                <a:gd name="f5" fmla="val ss"/>
                <a:gd name="f6" fmla="val 0"/>
                <a:gd name="f7" fmla="+- 0 0 -90"/>
                <a:gd name="f8" fmla="abs f3"/>
                <a:gd name="f9" fmla="abs f4"/>
                <a:gd name="f10" fmla="abs f5"/>
                <a:gd name="f11" fmla="+- f6 0 f6"/>
                <a:gd name="f12" fmla="*/ f7 f0 1"/>
                <a:gd name="f13" fmla="?: f8 f3 1"/>
                <a:gd name="f14" fmla="?: f9 f4 1"/>
                <a:gd name="f15" fmla="?: f10 f5 1"/>
                <a:gd name="f16" fmla="*/ f11 1 0"/>
                <a:gd name="f17" fmla="*/ f12 1 f2"/>
                <a:gd name="f18" fmla="*/ f13 1 21600"/>
                <a:gd name="f19" fmla="*/ f14 1 21600"/>
                <a:gd name="f20" fmla="*/ 21600 f13 1"/>
                <a:gd name="f21" fmla="*/ 21600 f14 1"/>
                <a:gd name="f22" fmla="*/ 0 1 f16"/>
                <a:gd name="f23" fmla="*/ 1 1 f16"/>
                <a:gd name="f24" fmla="+- f17 0 f1"/>
                <a:gd name="f25" fmla="min f19 f18"/>
                <a:gd name="f26" fmla="*/ f20 1 f15"/>
                <a:gd name="f27" fmla="*/ f21 1 f15"/>
                <a:gd name="f28" fmla="val f26"/>
                <a:gd name="f29" fmla="val f27"/>
                <a:gd name="f30" fmla="*/ f6 f25 1"/>
                <a:gd name="f31" fmla="+- f29 0 f6"/>
                <a:gd name="f32" fmla="+- f28 0 f6"/>
                <a:gd name="f33" fmla="*/ f32 1 0"/>
                <a:gd name="f34" fmla="*/ f31 1 0"/>
                <a:gd name="f35" fmla="*/ f22 f33 1"/>
                <a:gd name="f36" fmla="*/ f23 f33 1"/>
                <a:gd name="f37" fmla="*/ f23 f34 1"/>
                <a:gd name="f38" fmla="*/ f22 f34 1"/>
                <a:gd name="f39" fmla="*/ f35 f25 1"/>
                <a:gd name="f40" fmla="*/ f38 f25 1"/>
                <a:gd name="f41" fmla="*/ f36 f25 1"/>
                <a:gd name="f42" fmla="*/ f37 f25 1"/>
              </a:gdLst>
              <a:ahLst/>
              <a:cxnLst>
                <a:cxn ang="3cd4">
                  <a:pos x="hc" y="t"/>
                </a:cxn>
                <a:cxn ang="0">
                  <a:pos x="r" y="vc"/>
                </a:cxn>
                <a:cxn ang="cd4">
                  <a:pos x="hc" y="b"/>
                </a:cxn>
                <a:cxn ang="cd2">
                  <a:pos x="l" y="vc"/>
                </a:cxn>
                <a:cxn ang="f24">
                  <a:pos x="f39" y="f40"/>
                </a:cxn>
                <a:cxn ang="f24">
                  <a:pos x="f39" y="f40"/>
                </a:cxn>
                <a:cxn ang="f24">
                  <a:pos x="f39" y="f40"/>
                </a:cxn>
                <a:cxn ang="f24">
                  <a:pos x="f39" y="f40"/>
                </a:cxn>
              </a:cxnLst>
              <a:rect l="f39" t="f40" r="f41" b="f42"/>
              <a:pathLst>
                <a:path>
                  <a:moveTo>
                    <a:pt x="f30" y="f30"/>
                  </a:moveTo>
                  <a:lnTo>
                    <a:pt x="f30" y="f30"/>
                  </a:lnTo>
                  <a:cubicBezTo>
                    <a:pt x="f30" y="f30"/>
                    <a:pt x="f30" y="f30"/>
                    <a:pt x="f30" y="f30"/>
                  </a:cubicBezTo>
                  <a:cubicBezTo>
                    <a:pt x="f30" y="f30"/>
                    <a:pt x="f30" y="f30"/>
                    <a:pt x="f30" y="f3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0">
              <a:extLst>
                <a:ext uri="{FF2B5EF4-FFF2-40B4-BE49-F238E27FC236}">
                  <a16:creationId xmlns:a16="http://schemas.microsoft.com/office/drawing/2014/main" id="{33A44ACF-18B9-D379-8430-AD9914CEDFF0}"/>
                </a:ext>
              </a:extLst>
            </p:cNvPr>
            <p:cNvSpPr/>
            <p:nvPr/>
          </p:nvSpPr>
          <p:spPr>
            <a:xfrm>
              <a:off x="6926973" y="4764956"/>
              <a:ext cx="9454" cy="630"/>
            </a:xfrm>
            <a:custGeom>
              <a:avLst/>
              <a:gdLst>
                <a:gd name="f0" fmla="val 10800000"/>
                <a:gd name="f1" fmla="val 5400000"/>
                <a:gd name="f2" fmla="val 180"/>
                <a:gd name="f3" fmla="val w"/>
                <a:gd name="f4" fmla="val h"/>
                <a:gd name="f5" fmla="val 0"/>
                <a:gd name="f6" fmla="val 10"/>
                <a:gd name="f7" fmla="val 1"/>
                <a:gd name="f8" fmla="val 2"/>
                <a:gd name="f9" fmla="+- 0 0 -90"/>
                <a:gd name="f10" fmla="*/ f3 1 10"/>
                <a:gd name="f11" fmla="*/ f4 1 1"/>
                <a:gd name="f12" fmla="+- f7 0 f5"/>
                <a:gd name="f13" fmla="+- f6 0 f5"/>
                <a:gd name="f14" fmla="*/ f9 f0 1"/>
                <a:gd name="f15" fmla="*/ f13 1 10"/>
                <a:gd name="f16" fmla="*/ 10 f13 1"/>
                <a:gd name="f17" fmla="*/ 1 f12 1"/>
                <a:gd name="f18" fmla="*/ 2 f13 1"/>
                <a:gd name="f19" fmla="*/ 0 f12 1"/>
                <a:gd name="f20" fmla="*/ 0 1 f12"/>
                <a:gd name="f21" fmla="*/ f7 1 f12"/>
                <a:gd name="f22" fmla="*/ f14 1 f2"/>
                <a:gd name="f23" fmla="*/ f16 1 10"/>
                <a:gd name="f24" fmla="*/ f18 1 10"/>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10" h="1">
                  <a:moveTo>
                    <a:pt x="f6" y="f7"/>
                  </a:moveTo>
                  <a:lnTo>
                    <a:pt x="f6" y="f7"/>
                  </a:lnTo>
                  <a:lnTo>
                    <a:pt x="f8" y="f5"/>
                  </a:lnTo>
                  <a:cubicBezTo>
                    <a:pt x="f5" y="f5"/>
                    <a:pt x="f8"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1">
              <a:extLst>
                <a:ext uri="{FF2B5EF4-FFF2-40B4-BE49-F238E27FC236}">
                  <a16:creationId xmlns:a16="http://schemas.microsoft.com/office/drawing/2014/main" id="{70F275BF-AC93-C676-D46C-E4BAD0DAC5D9}"/>
                </a:ext>
              </a:extLst>
            </p:cNvPr>
            <p:cNvSpPr/>
            <p:nvPr/>
          </p:nvSpPr>
          <p:spPr>
            <a:xfrm>
              <a:off x="6745775" y="4762423"/>
              <a:ext cx="3154" cy="0"/>
            </a:xfrm>
            <a:custGeom>
              <a:avLst/>
              <a:gdLst>
                <a:gd name="f0" fmla="val 10800000"/>
                <a:gd name="f1" fmla="val 5400000"/>
                <a:gd name="f2" fmla="val 180"/>
                <a:gd name="f3" fmla="val w"/>
                <a:gd name="f4" fmla="val h"/>
                <a:gd name="f5" fmla="val ss"/>
                <a:gd name="f6" fmla="val 0"/>
                <a:gd name="f7" fmla="val 3151"/>
                <a:gd name="f8" fmla="+- 0 0 -90"/>
                <a:gd name="f9" fmla="abs f3"/>
                <a:gd name="f10" fmla="abs f4"/>
                <a:gd name="f11" fmla="abs f5"/>
                <a:gd name="f12" fmla="*/ f3 1 3151"/>
                <a:gd name="f13" fmla="+- f6 0 f6"/>
                <a:gd name="f14" fmla="+- f7 0 f6"/>
                <a:gd name="f15" fmla="*/ f8 f0 1"/>
                <a:gd name="f16" fmla="?: f9 f3 1"/>
                <a:gd name="f17" fmla="?: f10 f4 1"/>
                <a:gd name="f18" fmla="?: f11 f5 1"/>
                <a:gd name="f19" fmla="*/ f14 1 3151"/>
                <a:gd name="f20" fmla="*/ f13 1 0"/>
                <a:gd name="f21" fmla="*/ f15 1 f2"/>
                <a:gd name="f22" fmla="*/ f16 1 3151"/>
                <a:gd name="f23" fmla="*/ f17 1 21600"/>
                <a:gd name="f24" fmla="*/ 21600 f17 1"/>
                <a:gd name="f25" fmla="*/ 3151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3151">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2">
              <a:extLst>
                <a:ext uri="{FF2B5EF4-FFF2-40B4-BE49-F238E27FC236}">
                  <a16:creationId xmlns:a16="http://schemas.microsoft.com/office/drawing/2014/main" id="{9A87AF4E-395D-2816-33FD-AD6FA3798075}"/>
                </a:ext>
              </a:extLst>
            </p:cNvPr>
            <p:cNvSpPr/>
            <p:nvPr/>
          </p:nvSpPr>
          <p:spPr>
            <a:xfrm>
              <a:off x="8160672" y="4733272"/>
              <a:ext cx="22055" cy="0"/>
            </a:xfrm>
            <a:custGeom>
              <a:avLst/>
              <a:gdLst>
                <a:gd name="f0" fmla="val 10800000"/>
                <a:gd name="f1" fmla="val 5400000"/>
                <a:gd name="f2" fmla="val 180"/>
                <a:gd name="f3" fmla="val w"/>
                <a:gd name="f4" fmla="val h"/>
                <a:gd name="f5" fmla="val ss"/>
                <a:gd name="f6" fmla="val 0"/>
                <a:gd name="f7" fmla="val 22058"/>
                <a:gd name="f8" fmla="+- 0 0 -90"/>
                <a:gd name="f9" fmla="abs f3"/>
                <a:gd name="f10" fmla="abs f4"/>
                <a:gd name="f11" fmla="abs f5"/>
                <a:gd name="f12" fmla="*/ f3 1 22058"/>
                <a:gd name="f13" fmla="+- f6 0 f6"/>
                <a:gd name="f14" fmla="+- f7 0 f6"/>
                <a:gd name="f15" fmla="*/ f8 f0 1"/>
                <a:gd name="f16" fmla="?: f9 f3 1"/>
                <a:gd name="f17" fmla="?: f10 f4 1"/>
                <a:gd name="f18" fmla="?: f11 f5 1"/>
                <a:gd name="f19" fmla="*/ f14 1 22058"/>
                <a:gd name="f20" fmla="*/ f13 1 0"/>
                <a:gd name="f21" fmla="*/ f15 1 f2"/>
                <a:gd name="f22" fmla="*/ f16 1 22058"/>
                <a:gd name="f23" fmla="*/ f17 1 21600"/>
                <a:gd name="f24" fmla="*/ 21600 f17 1"/>
                <a:gd name="f25" fmla="*/ 22058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22058">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53">
              <a:extLst>
                <a:ext uri="{FF2B5EF4-FFF2-40B4-BE49-F238E27FC236}">
                  <a16:creationId xmlns:a16="http://schemas.microsoft.com/office/drawing/2014/main" id="{D8809B77-09FF-A783-A8BD-6DE3C8F54832}"/>
                </a:ext>
              </a:extLst>
            </p:cNvPr>
            <p:cNvSpPr/>
            <p:nvPr/>
          </p:nvSpPr>
          <p:spPr>
            <a:xfrm>
              <a:off x="5975311" y="4773835"/>
              <a:ext cx="8668" cy="1271"/>
            </a:xfrm>
            <a:custGeom>
              <a:avLst/>
              <a:gdLst>
                <a:gd name="f0" fmla="val 10800000"/>
                <a:gd name="f1" fmla="val 5400000"/>
                <a:gd name="f2" fmla="val 180"/>
                <a:gd name="f3" fmla="val w"/>
                <a:gd name="f4" fmla="val h"/>
                <a:gd name="f5" fmla="val 0"/>
                <a:gd name="f6" fmla="val 9"/>
                <a:gd name="f7" fmla="val 1"/>
                <a:gd name="f8" fmla="val 5"/>
                <a:gd name="f9" fmla="val 8"/>
                <a:gd name="f10" fmla="+- 0 0 -90"/>
                <a:gd name="f11" fmla="*/ f3 1 9"/>
                <a:gd name="f12" fmla="*/ f4 1 1"/>
                <a:gd name="f13" fmla="+- f7 0 f5"/>
                <a:gd name="f14" fmla="+- f6 0 f5"/>
                <a:gd name="f15" fmla="*/ f10 f0 1"/>
                <a:gd name="f16" fmla="*/ f14 1 9"/>
                <a:gd name="f17" fmla="*/ 9 f14 1"/>
                <a:gd name="f18" fmla="*/ 0 f13 1"/>
                <a:gd name="f19" fmla="*/ 0 f14 1"/>
                <a:gd name="f20" fmla="*/ 1 f13 1"/>
                <a:gd name="f21" fmla="*/ 0 1 f13"/>
                <a:gd name="f22" fmla="*/ f7 1 f13"/>
                <a:gd name="f23" fmla="*/ f15 1 f2"/>
                <a:gd name="f24" fmla="*/ f17 1 9"/>
                <a:gd name="f25" fmla="*/ f19 1 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9"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54">
              <a:extLst>
                <a:ext uri="{FF2B5EF4-FFF2-40B4-BE49-F238E27FC236}">
                  <a16:creationId xmlns:a16="http://schemas.microsoft.com/office/drawing/2014/main" id="{8F680F51-D0C1-BF68-4804-E93ADEDC0B2F}"/>
                </a:ext>
              </a:extLst>
            </p:cNvPr>
            <p:cNvSpPr/>
            <p:nvPr/>
          </p:nvSpPr>
          <p:spPr>
            <a:xfrm>
              <a:off x="7216883" y="4754815"/>
              <a:ext cx="5513" cy="1271"/>
            </a:xfrm>
            <a:custGeom>
              <a:avLst/>
              <a:gdLst>
                <a:gd name="f0" fmla="val 10800000"/>
                <a:gd name="f1" fmla="val 5400000"/>
                <a:gd name="f2" fmla="val 180"/>
                <a:gd name="f3" fmla="val w"/>
                <a:gd name="f4" fmla="val h"/>
                <a:gd name="f5" fmla="val 0"/>
                <a:gd name="f6" fmla="val 6"/>
                <a:gd name="f7" fmla="val 1"/>
                <a:gd name="f8" fmla="val 4"/>
                <a:gd name="f9" fmla="+- 0 0 -90"/>
                <a:gd name="f10" fmla="*/ f3 1 6"/>
                <a:gd name="f11" fmla="*/ f4 1 1"/>
                <a:gd name="f12" fmla="+- f7 0 f5"/>
                <a:gd name="f13" fmla="+- f6 0 f5"/>
                <a:gd name="f14" fmla="*/ f9 f0 1"/>
                <a:gd name="f15" fmla="*/ f13 1 6"/>
                <a:gd name="f16" fmla="*/ 6 f13 1"/>
                <a:gd name="f17" fmla="*/ 0 f12 1"/>
                <a:gd name="f18" fmla="*/ 0 f13 1"/>
                <a:gd name="f19" fmla="*/ 1 f12 1"/>
                <a:gd name="f20" fmla="*/ 4 f13 1"/>
                <a:gd name="f21" fmla="*/ 0 1 f12"/>
                <a:gd name="f22" fmla="*/ f7 1 f12"/>
                <a:gd name="f23" fmla="*/ f14 1 f2"/>
                <a:gd name="f24" fmla="*/ f16 1 6"/>
                <a:gd name="f25" fmla="*/ f18 1 6"/>
                <a:gd name="f26" fmla="*/ f20 1 6"/>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6"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55">
              <a:extLst>
                <a:ext uri="{FF2B5EF4-FFF2-40B4-BE49-F238E27FC236}">
                  <a16:creationId xmlns:a16="http://schemas.microsoft.com/office/drawing/2014/main" id="{14BC085D-4D75-A3F2-4EFD-E004E2889810}"/>
                </a:ext>
              </a:extLst>
            </p:cNvPr>
            <p:cNvSpPr/>
            <p:nvPr/>
          </p:nvSpPr>
          <p:spPr>
            <a:xfrm>
              <a:off x="7188528" y="4752283"/>
              <a:ext cx="232403" cy="6336"/>
            </a:xfrm>
            <a:custGeom>
              <a:avLst/>
              <a:gdLst>
                <a:gd name="f0" fmla="val 10800000"/>
                <a:gd name="f1" fmla="val 5400000"/>
                <a:gd name="f2" fmla="val 180"/>
                <a:gd name="f3" fmla="val w"/>
                <a:gd name="f4" fmla="val h"/>
                <a:gd name="f5" fmla="val 0"/>
                <a:gd name="f6" fmla="val 244"/>
                <a:gd name="f7" fmla="val 7"/>
                <a:gd name="f8" fmla="val 139"/>
                <a:gd name="f9" fmla="val 5"/>
                <a:gd name="f10" fmla="val 135"/>
                <a:gd name="f11" fmla="val 134"/>
                <a:gd name="f12" fmla="val 6"/>
                <a:gd name="f13" fmla="val 132"/>
                <a:gd name="f14" fmla="val 169"/>
                <a:gd name="f15" fmla="val 236"/>
                <a:gd name="f16" fmla="val 4"/>
                <a:gd name="f17" fmla="val 232"/>
                <a:gd name="f18" fmla="val 167"/>
                <a:gd name="f19" fmla="val 2"/>
                <a:gd name="f20" fmla="val 178"/>
                <a:gd name="f21" fmla="val 1"/>
                <a:gd name="f22" fmla="val 152"/>
                <a:gd name="f23" fmla="val 115"/>
                <a:gd name="f24" fmla="val 101"/>
                <a:gd name="f25" fmla="val 143"/>
                <a:gd name="f26" fmla="val 105"/>
                <a:gd name="f27" fmla="val 77"/>
                <a:gd name="f28" fmla="val 3"/>
                <a:gd name="f29" fmla="val 51"/>
                <a:gd name="f30" fmla="val 82"/>
                <a:gd name="f31" fmla="val 60"/>
                <a:gd name="f32" fmla="val 52"/>
                <a:gd name="f33" fmla="val 36"/>
                <a:gd name="f34" fmla="val 41"/>
                <a:gd name="f35" fmla="val 129"/>
                <a:gd name="f36" fmla="val 49"/>
                <a:gd name="f37" fmla="+- 0 0 -90"/>
                <a:gd name="f38" fmla="*/ f3 1 244"/>
                <a:gd name="f39" fmla="*/ f4 1 7"/>
                <a:gd name="f40" fmla="+- f7 0 f5"/>
                <a:gd name="f41" fmla="+- f6 0 f5"/>
                <a:gd name="f42" fmla="*/ f37 f0 1"/>
                <a:gd name="f43" fmla="*/ f41 1 244"/>
                <a:gd name="f44" fmla="*/ f40 1 7"/>
                <a:gd name="f45" fmla="*/ 139 f41 1"/>
                <a:gd name="f46" fmla="*/ 5 f40 1"/>
                <a:gd name="f47" fmla="*/ 132 f41 1"/>
                <a:gd name="f48" fmla="*/ 6 f40 1"/>
                <a:gd name="f49" fmla="*/ 244 f41 1"/>
                <a:gd name="f50" fmla="*/ 4 f40 1"/>
                <a:gd name="f51" fmla="*/ 178 f41 1"/>
                <a:gd name="f52" fmla="*/ 1 f40 1"/>
                <a:gd name="f53" fmla="*/ 101 f41 1"/>
                <a:gd name="f54" fmla="*/ 0 f40 1"/>
                <a:gd name="f55" fmla="*/ 77 f41 1"/>
                <a:gd name="f56" fmla="*/ 3 f40 1"/>
                <a:gd name="f57" fmla="*/ 60 f41 1"/>
                <a:gd name="f58" fmla="*/ 0 f41 1"/>
                <a:gd name="f59" fmla="*/ 52 f41 1"/>
                <a:gd name="f60" fmla="*/ 36 f41 1"/>
                <a:gd name="f61" fmla="*/ 41 f41 1"/>
                <a:gd name="f62" fmla="*/ f42 1 f2"/>
                <a:gd name="f63" fmla="*/ f45 1 244"/>
                <a:gd name="f64" fmla="*/ f46 1 7"/>
                <a:gd name="f65" fmla="*/ f47 1 244"/>
                <a:gd name="f66" fmla="*/ f48 1 7"/>
                <a:gd name="f67" fmla="*/ f49 1 244"/>
                <a:gd name="f68" fmla="*/ f50 1 7"/>
                <a:gd name="f69" fmla="*/ f51 1 244"/>
                <a:gd name="f70" fmla="*/ f52 1 7"/>
                <a:gd name="f71" fmla="*/ f53 1 244"/>
                <a:gd name="f72" fmla="*/ f54 1 7"/>
                <a:gd name="f73" fmla="*/ f55 1 244"/>
                <a:gd name="f74" fmla="*/ f56 1 7"/>
                <a:gd name="f75" fmla="*/ f57 1 244"/>
                <a:gd name="f76" fmla="*/ f58 1 244"/>
                <a:gd name="f77" fmla="*/ f59 1 244"/>
                <a:gd name="f78" fmla="*/ f60 1 244"/>
                <a:gd name="f79" fmla="*/ f61 1 244"/>
                <a:gd name="f80" fmla="*/ 0 1 f43"/>
                <a:gd name="f81" fmla="*/ f6 1 f43"/>
                <a:gd name="f82" fmla="*/ 0 1 f44"/>
                <a:gd name="f83" fmla="*/ f7 1 f44"/>
                <a:gd name="f84" fmla="+- f62 0 f1"/>
                <a:gd name="f85" fmla="*/ f63 1 f43"/>
                <a:gd name="f86" fmla="*/ f64 1 f44"/>
                <a:gd name="f87" fmla="*/ f65 1 f43"/>
                <a:gd name="f88" fmla="*/ f66 1 f44"/>
                <a:gd name="f89" fmla="*/ f67 1 f43"/>
                <a:gd name="f90" fmla="*/ f68 1 f44"/>
                <a:gd name="f91" fmla="*/ f69 1 f43"/>
                <a:gd name="f92" fmla="*/ f70 1 f44"/>
                <a:gd name="f93" fmla="*/ f71 1 f43"/>
                <a:gd name="f94" fmla="*/ f72 1 f44"/>
                <a:gd name="f95" fmla="*/ f73 1 f43"/>
                <a:gd name="f96" fmla="*/ f74 1 f44"/>
                <a:gd name="f97" fmla="*/ f75 1 f43"/>
                <a:gd name="f98" fmla="*/ f76 1 f43"/>
                <a:gd name="f99" fmla="*/ f77 1 f43"/>
                <a:gd name="f100" fmla="*/ f78 1 f43"/>
                <a:gd name="f101" fmla="*/ f79 1 f43"/>
                <a:gd name="f102" fmla="*/ f80 f38 1"/>
                <a:gd name="f103" fmla="*/ f81 f38 1"/>
                <a:gd name="f104" fmla="*/ f83 f39 1"/>
                <a:gd name="f105" fmla="*/ f82 f39 1"/>
                <a:gd name="f106" fmla="*/ f85 f38 1"/>
                <a:gd name="f107" fmla="*/ f86 f39 1"/>
                <a:gd name="f108" fmla="*/ f87 f38 1"/>
                <a:gd name="f109" fmla="*/ f88 f39 1"/>
                <a:gd name="f110" fmla="*/ f89 f38 1"/>
                <a:gd name="f111" fmla="*/ f90 f39 1"/>
                <a:gd name="f112" fmla="*/ f91 f38 1"/>
                <a:gd name="f113" fmla="*/ f92 f39 1"/>
                <a:gd name="f114" fmla="*/ f93 f38 1"/>
                <a:gd name="f115" fmla="*/ f94 f39 1"/>
                <a:gd name="f116" fmla="*/ f95 f38 1"/>
                <a:gd name="f117" fmla="*/ f96 f39 1"/>
                <a:gd name="f118" fmla="*/ f97 f38 1"/>
                <a:gd name="f119" fmla="*/ f98 f38 1"/>
                <a:gd name="f120" fmla="*/ f99 f38 1"/>
                <a:gd name="f121" fmla="*/ f100 f38 1"/>
                <a:gd name="f122" fmla="*/ f101 f38 1"/>
              </a:gdLst>
              <a:ahLst/>
              <a:cxnLst>
                <a:cxn ang="3cd4">
                  <a:pos x="hc" y="t"/>
                </a:cxn>
                <a:cxn ang="0">
                  <a:pos x="r" y="vc"/>
                </a:cxn>
                <a:cxn ang="cd4">
                  <a:pos x="hc" y="b"/>
                </a:cxn>
                <a:cxn ang="cd2">
                  <a:pos x="l" y="vc"/>
                </a:cxn>
                <a:cxn ang="f84">
                  <a:pos x="f106" y="f107"/>
                </a:cxn>
                <a:cxn ang="f84">
                  <a:pos x="f106" y="f107"/>
                </a:cxn>
                <a:cxn ang="f84">
                  <a:pos x="f108" y="f109"/>
                </a:cxn>
                <a:cxn ang="f84">
                  <a:pos x="f110" y="f111"/>
                </a:cxn>
                <a:cxn ang="f84">
                  <a:pos x="f112" y="f113"/>
                </a:cxn>
                <a:cxn ang="f84">
                  <a:pos x="f114" y="f115"/>
                </a:cxn>
                <a:cxn ang="f84">
                  <a:pos x="f116" y="f117"/>
                </a:cxn>
                <a:cxn ang="f84">
                  <a:pos x="f118" y="f113"/>
                </a:cxn>
                <a:cxn ang="f84">
                  <a:pos x="f119" y="f113"/>
                </a:cxn>
                <a:cxn ang="f84">
                  <a:pos x="f120" y="f113"/>
                </a:cxn>
                <a:cxn ang="f84">
                  <a:pos x="f121" y="f117"/>
                </a:cxn>
                <a:cxn ang="f84">
                  <a:pos x="f122" y="f117"/>
                </a:cxn>
                <a:cxn ang="f84">
                  <a:pos x="f106" y="f107"/>
                </a:cxn>
              </a:cxnLst>
              <a:rect l="f102" t="f105" r="f103" b="f104"/>
              <a:pathLst>
                <a:path w="244" h="7">
                  <a:moveTo>
                    <a:pt x="f8" y="f9"/>
                  </a:moveTo>
                  <a:lnTo>
                    <a:pt x="f8" y="f9"/>
                  </a:lnTo>
                  <a:cubicBezTo>
                    <a:pt x="f10" y="f9"/>
                    <a:pt x="f11" y="f12"/>
                    <a:pt x="f13" y="f12"/>
                  </a:cubicBezTo>
                  <a:cubicBezTo>
                    <a:pt x="f14" y="f9"/>
                    <a:pt x="f15" y="f12"/>
                    <a:pt x="f6" y="f16"/>
                  </a:cubicBezTo>
                  <a:cubicBezTo>
                    <a:pt x="f17" y="f16"/>
                    <a:pt x="f18" y="f19"/>
                    <a:pt x="f20" y="f21"/>
                  </a:cubicBezTo>
                  <a:cubicBezTo>
                    <a:pt x="f22" y="f19"/>
                    <a:pt x="f23" y="f5"/>
                    <a:pt x="f24" y="f5"/>
                  </a:cubicBezTo>
                  <a:cubicBezTo>
                    <a:pt x="f25" y="f19"/>
                    <a:pt x="f26" y="f19"/>
                    <a:pt x="f27" y="f28"/>
                  </a:cubicBezTo>
                  <a:cubicBezTo>
                    <a:pt x="f29" y="f19"/>
                    <a:pt x="f30" y="f21"/>
                    <a:pt x="f31" y="f21"/>
                  </a:cubicBezTo>
                  <a:lnTo>
                    <a:pt x="f5" y="f21"/>
                  </a:lnTo>
                  <a:lnTo>
                    <a:pt x="f32" y="f21"/>
                  </a:lnTo>
                  <a:lnTo>
                    <a:pt x="f33" y="f28"/>
                  </a:lnTo>
                  <a:lnTo>
                    <a:pt x="f34" y="f28"/>
                  </a:lnTo>
                  <a:cubicBezTo>
                    <a:pt x="f35" y="f19"/>
                    <a:pt x="f36"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56">
              <a:extLst>
                <a:ext uri="{FF2B5EF4-FFF2-40B4-BE49-F238E27FC236}">
                  <a16:creationId xmlns:a16="http://schemas.microsoft.com/office/drawing/2014/main" id="{026C433B-9065-289C-A4F6-2C912D02F249}"/>
                </a:ext>
              </a:extLst>
            </p:cNvPr>
            <p:cNvSpPr/>
            <p:nvPr/>
          </p:nvSpPr>
          <p:spPr>
            <a:xfrm>
              <a:off x="7300395" y="4757988"/>
              <a:ext cx="13395" cy="0"/>
            </a:xfrm>
            <a:custGeom>
              <a:avLst/>
              <a:gdLst>
                <a:gd name="f0" fmla="val 10800000"/>
                <a:gd name="f1" fmla="val 5400000"/>
                <a:gd name="f2" fmla="val 180"/>
                <a:gd name="f3" fmla="val w"/>
                <a:gd name="f4" fmla="val h"/>
                <a:gd name="f5" fmla="val ss"/>
                <a:gd name="f6" fmla="val 0"/>
                <a:gd name="f7" fmla="val 13393"/>
                <a:gd name="f8" fmla="val 7653"/>
                <a:gd name="f9" fmla="val 10523"/>
                <a:gd name="f10" fmla="+- 0 0 -90"/>
                <a:gd name="f11" fmla="abs f3"/>
                <a:gd name="f12" fmla="abs f4"/>
                <a:gd name="f13" fmla="abs f5"/>
                <a:gd name="f14" fmla="*/ f3 1 13393"/>
                <a:gd name="f15" fmla="+- f6 0 f6"/>
                <a:gd name="f16" fmla="+- f7 0 f6"/>
                <a:gd name="f17" fmla="*/ f10 f0 1"/>
                <a:gd name="f18" fmla="?: f11 f3 1"/>
                <a:gd name="f19" fmla="?: f12 f4 1"/>
                <a:gd name="f20" fmla="?: f13 f5 1"/>
                <a:gd name="f21" fmla="*/ f16 1 13393"/>
                <a:gd name="f22" fmla="*/ f15 1 0"/>
                <a:gd name="f23" fmla="*/ f17 1 f2"/>
                <a:gd name="f24" fmla="*/ f18 1 13393"/>
                <a:gd name="f25" fmla="*/ f19 1 21600"/>
                <a:gd name="f26" fmla="*/ 21600 f19 1"/>
                <a:gd name="f27" fmla="*/ 13393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3393">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57">
              <a:extLst>
                <a:ext uri="{FF2B5EF4-FFF2-40B4-BE49-F238E27FC236}">
                  <a16:creationId xmlns:a16="http://schemas.microsoft.com/office/drawing/2014/main" id="{BA1BC489-09C6-0EA6-1E28-211500C8A0CD}"/>
                </a:ext>
              </a:extLst>
            </p:cNvPr>
            <p:cNvSpPr/>
            <p:nvPr/>
          </p:nvSpPr>
          <p:spPr>
            <a:xfrm>
              <a:off x="7655695" y="4760521"/>
              <a:ext cx="15755" cy="630"/>
            </a:xfrm>
            <a:custGeom>
              <a:avLst/>
              <a:gdLst>
                <a:gd name="f0" fmla="val 10800000"/>
                <a:gd name="f1" fmla="val 5400000"/>
                <a:gd name="f2" fmla="val 180"/>
                <a:gd name="f3" fmla="val w"/>
                <a:gd name="f4" fmla="val h"/>
                <a:gd name="f5" fmla="val 0"/>
                <a:gd name="f6" fmla="val 16"/>
                <a:gd name="f7" fmla="val 1"/>
                <a:gd name="f8" fmla="+- 0 0 -90"/>
                <a:gd name="f9" fmla="*/ f3 1 16"/>
                <a:gd name="f10" fmla="*/ f4 1 1"/>
                <a:gd name="f11" fmla="+- f7 0 f5"/>
                <a:gd name="f12" fmla="+- f6 0 f5"/>
                <a:gd name="f13" fmla="*/ f8 f0 1"/>
                <a:gd name="f14" fmla="*/ f12 1 16"/>
                <a:gd name="f15" fmla="*/ 0 f12 1"/>
                <a:gd name="f16" fmla="*/ 1 f11 1"/>
                <a:gd name="f17" fmla="*/ 16 f12 1"/>
                <a:gd name="f18" fmla="*/ 0 f11 1"/>
                <a:gd name="f19" fmla="*/ 0 1 f11"/>
                <a:gd name="f20" fmla="*/ f7 1 f11"/>
                <a:gd name="f21" fmla="*/ f13 1 f2"/>
                <a:gd name="f22" fmla="*/ f15 1 16"/>
                <a:gd name="f23" fmla="*/ f17 1 16"/>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6"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58">
              <a:extLst>
                <a:ext uri="{FF2B5EF4-FFF2-40B4-BE49-F238E27FC236}">
                  <a16:creationId xmlns:a16="http://schemas.microsoft.com/office/drawing/2014/main" id="{E0DAA0C5-BAC9-9D57-DBFB-B2179E72E8BA}"/>
                </a:ext>
              </a:extLst>
            </p:cNvPr>
            <p:cNvSpPr/>
            <p:nvPr/>
          </p:nvSpPr>
          <p:spPr>
            <a:xfrm>
              <a:off x="5148117" y="4760521"/>
              <a:ext cx="50420" cy="1901"/>
            </a:xfrm>
            <a:custGeom>
              <a:avLst/>
              <a:gdLst>
                <a:gd name="f0" fmla="val 10800000"/>
                <a:gd name="f1" fmla="val 5400000"/>
                <a:gd name="f2" fmla="val 180"/>
                <a:gd name="f3" fmla="val w"/>
                <a:gd name="f4" fmla="val h"/>
                <a:gd name="f5" fmla="val 0"/>
                <a:gd name="f6" fmla="val 53"/>
                <a:gd name="f7" fmla="val 2"/>
                <a:gd name="f8" fmla="val 1"/>
                <a:gd name="f9" fmla="val 52"/>
                <a:gd name="f10" fmla="val 6"/>
                <a:gd name="f11" fmla="+- 0 0 -90"/>
                <a:gd name="f12" fmla="*/ f3 1 53"/>
                <a:gd name="f13" fmla="*/ f4 1 2"/>
                <a:gd name="f14" fmla="+- f7 0 f5"/>
                <a:gd name="f15" fmla="+- f6 0 f5"/>
                <a:gd name="f16" fmla="*/ f11 f0 1"/>
                <a:gd name="f17" fmla="*/ f14 1 2"/>
                <a:gd name="f18" fmla="*/ f15 1 53"/>
                <a:gd name="f19" fmla="*/ 0 f15 1"/>
                <a:gd name="f20" fmla="*/ 0 f14 1"/>
                <a:gd name="f21" fmla="*/ 52 f15 1"/>
                <a:gd name="f22" fmla="*/ 6 f15 1"/>
                <a:gd name="f23" fmla="*/ f16 1 f2"/>
                <a:gd name="f24" fmla="*/ f19 1 53"/>
                <a:gd name="f25" fmla="*/ f20 1 2"/>
                <a:gd name="f26" fmla="*/ f21 1 53"/>
                <a:gd name="f27" fmla="*/ f22 1 53"/>
                <a:gd name="f28" fmla="*/ 0 1 f18"/>
                <a:gd name="f29" fmla="*/ f6 1 f18"/>
                <a:gd name="f30" fmla="*/ 0 1 f17"/>
                <a:gd name="f31" fmla="*/ f7 1 f17"/>
                <a:gd name="f32" fmla="+- f23 0 f1"/>
                <a:gd name="f33" fmla="*/ f24 1 f18"/>
                <a:gd name="f34" fmla="*/ f25 1 f17"/>
                <a:gd name="f35" fmla="*/ f26 1 f18"/>
                <a:gd name="f36" fmla="*/ f27 1 f18"/>
                <a:gd name="f37" fmla="*/ f28 f12 1"/>
                <a:gd name="f38" fmla="*/ f29 f12 1"/>
                <a:gd name="f39" fmla="*/ f31 f13 1"/>
                <a:gd name="f40" fmla="*/ f30 f13 1"/>
                <a:gd name="f41" fmla="*/ f33 f12 1"/>
                <a:gd name="f42" fmla="*/ f34 f13 1"/>
                <a:gd name="f43" fmla="*/ f35 f12 1"/>
                <a:gd name="f44" fmla="*/ f36 f12 1"/>
              </a:gdLst>
              <a:ahLst/>
              <a:cxnLst>
                <a:cxn ang="3cd4">
                  <a:pos x="hc" y="t"/>
                </a:cxn>
                <a:cxn ang="0">
                  <a:pos x="r" y="vc"/>
                </a:cxn>
                <a:cxn ang="cd4">
                  <a:pos x="hc" y="b"/>
                </a:cxn>
                <a:cxn ang="cd2">
                  <a:pos x="l" y="vc"/>
                </a:cxn>
                <a:cxn ang="f32">
                  <a:pos x="f41" y="f42"/>
                </a:cxn>
                <a:cxn ang="f32">
                  <a:pos x="f41" y="f42"/>
                </a:cxn>
                <a:cxn ang="f32">
                  <a:pos x="f43" y="f42"/>
                </a:cxn>
                <a:cxn ang="f32">
                  <a:pos x="f44" y="f42"/>
                </a:cxn>
                <a:cxn ang="f32">
                  <a:pos x="f41" y="f42"/>
                </a:cxn>
              </a:cxnLst>
              <a:rect l="f37" t="f40" r="f38" b="f39"/>
              <a:pathLst>
                <a:path w="53" h="2">
                  <a:moveTo>
                    <a:pt x="f5" y="f5"/>
                  </a:moveTo>
                  <a:lnTo>
                    <a:pt x="f5" y="f5"/>
                  </a:lnTo>
                  <a:cubicBezTo>
                    <a:pt x="f7" y="f8"/>
                    <a:pt x="f6" y="f7"/>
                    <a:pt x="f9" y="f5"/>
                  </a:cubicBezTo>
                  <a:lnTo>
                    <a:pt x="f10" y="f5"/>
                  </a:ln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59">
              <a:extLst>
                <a:ext uri="{FF2B5EF4-FFF2-40B4-BE49-F238E27FC236}">
                  <a16:creationId xmlns:a16="http://schemas.microsoft.com/office/drawing/2014/main" id="{4ADFC508-3F87-E259-F6DC-680F82DAFC9F}"/>
                </a:ext>
              </a:extLst>
            </p:cNvPr>
            <p:cNvSpPr/>
            <p:nvPr/>
          </p:nvSpPr>
          <p:spPr>
            <a:xfrm>
              <a:off x="8568750" y="4754185"/>
              <a:ext cx="20482" cy="0"/>
            </a:xfrm>
            <a:custGeom>
              <a:avLst/>
              <a:gdLst>
                <a:gd name="f0" fmla="val 10800000"/>
                <a:gd name="f1" fmla="val 5400000"/>
                <a:gd name="f2" fmla="val 180"/>
                <a:gd name="f3" fmla="val w"/>
                <a:gd name="f4" fmla="val h"/>
                <a:gd name="f5" fmla="val ss"/>
                <a:gd name="f6" fmla="val 0"/>
                <a:gd name="f7" fmla="val 20483"/>
                <a:gd name="f8" fmla="val 2926"/>
                <a:gd name="f9" fmla="val 3902"/>
                <a:gd name="f10" fmla="val 14631"/>
                <a:gd name="f11" fmla="+- 0 0 -90"/>
                <a:gd name="f12" fmla="abs f3"/>
                <a:gd name="f13" fmla="abs f4"/>
                <a:gd name="f14" fmla="abs f5"/>
                <a:gd name="f15" fmla="*/ f3 1 20483"/>
                <a:gd name="f16" fmla="+- f6 0 f6"/>
                <a:gd name="f17" fmla="+- f7 0 f6"/>
                <a:gd name="f18" fmla="*/ f11 f0 1"/>
                <a:gd name="f19" fmla="?: f12 f3 1"/>
                <a:gd name="f20" fmla="?: f13 f4 1"/>
                <a:gd name="f21" fmla="?: f14 f5 1"/>
                <a:gd name="f22" fmla="*/ f17 1 20483"/>
                <a:gd name="f23" fmla="*/ f16 1 0"/>
                <a:gd name="f24" fmla="*/ f18 1 f2"/>
                <a:gd name="f25" fmla="*/ f19 1 20483"/>
                <a:gd name="f26" fmla="*/ f20 1 21600"/>
                <a:gd name="f27" fmla="*/ 21600 f20 1"/>
                <a:gd name="f28" fmla="*/ 20483 1 f22"/>
                <a:gd name="f29" fmla="*/ 0 1 f23"/>
                <a:gd name="f30" fmla="*/ 2926 1 f22"/>
                <a:gd name="f31" fmla="*/ 0 1 f22"/>
                <a:gd name="f32" fmla="*/ 1 1 f23"/>
                <a:gd name="f33" fmla="+- f24 0 f1"/>
                <a:gd name="f34" fmla="min f26 f25"/>
                <a:gd name="f35" fmla="*/ f27 1 f21"/>
                <a:gd name="f36" fmla="*/ f31 f15 1"/>
                <a:gd name="f37" fmla="*/ f28 f15 1"/>
                <a:gd name="f38" fmla="*/ f30 f15 1"/>
                <a:gd name="f39" fmla="val f35"/>
                <a:gd name="f40" fmla="*/ f6 f34 1"/>
                <a:gd name="f41" fmla="+- f39 0 f6"/>
                <a:gd name="f42" fmla="*/ f41 1 0"/>
                <a:gd name="f43" fmla="*/ f32 f42 1"/>
                <a:gd name="f44" fmla="*/ f29 f42 1"/>
                <a:gd name="f45" fmla="*/ f44 f34 1"/>
                <a:gd name="f46" fmla="*/ f43 f34 1"/>
              </a:gdLst>
              <a:ahLst/>
              <a:cxnLst>
                <a:cxn ang="3cd4">
                  <a:pos x="hc" y="t"/>
                </a:cxn>
                <a:cxn ang="0">
                  <a:pos x="r" y="vc"/>
                </a:cxn>
                <a:cxn ang="cd4">
                  <a:pos x="hc" y="b"/>
                </a:cxn>
                <a:cxn ang="cd2">
                  <a:pos x="l" y="vc"/>
                </a:cxn>
                <a:cxn ang="f33">
                  <a:pos x="f37" y="f45"/>
                </a:cxn>
                <a:cxn ang="f33">
                  <a:pos x="f37" y="f45"/>
                </a:cxn>
                <a:cxn ang="f33">
                  <a:pos x="f38" y="f45"/>
                </a:cxn>
                <a:cxn ang="f33">
                  <a:pos x="f36" y="f45"/>
                </a:cxn>
                <a:cxn ang="f33">
                  <a:pos x="f37" y="f45"/>
                </a:cxn>
              </a:cxnLst>
              <a:rect l="f36" t="f45" r="f37" b="f46"/>
              <a:pathLst>
                <a:path w="20483">
                  <a:moveTo>
                    <a:pt x="f7" y="f40"/>
                  </a:moveTo>
                  <a:lnTo>
                    <a:pt x="f7" y="f40"/>
                  </a:lnTo>
                  <a:lnTo>
                    <a:pt x="f8" y="f40"/>
                  </a:lnTo>
                  <a:lnTo>
                    <a:pt x="f6" y="f40"/>
                  </a:lnTo>
                  <a:cubicBezTo>
                    <a:pt x="f9" y="f40"/>
                    <a:pt x="f10" y="f40"/>
                    <a:pt x="f7" y="f4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0">
              <a:extLst>
                <a:ext uri="{FF2B5EF4-FFF2-40B4-BE49-F238E27FC236}">
                  <a16:creationId xmlns:a16="http://schemas.microsoft.com/office/drawing/2014/main" id="{44890781-2DC9-8981-5FC2-6D46960241A6}"/>
                </a:ext>
              </a:extLst>
            </p:cNvPr>
            <p:cNvSpPr/>
            <p:nvPr/>
          </p:nvSpPr>
          <p:spPr>
            <a:xfrm>
              <a:off x="7357902" y="4752283"/>
              <a:ext cx="14968" cy="1271"/>
            </a:xfrm>
            <a:custGeom>
              <a:avLst/>
              <a:gdLst>
                <a:gd name="f0" fmla="val 10800000"/>
                <a:gd name="f1" fmla="val 5400000"/>
                <a:gd name="f2" fmla="val 180"/>
                <a:gd name="f3" fmla="val w"/>
                <a:gd name="f4" fmla="val h"/>
                <a:gd name="f5" fmla="val 0"/>
                <a:gd name="f6" fmla="val 16"/>
                <a:gd name="f7" fmla="val 1"/>
                <a:gd name="f8" fmla="val 6"/>
                <a:gd name="f9" fmla="val 2"/>
                <a:gd name="f10" fmla="val 12"/>
                <a:gd name="f11" fmla="+- 0 0 -90"/>
                <a:gd name="f12" fmla="*/ f3 1 16"/>
                <a:gd name="f13" fmla="*/ f4 1 1"/>
                <a:gd name="f14" fmla="+- f7 0 f5"/>
                <a:gd name="f15" fmla="+- f6 0 f5"/>
                <a:gd name="f16" fmla="*/ f11 f0 1"/>
                <a:gd name="f17" fmla="*/ f15 1 16"/>
                <a:gd name="f18" fmla="*/ 16 f15 1"/>
                <a:gd name="f19" fmla="*/ 0 f14 1"/>
                <a:gd name="f20" fmla="*/ 0 f15 1"/>
                <a:gd name="f21" fmla="*/ 1 f14 1"/>
                <a:gd name="f22" fmla="*/ 0 1 f14"/>
                <a:gd name="f23" fmla="*/ f7 1 f14"/>
                <a:gd name="f24" fmla="*/ f16 1 f2"/>
                <a:gd name="f25" fmla="*/ f18 1 16"/>
                <a:gd name="f26" fmla="*/ f20 1 16"/>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16" h="1">
                  <a:moveTo>
                    <a:pt x="f6" y="f5"/>
                  </a:moveTo>
                  <a:lnTo>
                    <a:pt x="f6" y="f5"/>
                  </a:lnTo>
                  <a:cubicBezTo>
                    <a:pt x="f8" y="f5"/>
                    <a:pt x="f9" y="f7"/>
                    <a:pt x="f5" y="f7"/>
                  </a:cubicBezTo>
                  <a:cubicBezTo>
                    <a:pt x="f8" y="f7"/>
                    <a:pt x="f10"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1">
              <a:extLst>
                <a:ext uri="{FF2B5EF4-FFF2-40B4-BE49-F238E27FC236}">
                  <a16:creationId xmlns:a16="http://schemas.microsoft.com/office/drawing/2014/main" id="{CBFC5DE2-EDFD-F687-A365-2BB74739A5AA}"/>
                </a:ext>
              </a:extLst>
            </p:cNvPr>
            <p:cNvSpPr/>
            <p:nvPr/>
          </p:nvSpPr>
          <p:spPr>
            <a:xfrm>
              <a:off x="8591601" y="4757988"/>
              <a:ext cx="57506" cy="1271"/>
            </a:xfrm>
            <a:custGeom>
              <a:avLst/>
              <a:gdLst>
                <a:gd name="f0" fmla="val 10800000"/>
                <a:gd name="f1" fmla="val 5400000"/>
                <a:gd name="f2" fmla="val 180"/>
                <a:gd name="f3" fmla="val w"/>
                <a:gd name="f4" fmla="val h"/>
                <a:gd name="f5" fmla="val 0"/>
                <a:gd name="f6" fmla="val 60"/>
                <a:gd name="f7" fmla="val 2"/>
                <a:gd name="f8" fmla="val 7"/>
                <a:gd name="f9" fmla="val 18"/>
                <a:gd name="f10" fmla="val 1"/>
                <a:gd name="f11" fmla="val 19"/>
                <a:gd name="f12" fmla="val 34"/>
                <a:gd name="f13" fmla="val 45"/>
                <a:gd name="f14" fmla="val 43"/>
                <a:gd name="f15" fmla="val 23"/>
                <a:gd name="f16" fmla="+- 0 0 -90"/>
                <a:gd name="f17" fmla="*/ f3 1 60"/>
                <a:gd name="f18" fmla="*/ f4 1 2"/>
                <a:gd name="f19" fmla="+- f7 0 f5"/>
                <a:gd name="f20" fmla="+- f6 0 f5"/>
                <a:gd name="f21" fmla="*/ f16 f0 1"/>
                <a:gd name="f22" fmla="*/ f19 1 2"/>
                <a:gd name="f23" fmla="*/ f20 1 60"/>
                <a:gd name="f24" fmla="*/ 0 f20 1"/>
                <a:gd name="f25" fmla="*/ 0 f19 1"/>
                <a:gd name="f26" fmla="*/ 19 f20 1"/>
                <a:gd name="f27" fmla="*/ 2 f19 1"/>
                <a:gd name="f28" fmla="*/ 60 f20 1"/>
                <a:gd name="f29" fmla="*/ 1 f19 1"/>
                <a:gd name="f30" fmla="*/ f21 1 f2"/>
                <a:gd name="f31" fmla="*/ f24 1 60"/>
                <a:gd name="f32" fmla="*/ f25 1 2"/>
                <a:gd name="f33" fmla="*/ f26 1 60"/>
                <a:gd name="f34" fmla="*/ f27 1 2"/>
                <a:gd name="f35" fmla="*/ f28 1 60"/>
                <a:gd name="f36" fmla="*/ f29 1 2"/>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0" h="2">
                  <a:moveTo>
                    <a:pt x="f5" y="f5"/>
                  </a:moveTo>
                  <a:lnTo>
                    <a:pt x="f5" y="f5"/>
                  </a:lnTo>
                  <a:cubicBezTo>
                    <a:pt x="f8" y="f5"/>
                    <a:pt x="f9" y="f10"/>
                    <a:pt x="f11" y="f7"/>
                  </a:cubicBezTo>
                  <a:cubicBezTo>
                    <a:pt x="f12" y="f7"/>
                    <a:pt x="f13" y="f10"/>
                    <a:pt x="f6" y="f10"/>
                  </a:cubicBezTo>
                  <a:cubicBezTo>
                    <a:pt x="f14" y="f10"/>
                    <a:pt x="f15" y="f10"/>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2">
              <a:extLst>
                <a:ext uri="{FF2B5EF4-FFF2-40B4-BE49-F238E27FC236}">
                  <a16:creationId xmlns:a16="http://schemas.microsoft.com/office/drawing/2014/main" id="{AE1E294A-512B-3C78-6D79-32E11669225E}"/>
                </a:ext>
              </a:extLst>
            </p:cNvPr>
            <p:cNvSpPr/>
            <p:nvPr/>
          </p:nvSpPr>
          <p:spPr>
            <a:xfrm>
              <a:off x="8649108" y="4758619"/>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788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788">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63">
              <a:extLst>
                <a:ext uri="{FF2B5EF4-FFF2-40B4-BE49-F238E27FC236}">
                  <a16:creationId xmlns:a16="http://schemas.microsoft.com/office/drawing/2014/main" id="{49968BBD-4A97-6B91-DFB5-6AC4BAC1F214}"/>
                </a:ext>
              </a:extLst>
            </p:cNvPr>
            <p:cNvSpPr/>
            <p:nvPr/>
          </p:nvSpPr>
          <p:spPr>
            <a:xfrm>
              <a:off x="1584892" y="4724403"/>
              <a:ext cx="8181310" cy="53867"/>
            </a:xfrm>
            <a:custGeom>
              <a:avLst/>
              <a:gdLst>
                <a:gd name="f0" fmla="val 10800000"/>
                <a:gd name="f1" fmla="val 5400000"/>
                <a:gd name="f2" fmla="val 180"/>
                <a:gd name="f3" fmla="val w"/>
                <a:gd name="f4" fmla="val h"/>
                <a:gd name="f5" fmla="val 0"/>
                <a:gd name="f6" fmla="val 8594"/>
                <a:gd name="f7" fmla="val 60"/>
                <a:gd name="f8" fmla="val 4248"/>
                <a:gd name="f9" fmla="val 14"/>
                <a:gd name="f10" fmla="val 4246"/>
                <a:gd name="f11" fmla="val 5299"/>
                <a:gd name="f12" fmla="val 30"/>
                <a:gd name="f13" fmla="val 5241"/>
                <a:gd name="f14" fmla="val 31"/>
                <a:gd name="f15" fmla="val 5247"/>
                <a:gd name="f16" fmla="val 5190"/>
                <a:gd name="f17" fmla="val 32"/>
                <a:gd name="f18" fmla="val 5225"/>
                <a:gd name="f19" fmla="val 33"/>
                <a:gd name="f20" fmla="val 5248"/>
                <a:gd name="f21" fmla="val 35"/>
                <a:gd name="f22" fmla="val 5199"/>
                <a:gd name="f23" fmla="val 36"/>
                <a:gd name="f24" fmla="val 5203"/>
                <a:gd name="f25" fmla="val 5189"/>
                <a:gd name="f26" fmla="val 5206"/>
                <a:gd name="f27" fmla="val 34"/>
                <a:gd name="f28" fmla="val 5173"/>
                <a:gd name="f29" fmla="val 5101"/>
                <a:gd name="f30" fmla="val 5120"/>
                <a:gd name="f31" fmla="val 5183"/>
                <a:gd name="f32" fmla="val 5134"/>
                <a:gd name="f33" fmla="val 39"/>
                <a:gd name="f34" fmla="val 5184"/>
                <a:gd name="f35" fmla="val 5157"/>
                <a:gd name="f36" fmla="val 38"/>
                <a:gd name="f37" fmla="val 5131"/>
                <a:gd name="f38" fmla="val 5106"/>
                <a:gd name="f39" fmla="val 5132"/>
                <a:gd name="f40" fmla="val 37"/>
                <a:gd name="f41" fmla="val 5100"/>
                <a:gd name="f42" fmla="val 5061"/>
                <a:gd name="f43" fmla="val 5044"/>
                <a:gd name="f44" fmla="val 4997"/>
                <a:gd name="f45" fmla="val 4969"/>
                <a:gd name="f46" fmla="val 4979"/>
                <a:gd name="f47" fmla="val 4954"/>
                <a:gd name="f48" fmla="val 5001"/>
                <a:gd name="f49" fmla="val 4984"/>
                <a:gd name="f50" fmla="val 4957"/>
                <a:gd name="f51" fmla="val 4928"/>
                <a:gd name="f52" fmla="val 4940"/>
                <a:gd name="f53" fmla="val 4960"/>
                <a:gd name="f54" fmla="val 4959"/>
                <a:gd name="f55" fmla="val 4917"/>
                <a:gd name="f56" fmla="val 4905"/>
                <a:gd name="f57" fmla="val 4876"/>
                <a:gd name="f58" fmla="val 4879"/>
                <a:gd name="f59" fmla="val 4881"/>
                <a:gd name="f60" fmla="val 4883"/>
                <a:gd name="f61" fmla="val 4851"/>
                <a:gd name="f62" fmla="val 4894"/>
                <a:gd name="f63" fmla="val 4871"/>
                <a:gd name="f64" fmla="val 4870"/>
                <a:gd name="f65" fmla="val 4842"/>
                <a:gd name="f66" fmla="val 4827"/>
                <a:gd name="f67" fmla="val 4860"/>
                <a:gd name="f68" fmla="val 41"/>
                <a:gd name="f69" fmla="val 4844"/>
                <a:gd name="f70" fmla="val 42"/>
                <a:gd name="f71" fmla="val 4805"/>
                <a:gd name="f72" fmla="val 40"/>
                <a:gd name="f73" fmla="val 4813"/>
                <a:gd name="f74" fmla="val 43"/>
                <a:gd name="f75" fmla="val 4907"/>
                <a:gd name="f76" fmla="val 4944"/>
                <a:gd name="f77" fmla="val 5014"/>
                <a:gd name="f78" fmla="val 4987"/>
                <a:gd name="f79" fmla="val 5065"/>
                <a:gd name="f80" fmla="val 5098"/>
                <a:gd name="f81" fmla="val 5174"/>
                <a:gd name="f82" fmla="val 5233"/>
                <a:gd name="f83" fmla="val 5260"/>
                <a:gd name="f84" fmla="val 5289"/>
                <a:gd name="f85" fmla="val 5379"/>
                <a:gd name="f86" fmla="val 5352"/>
                <a:gd name="f87" fmla="val 5328"/>
                <a:gd name="f88" fmla="val 5295"/>
                <a:gd name="f89" fmla="val 5276"/>
                <a:gd name="f90" fmla="val 5322"/>
                <a:gd name="f91" fmla="val 5292"/>
                <a:gd name="f92" fmla="val 5308"/>
                <a:gd name="f93" fmla="val 5306"/>
                <a:gd name="f94" fmla="val 5493"/>
                <a:gd name="f95" fmla="val 27"/>
                <a:gd name="f96" fmla="val 5524"/>
                <a:gd name="f97" fmla="val 5557"/>
                <a:gd name="f98" fmla="val 5700"/>
                <a:gd name="f99" fmla="val 5689"/>
                <a:gd name="f100" fmla="val 5761"/>
                <a:gd name="f101" fmla="val 5829"/>
                <a:gd name="f102" fmla="val 5916"/>
                <a:gd name="f103" fmla="val 5874"/>
                <a:gd name="f104" fmla="val 5876"/>
                <a:gd name="f105" fmla="val 5875"/>
                <a:gd name="f106" fmla="val 5862"/>
                <a:gd name="f107" fmla="val 5907"/>
                <a:gd name="f108" fmla="val 5941"/>
                <a:gd name="f109" fmla="val 5911"/>
                <a:gd name="f110" fmla="val 5891"/>
                <a:gd name="f111" fmla="val 5839"/>
                <a:gd name="f112" fmla="val 5841"/>
                <a:gd name="f113" fmla="val 5852"/>
                <a:gd name="f114" fmla="val 5772"/>
                <a:gd name="f115" fmla="val 5729"/>
                <a:gd name="f116" fmla="val 5733"/>
                <a:gd name="f117" fmla="val 5825"/>
                <a:gd name="f118" fmla="val 5784"/>
                <a:gd name="f119" fmla="val 44"/>
                <a:gd name="f120" fmla="val 5820"/>
                <a:gd name="f121" fmla="val 45"/>
                <a:gd name="f122" fmla="val 5826"/>
                <a:gd name="f123" fmla="val 5853"/>
                <a:gd name="f124" fmla="val 47"/>
                <a:gd name="f125" fmla="val 5827"/>
                <a:gd name="f126" fmla="val 48"/>
                <a:gd name="f127" fmla="val 5888"/>
                <a:gd name="f128" fmla="val 5890"/>
                <a:gd name="f129" fmla="val 5798"/>
                <a:gd name="f130" fmla="val 49"/>
                <a:gd name="f131" fmla="val 5849"/>
                <a:gd name="f132" fmla="val 51"/>
                <a:gd name="f133" fmla="val 50"/>
                <a:gd name="f134" fmla="val 5940"/>
                <a:gd name="f135" fmla="val 52"/>
                <a:gd name="f136" fmla="val 5943"/>
                <a:gd name="f137" fmla="val 5989"/>
                <a:gd name="f138" fmla="val 5963"/>
                <a:gd name="f139" fmla="val 6020"/>
                <a:gd name="f140" fmla="val 6021"/>
                <a:gd name="f141" fmla="val 6010"/>
                <a:gd name="f142" fmla="val 5972"/>
                <a:gd name="f143" fmla="val 5969"/>
                <a:gd name="f144" fmla="val 5934"/>
                <a:gd name="f145" fmla="val 5918"/>
                <a:gd name="f146" fmla="val 5977"/>
                <a:gd name="f147" fmla="val 5952"/>
                <a:gd name="f148" fmla="val 46"/>
                <a:gd name="f149" fmla="val 5858"/>
                <a:gd name="f150" fmla="val 5884"/>
                <a:gd name="f151" fmla="val 5931"/>
                <a:gd name="f152" fmla="val 5932"/>
                <a:gd name="f153" fmla="val 5965"/>
                <a:gd name="f154" fmla="val 5964"/>
                <a:gd name="f155" fmla="val 5993"/>
                <a:gd name="f156" fmla="val 6019"/>
                <a:gd name="f157" fmla="val 6048"/>
                <a:gd name="f158" fmla="val 6060"/>
                <a:gd name="f159" fmla="val 6039"/>
                <a:gd name="f160" fmla="val 6087"/>
                <a:gd name="f161" fmla="val 6124"/>
                <a:gd name="f162" fmla="val 6234"/>
                <a:gd name="f163" fmla="val 6276"/>
                <a:gd name="f164" fmla="val 6312"/>
                <a:gd name="f165" fmla="val 6309"/>
                <a:gd name="f166" fmla="val 6243"/>
                <a:gd name="f167" fmla="val 6266"/>
                <a:gd name="f168" fmla="val 6322"/>
                <a:gd name="f169" fmla="val 6318"/>
                <a:gd name="f170" fmla="val 6337"/>
                <a:gd name="f171" fmla="val 6356"/>
                <a:gd name="f172" fmla="val 6373"/>
                <a:gd name="f173" fmla="val 6355"/>
                <a:gd name="f174" fmla="val 6315"/>
                <a:gd name="f175" fmla="val 6323"/>
                <a:gd name="f176" fmla="val 6349"/>
                <a:gd name="f177" fmla="val 6353"/>
                <a:gd name="f178" fmla="val 6377"/>
                <a:gd name="f179" fmla="val 6372"/>
                <a:gd name="f180" fmla="val 6368"/>
                <a:gd name="f181" fmla="val 6422"/>
                <a:gd name="f182" fmla="val 6420"/>
                <a:gd name="f183" fmla="val 6433"/>
                <a:gd name="f184" fmla="val 6487"/>
                <a:gd name="f185" fmla="val 6379"/>
                <a:gd name="f186" fmla="val 6386"/>
                <a:gd name="f187" fmla="val 6543"/>
                <a:gd name="f188" fmla="val 6529"/>
                <a:gd name="f189" fmla="val 6516"/>
                <a:gd name="f190" fmla="val 6521"/>
                <a:gd name="f191" fmla="val 6559"/>
                <a:gd name="f192" fmla="val 6522"/>
                <a:gd name="f193" fmla="val 6576"/>
                <a:gd name="f194" fmla="val 6572"/>
                <a:gd name="f195" fmla="val 6644"/>
                <a:gd name="f196" fmla="val 6682"/>
                <a:gd name="f197" fmla="val 6700"/>
                <a:gd name="f198" fmla="val 6704"/>
                <a:gd name="f199" fmla="val 6665"/>
                <a:gd name="f200" fmla="val 6669"/>
                <a:gd name="f201" fmla="val 6721"/>
                <a:gd name="f202" fmla="val 6740"/>
                <a:gd name="f203" fmla="val 6781"/>
                <a:gd name="f204" fmla="val 6765"/>
                <a:gd name="f205" fmla="val 6772"/>
                <a:gd name="f206" fmla="val 6806"/>
                <a:gd name="f207" fmla="val 6808"/>
                <a:gd name="f208" fmla="val 6752"/>
                <a:gd name="f209" fmla="val 6666"/>
                <a:gd name="f210" fmla="val 28"/>
                <a:gd name="f211" fmla="val 6631"/>
                <a:gd name="f212" fmla="val 6641"/>
                <a:gd name="f213" fmla="val 29"/>
                <a:gd name="f214" fmla="val 6577"/>
                <a:gd name="f215" fmla="val 6502"/>
                <a:gd name="f216" fmla="val 6472"/>
                <a:gd name="f217" fmla="val 6475"/>
                <a:gd name="f218" fmla="val 6459"/>
                <a:gd name="f219" fmla="val 6460"/>
                <a:gd name="f220" fmla="val 6413"/>
                <a:gd name="f221" fmla="val 6423"/>
                <a:gd name="f222" fmla="val 6343"/>
                <a:gd name="f223" fmla="val 6345"/>
                <a:gd name="f224" fmla="val 6253"/>
                <a:gd name="f225" fmla="val 6255"/>
                <a:gd name="f226" fmla="val 6242"/>
                <a:gd name="f227" fmla="val 6230"/>
                <a:gd name="f228" fmla="val 6220"/>
                <a:gd name="f229" fmla="val 6211"/>
                <a:gd name="f230" fmla="val 6191"/>
                <a:gd name="f231" fmla="val 6178"/>
                <a:gd name="f232" fmla="val 6154"/>
                <a:gd name="f233" fmla="val 6229"/>
                <a:gd name="f234" fmla="val 6235"/>
                <a:gd name="f235" fmla="val 6228"/>
                <a:gd name="f236" fmla="val 6192"/>
                <a:gd name="f237" fmla="val 6207"/>
                <a:gd name="f238" fmla="val 6213"/>
                <a:gd name="f239" fmla="val 26"/>
                <a:gd name="f240" fmla="val 6195"/>
                <a:gd name="f241" fmla="val 6146"/>
                <a:gd name="f242" fmla="val 6163"/>
                <a:gd name="f243" fmla="val 6092"/>
                <a:gd name="f244" fmla="val 5978"/>
                <a:gd name="f245" fmla="val 25"/>
                <a:gd name="f246" fmla="val 5870"/>
                <a:gd name="f247" fmla="val 5947"/>
                <a:gd name="f248" fmla="val 5808"/>
                <a:gd name="f249" fmla="val 5894"/>
                <a:gd name="f250" fmla="val 5834"/>
                <a:gd name="f251" fmla="val 22"/>
                <a:gd name="f252" fmla="val 5842"/>
                <a:gd name="f253" fmla="val 5781"/>
                <a:gd name="f254" fmla="val 5776"/>
                <a:gd name="f255" fmla="val 5814"/>
                <a:gd name="f256" fmla="val 5828"/>
                <a:gd name="f257" fmla="val 5727"/>
                <a:gd name="f258" fmla="val 24"/>
                <a:gd name="f259" fmla="val 5657"/>
                <a:gd name="f260" fmla="val 5558"/>
                <a:gd name="f261" fmla="val 5554"/>
                <a:gd name="f262" fmla="val 7145"/>
                <a:gd name="f263" fmla="val 7151"/>
                <a:gd name="f264" fmla="val 7153"/>
                <a:gd name="f265" fmla="val 7028"/>
                <a:gd name="f266" fmla="val 6926"/>
                <a:gd name="f267" fmla="val 6859"/>
                <a:gd name="f268" fmla="val 6872"/>
                <a:gd name="f269" fmla="val 6932"/>
                <a:gd name="f270" fmla="val 6961"/>
                <a:gd name="f271" fmla="val 6936"/>
                <a:gd name="f272" fmla="val 6920"/>
                <a:gd name="f273" fmla="val 6876"/>
                <a:gd name="f274" fmla="val 6888"/>
                <a:gd name="f275" fmla="val 6924"/>
                <a:gd name="f276" fmla="val 6947"/>
                <a:gd name="f277" fmla="val 7046"/>
                <a:gd name="f278" fmla="val 6986"/>
                <a:gd name="f279" fmla="val 7002"/>
                <a:gd name="f280" fmla="val 7082"/>
                <a:gd name="f281" fmla="val 7114"/>
                <a:gd name="f282" fmla="val 7115"/>
                <a:gd name="f283" fmla="val 7060"/>
                <a:gd name="f284" fmla="val 7053"/>
                <a:gd name="f285" fmla="val 7047"/>
                <a:gd name="f286" fmla="val 7110"/>
                <a:gd name="f287" fmla="val 7070"/>
                <a:gd name="f288" fmla="val 7117"/>
                <a:gd name="f289" fmla="val 7193"/>
                <a:gd name="f290" fmla="val 7228"/>
                <a:gd name="f291" fmla="val 7234"/>
                <a:gd name="f292" fmla="val 7272"/>
                <a:gd name="f293" fmla="val 7260"/>
                <a:gd name="f294" fmla="val 7305"/>
                <a:gd name="f295" fmla="val 7249"/>
                <a:gd name="f296" fmla="val 7315"/>
                <a:gd name="f297" fmla="val 7270"/>
                <a:gd name="f298" fmla="val 7284"/>
                <a:gd name="f299" fmla="val 7352"/>
                <a:gd name="f300" fmla="val 7362"/>
                <a:gd name="f301" fmla="val 7398"/>
                <a:gd name="f302" fmla="val 7421"/>
                <a:gd name="f303" fmla="val 7372"/>
                <a:gd name="f304" fmla="val 7418"/>
                <a:gd name="f305" fmla="val 7472"/>
                <a:gd name="f306" fmla="val 7469"/>
                <a:gd name="f307" fmla="val 7422"/>
                <a:gd name="f308" fmla="val 7416"/>
                <a:gd name="f309" fmla="val 7375"/>
                <a:gd name="f310" fmla="val 7456"/>
                <a:gd name="f311" fmla="val 7441"/>
                <a:gd name="f312" fmla="val 7430"/>
                <a:gd name="f313" fmla="val 7437"/>
                <a:gd name="f314" fmla="val 7451"/>
                <a:gd name="f315" fmla="val 7463"/>
                <a:gd name="f316" fmla="val 7482"/>
                <a:gd name="f317" fmla="val 7436"/>
                <a:gd name="f318" fmla="val 7395"/>
                <a:gd name="f319" fmla="val 7388"/>
                <a:gd name="f320" fmla="val 7394"/>
                <a:gd name="f321" fmla="val 7378"/>
                <a:gd name="f322" fmla="val 7339"/>
                <a:gd name="f323" fmla="val 7299"/>
                <a:gd name="f324" fmla="val 7258"/>
                <a:gd name="f325" fmla="val 7264"/>
                <a:gd name="f326" fmla="val 7784"/>
                <a:gd name="f327" fmla="val 7795"/>
                <a:gd name="f328" fmla="val 7764"/>
                <a:gd name="f329" fmla="val 7709"/>
                <a:gd name="f330" fmla="val 7664"/>
                <a:gd name="f331" fmla="val 7614"/>
                <a:gd name="f332" fmla="val 7591"/>
                <a:gd name="f333" fmla="val 7578"/>
                <a:gd name="f334" fmla="val 7566"/>
                <a:gd name="f335" fmla="val 7597"/>
                <a:gd name="f336" fmla="val 7737"/>
                <a:gd name="f337" fmla="val 7670"/>
                <a:gd name="f338" fmla="val 4385"/>
                <a:gd name="f339" fmla="val 4401"/>
                <a:gd name="f340" fmla="val 4455"/>
                <a:gd name="f341" fmla="val 4458"/>
                <a:gd name="f342" fmla="val 4462"/>
                <a:gd name="f343" fmla="val 4450"/>
                <a:gd name="f344" fmla="val 4437"/>
                <a:gd name="f345" fmla="val 4392"/>
                <a:gd name="f346" fmla="val 4391"/>
                <a:gd name="f347" fmla="val 4388"/>
                <a:gd name="f348" fmla="val 4383"/>
                <a:gd name="f349" fmla="val 4399"/>
                <a:gd name="f350" fmla="val 4409"/>
                <a:gd name="f351" fmla="val 4403"/>
                <a:gd name="f352" fmla="val 4362"/>
                <a:gd name="f353" fmla="val 4366"/>
                <a:gd name="f354" fmla="val 4322"/>
                <a:gd name="f355" fmla="val 4308"/>
                <a:gd name="f356" fmla="val 4371"/>
                <a:gd name="f357" fmla="val 4129"/>
                <a:gd name="f358" fmla="val 4138"/>
                <a:gd name="f359" fmla="val 4112"/>
                <a:gd name="f360" fmla="val 4115"/>
                <a:gd name="f361" fmla="val 4118"/>
                <a:gd name="f362" fmla="val 4049"/>
                <a:gd name="f363" fmla="val 4053"/>
                <a:gd name="f364" fmla="val 4025"/>
                <a:gd name="f365" fmla="val 4029"/>
                <a:gd name="f366" fmla="val 4036"/>
                <a:gd name="f367" fmla="val 4812"/>
                <a:gd name="f368" fmla="val 4808"/>
                <a:gd name="f369" fmla="val 4804"/>
                <a:gd name="f370" fmla="val 4802"/>
                <a:gd name="f371" fmla="val 4778"/>
                <a:gd name="f372" fmla="val 4817"/>
                <a:gd name="f373" fmla="val 4814"/>
                <a:gd name="f374" fmla="val 4773"/>
                <a:gd name="f375" fmla="val 4781"/>
                <a:gd name="f376" fmla="val 4729"/>
                <a:gd name="f377" fmla="val 4523"/>
                <a:gd name="f378" fmla="val 4643"/>
                <a:gd name="f379" fmla="val 4728"/>
                <a:gd name="f380" fmla="val 4527"/>
                <a:gd name="f381" fmla="val 4514"/>
                <a:gd name="f382" fmla="val 4540"/>
                <a:gd name="f383" fmla="val 4586"/>
                <a:gd name="f384" fmla="val 4628"/>
                <a:gd name="f385" fmla="val 4662"/>
                <a:gd name="f386" fmla="val 4772"/>
                <a:gd name="f387" fmla="val 4760"/>
                <a:gd name="f388" fmla="val 4742"/>
                <a:gd name="f389" fmla="val 4720"/>
                <a:gd name="f390" fmla="val 348"/>
                <a:gd name="f391" fmla="val 352"/>
                <a:gd name="f392" fmla="val 354"/>
                <a:gd name="f393" fmla="val 356"/>
                <a:gd name="f394" fmla="val 3713"/>
                <a:gd name="f395" fmla="val 3699"/>
                <a:gd name="f396" fmla="val 3706"/>
                <a:gd name="f397" fmla="val 3671"/>
                <a:gd name="f398" fmla="val 3656"/>
                <a:gd name="f399" fmla="val 3658"/>
                <a:gd name="f400" fmla="val 3660"/>
                <a:gd name="f401" fmla="val 3661"/>
                <a:gd name="f402" fmla="val 3650"/>
                <a:gd name="f403" fmla="val 3622"/>
                <a:gd name="f404" fmla="val 3552"/>
                <a:gd name="f405" fmla="val 3532"/>
                <a:gd name="f406" fmla="val 3505"/>
                <a:gd name="f407" fmla="val 3473"/>
                <a:gd name="f408" fmla="val 3452"/>
                <a:gd name="f409" fmla="val 3471"/>
                <a:gd name="f410" fmla="val 3496"/>
                <a:gd name="f411" fmla="val 3489"/>
                <a:gd name="f412" fmla="val 3450"/>
                <a:gd name="f413" fmla="val 3431"/>
                <a:gd name="f414" fmla="val 3365"/>
                <a:gd name="f415" fmla="val 3404"/>
                <a:gd name="f416" fmla="val 3316"/>
                <a:gd name="f417" fmla="val 3286"/>
                <a:gd name="f418" fmla="val 3360"/>
                <a:gd name="f419" fmla="val 3372"/>
                <a:gd name="f420" fmla="val 3304"/>
                <a:gd name="f421" fmla="val 3247"/>
                <a:gd name="f422" fmla="val 3216"/>
                <a:gd name="f423" fmla="val 3211"/>
                <a:gd name="f424" fmla="val 3204"/>
                <a:gd name="f425" fmla="val 3159"/>
                <a:gd name="f426" fmla="val 3191"/>
                <a:gd name="f427" fmla="val 3132"/>
                <a:gd name="f428" fmla="val 3143"/>
                <a:gd name="f429" fmla="val 3109"/>
                <a:gd name="f430" fmla="val 3106"/>
                <a:gd name="f431" fmla="val 3110"/>
                <a:gd name="f432" fmla="val 3034"/>
                <a:gd name="f433" fmla="val 3009"/>
                <a:gd name="f434" fmla="val 2976"/>
                <a:gd name="f435" fmla="val 2885"/>
                <a:gd name="f436" fmla="val 2843"/>
                <a:gd name="f437" fmla="val 2768"/>
                <a:gd name="f438" fmla="val 2765"/>
                <a:gd name="f439" fmla="val 2745"/>
                <a:gd name="f440" fmla="val 2715"/>
                <a:gd name="f441" fmla="val 2701"/>
                <a:gd name="f442" fmla="val 2633"/>
                <a:gd name="f443" fmla="val 2626"/>
                <a:gd name="f444" fmla="val 2680"/>
                <a:gd name="f445" fmla="val 2670"/>
                <a:gd name="f446" fmla="val 2702"/>
                <a:gd name="f447" fmla="val 2729"/>
                <a:gd name="f448" fmla="val 2705"/>
                <a:gd name="f449" fmla="val 2741"/>
                <a:gd name="f450" fmla="val 2712"/>
                <a:gd name="f451" fmla="val 2608"/>
                <a:gd name="f452" fmla="val 2576"/>
                <a:gd name="f453" fmla="val 2587"/>
                <a:gd name="f454" fmla="val 2536"/>
                <a:gd name="f455" fmla="val 2526"/>
                <a:gd name="f456" fmla="val 2441"/>
                <a:gd name="f457" fmla="val 2400"/>
                <a:gd name="f458" fmla="val 2402"/>
                <a:gd name="f459" fmla="val 2403"/>
                <a:gd name="f460" fmla="val 2336"/>
                <a:gd name="f461" fmla="val 2354"/>
                <a:gd name="f462" fmla="val 2280"/>
                <a:gd name="f463" fmla="val 2286"/>
                <a:gd name="f464" fmla="val 2283"/>
                <a:gd name="f465" fmla="val 2288"/>
                <a:gd name="f466" fmla="val 2246"/>
                <a:gd name="f467" fmla="val 2204"/>
                <a:gd name="f468" fmla="val 2172"/>
                <a:gd name="f469" fmla="val 2153"/>
                <a:gd name="f470" fmla="val 2177"/>
                <a:gd name="f471" fmla="val 2189"/>
                <a:gd name="f472" fmla="val 2115"/>
                <a:gd name="f473" fmla="val 2035"/>
                <a:gd name="f474" fmla="val 1989"/>
                <a:gd name="f475" fmla="val 1941"/>
                <a:gd name="f476" fmla="val 1969"/>
                <a:gd name="f477" fmla="val 2004"/>
                <a:gd name="f478" fmla="val 1995"/>
                <a:gd name="f479" fmla="val 1974"/>
                <a:gd name="f480" fmla="val 1937"/>
                <a:gd name="f481" fmla="val 1943"/>
                <a:gd name="f482" fmla="val 1959"/>
                <a:gd name="f483" fmla="val 1976"/>
                <a:gd name="f484" fmla="val 1900"/>
                <a:gd name="f485" fmla="val 1905"/>
                <a:gd name="f486" fmla="val 1881"/>
                <a:gd name="f487" fmla="val 1867"/>
                <a:gd name="f488" fmla="val 1865"/>
                <a:gd name="f489" fmla="val 1821"/>
                <a:gd name="f490" fmla="val 1816"/>
                <a:gd name="f491" fmla="val 1762"/>
                <a:gd name="f492" fmla="val 1727"/>
                <a:gd name="f493" fmla="val 1722"/>
                <a:gd name="f494" fmla="val 1755"/>
                <a:gd name="f495" fmla="val 1769"/>
                <a:gd name="f496" fmla="val 1766"/>
                <a:gd name="f497" fmla="val 1728"/>
                <a:gd name="f498" fmla="val 1704"/>
                <a:gd name="f499" fmla="val 1695"/>
                <a:gd name="f500" fmla="val 1546"/>
                <a:gd name="f501" fmla="val 1574"/>
                <a:gd name="f502" fmla="val 1466"/>
                <a:gd name="f503" fmla="val 1313"/>
                <a:gd name="f504" fmla="val 1241"/>
                <a:gd name="f505" fmla="val 1218"/>
                <a:gd name="f506" fmla="val 1170"/>
                <a:gd name="f507" fmla="val 1198"/>
                <a:gd name="f508" fmla="val 1111"/>
                <a:gd name="f509" fmla="val 1066"/>
                <a:gd name="f510" fmla="val 979"/>
                <a:gd name="f511" fmla="val 972"/>
                <a:gd name="f512" fmla="val 1018"/>
                <a:gd name="f513" fmla="val 1015"/>
                <a:gd name="f514" fmla="val 958"/>
                <a:gd name="f515" fmla="val 912"/>
                <a:gd name="f516" fmla="val 824"/>
                <a:gd name="f517" fmla="val 839"/>
                <a:gd name="f518" fmla="val 843"/>
                <a:gd name="f519" fmla="val 845"/>
                <a:gd name="f520" fmla="val 847"/>
                <a:gd name="f521" fmla="val 809"/>
                <a:gd name="f522" fmla="val 786"/>
                <a:gd name="f523" fmla="val 773"/>
                <a:gd name="f524" fmla="val 803"/>
                <a:gd name="f525" fmla="val 796"/>
                <a:gd name="f526" fmla="val 626"/>
                <a:gd name="f527" fmla="val 496"/>
                <a:gd name="f528" fmla="val 327"/>
                <a:gd name="f529" fmla="val 376"/>
                <a:gd name="f530" fmla="val 394"/>
                <a:gd name="f531" fmla="val 347"/>
                <a:gd name="f532" fmla="val 329"/>
                <a:gd name="f533" fmla="val 293"/>
                <a:gd name="f534" fmla="val 263"/>
                <a:gd name="f535" fmla="val 260"/>
                <a:gd name="f536" fmla="val 245"/>
                <a:gd name="f537" fmla="val 167"/>
                <a:gd name="f538" fmla="val 114"/>
                <a:gd name="f539" fmla="val 138"/>
                <a:gd name="f540" fmla="val 104"/>
                <a:gd name="f541" fmla="val 165"/>
                <a:gd name="f542" fmla="val 129"/>
                <a:gd name="f543" fmla="val 97"/>
                <a:gd name="f544" fmla="val 92"/>
                <a:gd name="f545" fmla="val 100"/>
                <a:gd name="f546" fmla="val 119"/>
                <a:gd name="f547" fmla="val 84"/>
                <a:gd name="f548" fmla="val 82"/>
                <a:gd name="f549" fmla="val 55"/>
                <a:gd name="f550" fmla="val 125"/>
                <a:gd name="f551" fmla="val 333"/>
                <a:gd name="f552" fmla="val 345"/>
                <a:gd name="f553" fmla="val 324"/>
                <a:gd name="f554" fmla="val 322"/>
                <a:gd name="f555" fmla="val 351"/>
                <a:gd name="f556" fmla="val 369"/>
                <a:gd name="f557" fmla="val 407"/>
                <a:gd name="f558" fmla="val 430"/>
                <a:gd name="f559" fmla="val 389"/>
                <a:gd name="f560" fmla="val 371"/>
                <a:gd name="f561" fmla="val 373"/>
                <a:gd name="f562" fmla="val 382"/>
                <a:gd name="f563" fmla="val 403"/>
                <a:gd name="f564" fmla="val 408"/>
                <a:gd name="f565" fmla="val 516"/>
                <a:gd name="f566" fmla="val 543"/>
                <a:gd name="f567" fmla="val 653"/>
                <a:gd name="f568" fmla="val 525"/>
                <a:gd name="f569" fmla="val 633"/>
                <a:gd name="f570" fmla="val 665"/>
                <a:gd name="f571" fmla="val 727"/>
                <a:gd name="f572" fmla="val 808"/>
                <a:gd name="f573" fmla="val 878"/>
                <a:gd name="f574" fmla="val 864"/>
                <a:gd name="f575" fmla="val 854"/>
                <a:gd name="f576" fmla="val 870"/>
                <a:gd name="f577" fmla="val 877"/>
                <a:gd name="f578" fmla="val 931"/>
                <a:gd name="f579" fmla="val 1011"/>
                <a:gd name="f580" fmla="val 1072"/>
                <a:gd name="f581" fmla="val 1173"/>
                <a:gd name="f582" fmla="val 1243"/>
                <a:gd name="f583" fmla="val 1262"/>
                <a:gd name="f584" fmla="val 1152"/>
                <a:gd name="f585" fmla="val 1123"/>
                <a:gd name="f586" fmla="val 1187"/>
                <a:gd name="f587" fmla="val 1147"/>
                <a:gd name="f588" fmla="val 1132"/>
                <a:gd name="f589" fmla="val 1108"/>
                <a:gd name="f590" fmla="val 1164"/>
                <a:gd name="f591" fmla="val 1182"/>
                <a:gd name="f592" fmla="val 1235"/>
                <a:gd name="f593" fmla="val 1231"/>
                <a:gd name="f594" fmla="val 1238"/>
                <a:gd name="f595" fmla="val 1269"/>
                <a:gd name="f596" fmla="val 1272"/>
                <a:gd name="f597" fmla="val 1280"/>
                <a:gd name="f598" fmla="val 1373"/>
                <a:gd name="f599" fmla="val 1353"/>
                <a:gd name="f600" fmla="val 1352"/>
                <a:gd name="f601" fmla="val 1328"/>
                <a:gd name="f602" fmla="val 1337"/>
                <a:gd name="f603" fmla="val 1316"/>
                <a:gd name="f604" fmla="val 1292"/>
                <a:gd name="f605" fmla="val 1318"/>
                <a:gd name="f606" fmla="val 1377"/>
                <a:gd name="f607" fmla="val 1409"/>
                <a:gd name="f608" fmla="val 1419"/>
                <a:gd name="f609" fmla="val 1536"/>
                <a:gd name="f610" fmla="val 1591"/>
                <a:gd name="f611" fmla="val 1646"/>
                <a:gd name="f612" fmla="val 1745"/>
                <a:gd name="f613" fmla="val 1807"/>
                <a:gd name="f614" fmla="val 1848"/>
                <a:gd name="f615" fmla="val 1869"/>
                <a:gd name="f616" fmla="val 20"/>
                <a:gd name="f617" fmla="val 1993"/>
                <a:gd name="f618" fmla="val 2049"/>
                <a:gd name="f619" fmla="val 21"/>
                <a:gd name="f620" fmla="val 2052"/>
                <a:gd name="f621" fmla="val 2010"/>
                <a:gd name="f622" fmla="val 23"/>
                <a:gd name="f623" fmla="val 1991"/>
                <a:gd name="f624" fmla="val 2028"/>
                <a:gd name="f625" fmla="val 2058"/>
                <a:gd name="f626" fmla="val 2070"/>
                <a:gd name="f627" fmla="val 1986"/>
                <a:gd name="f628" fmla="val 2074"/>
                <a:gd name="f629" fmla="val 2037"/>
                <a:gd name="f630" fmla="val 2076"/>
                <a:gd name="f631" fmla="val 2117"/>
                <a:gd name="f632" fmla="val 2136"/>
                <a:gd name="f633" fmla="val 2073"/>
                <a:gd name="f634" fmla="val 2158"/>
                <a:gd name="f635" fmla="val 2094"/>
                <a:gd name="f636" fmla="val 2144"/>
                <a:gd name="f637" fmla="val 2211"/>
                <a:gd name="f638" fmla="val 2270"/>
                <a:gd name="f639" fmla="val 2277"/>
                <a:gd name="f640" fmla="val 2299"/>
                <a:gd name="f641" fmla="val 2317"/>
                <a:gd name="f642" fmla="val 2344"/>
                <a:gd name="f643" fmla="val 2263"/>
                <a:gd name="f644" fmla="val 2319"/>
                <a:gd name="f645" fmla="val 2376"/>
                <a:gd name="f646" fmla="val 2491"/>
                <a:gd name="f647" fmla="val 2516"/>
                <a:gd name="f648" fmla="val 2560"/>
                <a:gd name="f649" fmla="val 2433"/>
                <a:gd name="f650" fmla="val 2499"/>
                <a:gd name="f651" fmla="val 2461"/>
                <a:gd name="f652" fmla="val 2408"/>
                <a:gd name="f653" fmla="val 2396"/>
                <a:gd name="f654" fmla="val 2409"/>
                <a:gd name="f655" fmla="val 2475"/>
                <a:gd name="f656" fmla="val 2466"/>
                <a:gd name="f657" fmla="val 2647"/>
                <a:gd name="f658" fmla="val 2737"/>
                <a:gd name="f659" fmla="val 2812"/>
                <a:gd name="f660" fmla="val 2865"/>
                <a:gd name="f661" fmla="val 19"/>
                <a:gd name="f662" fmla="val 2956"/>
                <a:gd name="f663" fmla="val 2929"/>
                <a:gd name="f664" fmla="val 3031"/>
                <a:gd name="f665" fmla="val 2974"/>
                <a:gd name="f666" fmla="val 3016"/>
                <a:gd name="f667" fmla="val 3058"/>
                <a:gd name="f668" fmla="val 3021"/>
                <a:gd name="f669" fmla="val 3045"/>
                <a:gd name="f670" fmla="val 3014"/>
                <a:gd name="f671" fmla="val 3035"/>
                <a:gd name="f672" fmla="val 3084"/>
                <a:gd name="f673" fmla="val 3104"/>
                <a:gd name="f674" fmla="val 3094"/>
                <a:gd name="f675" fmla="val 3098"/>
                <a:gd name="f676" fmla="val 3096"/>
                <a:gd name="f677" fmla="val 3140"/>
                <a:gd name="f678" fmla="val 3117"/>
                <a:gd name="f679" fmla="val 3149"/>
                <a:gd name="f680" fmla="val 3220"/>
                <a:gd name="f681" fmla="val 3249"/>
                <a:gd name="f682" fmla="val 3291"/>
                <a:gd name="f683" fmla="val 17"/>
                <a:gd name="f684" fmla="val 3268"/>
                <a:gd name="f685" fmla="val 3332"/>
                <a:gd name="f686" fmla="val 18"/>
                <a:gd name="f687" fmla="val 3338"/>
                <a:gd name="f688" fmla="val 3369"/>
                <a:gd name="f689" fmla="val 3394"/>
                <a:gd name="f690" fmla="val 16"/>
                <a:gd name="f691" fmla="val 3440"/>
                <a:gd name="f692" fmla="val 3421"/>
                <a:gd name="f693" fmla="val 3483"/>
                <a:gd name="f694" fmla="val 3562"/>
                <a:gd name="f695" fmla="val 3614"/>
                <a:gd name="f696" fmla="val 3689"/>
                <a:gd name="f697" fmla="val 3687"/>
                <a:gd name="f698" fmla="val 3672"/>
                <a:gd name="f699" fmla="val 3694"/>
                <a:gd name="f700" fmla="val 3711"/>
                <a:gd name="f701" fmla="val 3741"/>
                <a:gd name="f702" fmla="val 3760"/>
                <a:gd name="f703" fmla="val 3759"/>
                <a:gd name="f704" fmla="val 3769"/>
                <a:gd name="f705" fmla="val 3775"/>
                <a:gd name="f706" fmla="val 3807"/>
                <a:gd name="f707" fmla="val 15"/>
                <a:gd name="f708" fmla="val 3823"/>
                <a:gd name="f709" fmla="val 3885"/>
                <a:gd name="f710" fmla="val 12"/>
                <a:gd name="f711" fmla="val 3881"/>
                <a:gd name="f712" fmla="val 10"/>
                <a:gd name="f713" fmla="val 3828"/>
                <a:gd name="f714" fmla="val 11"/>
                <a:gd name="f715" fmla="val 3805"/>
                <a:gd name="f716" fmla="val 3786"/>
                <a:gd name="f717" fmla="val 3767"/>
                <a:gd name="f718" fmla="val 3730"/>
                <a:gd name="f719" fmla="val 3715"/>
                <a:gd name="f720" fmla="val 13"/>
                <a:gd name="f721" fmla="val 3753"/>
                <a:gd name="f722" fmla="val 3860"/>
                <a:gd name="f723" fmla="val 3924"/>
                <a:gd name="f724" fmla="val 8"/>
                <a:gd name="f725" fmla="val 6"/>
                <a:gd name="f726" fmla="val 3800"/>
                <a:gd name="f727" fmla="val 5"/>
                <a:gd name="f728" fmla="val 3725"/>
                <a:gd name="f729" fmla="val 3758"/>
                <a:gd name="f730" fmla="val 7"/>
                <a:gd name="f731" fmla="val 3719"/>
                <a:gd name="f732" fmla="val 3757"/>
                <a:gd name="f733" fmla="val 9"/>
                <a:gd name="f734" fmla="val 3654"/>
                <a:gd name="f735" fmla="val 3693"/>
                <a:gd name="f736" fmla="val 3709"/>
                <a:gd name="f737" fmla="val 3643"/>
                <a:gd name="f738" fmla="val 3641"/>
                <a:gd name="f739" fmla="val 3608"/>
                <a:gd name="f740" fmla="val 3626"/>
                <a:gd name="f741" fmla="val 3635"/>
                <a:gd name="f742" fmla="val 3569"/>
                <a:gd name="f743" fmla="val 3551"/>
                <a:gd name="f744" fmla="val 3492"/>
                <a:gd name="f745" fmla="val 3499"/>
                <a:gd name="f746" fmla="val 3417"/>
                <a:gd name="f747" fmla="val 3408"/>
                <a:gd name="f748" fmla="val 3436"/>
                <a:gd name="f749" fmla="val 3377"/>
                <a:gd name="f750" fmla="val 3323"/>
                <a:gd name="f751" fmla="val 3425"/>
                <a:gd name="f752" fmla="val 3343"/>
                <a:gd name="f753" fmla="val 3266"/>
                <a:gd name="f754" fmla="val 3208"/>
                <a:gd name="f755" fmla="val 3228"/>
                <a:gd name="f756" fmla="val 3276"/>
                <a:gd name="f757" fmla="val 3324"/>
                <a:gd name="f758" fmla="val 3295"/>
                <a:gd name="f759" fmla="val 3310"/>
                <a:gd name="f760" fmla="val 3410"/>
                <a:gd name="f761" fmla="val 3355"/>
                <a:gd name="f762" fmla="val 3461"/>
                <a:gd name="f763" fmla="val 3466"/>
                <a:gd name="f764" fmla="val 3472"/>
                <a:gd name="f765" fmla="val 3433"/>
                <a:gd name="f766" fmla="val 3427"/>
                <a:gd name="f767" fmla="val 3378"/>
                <a:gd name="f768" fmla="val 3485"/>
                <a:gd name="f769" fmla="val 3474"/>
                <a:gd name="f770" fmla="val 3"/>
                <a:gd name="f771" fmla="val 3568"/>
                <a:gd name="f772" fmla="val 4"/>
                <a:gd name="f773" fmla="val 3525"/>
                <a:gd name="f774" fmla="val 3584"/>
                <a:gd name="f775" fmla="val 3589"/>
                <a:gd name="f776" fmla="val 3667"/>
                <a:gd name="f777" fmla="val 3652"/>
                <a:gd name="f778" fmla="val 3707"/>
                <a:gd name="f779" fmla="val 3726"/>
                <a:gd name="f780" fmla="val 3789"/>
                <a:gd name="f781" fmla="val 3797"/>
                <a:gd name="f782" fmla="val 3733"/>
                <a:gd name="f783" fmla="val 3745"/>
                <a:gd name="f784" fmla="val 3831"/>
                <a:gd name="f785" fmla="val 3862"/>
                <a:gd name="f786" fmla="val 3939"/>
                <a:gd name="f787" fmla="val 3944"/>
                <a:gd name="f788" fmla="val 3943"/>
                <a:gd name="f789" fmla="val 3970"/>
                <a:gd name="f790" fmla="val 3961"/>
                <a:gd name="f791" fmla="val 3981"/>
                <a:gd name="f792" fmla="val 3951"/>
                <a:gd name="f793" fmla="val 3976"/>
                <a:gd name="f794" fmla="val 4007"/>
                <a:gd name="f795" fmla="val 4051"/>
                <a:gd name="f796" fmla="val 4061"/>
                <a:gd name="f797" fmla="val 4089"/>
                <a:gd name="f798" fmla="val 4058"/>
                <a:gd name="f799" fmla="val 4084"/>
                <a:gd name="f800" fmla="val 4097"/>
                <a:gd name="f801" fmla="val 4098"/>
                <a:gd name="f802" fmla="val 4035"/>
                <a:gd name="f803" fmla="val 3994"/>
                <a:gd name="f804" fmla="val 4021"/>
                <a:gd name="f805" fmla="val 4002"/>
                <a:gd name="f806" fmla="val 3999"/>
                <a:gd name="f807" fmla="val 3971"/>
                <a:gd name="f808" fmla="val 3998"/>
                <a:gd name="f809" fmla="val 3995"/>
                <a:gd name="f810" fmla="val 3989"/>
                <a:gd name="f811" fmla="val 3986"/>
                <a:gd name="f812" fmla="val 3991"/>
                <a:gd name="f813" fmla="val 3988"/>
                <a:gd name="f814" fmla="val 3966"/>
                <a:gd name="f815" fmla="val 3949"/>
                <a:gd name="f816" fmla="val 3954"/>
                <a:gd name="f817" fmla="val 3934"/>
                <a:gd name="f818" fmla="val 3985"/>
                <a:gd name="f819" fmla="val 4000"/>
                <a:gd name="f820" fmla="val 4033"/>
                <a:gd name="f821" fmla="val 4149"/>
                <a:gd name="f822" fmla="val 4198"/>
                <a:gd name="f823" fmla="val 4220"/>
                <a:gd name="f824" fmla="val 4257"/>
                <a:gd name="f825" fmla="val 4267"/>
                <a:gd name="f826" fmla="val 4310"/>
                <a:gd name="f827" fmla="val 4351"/>
                <a:gd name="f828" fmla="val 4323"/>
                <a:gd name="f829" fmla="val 4316"/>
                <a:gd name="f830" fmla="val 4307"/>
                <a:gd name="f831" fmla="val 4305"/>
                <a:gd name="f832" fmla="val 4303"/>
                <a:gd name="f833" fmla="val 4301"/>
                <a:gd name="f834" fmla="val 4298"/>
                <a:gd name="f835" fmla="val 4376"/>
                <a:gd name="f836" fmla="val 4372"/>
                <a:gd name="f837" fmla="val 4359"/>
                <a:gd name="f838" fmla="val 4438"/>
                <a:gd name="f839" fmla="val 4390"/>
                <a:gd name="f840" fmla="val 4454"/>
                <a:gd name="f841" fmla="val 4517"/>
                <a:gd name="f842" fmla="val 4545"/>
                <a:gd name="f843" fmla="val 4543"/>
                <a:gd name="f844" fmla="val 4568"/>
                <a:gd name="f845" fmla="val 4613"/>
                <a:gd name="f846" fmla="val 4645"/>
                <a:gd name="f847" fmla="val 4684"/>
                <a:gd name="f848" fmla="val 4704"/>
                <a:gd name="f849" fmla="val 4649"/>
                <a:gd name="f850" fmla="val 4682"/>
                <a:gd name="f851" fmla="val 4677"/>
                <a:gd name="f852" fmla="val 4683"/>
                <a:gd name="f853" fmla="val 4693"/>
                <a:gd name="f854" fmla="val 4694"/>
                <a:gd name="f855" fmla="val 4702"/>
                <a:gd name="f856" fmla="val 4624"/>
                <a:gd name="f857" fmla="val 4564"/>
                <a:gd name="f858" fmla="val 4541"/>
                <a:gd name="f859" fmla="val 4558"/>
                <a:gd name="f860" fmla="val 4571"/>
                <a:gd name="f861" fmla="val 4591"/>
                <a:gd name="f862" fmla="val 4562"/>
                <a:gd name="f863" fmla="val 4525"/>
                <a:gd name="f864" fmla="val 4477"/>
                <a:gd name="f865" fmla="val 4461"/>
                <a:gd name="f866" fmla="val 4412"/>
                <a:gd name="f867" fmla="val 4432"/>
                <a:gd name="f868" fmla="val 4420"/>
                <a:gd name="f869" fmla="val 4471"/>
                <a:gd name="f870" fmla="val 4465"/>
                <a:gd name="f871" fmla="val 4421"/>
                <a:gd name="f872" fmla="val 4389"/>
                <a:gd name="f873" fmla="val 4373"/>
                <a:gd name="f874" fmla="val 4380"/>
                <a:gd name="f875" fmla="val 4313"/>
                <a:gd name="f876" fmla="val 4360"/>
                <a:gd name="f877" fmla="val 4416"/>
                <a:gd name="f878" fmla="val 4481"/>
                <a:gd name="f879" fmla="val 4466"/>
                <a:gd name="f880" fmla="val 4497"/>
                <a:gd name="f881" fmla="val 4603"/>
                <a:gd name="f882" fmla="val 4636"/>
                <a:gd name="f883" fmla="val 4671"/>
                <a:gd name="f884" fmla="val 4736"/>
                <a:gd name="f885" fmla="val 4689"/>
                <a:gd name="f886" fmla="val 4731"/>
                <a:gd name="f887" fmla="val 4714"/>
                <a:gd name="f888" fmla="val 4761"/>
                <a:gd name="f889" fmla="val 4777"/>
                <a:gd name="f890" fmla="val 4823"/>
                <a:gd name="f891" fmla="val 4780"/>
                <a:gd name="f892" fmla="val 4775"/>
                <a:gd name="f893" fmla="val 4837"/>
                <a:gd name="f894" fmla="val 4840"/>
                <a:gd name="f895" fmla="val 4982"/>
                <a:gd name="f896" fmla="val 5119"/>
                <a:gd name="f897" fmla="val 5113"/>
                <a:gd name="f898" fmla="val 5218"/>
                <a:gd name="f899" fmla="val 5279"/>
                <a:gd name="f900" fmla="val 5376"/>
                <a:gd name="f901" fmla="val 5452"/>
                <a:gd name="f902" fmla="val 5435"/>
                <a:gd name="f903" fmla="val 5389"/>
                <a:gd name="f904" fmla="val 5411"/>
                <a:gd name="f905" fmla="val 5373"/>
                <a:gd name="f906" fmla="val 5334"/>
                <a:gd name="f907" fmla="val 5294"/>
                <a:gd name="f908" fmla="val 5290"/>
                <a:gd name="f909" fmla="val 5313"/>
                <a:gd name="f910" fmla="val 5277"/>
                <a:gd name="f911" fmla="val 5245"/>
                <a:gd name="f912" fmla="val 5246"/>
                <a:gd name="f913" fmla="val 5281"/>
                <a:gd name="f914" fmla="val 5255"/>
                <a:gd name="f915" fmla="val 5211"/>
                <a:gd name="f916" fmla="val 5153"/>
                <a:gd name="f917" fmla="val 5114"/>
                <a:gd name="f918" fmla="val 5127"/>
                <a:gd name="f919" fmla="val 5180"/>
                <a:gd name="f920" fmla="val 5148"/>
                <a:gd name="f921" fmla="val 5221"/>
                <a:gd name="f922" fmla="val 5193"/>
                <a:gd name="f923" fmla="val 5126"/>
                <a:gd name="f924" fmla="val 5066"/>
                <a:gd name="f925" fmla="val 5073"/>
                <a:gd name="f926" fmla="val 5075"/>
                <a:gd name="f927" fmla="val 5090"/>
                <a:gd name="f928" fmla="val 5003"/>
                <a:gd name="f929" fmla="val 5024"/>
                <a:gd name="f930" fmla="val 4931"/>
                <a:gd name="f931" fmla="val 4939"/>
                <a:gd name="f932" fmla="val 5032"/>
                <a:gd name="f933" fmla="val 5005"/>
                <a:gd name="f934" fmla="val 5110"/>
                <a:gd name="f935" fmla="val 5080"/>
                <a:gd name="f936" fmla="val 5042"/>
                <a:gd name="f937" fmla="val 5023"/>
                <a:gd name="f938" fmla="val 5021"/>
                <a:gd name="f939" fmla="val 5018"/>
                <a:gd name="f940" fmla="val 5002"/>
                <a:gd name="f941" fmla="val 5155"/>
                <a:gd name="f942" fmla="val 5166"/>
                <a:gd name="f943" fmla="val 5122"/>
                <a:gd name="f944" fmla="val 5094"/>
                <a:gd name="f945" fmla="val 5144"/>
                <a:gd name="f946" fmla="val 5261"/>
                <a:gd name="f947" fmla="val 5237"/>
                <a:gd name="f948" fmla="val 5229"/>
                <a:gd name="f949" fmla="val 5216"/>
                <a:gd name="f950" fmla="val 5249"/>
                <a:gd name="f951" fmla="val 5266"/>
                <a:gd name="f952" fmla="val 5262"/>
                <a:gd name="f953" fmla="val 5265"/>
                <a:gd name="f954" fmla="val 5362"/>
                <a:gd name="f955" fmla="val 5408"/>
                <a:gd name="f956" fmla="val 5438"/>
                <a:gd name="f957" fmla="val 5447"/>
                <a:gd name="f958" fmla="val 5434"/>
                <a:gd name="f959" fmla="val 5505"/>
                <a:gd name="f960" fmla="val 5531"/>
                <a:gd name="f961" fmla="val 5530"/>
                <a:gd name="f962" fmla="val 5573"/>
                <a:gd name="f963" fmla="val 5596"/>
                <a:gd name="f964" fmla="val 5609"/>
                <a:gd name="f965" fmla="val 5592"/>
                <a:gd name="f966" fmla="val 5564"/>
                <a:gd name="f967" fmla="val 5508"/>
                <a:gd name="f968" fmla="val 5533"/>
                <a:gd name="f969" fmla="val 5507"/>
                <a:gd name="f970" fmla="val 5418"/>
                <a:gd name="f971" fmla="val 5394"/>
                <a:gd name="f972" fmla="val 5351"/>
                <a:gd name="f973" fmla="val 5354"/>
                <a:gd name="f974" fmla="val 5378"/>
                <a:gd name="f975" fmla="val 5416"/>
                <a:gd name="f976" fmla="val 5439"/>
                <a:gd name="f977" fmla="val 5410"/>
                <a:gd name="f978" fmla="val 5462"/>
                <a:gd name="f979" fmla="val 5437"/>
                <a:gd name="f980" fmla="val 5499"/>
                <a:gd name="f981" fmla="val 5476"/>
                <a:gd name="f982" fmla="val 5532"/>
                <a:gd name="f983" fmla="val 5510"/>
                <a:gd name="f984" fmla="val 5422"/>
                <a:gd name="f985" fmla="val 5440"/>
                <a:gd name="f986" fmla="val 5473"/>
                <a:gd name="f987" fmla="val 5550"/>
                <a:gd name="f988" fmla="val 5593"/>
                <a:gd name="f989" fmla="val 5590"/>
                <a:gd name="f990" fmla="val 5654"/>
                <a:gd name="f991" fmla="val 5676"/>
                <a:gd name="f992" fmla="val 5764"/>
                <a:gd name="f993" fmla="val 5793"/>
                <a:gd name="f994" fmla="val 5786"/>
                <a:gd name="f995" fmla="val 5750"/>
                <a:gd name="f996" fmla="val 5755"/>
                <a:gd name="f997" fmla="val 5714"/>
                <a:gd name="f998" fmla="val 5686"/>
                <a:gd name="f999" fmla="val 5655"/>
                <a:gd name="f1000" fmla="val 5701"/>
                <a:gd name="f1001" fmla="val 5785"/>
                <a:gd name="f1002" fmla="val 5796"/>
                <a:gd name="f1003" fmla="val 5824"/>
                <a:gd name="f1004" fmla="val 5838"/>
                <a:gd name="f1005" fmla="val 5859"/>
                <a:gd name="f1006" fmla="val 5789"/>
                <a:gd name="f1007" fmla="val 5788"/>
                <a:gd name="f1008" fmla="val 5769"/>
                <a:gd name="f1009" fmla="val 5751"/>
                <a:gd name="f1010" fmla="val 5705"/>
                <a:gd name="f1011" fmla="val 5730"/>
                <a:gd name="f1012" fmla="val 5672"/>
                <a:gd name="f1013" fmla="val 5619"/>
                <a:gd name="f1014" fmla="val 5600"/>
                <a:gd name="f1015" fmla="val 5683"/>
                <a:gd name="f1016" fmla="val 5765"/>
                <a:gd name="f1017" fmla="val 5843"/>
                <a:gd name="f1018" fmla="val 5866"/>
                <a:gd name="f1019" fmla="val 5893"/>
                <a:gd name="f1020" fmla="val 5905"/>
                <a:gd name="f1021" fmla="val 5957"/>
                <a:gd name="f1022" fmla="val 6029"/>
                <a:gd name="f1023" fmla="val 6074"/>
                <a:gd name="f1024" fmla="val 6070"/>
                <a:gd name="f1025" fmla="val 6113"/>
                <a:gd name="f1026" fmla="val 6130"/>
                <a:gd name="f1027" fmla="val 6153"/>
                <a:gd name="f1028" fmla="val 6114"/>
                <a:gd name="f1029" fmla="val 6205"/>
                <a:gd name="f1030" fmla="val 6201"/>
                <a:gd name="f1031" fmla="val 6137"/>
                <a:gd name="f1032" fmla="val 6107"/>
                <a:gd name="f1033" fmla="val 6121"/>
                <a:gd name="f1034" fmla="val 6086"/>
                <a:gd name="f1035" fmla="val 6006"/>
                <a:gd name="f1036" fmla="val 6040"/>
                <a:gd name="f1037" fmla="val 5983"/>
                <a:gd name="f1038" fmla="val 5944"/>
                <a:gd name="f1039" fmla="val 5927"/>
                <a:gd name="f1040" fmla="val 5988"/>
                <a:gd name="f1041" fmla="val 5967"/>
                <a:gd name="f1042" fmla="val 5997"/>
                <a:gd name="f1043" fmla="val 6009"/>
                <a:gd name="f1044" fmla="val 6047"/>
                <a:gd name="f1045" fmla="val 6017"/>
                <a:gd name="f1046" fmla="val 5961"/>
                <a:gd name="f1047" fmla="val 5902"/>
                <a:gd name="f1048" fmla="val 5938"/>
                <a:gd name="f1049" fmla="val 6046"/>
                <a:gd name="f1050" fmla="val 6003"/>
                <a:gd name="f1051" fmla="val 6067"/>
                <a:gd name="f1052" fmla="val 6112"/>
                <a:gd name="f1053" fmla="val 6110"/>
                <a:gd name="f1054" fmla="val 6166"/>
                <a:gd name="f1055" fmla="val 6158"/>
                <a:gd name="f1056" fmla="val 6141"/>
                <a:gd name="f1057" fmla="val 6218"/>
                <a:gd name="f1058" fmla="val 6175"/>
                <a:gd name="f1059" fmla="val 6246"/>
                <a:gd name="f1060" fmla="val 6274"/>
                <a:gd name="f1061" fmla="val 6304"/>
                <a:gd name="f1062" fmla="val 6275"/>
                <a:gd name="f1063" fmla="val 6256"/>
                <a:gd name="f1064" fmla="val 6226"/>
                <a:gd name="f1065" fmla="val 6269"/>
                <a:gd name="f1066" fmla="val 6272"/>
                <a:gd name="f1067" fmla="val 6298"/>
                <a:gd name="f1068" fmla="val 6346"/>
                <a:gd name="f1069" fmla="val 6532"/>
                <a:gd name="f1070" fmla="val 6592"/>
                <a:gd name="f1071" fmla="val 6575"/>
                <a:gd name="f1072" fmla="val 6568"/>
                <a:gd name="f1073" fmla="val 6591"/>
                <a:gd name="f1074" fmla="val 6565"/>
                <a:gd name="f1075" fmla="val 6513"/>
                <a:gd name="f1076" fmla="val 6468"/>
                <a:gd name="f1077" fmla="val 6563"/>
                <a:gd name="f1078" fmla="val 6461"/>
                <a:gd name="f1079" fmla="val 6456"/>
                <a:gd name="f1080" fmla="val 6352"/>
                <a:gd name="f1081" fmla="val 6291"/>
                <a:gd name="f1082" fmla="val 6290"/>
                <a:gd name="f1083" fmla="val 6261"/>
                <a:gd name="f1084" fmla="val 6287"/>
                <a:gd name="f1085" fmla="val 6436"/>
                <a:gd name="f1086" fmla="val 6430"/>
                <a:gd name="f1087" fmla="val 6419"/>
                <a:gd name="f1088" fmla="val 6417"/>
                <a:gd name="f1089" fmla="val 6457"/>
                <a:gd name="f1090" fmla="val 6474"/>
                <a:gd name="f1091" fmla="val 6503"/>
                <a:gd name="f1092" fmla="val 6499"/>
                <a:gd name="f1093" fmla="val 6549"/>
                <a:gd name="f1094" fmla="val 6530"/>
                <a:gd name="f1095" fmla="val 6570"/>
                <a:gd name="f1096" fmla="val 6611"/>
                <a:gd name="f1097" fmla="val 6604"/>
                <a:gd name="f1098" fmla="val 6657"/>
                <a:gd name="f1099" fmla="val 6655"/>
                <a:gd name="f1100" fmla="val 6685"/>
                <a:gd name="f1101" fmla="val 6691"/>
                <a:gd name="f1102" fmla="val 6718"/>
                <a:gd name="f1103" fmla="val 6719"/>
                <a:gd name="f1104" fmla="val 6645"/>
                <a:gd name="f1105" fmla="val 6683"/>
                <a:gd name="f1106" fmla="val 6656"/>
                <a:gd name="f1107" fmla="val 6697"/>
                <a:gd name="f1108" fmla="val 6651"/>
                <a:gd name="f1109" fmla="val 6730"/>
                <a:gd name="f1110" fmla="val 6734"/>
                <a:gd name="f1111" fmla="val 6757"/>
                <a:gd name="f1112" fmla="val 6785"/>
                <a:gd name="f1113" fmla="val 6813"/>
                <a:gd name="f1114" fmla="val 6780"/>
                <a:gd name="f1115" fmla="val 6759"/>
                <a:gd name="f1116" fmla="val 6717"/>
                <a:gd name="f1117" fmla="val 6747"/>
                <a:gd name="f1118" fmla="val 6822"/>
                <a:gd name="f1119" fmla="val 6854"/>
                <a:gd name="f1120" fmla="val 6877"/>
                <a:gd name="f1121" fmla="val 6907"/>
                <a:gd name="f1122" fmla="val 6849"/>
                <a:gd name="f1123" fmla="val 6927"/>
                <a:gd name="f1124" fmla="val 6812"/>
                <a:gd name="f1125" fmla="val 6814"/>
                <a:gd name="f1126" fmla="val 6823"/>
                <a:gd name="f1127" fmla="val 6827"/>
                <a:gd name="f1128" fmla="val 6811"/>
                <a:gd name="f1129" fmla="val 6758"/>
                <a:gd name="f1130" fmla="val 6733"/>
                <a:gd name="f1131" fmla="val 6739"/>
                <a:gd name="f1132" fmla="val 6713"/>
                <a:gd name="f1133" fmla="val 6743"/>
                <a:gd name="f1134" fmla="val 6795"/>
                <a:gd name="f1135" fmla="val 6837"/>
                <a:gd name="f1136" fmla="val 6829"/>
                <a:gd name="f1137" fmla="val 6891"/>
                <a:gd name="f1138" fmla="val 6885"/>
                <a:gd name="f1139" fmla="val 6908"/>
                <a:gd name="f1140" fmla="val 6950"/>
                <a:gd name="f1141" fmla="val 6992"/>
                <a:gd name="f1142" fmla="val 7023"/>
                <a:gd name="f1143" fmla="val 7140"/>
                <a:gd name="f1144" fmla="val 7089"/>
                <a:gd name="f1145" fmla="val 7127"/>
                <a:gd name="f1146" fmla="val 7160"/>
                <a:gd name="f1147" fmla="val 7202"/>
                <a:gd name="f1148" fmla="val 7150"/>
                <a:gd name="f1149" fmla="val 7211"/>
                <a:gd name="f1150" fmla="val 7194"/>
                <a:gd name="f1151" fmla="val 7242"/>
                <a:gd name="f1152" fmla="val 7247"/>
                <a:gd name="f1153" fmla="val 7248"/>
                <a:gd name="f1154" fmla="val 7330"/>
                <a:gd name="f1155" fmla="val 7447"/>
                <a:gd name="f1156" fmla="val 7495"/>
                <a:gd name="f1157" fmla="val 7552"/>
                <a:gd name="f1158" fmla="val 7561"/>
                <a:gd name="f1159" fmla="val 7642"/>
                <a:gd name="f1160" fmla="val 7659"/>
                <a:gd name="f1161" fmla="val 7629"/>
                <a:gd name="f1162" fmla="val 7682"/>
                <a:gd name="f1163" fmla="val 7686"/>
                <a:gd name="f1164" fmla="val 7631"/>
                <a:gd name="f1165" fmla="val 7690"/>
                <a:gd name="f1166" fmla="val 7733"/>
                <a:gd name="f1167" fmla="val 7790"/>
                <a:gd name="f1168" fmla="val 7845"/>
                <a:gd name="f1169" fmla="val 7875"/>
                <a:gd name="f1170" fmla="val 7925"/>
                <a:gd name="f1171" fmla="val 7915"/>
                <a:gd name="f1172" fmla="val 7868"/>
                <a:gd name="f1173" fmla="val 7803"/>
                <a:gd name="f1174" fmla="val 7793"/>
                <a:gd name="f1175" fmla="val 7799"/>
                <a:gd name="f1176" fmla="val 7760"/>
                <a:gd name="f1177" fmla="val 7794"/>
                <a:gd name="f1178" fmla="val 7724"/>
                <a:gd name="f1179" fmla="val 7749"/>
                <a:gd name="f1180" fmla="val 7719"/>
                <a:gd name="f1181" fmla="val 7732"/>
                <a:gd name="f1182" fmla="val 7608"/>
                <a:gd name="f1183" fmla="val 7731"/>
                <a:gd name="f1184" fmla="val 7751"/>
                <a:gd name="f1185" fmla="val 7809"/>
                <a:gd name="f1186" fmla="val 7786"/>
                <a:gd name="f1187" fmla="val 7720"/>
                <a:gd name="f1188" fmla="val 7767"/>
                <a:gd name="f1189" fmla="val 7802"/>
                <a:gd name="f1190" fmla="val 7800"/>
                <a:gd name="f1191" fmla="val 7884"/>
                <a:gd name="f1192" fmla="val 7878"/>
                <a:gd name="f1193" fmla="val 7953"/>
                <a:gd name="f1194" fmla="val 7910"/>
                <a:gd name="f1195" fmla="val 7963"/>
                <a:gd name="f1196" fmla="val 7930"/>
                <a:gd name="f1197" fmla="val 7981"/>
                <a:gd name="f1198" fmla="val 8018"/>
                <a:gd name="f1199" fmla="val 7924"/>
                <a:gd name="f1200" fmla="val 8013"/>
                <a:gd name="f1201" fmla="val 7926"/>
                <a:gd name="f1202" fmla="val 7940"/>
                <a:gd name="f1203" fmla="val 7905"/>
                <a:gd name="f1204" fmla="val 7957"/>
                <a:gd name="f1205" fmla="val 8015"/>
                <a:gd name="f1206" fmla="val 7939"/>
                <a:gd name="f1207" fmla="val 7998"/>
                <a:gd name="f1208" fmla="val 8001"/>
                <a:gd name="f1209" fmla="val 8005"/>
                <a:gd name="f1210" fmla="val 8003"/>
                <a:gd name="f1211" fmla="val 8029"/>
                <a:gd name="f1212" fmla="val 8034"/>
                <a:gd name="f1213" fmla="val 8066"/>
                <a:gd name="f1214" fmla="val 8059"/>
                <a:gd name="f1215" fmla="val 8099"/>
                <a:gd name="f1216" fmla="val 8103"/>
                <a:gd name="f1217" fmla="val 8137"/>
                <a:gd name="f1218" fmla="val 8123"/>
                <a:gd name="f1219" fmla="val 8160"/>
                <a:gd name="f1220" fmla="val 8182"/>
                <a:gd name="f1221" fmla="val 8147"/>
                <a:gd name="f1222" fmla="val 8128"/>
                <a:gd name="f1223" fmla="val 8050"/>
                <a:gd name="f1224" fmla="val 8055"/>
                <a:gd name="f1225" fmla="val 8027"/>
                <a:gd name="f1226" fmla="val 8072"/>
                <a:gd name="f1227" fmla="val 8046"/>
                <a:gd name="f1228" fmla="val 8058"/>
                <a:gd name="f1229" fmla="val 8033"/>
                <a:gd name="f1230" fmla="val 8056"/>
                <a:gd name="f1231" fmla="val 8106"/>
                <a:gd name="f1232" fmla="val 8097"/>
                <a:gd name="f1233" fmla="val 8125"/>
                <a:gd name="f1234" fmla="val 8225"/>
                <a:gd name="f1235" fmla="val 8282"/>
                <a:gd name="f1236" fmla="val 8255"/>
                <a:gd name="f1237" fmla="val 8214"/>
                <a:gd name="f1238" fmla="val 8284"/>
                <a:gd name="f1239" fmla="val 8286"/>
                <a:gd name="f1240" fmla="val 8316"/>
                <a:gd name="f1241" fmla="val 8310"/>
                <a:gd name="f1242" fmla="val 8302"/>
                <a:gd name="f1243" fmla="val 8315"/>
                <a:gd name="f1244" fmla="val 8357"/>
                <a:gd name="f1245" fmla="val 8354"/>
                <a:gd name="f1246" fmla="val 8395"/>
                <a:gd name="f1247" fmla="val 8398"/>
                <a:gd name="f1248" fmla="val 8364"/>
                <a:gd name="f1249" fmla="val 8389"/>
                <a:gd name="f1250" fmla="val 8426"/>
                <a:gd name="f1251" fmla="val 8481"/>
                <a:gd name="f1252" fmla="val 8485"/>
                <a:gd name="f1253" fmla="val 8499"/>
                <a:gd name="f1254" fmla="val 8515"/>
                <a:gd name="f1255" fmla="val 8509"/>
                <a:gd name="f1256" fmla="val 8545"/>
                <a:gd name="f1257" fmla="val 8514"/>
                <a:gd name="f1258" fmla="val 8483"/>
                <a:gd name="f1259" fmla="val 8452"/>
                <a:gd name="f1260" fmla="val 8449"/>
                <a:gd name="f1261" fmla="val 8425"/>
                <a:gd name="f1262" fmla="val 8392"/>
                <a:gd name="f1263" fmla="val 8377"/>
                <a:gd name="f1264" fmla="val 8414"/>
                <a:gd name="f1265" fmla="val 8422"/>
                <a:gd name="f1266" fmla="val 8463"/>
                <a:gd name="f1267" fmla="val 8469"/>
                <a:gd name="f1268" fmla="val 8440"/>
                <a:gd name="f1269" fmla="val 8435"/>
                <a:gd name="f1270" fmla="val 8441"/>
                <a:gd name="f1271" fmla="val 8368"/>
                <a:gd name="f1272" fmla="val 8307"/>
                <a:gd name="f1273" fmla="val 8297"/>
                <a:gd name="f1274" fmla="val 8303"/>
                <a:gd name="f1275" fmla="val 8305"/>
                <a:gd name="f1276" fmla="val 8256"/>
                <a:gd name="f1277" fmla="val 8207"/>
                <a:gd name="f1278" fmla="val 8159"/>
                <a:gd name="f1279" fmla="val 8175"/>
                <a:gd name="f1280" fmla="val 8020"/>
                <a:gd name="f1281" fmla="val 7996"/>
                <a:gd name="f1282" fmla="val 7983"/>
                <a:gd name="f1283" fmla="val 7895"/>
                <a:gd name="f1284" fmla="val 7903"/>
                <a:gd name="f1285" fmla="val 7913"/>
                <a:gd name="f1286" fmla="val 7935"/>
                <a:gd name="f1287" fmla="val 7994"/>
                <a:gd name="f1288" fmla="val 7986"/>
                <a:gd name="f1289" fmla="val 8057"/>
                <a:gd name="f1290" fmla="val 8077"/>
                <a:gd name="f1291" fmla="val 8041"/>
                <a:gd name="f1292" fmla="val 8102"/>
                <a:gd name="f1293" fmla="val 8109"/>
                <a:gd name="f1294" fmla="val 8121"/>
                <a:gd name="f1295" fmla="val 8163"/>
                <a:gd name="f1296" fmla="val 8158"/>
                <a:gd name="f1297" fmla="val 8165"/>
                <a:gd name="f1298" fmla="val 8140"/>
                <a:gd name="f1299" fmla="val 8086"/>
                <a:gd name="f1300" fmla="val 8194"/>
                <a:gd name="f1301" fmla="val 8287"/>
                <a:gd name="f1302" fmla="val 8349"/>
                <a:gd name="f1303" fmla="val 8314"/>
                <a:gd name="f1304" fmla="val 8342"/>
                <a:gd name="f1305" fmla="val 8408"/>
                <a:gd name="f1306" fmla="val 8413"/>
                <a:gd name="f1307" fmla="val 8340"/>
                <a:gd name="f1308" fmla="val 8405"/>
                <a:gd name="f1309" fmla="val 8484"/>
                <a:gd name="f1310" fmla="val 8451"/>
                <a:gd name="f1311" fmla="val 8472"/>
                <a:gd name="f1312" fmla="val 8542"/>
                <a:gd name="f1313" fmla="val 8564"/>
                <a:gd name="f1314" fmla="val 8516"/>
                <a:gd name="f1315" fmla="val 8461"/>
                <a:gd name="f1316" fmla="val 8421"/>
                <a:gd name="f1317" fmla="val 8448"/>
                <a:gd name="f1318" fmla="val 8458"/>
                <a:gd name="f1319" fmla="val 8482"/>
                <a:gd name="f1320" fmla="val 8494"/>
                <a:gd name="f1321" fmla="val 8475"/>
                <a:gd name="f1322" fmla="val 53"/>
                <a:gd name="f1323" fmla="val 8400"/>
                <a:gd name="f1324" fmla="val 8350"/>
                <a:gd name="f1325" fmla="val 54"/>
                <a:gd name="f1326" fmla="val 8355"/>
                <a:gd name="f1327" fmla="val 8359"/>
                <a:gd name="f1328" fmla="val 8360"/>
                <a:gd name="f1329" fmla="val 8321"/>
                <a:gd name="f1330" fmla="val 8245"/>
                <a:gd name="f1331" fmla="val 8265"/>
                <a:gd name="f1332" fmla="val 8273"/>
                <a:gd name="f1333" fmla="val 8285"/>
                <a:gd name="f1334" fmla="val 8250"/>
                <a:gd name="f1335" fmla="val 8236"/>
                <a:gd name="f1336" fmla="val 8271"/>
                <a:gd name="f1337" fmla="val 8243"/>
                <a:gd name="f1338" fmla="val 56"/>
                <a:gd name="f1339" fmla="val 8242"/>
                <a:gd name="f1340" fmla="val 57"/>
                <a:gd name="f1341" fmla="val 8224"/>
                <a:gd name="f1342" fmla="val 8196"/>
                <a:gd name="f1343" fmla="val 8208"/>
                <a:gd name="f1344" fmla="val 8205"/>
                <a:gd name="f1345" fmla="val 8177"/>
                <a:gd name="f1346" fmla="val 8164"/>
                <a:gd name="f1347" fmla="val 8122"/>
                <a:gd name="f1348" fmla="val 8107"/>
                <a:gd name="f1349" fmla="val 8088"/>
                <a:gd name="f1350" fmla="val 8080"/>
                <a:gd name="f1351" fmla="val 8065"/>
                <a:gd name="f1352" fmla="val 8053"/>
                <a:gd name="f1353" fmla="val 8075"/>
                <a:gd name="f1354" fmla="val 8091"/>
                <a:gd name="f1355" fmla="val 8076"/>
                <a:gd name="f1356" fmla="val 8061"/>
                <a:gd name="f1357" fmla="val 8044"/>
                <a:gd name="f1358" fmla="val 7985"/>
                <a:gd name="f1359" fmla="val 7973"/>
                <a:gd name="f1360" fmla="val 7943"/>
                <a:gd name="f1361" fmla="val 58"/>
                <a:gd name="f1362" fmla="val 7900"/>
                <a:gd name="f1363" fmla="val 7883"/>
                <a:gd name="f1364" fmla="val 7891"/>
                <a:gd name="f1365" fmla="val 7858"/>
                <a:gd name="f1366" fmla="val 7785"/>
                <a:gd name="f1367" fmla="val 7779"/>
                <a:gd name="f1368" fmla="val 7755"/>
                <a:gd name="f1369" fmla="val 7945"/>
                <a:gd name="f1370" fmla="val 7715"/>
                <a:gd name="f1371" fmla="val 7739"/>
                <a:gd name="f1372" fmla="val 7703"/>
                <a:gd name="f1373" fmla="val 7705"/>
                <a:gd name="f1374" fmla="val 7702"/>
                <a:gd name="f1375" fmla="val 7674"/>
                <a:gd name="f1376" fmla="val 7671"/>
                <a:gd name="f1377" fmla="val 7648"/>
                <a:gd name="f1378" fmla="val 7665"/>
                <a:gd name="f1379" fmla="val 7689"/>
                <a:gd name="f1380" fmla="val 7697"/>
                <a:gd name="f1381" fmla="val 7688"/>
                <a:gd name="f1382" fmla="val 59"/>
                <a:gd name="f1383" fmla="val 7639"/>
                <a:gd name="f1384" fmla="val 7618"/>
                <a:gd name="f1385" fmla="val 7646"/>
                <a:gd name="f1386" fmla="val 7565"/>
                <a:gd name="f1387" fmla="val 7586"/>
                <a:gd name="f1388" fmla="val 7531"/>
                <a:gd name="f1389" fmla="val 7443"/>
                <a:gd name="f1390" fmla="val 7406"/>
                <a:gd name="f1391" fmla="val 7317"/>
                <a:gd name="f1392" fmla="val 7327"/>
                <a:gd name="f1393" fmla="val 7343"/>
                <a:gd name="f1394" fmla="val 7356"/>
                <a:gd name="f1395" fmla="val 7391"/>
                <a:gd name="f1396" fmla="val 7294"/>
                <a:gd name="f1397" fmla="val 7347"/>
                <a:gd name="f1398" fmla="val 7335"/>
                <a:gd name="f1399" fmla="val 7346"/>
                <a:gd name="f1400" fmla="val 7358"/>
                <a:gd name="f1401" fmla="val 7397"/>
                <a:gd name="f1402" fmla="val 7392"/>
                <a:gd name="f1403" fmla="val 7360"/>
                <a:gd name="f1404" fmla="val 7285"/>
                <a:gd name="f1405" fmla="val 7283"/>
                <a:gd name="f1406" fmla="val 7290"/>
                <a:gd name="f1407" fmla="val 7207"/>
                <a:gd name="f1408" fmla="val 7107"/>
                <a:gd name="f1409" fmla="val 7031"/>
                <a:gd name="f1410" fmla="val 7017"/>
                <a:gd name="f1411" fmla="val 6844"/>
                <a:gd name="f1412" fmla="val 6782"/>
                <a:gd name="f1413" fmla="val 6799"/>
                <a:gd name="f1414" fmla="val 6798"/>
                <a:gd name="f1415" fmla="val 6840"/>
                <a:gd name="f1416" fmla="val 6871"/>
                <a:gd name="f1417" fmla="val 6914"/>
                <a:gd name="f1418" fmla="val 6889"/>
                <a:gd name="f1419" fmla="val 6975"/>
                <a:gd name="f1420" fmla="val 6878"/>
                <a:gd name="f1421" fmla="val 6903"/>
                <a:gd name="f1422" fmla="val 6692"/>
                <a:gd name="f1423" fmla="val 6690"/>
                <a:gd name="f1424" fmla="val 6680"/>
                <a:gd name="f1425" fmla="val 6632"/>
                <a:gd name="f1426" fmla="val 6638"/>
                <a:gd name="f1427" fmla="val 6554"/>
                <a:gd name="f1428" fmla="val 6511"/>
                <a:gd name="f1429" fmla="val 6483"/>
                <a:gd name="f1430" fmla="val 6440"/>
                <a:gd name="f1431" fmla="val 6438"/>
                <a:gd name="f1432" fmla="val 6424"/>
                <a:gd name="f1433" fmla="val 6357"/>
                <a:gd name="f1434" fmla="val 6319"/>
                <a:gd name="f1435" fmla="val 6271"/>
                <a:gd name="f1436" fmla="val 6250"/>
                <a:gd name="f1437" fmla="val 6150"/>
                <a:gd name="f1438" fmla="val 6203"/>
                <a:gd name="f1439" fmla="val 6142"/>
                <a:gd name="f1440" fmla="val 6051"/>
                <a:gd name="f1441" fmla="val 6078"/>
                <a:gd name="f1442" fmla="val 5979"/>
                <a:gd name="f1443" fmla="val 5792"/>
                <a:gd name="f1444" fmla="val 5669"/>
                <a:gd name="f1445" fmla="val 5651"/>
                <a:gd name="f1446" fmla="val 5656"/>
                <a:gd name="f1447" fmla="val 5613"/>
                <a:gd name="f1448" fmla="val 5605"/>
                <a:gd name="f1449" fmla="val 5577"/>
                <a:gd name="f1450" fmla="val 5616"/>
                <a:gd name="f1451" fmla="val 5624"/>
                <a:gd name="f1452" fmla="val 5587"/>
                <a:gd name="f1453" fmla="val 5539"/>
                <a:gd name="f1454" fmla="val 5457"/>
                <a:gd name="f1455" fmla="val 5458"/>
                <a:gd name="f1456" fmla="val 5523"/>
                <a:gd name="f1457" fmla="val 5516"/>
                <a:gd name="f1458" fmla="val 5549"/>
                <a:gd name="f1459" fmla="val 5563"/>
                <a:gd name="f1460" fmla="val 5443"/>
                <a:gd name="f1461" fmla="val 5579"/>
                <a:gd name="f1462" fmla="val 5456"/>
                <a:gd name="f1463" fmla="val 5444"/>
                <a:gd name="f1464" fmla="val 5420"/>
                <a:gd name="f1465" fmla="val 5413"/>
                <a:gd name="f1466" fmla="val 5390"/>
                <a:gd name="f1467" fmla="val 5347"/>
                <a:gd name="f1468" fmla="val 5461"/>
                <a:gd name="f1469" fmla="val 5424"/>
                <a:gd name="f1470" fmla="val 5472"/>
                <a:gd name="f1471" fmla="val 5469"/>
                <a:gd name="f1472" fmla="val 5388"/>
                <a:gd name="f1473" fmla="val 5346"/>
                <a:gd name="f1474" fmla="val 5330"/>
                <a:gd name="f1475" fmla="val 5329"/>
                <a:gd name="f1476" fmla="val 5303"/>
                <a:gd name="f1477" fmla="val 5223"/>
                <a:gd name="f1478" fmla="val 5179"/>
                <a:gd name="f1479" fmla="val 5297"/>
                <a:gd name="f1480" fmla="val 5280"/>
                <a:gd name="f1481" fmla="val 5402"/>
                <a:gd name="f1482" fmla="val 5383"/>
                <a:gd name="f1483" fmla="val 5293"/>
                <a:gd name="f1484" fmla="val 5253"/>
                <a:gd name="f1485" fmla="val 5214"/>
                <a:gd name="f1486" fmla="val 5164"/>
                <a:gd name="f1487" fmla="val 5194"/>
                <a:gd name="f1488" fmla="val 5128"/>
                <a:gd name="f1489" fmla="val 5084"/>
                <a:gd name="f1490" fmla="val 5051"/>
                <a:gd name="f1491" fmla="val 5077"/>
                <a:gd name="f1492" fmla="val 5043"/>
                <a:gd name="f1493" fmla="val 5000"/>
                <a:gd name="f1494" fmla="val 4963"/>
                <a:gd name="f1495" fmla="val 4887"/>
                <a:gd name="f1496" fmla="val 4839"/>
                <a:gd name="f1497" fmla="val 4862"/>
                <a:gd name="f1498" fmla="val 4807"/>
                <a:gd name="f1499" fmla="val 4749"/>
                <a:gd name="f1500" fmla="val 4798"/>
                <a:gd name="f1501" fmla="val 4726"/>
                <a:gd name="f1502" fmla="val 4644"/>
                <a:gd name="f1503" fmla="val 4600"/>
                <a:gd name="f1504" fmla="val 4616"/>
                <a:gd name="f1505" fmla="val 4623"/>
                <a:gd name="f1506" fmla="val 4620"/>
                <a:gd name="f1507" fmla="val 4589"/>
                <a:gd name="f1508" fmla="val 4572"/>
                <a:gd name="f1509" fmla="val 4560"/>
                <a:gd name="f1510" fmla="val 4530"/>
                <a:gd name="f1511" fmla="val 4535"/>
                <a:gd name="f1512" fmla="val 4559"/>
                <a:gd name="f1513" fmla="val 4532"/>
                <a:gd name="f1514" fmla="val 4498"/>
                <a:gd name="f1515" fmla="val 4470"/>
                <a:gd name="f1516" fmla="val 4578"/>
                <a:gd name="f1517" fmla="val 4602"/>
                <a:gd name="f1518" fmla="val 4503"/>
                <a:gd name="f1519" fmla="val 4377"/>
                <a:gd name="f1520" fmla="val 4375"/>
                <a:gd name="f1521" fmla="val 4397"/>
                <a:gd name="f1522" fmla="val 4358"/>
                <a:gd name="f1523" fmla="val 4340"/>
                <a:gd name="f1524" fmla="val 4404"/>
                <a:gd name="f1525" fmla="val 4429"/>
                <a:gd name="f1526" fmla="val 4417"/>
                <a:gd name="f1527" fmla="val 4415"/>
                <a:gd name="f1528" fmla="val 4333"/>
                <a:gd name="f1529" fmla="val 4299"/>
                <a:gd name="f1530" fmla="val 4324"/>
                <a:gd name="f1531" fmla="val 4334"/>
                <a:gd name="f1532" fmla="val 4286"/>
                <a:gd name="f1533" fmla="val 4279"/>
                <a:gd name="f1534" fmla="val 4226"/>
                <a:gd name="f1535" fmla="val 4230"/>
                <a:gd name="f1536" fmla="val 4277"/>
                <a:gd name="f1537" fmla="val 4236"/>
                <a:gd name="f1538" fmla="val 4203"/>
                <a:gd name="f1539" fmla="val 4207"/>
                <a:gd name="f1540" fmla="val 4184"/>
                <a:gd name="f1541" fmla="val 4210"/>
                <a:gd name="f1542" fmla="val 4231"/>
                <a:gd name="f1543" fmla="val 4290"/>
                <a:gd name="f1544" fmla="val 4255"/>
                <a:gd name="f1545" fmla="val 4264"/>
                <a:gd name="f1546" fmla="val 4314"/>
                <a:gd name="f1547" fmla="val 4218"/>
                <a:gd name="f1548" fmla="val 4240"/>
                <a:gd name="f1549" fmla="val 4157"/>
                <a:gd name="f1550" fmla="val 4194"/>
                <a:gd name="f1551" fmla="val 4142"/>
                <a:gd name="f1552" fmla="val 4182"/>
                <a:gd name="f1553" fmla="val 4124"/>
                <a:gd name="f1554" fmla="val 4134"/>
                <a:gd name="f1555" fmla="val 4116"/>
                <a:gd name="f1556" fmla="val 4099"/>
                <a:gd name="f1557" fmla="val 4078"/>
                <a:gd name="f1558" fmla="val 4055"/>
                <a:gd name="f1559" fmla="val 4104"/>
                <a:gd name="f1560" fmla="val 4010"/>
                <a:gd name="f1561" fmla="val 4015"/>
                <a:gd name="f1562" fmla="val 4017"/>
                <a:gd name="f1563" fmla="val 4108"/>
                <a:gd name="f1564" fmla="val 4013"/>
                <a:gd name="f1565" fmla="val 3904"/>
                <a:gd name="f1566" fmla="val 3795"/>
                <a:gd name="f1567" fmla="val 3873"/>
                <a:gd name="f1568" fmla="val 3866"/>
                <a:gd name="f1569" fmla="val 3916"/>
                <a:gd name="f1570" fmla="val 3913"/>
                <a:gd name="f1571" fmla="val 3812"/>
                <a:gd name="f1572" fmla="val 3857"/>
                <a:gd name="f1573" fmla="val 3945"/>
                <a:gd name="f1574" fmla="val 4068"/>
                <a:gd name="f1575" fmla="val 4042"/>
                <a:gd name="f1576" fmla="val 3958"/>
                <a:gd name="f1577" fmla="val 3927"/>
                <a:gd name="f1578" fmla="val 3946"/>
                <a:gd name="f1579" fmla="val 3965"/>
                <a:gd name="f1580" fmla="val 3801"/>
                <a:gd name="f1581" fmla="val 3788"/>
                <a:gd name="f1582" fmla="val 3858"/>
                <a:gd name="f1583" fmla="val 3806"/>
                <a:gd name="f1584" fmla="val 3762"/>
                <a:gd name="f1585" fmla="val 3768"/>
                <a:gd name="f1586" fmla="val 3749"/>
                <a:gd name="f1587" fmla="+- 0 0 -90"/>
                <a:gd name="f1588" fmla="*/ f3 1 8594"/>
                <a:gd name="f1589" fmla="*/ f4 1 60"/>
                <a:gd name="f1590" fmla="+- f7 0 f5"/>
                <a:gd name="f1591" fmla="+- f6 0 f5"/>
                <a:gd name="f1592" fmla="*/ f1587 f0 1"/>
                <a:gd name="f1593" fmla="*/ f1591 1 8594"/>
                <a:gd name="f1594" fmla="*/ f1590 1 60"/>
                <a:gd name="f1595" fmla="*/ 5206 f1591 1"/>
                <a:gd name="f1596" fmla="*/ 34 f1590 1"/>
                <a:gd name="f1597" fmla="*/ 4851 f1591 1"/>
                <a:gd name="f1598" fmla="*/ 37 f1590 1"/>
                <a:gd name="f1599" fmla="*/ 5322 f1591 1"/>
                <a:gd name="f1600" fmla="*/ 35 f1590 1"/>
                <a:gd name="f1601" fmla="*/ 5841 f1591 1"/>
                <a:gd name="f1602" fmla="*/ 43 f1590 1"/>
                <a:gd name="f1603" fmla="*/ 5952 f1591 1"/>
                <a:gd name="f1604" fmla="*/ 46 f1590 1"/>
                <a:gd name="f1605" fmla="*/ 6323 f1591 1"/>
                <a:gd name="f1606" fmla="*/ 40 f1590 1"/>
                <a:gd name="f1607" fmla="*/ 6806 f1591 1"/>
                <a:gd name="f1608" fmla="*/ 32 f1590 1"/>
                <a:gd name="f1609" fmla="*/ 6211 f1591 1"/>
                <a:gd name="f1610" fmla="*/ 5558 f1591 1"/>
                <a:gd name="f1611" fmla="*/ 29 f1590 1"/>
                <a:gd name="f1612" fmla="*/ 7046 f1591 1"/>
                <a:gd name="f1613" fmla="*/ 41 f1590 1"/>
                <a:gd name="f1614" fmla="*/ 7472 f1591 1"/>
                <a:gd name="f1615" fmla="*/ 7784 f1591 1"/>
                <a:gd name="f1616" fmla="*/ 39 f1590 1"/>
                <a:gd name="f1617" fmla="*/ 4392 f1591 1"/>
                <a:gd name="f1618" fmla="*/ 36 f1590 1"/>
                <a:gd name="f1619" fmla="*/ 4053 f1591 1"/>
                <a:gd name="f1620" fmla="*/ 4729 f1591 1"/>
                <a:gd name="f1621" fmla="*/ 348 f1591 1"/>
                <a:gd name="f1622" fmla="*/ 3365 f1591 1"/>
                <a:gd name="f1623" fmla="*/ 2626 f1591 1"/>
                <a:gd name="f1624" fmla="*/ 45 f1590 1"/>
                <a:gd name="f1625" fmla="*/ 1989 f1591 1"/>
                <a:gd name="f1626" fmla="*/ 1241 f1591 1"/>
                <a:gd name="f1627" fmla="*/ 44 f1590 1"/>
                <a:gd name="f1628" fmla="*/ 260 f1591 1"/>
                <a:gd name="f1629" fmla="*/ 403 f1591 1"/>
                <a:gd name="f1630" fmla="*/ 1235 f1591 1"/>
                <a:gd name="f1631" fmla="*/ 30 f1590 1"/>
                <a:gd name="f1632" fmla="*/ 1695 f1591 1"/>
                <a:gd name="f1633" fmla="*/ 28 f1590 1"/>
                <a:gd name="f1634" fmla="*/ 2516 f1591 1"/>
                <a:gd name="f1635" fmla="*/ 20 f1590 1"/>
                <a:gd name="f1636" fmla="*/ 3096 f1591 1"/>
                <a:gd name="f1637" fmla="*/ 21 f1590 1"/>
                <a:gd name="f1638" fmla="*/ 3775 f1591 1"/>
                <a:gd name="f1639" fmla="*/ 17 f1590 1"/>
                <a:gd name="f1640" fmla="*/ 3608 f1591 1"/>
                <a:gd name="f1641" fmla="*/ 13 f1590 1"/>
                <a:gd name="f1642" fmla="*/ 3472 f1591 1"/>
                <a:gd name="f1643" fmla="*/ 9 f1590 1"/>
                <a:gd name="f1644" fmla="*/ 4061 f1591 1"/>
                <a:gd name="f1645" fmla="*/ 4 f1590 1"/>
                <a:gd name="f1646" fmla="*/ 4257 f1591 1"/>
                <a:gd name="f1647" fmla="*/ 12 f1590 1"/>
                <a:gd name="f1648" fmla="*/ 4645 f1591 1"/>
                <a:gd name="f1649" fmla="*/ 16 f1590 1"/>
                <a:gd name="f1650" fmla="*/ 4373 f1591 1"/>
                <a:gd name="f1651" fmla="*/ 10 f1590 1"/>
                <a:gd name="f1652" fmla="*/ 5119 f1591 1"/>
                <a:gd name="f1653" fmla="*/ 5193 f1591 1"/>
                <a:gd name="f1654" fmla="*/ 5 f1590 1"/>
                <a:gd name="f1655" fmla="*/ 5134 f1591 1"/>
                <a:gd name="f1656" fmla="*/ 5438 f1591 1"/>
                <a:gd name="f1657" fmla="*/ 15 f1590 1"/>
                <a:gd name="f1658" fmla="*/ 5834 f1591 1"/>
                <a:gd name="f1659" fmla="*/ 5843 f1591 1"/>
                <a:gd name="f1660" fmla="*/ 5967 f1591 1"/>
                <a:gd name="f1661" fmla="*/ 11 f1590 1"/>
                <a:gd name="f1662" fmla="*/ 6226 f1591 1"/>
                <a:gd name="f1663" fmla="*/ 6261 f1591 1"/>
                <a:gd name="f1664" fmla="*/ 6697 f1591 1"/>
                <a:gd name="f1665" fmla="*/ 6837 f1591 1"/>
                <a:gd name="f1666" fmla="*/ 7682 f1591 1"/>
                <a:gd name="f1667" fmla="*/ 14 f1590 1"/>
                <a:gd name="f1668" fmla="*/ 7802 f1591 1"/>
                <a:gd name="f1669" fmla="*/ 24 f1590 1"/>
                <a:gd name="f1670" fmla="*/ 8182 f1591 1"/>
                <a:gd name="f1671" fmla="*/ 23 f1590 1"/>
                <a:gd name="f1672" fmla="*/ 8315 f1591 1"/>
                <a:gd name="f1673" fmla="*/ 27 f1590 1"/>
                <a:gd name="f1674" fmla="*/ 8441 f1591 1"/>
                <a:gd name="f1675" fmla="*/ 38 f1590 1"/>
                <a:gd name="f1676" fmla="*/ 8077 f1591 1"/>
                <a:gd name="f1677" fmla="*/ 8594 f1591 1"/>
                <a:gd name="f1678" fmla="*/ 47 f1590 1"/>
                <a:gd name="f1679" fmla="*/ 8205 f1591 1"/>
                <a:gd name="f1680" fmla="*/ 53 f1590 1"/>
                <a:gd name="f1681" fmla="*/ 7779 f1591 1"/>
                <a:gd name="f1682" fmla="*/ 58 f1590 1"/>
                <a:gd name="f1683" fmla="*/ 7358 f1591 1"/>
                <a:gd name="f1684" fmla="*/ 54 f1590 1"/>
                <a:gd name="f1685" fmla="*/ 6692 f1591 1"/>
                <a:gd name="f1686" fmla="*/ 49 f1590 1"/>
                <a:gd name="f1687" fmla="*/ 5792 f1591 1"/>
                <a:gd name="f1688" fmla="*/ 5390 f1591 1"/>
                <a:gd name="f1689" fmla="*/ 5194 f1591 1"/>
                <a:gd name="f1690" fmla="*/ 51 f1590 1"/>
                <a:gd name="f1691" fmla="*/ 4559 f1591 1"/>
                <a:gd name="f1692" fmla="*/ 4226 f1591 1"/>
                <a:gd name="f1693" fmla="*/ 4010 f1591 1"/>
                <a:gd name="f1694" fmla="*/ 60 f1590 1"/>
                <a:gd name="f1695" fmla="*/ 3858 f1591 1"/>
                <a:gd name="f1696" fmla="*/ f1592 1 f2"/>
                <a:gd name="f1697" fmla="*/ f1595 1 8594"/>
                <a:gd name="f1698" fmla="*/ f1596 1 60"/>
                <a:gd name="f1699" fmla="*/ f1597 1 8594"/>
                <a:gd name="f1700" fmla="*/ f1598 1 60"/>
                <a:gd name="f1701" fmla="*/ f1599 1 8594"/>
                <a:gd name="f1702" fmla="*/ f1600 1 60"/>
                <a:gd name="f1703" fmla="*/ f1601 1 8594"/>
                <a:gd name="f1704" fmla="*/ f1602 1 60"/>
                <a:gd name="f1705" fmla="*/ f1603 1 8594"/>
                <a:gd name="f1706" fmla="*/ f1604 1 60"/>
                <a:gd name="f1707" fmla="*/ f1605 1 8594"/>
                <a:gd name="f1708" fmla="*/ f1606 1 60"/>
                <a:gd name="f1709" fmla="*/ f1607 1 8594"/>
                <a:gd name="f1710" fmla="*/ f1608 1 60"/>
                <a:gd name="f1711" fmla="*/ f1609 1 8594"/>
                <a:gd name="f1712" fmla="*/ f1610 1 8594"/>
                <a:gd name="f1713" fmla="*/ f1611 1 60"/>
                <a:gd name="f1714" fmla="*/ f1612 1 8594"/>
                <a:gd name="f1715" fmla="*/ f1613 1 60"/>
                <a:gd name="f1716" fmla="*/ f1614 1 8594"/>
                <a:gd name="f1717" fmla="*/ f1615 1 8594"/>
                <a:gd name="f1718" fmla="*/ f1616 1 60"/>
                <a:gd name="f1719" fmla="*/ f1617 1 8594"/>
                <a:gd name="f1720" fmla="*/ f1618 1 60"/>
                <a:gd name="f1721" fmla="*/ f1619 1 8594"/>
                <a:gd name="f1722" fmla="*/ f1620 1 8594"/>
                <a:gd name="f1723" fmla="*/ f1621 1 8594"/>
                <a:gd name="f1724" fmla="*/ f1622 1 8594"/>
                <a:gd name="f1725" fmla="*/ f1623 1 8594"/>
                <a:gd name="f1726" fmla="*/ f1624 1 60"/>
                <a:gd name="f1727" fmla="*/ f1625 1 8594"/>
                <a:gd name="f1728" fmla="*/ f1626 1 8594"/>
                <a:gd name="f1729" fmla="*/ f1627 1 60"/>
                <a:gd name="f1730" fmla="*/ f1628 1 8594"/>
                <a:gd name="f1731" fmla="*/ f1629 1 8594"/>
                <a:gd name="f1732" fmla="*/ f1630 1 8594"/>
                <a:gd name="f1733" fmla="*/ f1631 1 60"/>
                <a:gd name="f1734" fmla="*/ f1632 1 8594"/>
                <a:gd name="f1735" fmla="*/ f1633 1 60"/>
                <a:gd name="f1736" fmla="*/ f1634 1 8594"/>
                <a:gd name="f1737" fmla="*/ f1635 1 60"/>
                <a:gd name="f1738" fmla="*/ f1636 1 8594"/>
                <a:gd name="f1739" fmla="*/ f1637 1 60"/>
                <a:gd name="f1740" fmla="*/ f1638 1 8594"/>
                <a:gd name="f1741" fmla="*/ f1639 1 60"/>
                <a:gd name="f1742" fmla="*/ f1640 1 8594"/>
                <a:gd name="f1743" fmla="*/ f1641 1 60"/>
                <a:gd name="f1744" fmla="*/ f1642 1 8594"/>
                <a:gd name="f1745" fmla="*/ f1643 1 60"/>
                <a:gd name="f1746" fmla="*/ f1644 1 8594"/>
                <a:gd name="f1747" fmla="*/ f1645 1 60"/>
                <a:gd name="f1748" fmla="*/ f1646 1 8594"/>
                <a:gd name="f1749" fmla="*/ f1647 1 60"/>
                <a:gd name="f1750" fmla="*/ f1648 1 8594"/>
                <a:gd name="f1751" fmla="*/ f1649 1 60"/>
                <a:gd name="f1752" fmla="*/ f1650 1 8594"/>
                <a:gd name="f1753" fmla="*/ f1651 1 60"/>
                <a:gd name="f1754" fmla="*/ f1652 1 8594"/>
                <a:gd name="f1755" fmla="*/ f1653 1 8594"/>
                <a:gd name="f1756" fmla="*/ f1654 1 60"/>
                <a:gd name="f1757" fmla="*/ f1655 1 8594"/>
                <a:gd name="f1758" fmla="*/ f1656 1 8594"/>
                <a:gd name="f1759" fmla="*/ f1657 1 60"/>
                <a:gd name="f1760" fmla="*/ f1658 1 8594"/>
                <a:gd name="f1761" fmla="*/ f1659 1 8594"/>
                <a:gd name="f1762" fmla="*/ f1660 1 8594"/>
                <a:gd name="f1763" fmla="*/ f1661 1 60"/>
                <a:gd name="f1764" fmla="*/ f1662 1 8594"/>
                <a:gd name="f1765" fmla="*/ f1663 1 8594"/>
                <a:gd name="f1766" fmla="*/ f1664 1 8594"/>
                <a:gd name="f1767" fmla="*/ f1665 1 8594"/>
                <a:gd name="f1768" fmla="*/ f1666 1 8594"/>
                <a:gd name="f1769" fmla="*/ f1667 1 60"/>
                <a:gd name="f1770" fmla="*/ f1668 1 8594"/>
                <a:gd name="f1771" fmla="*/ f1669 1 60"/>
                <a:gd name="f1772" fmla="*/ f1670 1 8594"/>
                <a:gd name="f1773" fmla="*/ f1671 1 60"/>
                <a:gd name="f1774" fmla="*/ f1672 1 8594"/>
                <a:gd name="f1775" fmla="*/ f1673 1 60"/>
                <a:gd name="f1776" fmla="*/ f1674 1 8594"/>
                <a:gd name="f1777" fmla="*/ f1675 1 60"/>
                <a:gd name="f1778" fmla="*/ f1676 1 8594"/>
                <a:gd name="f1779" fmla="*/ f1677 1 8594"/>
                <a:gd name="f1780" fmla="*/ f1678 1 60"/>
                <a:gd name="f1781" fmla="*/ f1679 1 8594"/>
                <a:gd name="f1782" fmla="*/ f1680 1 60"/>
                <a:gd name="f1783" fmla="*/ f1681 1 8594"/>
                <a:gd name="f1784" fmla="*/ f1682 1 60"/>
                <a:gd name="f1785" fmla="*/ f1683 1 8594"/>
                <a:gd name="f1786" fmla="*/ f1684 1 60"/>
                <a:gd name="f1787" fmla="*/ f1685 1 8594"/>
                <a:gd name="f1788" fmla="*/ f1686 1 60"/>
                <a:gd name="f1789" fmla="*/ f1687 1 8594"/>
                <a:gd name="f1790" fmla="*/ f1688 1 8594"/>
                <a:gd name="f1791" fmla="*/ f1689 1 8594"/>
                <a:gd name="f1792" fmla="*/ f1690 1 60"/>
                <a:gd name="f1793" fmla="*/ f1691 1 8594"/>
                <a:gd name="f1794" fmla="*/ f1692 1 8594"/>
                <a:gd name="f1795" fmla="*/ f1693 1 8594"/>
                <a:gd name="f1796" fmla="*/ f1694 1 60"/>
                <a:gd name="f1797" fmla="*/ f1695 1 8594"/>
                <a:gd name="f1798" fmla="*/ 0 1 f1593"/>
                <a:gd name="f1799" fmla="*/ f6 1 f1593"/>
                <a:gd name="f1800" fmla="*/ 0 1 f1594"/>
                <a:gd name="f1801" fmla="*/ f7 1 f1594"/>
                <a:gd name="f1802" fmla="+- f1696 0 f1"/>
                <a:gd name="f1803" fmla="*/ f1697 1 f1593"/>
                <a:gd name="f1804" fmla="*/ f1698 1 f1594"/>
                <a:gd name="f1805" fmla="*/ f1699 1 f1593"/>
                <a:gd name="f1806" fmla="*/ f1700 1 f1594"/>
                <a:gd name="f1807" fmla="*/ f1701 1 f1593"/>
                <a:gd name="f1808" fmla="*/ f1702 1 f1594"/>
                <a:gd name="f1809" fmla="*/ f1703 1 f1593"/>
                <a:gd name="f1810" fmla="*/ f1704 1 f1594"/>
                <a:gd name="f1811" fmla="*/ f1705 1 f1593"/>
                <a:gd name="f1812" fmla="*/ f1706 1 f1594"/>
                <a:gd name="f1813" fmla="*/ f1707 1 f1593"/>
                <a:gd name="f1814" fmla="*/ f1708 1 f1594"/>
                <a:gd name="f1815" fmla="*/ f1709 1 f1593"/>
                <a:gd name="f1816" fmla="*/ f1710 1 f1594"/>
                <a:gd name="f1817" fmla="*/ f1711 1 f1593"/>
                <a:gd name="f1818" fmla="*/ f1712 1 f1593"/>
                <a:gd name="f1819" fmla="*/ f1713 1 f1594"/>
                <a:gd name="f1820" fmla="*/ f1714 1 f1593"/>
                <a:gd name="f1821" fmla="*/ f1715 1 f1594"/>
                <a:gd name="f1822" fmla="*/ f1716 1 f1593"/>
                <a:gd name="f1823" fmla="*/ f1717 1 f1593"/>
                <a:gd name="f1824" fmla="*/ f1718 1 f1594"/>
                <a:gd name="f1825" fmla="*/ f1719 1 f1593"/>
                <a:gd name="f1826" fmla="*/ f1720 1 f1594"/>
                <a:gd name="f1827" fmla="*/ f1721 1 f1593"/>
                <a:gd name="f1828" fmla="*/ f1722 1 f1593"/>
                <a:gd name="f1829" fmla="*/ f1723 1 f1593"/>
                <a:gd name="f1830" fmla="*/ f1724 1 f1593"/>
                <a:gd name="f1831" fmla="*/ f1725 1 f1593"/>
                <a:gd name="f1832" fmla="*/ f1726 1 f1594"/>
                <a:gd name="f1833" fmla="*/ f1727 1 f1593"/>
                <a:gd name="f1834" fmla="*/ f1728 1 f1593"/>
                <a:gd name="f1835" fmla="*/ f1729 1 f1594"/>
                <a:gd name="f1836" fmla="*/ f1730 1 f1593"/>
                <a:gd name="f1837" fmla="*/ f1731 1 f1593"/>
                <a:gd name="f1838" fmla="*/ f1732 1 f1593"/>
                <a:gd name="f1839" fmla="*/ f1733 1 f1594"/>
                <a:gd name="f1840" fmla="*/ f1734 1 f1593"/>
                <a:gd name="f1841" fmla="*/ f1735 1 f1594"/>
                <a:gd name="f1842" fmla="*/ f1736 1 f1593"/>
                <a:gd name="f1843" fmla="*/ f1737 1 f1594"/>
                <a:gd name="f1844" fmla="*/ f1738 1 f1593"/>
                <a:gd name="f1845" fmla="*/ f1739 1 f1594"/>
                <a:gd name="f1846" fmla="*/ f1740 1 f1593"/>
                <a:gd name="f1847" fmla="*/ f1741 1 f1594"/>
                <a:gd name="f1848" fmla="*/ f1742 1 f1593"/>
                <a:gd name="f1849" fmla="*/ f1743 1 f1594"/>
                <a:gd name="f1850" fmla="*/ f1744 1 f1593"/>
                <a:gd name="f1851" fmla="*/ f1745 1 f1594"/>
                <a:gd name="f1852" fmla="*/ f1746 1 f1593"/>
                <a:gd name="f1853" fmla="*/ f1747 1 f1594"/>
                <a:gd name="f1854" fmla="*/ f1748 1 f1593"/>
                <a:gd name="f1855" fmla="*/ f1749 1 f1594"/>
                <a:gd name="f1856" fmla="*/ f1750 1 f1593"/>
                <a:gd name="f1857" fmla="*/ f1751 1 f1594"/>
                <a:gd name="f1858" fmla="*/ f1752 1 f1593"/>
                <a:gd name="f1859" fmla="*/ f1753 1 f1594"/>
                <a:gd name="f1860" fmla="*/ f1754 1 f1593"/>
                <a:gd name="f1861" fmla="*/ f1755 1 f1593"/>
                <a:gd name="f1862" fmla="*/ f1756 1 f1594"/>
                <a:gd name="f1863" fmla="*/ f1757 1 f1593"/>
                <a:gd name="f1864" fmla="*/ f1758 1 f1593"/>
                <a:gd name="f1865" fmla="*/ f1759 1 f1594"/>
                <a:gd name="f1866" fmla="*/ f1760 1 f1593"/>
                <a:gd name="f1867" fmla="*/ f1761 1 f1593"/>
                <a:gd name="f1868" fmla="*/ f1762 1 f1593"/>
                <a:gd name="f1869" fmla="*/ f1763 1 f1594"/>
                <a:gd name="f1870" fmla="*/ f1764 1 f1593"/>
                <a:gd name="f1871" fmla="*/ f1765 1 f1593"/>
                <a:gd name="f1872" fmla="*/ f1766 1 f1593"/>
                <a:gd name="f1873" fmla="*/ f1767 1 f1593"/>
                <a:gd name="f1874" fmla="*/ f1768 1 f1593"/>
                <a:gd name="f1875" fmla="*/ f1769 1 f1594"/>
                <a:gd name="f1876" fmla="*/ f1770 1 f1593"/>
                <a:gd name="f1877" fmla="*/ f1771 1 f1594"/>
                <a:gd name="f1878" fmla="*/ f1772 1 f1593"/>
                <a:gd name="f1879" fmla="*/ f1773 1 f1594"/>
                <a:gd name="f1880" fmla="*/ f1774 1 f1593"/>
                <a:gd name="f1881" fmla="*/ f1775 1 f1594"/>
                <a:gd name="f1882" fmla="*/ f1776 1 f1593"/>
                <a:gd name="f1883" fmla="*/ f1777 1 f1594"/>
                <a:gd name="f1884" fmla="*/ f1778 1 f1593"/>
                <a:gd name="f1885" fmla="*/ f1779 1 f1593"/>
                <a:gd name="f1886" fmla="*/ f1780 1 f1594"/>
                <a:gd name="f1887" fmla="*/ f1781 1 f1593"/>
                <a:gd name="f1888" fmla="*/ f1782 1 f1594"/>
                <a:gd name="f1889" fmla="*/ f1783 1 f1593"/>
                <a:gd name="f1890" fmla="*/ f1784 1 f1594"/>
                <a:gd name="f1891" fmla="*/ f1785 1 f1593"/>
                <a:gd name="f1892" fmla="*/ f1786 1 f1594"/>
                <a:gd name="f1893" fmla="*/ f1787 1 f1593"/>
                <a:gd name="f1894" fmla="*/ f1788 1 f1594"/>
                <a:gd name="f1895" fmla="*/ f1789 1 f1593"/>
                <a:gd name="f1896" fmla="*/ f1790 1 f1593"/>
                <a:gd name="f1897" fmla="*/ f1791 1 f1593"/>
                <a:gd name="f1898" fmla="*/ f1792 1 f1594"/>
                <a:gd name="f1899" fmla="*/ f1793 1 f1593"/>
                <a:gd name="f1900" fmla="*/ f1794 1 f1593"/>
                <a:gd name="f1901" fmla="*/ f1795 1 f1593"/>
                <a:gd name="f1902" fmla="*/ f1796 1 f1594"/>
                <a:gd name="f1903" fmla="*/ f1797 1 f1593"/>
                <a:gd name="f1904" fmla="*/ f1798 f1588 1"/>
                <a:gd name="f1905" fmla="*/ f1799 f1588 1"/>
                <a:gd name="f1906" fmla="*/ f1801 f1589 1"/>
                <a:gd name="f1907" fmla="*/ f1800 f1589 1"/>
                <a:gd name="f1908" fmla="*/ f1803 f1588 1"/>
                <a:gd name="f1909" fmla="*/ f1804 f1589 1"/>
                <a:gd name="f1910" fmla="*/ f1805 f1588 1"/>
                <a:gd name="f1911" fmla="*/ f1806 f1589 1"/>
                <a:gd name="f1912" fmla="*/ f1807 f1588 1"/>
                <a:gd name="f1913" fmla="*/ f1808 f1589 1"/>
                <a:gd name="f1914" fmla="*/ f1809 f1588 1"/>
                <a:gd name="f1915" fmla="*/ f1810 f1589 1"/>
                <a:gd name="f1916" fmla="*/ f1811 f1588 1"/>
                <a:gd name="f1917" fmla="*/ f1812 f1589 1"/>
                <a:gd name="f1918" fmla="*/ f1813 f1588 1"/>
                <a:gd name="f1919" fmla="*/ f1814 f1589 1"/>
                <a:gd name="f1920" fmla="*/ f1815 f1588 1"/>
                <a:gd name="f1921" fmla="*/ f1816 f1589 1"/>
                <a:gd name="f1922" fmla="*/ f1817 f1588 1"/>
                <a:gd name="f1923" fmla="*/ f1818 f1588 1"/>
                <a:gd name="f1924" fmla="*/ f1819 f1589 1"/>
                <a:gd name="f1925" fmla="*/ f1820 f1588 1"/>
                <a:gd name="f1926" fmla="*/ f1821 f1589 1"/>
                <a:gd name="f1927" fmla="*/ f1822 f1588 1"/>
                <a:gd name="f1928" fmla="*/ f1823 f1588 1"/>
                <a:gd name="f1929" fmla="*/ f1824 f1589 1"/>
                <a:gd name="f1930" fmla="*/ f1825 f1588 1"/>
                <a:gd name="f1931" fmla="*/ f1826 f1589 1"/>
                <a:gd name="f1932" fmla="*/ f1827 f1588 1"/>
                <a:gd name="f1933" fmla="*/ f1828 f1588 1"/>
                <a:gd name="f1934" fmla="*/ f1829 f1588 1"/>
                <a:gd name="f1935" fmla="*/ f1830 f1588 1"/>
                <a:gd name="f1936" fmla="*/ f1831 f1588 1"/>
                <a:gd name="f1937" fmla="*/ f1832 f1589 1"/>
                <a:gd name="f1938" fmla="*/ f1833 f1588 1"/>
                <a:gd name="f1939" fmla="*/ f1834 f1588 1"/>
                <a:gd name="f1940" fmla="*/ f1835 f1589 1"/>
                <a:gd name="f1941" fmla="*/ f1836 f1588 1"/>
                <a:gd name="f1942" fmla="*/ f1837 f1588 1"/>
                <a:gd name="f1943" fmla="*/ f1838 f1588 1"/>
                <a:gd name="f1944" fmla="*/ f1839 f1589 1"/>
                <a:gd name="f1945" fmla="*/ f1840 f1588 1"/>
                <a:gd name="f1946" fmla="*/ f1841 f1589 1"/>
                <a:gd name="f1947" fmla="*/ f1842 f1588 1"/>
                <a:gd name="f1948" fmla="*/ f1843 f1589 1"/>
                <a:gd name="f1949" fmla="*/ f1844 f1588 1"/>
                <a:gd name="f1950" fmla="*/ f1845 f1589 1"/>
                <a:gd name="f1951" fmla="*/ f1846 f1588 1"/>
                <a:gd name="f1952" fmla="*/ f1847 f1589 1"/>
                <a:gd name="f1953" fmla="*/ f1848 f1588 1"/>
                <a:gd name="f1954" fmla="*/ f1849 f1589 1"/>
                <a:gd name="f1955" fmla="*/ f1850 f1588 1"/>
                <a:gd name="f1956" fmla="*/ f1851 f1589 1"/>
                <a:gd name="f1957" fmla="*/ f1852 f1588 1"/>
                <a:gd name="f1958" fmla="*/ f1853 f1589 1"/>
                <a:gd name="f1959" fmla="*/ f1854 f1588 1"/>
                <a:gd name="f1960" fmla="*/ f1855 f1589 1"/>
                <a:gd name="f1961" fmla="*/ f1856 f1588 1"/>
                <a:gd name="f1962" fmla="*/ f1857 f1589 1"/>
                <a:gd name="f1963" fmla="*/ f1858 f1588 1"/>
                <a:gd name="f1964" fmla="*/ f1859 f1589 1"/>
                <a:gd name="f1965" fmla="*/ f1860 f1588 1"/>
                <a:gd name="f1966" fmla="*/ f1861 f1588 1"/>
                <a:gd name="f1967" fmla="*/ f1862 f1589 1"/>
                <a:gd name="f1968" fmla="*/ f1863 f1588 1"/>
                <a:gd name="f1969" fmla="*/ f1864 f1588 1"/>
                <a:gd name="f1970" fmla="*/ f1865 f1589 1"/>
                <a:gd name="f1971" fmla="*/ f1866 f1588 1"/>
                <a:gd name="f1972" fmla="*/ f1867 f1588 1"/>
                <a:gd name="f1973" fmla="*/ f1868 f1588 1"/>
                <a:gd name="f1974" fmla="*/ f1869 f1589 1"/>
                <a:gd name="f1975" fmla="*/ f1870 f1588 1"/>
                <a:gd name="f1976" fmla="*/ f1871 f1588 1"/>
                <a:gd name="f1977" fmla="*/ f1872 f1588 1"/>
                <a:gd name="f1978" fmla="*/ f1873 f1588 1"/>
                <a:gd name="f1979" fmla="*/ f1874 f1588 1"/>
                <a:gd name="f1980" fmla="*/ f1875 f1589 1"/>
                <a:gd name="f1981" fmla="*/ f1876 f1588 1"/>
                <a:gd name="f1982" fmla="*/ f1877 f1589 1"/>
                <a:gd name="f1983" fmla="*/ f1878 f1588 1"/>
                <a:gd name="f1984" fmla="*/ f1879 f1589 1"/>
                <a:gd name="f1985" fmla="*/ f1880 f1588 1"/>
                <a:gd name="f1986" fmla="*/ f1881 f1589 1"/>
                <a:gd name="f1987" fmla="*/ f1882 f1588 1"/>
                <a:gd name="f1988" fmla="*/ f1883 f1589 1"/>
                <a:gd name="f1989" fmla="*/ f1884 f1588 1"/>
                <a:gd name="f1990" fmla="*/ f1885 f1588 1"/>
                <a:gd name="f1991" fmla="*/ f1886 f1589 1"/>
                <a:gd name="f1992" fmla="*/ f1887 f1588 1"/>
                <a:gd name="f1993" fmla="*/ f1888 f1589 1"/>
                <a:gd name="f1994" fmla="*/ f1889 f1588 1"/>
                <a:gd name="f1995" fmla="*/ f1890 f1589 1"/>
                <a:gd name="f1996" fmla="*/ f1891 f1588 1"/>
                <a:gd name="f1997" fmla="*/ f1892 f1589 1"/>
                <a:gd name="f1998" fmla="*/ f1893 f1588 1"/>
                <a:gd name="f1999" fmla="*/ f1894 f1589 1"/>
                <a:gd name="f2000" fmla="*/ f1895 f1588 1"/>
                <a:gd name="f2001" fmla="*/ f1896 f1588 1"/>
                <a:gd name="f2002" fmla="*/ f1897 f1588 1"/>
                <a:gd name="f2003" fmla="*/ f1898 f1589 1"/>
                <a:gd name="f2004" fmla="*/ f1899 f1588 1"/>
                <a:gd name="f2005" fmla="*/ f1900 f1588 1"/>
                <a:gd name="f2006" fmla="*/ f1901 f1588 1"/>
                <a:gd name="f2007" fmla="*/ f1902 f1589 1"/>
                <a:gd name="f2008" fmla="*/ f1903 f1588 1"/>
              </a:gdLst>
              <a:ahLst/>
              <a:cxnLst>
                <a:cxn ang="3cd4">
                  <a:pos x="hc" y="t"/>
                </a:cxn>
                <a:cxn ang="0">
                  <a:pos x="r" y="vc"/>
                </a:cxn>
                <a:cxn ang="cd4">
                  <a:pos x="hc" y="b"/>
                </a:cxn>
                <a:cxn ang="cd2">
                  <a:pos x="l" y="vc"/>
                </a:cxn>
                <a:cxn ang="f1802">
                  <a:pos x="f1908" y="f1909"/>
                </a:cxn>
                <a:cxn ang="f1802">
                  <a:pos x="f1910" y="f1911"/>
                </a:cxn>
                <a:cxn ang="f1802">
                  <a:pos x="f1912" y="f1913"/>
                </a:cxn>
                <a:cxn ang="f1802">
                  <a:pos x="f1914" y="f1915"/>
                </a:cxn>
                <a:cxn ang="f1802">
                  <a:pos x="f1916" y="f1917"/>
                </a:cxn>
                <a:cxn ang="f1802">
                  <a:pos x="f1918" y="f1919"/>
                </a:cxn>
                <a:cxn ang="f1802">
                  <a:pos x="f1920" y="f1921"/>
                </a:cxn>
                <a:cxn ang="f1802">
                  <a:pos x="f1922" y="f1909"/>
                </a:cxn>
                <a:cxn ang="f1802">
                  <a:pos x="f1923" y="f1924"/>
                </a:cxn>
                <a:cxn ang="f1802">
                  <a:pos x="f1925" y="f1926"/>
                </a:cxn>
                <a:cxn ang="f1802">
                  <a:pos x="f1927" y="f1919"/>
                </a:cxn>
                <a:cxn ang="f1802">
                  <a:pos x="f1928" y="f1929"/>
                </a:cxn>
                <a:cxn ang="f1802">
                  <a:pos x="f1930" y="f1931"/>
                </a:cxn>
                <a:cxn ang="f1802">
                  <a:pos x="f1932" y="f1913"/>
                </a:cxn>
                <a:cxn ang="f1802">
                  <a:pos x="f1933" y="f1924"/>
                </a:cxn>
                <a:cxn ang="f1802">
                  <a:pos x="f1934" y="f1919"/>
                </a:cxn>
                <a:cxn ang="f1802">
                  <a:pos x="f1935" y="f1926"/>
                </a:cxn>
                <a:cxn ang="f1802">
                  <a:pos x="f1936" y="f1937"/>
                </a:cxn>
                <a:cxn ang="f1802">
                  <a:pos x="f1938" y="f1937"/>
                </a:cxn>
                <a:cxn ang="f1802">
                  <a:pos x="f1939" y="f1940"/>
                </a:cxn>
                <a:cxn ang="f1802">
                  <a:pos x="f1941" y="f1926"/>
                </a:cxn>
                <a:cxn ang="f1802">
                  <a:pos x="f1942" y="f1924"/>
                </a:cxn>
                <a:cxn ang="f1802">
                  <a:pos x="f1943" y="f1944"/>
                </a:cxn>
                <a:cxn ang="f1802">
                  <a:pos x="f1945" y="f1946"/>
                </a:cxn>
                <a:cxn ang="f1802">
                  <a:pos x="f1947" y="f1948"/>
                </a:cxn>
                <a:cxn ang="f1802">
                  <a:pos x="f1949" y="f1950"/>
                </a:cxn>
                <a:cxn ang="f1802">
                  <a:pos x="f1951" y="f1952"/>
                </a:cxn>
                <a:cxn ang="f1802">
                  <a:pos x="f1953" y="f1954"/>
                </a:cxn>
                <a:cxn ang="f1802">
                  <a:pos x="f1955" y="f1956"/>
                </a:cxn>
                <a:cxn ang="f1802">
                  <a:pos x="f1957" y="f1958"/>
                </a:cxn>
                <a:cxn ang="f1802">
                  <a:pos x="f1959" y="f1960"/>
                </a:cxn>
                <a:cxn ang="f1802">
                  <a:pos x="f1961" y="f1962"/>
                </a:cxn>
                <a:cxn ang="f1802">
                  <a:pos x="f1963" y="f1964"/>
                </a:cxn>
                <a:cxn ang="f1802">
                  <a:pos x="f1965" y="f1958"/>
                </a:cxn>
                <a:cxn ang="f1802">
                  <a:pos x="f1966" y="f1967"/>
                </a:cxn>
                <a:cxn ang="f1802">
                  <a:pos x="f1968" y="f1962"/>
                </a:cxn>
                <a:cxn ang="f1802">
                  <a:pos x="f1969" y="f1970"/>
                </a:cxn>
                <a:cxn ang="f1802">
                  <a:pos x="f1971" y="f1967"/>
                </a:cxn>
                <a:cxn ang="f1802">
                  <a:pos x="f1972" y="f1962"/>
                </a:cxn>
                <a:cxn ang="f1802">
                  <a:pos x="f1973" y="f1974"/>
                </a:cxn>
                <a:cxn ang="f1802">
                  <a:pos x="f1975" y="f1964"/>
                </a:cxn>
                <a:cxn ang="f1802">
                  <a:pos x="f1976" y="f1954"/>
                </a:cxn>
                <a:cxn ang="f1802">
                  <a:pos x="f1977" y="f1964"/>
                </a:cxn>
                <a:cxn ang="f1802">
                  <a:pos x="f1978" y="f1962"/>
                </a:cxn>
                <a:cxn ang="f1802">
                  <a:pos x="f1979" y="f1980"/>
                </a:cxn>
                <a:cxn ang="f1802">
                  <a:pos x="f1981" y="f1982"/>
                </a:cxn>
                <a:cxn ang="f1802">
                  <a:pos x="f1983" y="f1984"/>
                </a:cxn>
                <a:cxn ang="f1802">
                  <a:pos x="f1985" y="f1986"/>
                </a:cxn>
                <a:cxn ang="f1802">
                  <a:pos x="f1987" y="f1988"/>
                </a:cxn>
                <a:cxn ang="f1802">
                  <a:pos x="f1989" y="f1937"/>
                </a:cxn>
                <a:cxn ang="f1802">
                  <a:pos x="f1990" y="f1991"/>
                </a:cxn>
                <a:cxn ang="f1802">
                  <a:pos x="f1992" y="f1993"/>
                </a:cxn>
                <a:cxn ang="f1802">
                  <a:pos x="f1994" y="f1995"/>
                </a:cxn>
                <a:cxn ang="f1802">
                  <a:pos x="f1996" y="f1997"/>
                </a:cxn>
                <a:cxn ang="f1802">
                  <a:pos x="f1998" y="f1999"/>
                </a:cxn>
                <a:cxn ang="f1802">
                  <a:pos x="f2000" y="f1993"/>
                </a:cxn>
                <a:cxn ang="f1802">
                  <a:pos x="f2001" y="f1991"/>
                </a:cxn>
                <a:cxn ang="f1802">
                  <a:pos x="f2002" y="f2003"/>
                </a:cxn>
                <a:cxn ang="f1802">
                  <a:pos x="f2004" y="f1993"/>
                </a:cxn>
                <a:cxn ang="f1802">
                  <a:pos x="f2005" y="f1995"/>
                </a:cxn>
                <a:cxn ang="f1802">
                  <a:pos x="f2006" y="f2007"/>
                </a:cxn>
                <a:cxn ang="f1802">
                  <a:pos x="f2008" y="f1909"/>
                </a:cxn>
              </a:cxnLst>
              <a:rect l="f1904" t="f1907" r="f1905" b="f1906"/>
              <a:pathLst>
                <a:path w="8594" h="60">
                  <a:moveTo>
                    <a:pt x="f8" y="f9"/>
                  </a:moveTo>
                  <a:lnTo>
                    <a:pt x="f8" y="f9"/>
                  </a:lnTo>
                  <a:lnTo>
                    <a:pt x="f10" y="f9"/>
                  </a:lnTo>
                  <a:lnTo>
                    <a:pt x="f8" y="f9"/>
                  </a:lnTo>
                  <a:lnTo>
                    <a:pt x="f8" y="f9"/>
                  </a:lnTo>
                  <a:close/>
                  <a:moveTo>
                    <a:pt x="f11" y="f12"/>
                  </a:moveTo>
                  <a:lnTo>
                    <a:pt x="f11" y="f12"/>
                  </a:lnTo>
                  <a:lnTo>
                    <a:pt x="f13" y="f14"/>
                  </a:lnTo>
                  <a:lnTo>
                    <a:pt x="f15" y="f14"/>
                  </a:lnTo>
                  <a:lnTo>
                    <a:pt x="f16" y="f17"/>
                  </a:lnTo>
                  <a:cubicBezTo>
                    <a:pt x="f18" y="f19"/>
                    <a:pt x="f20" y="f21"/>
                    <a:pt x="f22" y="f23"/>
                  </a:cubicBezTo>
                  <a:cubicBezTo>
                    <a:pt x="f24" y="f23"/>
                    <a:pt x="f25" y="f21"/>
                    <a:pt x="f26" y="f27"/>
                  </a:cubicBezTo>
                  <a:cubicBezTo>
                    <a:pt x="f28" y="f19"/>
                    <a:pt x="f29" y="f17"/>
                    <a:pt x="f30" y="f21"/>
                  </a:cubicBezTo>
                  <a:cubicBezTo>
                    <a:pt x="f31" y="f17"/>
                    <a:pt x="f32" y="f33"/>
                    <a:pt x="f34" y="f23"/>
                  </a:cubicBezTo>
                  <a:cubicBezTo>
                    <a:pt x="f35" y="f36"/>
                    <a:pt x="f37" y="f36"/>
                    <a:pt x="f38" y="f36"/>
                  </a:cubicBezTo>
                  <a:cubicBezTo>
                    <a:pt x="f39" y="f40"/>
                    <a:pt x="f41" y="f21"/>
                    <a:pt x="f42" y="f27"/>
                  </a:cubicBezTo>
                  <a:cubicBezTo>
                    <a:pt x="f43" y="f21"/>
                    <a:pt x="f44" y="f27"/>
                    <a:pt x="f45" y="f21"/>
                  </a:cubicBezTo>
                  <a:cubicBezTo>
                    <a:pt x="f46" y="f40"/>
                    <a:pt x="f47" y="f36"/>
                    <a:pt x="f48" y="f36"/>
                  </a:cubicBezTo>
                  <a:cubicBezTo>
                    <a:pt x="f49" y="f33"/>
                    <a:pt x="f50" y="f33"/>
                    <a:pt x="f51" y="f36"/>
                  </a:cubicBezTo>
                  <a:cubicBezTo>
                    <a:pt x="f52" y="f36"/>
                    <a:pt x="f53" y="f36"/>
                    <a:pt x="f54" y="f40"/>
                  </a:cubicBezTo>
                  <a:cubicBezTo>
                    <a:pt x="f52" y="f21"/>
                    <a:pt x="f55" y="f21"/>
                    <a:pt x="f56" y="f21"/>
                  </a:cubicBezTo>
                  <a:lnTo>
                    <a:pt x="f57" y="f21"/>
                  </a:lnTo>
                  <a:cubicBezTo>
                    <a:pt x="f58" y="f21"/>
                    <a:pt x="f59" y="f21"/>
                    <a:pt x="f60" y="f23"/>
                  </a:cubicBezTo>
                  <a:lnTo>
                    <a:pt x="f61" y="f40"/>
                  </a:lnTo>
                  <a:cubicBezTo>
                    <a:pt x="f62" y="f23"/>
                    <a:pt x="f63" y="f36"/>
                    <a:pt x="f64" y="f33"/>
                  </a:cubicBezTo>
                  <a:cubicBezTo>
                    <a:pt x="f63" y="f40"/>
                    <a:pt x="f65" y="f33"/>
                    <a:pt x="f66" y="f33"/>
                  </a:cubicBezTo>
                  <a:lnTo>
                    <a:pt x="f67" y="f68"/>
                  </a:lnTo>
                  <a:cubicBezTo>
                    <a:pt x="f69" y="f70"/>
                    <a:pt x="f71" y="f72"/>
                    <a:pt x="f73" y="f70"/>
                  </a:cubicBezTo>
                  <a:cubicBezTo>
                    <a:pt x="f59" y="f74"/>
                    <a:pt x="f75" y="f70"/>
                    <a:pt x="f45" y="f70"/>
                  </a:cubicBezTo>
                  <a:lnTo>
                    <a:pt x="f76" y="f72"/>
                  </a:lnTo>
                  <a:cubicBezTo>
                    <a:pt x="f77" y="f33"/>
                    <a:pt x="f78" y="f74"/>
                    <a:pt x="f79" y="f74"/>
                  </a:cubicBezTo>
                  <a:cubicBezTo>
                    <a:pt x="f80" y="f68"/>
                    <a:pt x="f31" y="f70"/>
                    <a:pt x="f34" y="f33"/>
                  </a:cubicBezTo>
                  <a:cubicBezTo>
                    <a:pt x="f81" y="f72"/>
                    <a:pt x="f82" y="f70"/>
                    <a:pt x="f83" y="f72"/>
                  </a:cubicBezTo>
                  <a:cubicBezTo>
                    <a:pt x="f84" y="f36"/>
                    <a:pt x="f85" y="f40"/>
                    <a:pt x="f86" y="f23"/>
                  </a:cubicBezTo>
                  <a:cubicBezTo>
                    <a:pt x="f87" y="f23"/>
                    <a:pt x="f88" y="f40"/>
                    <a:pt x="f89" y="f23"/>
                  </a:cubicBezTo>
                  <a:lnTo>
                    <a:pt x="f90" y="f21"/>
                  </a:lnTo>
                  <a:lnTo>
                    <a:pt x="f91" y="f19"/>
                  </a:lnTo>
                  <a:cubicBezTo>
                    <a:pt x="f92" y="f27"/>
                    <a:pt x="f93" y="f17"/>
                    <a:pt x="f11" y="f12"/>
                  </a:cubicBezTo>
                  <a:close/>
                  <a:moveTo>
                    <a:pt x="f94" y="f95"/>
                  </a:moveTo>
                  <a:lnTo>
                    <a:pt x="f94" y="f95"/>
                  </a:lnTo>
                  <a:cubicBezTo>
                    <a:pt x="f96" y="f17"/>
                    <a:pt x="f97" y="f23"/>
                    <a:pt x="f98" y="f21"/>
                  </a:cubicBezTo>
                  <a:lnTo>
                    <a:pt x="f99" y="f21"/>
                  </a:lnTo>
                  <a:cubicBezTo>
                    <a:pt x="f100" y="f36"/>
                    <a:pt x="f101" y="f17"/>
                    <a:pt x="f102" y="f21"/>
                  </a:cubicBezTo>
                  <a:cubicBezTo>
                    <a:pt x="f103" y="f23"/>
                    <a:pt x="f104" y="f23"/>
                    <a:pt x="f101" y="f72"/>
                  </a:cubicBezTo>
                  <a:lnTo>
                    <a:pt x="f105" y="f33"/>
                  </a:lnTo>
                  <a:cubicBezTo>
                    <a:pt x="f106" y="f68"/>
                    <a:pt x="f107" y="f72"/>
                    <a:pt x="f108" y="f72"/>
                  </a:cubicBezTo>
                  <a:lnTo>
                    <a:pt x="f109" y="f74"/>
                  </a:lnTo>
                  <a:cubicBezTo>
                    <a:pt x="f110" y="f70"/>
                    <a:pt x="f111" y="f70"/>
                    <a:pt x="f112" y="f74"/>
                  </a:cubicBezTo>
                  <a:cubicBezTo>
                    <a:pt x="f113" y="f70"/>
                    <a:pt x="f114" y="f33"/>
                    <a:pt x="f115" y="f72"/>
                  </a:cubicBezTo>
                  <a:cubicBezTo>
                    <a:pt x="f116" y="f70"/>
                    <a:pt x="f117" y="f68"/>
                    <a:pt x="f118" y="f119"/>
                  </a:cubicBezTo>
                  <a:cubicBezTo>
                    <a:pt x="f120" y="f74"/>
                    <a:pt x="f117" y="f121"/>
                    <a:pt x="f106" y="f119"/>
                  </a:cubicBezTo>
                  <a:cubicBezTo>
                    <a:pt x="f122" y="f121"/>
                    <a:pt x="f123" y="f124"/>
                    <a:pt x="f125" y="f126"/>
                  </a:cubicBezTo>
                  <a:lnTo>
                    <a:pt x="f127" y="f124"/>
                  </a:lnTo>
                  <a:cubicBezTo>
                    <a:pt x="f128" y="f126"/>
                    <a:pt x="f129" y="f130"/>
                    <a:pt x="f131" y="f132"/>
                  </a:cubicBezTo>
                  <a:cubicBezTo>
                    <a:pt x="f103" y="f133"/>
                    <a:pt x="f134" y="f135"/>
                    <a:pt x="f108" y="f130"/>
                  </a:cubicBezTo>
                  <a:lnTo>
                    <a:pt x="f136" y="f133"/>
                  </a:lnTo>
                  <a:cubicBezTo>
                    <a:pt x="f137" y="f132"/>
                    <a:pt x="f138" y="f124"/>
                    <a:pt x="f139" y="f126"/>
                  </a:cubicBezTo>
                  <a:cubicBezTo>
                    <a:pt x="f140" y="f124"/>
                    <a:pt x="f141" y="f124"/>
                    <a:pt x="f137" y="f124"/>
                  </a:cubicBezTo>
                  <a:cubicBezTo>
                    <a:pt x="f142" y="f124"/>
                    <a:pt x="f143" y="f130"/>
                    <a:pt x="f144" y="f130"/>
                  </a:cubicBezTo>
                  <a:cubicBezTo>
                    <a:pt x="f145" y="f124"/>
                    <a:pt x="f146" y="f130"/>
                    <a:pt x="f147" y="f148"/>
                  </a:cubicBezTo>
                  <a:cubicBezTo>
                    <a:pt x="f134" y="f121"/>
                    <a:pt x="f149" y="f126"/>
                    <a:pt x="f150" y="f119"/>
                  </a:cubicBezTo>
                  <a:lnTo>
                    <a:pt x="f151" y="f121"/>
                  </a:lnTo>
                  <a:cubicBezTo>
                    <a:pt x="f152" y="f74"/>
                    <a:pt x="f153" y="f74"/>
                    <a:pt x="f154" y="f68"/>
                  </a:cubicBezTo>
                  <a:cubicBezTo>
                    <a:pt x="f155" y="f72"/>
                    <a:pt x="f156" y="f74"/>
                    <a:pt x="f157" y="f68"/>
                  </a:cubicBezTo>
                  <a:cubicBezTo>
                    <a:pt x="f158" y="f72"/>
                    <a:pt x="f159" y="f40"/>
                    <a:pt x="f160" y="f36"/>
                  </a:cubicBezTo>
                  <a:cubicBezTo>
                    <a:pt x="f161" y="f68"/>
                    <a:pt x="f162" y="f68"/>
                    <a:pt x="f163" y="f72"/>
                  </a:cubicBezTo>
                  <a:lnTo>
                    <a:pt x="f164" y="f33"/>
                  </a:lnTo>
                  <a:cubicBezTo>
                    <a:pt x="f165" y="f36"/>
                    <a:pt x="f166" y="f33"/>
                    <a:pt x="f167" y="f36"/>
                  </a:cubicBezTo>
                  <a:lnTo>
                    <a:pt x="f168" y="f40"/>
                  </a:lnTo>
                  <a:lnTo>
                    <a:pt x="f169" y="f36"/>
                  </a:lnTo>
                  <a:cubicBezTo>
                    <a:pt x="f170" y="f36"/>
                    <a:pt x="f171" y="f40"/>
                    <a:pt x="f172" y="f40"/>
                  </a:cubicBezTo>
                  <a:cubicBezTo>
                    <a:pt x="f173" y="f36"/>
                    <a:pt x="f174" y="f36"/>
                    <a:pt x="f175" y="f72"/>
                  </a:cubicBezTo>
                  <a:cubicBezTo>
                    <a:pt x="f176" y="f72"/>
                    <a:pt x="f177" y="f68"/>
                    <a:pt x="f178" y="f68"/>
                  </a:cubicBezTo>
                  <a:cubicBezTo>
                    <a:pt x="f179" y="f68"/>
                    <a:pt x="f180" y="f68"/>
                    <a:pt x="f180" y="f68"/>
                  </a:cubicBezTo>
                  <a:cubicBezTo>
                    <a:pt x="f181" y="f70"/>
                    <a:pt x="f182" y="f33"/>
                    <a:pt x="f183" y="f36"/>
                  </a:cubicBezTo>
                  <a:cubicBezTo>
                    <a:pt x="f184" y="f23"/>
                    <a:pt x="f185" y="f23"/>
                    <a:pt x="f186" y="f19"/>
                  </a:cubicBezTo>
                  <a:lnTo>
                    <a:pt x="f187" y="f17"/>
                  </a:lnTo>
                  <a:cubicBezTo>
                    <a:pt x="f188" y="f19"/>
                    <a:pt x="f189" y="f27"/>
                    <a:pt x="f190" y="f21"/>
                  </a:cubicBezTo>
                  <a:cubicBezTo>
                    <a:pt x="f191" y="f23"/>
                    <a:pt x="f192" y="f23"/>
                    <a:pt x="f193" y="f23"/>
                  </a:cubicBezTo>
                  <a:cubicBezTo>
                    <a:pt x="f194" y="f19"/>
                    <a:pt x="f195" y="f21"/>
                    <a:pt x="f196" y="f19"/>
                  </a:cubicBezTo>
                  <a:cubicBezTo>
                    <a:pt x="f197" y="f27"/>
                    <a:pt x="f198" y="f27"/>
                    <a:pt x="f199" y="f27"/>
                  </a:cubicBezTo>
                  <a:cubicBezTo>
                    <a:pt x="f200" y="f23"/>
                    <a:pt x="f201" y="f23"/>
                    <a:pt x="f202" y="f23"/>
                  </a:cubicBezTo>
                  <a:lnTo>
                    <a:pt x="f203" y="f21"/>
                  </a:lnTo>
                  <a:cubicBezTo>
                    <a:pt x="f204" y="f27"/>
                    <a:pt x="f205" y="f17"/>
                    <a:pt x="f206" y="f17"/>
                  </a:cubicBezTo>
                  <a:lnTo>
                    <a:pt x="f207" y="f14"/>
                  </a:lnTo>
                  <a:cubicBezTo>
                    <a:pt x="f208" y="f14"/>
                    <a:pt x="f209" y="f210"/>
                    <a:pt x="f211" y="f12"/>
                  </a:cubicBezTo>
                  <a:lnTo>
                    <a:pt x="f212" y="f213"/>
                  </a:lnTo>
                  <a:cubicBezTo>
                    <a:pt x="f214" y="f210"/>
                    <a:pt x="f215" y="f19"/>
                    <a:pt x="f216" y="f213"/>
                  </a:cubicBezTo>
                  <a:cubicBezTo>
                    <a:pt x="f217" y="f210"/>
                    <a:pt x="f218" y="f213"/>
                    <a:pt x="f219" y="f95"/>
                  </a:cubicBezTo>
                  <a:lnTo>
                    <a:pt x="f220" y="f210"/>
                  </a:lnTo>
                  <a:lnTo>
                    <a:pt x="f221" y="f95"/>
                  </a:lnTo>
                  <a:lnTo>
                    <a:pt x="f222" y="f210"/>
                  </a:lnTo>
                  <a:lnTo>
                    <a:pt x="f223" y="f95"/>
                  </a:lnTo>
                  <a:lnTo>
                    <a:pt x="f224" y="f17"/>
                  </a:lnTo>
                  <a:cubicBezTo>
                    <a:pt x="f224" y="f19"/>
                    <a:pt x="f225" y="f19"/>
                    <a:pt x="f226" y="f27"/>
                  </a:cubicBezTo>
                  <a:cubicBezTo>
                    <a:pt x="f227" y="f27"/>
                    <a:pt x="f228" y="f27"/>
                    <a:pt x="f229" y="f27"/>
                  </a:cubicBezTo>
                  <a:cubicBezTo>
                    <a:pt x="f229" y="f27"/>
                    <a:pt x="f229" y="f27"/>
                    <a:pt x="f229" y="f27"/>
                  </a:cubicBezTo>
                  <a:lnTo>
                    <a:pt x="f229" y="f27"/>
                  </a:lnTo>
                  <a:cubicBezTo>
                    <a:pt x="f230" y="f27"/>
                    <a:pt x="f231" y="f17"/>
                    <a:pt x="f232" y="f17"/>
                  </a:cubicBezTo>
                  <a:lnTo>
                    <a:pt x="f233" y="f17"/>
                  </a:lnTo>
                  <a:cubicBezTo>
                    <a:pt x="f234" y="f12"/>
                    <a:pt x="f235" y="f213"/>
                    <a:pt x="f236" y="f95"/>
                  </a:cubicBezTo>
                  <a:cubicBezTo>
                    <a:pt x="f237" y="f95"/>
                    <a:pt x="f238" y="f239"/>
                    <a:pt x="f240" y="f239"/>
                  </a:cubicBezTo>
                  <a:cubicBezTo>
                    <a:pt x="f236" y="f239"/>
                    <a:pt x="f241" y="f95"/>
                    <a:pt x="f242" y="f210"/>
                  </a:cubicBezTo>
                  <a:cubicBezTo>
                    <a:pt x="f243" y="f213"/>
                    <a:pt x="f244" y="f245"/>
                    <a:pt x="f246" y="f210"/>
                  </a:cubicBezTo>
                  <a:cubicBezTo>
                    <a:pt x="f247" y="f239"/>
                    <a:pt x="f248" y="f245"/>
                    <a:pt x="f249" y="f245"/>
                  </a:cubicBezTo>
                  <a:cubicBezTo>
                    <a:pt x="f250" y="f251"/>
                    <a:pt x="f252" y="f95"/>
                    <a:pt x="f253" y="f95"/>
                  </a:cubicBezTo>
                  <a:cubicBezTo>
                    <a:pt x="f254" y="f239"/>
                    <a:pt x="f255" y="f95"/>
                    <a:pt x="f256" y="f245"/>
                  </a:cubicBezTo>
                  <a:cubicBezTo>
                    <a:pt x="f257" y="f258"/>
                    <a:pt x="f259" y="f213"/>
                    <a:pt x="f260" y="f213"/>
                  </a:cubicBezTo>
                  <a:lnTo>
                    <a:pt x="f261" y="f95"/>
                  </a:lnTo>
                  <a:lnTo>
                    <a:pt x="f94" y="f95"/>
                  </a:lnTo>
                  <a:close/>
                  <a:moveTo>
                    <a:pt x="f262" y="f17"/>
                  </a:moveTo>
                  <a:lnTo>
                    <a:pt x="f262" y="f17"/>
                  </a:lnTo>
                  <a:cubicBezTo>
                    <a:pt x="f263" y="f17"/>
                    <a:pt x="f264" y="f14"/>
                    <a:pt x="f264" y="f14"/>
                  </a:cubicBezTo>
                  <a:cubicBezTo>
                    <a:pt x="f265" y="f23"/>
                    <a:pt x="f266" y="f40"/>
                    <a:pt x="f267" y="f23"/>
                  </a:cubicBezTo>
                  <a:cubicBezTo>
                    <a:pt x="f268" y="f36"/>
                    <a:pt x="f269" y="f72"/>
                    <a:pt x="f270" y="f68"/>
                  </a:cubicBezTo>
                  <a:lnTo>
                    <a:pt x="f271" y="f74"/>
                  </a:lnTo>
                  <a:lnTo>
                    <a:pt x="f272" y="f68"/>
                  </a:lnTo>
                  <a:lnTo>
                    <a:pt x="f273" y="f74"/>
                  </a:lnTo>
                  <a:cubicBezTo>
                    <a:pt x="f274" y="f119"/>
                    <a:pt x="f275" y="f119"/>
                    <a:pt x="f276" y="f121"/>
                  </a:cubicBezTo>
                  <a:lnTo>
                    <a:pt x="f277" y="f68"/>
                  </a:lnTo>
                  <a:lnTo>
                    <a:pt x="f278" y="f72"/>
                  </a:lnTo>
                  <a:cubicBezTo>
                    <a:pt x="f279" y="f72"/>
                    <a:pt x="f280" y="f72"/>
                    <a:pt x="f281" y="f72"/>
                  </a:cubicBezTo>
                  <a:cubicBezTo>
                    <a:pt x="f282" y="f36"/>
                    <a:pt x="f283" y="f40"/>
                    <a:pt x="f284" y="f33"/>
                  </a:cubicBezTo>
                  <a:cubicBezTo>
                    <a:pt x="f285" y="f40"/>
                    <a:pt x="f286" y="f36"/>
                    <a:pt x="f287" y="f23"/>
                  </a:cubicBezTo>
                  <a:cubicBezTo>
                    <a:pt x="f288" y="f27"/>
                    <a:pt x="f289" y="f23"/>
                    <a:pt x="f290" y="f40"/>
                  </a:cubicBezTo>
                  <a:lnTo>
                    <a:pt x="f291" y="f33"/>
                  </a:lnTo>
                  <a:cubicBezTo>
                    <a:pt x="f292" y="f68"/>
                    <a:pt x="f293" y="f23"/>
                    <a:pt x="f294" y="f36"/>
                  </a:cubicBezTo>
                  <a:cubicBezTo>
                    <a:pt x="f295" y="f36"/>
                    <a:pt x="f296" y="f68"/>
                    <a:pt x="f297" y="f68"/>
                  </a:cubicBezTo>
                  <a:cubicBezTo>
                    <a:pt x="f298" y="f70"/>
                    <a:pt x="f297" y="f119"/>
                    <a:pt x="f296" y="f119"/>
                  </a:cubicBezTo>
                  <a:cubicBezTo>
                    <a:pt x="f299" y="f72"/>
                    <a:pt x="f300" y="f148"/>
                    <a:pt x="f301" y="f74"/>
                  </a:cubicBezTo>
                  <a:cubicBezTo>
                    <a:pt x="f302" y="f119"/>
                    <a:pt x="f303" y="f121"/>
                    <a:pt x="f304" y="f148"/>
                  </a:cubicBezTo>
                  <a:cubicBezTo>
                    <a:pt x="f305" y="f119"/>
                    <a:pt x="f306" y="f74"/>
                    <a:pt x="f305" y="f72"/>
                  </a:cubicBezTo>
                  <a:cubicBezTo>
                    <a:pt x="f307" y="f33"/>
                    <a:pt x="f308" y="f74"/>
                    <a:pt x="f309" y="f70"/>
                  </a:cubicBezTo>
                  <a:lnTo>
                    <a:pt x="f310" y="f36"/>
                  </a:lnTo>
                  <a:cubicBezTo>
                    <a:pt x="f311" y="f36"/>
                    <a:pt x="f312" y="f36"/>
                    <a:pt x="f302" y="f36"/>
                  </a:cubicBezTo>
                  <a:cubicBezTo>
                    <a:pt x="f313" y="f36"/>
                    <a:pt x="f314" y="f40"/>
                    <a:pt x="f315" y="f23"/>
                  </a:cubicBezTo>
                  <a:lnTo>
                    <a:pt x="f316" y="f21"/>
                  </a:lnTo>
                  <a:cubicBezTo>
                    <a:pt x="f317" y="f21"/>
                    <a:pt x="f318" y="f21"/>
                    <a:pt x="f319" y="f27"/>
                  </a:cubicBezTo>
                  <a:lnTo>
                    <a:pt x="f320" y="f17"/>
                  </a:lnTo>
                  <a:cubicBezTo>
                    <a:pt x="f321" y="f14"/>
                    <a:pt x="f299" y="f17"/>
                    <a:pt x="f322" y="f19"/>
                  </a:cubicBezTo>
                  <a:cubicBezTo>
                    <a:pt x="f323" y="f19"/>
                    <a:pt x="f324" y="f27"/>
                    <a:pt x="f295" y="f19"/>
                  </a:cubicBezTo>
                  <a:lnTo>
                    <a:pt x="f325" y="f17"/>
                  </a:lnTo>
                  <a:lnTo>
                    <a:pt x="f262" y="f17"/>
                  </a:lnTo>
                  <a:close/>
                  <a:moveTo>
                    <a:pt x="f326" y="f33"/>
                  </a:moveTo>
                  <a:lnTo>
                    <a:pt x="f326" y="f33"/>
                  </a:lnTo>
                  <a:lnTo>
                    <a:pt x="f327" y="f72"/>
                  </a:lnTo>
                  <a:lnTo>
                    <a:pt x="f328" y="f68"/>
                  </a:lnTo>
                  <a:cubicBezTo>
                    <a:pt x="f329" y="f68"/>
                    <a:pt x="f330" y="f40"/>
                    <a:pt x="f331" y="f72"/>
                  </a:cubicBezTo>
                  <a:cubicBezTo>
                    <a:pt x="f332" y="f33"/>
                    <a:pt x="f333" y="f40"/>
                    <a:pt x="f334" y="f23"/>
                  </a:cubicBezTo>
                  <a:lnTo>
                    <a:pt x="f335" y="f23"/>
                  </a:lnTo>
                  <a:cubicBezTo>
                    <a:pt x="f336" y="f17"/>
                    <a:pt x="f337" y="f68"/>
                    <a:pt x="f326" y="f33"/>
                  </a:cubicBezTo>
                  <a:close/>
                  <a:moveTo>
                    <a:pt x="f338" y="f74"/>
                  </a:moveTo>
                  <a:lnTo>
                    <a:pt x="f338" y="f74"/>
                  </a:lnTo>
                  <a:cubicBezTo>
                    <a:pt x="f339" y="f72"/>
                    <a:pt x="f340" y="f72"/>
                    <a:pt x="f341" y="f36"/>
                  </a:cubicBezTo>
                  <a:cubicBezTo>
                    <a:pt x="f342" y="f40"/>
                    <a:pt x="f343" y="f40"/>
                    <a:pt x="f344" y="f40"/>
                  </a:cubicBezTo>
                  <a:lnTo>
                    <a:pt x="f345" y="f23"/>
                  </a:lnTo>
                  <a:cubicBezTo>
                    <a:pt x="f346" y="f40"/>
                    <a:pt x="f347" y="f40"/>
                    <a:pt x="f348" y="f40"/>
                  </a:cubicBezTo>
                  <a:cubicBezTo>
                    <a:pt x="f349" y="f36"/>
                    <a:pt x="f350" y="f36"/>
                    <a:pt x="f351" y="f72"/>
                  </a:cubicBezTo>
                  <a:cubicBezTo>
                    <a:pt x="f352" y="f40"/>
                    <a:pt x="f353" y="f70"/>
                    <a:pt x="f354" y="f70"/>
                  </a:cubicBezTo>
                  <a:cubicBezTo>
                    <a:pt x="f355" y="f74"/>
                    <a:pt x="f356" y="f74"/>
                    <a:pt x="f338" y="f74"/>
                  </a:cubicBezTo>
                  <a:close/>
                  <a:moveTo>
                    <a:pt x="f357" y="f40"/>
                  </a:moveTo>
                  <a:lnTo>
                    <a:pt x="f357" y="f40"/>
                  </a:lnTo>
                  <a:lnTo>
                    <a:pt x="f358" y="f21"/>
                  </a:lnTo>
                  <a:lnTo>
                    <a:pt x="f359" y="f21"/>
                  </a:lnTo>
                  <a:cubicBezTo>
                    <a:pt x="f360" y="f23"/>
                    <a:pt x="f361" y="f40"/>
                    <a:pt x="f357" y="f40"/>
                  </a:cubicBezTo>
                  <a:close/>
                  <a:moveTo>
                    <a:pt x="f362" y="f21"/>
                  </a:moveTo>
                  <a:lnTo>
                    <a:pt x="f362" y="f21"/>
                  </a:lnTo>
                  <a:lnTo>
                    <a:pt x="f363" y="f21"/>
                  </a:lnTo>
                  <a:lnTo>
                    <a:pt x="f364" y="f27"/>
                  </a:lnTo>
                  <a:cubicBezTo>
                    <a:pt x="f365" y="f21"/>
                    <a:pt x="f366" y="f21"/>
                    <a:pt x="f362" y="f21"/>
                  </a:cubicBezTo>
                  <a:close/>
                  <a:moveTo>
                    <a:pt x="f367" y="f21"/>
                  </a:moveTo>
                  <a:lnTo>
                    <a:pt x="f367" y="f21"/>
                  </a:lnTo>
                  <a:cubicBezTo>
                    <a:pt x="f368" y="f21"/>
                    <a:pt x="f369" y="f21"/>
                    <a:pt x="f370" y="f21"/>
                  </a:cubicBezTo>
                  <a:lnTo>
                    <a:pt x="f367" y="f21"/>
                  </a:lnTo>
                  <a:close/>
                  <a:moveTo>
                    <a:pt x="f371" y="f40"/>
                  </a:moveTo>
                  <a:lnTo>
                    <a:pt x="f371" y="f40"/>
                  </a:lnTo>
                  <a:cubicBezTo>
                    <a:pt x="f372" y="f36"/>
                    <a:pt x="f368" y="f40"/>
                    <a:pt x="f373" y="f23"/>
                  </a:cubicBezTo>
                  <a:lnTo>
                    <a:pt x="f374" y="f23"/>
                  </a:lnTo>
                  <a:cubicBezTo>
                    <a:pt x="f371" y="f23"/>
                    <a:pt x="f375" y="f40"/>
                    <a:pt x="f371" y="f40"/>
                  </a:cubicBezTo>
                  <a:close/>
                  <a:moveTo>
                    <a:pt x="f376" y="f213"/>
                  </a:moveTo>
                  <a:lnTo>
                    <a:pt x="f376" y="f213"/>
                  </a:lnTo>
                  <a:lnTo>
                    <a:pt x="f377" y="f210"/>
                  </a:lnTo>
                  <a:cubicBezTo>
                    <a:pt x="f378" y="f19"/>
                    <a:pt x="f379" y="f23"/>
                    <a:pt x="f380" y="f40"/>
                  </a:cubicBezTo>
                  <a:lnTo>
                    <a:pt x="f381" y="f40"/>
                  </a:lnTo>
                  <a:cubicBezTo>
                    <a:pt x="f382" y="f36"/>
                    <a:pt x="f383" y="f36"/>
                    <a:pt x="f384" y="f40"/>
                  </a:cubicBezTo>
                  <a:cubicBezTo>
                    <a:pt x="f385" y="f21"/>
                    <a:pt x="f374" y="f213"/>
                    <a:pt x="f386" y="f210"/>
                  </a:cubicBezTo>
                  <a:cubicBezTo>
                    <a:pt x="f387" y="f95"/>
                    <a:pt x="f388" y="f210"/>
                    <a:pt x="f389" y="f210"/>
                  </a:cubicBezTo>
                  <a:lnTo>
                    <a:pt x="f376" y="f213"/>
                  </a:lnTo>
                  <a:close/>
                  <a:moveTo>
                    <a:pt x="f390" y="f72"/>
                  </a:moveTo>
                  <a:lnTo>
                    <a:pt x="f390" y="f72"/>
                  </a:lnTo>
                  <a:cubicBezTo>
                    <a:pt x="f391" y="f72"/>
                    <a:pt x="f392" y="f72"/>
                    <a:pt x="f393" y="f72"/>
                  </a:cubicBezTo>
                  <a:cubicBezTo>
                    <a:pt x="f392" y="f72"/>
                    <a:pt x="f393" y="f72"/>
                    <a:pt x="f390" y="f72"/>
                  </a:cubicBezTo>
                  <a:close/>
                  <a:moveTo>
                    <a:pt x="f394" y="f33"/>
                  </a:moveTo>
                  <a:lnTo>
                    <a:pt x="f394" y="f33"/>
                  </a:lnTo>
                  <a:lnTo>
                    <a:pt x="f395" y="f72"/>
                  </a:lnTo>
                  <a:lnTo>
                    <a:pt x="f396" y="f33"/>
                  </a:lnTo>
                  <a:lnTo>
                    <a:pt x="f397" y="f33"/>
                  </a:lnTo>
                  <a:lnTo>
                    <a:pt x="f398" y="f33"/>
                  </a:lnTo>
                  <a:cubicBezTo>
                    <a:pt x="f399" y="f33"/>
                    <a:pt x="f400" y="f33"/>
                    <a:pt x="f401" y="f33"/>
                  </a:cubicBezTo>
                  <a:lnTo>
                    <a:pt x="f402" y="f36"/>
                  </a:lnTo>
                  <a:cubicBezTo>
                    <a:pt x="f403" y="f72"/>
                    <a:pt x="f404" y="f70"/>
                    <a:pt x="f405" y="f74"/>
                  </a:cubicBezTo>
                  <a:cubicBezTo>
                    <a:pt x="f406" y="f119"/>
                    <a:pt x="f407" y="f119"/>
                    <a:pt x="f408" y="f119"/>
                  </a:cubicBezTo>
                  <a:cubicBezTo>
                    <a:pt x="f409" y="f119"/>
                    <a:pt x="f410" y="f119"/>
                    <a:pt x="f411" y="f74"/>
                  </a:cubicBezTo>
                  <a:cubicBezTo>
                    <a:pt x="f412" y="f70"/>
                    <a:pt x="f413" y="f33"/>
                    <a:pt x="f414" y="f68"/>
                  </a:cubicBezTo>
                  <a:lnTo>
                    <a:pt x="f415" y="f68"/>
                  </a:lnTo>
                  <a:lnTo>
                    <a:pt x="f416" y="f121"/>
                  </a:lnTo>
                  <a:cubicBezTo>
                    <a:pt x="f417" y="f119"/>
                    <a:pt x="f418" y="f74"/>
                    <a:pt x="f419" y="f70"/>
                  </a:cubicBezTo>
                  <a:cubicBezTo>
                    <a:pt x="f420" y="f119"/>
                    <a:pt x="f421" y="f33"/>
                    <a:pt x="f422" y="f70"/>
                  </a:cubicBezTo>
                  <a:cubicBezTo>
                    <a:pt x="f423" y="f72"/>
                    <a:pt x="f424" y="f40"/>
                    <a:pt x="f425" y="f40"/>
                  </a:cubicBezTo>
                  <a:cubicBezTo>
                    <a:pt x="f426" y="f72"/>
                    <a:pt x="f427" y="f33"/>
                    <a:pt x="f425" y="f68"/>
                  </a:cubicBezTo>
                  <a:cubicBezTo>
                    <a:pt x="f428" y="f70"/>
                    <a:pt x="f429" y="f68"/>
                    <a:pt x="f430" y="f70"/>
                  </a:cubicBezTo>
                  <a:lnTo>
                    <a:pt x="f431" y="f68"/>
                  </a:lnTo>
                  <a:cubicBezTo>
                    <a:pt x="f432" y="f36"/>
                    <a:pt x="f433" y="f74"/>
                    <a:pt x="f434" y="f121"/>
                  </a:cubicBezTo>
                  <a:cubicBezTo>
                    <a:pt x="f435" y="f148"/>
                    <a:pt x="f436" y="f121"/>
                    <a:pt x="f437" y="f121"/>
                  </a:cubicBezTo>
                  <a:cubicBezTo>
                    <a:pt x="f438" y="f119"/>
                    <a:pt x="f439" y="f72"/>
                    <a:pt x="f440" y="f72"/>
                  </a:cubicBezTo>
                  <a:cubicBezTo>
                    <a:pt x="f441" y="f70"/>
                    <a:pt x="f442" y="f74"/>
                    <a:pt x="f443" y="f121"/>
                  </a:cubicBezTo>
                  <a:cubicBezTo>
                    <a:pt x="f444" y="f148"/>
                    <a:pt x="f445" y="f74"/>
                    <a:pt x="f446" y="f74"/>
                  </a:cubicBezTo>
                  <a:cubicBezTo>
                    <a:pt x="f447" y="f121"/>
                    <a:pt x="f448" y="f121"/>
                    <a:pt x="f449" y="f148"/>
                  </a:cubicBezTo>
                  <a:cubicBezTo>
                    <a:pt x="f450" y="f148"/>
                    <a:pt x="f451" y="f126"/>
                    <a:pt x="f452" y="f148"/>
                  </a:cubicBezTo>
                  <a:lnTo>
                    <a:pt x="f453" y="f121"/>
                  </a:lnTo>
                  <a:cubicBezTo>
                    <a:pt x="f454" y="f119"/>
                    <a:pt x="f455" y="f33"/>
                    <a:pt x="f456" y="f70"/>
                  </a:cubicBezTo>
                  <a:lnTo>
                    <a:pt x="f457" y="f74"/>
                  </a:lnTo>
                  <a:cubicBezTo>
                    <a:pt x="f458" y="f74"/>
                    <a:pt x="f458" y="f74"/>
                    <a:pt x="f459" y="f74"/>
                  </a:cubicBezTo>
                  <a:cubicBezTo>
                    <a:pt x="f460" y="f74"/>
                    <a:pt x="f461" y="f72"/>
                    <a:pt x="f462" y="f70"/>
                  </a:cubicBezTo>
                  <a:cubicBezTo>
                    <a:pt x="f463" y="f70"/>
                    <a:pt x="f464" y="f70"/>
                    <a:pt x="f465" y="f70"/>
                  </a:cubicBezTo>
                  <a:cubicBezTo>
                    <a:pt x="f466" y="f72"/>
                    <a:pt x="f467" y="f74"/>
                    <a:pt x="f468" y="f119"/>
                  </a:cubicBezTo>
                  <a:cubicBezTo>
                    <a:pt x="f469" y="f70"/>
                    <a:pt x="f470" y="f70"/>
                    <a:pt x="f471" y="f72"/>
                  </a:cubicBezTo>
                  <a:cubicBezTo>
                    <a:pt x="f472" y="f72"/>
                    <a:pt x="f473" y="f74"/>
                    <a:pt x="f474" y="f121"/>
                  </a:cubicBezTo>
                  <a:lnTo>
                    <a:pt x="f475" y="f119"/>
                  </a:lnTo>
                  <a:cubicBezTo>
                    <a:pt x="f476" y="f74"/>
                    <a:pt x="f477" y="f68"/>
                    <a:pt x="f478" y="f72"/>
                  </a:cubicBezTo>
                  <a:cubicBezTo>
                    <a:pt x="f476" y="f68"/>
                    <a:pt x="f479" y="f70"/>
                    <a:pt x="f480" y="f68"/>
                  </a:cubicBezTo>
                  <a:cubicBezTo>
                    <a:pt x="f481" y="f72"/>
                    <a:pt x="f482" y="f33"/>
                    <a:pt x="f483" y="f40"/>
                  </a:cubicBezTo>
                  <a:cubicBezTo>
                    <a:pt x="f484" y="f21"/>
                    <a:pt x="f482" y="f70"/>
                    <a:pt x="f485" y="f36"/>
                  </a:cubicBezTo>
                  <a:cubicBezTo>
                    <a:pt x="f486" y="f36"/>
                    <a:pt x="f487" y="f72"/>
                    <a:pt x="f488" y="f68"/>
                  </a:cubicBezTo>
                  <a:lnTo>
                    <a:pt x="f489" y="f33"/>
                  </a:lnTo>
                  <a:cubicBezTo>
                    <a:pt x="f490" y="f68"/>
                    <a:pt x="f491" y="f68"/>
                    <a:pt x="f492" y="f70"/>
                  </a:cubicBezTo>
                  <a:cubicBezTo>
                    <a:pt x="f493" y="f70"/>
                    <a:pt x="f494" y="f119"/>
                    <a:pt x="f495" y="f74"/>
                  </a:cubicBezTo>
                  <a:cubicBezTo>
                    <a:pt x="f496" y="f119"/>
                    <a:pt x="f497" y="f121"/>
                    <a:pt x="f498" y="f121"/>
                  </a:cubicBezTo>
                  <a:cubicBezTo>
                    <a:pt x="f499" y="f68"/>
                    <a:pt x="f500" y="f148"/>
                    <a:pt x="f501" y="f68"/>
                  </a:cubicBezTo>
                  <a:cubicBezTo>
                    <a:pt x="f502" y="f70"/>
                    <a:pt x="f503" y="f74"/>
                    <a:pt x="f504" y="f119"/>
                  </a:cubicBezTo>
                  <a:cubicBezTo>
                    <a:pt x="f505" y="f74"/>
                    <a:pt x="f506" y="f74"/>
                    <a:pt x="f507" y="f68"/>
                  </a:cubicBezTo>
                  <a:cubicBezTo>
                    <a:pt x="f508" y="f68"/>
                    <a:pt x="f509" y="f121"/>
                    <a:pt x="f510" y="f119"/>
                  </a:cubicBezTo>
                  <a:cubicBezTo>
                    <a:pt x="f511" y="f119"/>
                    <a:pt x="f512" y="f119"/>
                    <a:pt x="f513" y="f74"/>
                  </a:cubicBezTo>
                  <a:cubicBezTo>
                    <a:pt x="f514" y="f119"/>
                    <a:pt x="f515" y="f68"/>
                    <a:pt x="f516" y="f70"/>
                  </a:cubicBezTo>
                  <a:cubicBezTo>
                    <a:pt x="f517" y="f70"/>
                    <a:pt x="f518" y="f68"/>
                    <a:pt x="f519" y="f68"/>
                  </a:cubicBezTo>
                  <a:cubicBezTo>
                    <a:pt x="f520" y="f68"/>
                    <a:pt x="f521" y="f70"/>
                    <a:pt x="f522" y="f74"/>
                  </a:cubicBezTo>
                  <a:cubicBezTo>
                    <a:pt x="f523" y="f70"/>
                    <a:pt x="f524" y="f70"/>
                    <a:pt x="f525" y="f70"/>
                  </a:cubicBezTo>
                  <a:cubicBezTo>
                    <a:pt x="f526" y="f72"/>
                    <a:pt x="f527" y="f121"/>
                    <a:pt x="f528" y="f119"/>
                  </a:cubicBezTo>
                  <a:cubicBezTo>
                    <a:pt x="f529" y="f119"/>
                    <a:pt x="f530" y="f70"/>
                    <a:pt x="f530" y="f68"/>
                  </a:cubicBezTo>
                  <a:lnTo>
                    <a:pt x="f531" y="f68"/>
                  </a:lnTo>
                  <a:cubicBezTo>
                    <a:pt x="f532" y="f70"/>
                    <a:pt x="f533" y="f70"/>
                    <a:pt x="f534" y="f74"/>
                  </a:cubicBezTo>
                  <a:cubicBezTo>
                    <a:pt x="f535" y="f70"/>
                    <a:pt x="f536" y="f70"/>
                    <a:pt x="f535" y="f68"/>
                  </a:cubicBezTo>
                  <a:cubicBezTo>
                    <a:pt x="f537" y="f36"/>
                    <a:pt x="f538" y="f121"/>
                    <a:pt x="f5" y="f119"/>
                  </a:cubicBezTo>
                  <a:lnTo>
                    <a:pt x="f539" y="f33"/>
                  </a:lnTo>
                  <a:lnTo>
                    <a:pt x="f540" y="f40"/>
                  </a:lnTo>
                  <a:lnTo>
                    <a:pt x="f541" y="f21"/>
                  </a:lnTo>
                  <a:cubicBezTo>
                    <a:pt x="f542" y="f19"/>
                    <a:pt x="f543" y="f23"/>
                    <a:pt x="f544" y="f27"/>
                  </a:cubicBezTo>
                  <a:cubicBezTo>
                    <a:pt x="f545" y="f27"/>
                    <a:pt x="f546" y="f27"/>
                    <a:pt x="f546" y="f19"/>
                  </a:cubicBezTo>
                  <a:cubicBezTo>
                    <a:pt x="f547" y="f17"/>
                    <a:pt x="f548" y="f27"/>
                    <a:pt x="f549" y="f27"/>
                  </a:cubicBezTo>
                  <a:cubicBezTo>
                    <a:pt x="f550" y="f12"/>
                    <a:pt x="f535" y="f14"/>
                    <a:pt x="f551" y="f12"/>
                  </a:cubicBezTo>
                  <a:cubicBezTo>
                    <a:pt x="f552" y="f12"/>
                    <a:pt x="f553" y="f14"/>
                    <a:pt x="f554" y="f14"/>
                  </a:cubicBezTo>
                  <a:cubicBezTo>
                    <a:pt x="f555" y="f14"/>
                    <a:pt x="f556" y="f17"/>
                    <a:pt x="f557" y="f17"/>
                  </a:cubicBezTo>
                  <a:cubicBezTo>
                    <a:pt x="f558" y="f12"/>
                    <a:pt x="f559" y="f12"/>
                    <a:pt x="f560" y="f12"/>
                  </a:cubicBezTo>
                  <a:cubicBezTo>
                    <a:pt x="f561" y="f213"/>
                    <a:pt x="f562" y="f213"/>
                    <a:pt x="f563" y="f213"/>
                  </a:cubicBezTo>
                  <a:cubicBezTo>
                    <a:pt x="f564" y="f14"/>
                    <a:pt x="f565" y="f12"/>
                    <a:pt x="f566" y="f17"/>
                  </a:cubicBezTo>
                  <a:cubicBezTo>
                    <a:pt x="f567" y="f17"/>
                    <a:pt x="f568" y="f95"/>
                    <a:pt x="f569" y="f210"/>
                  </a:cubicBezTo>
                  <a:lnTo>
                    <a:pt x="f570" y="f12"/>
                  </a:lnTo>
                  <a:cubicBezTo>
                    <a:pt x="f571" y="f213"/>
                    <a:pt x="f572" y="f95"/>
                    <a:pt x="f573" y="f210"/>
                  </a:cubicBezTo>
                  <a:lnTo>
                    <a:pt x="f574" y="f210"/>
                  </a:lnTo>
                  <a:cubicBezTo>
                    <a:pt x="f575" y="f213"/>
                    <a:pt x="f576" y="f213"/>
                    <a:pt x="f577" y="f12"/>
                  </a:cubicBezTo>
                  <a:cubicBezTo>
                    <a:pt x="f578" y="f14"/>
                    <a:pt x="f510" y="f210"/>
                    <a:pt x="f579" y="f12"/>
                  </a:cubicBezTo>
                  <a:cubicBezTo>
                    <a:pt x="f580" y="f210"/>
                    <a:pt x="f581" y="f239"/>
                    <a:pt x="f582" y="f245"/>
                  </a:cubicBezTo>
                  <a:cubicBezTo>
                    <a:pt x="f583" y="f210"/>
                    <a:pt x="f584" y="f210"/>
                    <a:pt x="f585" y="f12"/>
                  </a:cubicBezTo>
                  <a:lnTo>
                    <a:pt x="f586" y="f12"/>
                  </a:lnTo>
                  <a:cubicBezTo>
                    <a:pt x="f587" y="f12"/>
                    <a:pt x="f588" y="f14"/>
                    <a:pt x="f589" y="f17"/>
                  </a:cubicBezTo>
                  <a:cubicBezTo>
                    <a:pt x="f590" y="f19"/>
                    <a:pt x="f591" y="f12"/>
                    <a:pt x="f592" y="f12"/>
                  </a:cubicBezTo>
                  <a:cubicBezTo>
                    <a:pt x="f593" y="f12"/>
                    <a:pt x="f594" y="f14"/>
                    <a:pt x="f583" y="f14"/>
                  </a:cubicBezTo>
                  <a:lnTo>
                    <a:pt x="f595" y="f213"/>
                  </a:lnTo>
                  <a:cubicBezTo>
                    <a:pt x="f595" y="f213"/>
                    <a:pt x="f596" y="f213"/>
                    <a:pt x="f597" y="f213"/>
                  </a:cubicBezTo>
                  <a:lnTo>
                    <a:pt x="f598" y="f210"/>
                  </a:lnTo>
                  <a:cubicBezTo>
                    <a:pt x="f599" y="f95"/>
                    <a:pt x="f600" y="f239"/>
                    <a:pt x="f601" y="f239"/>
                  </a:cubicBezTo>
                  <a:cubicBezTo>
                    <a:pt x="f602" y="f95"/>
                    <a:pt x="f603" y="f95"/>
                    <a:pt x="f604" y="f95"/>
                  </a:cubicBezTo>
                  <a:cubicBezTo>
                    <a:pt x="f503" y="f239"/>
                    <a:pt x="f595" y="f239"/>
                    <a:pt x="f595" y="f245"/>
                  </a:cubicBezTo>
                  <a:cubicBezTo>
                    <a:pt x="f605" y="f245"/>
                    <a:pt x="f606" y="f245"/>
                    <a:pt x="f607" y="f258"/>
                  </a:cubicBezTo>
                  <a:lnTo>
                    <a:pt x="f608" y="f239"/>
                  </a:lnTo>
                  <a:lnTo>
                    <a:pt x="f500" y="f239"/>
                  </a:lnTo>
                  <a:lnTo>
                    <a:pt x="f609" y="f95"/>
                  </a:lnTo>
                  <a:cubicBezTo>
                    <a:pt x="f610" y="f95"/>
                    <a:pt x="f611" y="f239"/>
                    <a:pt x="f499" y="f210"/>
                  </a:cubicBezTo>
                  <a:cubicBezTo>
                    <a:pt x="f612" y="f239"/>
                    <a:pt x="f613" y="f258"/>
                    <a:pt x="f614" y="f251"/>
                  </a:cubicBezTo>
                  <a:cubicBezTo>
                    <a:pt x="f615" y="f616"/>
                    <a:pt x="f617" y="f245"/>
                    <a:pt x="f618" y="f619"/>
                  </a:cubicBezTo>
                  <a:cubicBezTo>
                    <a:pt x="f620" y="f251"/>
                    <a:pt x="f621" y="f622"/>
                    <a:pt x="f623" y="f258"/>
                  </a:cubicBezTo>
                  <a:cubicBezTo>
                    <a:pt x="f624" y="f258"/>
                    <a:pt x="f625" y="f251"/>
                    <a:pt x="f626" y="f258"/>
                  </a:cubicBezTo>
                  <a:cubicBezTo>
                    <a:pt x="f627" y="f622"/>
                    <a:pt x="f628" y="f239"/>
                    <a:pt x="f629" y="f95"/>
                  </a:cubicBezTo>
                  <a:cubicBezTo>
                    <a:pt x="f630" y="f95"/>
                    <a:pt x="f631" y="f239"/>
                    <a:pt x="f632" y="f245"/>
                  </a:cubicBezTo>
                  <a:cubicBezTo>
                    <a:pt x="f633" y="f245"/>
                    <a:pt x="f634" y="f251"/>
                    <a:pt x="f635" y="f622"/>
                  </a:cubicBezTo>
                  <a:cubicBezTo>
                    <a:pt x="f636" y="f619"/>
                    <a:pt x="f637" y="f616"/>
                    <a:pt x="f638" y="f619"/>
                  </a:cubicBezTo>
                  <a:cubicBezTo>
                    <a:pt x="f638" y="f251"/>
                    <a:pt x="f639" y="f251"/>
                    <a:pt x="f640" y="f622"/>
                  </a:cubicBezTo>
                  <a:lnTo>
                    <a:pt x="f641" y="f619"/>
                  </a:lnTo>
                  <a:cubicBezTo>
                    <a:pt x="f642" y="f619"/>
                    <a:pt x="f643" y="f622"/>
                    <a:pt x="f644" y="f622"/>
                  </a:cubicBezTo>
                  <a:cubicBezTo>
                    <a:pt x="f645" y="f619"/>
                    <a:pt x="f646" y="f245"/>
                    <a:pt x="f647" y="f616"/>
                  </a:cubicBezTo>
                  <a:cubicBezTo>
                    <a:pt x="f648" y="f251"/>
                    <a:pt x="f649" y="f251"/>
                    <a:pt x="f650" y="f258"/>
                  </a:cubicBezTo>
                  <a:cubicBezTo>
                    <a:pt x="f651" y="f239"/>
                    <a:pt x="f652" y="f258"/>
                    <a:pt x="f653" y="f239"/>
                  </a:cubicBezTo>
                  <a:cubicBezTo>
                    <a:pt x="f649" y="f239"/>
                    <a:pt x="f654" y="f210"/>
                    <a:pt x="f649" y="f210"/>
                  </a:cubicBezTo>
                  <a:lnTo>
                    <a:pt x="f655" y="f95"/>
                  </a:lnTo>
                  <a:lnTo>
                    <a:pt x="f656" y="f95"/>
                  </a:lnTo>
                  <a:cubicBezTo>
                    <a:pt x="f454" y="f258"/>
                    <a:pt x="f657" y="f245"/>
                    <a:pt x="f658" y="f245"/>
                  </a:cubicBezTo>
                  <a:cubicBezTo>
                    <a:pt x="f659" y="f251"/>
                    <a:pt x="f660" y="f661"/>
                    <a:pt x="f662" y="f661"/>
                  </a:cubicBezTo>
                  <a:cubicBezTo>
                    <a:pt x="f663" y="f616"/>
                    <a:pt x="f664" y="f616"/>
                    <a:pt x="f665" y="f622"/>
                  </a:cubicBezTo>
                  <a:cubicBezTo>
                    <a:pt x="f666" y="f258"/>
                    <a:pt x="f667" y="f251"/>
                    <a:pt x="f667" y="f619"/>
                  </a:cubicBezTo>
                  <a:cubicBezTo>
                    <a:pt x="f668" y="f619"/>
                    <a:pt x="f669" y="f619"/>
                    <a:pt x="f670" y="f619"/>
                  </a:cubicBezTo>
                  <a:cubicBezTo>
                    <a:pt x="f671" y="f661"/>
                    <a:pt x="f672" y="f661"/>
                    <a:pt x="f673" y="f616"/>
                  </a:cubicBezTo>
                  <a:cubicBezTo>
                    <a:pt x="f674" y="f616"/>
                    <a:pt x="f675" y="f616"/>
                    <a:pt x="f676" y="f619"/>
                  </a:cubicBezTo>
                  <a:cubicBezTo>
                    <a:pt x="f677" y="f619"/>
                    <a:pt x="f678" y="f661"/>
                    <a:pt x="f679" y="f661"/>
                  </a:cubicBezTo>
                  <a:cubicBezTo>
                    <a:pt x="f425" y="f616"/>
                    <a:pt x="f680" y="f661"/>
                    <a:pt x="f681" y="f616"/>
                  </a:cubicBezTo>
                  <a:lnTo>
                    <a:pt x="f682" y="f683"/>
                  </a:lnTo>
                  <a:cubicBezTo>
                    <a:pt x="f684" y="f661"/>
                    <a:pt x="f685" y="f686"/>
                    <a:pt x="f687" y="f661"/>
                  </a:cubicBezTo>
                  <a:cubicBezTo>
                    <a:pt x="f688" y="f686"/>
                    <a:pt x="f689" y="f690"/>
                    <a:pt x="f691" y="f690"/>
                  </a:cubicBezTo>
                  <a:cubicBezTo>
                    <a:pt x="f692" y="f683"/>
                    <a:pt x="f693" y="f683"/>
                    <a:pt x="f693" y="f661"/>
                  </a:cubicBezTo>
                  <a:cubicBezTo>
                    <a:pt x="f694" y="f619"/>
                    <a:pt x="f695" y="f9"/>
                    <a:pt x="f696" y="f683"/>
                  </a:cubicBezTo>
                  <a:cubicBezTo>
                    <a:pt x="f697" y="f683"/>
                    <a:pt x="f698" y="f686"/>
                    <a:pt x="f699" y="f661"/>
                  </a:cubicBezTo>
                  <a:cubicBezTo>
                    <a:pt x="f700" y="f686"/>
                    <a:pt x="f701" y="f686"/>
                    <a:pt x="f702" y="f686"/>
                  </a:cubicBezTo>
                  <a:lnTo>
                    <a:pt x="f703" y="f686"/>
                  </a:lnTo>
                  <a:lnTo>
                    <a:pt x="f702" y="f686"/>
                  </a:lnTo>
                  <a:cubicBezTo>
                    <a:pt x="f704" y="f686"/>
                    <a:pt x="f705" y="f686"/>
                    <a:pt x="f705" y="f683"/>
                  </a:cubicBezTo>
                  <a:cubicBezTo>
                    <a:pt x="f706" y="f707"/>
                    <a:pt x="f708" y="f9"/>
                    <a:pt x="f709" y="f710"/>
                  </a:cubicBezTo>
                  <a:cubicBezTo>
                    <a:pt x="f711" y="f712"/>
                    <a:pt x="f713" y="f714"/>
                    <a:pt x="f715" y="f710"/>
                  </a:cubicBezTo>
                  <a:lnTo>
                    <a:pt x="f716" y="f9"/>
                  </a:lnTo>
                  <a:cubicBezTo>
                    <a:pt x="f717" y="f714"/>
                    <a:pt x="f718" y="f9"/>
                    <a:pt x="f719" y="f720"/>
                  </a:cubicBezTo>
                  <a:cubicBezTo>
                    <a:pt x="f721" y="f712"/>
                    <a:pt x="f722" y="f714"/>
                    <a:pt x="f723" y="f724"/>
                  </a:cubicBezTo>
                  <a:cubicBezTo>
                    <a:pt x="f709" y="f725"/>
                    <a:pt x="f726" y="f727"/>
                    <a:pt x="f728" y="f725"/>
                  </a:cubicBezTo>
                  <a:lnTo>
                    <a:pt x="f729" y="f730"/>
                  </a:lnTo>
                  <a:lnTo>
                    <a:pt x="f731" y="f730"/>
                  </a:lnTo>
                  <a:lnTo>
                    <a:pt x="f732" y="f733"/>
                  </a:lnTo>
                  <a:lnTo>
                    <a:pt x="f734" y="f733"/>
                  </a:lnTo>
                  <a:cubicBezTo>
                    <a:pt x="f735" y="f733"/>
                    <a:pt x="f736" y="f710"/>
                    <a:pt x="f697" y="f714"/>
                  </a:cubicBezTo>
                  <a:cubicBezTo>
                    <a:pt x="f737" y="f712"/>
                    <a:pt x="f738" y="f720"/>
                    <a:pt x="f739" y="f720"/>
                  </a:cubicBezTo>
                  <a:cubicBezTo>
                    <a:pt x="f740" y="f720"/>
                    <a:pt x="f402" y="f720"/>
                    <a:pt x="f741" y="f9"/>
                  </a:cubicBezTo>
                  <a:cubicBezTo>
                    <a:pt x="f742" y="f710"/>
                    <a:pt x="f743" y="f720"/>
                    <a:pt x="f744" y="f714"/>
                  </a:cubicBezTo>
                  <a:cubicBezTo>
                    <a:pt x="f745" y="f9"/>
                    <a:pt x="f746" y="f714"/>
                    <a:pt x="f747" y="f9"/>
                  </a:cubicBezTo>
                  <a:lnTo>
                    <a:pt x="f748" y="f9"/>
                  </a:lnTo>
                  <a:lnTo>
                    <a:pt x="f749" y="f690"/>
                  </a:lnTo>
                  <a:cubicBezTo>
                    <a:pt x="f750" y="f9"/>
                    <a:pt x="f751" y="f9"/>
                    <a:pt x="f752" y="f710"/>
                  </a:cubicBezTo>
                  <a:cubicBezTo>
                    <a:pt x="f753" y="f710"/>
                    <a:pt x="f684" y="f707"/>
                    <a:pt x="f754" y="f707"/>
                  </a:cubicBezTo>
                  <a:cubicBezTo>
                    <a:pt x="f755" y="f9"/>
                    <a:pt x="f756" y="f710"/>
                    <a:pt x="f757" y="f710"/>
                  </a:cubicBezTo>
                  <a:lnTo>
                    <a:pt x="f758" y="f714"/>
                  </a:lnTo>
                  <a:cubicBezTo>
                    <a:pt x="f759" y="f712"/>
                    <a:pt x="f749" y="f712"/>
                    <a:pt x="f760" y="f712"/>
                  </a:cubicBezTo>
                  <a:cubicBezTo>
                    <a:pt x="f761" y="f710"/>
                    <a:pt x="f748" y="f714"/>
                    <a:pt x="f762" y="f710"/>
                  </a:cubicBezTo>
                  <a:cubicBezTo>
                    <a:pt x="f763" y="f712"/>
                    <a:pt x="f413" y="f714"/>
                    <a:pt x="f764" y="f733"/>
                  </a:cubicBezTo>
                  <a:cubicBezTo>
                    <a:pt x="f765" y="f733"/>
                    <a:pt x="f766" y="f733"/>
                    <a:pt x="f767" y="f733"/>
                  </a:cubicBezTo>
                  <a:cubicBezTo>
                    <a:pt x="f768" y="f733"/>
                    <a:pt x="f769" y="f770"/>
                    <a:pt x="f771" y="f772"/>
                  </a:cubicBezTo>
                  <a:cubicBezTo>
                    <a:pt x="f773" y="f772"/>
                    <a:pt x="f774" y="f725"/>
                    <a:pt x="f775" y="f730"/>
                  </a:cubicBezTo>
                  <a:lnTo>
                    <a:pt x="f776" y="f725"/>
                  </a:lnTo>
                  <a:lnTo>
                    <a:pt x="f777" y="f772"/>
                  </a:lnTo>
                  <a:cubicBezTo>
                    <a:pt x="f778" y="f770"/>
                    <a:pt x="f779" y="f724"/>
                    <a:pt x="f780" y="f727"/>
                  </a:cubicBezTo>
                  <a:cubicBezTo>
                    <a:pt x="f781" y="f772"/>
                    <a:pt x="f782" y="f772"/>
                    <a:pt x="f783" y="f772"/>
                  </a:cubicBezTo>
                  <a:cubicBezTo>
                    <a:pt x="f784" y="f770"/>
                    <a:pt x="f785" y="f725"/>
                    <a:pt x="f786" y="f724"/>
                  </a:cubicBezTo>
                  <a:cubicBezTo>
                    <a:pt x="f787" y="f730"/>
                    <a:pt x="f788" y="f725"/>
                    <a:pt x="f789" y="f772"/>
                  </a:cubicBezTo>
                  <a:cubicBezTo>
                    <a:pt x="f790" y="f725"/>
                    <a:pt x="f791" y="f730"/>
                    <a:pt x="f792" y="f724"/>
                  </a:cubicBezTo>
                  <a:cubicBezTo>
                    <a:pt x="f793" y="f724"/>
                    <a:pt x="f794" y="f730"/>
                    <a:pt x="f365" y="f730"/>
                  </a:cubicBezTo>
                  <a:cubicBezTo>
                    <a:pt x="f793" y="f725"/>
                    <a:pt x="f795" y="f772"/>
                    <a:pt x="f796" y="f772"/>
                  </a:cubicBezTo>
                  <a:cubicBezTo>
                    <a:pt x="f797" y="f772"/>
                    <a:pt x="f363" y="f727"/>
                    <a:pt x="f366" y="f727"/>
                  </a:cubicBezTo>
                  <a:cubicBezTo>
                    <a:pt x="f798" y="f725"/>
                    <a:pt x="f799" y="f724"/>
                    <a:pt x="f800" y="f725"/>
                  </a:cubicBezTo>
                  <a:cubicBezTo>
                    <a:pt x="f801" y="f730"/>
                    <a:pt x="f802" y="f712"/>
                    <a:pt x="f803" y="f714"/>
                  </a:cubicBezTo>
                  <a:lnTo>
                    <a:pt x="f804" y="f714"/>
                  </a:lnTo>
                  <a:cubicBezTo>
                    <a:pt x="f805" y="f710"/>
                    <a:pt x="f806" y="f710"/>
                    <a:pt x="f807" y="f714"/>
                  </a:cubicBezTo>
                  <a:cubicBezTo>
                    <a:pt x="f808" y="f720"/>
                    <a:pt x="f809" y="f9"/>
                    <a:pt x="f810" y="f707"/>
                  </a:cubicBezTo>
                  <a:cubicBezTo>
                    <a:pt x="f811" y="f707"/>
                    <a:pt x="f812" y="f707"/>
                    <a:pt x="f813" y="f707"/>
                  </a:cubicBezTo>
                  <a:cubicBezTo>
                    <a:pt x="f814" y="f9"/>
                    <a:pt x="f815" y="f707"/>
                    <a:pt x="f816" y="f690"/>
                  </a:cubicBezTo>
                  <a:cubicBezTo>
                    <a:pt x="f817" y="f686"/>
                    <a:pt x="f818" y="f683"/>
                    <a:pt x="f819" y="f686"/>
                  </a:cubicBezTo>
                  <a:lnTo>
                    <a:pt x="f820" y="f686"/>
                  </a:lnTo>
                  <a:lnTo>
                    <a:pt x="f821" y="f712"/>
                  </a:lnTo>
                  <a:cubicBezTo>
                    <a:pt x="f822" y="f733"/>
                    <a:pt x="f823" y="f714"/>
                    <a:pt x="f824" y="f710"/>
                  </a:cubicBezTo>
                  <a:lnTo>
                    <a:pt x="f825" y="f712"/>
                  </a:lnTo>
                  <a:cubicBezTo>
                    <a:pt x="f826" y="f712"/>
                    <a:pt x="f827" y="f714"/>
                    <a:pt x="f828" y="f720"/>
                  </a:cubicBezTo>
                  <a:cubicBezTo>
                    <a:pt x="f354" y="f720"/>
                    <a:pt x="f829" y="f720"/>
                    <a:pt x="f830" y="f720"/>
                  </a:cubicBezTo>
                  <a:cubicBezTo>
                    <a:pt x="f831" y="f720"/>
                    <a:pt x="f832" y="f720"/>
                    <a:pt x="f833" y="f720"/>
                  </a:cubicBezTo>
                  <a:lnTo>
                    <a:pt x="f834" y="f9"/>
                  </a:lnTo>
                  <a:lnTo>
                    <a:pt x="f835" y="f710"/>
                  </a:lnTo>
                  <a:cubicBezTo>
                    <a:pt x="f834" y="f707"/>
                    <a:pt x="f836" y="f690"/>
                    <a:pt x="f837" y="f661"/>
                  </a:cubicBezTo>
                  <a:lnTo>
                    <a:pt x="f838" y="f686"/>
                  </a:lnTo>
                  <a:cubicBezTo>
                    <a:pt x="f839" y="f683"/>
                    <a:pt x="f344" y="f690"/>
                    <a:pt x="f840" y="f690"/>
                  </a:cubicBezTo>
                  <a:cubicBezTo>
                    <a:pt x="f341" y="f686"/>
                    <a:pt x="f841" y="f690"/>
                    <a:pt x="f842" y="f690"/>
                  </a:cubicBezTo>
                  <a:lnTo>
                    <a:pt x="f843" y="f690"/>
                  </a:lnTo>
                  <a:cubicBezTo>
                    <a:pt x="f844" y="f683"/>
                    <a:pt x="f845" y="f683"/>
                    <a:pt x="f846" y="f690"/>
                  </a:cubicBezTo>
                  <a:cubicBezTo>
                    <a:pt x="f378" y="f690"/>
                    <a:pt x="f847" y="f710"/>
                    <a:pt x="f848" y="f712"/>
                  </a:cubicBezTo>
                  <a:cubicBezTo>
                    <a:pt x="f849" y="f712"/>
                    <a:pt x="f850" y="f733"/>
                    <a:pt x="f851" y="f724"/>
                  </a:cubicBezTo>
                  <a:cubicBezTo>
                    <a:pt x="f852" y="f724"/>
                    <a:pt x="f853" y="f724"/>
                    <a:pt x="f854" y="f724"/>
                  </a:cubicBezTo>
                  <a:cubicBezTo>
                    <a:pt x="f855" y="f730"/>
                    <a:pt x="f847" y="f730"/>
                    <a:pt x="f850" y="f725"/>
                  </a:cubicBezTo>
                  <a:cubicBezTo>
                    <a:pt x="f856" y="f730"/>
                    <a:pt x="f857" y="f724"/>
                    <a:pt x="f858" y="f712"/>
                  </a:cubicBezTo>
                  <a:cubicBezTo>
                    <a:pt x="f859" y="f710"/>
                    <a:pt x="f860" y="f733"/>
                    <a:pt x="f861" y="f712"/>
                  </a:cubicBezTo>
                  <a:cubicBezTo>
                    <a:pt x="f862" y="f710"/>
                    <a:pt x="f863" y="f714"/>
                    <a:pt x="f864" y="f714"/>
                  </a:cubicBezTo>
                  <a:lnTo>
                    <a:pt x="f865" y="f712"/>
                  </a:lnTo>
                  <a:lnTo>
                    <a:pt x="f866" y="f714"/>
                  </a:lnTo>
                  <a:cubicBezTo>
                    <a:pt x="f867" y="f712"/>
                    <a:pt x="f868" y="f724"/>
                    <a:pt x="f869" y="f724"/>
                  </a:cubicBezTo>
                  <a:cubicBezTo>
                    <a:pt x="f870" y="f725"/>
                    <a:pt x="f871" y="f724"/>
                    <a:pt x="f872" y="f724"/>
                  </a:cubicBezTo>
                  <a:lnTo>
                    <a:pt x="f873" y="f712"/>
                  </a:lnTo>
                  <a:cubicBezTo>
                    <a:pt x="f874" y="f733"/>
                    <a:pt x="f875" y="f733"/>
                    <a:pt x="f876" y="f730"/>
                  </a:cubicBezTo>
                  <a:lnTo>
                    <a:pt x="f838" y="f727"/>
                  </a:lnTo>
                  <a:lnTo>
                    <a:pt x="f877" y="f772"/>
                  </a:lnTo>
                  <a:lnTo>
                    <a:pt x="f878" y="f772"/>
                  </a:lnTo>
                  <a:lnTo>
                    <a:pt x="f879" y="f772"/>
                  </a:lnTo>
                  <a:cubicBezTo>
                    <a:pt x="f860" y="f772"/>
                    <a:pt x="f880" y="f724"/>
                    <a:pt x="f881" y="f725"/>
                  </a:cubicBezTo>
                  <a:cubicBezTo>
                    <a:pt x="f882" y="f772"/>
                    <a:pt x="f883" y="f772"/>
                    <a:pt x="f884" y="f772"/>
                  </a:cubicBezTo>
                  <a:cubicBezTo>
                    <a:pt x="f885" y="f772"/>
                    <a:pt x="f886" y="f727"/>
                    <a:pt x="f887" y="f730"/>
                  </a:cubicBezTo>
                  <a:cubicBezTo>
                    <a:pt x="f888" y="f724"/>
                    <a:pt x="f889" y="f725"/>
                    <a:pt x="f370" y="f772"/>
                  </a:cubicBezTo>
                  <a:cubicBezTo>
                    <a:pt x="f373" y="f725"/>
                    <a:pt x="f890" y="f730"/>
                    <a:pt x="f891" y="f730"/>
                  </a:cubicBezTo>
                  <a:cubicBezTo>
                    <a:pt x="f892" y="f712"/>
                    <a:pt x="f893" y="f725"/>
                    <a:pt x="f894" y="f733"/>
                  </a:cubicBezTo>
                  <a:cubicBezTo>
                    <a:pt x="f895" y="f733"/>
                    <a:pt x="f47" y="f5"/>
                    <a:pt x="f896" y="f772"/>
                  </a:cubicBezTo>
                  <a:lnTo>
                    <a:pt x="f897" y="f772"/>
                  </a:lnTo>
                  <a:cubicBezTo>
                    <a:pt x="f898" y="f772"/>
                    <a:pt x="f899" y="f772"/>
                    <a:pt x="f900" y="f772"/>
                  </a:cubicBezTo>
                  <a:lnTo>
                    <a:pt x="f901" y="f725"/>
                  </a:lnTo>
                  <a:cubicBezTo>
                    <a:pt x="f902" y="f725"/>
                    <a:pt x="f903" y="f733"/>
                    <a:pt x="f904" y="f712"/>
                  </a:cubicBezTo>
                  <a:cubicBezTo>
                    <a:pt x="f905" y="f730"/>
                    <a:pt x="f906" y="f724"/>
                    <a:pt x="f907" y="f730"/>
                  </a:cubicBezTo>
                  <a:cubicBezTo>
                    <a:pt x="f908" y="f730"/>
                    <a:pt x="f93" y="f724"/>
                    <a:pt x="f909" y="f733"/>
                  </a:cubicBezTo>
                  <a:cubicBezTo>
                    <a:pt x="f84" y="f733"/>
                    <a:pt x="f910" y="f730"/>
                    <a:pt x="f911" y="f724"/>
                  </a:cubicBezTo>
                  <a:cubicBezTo>
                    <a:pt x="f912" y="f724"/>
                    <a:pt x="f913" y="f733"/>
                    <a:pt x="f914" y="f733"/>
                  </a:cubicBezTo>
                  <a:lnTo>
                    <a:pt x="f915" y="f724"/>
                  </a:lnTo>
                  <a:cubicBezTo>
                    <a:pt x="f916" y="f733"/>
                    <a:pt x="f31" y="f710"/>
                    <a:pt x="f917" y="f714"/>
                  </a:cubicBezTo>
                  <a:cubicBezTo>
                    <a:pt x="f918" y="f712"/>
                    <a:pt x="f916" y="f730"/>
                    <a:pt x="f919" y="f730"/>
                  </a:cubicBezTo>
                  <a:cubicBezTo>
                    <a:pt x="f920" y="f725"/>
                    <a:pt x="f921" y="f725"/>
                    <a:pt x="f922" y="f727"/>
                  </a:cubicBezTo>
                  <a:cubicBezTo>
                    <a:pt x="f920" y="f730"/>
                    <a:pt x="f923" y="f727"/>
                    <a:pt x="f924" y="f730"/>
                  </a:cubicBezTo>
                  <a:cubicBezTo>
                    <a:pt x="f925" y="f730"/>
                    <a:pt x="f926" y="f725"/>
                    <a:pt x="f927" y="f725"/>
                  </a:cubicBezTo>
                  <a:lnTo>
                    <a:pt x="f928" y="f727"/>
                  </a:lnTo>
                  <a:cubicBezTo>
                    <a:pt x="f929" y="f725"/>
                    <a:pt x="f930" y="f730"/>
                    <a:pt x="f931" y="f733"/>
                  </a:cubicBezTo>
                  <a:cubicBezTo>
                    <a:pt x="f932" y="f712"/>
                    <a:pt x="f933" y="f724"/>
                    <a:pt x="f934" y="f733"/>
                  </a:cubicBezTo>
                  <a:cubicBezTo>
                    <a:pt x="f935" y="f712"/>
                    <a:pt x="f936" y="f710"/>
                    <a:pt x="f929" y="f9"/>
                  </a:cubicBezTo>
                  <a:cubicBezTo>
                    <a:pt x="f937" y="f9"/>
                    <a:pt x="f938" y="f9"/>
                    <a:pt x="f939" y="f9"/>
                  </a:cubicBezTo>
                  <a:cubicBezTo>
                    <a:pt x="f940" y="f690"/>
                    <a:pt x="f939" y="f683"/>
                    <a:pt x="f939" y="f619"/>
                  </a:cubicBezTo>
                  <a:cubicBezTo>
                    <a:pt x="f924" y="f686"/>
                    <a:pt x="f80" y="f616"/>
                    <a:pt x="f941" y="f661"/>
                  </a:cubicBezTo>
                  <a:cubicBezTo>
                    <a:pt x="f942" y="f690"/>
                    <a:pt x="f943" y="f690"/>
                    <a:pt x="f944" y="f690"/>
                  </a:cubicBezTo>
                  <a:lnTo>
                    <a:pt x="f945" y="f707"/>
                  </a:lnTo>
                  <a:lnTo>
                    <a:pt x="f32" y="f690"/>
                  </a:lnTo>
                  <a:lnTo>
                    <a:pt x="f946" y="f683"/>
                  </a:lnTo>
                  <a:cubicBezTo>
                    <a:pt x="f947" y="f683"/>
                    <a:pt x="f948" y="f686"/>
                    <a:pt x="f949" y="f661"/>
                  </a:cubicBezTo>
                  <a:cubicBezTo>
                    <a:pt x="f82" y="f661"/>
                    <a:pt x="f950" y="f661"/>
                    <a:pt x="f951" y="f616"/>
                  </a:cubicBezTo>
                  <a:cubicBezTo>
                    <a:pt x="f952" y="f686"/>
                    <a:pt x="f953" y="f683"/>
                    <a:pt x="f913" y="f683"/>
                  </a:cubicBezTo>
                  <a:cubicBezTo>
                    <a:pt x="f954" y="f683"/>
                    <a:pt x="f955" y="f661"/>
                    <a:pt x="f956" y="f619"/>
                  </a:cubicBezTo>
                  <a:lnTo>
                    <a:pt x="f957" y="f619"/>
                  </a:lnTo>
                  <a:cubicBezTo>
                    <a:pt x="f958" y="f661"/>
                    <a:pt x="f959" y="f683"/>
                    <a:pt x="f960" y="f707"/>
                  </a:cubicBezTo>
                  <a:cubicBezTo>
                    <a:pt x="f961" y="f683"/>
                    <a:pt x="f962" y="f690"/>
                    <a:pt x="f963" y="f683"/>
                  </a:cubicBezTo>
                  <a:cubicBezTo>
                    <a:pt x="f964" y="f707"/>
                    <a:pt x="f965" y="f710"/>
                    <a:pt x="f966" y="f712"/>
                  </a:cubicBezTo>
                  <a:cubicBezTo>
                    <a:pt x="f967" y="f710"/>
                    <a:pt x="f968" y="f710"/>
                    <a:pt x="f969" y="f707"/>
                  </a:cubicBezTo>
                  <a:lnTo>
                    <a:pt x="f970" y="f683"/>
                  </a:lnTo>
                  <a:lnTo>
                    <a:pt x="f956" y="f707"/>
                  </a:lnTo>
                  <a:cubicBezTo>
                    <a:pt x="f971" y="f707"/>
                    <a:pt x="f972" y="f683"/>
                    <a:pt x="f973" y="f707"/>
                  </a:cubicBezTo>
                  <a:cubicBezTo>
                    <a:pt x="f974" y="f720"/>
                    <a:pt x="f975" y="f9"/>
                    <a:pt x="f976" y="f710"/>
                  </a:cubicBezTo>
                  <a:lnTo>
                    <a:pt x="f977" y="f714"/>
                  </a:lnTo>
                  <a:cubicBezTo>
                    <a:pt x="f978" y="f733"/>
                    <a:pt x="f979" y="f9"/>
                    <a:pt x="f980" y="f710"/>
                  </a:cubicBezTo>
                  <a:cubicBezTo>
                    <a:pt x="f981" y="f712"/>
                    <a:pt x="f959" y="f710"/>
                    <a:pt x="f982" y="f712"/>
                  </a:cubicBezTo>
                  <a:cubicBezTo>
                    <a:pt x="f983" y="f733"/>
                    <a:pt x="f984" y="f714"/>
                    <a:pt x="f985" y="f730"/>
                  </a:cubicBezTo>
                  <a:cubicBezTo>
                    <a:pt x="f986" y="f725"/>
                    <a:pt x="f987" y="f710"/>
                    <a:pt x="f988" y="f724"/>
                  </a:cubicBezTo>
                  <a:lnTo>
                    <a:pt x="f989" y="f724"/>
                  </a:lnTo>
                  <a:cubicBezTo>
                    <a:pt x="f990" y="f733"/>
                    <a:pt x="f991" y="f730"/>
                    <a:pt x="f98" y="f727"/>
                  </a:cubicBezTo>
                  <a:cubicBezTo>
                    <a:pt x="f257" y="f730"/>
                    <a:pt x="f992" y="f727"/>
                    <a:pt x="f993" y="f727"/>
                  </a:cubicBezTo>
                  <a:lnTo>
                    <a:pt x="f993" y="f725"/>
                  </a:lnTo>
                  <a:lnTo>
                    <a:pt x="f250" y="f727"/>
                  </a:lnTo>
                  <a:cubicBezTo>
                    <a:pt x="f255" y="f730"/>
                    <a:pt x="f994" y="f727"/>
                    <a:pt x="f995" y="f725"/>
                  </a:cubicBezTo>
                  <a:lnTo>
                    <a:pt x="f996" y="f724"/>
                  </a:lnTo>
                  <a:cubicBezTo>
                    <a:pt x="f997" y="f727"/>
                    <a:pt x="f998" y="f733"/>
                    <a:pt x="f999" y="f712"/>
                  </a:cubicBezTo>
                  <a:cubicBezTo>
                    <a:pt x="f1000" y="f733"/>
                    <a:pt x="f1001" y="f714"/>
                    <a:pt x="f1002" y="f730"/>
                  </a:cubicBezTo>
                  <a:lnTo>
                    <a:pt x="f1003" y="f733"/>
                  </a:lnTo>
                  <a:lnTo>
                    <a:pt x="f1004" y="f724"/>
                  </a:lnTo>
                  <a:cubicBezTo>
                    <a:pt x="f1005" y="f712"/>
                    <a:pt x="f1004" y="f710"/>
                    <a:pt x="f1002" y="f720"/>
                  </a:cubicBezTo>
                  <a:cubicBezTo>
                    <a:pt x="f1006" y="f710"/>
                    <a:pt x="f994" y="f710"/>
                    <a:pt x="f1007" y="f714"/>
                  </a:cubicBezTo>
                  <a:cubicBezTo>
                    <a:pt x="f1008" y="f710"/>
                    <a:pt x="f1009" y="f9"/>
                    <a:pt x="f1010" y="f720"/>
                  </a:cubicBezTo>
                  <a:lnTo>
                    <a:pt x="f1011" y="f710"/>
                  </a:lnTo>
                  <a:cubicBezTo>
                    <a:pt x="f1012" y="f710"/>
                    <a:pt x="f1013" y="f720"/>
                    <a:pt x="f1014" y="f707"/>
                  </a:cubicBezTo>
                  <a:cubicBezTo>
                    <a:pt x="f1015" y="f690"/>
                    <a:pt x="f1016" y="f690"/>
                    <a:pt x="f1017" y="f690"/>
                  </a:cubicBezTo>
                  <a:cubicBezTo>
                    <a:pt x="f1018" y="f714"/>
                    <a:pt x="f1019" y="f733"/>
                    <a:pt x="f1020" y="f727"/>
                  </a:cubicBezTo>
                  <a:cubicBezTo>
                    <a:pt x="f1021" y="f772"/>
                    <a:pt x="f1022" y="f772"/>
                    <a:pt x="f1023" y="f727"/>
                  </a:cubicBezTo>
                  <a:lnTo>
                    <a:pt x="f1024" y="f725"/>
                  </a:lnTo>
                  <a:cubicBezTo>
                    <a:pt x="f243" y="f725"/>
                    <a:pt x="f1025" y="f725"/>
                    <a:pt x="f1026" y="f725"/>
                  </a:cubicBezTo>
                  <a:cubicBezTo>
                    <a:pt x="f1027" y="f730"/>
                    <a:pt x="f1028" y="f724"/>
                    <a:pt x="f1026" y="f724"/>
                  </a:cubicBezTo>
                  <a:lnTo>
                    <a:pt x="f1029" y="f730"/>
                  </a:lnTo>
                  <a:cubicBezTo>
                    <a:pt x="f1030" y="f733"/>
                    <a:pt x="f1031" y="f733"/>
                    <a:pt x="f1032" y="f733"/>
                  </a:cubicBezTo>
                  <a:cubicBezTo>
                    <a:pt x="f1025" y="f733"/>
                    <a:pt x="f161" y="f724"/>
                    <a:pt x="f1033" y="f724"/>
                  </a:cubicBezTo>
                  <a:cubicBezTo>
                    <a:pt x="f1034" y="f730"/>
                    <a:pt x="f140" y="f714"/>
                    <a:pt x="f1035" y="f724"/>
                  </a:cubicBezTo>
                  <a:cubicBezTo>
                    <a:pt x="f137" y="f724"/>
                    <a:pt x="f1036" y="f725"/>
                    <a:pt x="f1037" y="f725"/>
                  </a:cubicBezTo>
                  <a:cubicBezTo>
                    <a:pt x="f1038" y="f727"/>
                    <a:pt x="f151" y="f730"/>
                    <a:pt x="f1039" y="f724"/>
                  </a:cubicBezTo>
                  <a:cubicBezTo>
                    <a:pt x="f1039" y="f733"/>
                    <a:pt x="f1040" y="f733"/>
                    <a:pt x="f1041" y="f714"/>
                  </a:cubicBezTo>
                  <a:cubicBezTo>
                    <a:pt x="f1042" y="f714"/>
                    <a:pt x="f1043" y="f733"/>
                    <a:pt x="f1044" y="f712"/>
                  </a:cubicBezTo>
                  <a:cubicBezTo>
                    <a:pt x="f1045" y="f712"/>
                    <a:pt x="f146" y="f710"/>
                    <a:pt x="f1046" y="f714"/>
                  </a:cubicBezTo>
                  <a:cubicBezTo>
                    <a:pt x="f1047" y="f720"/>
                    <a:pt x="f109" y="f686"/>
                    <a:pt x="f1048" y="f686"/>
                  </a:cubicBezTo>
                  <a:cubicBezTo>
                    <a:pt x="f152" y="f690"/>
                    <a:pt x="f1049" y="f690"/>
                    <a:pt x="f143" y="f9"/>
                  </a:cubicBezTo>
                  <a:cubicBezTo>
                    <a:pt x="f1050" y="f710"/>
                    <a:pt x="f1051" y="f710"/>
                    <a:pt x="f1052" y="f714"/>
                  </a:cubicBezTo>
                  <a:lnTo>
                    <a:pt x="f1053" y="f714"/>
                  </a:lnTo>
                  <a:lnTo>
                    <a:pt x="f1054" y="f714"/>
                  </a:lnTo>
                  <a:cubicBezTo>
                    <a:pt x="f1055" y="f714"/>
                    <a:pt x="f1056" y="f710"/>
                    <a:pt x="f1056" y="f720"/>
                  </a:cubicBezTo>
                  <a:lnTo>
                    <a:pt x="f1057" y="f712"/>
                  </a:lnTo>
                  <a:cubicBezTo>
                    <a:pt x="f1058" y="f710"/>
                    <a:pt x="f1059" y="f714"/>
                    <a:pt x="f167" y="f710"/>
                  </a:cubicBezTo>
                  <a:cubicBezTo>
                    <a:pt x="f1060" y="f714"/>
                    <a:pt x="f1061" y="f712"/>
                    <a:pt x="f1062" y="f733"/>
                  </a:cubicBezTo>
                  <a:cubicBezTo>
                    <a:pt x="f226" y="f730"/>
                    <a:pt x="f1063" y="f733"/>
                    <a:pt x="f1064" y="f712"/>
                  </a:cubicBezTo>
                  <a:lnTo>
                    <a:pt x="f1065" y="f730"/>
                  </a:lnTo>
                  <a:lnTo>
                    <a:pt x="f1066" y="f730"/>
                  </a:lnTo>
                  <a:lnTo>
                    <a:pt x="f1067" y="f727"/>
                  </a:lnTo>
                  <a:cubicBezTo>
                    <a:pt x="f173" y="f727"/>
                    <a:pt x="f1066" y="f712"/>
                    <a:pt x="f1068" y="f724"/>
                  </a:cubicBezTo>
                  <a:lnTo>
                    <a:pt x="f170" y="f727"/>
                  </a:lnTo>
                  <a:cubicBezTo>
                    <a:pt x="f181" y="f725"/>
                    <a:pt x="f1069" y="f733"/>
                    <a:pt x="f1070" y="f724"/>
                  </a:cubicBezTo>
                  <a:cubicBezTo>
                    <a:pt x="f1071" y="f733"/>
                    <a:pt x="f1072" y="f710"/>
                    <a:pt x="f1073" y="f9"/>
                  </a:cubicBezTo>
                  <a:cubicBezTo>
                    <a:pt x="f1074" y="f720"/>
                    <a:pt x="f1075" y="f720"/>
                    <a:pt x="f217" y="f720"/>
                  </a:cubicBezTo>
                  <a:cubicBezTo>
                    <a:pt x="f1076" y="f720"/>
                    <a:pt x="f192" y="f712"/>
                    <a:pt x="f1077" y="f714"/>
                  </a:cubicBezTo>
                  <a:cubicBezTo>
                    <a:pt x="f187" y="f725"/>
                    <a:pt x="f1078" y="f720"/>
                    <a:pt x="f1079" y="f733"/>
                  </a:cubicBezTo>
                  <a:cubicBezTo>
                    <a:pt x="f1080" y="f730"/>
                    <a:pt x="f185" y="f720"/>
                    <a:pt x="f1081" y="f712"/>
                  </a:cubicBezTo>
                  <a:cubicBezTo>
                    <a:pt x="f1082" y="f710"/>
                    <a:pt x="f167" y="f714"/>
                    <a:pt x="f1083" y="f720"/>
                  </a:cubicBezTo>
                  <a:cubicBezTo>
                    <a:pt x="f1084" y="f683"/>
                    <a:pt x="f185" y="f720"/>
                    <a:pt x="f1085" y="f9"/>
                  </a:cubicBezTo>
                  <a:cubicBezTo>
                    <a:pt x="f1086" y="f707"/>
                    <a:pt x="f1087" y="f707"/>
                    <a:pt x="f1088" y="f707"/>
                  </a:cubicBezTo>
                  <a:cubicBezTo>
                    <a:pt x="f1089" y="f690"/>
                    <a:pt x="f1090" y="f707"/>
                    <a:pt x="f1091" y="f707"/>
                  </a:cubicBezTo>
                  <a:lnTo>
                    <a:pt x="f1092" y="f9"/>
                  </a:lnTo>
                  <a:cubicBezTo>
                    <a:pt x="f1093" y="f710"/>
                    <a:pt x="f1094" y="f690"/>
                    <a:pt x="f191" y="f683"/>
                  </a:cubicBezTo>
                  <a:cubicBezTo>
                    <a:pt x="f1095" y="f683"/>
                    <a:pt x="f1096" y="f683"/>
                    <a:pt x="f1097" y="f690"/>
                  </a:cubicBezTo>
                  <a:lnTo>
                    <a:pt x="f1098" y="f686"/>
                  </a:lnTo>
                  <a:lnTo>
                    <a:pt x="f1099" y="f690"/>
                  </a:lnTo>
                  <a:cubicBezTo>
                    <a:pt x="f1100" y="f707"/>
                    <a:pt x="f1101" y="f683"/>
                    <a:pt x="f1102" y="f690"/>
                  </a:cubicBezTo>
                  <a:lnTo>
                    <a:pt x="f1103" y="f9"/>
                  </a:lnTo>
                  <a:lnTo>
                    <a:pt x="f1104" y="f720"/>
                  </a:lnTo>
                  <a:cubicBezTo>
                    <a:pt x="f1105" y="f710"/>
                    <a:pt x="f1106" y="f714"/>
                    <a:pt x="f1107" y="f712"/>
                  </a:cubicBezTo>
                  <a:cubicBezTo>
                    <a:pt x="f1108" y="f720"/>
                    <a:pt x="f1109" y="f710"/>
                    <a:pt x="f1110" y="f720"/>
                  </a:cubicBezTo>
                  <a:lnTo>
                    <a:pt x="f204" y="f710"/>
                  </a:lnTo>
                  <a:lnTo>
                    <a:pt x="f1111" y="f720"/>
                  </a:lnTo>
                  <a:cubicBezTo>
                    <a:pt x="f203" y="f9"/>
                    <a:pt x="f1112" y="f710"/>
                    <a:pt x="f1113" y="f710"/>
                  </a:cubicBezTo>
                  <a:cubicBezTo>
                    <a:pt x="f1114" y="f714"/>
                    <a:pt x="f1115" y="f712"/>
                    <a:pt x="f1116" y="f714"/>
                  </a:cubicBezTo>
                  <a:cubicBezTo>
                    <a:pt x="f1117" y="f712"/>
                    <a:pt x="f207" y="f733"/>
                    <a:pt x="f1118" y="f733"/>
                  </a:cubicBezTo>
                  <a:cubicBezTo>
                    <a:pt x="f1119" y="f724"/>
                    <a:pt x="f1120" y="f712"/>
                    <a:pt x="f1121" y="f712"/>
                  </a:cubicBezTo>
                  <a:cubicBezTo>
                    <a:pt x="f1122" y="f714"/>
                    <a:pt x="f1123" y="f690"/>
                    <a:pt x="f1124" y="f707"/>
                  </a:cubicBezTo>
                  <a:cubicBezTo>
                    <a:pt x="f1125" y="f9"/>
                    <a:pt x="f1126" y="f9"/>
                    <a:pt x="f1127" y="f707"/>
                  </a:cubicBezTo>
                  <a:cubicBezTo>
                    <a:pt x="f1128" y="f710"/>
                    <a:pt x="f1129" y="f707"/>
                    <a:pt x="f1130" y="f690"/>
                  </a:cubicBezTo>
                  <a:cubicBezTo>
                    <a:pt x="f1131" y="f683"/>
                    <a:pt x="f1132" y="f686"/>
                    <a:pt x="f1111" y="f686"/>
                  </a:cubicBezTo>
                  <a:cubicBezTo>
                    <a:pt x="f1133" y="f683"/>
                    <a:pt x="f1134" y="f707"/>
                    <a:pt x="f1135" y="f690"/>
                  </a:cubicBezTo>
                  <a:lnTo>
                    <a:pt x="f1136" y="f616"/>
                  </a:lnTo>
                  <a:lnTo>
                    <a:pt x="f1137" y="f616"/>
                  </a:lnTo>
                  <a:lnTo>
                    <a:pt x="f1138" y="f616"/>
                  </a:lnTo>
                  <a:cubicBezTo>
                    <a:pt x="f1139" y="f622"/>
                    <a:pt x="f1140" y="f616"/>
                    <a:pt x="f1141" y="f619"/>
                  </a:cubicBezTo>
                  <a:cubicBezTo>
                    <a:pt x="f1142" y="f616"/>
                    <a:pt x="f1143" y="f251"/>
                    <a:pt x="f1144" y="f686"/>
                  </a:cubicBezTo>
                  <a:cubicBezTo>
                    <a:pt x="f1145" y="f616"/>
                    <a:pt x="f1146" y="f686"/>
                    <a:pt x="f1147" y="f683"/>
                  </a:cubicBezTo>
                  <a:lnTo>
                    <a:pt x="f1148" y="f690"/>
                  </a:lnTo>
                  <a:cubicBezTo>
                    <a:pt x="f1149" y="f9"/>
                    <a:pt x="f1150" y="f707"/>
                    <a:pt x="f1151" y="f714"/>
                  </a:cubicBezTo>
                  <a:cubicBezTo>
                    <a:pt x="f1152" y="f710"/>
                    <a:pt x="f324" y="f720"/>
                    <a:pt x="f1153" y="f9"/>
                  </a:cubicBezTo>
                  <a:cubicBezTo>
                    <a:pt x="f1154" y="f9"/>
                    <a:pt x="f1155" y="f690"/>
                    <a:pt x="f1156" y="f720"/>
                  </a:cubicBezTo>
                  <a:cubicBezTo>
                    <a:pt x="f1157" y="f9"/>
                    <a:pt x="f1158" y="f686"/>
                    <a:pt x="f1159" y="f690"/>
                  </a:cubicBezTo>
                  <a:cubicBezTo>
                    <a:pt x="f1160" y="f690"/>
                    <a:pt x="f1161" y="f720"/>
                    <a:pt x="f1162" y="f9"/>
                  </a:cubicBezTo>
                  <a:cubicBezTo>
                    <a:pt x="f1163" y="f707"/>
                    <a:pt x="f1164" y="f683"/>
                    <a:pt x="f1165" y="f683"/>
                  </a:cubicBezTo>
                  <a:cubicBezTo>
                    <a:pt x="f1166" y="f9"/>
                    <a:pt x="f1167" y="f661"/>
                    <a:pt x="f1168" y="f683"/>
                  </a:cubicBezTo>
                  <a:cubicBezTo>
                    <a:pt x="f1169" y="f686"/>
                    <a:pt x="f1170" y="f686"/>
                    <a:pt x="f1171" y="f616"/>
                  </a:cubicBezTo>
                  <a:cubicBezTo>
                    <a:pt x="f1172" y="f661"/>
                    <a:pt x="f1173" y="f661"/>
                    <a:pt x="f1174" y="f616"/>
                  </a:cubicBezTo>
                  <a:cubicBezTo>
                    <a:pt x="f1175" y="f661"/>
                    <a:pt x="f1176" y="f661"/>
                    <a:pt x="f1177" y="f686"/>
                  </a:cubicBezTo>
                  <a:cubicBezTo>
                    <a:pt x="f1178" y="f690"/>
                    <a:pt x="f1179" y="f661"/>
                    <a:pt x="f1163" y="f683"/>
                  </a:cubicBezTo>
                  <a:cubicBezTo>
                    <a:pt x="f1162" y="f686"/>
                    <a:pt x="f1180" y="f616"/>
                    <a:pt x="f1181" y="f661"/>
                  </a:cubicBezTo>
                  <a:cubicBezTo>
                    <a:pt x="f1181" y="f251"/>
                    <a:pt x="f1182" y="f616"/>
                    <a:pt x="f330" y="f258"/>
                  </a:cubicBezTo>
                  <a:cubicBezTo>
                    <a:pt x="f1183" y="f258"/>
                    <a:pt x="f1184" y="f686"/>
                    <a:pt x="f1185" y="f251"/>
                  </a:cubicBezTo>
                  <a:cubicBezTo>
                    <a:pt x="f1186" y="f622"/>
                    <a:pt x="f1179" y="f251"/>
                    <a:pt x="f1187" y="f258"/>
                  </a:cubicBezTo>
                  <a:lnTo>
                    <a:pt x="f1188" y="f239"/>
                  </a:lnTo>
                  <a:lnTo>
                    <a:pt x="f1189" y="f258"/>
                  </a:lnTo>
                  <a:lnTo>
                    <a:pt x="f1190" y="f258"/>
                  </a:lnTo>
                  <a:cubicBezTo>
                    <a:pt x="f1191" y="f95"/>
                    <a:pt x="f1192" y="f251"/>
                    <a:pt x="f1193" y="f619"/>
                  </a:cubicBezTo>
                  <a:cubicBezTo>
                    <a:pt x="f1194" y="f661"/>
                    <a:pt x="f1195" y="f690"/>
                    <a:pt x="f1196" y="f707"/>
                  </a:cubicBezTo>
                  <a:cubicBezTo>
                    <a:pt x="f1197" y="f707"/>
                    <a:pt x="f1198" y="f707"/>
                    <a:pt x="f1198" y="f686"/>
                  </a:cubicBezTo>
                  <a:cubicBezTo>
                    <a:pt x="f1199" y="f616"/>
                    <a:pt x="f1200" y="f619"/>
                    <a:pt x="f1201" y="f622"/>
                  </a:cubicBezTo>
                  <a:cubicBezTo>
                    <a:pt x="f1202" y="f258"/>
                    <a:pt x="f1203" y="f95"/>
                    <a:pt x="f1204" y="f210"/>
                  </a:cubicBezTo>
                  <a:cubicBezTo>
                    <a:pt x="f1205" y="f239"/>
                    <a:pt x="f1206" y="f245"/>
                    <a:pt x="f1207" y="f245"/>
                  </a:cubicBezTo>
                  <a:cubicBezTo>
                    <a:pt x="f1208" y="f245"/>
                    <a:pt x="f1209" y="f245"/>
                    <a:pt x="f1210" y="f239"/>
                  </a:cubicBezTo>
                  <a:cubicBezTo>
                    <a:pt x="f1211" y="f258"/>
                    <a:pt x="f1212" y="f239"/>
                    <a:pt x="f1213" y="f245"/>
                  </a:cubicBezTo>
                  <a:lnTo>
                    <a:pt x="f1214" y="f245"/>
                  </a:lnTo>
                  <a:cubicBezTo>
                    <a:pt x="f1215" y="f95"/>
                    <a:pt x="f1216" y="f258"/>
                    <a:pt x="f1217" y="f239"/>
                  </a:cubicBezTo>
                  <a:cubicBezTo>
                    <a:pt x="f1218" y="f258"/>
                    <a:pt x="f1219" y="f258"/>
                    <a:pt x="f1220" y="f622"/>
                  </a:cubicBezTo>
                  <a:cubicBezTo>
                    <a:pt x="f1221" y="f251"/>
                    <a:pt x="f1222" y="f661"/>
                    <a:pt x="f1214" y="f661"/>
                  </a:cubicBezTo>
                  <a:cubicBezTo>
                    <a:pt x="f1223" y="f616"/>
                    <a:pt x="f1224" y="f619"/>
                    <a:pt x="f1225" y="f251"/>
                  </a:cubicBezTo>
                  <a:lnTo>
                    <a:pt x="f1226" y="f251"/>
                  </a:lnTo>
                  <a:lnTo>
                    <a:pt x="f1227" y="f622"/>
                  </a:lnTo>
                  <a:lnTo>
                    <a:pt x="f1210" y="f251"/>
                  </a:lnTo>
                  <a:cubicBezTo>
                    <a:pt x="f1228" y="f619"/>
                    <a:pt x="f1229" y="f661"/>
                    <a:pt x="f1230" y="f683"/>
                  </a:cubicBezTo>
                  <a:cubicBezTo>
                    <a:pt x="f1231" y="f686"/>
                    <a:pt x="f1232" y="f683"/>
                    <a:pt x="f1222" y="f686"/>
                  </a:cubicBezTo>
                  <a:cubicBezTo>
                    <a:pt x="f1233" y="f616"/>
                    <a:pt x="f1234" y="f622"/>
                    <a:pt x="f1235" y="f258"/>
                  </a:cubicBezTo>
                  <a:lnTo>
                    <a:pt x="f1236" y="f258"/>
                  </a:lnTo>
                  <a:cubicBezTo>
                    <a:pt x="f1237" y="f245"/>
                    <a:pt x="f1238" y="f239"/>
                    <a:pt x="f1239" y="f95"/>
                  </a:cubicBezTo>
                  <a:lnTo>
                    <a:pt x="f1240" y="f239"/>
                  </a:lnTo>
                  <a:cubicBezTo>
                    <a:pt x="f1241" y="f239"/>
                    <a:pt x="f1242" y="f95"/>
                    <a:pt x="f1243" y="f95"/>
                  </a:cubicBezTo>
                  <a:cubicBezTo>
                    <a:pt x="f1244" y="f95"/>
                    <a:pt x="f1245" y="f245"/>
                    <a:pt x="f1246" y="f258"/>
                  </a:cubicBezTo>
                  <a:cubicBezTo>
                    <a:pt x="f1247" y="f239"/>
                    <a:pt x="f1248" y="f95"/>
                    <a:pt x="f1249" y="f210"/>
                  </a:cubicBezTo>
                  <a:cubicBezTo>
                    <a:pt x="f1247" y="f12"/>
                    <a:pt x="f1250" y="f19"/>
                    <a:pt x="f1251" y="f17"/>
                  </a:cubicBezTo>
                  <a:cubicBezTo>
                    <a:pt x="f1252" y="f14"/>
                    <a:pt x="f1253" y="f14"/>
                    <a:pt x="f1254" y="f14"/>
                  </a:cubicBezTo>
                  <a:lnTo>
                    <a:pt x="f1255" y="f14"/>
                  </a:lnTo>
                  <a:lnTo>
                    <a:pt x="f1256" y="f19"/>
                  </a:lnTo>
                  <a:cubicBezTo>
                    <a:pt x="f1257" y="f21"/>
                    <a:pt x="f1258" y="f17"/>
                    <a:pt x="f1259" y="f27"/>
                  </a:cubicBezTo>
                  <a:lnTo>
                    <a:pt x="f1260" y="f23"/>
                  </a:lnTo>
                  <a:cubicBezTo>
                    <a:pt x="f1261" y="f23"/>
                    <a:pt x="f1262" y="f23"/>
                    <a:pt x="f1263" y="f40"/>
                  </a:cubicBezTo>
                  <a:cubicBezTo>
                    <a:pt x="f1264" y="f36"/>
                    <a:pt x="f1265" y="f40"/>
                    <a:pt x="f1266" y="f40"/>
                  </a:cubicBezTo>
                  <a:cubicBezTo>
                    <a:pt x="f1267" y="f33"/>
                    <a:pt x="f1268" y="f33"/>
                    <a:pt x="f1269" y="f33"/>
                  </a:cubicBezTo>
                  <a:lnTo>
                    <a:pt x="f1270" y="f36"/>
                  </a:lnTo>
                  <a:cubicBezTo>
                    <a:pt x="f1262" y="f23"/>
                    <a:pt x="f1271" y="f72"/>
                    <a:pt x="f1272" y="f33"/>
                  </a:cubicBezTo>
                  <a:cubicBezTo>
                    <a:pt x="f1273" y="f33"/>
                    <a:pt x="f1274" y="f33"/>
                    <a:pt x="f1275" y="f36"/>
                  </a:cubicBezTo>
                  <a:cubicBezTo>
                    <a:pt x="f1276" y="f72"/>
                    <a:pt x="f1277" y="f40"/>
                    <a:pt x="f1278" y="f33"/>
                  </a:cubicBezTo>
                  <a:lnTo>
                    <a:pt x="f1279" y="f36"/>
                  </a:lnTo>
                  <a:lnTo>
                    <a:pt x="f1200" y="f70"/>
                  </a:lnTo>
                  <a:lnTo>
                    <a:pt x="f1200" y="f74"/>
                  </a:lnTo>
                  <a:cubicBezTo>
                    <a:pt x="f1280" y="f119"/>
                    <a:pt x="f1281" y="f119"/>
                    <a:pt x="f1282" y="f74"/>
                  </a:cubicBezTo>
                  <a:lnTo>
                    <a:pt x="f1282" y="f74"/>
                  </a:lnTo>
                  <a:lnTo>
                    <a:pt x="f1283" y="f121"/>
                  </a:lnTo>
                  <a:cubicBezTo>
                    <a:pt x="f1284" y="f148"/>
                    <a:pt x="f1285" y="f148"/>
                    <a:pt x="f1170" y="f124"/>
                  </a:cubicBezTo>
                  <a:cubicBezTo>
                    <a:pt x="f1286" y="f148"/>
                    <a:pt x="f1287" y="f124"/>
                    <a:pt x="f1288" y="f121"/>
                  </a:cubicBezTo>
                  <a:cubicBezTo>
                    <a:pt x="f1200" y="f148"/>
                    <a:pt x="f1289" y="f119"/>
                    <a:pt x="f1290" y="f121"/>
                  </a:cubicBezTo>
                  <a:cubicBezTo>
                    <a:pt x="f1291" y="f119"/>
                    <a:pt x="f1292" y="f74"/>
                    <a:pt x="f1293" y="f70"/>
                  </a:cubicBezTo>
                  <a:cubicBezTo>
                    <a:pt x="f1294" y="f119"/>
                    <a:pt x="f1295" y="f70"/>
                    <a:pt x="f1296" y="f119"/>
                  </a:cubicBezTo>
                  <a:cubicBezTo>
                    <a:pt x="f1297" y="f121"/>
                    <a:pt x="f1298" y="f74"/>
                    <a:pt x="f1233" y="f119"/>
                  </a:cubicBezTo>
                  <a:cubicBezTo>
                    <a:pt x="f1299" y="f148"/>
                    <a:pt x="f1300" y="f148"/>
                    <a:pt x="f1221" y="f124"/>
                  </a:cubicBezTo>
                  <a:cubicBezTo>
                    <a:pt x="f1277" y="f148"/>
                    <a:pt x="f1301" y="f124"/>
                    <a:pt x="f1302" y="f148"/>
                  </a:cubicBezTo>
                  <a:lnTo>
                    <a:pt x="f1303" y="f121"/>
                  </a:lnTo>
                  <a:cubicBezTo>
                    <a:pt x="f1304" y="f148"/>
                    <a:pt x="f1305" y="f148"/>
                    <a:pt x="f1306" y="f124"/>
                  </a:cubicBezTo>
                  <a:lnTo>
                    <a:pt x="f1304" y="f124"/>
                  </a:lnTo>
                  <a:cubicBezTo>
                    <a:pt x="f1307" y="f130"/>
                    <a:pt x="f1308" y="f124"/>
                    <a:pt x="f1305" y="f126"/>
                  </a:cubicBezTo>
                  <a:lnTo>
                    <a:pt x="f1309" y="f121"/>
                  </a:lnTo>
                  <a:lnTo>
                    <a:pt x="f1310" y="f121"/>
                  </a:lnTo>
                  <a:cubicBezTo>
                    <a:pt x="f1311" y="f119"/>
                    <a:pt x="f1312" y="f148"/>
                    <a:pt x="f6" y="f124"/>
                  </a:cubicBezTo>
                  <a:cubicBezTo>
                    <a:pt x="f1313" y="f130"/>
                    <a:pt x="f1314" y="f148"/>
                    <a:pt x="f1315" y="f124"/>
                  </a:cubicBezTo>
                  <a:cubicBezTo>
                    <a:pt x="f1316" y="f126"/>
                    <a:pt x="f1252" y="f133"/>
                    <a:pt x="f1317" y="f133"/>
                  </a:cubicBezTo>
                  <a:cubicBezTo>
                    <a:pt x="f1318" y="f132"/>
                    <a:pt x="f1319" y="f132"/>
                    <a:pt x="f1320" y="f133"/>
                  </a:cubicBezTo>
                  <a:lnTo>
                    <a:pt x="f1255" y="f132"/>
                  </a:lnTo>
                  <a:cubicBezTo>
                    <a:pt x="f1321" y="f1322"/>
                    <a:pt x="f1323" y="f135"/>
                    <a:pt x="f1324" y="f1325"/>
                  </a:cubicBezTo>
                  <a:cubicBezTo>
                    <a:pt x="f1326" y="f1325"/>
                    <a:pt x="f1327" y="f1325"/>
                    <a:pt x="f1328" y="f1325"/>
                  </a:cubicBezTo>
                  <a:cubicBezTo>
                    <a:pt x="f1329" y="f135"/>
                    <a:pt x="f1235" y="f135"/>
                    <a:pt x="f1330" y="f135"/>
                  </a:cubicBezTo>
                  <a:cubicBezTo>
                    <a:pt x="f1331" y="f1322"/>
                    <a:pt x="f1332" y="f1322"/>
                    <a:pt x="f1238" y="f1322"/>
                  </a:cubicBezTo>
                  <a:cubicBezTo>
                    <a:pt x="f1333" y="f1322"/>
                    <a:pt x="f1334" y="f1322"/>
                    <a:pt x="f1335" y="f1325"/>
                  </a:cubicBezTo>
                  <a:cubicBezTo>
                    <a:pt x="f1336" y="f549"/>
                    <a:pt x="f1337" y="f1338"/>
                    <a:pt x="f1331" y="f1338"/>
                  </a:cubicBezTo>
                  <a:cubicBezTo>
                    <a:pt x="f1339" y="f1340"/>
                    <a:pt x="f1341" y="f1338"/>
                    <a:pt x="f1342" y="f1338"/>
                  </a:cubicBezTo>
                  <a:cubicBezTo>
                    <a:pt x="f1220" y="f549"/>
                    <a:pt x="f1343" y="f549"/>
                    <a:pt x="f1344" y="f1322"/>
                  </a:cubicBezTo>
                  <a:cubicBezTo>
                    <a:pt x="f1345" y="f1325"/>
                    <a:pt x="f1346" y="f132"/>
                    <a:pt x="f1347" y="f135"/>
                  </a:cubicBezTo>
                  <a:cubicBezTo>
                    <a:pt x="f1345" y="f1322"/>
                    <a:pt x="f1348" y="f549"/>
                    <a:pt x="f1349" y="f1338"/>
                  </a:cubicBezTo>
                  <a:lnTo>
                    <a:pt x="f1232" y="f1338"/>
                  </a:lnTo>
                  <a:cubicBezTo>
                    <a:pt x="f1350" y="f1340"/>
                    <a:pt x="f1351" y="f1340"/>
                    <a:pt x="f1352" y="f1338"/>
                  </a:cubicBezTo>
                  <a:cubicBezTo>
                    <a:pt x="f1353" y="f549"/>
                    <a:pt x="f1232" y="f1338"/>
                    <a:pt x="f1354" y="f1325"/>
                  </a:cubicBezTo>
                  <a:cubicBezTo>
                    <a:pt x="f1355" y="f1325"/>
                    <a:pt x="f1356" y="f1325"/>
                    <a:pt x="f1357" y="f1325"/>
                  </a:cubicBezTo>
                  <a:lnTo>
                    <a:pt x="f1214" y="f1322"/>
                  </a:lnTo>
                  <a:lnTo>
                    <a:pt x="f1358" y="f1322"/>
                  </a:lnTo>
                  <a:cubicBezTo>
                    <a:pt x="f1359" y="f549"/>
                    <a:pt x="f1193" y="f1338"/>
                    <a:pt x="f1360" y="f1361"/>
                  </a:cubicBezTo>
                  <a:cubicBezTo>
                    <a:pt x="f1170" y="f1340"/>
                    <a:pt x="f1362" y="f1361"/>
                    <a:pt x="f1363" y="f1361"/>
                  </a:cubicBezTo>
                  <a:lnTo>
                    <a:pt x="f1364" y="f1361"/>
                  </a:lnTo>
                  <a:cubicBezTo>
                    <a:pt x="f1365" y="f1338"/>
                    <a:pt x="f1366" y="f1340"/>
                    <a:pt x="f1367" y="f1361"/>
                  </a:cubicBezTo>
                  <a:cubicBezTo>
                    <a:pt x="f1368" y="f1340"/>
                    <a:pt x="f1369" y="f132"/>
                    <a:pt x="f1367" y="f135"/>
                  </a:cubicBezTo>
                  <a:cubicBezTo>
                    <a:pt x="f1370" y="f132"/>
                    <a:pt x="f1371" y="f549"/>
                    <a:pt x="f1372" y="f1340"/>
                  </a:cubicBezTo>
                  <a:cubicBezTo>
                    <a:pt x="f1372" y="f1340"/>
                    <a:pt x="f1373" y="f1338"/>
                    <a:pt x="f1374" y="f1338"/>
                  </a:cubicBezTo>
                  <a:cubicBezTo>
                    <a:pt x="f1375" y="f549"/>
                    <a:pt x="f1376" y="f1340"/>
                    <a:pt x="f1377" y="f1340"/>
                  </a:cubicBezTo>
                  <a:cubicBezTo>
                    <a:pt x="f1378" y="f1361"/>
                    <a:pt x="f1379" y="f1361"/>
                    <a:pt x="f1380" y="f1361"/>
                  </a:cubicBezTo>
                  <a:cubicBezTo>
                    <a:pt x="f1381" y="f1382"/>
                    <a:pt x="f1383" y="f1340"/>
                    <a:pt x="f1384" y="f1382"/>
                  </a:cubicBezTo>
                  <a:cubicBezTo>
                    <a:pt x="f1385" y="f1338"/>
                    <a:pt x="f1386" y="f1340"/>
                    <a:pt x="f1387" y="f1338"/>
                  </a:cubicBezTo>
                  <a:cubicBezTo>
                    <a:pt x="f1388" y="f1325"/>
                    <a:pt x="f305" y="f1338"/>
                    <a:pt x="f1389" y="f1361"/>
                  </a:cubicBezTo>
                  <a:cubicBezTo>
                    <a:pt x="f1390" y="f549"/>
                    <a:pt x="f321" y="f1361"/>
                    <a:pt x="f1391" y="f1338"/>
                  </a:cubicBezTo>
                  <a:cubicBezTo>
                    <a:pt x="f1392" y="f1338"/>
                    <a:pt x="f1393" y="f1338"/>
                    <a:pt x="f1394" y="f1338"/>
                  </a:cubicBezTo>
                  <a:cubicBezTo>
                    <a:pt x="f1395" y="f549"/>
                    <a:pt x="f1396" y="f549"/>
                    <a:pt x="f1397" y="f1325"/>
                  </a:cubicBezTo>
                  <a:cubicBezTo>
                    <a:pt x="f1398" y="f1325"/>
                    <a:pt x="f1399" y="f549"/>
                    <a:pt x="f1400" y="f1325"/>
                  </a:cubicBezTo>
                  <a:cubicBezTo>
                    <a:pt x="f321" y="f1325"/>
                    <a:pt x="f1401" y="f1322"/>
                    <a:pt x="f1402" y="f135"/>
                  </a:cubicBezTo>
                  <a:lnTo>
                    <a:pt x="f1393" y="f132"/>
                  </a:lnTo>
                  <a:lnTo>
                    <a:pt x="f1403" y="f133"/>
                  </a:lnTo>
                  <a:lnTo>
                    <a:pt x="f1404" y="f124"/>
                  </a:lnTo>
                  <a:cubicBezTo>
                    <a:pt x="f1405" y="f126"/>
                    <a:pt x="f1406" y="f126"/>
                    <a:pt x="f1396" y="f130"/>
                  </a:cubicBezTo>
                  <a:cubicBezTo>
                    <a:pt x="f1407" y="f124"/>
                    <a:pt x="f1408" y="f126"/>
                    <a:pt x="f1409" y="f126"/>
                  </a:cubicBezTo>
                  <a:cubicBezTo>
                    <a:pt x="f1410" y="f1322"/>
                    <a:pt x="f1411" y="f133"/>
                    <a:pt x="f1412" y="f1322"/>
                  </a:cubicBezTo>
                  <a:cubicBezTo>
                    <a:pt x="f1413" y="f135"/>
                    <a:pt x="f207" y="f130"/>
                    <a:pt x="f1414" y="f126"/>
                  </a:cubicBezTo>
                  <a:cubicBezTo>
                    <a:pt x="f1128" y="f124"/>
                    <a:pt x="f1415" y="f121"/>
                    <a:pt x="f1416" y="f148"/>
                  </a:cubicBezTo>
                  <a:cubicBezTo>
                    <a:pt x="f273" y="f124"/>
                    <a:pt x="f1417" y="f126"/>
                    <a:pt x="f1418" y="f130"/>
                  </a:cubicBezTo>
                  <a:cubicBezTo>
                    <a:pt x="f1419" y="f126"/>
                    <a:pt x="f1420" y="f148"/>
                    <a:pt x="f1421" y="f119"/>
                  </a:cubicBezTo>
                  <a:cubicBezTo>
                    <a:pt x="f207" y="f119"/>
                    <a:pt x="f208" y="f126"/>
                    <a:pt x="f1422" y="f130"/>
                  </a:cubicBezTo>
                  <a:lnTo>
                    <a:pt x="f1423" y="f126"/>
                  </a:lnTo>
                  <a:lnTo>
                    <a:pt x="f1104" y="f130"/>
                  </a:lnTo>
                  <a:cubicBezTo>
                    <a:pt x="f196" y="f133"/>
                    <a:pt x="f1424" y="f1322"/>
                    <a:pt x="f1425" y="f135"/>
                  </a:cubicBezTo>
                  <a:lnTo>
                    <a:pt x="f1426" y="f135"/>
                  </a:lnTo>
                  <a:cubicBezTo>
                    <a:pt x="f1096" y="f133"/>
                    <a:pt x="f1427" y="f135"/>
                    <a:pt x="f1428" y="f132"/>
                  </a:cubicBezTo>
                  <a:lnTo>
                    <a:pt x="f1429" y="f1322"/>
                  </a:lnTo>
                  <a:cubicBezTo>
                    <a:pt x="f1430" y="f1322"/>
                    <a:pt x="f1431" y="f133"/>
                    <a:pt x="f1432" y="f126"/>
                  </a:cubicBezTo>
                  <a:cubicBezTo>
                    <a:pt x="f1433" y="f124"/>
                    <a:pt x="f1434" y="f133"/>
                    <a:pt x="f1435" y="f135"/>
                  </a:cubicBezTo>
                  <a:cubicBezTo>
                    <a:pt x="f1436" y="f133"/>
                    <a:pt x="f1437" y="f133"/>
                    <a:pt x="f1438" y="f126"/>
                  </a:cubicBezTo>
                  <a:cubicBezTo>
                    <a:pt x="f1439" y="f130"/>
                    <a:pt x="f232" y="f1340"/>
                    <a:pt x="f1440" y="f1322"/>
                  </a:cubicBezTo>
                  <a:lnTo>
                    <a:pt x="f1441" y="f132"/>
                  </a:lnTo>
                  <a:cubicBezTo>
                    <a:pt x="f1442" y="f135"/>
                    <a:pt x="f1004" y="f1325"/>
                    <a:pt x="f1443" y="f1322"/>
                  </a:cubicBezTo>
                  <a:cubicBezTo>
                    <a:pt x="f101" y="f126"/>
                    <a:pt x="f1444" y="f126"/>
                    <a:pt x="f1445" y="f74"/>
                  </a:cubicBezTo>
                  <a:cubicBezTo>
                    <a:pt x="f1446" y="f119"/>
                    <a:pt x="f1013" y="f119"/>
                    <a:pt x="f1447" y="f121"/>
                  </a:cubicBezTo>
                  <a:cubicBezTo>
                    <a:pt x="f1448" y="f119"/>
                    <a:pt x="f965" y="f119"/>
                    <a:pt x="f1449" y="f121"/>
                  </a:cubicBezTo>
                  <a:cubicBezTo>
                    <a:pt x="f1450" y="f148"/>
                    <a:pt x="f987" y="f133"/>
                    <a:pt x="f1451" y="f126"/>
                  </a:cubicBezTo>
                  <a:cubicBezTo>
                    <a:pt x="f1452" y="f132"/>
                    <a:pt x="f1453" y="f1325"/>
                    <a:pt x="f1454" y="f1325"/>
                  </a:cubicBezTo>
                  <a:lnTo>
                    <a:pt x="f1455" y="f135"/>
                  </a:lnTo>
                  <a:lnTo>
                    <a:pt x="f1456" y="f135"/>
                  </a:lnTo>
                  <a:cubicBezTo>
                    <a:pt x="f1457" y="f132"/>
                    <a:pt x="f1458" y="f132"/>
                    <a:pt x="f1459" y="f133"/>
                  </a:cubicBezTo>
                  <a:cubicBezTo>
                    <a:pt x="f1460" y="f130"/>
                    <a:pt x="f1461" y="f121"/>
                    <a:pt x="f1462" y="f148"/>
                  </a:cubicBezTo>
                  <a:cubicBezTo>
                    <a:pt x="f1463" y="f124"/>
                    <a:pt x="f901" y="f148"/>
                    <a:pt x="f1464" y="f124"/>
                  </a:cubicBezTo>
                  <a:cubicBezTo>
                    <a:pt x="f902" y="f124"/>
                    <a:pt x="f979" y="f148"/>
                    <a:pt x="f1465" y="f121"/>
                  </a:cubicBezTo>
                  <a:lnTo>
                    <a:pt x="f1466" y="f124"/>
                  </a:lnTo>
                  <a:cubicBezTo>
                    <a:pt x="f1467" y="f119"/>
                    <a:pt x="f1468" y="f121"/>
                    <a:pt x="f1469" y="f70"/>
                  </a:cubicBezTo>
                  <a:cubicBezTo>
                    <a:pt x="f1470" y="f68"/>
                    <a:pt x="f261" y="f72"/>
                    <a:pt x="f1453" y="f40"/>
                  </a:cubicBezTo>
                  <a:cubicBezTo>
                    <a:pt x="f1468" y="f23"/>
                    <a:pt x="f1471" y="f70"/>
                    <a:pt x="f1472" y="f68"/>
                  </a:cubicBezTo>
                  <a:lnTo>
                    <a:pt x="f85" y="f72"/>
                  </a:lnTo>
                  <a:cubicBezTo>
                    <a:pt x="f972" y="f68"/>
                    <a:pt x="f1473" y="f74"/>
                    <a:pt x="f1474" y="f119"/>
                  </a:cubicBezTo>
                  <a:cubicBezTo>
                    <a:pt x="f1475" y="f74"/>
                    <a:pt x="f90" y="f74"/>
                    <a:pt x="f1476" y="f70"/>
                  </a:cubicBezTo>
                  <a:cubicBezTo>
                    <a:pt x="f914" y="f121"/>
                    <a:pt x="f1477" y="f148"/>
                    <a:pt x="f1478" y="f130"/>
                  </a:cubicBezTo>
                  <a:cubicBezTo>
                    <a:pt x="f1479" y="f148"/>
                    <a:pt x="f1480" y="f132"/>
                    <a:pt x="f1481" y="f130"/>
                  </a:cubicBezTo>
                  <a:cubicBezTo>
                    <a:pt x="f1482" y="f130"/>
                    <a:pt x="f1479" y="f133"/>
                    <a:pt x="f91" y="f1322"/>
                  </a:cubicBezTo>
                  <a:lnTo>
                    <a:pt x="f1483" y="f132"/>
                  </a:lnTo>
                  <a:cubicBezTo>
                    <a:pt x="f1484" y="f135"/>
                    <a:pt x="f1485" y="f1322"/>
                    <a:pt x="f1486" y="f1322"/>
                  </a:cubicBezTo>
                  <a:lnTo>
                    <a:pt x="f1487" y="f132"/>
                  </a:lnTo>
                  <a:cubicBezTo>
                    <a:pt x="f1488" y="f1322"/>
                    <a:pt x="f1489" y="f126"/>
                    <a:pt x="f932" y="f135"/>
                  </a:cubicBezTo>
                  <a:cubicBezTo>
                    <a:pt x="f1490" y="f135"/>
                    <a:pt x="f79" y="f135"/>
                    <a:pt x="f1491" y="f135"/>
                  </a:cubicBezTo>
                  <a:cubicBezTo>
                    <a:pt x="f1492" y="f1322"/>
                    <a:pt x="f1493" y="f135"/>
                    <a:pt x="f1494" y="f135"/>
                  </a:cubicBezTo>
                  <a:lnTo>
                    <a:pt x="f1495" y="f1338"/>
                  </a:lnTo>
                  <a:cubicBezTo>
                    <a:pt x="f1495" y="f549"/>
                    <a:pt x="f1496" y="f549"/>
                    <a:pt x="f1497" y="f1322"/>
                  </a:cubicBezTo>
                  <a:cubicBezTo>
                    <a:pt x="f1498" y="f132"/>
                    <a:pt x="f375" y="f549"/>
                    <a:pt x="f1499" y="f549"/>
                  </a:cubicBezTo>
                  <a:cubicBezTo>
                    <a:pt x="f853" y="f1322"/>
                    <a:pt x="f1500" y="f1325"/>
                    <a:pt x="f369" y="f132"/>
                  </a:cubicBezTo>
                  <a:cubicBezTo>
                    <a:pt x="f1501" y="f133"/>
                    <a:pt x="f1502" y="f132"/>
                    <a:pt x="f1503" y="f1322"/>
                  </a:cubicBezTo>
                  <a:cubicBezTo>
                    <a:pt x="f1504" y="f1325"/>
                    <a:pt x="f1505" y="f1325"/>
                    <a:pt x="f1505" y="f549"/>
                  </a:cubicBezTo>
                  <a:cubicBezTo>
                    <a:pt x="f1506" y="f1325"/>
                    <a:pt x="f1507" y="f1325"/>
                    <a:pt x="f1508" y="f1325"/>
                  </a:cubicBezTo>
                  <a:lnTo>
                    <a:pt x="f1509" y="f549"/>
                  </a:lnTo>
                  <a:cubicBezTo>
                    <a:pt x="f1510" y="f549"/>
                    <a:pt x="f1511" y="f1325"/>
                    <a:pt x="f1512" y="f1322"/>
                  </a:cubicBezTo>
                  <a:cubicBezTo>
                    <a:pt x="f1513" y="f135"/>
                    <a:pt x="f1514" y="f549"/>
                    <a:pt x="f1515" y="f1322"/>
                  </a:cubicBezTo>
                  <a:cubicBezTo>
                    <a:pt x="f841" y="f135"/>
                    <a:pt x="f1516" y="f1322"/>
                    <a:pt x="f1517" y="f135"/>
                  </a:cubicBezTo>
                  <a:cubicBezTo>
                    <a:pt x="f1518" y="f1322"/>
                    <a:pt x="f1518" y="f126"/>
                    <a:pt x="f1519" y="f133"/>
                  </a:cubicBezTo>
                  <a:cubicBezTo>
                    <a:pt x="f1520" y="f130"/>
                    <a:pt x="f1521" y="f126"/>
                    <a:pt x="f836" y="f126"/>
                  </a:cubicBezTo>
                  <a:cubicBezTo>
                    <a:pt x="f829" y="f126"/>
                    <a:pt x="f1522" y="f132"/>
                    <a:pt x="f1523" y="f135"/>
                  </a:cubicBezTo>
                  <a:cubicBezTo>
                    <a:pt x="f348" y="f132"/>
                    <a:pt x="f1524" y="f135"/>
                    <a:pt x="f1525" y="f1325"/>
                  </a:cubicBezTo>
                  <a:lnTo>
                    <a:pt x="f1526" y="f549"/>
                  </a:lnTo>
                  <a:cubicBezTo>
                    <a:pt x="f1527" y="f1325"/>
                    <a:pt x="f347" y="f1325"/>
                    <a:pt x="f874" y="f1325"/>
                  </a:cubicBezTo>
                  <a:lnTo>
                    <a:pt x="f873" y="f1338"/>
                  </a:lnTo>
                  <a:cubicBezTo>
                    <a:pt x="f835" y="f1325"/>
                    <a:pt x="f1528" y="f135"/>
                    <a:pt x="f1529" y="f1322"/>
                  </a:cubicBezTo>
                  <a:cubicBezTo>
                    <a:pt x="f1528" y="f1325"/>
                    <a:pt x="f1530" y="f1325"/>
                    <a:pt x="f1531" y="f1340"/>
                  </a:cubicBezTo>
                  <a:cubicBezTo>
                    <a:pt x="f1532" y="f7"/>
                    <a:pt x="f1533" y="f549"/>
                    <a:pt x="f1534" y="f1361"/>
                  </a:cubicBezTo>
                  <a:cubicBezTo>
                    <a:pt x="f1535" y="f1340"/>
                    <a:pt x="f1536" y="f1338"/>
                    <a:pt x="f1537" y="f1338"/>
                  </a:cubicBezTo>
                  <a:cubicBezTo>
                    <a:pt x="f1538" y="f1338"/>
                    <a:pt x="f1539" y="f1340"/>
                    <a:pt x="f1540" y="f1361"/>
                  </a:cubicBezTo>
                  <a:cubicBezTo>
                    <a:pt x="f1541" y="f1338"/>
                    <a:pt x="f1538" y="f1325"/>
                    <a:pt x="f1542" y="f135"/>
                  </a:cubicBezTo>
                  <a:cubicBezTo>
                    <a:pt x="f1543" y="f135"/>
                    <a:pt x="f1544" y="f135"/>
                    <a:pt x="f875" y="f132"/>
                  </a:cubicBezTo>
                  <a:lnTo>
                    <a:pt x="f1545" y="f130"/>
                  </a:lnTo>
                  <a:cubicBezTo>
                    <a:pt x="f1546" y="f130"/>
                    <a:pt x="f833" y="f124"/>
                    <a:pt x="f831" y="f148"/>
                  </a:cubicBezTo>
                  <a:cubicBezTo>
                    <a:pt x="f1547" y="f119"/>
                    <a:pt x="f1548" y="f130"/>
                    <a:pt x="f1540" y="f130"/>
                  </a:cubicBezTo>
                  <a:cubicBezTo>
                    <a:pt x="f1549" y="f133"/>
                    <a:pt x="f1537" y="f130"/>
                    <a:pt x="f1550" y="f132"/>
                  </a:cubicBezTo>
                  <a:cubicBezTo>
                    <a:pt x="f1551" y="f133"/>
                    <a:pt x="f1552" y="f135"/>
                    <a:pt x="f1553" y="f1322"/>
                  </a:cubicBezTo>
                  <a:lnTo>
                    <a:pt x="f1554" y="f135"/>
                  </a:lnTo>
                  <a:cubicBezTo>
                    <a:pt x="f1555" y="f132"/>
                    <a:pt x="f1556" y="f135"/>
                    <a:pt x="f1557" y="f1322"/>
                  </a:cubicBezTo>
                  <a:cubicBezTo>
                    <a:pt x="f1558" y="f1322"/>
                    <a:pt x="f1559" y="f7"/>
                    <a:pt x="f1560" y="f7"/>
                  </a:cubicBezTo>
                  <a:cubicBezTo>
                    <a:pt x="f1561" y="f7"/>
                    <a:pt x="f1562" y="f1382"/>
                    <a:pt x="f1562" y="f1382"/>
                  </a:cubicBezTo>
                  <a:lnTo>
                    <a:pt x="f1563" y="f68"/>
                  </a:lnTo>
                  <a:cubicBezTo>
                    <a:pt x="f1564" y="f68"/>
                    <a:pt x="f1565" y="f68"/>
                    <a:pt x="f1566" y="f72"/>
                  </a:cubicBezTo>
                  <a:cubicBezTo>
                    <a:pt x="f704" y="f40"/>
                    <a:pt x="f1567" y="f40"/>
                    <a:pt x="f1568" y="f23"/>
                  </a:cubicBezTo>
                  <a:lnTo>
                    <a:pt x="f1569" y="f23"/>
                  </a:lnTo>
                  <a:cubicBezTo>
                    <a:pt x="f1570" y="f36"/>
                    <a:pt x="f1571" y="f40"/>
                    <a:pt x="f1572" y="f33"/>
                  </a:cubicBezTo>
                  <a:cubicBezTo>
                    <a:pt x="f1573" y="f36"/>
                    <a:pt x="f818" y="f72"/>
                    <a:pt x="f1574" y="f40"/>
                  </a:cubicBezTo>
                  <a:cubicBezTo>
                    <a:pt x="f1575" y="f19"/>
                    <a:pt x="f1576" y="f40"/>
                    <a:pt x="f1565" y="f21"/>
                  </a:cubicBezTo>
                  <a:cubicBezTo>
                    <a:pt x="f1577" y="f21"/>
                    <a:pt x="f1578" y="f21"/>
                    <a:pt x="f1579" y="f27"/>
                  </a:cubicBezTo>
                  <a:lnTo>
                    <a:pt x="f1580" y="f19"/>
                  </a:lnTo>
                  <a:lnTo>
                    <a:pt x="f1581" y="f27"/>
                  </a:lnTo>
                  <a:lnTo>
                    <a:pt x="f1582" y="f27"/>
                  </a:lnTo>
                  <a:cubicBezTo>
                    <a:pt x="f1583" y="f27"/>
                    <a:pt x="f1584" y="f23"/>
                    <a:pt x="f729" y="f33"/>
                  </a:cubicBezTo>
                  <a:lnTo>
                    <a:pt x="f1585" y="f33"/>
                  </a:lnTo>
                  <a:lnTo>
                    <a:pt x="f1586" y="f72"/>
                  </a:lnTo>
                  <a:lnTo>
                    <a:pt x="f394" y="f33"/>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64">
              <a:extLst>
                <a:ext uri="{FF2B5EF4-FFF2-40B4-BE49-F238E27FC236}">
                  <a16:creationId xmlns:a16="http://schemas.microsoft.com/office/drawing/2014/main" id="{3E74C465-7E5C-502C-6F94-E5CFFDB25F1B}"/>
                </a:ext>
              </a:extLst>
            </p:cNvPr>
            <p:cNvSpPr/>
            <p:nvPr/>
          </p:nvSpPr>
          <p:spPr>
            <a:xfrm>
              <a:off x="9637794" y="4754815"/>
              <a:ext cx="63020" cy="1901"/>
            </a:xfrm>
            <a:custGeom>
              <a:avLst/>
              <a:gdLst>
                <a:gd name="f0" fmla="val 10800000"/>
                <a:gd name="f1" fmla="val 5400000"/>
                <a:gd name="f2" fmla="val 180"/>
                <a:gd name="f3" fmla="val w"/>
                <a:gd name="f4" fmla="val h"/>
                <a:gd name="f5" fmla="val 0"/>
                <a:gd name="f6" fmla="val 66"/>
                <a:gd name="f7" fmla="val 2"/>
                <a:gd name="f8" fmla="val 19"/>
                <a:gd name="f9" fmla="val 33"/>
                <a:gd name="f10" fmla="val 60"/>
                <a:gd name="f11" fmla="+- 0 0 -90"/>
                <a:gd name="f12" fmla="*/ f3 1 66"/>
                <a:gd name="f13" fmla="*/ f4 1 2"/>
                <a:gd name="f14" fmla="+- f7 0 f5"/>
                <a:gd name="f15" fmla="+- f6 0 f5"/>
                <a:gd name="f16" fmla="*/ f11 f0 1"/>
                <a:gd name="f17" fmla="*/ f14 1 2"/>
                <a:gd name="f18" fmla="*/ f15 1 66"/>
                <a:gd name="f19" fmla="*/ 19 f15 1"/>
                <a:gd name="f20" fmla="*/ 2 f14 1"/>
                <a:gd name="f21" fmla="*/ 60 f15 1"/>
                <a:gd name="f22" fmla="*/ 0 f14 1"/>
                <a:gd name="f23" fmla="*/ f16 1 f2"/>
                <a:gd name="f24" fmla="*/ f19 1 66"/>
                <a:gd name="f25" fmla="*/ f20 1 2"/>
                <a:gd name="f26" fmla="*/ f21 1 66"/>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66" h="2">
                  <a:moveTo>
                    <a:pt x="f8" y="f7"/>
                  </a:moveTo>
                  <a:lnTo>
                    <a:pt x="f8" y="f7"/>
                  </a:lnTo>
                  <a:cubicBezTo>
                    <a:pt x="f9" y="f7"/>
                    <a:pt x="f6" y="f7"/>
                    <a:pt x="f10" y="f5"/>
                  </a:cubicBezTo>
                  <a:cubicBezTo>
                    <a:pt x="f10" y="f7"/>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65">
              <a:extLst>
                <a:ext uri="{FF2B5EF4-FFF2-40B4-BE49-F238E27FC236}">
                  <a16:creationId xmlns:a16="http://schemas.microsoft.com/office/drawing/2014/main" id="{67C0B31C-B0A6-B1A5-592D-3A2CCF5489CB}"/>
                </a:ext>
              </a:extLst>
            </p:cNvPr>
            <p:cNvSpPr/>
            <p:nvPr/>
          </p:nvSpPr>
          <p:spPr>
            <a:xfrm>
              <a:off x="9670100" y="4757988"/>
              <a:ext cx="39392" cy="630"/>
            </a:xfrm>
            <a:custGeom>
              <a:avLst/>
              <a:gdLst>
                <a:gd name="f0" fmla="val 10800000"/>
                <a:gd name="f1" fmla="val 5400000"/>
                <a:gd name="f2" fmla="val 180"/>
                <a:gd name="f3" fmla="val w"/>
                <a:gd name="f4" fmla="val h"/>
                <a:gd name="f5" fmla="val 0"/>
                <a:gd name="f6" fmla="val 41"/>
                <a:gd name="f7" fmla="val 1"/>
                <a:gd name="f8" fmla="val 25"/>
                <a:gd name="f9" fmla="val 27"/>
                <a:gd name="f10" fmla="val 26"/>
                <a:gd name="f11" fmla="+- 0 0 -90"/>
                <a:gd name="f12" fmla="*/ f3 1 41"/>
                <a:gd name="f13" fmla="*/ f4 1 1"/>
                <a:gd name="f14" fmla="+- f7 0 f5"/>
                <a:gd name="f15" fmla="+- f6 0 f5"/>
                <a:gd name="f16" fmla="*/ f11 f0 1"/>
                <a:gd name="f17" fmla="*/ f15 1 41"/>
                <a:gd name="f18" fmla="*/ 25 f15 1"/>
                <a:gd name="f19" fmla="*/ 1 f14 1"/>
                <a:gd name="f20" fmla="*/ 41 f15 1"/>
                <a:gd name="f21" fmla="*/ 0 f14 1"/>
                <a:gd name="f22" fmla="*/ 0 f15 1"/>
                <a:gd name="f23" fmla="*/ 0 1 f14"/>
                <a:gd name="f24" fmla="*/ f7 1 f14"/>
                <a:gd name="f25" fmla="*/ f16 1 f2"/>
                <a:gd name="f26" fmla="*/ f18 1 41"/>
                <a:gd name="f27" fmla="*/ f20 1 41"/>
                <a:gd name="f28" fmla="*/ f22 1 41"/>
                <a:gd name="f29" fmla="*/ f19 1 f14"/>
                <a:gd name="f30" fmla="*/ f21 1 f14"/>
                <a:gd name="f31" fmla="*/ 0 1 f17"/>
                <a:gd name="f32" fmla="*/ f6 1 f17"/>
                <a:gd name="f33" fmla="*/ f24 f13 1"/>
                <a:gd name="f34" fmla="*/ f23 f13 1"/>
                <a:gd name="f35" fmla="+- f25 0 f1"/>
                <a:gd name="f36" fmla="*/ f26 1 f17"/>
                <a:gd name="f37" fmla="*/ f27 1 f17"/>
                <a:gd name="f38" fmla="*/ f28 1 f17"/>
                <a:gd name="f39" fmla="*/ f31 f12 1"/>
                <a:gd name="f40" fmla="*/ f32 f12 1"/>
                <a:gd name="f41" fmla="*/ f29 f13 1"/>
                <a:gd name="f42" fmla="*/ f30 f13 1"/>
                <a:gd name="f43" fmla="*/ f36 f12 1"/>
                <a:gd name="f44" fmla="*/ f37 f12 1"/>
                <a:gd name="f45" fmla="*/ f38 f12 1"/>
              </a:gdLst>
              <a:ahLst/>
              <a:cxnLst>
                <a:cxn ang="3cd4">
                  <a:pos x="hc" y="t"/>
                </a:cxn>
                <a:cxn ang="0">
                  <a:pos x="r" y="vc"/>
                </a:cxn>
                <a:cxn ang="cd4">
                  <a:pos x="hc" y="b"/>
                </a:cxn>
                <a:cxn ang="cd2">
                  <a:pos x="l" y="vc"/>
                </a:cxn>
                <a:cxn ang="f35">
                  <a:pos x="f43" y="f41"/>
                </a:cxn>
                <a:cxn ang="f35">
                  <a:pos x="f43" y="f41"/>
                </a:cxn>
                <a:cxn ang="f35">
                  <a:pos x="f44" y="f42"/>
                </a:cxn>
                <a:cxn ang="f35">
                  <a:pos x="f45" y="f42"/>
                </a:cxn>
                <a:cxn ang="f35">
                  <a:pos x="f43" y="f41"/>
                </a:cxn>
              </a:cxnLst>
              <a:rect l="f39" t="f34" r="f40" b="f33"/>
              <a:pathLst>
                <a:path w="41" h="1">
                  <a:moveTo>
                    <a:pt x="f8" y="f7"/>
                  </a:moveTo>
                  <a:lnTo>
                    <a:pt x="f8" y="f7"/>
                  </a:lnTo>
                  <a:cubicBezTo>
                    <a:pt x="f9" y="f7"/>
                    <a:pt x="f10" y="f5"/>
                    <a:pt x="f6" y="f5"/>
                  </a:cubicBez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66">
              <a:extLst>
                <a:ext uri="{FF2B5EF4-FFF2-40B4-BE49-F238E27FC236}">
                  <a16:creationId xmlns:a16="http://schemas.microsoft.com/office/drawing/2014/main" id="{60B1CA8E-057C-B4A0-48D2-D4A3DAA4AB76}"/>
                </a:ext>
              </a:extLst>
            </p:cNvPr>
            <p:cNvSpPr/>
            <p:nvPr/>
          </p:nvSpPr>
          <p:spPr>
            <a:xfrm>
              <a:off x="9732334" y="4766858"/>
              <a:ext cx="123681" cy="6336"/>
            </a:xfrm>
            <a:custGeom>
              <a:avLst/>
              <a:gdLst>
                <a:gd name="f0" fmla="val 10800000"/>
                <a:gd name="f1" fmla="val 5400000"/>
                <a:gd name="f2" fmla="val 180"/>
                <a:gd name="f3" fmla="val w"/>
                <a:gd name="f4" fmla="val h"/>
                <a:gd name="f5" fmla="val 0"/>
                <a:gd name="f6" fmla="val 130"/>
                <a:gd name="f7" fmla="val 7"/>
                <a:gd name="f8" fmla="val 2"/>
                <a:gd name="f9" fmla="val 3"/>
                <a:gd name="f10" fmla="val 23"/>
                <a:gd name="f11" fmla="val 37"/>
                <a:gd name="f12" fmla="val 1"/>
                <a:gd name="f13" fmla="val 70"/>
                <a:gd name="f14" fmla="val 82"/>
                <a:gd name="f15" fmla="val 6"/>
                <a:gd name="f16" fmla="val 15"/>
                <a:gd name="f17" fmla="val 61"/>
                <a:gd name="f18" fmla="val 80"/>
                <a:gd name="f19" fmla="val 4"/>
                <a:gd name="f20" fmla="val 106"/>
                <a:gd name="f21" fmla="+- 0 0 -90"/>
                <a:gd name="f22" fmla="*/ f3 1 130"/>
                <a:gd name="f23" fmla="*/ f4 1 7"/>
                <a:gd name="f24" fmla="+- f7 0 f5"/>
                <a:gd name="f25" fmla="+- f6 0 f5"/>
                <a:gd name="f26" fmla="*/ f21 f0 1"/>
                <a:gd name="f27" fmla="*/ f25 1 130"/>
                <a:gd name="f28" fmla="*/ f24 1 7"/>
                <a:gd name="f29" fmla="*/ 2 f25 1"/>
                <a:gd name="f30" fmla="*/ 3 f24 1"/>
                <a:gd name="f31" fmla="*/ 70 f25 1"/>
                <a:gd name="f32" fmla="*/ 2 f24 1"/>
                <a:gd name="f33" fmla="*/ 0 f25 1"/>
                <a:gd name="f34" fmla="*/ 6 f24 1"/>
                <a:gd name="f35" fmla="*/ 130 f25 1"/>
                <a:gd name="f36" fmla="*/ 4 f24 1"/>
                <a:gd name="f37" fmla="*/ f26 1 f2"/>
                <a:gd name="f38" fmla="*/ f29 1 130"/>
                <a:gd name="f39" fmla="*/ f30 1 7"/>
                <a:gd name="f40" fmla="*/ f31 1 130"/>
                <a:gd name="f41" fmla="*/ f32 1 7"/>
                <a:gd name="f42" fmla="*/ f33 1 130"/>
                <a:gd name="f43" fmla="*/ f34 1 7"/>
                <a:gd name="f44" fmla="*/ f35 1 130"/>
                <a:gd name="f45" fmla="*/ f36 1 7"/>
                <a:gd name="f46" fmla="*/ 0 1 f27"/>
                <a:gd name="f47" fmla="*/ f6 1 f27"/>
                <a:gd name="f48" fmla="*/ 0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3" y="f64"/>
                </a:cxn>
                <a:cxn ang="f50">
                  <a:pos x="f65" y="f66"/>
                </a:cxn>
                <a:cxn ang="f50">
                  <a:pos x="f67" y="f68"/>
                </a:cxn>
                <a:cxn ang="f50">
                  <a:pos x="f69" y="f70"/>
                </a:cxn>
                <a:cxn ang="f50">
                  <a:pos x="f63" y="f64"/>
                </a:cxn>
              </a:cxnLst>
              <a:rect l="f59" t="f62" r="f60" b="f61"/>
              <a:pathLst>
                <a:path w="130" h="7">
                  <a:moveTo>
                    <a:pt x="f8" y="f9"/>
                  </a:moveTo>
                  <a:lnTo>
                    <a:pt x="f8" y="f9"/>
                  </a:lnTo>
                  <a:cubicBezTo>
                    <a:pt x="f10" y="f8"/>
                    <a:pt x="f11" y="f12"/>
                    <a:pt x="f13" y="f8"/>
                  </a:cubicBezTo>
                  <a:cubicBezTo>
                    <a:pt x="f14" y="f15"/>
                    <a:pt x="f16" y="f8"/>
                    <a:pt x="f5" y="f15"/>
                  </a:cubicBezTo>
                  <a:cubicBezTo>
                    <a:pt x="f17" y="f7"/>
                    <a:pt x="f18" y="f19"/>
                    <a:pt x="f6" y="f19"/>
                  </a:cubicBezTo>
                  <a:cubicBezTo>
                    <a:pt x="f20" y="f8"/>
                    <a:pt x="f19"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67">
              <a:extLst>
                <a:ext uri="{FF2B5EF4-FFF2-40B4-BE49-F238E27FC236}">
                  <a16:creationId xmlns:a16="http://schemas.microsoft.com/office/drawing/2014/main" id="{A43A5CB3-C1C7-815D-9507-D96FF5E6E484}"/>
                </a:ext>
              </a:extLst>
            </p:cNvPr>
            <p:cNvSpPr/>
            <p:nvPr/>
          </p:nvSpPr>
          <p:spPr>
            <a:xfrm>
              <a:off x="9704764" y="4773195"/>
              <a:ext cx="36237" cy="630"/>
            </a:xfrm>
            <a:custGeom>
              <a:avLst/>
              <a:gdLst>
                <a:gd name="f0" fmla="val 10800000"/>
                <a:gd name="f1" fmla="val 5400000"/>
                <a:gd name="f2" fmla="val 180"/>
                <a:gd name="f3" fmla="val w"/>
                <a:gd name="f4" fmla="val h"/>
                <a:gd name="f5" fmla="val 0"/>
                <a:gd name="f6" fmla="val 38"/>
                <a:gd name="f7" fmla="val 1"/>
                <a:gd name="f8" fmla="val 4"/>
                <a:gd name="f9" fmla="val 34"/>
                <a:gd name="f10" fmla="+- 0 0 -90"/>
                <a:gd name="f11" fmla="*/ f3 1 38"/>
                <a:gd name="f12" fmla="*/ f4 1 1"/>
                <a:gd name="f13" fmla="+- f7 0 f5"/>
                <a:gd name="f14" fmla="+- f6 0 f5"/>
                <a:gd name="f15" fmla="*/ f10 f0 1"/>
                <a:gd name="f16" fmla="*/ f14 1 38"/>
                <a:gd name="f17" fmla="*/ 4 f14 1"/>
                <a:gd name="f18" fmla="*/ 1 f13 1"/>
                <a:gd name="f19" fmla="*/ 38 f14 1"/>
                <a:gd name="f20" fmla="*/ 0 f13 1"/>
                <a:gd name="f21" fmla="*/ 34 f14 1"/>
                <a:gd name="f22" fmla="*/ 0 f14 1"/>
                <a:gd name="f23" fmla="*/ 0 1 f13"/>
                <a:gd name="f24" fmla="*/ f7 1 f13"/>
                <a:gd name="f25" fmla="*/ f15 1 f2"/>
                <a:gd name="f26" fmla="*/ f17 1 38"/>
                <a:gd name="f27" fmla="*/ f19 1 38"/>
                <a:gd name="f28" fmla="*/ f21 1 38"/>
                <a:gd name="f29" fmla="*/ f22 1 38"/>
                <a:gd name="f30" fmla="*/ f18 1 f13"/>
                <a:gd name="f31" fmla="*/ f20 1 f13"/>
                <a:gd name="f32" fmla="*/ 0 1 f16"/>
                <a:gd name="f33" fmla="*/ f6 1 f16"/>
                <a:gd name="f34" fmla="*/ f24 f12 1"/>
                <a:gd name="f35" fmla="*/ f23 f12 1"/>
                <a:gd name="f36" fmla="+- f25 0 f1"/>
                <a:gd name="f37" fmla="*/ f26 1 f16"/>
                <a:gd name="f38" fmla="*/ f27 1 f16"/>
                <a:gd name="f39" fmla="*/ f28 1 f16"/>
                <a:gd name="f40" fmla="*/ f29 1 f16"/>
                <a:gd name="f41" fmla="*/ f32 f11 1"/>
                <a:gd name="f42" fmla="*/ f33 f11 1"/>
                <a:gd name="f43" fmla="*/ f30 f12 1"/>
                <a:gd name="f44" fmla="*/ f31 f12 1"/>
                <a:gd name="f45" fmla="*/ f37 f11 1"/>
                <a:gd name="f46" fmla="*/ f38 f11 1"/>
                <a:gd name="f47" fmla="*/ f39 f11 1"/>
                <a:gd name="f48" fmla="*/ f40 f11 1"/>
              </a:gdLst>
              <a:ahLst/>
              <a:cxnLst>
                <a:cxn ang="3cd4">
                  <a:pos x="hc" y="t"/>
                </a:cxn>
                <a:cxn ang="0">
                  <a:pos x="r" y="vc"/>
                </a:cxn>
                <a:cxn ang="cd4">
                  <a:pos x="hc" y="b"/>
                </a:cxn>
                <a:cxn ang="cd2">
                  <a:pos x="l" y="vc"/>
                </a:cxn>
                <a:cxn ang="f36">
                  <a:pos x="f45" y="f43"/>
                </a:cxn>
                <a:cxn ang="f36">
                  <a:pos x="f45" y="f43"/>
                </a:cxn>
                <a:cxn ang="f36">
                  <a:pos x="f46" y="f44"/>
                </a:cxn>
                <a:cxn ang="f36">
                  <a:pos x="f47" y="f44"/>
                </a:cxn>
                <a:cxn ang="f36">
                  <a:pos x="f48" y="f43"/>
                </a:cxn>
                <a:cxn ang="f36">
                  <a:pos x="f45" y="f43"/>
                </a:cxn>
              </a:cxnLst>
              <a:rect l="f41" t="f35" r="f42" b="f34"/>
              <a:pathLst>
                <a:path w="38" h="1">
                  <a:moveTo>
                    <a:pt x="f8" y="f7"/>
                  </a:moveTo>
                  <a:lnTo>
                    <a:pt x="f8" y="f7"/>
                  </a:lnTo>
                  <a:lnTo>
                    <a:pt x="f6" y="f5"/>
                  </a:lnTo>
                  <a:lnTo>
                    <a:pt x="f9"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68">
              <a:extLst>
                <a:ext uri="{FF2B5EF4-FFF2-40B4-BE49-F238E27FC236}">
                  <a16:creationId xmlns:a16="http://schemas.microsoft.com/office/drawing/2014/main" id="{3B72F050-1540-A9D4-1D61-B15B390DA7D6}"/>
                </a:ext>
              </a:extLst>
            </p:cNvPr>
            <p:cNvSpPr/>
            <p:nvPr/>
          </p:nvSpPr>
          <p:spPr>
            <a:xfrm>
              <a:off x="8973683" y="4736436"/>
              <a:ext cx="33092" cy="1901"/>
            </a:xfrm>
            <a:custGeom>
              <a:avLst/>
              <a:gdLst>
                <a:gd name="f0" fmla="val 10800000"/>
                <a:gd name="f1" fmla="val 5400000"/>
                <a:gd name="f2" fmla="val 180"/>
                <a:gd name="f3" fmla="val w"/>
                <a:gd name="f4" fmla="val h"/>
                <a:gd name="f5" fmla="val 0"/>
                <a:gd name="f6" fmla="val 35"/>
                <a:gd name="f7" fmla="val 2"/>
                <a:gd name="f8" fmla="val 32"/>
                <a:gd name="f9" fmla="val 11"/>
                <a:gd name="f10" fmla="val 1"/>
                <a:gd name="f11" fmla="val 9"/>
                <a:gd name="f12" fmla="val 22"/>
                <a:gd name="f13" fmla="+- 0 0 -90"/>
                <a:gd name="f14" fmla="*/ f3 1 35"/>
                <a:gd name="f15" fmla="*/ f4 1 2"/>
                <a:gd name="f16" fmla="+- f7 0 f5"/>
                <a:gd name="f17" fmla="+- f6 0 f5"/>
                <a:gd name="f18" fmla="*/ f13 f0 1"/>
                <a:gd name="f19" fmla="*/ f16 1 2"/>
                <a:gd name="f20" fmla="*/ f17 1 35"/>
                <a:gd name="f21" fmla="*/ 35 f17 1"/>
                <a:gd name="f22" fmla="*/ 2 f16 1"/>
                <a:gd name="f23" fmla="*/ 0 f17 1"/>
                <a:gd name="f24" fmla="*/ f18 1 f2"/>
                <a:gd name="f25" fmla="*/ f21 1 35"/>
                <a:gd name="f26" fmla="*/ f22 1 2"/>
                <a:gd name="f27" fmla="*/ f23 1 35"/>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35" h="2">
                  <a:moveTo>
                    <a:pt x="f6" y="f7"/>
                  </a:moveTo>
                  <a:lnTo>
                    <a:pt x="f6" y="f7"/>
                  </a:lnTo>
                  <a:cubicBezTo>
                    <a:pt x="f8" y="f5"/>
                    <a:pt x="f9" y="f10"/>
                    <a:pt x="f5" y="f7"/>
                  </a:cubicBezTo>
                  <a:cubicBezTo>
                    <a:pt x="f11" y="f7"/>
                    <a:pt x="f12"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69">
              <a:extLst>
                <a:ext uri="{FF2B5EF4-FFF2-40B4-BE49-F238E27FC236}">
                  <a16:creationId xmlns:a16="http://schemas.microsoft.com/office/drawing/2014/main" id="{8EB8F8C6-AA05-F813-C0E4-12887E04CFA3}"/>
                </a:ext>
              </a:extLst>
            </p:cNvPr>
            <p:cNvSpPr/>
            <p:nvPr/>
          </p:nvSpPr>
          <p:spPr>
            <a:xfrm>
              <a:off x="2397904" y="4738338"/>
              <a:ext cx="246586" cy="630"/>
            </a:xfrm>
            <a:custGeom>
              <a:avLst/>
              <a:gdLst>
                <a:gd name="f0" fmla="val 10800000"/>
                <a:gd name="f1" fmla="val 5400000"/>
                <a:gd name="f2" fmla="val 180"/>
                <a:gd name="f3" fmla="val w"/>
                <a:gd name="f4" fmla="val h"/>
                <a:gd name="f5" fmla="val 0"/>
                <a:gd name="f6" fmla="val 259"/>
                <a:gd name="f7" fmla="val 1"/>
                <a:gd name="f8" fmla="+- 0 0 -90"/>
                <a:gd name="f9" fmla="*/ f3 1 259"/>
                <a:gd name="f10" fmla="*/ f4 1 1"/>
                <a:gd name="f11" fmla="+- f7 0 f5"/>
                <a:gd name="f12" fmla="+- f6 0 f5"/>
                <a:gd name="f13" fmla="*/ f8 f0 1"/>
                <a:gd name="f14" fmla="*/ f12 1 259"/>
                <a:gd name="f15" fmla="*/ 259 f12 1"/>
                <a:gd name="f16" fmla="*/ 0 f11 1"/>
                <a:gd name="f17" fmla="*/ 0 f12 1"/>
                <a:gd name="f18" fmla="*/ 1 f11 1"/>
                <a:gd name="f19" fmla="*/ 0 1 f11"/>
                <a:gd name="f20" fmla="*/ f7 1 f11"/>
                <a:gd name="f21" fmla="*/ f13 1 f2"/>
                <a:gd name="f22" fmla="*/ f15 1 259"/>
                <a:gd name="f23" fmla="*/ f17 1 259"/>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259"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0">
              <a:extLst>
                <a:ext uri="{FF2B5EF4-FFF2-40B4-BE49-F238E27FC236}">
                  <a16:creationId xmlns:a16="http://schemas.microsoft.com/office/drawing/2014/main" id="{05EB6013-7E29-DEA3-CF81-1794E66234DA}"/>
                </a:ext>
              </a:extLst>
            </p:cNvPr>
            <p:cNvSpPr/>
            <p:nvPr/>
          </p:nvSpPr>
          <p:spPr>
            <a:xfrm>
              <a:off x="8158304" y="4737076"/>
              <a:ext cx="192225" cy="5705"/>
            </a:xfrm>
            <a:custGeom>
              <a:avLst/>
              <a:gdLst>
                <a:gd name="f0" fmla="val 10800000"/>
                <a:gd name="f1" fmla="val 5400000"/>
                <a:gd name="f2" fmla="val 180"/>
                <a:gd name="f3" fmla="val w"/>
                <a:gd name="f4" fmla="val h"/>
                <a:gd name="f5" fmla="val 0"/>
                <a:gd name="f6" fmla="val 202"/>
                <a:gd name="f7" fmla="val 6"/>
                <a:gd name="f8" fmla="val 30"/>
                <a:gd name="f9" fmla="val 100"/>
                <a:gd name="f10" fmla="val 5"/>
                <a:gd name="f11" fmla="val 131"/>
                <a:gd name="f12" fmla="val 3"/>
                <a:gd name="f13" fmla="val 109"/>
                <a:gd name="f14" fmla="val 79"/>
                <a:gd name="f15" fmla="+- 0 0 -90"/>
                <a:gd name="f16" fmla="*/ f3 1 202"/>
                <a:gd name="f17" fmla="*/ f4 1 6"/>
                <a:gd name="f18" fmla="+- f7 0 f5"/>
                <a:gd name="f19" fmla="+- f6 0 f5"/>
                <a:gd name="f20" fmla="*/ f15 f0 1"/>
                <a:gd name="f21" fmla="*/ f18 1 6"/>
                <a:gd name="f22" fmla="*/ f19 1 202"/>
                <a:gd name="f23" fmla="*/ 30 f19 1"/>
                <a:gd name="f24" fmla="*/ 6 f18 1"/>
                <a:gd name="f25" fmla="*/ 202 f19 1"/>
                <a:gd name="f26" fmla="*/ 3 f18 1"/>
                <a:gd name="f27" fmla="*/ 0 f19 1"/>
                <a:gd name="f28" fmla="*/ f20 1 f2"/>
                <a:gd name="f29" fmla="*/ f23 1 202"/>
                <a:gd name="f30" fmla="*/ f24 1 6"/>
                <a:gd name="f31" fmla="*/ f25 1 202"/>
                <a:gd name="f32" fmla="*/ f26 1 6"/>
                <a:gd name="f33" fmla="*/ f27 1 202"/>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51"/>
                </a:cxn>
                <a:cxn ang="f38">
                  <a:pos x="f48" y="f49"/>
                </a:cxn>
              </a:cxnLst>
              <a:rect l="f44" t="f47" r="f45" b="f46"/>
              <a:pathLst>
                <a:path w="202" h="6">
                  <a:moveTo>
                    <a:pt x="f8" y="f7"/>
                  </a:moveTo>
                  <a:lnTo>
                    <a:pt x="f8" y="f7"/>
                  </a:lnTo>
                  <a:cubicBezTo>
                    <a:pt x="f9" y="f10"/>
                    <a:pt x="f11" y="f12"/>
                    <a:pt x="f6" y="f12"/>
                  </a:cubicBezTo>
                  <a:cubicBezTo>
                    <a:pt x="f13" y="f5"/>
                    <a:pt x="f14" y="f7"/>
                    <a:pt x="f5" y="f12"/>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1">
              <a:extLst>
                <a:ext uri="{FF2B5EF4-FFF2-40B4-BE49-F238E27FC236}">
                  <a16:creationId xmlns:a16="http://schemas.microsoft.com/office/drawing/2014/main" id="{C7C1ED62-60E3-CC37-D9F3-F8C5E6C36ACF}"/>
                </a:ext>
              </a:extLst>
            </p:cNvPr>
            <p:cNvSpPr/>
            <p:nvPr/>
          </p:nvSpPr>
          <p:spPr>
            <a:xfrm>
              <a:off x="8159886" y="4733272"/>
              <a:ext cx="70902" cy="3803"/>
            </a:xfrm>
            <a:custGeom>
              <a:avLst/>
              <a:gdLst>
                <a:gd name="f0" fmla="val 10800000"/>
                <a:gd name="f1" fmla="val 5400000"/>
                <a:gd name="f2" fmla="val 180"/>
                <a:gd name="f3" fmla="val w"/>
                <a:gd name="f4" fmla="val h"/>
                <a:gd name="f5" fmla="val 0"/>
                <a:gd name="f6" fmla="val 75"/>
                <a:gd name="f7" fmla="val 4"/>
                <a:gd name="f8" fmla="val 54"/>
                <a:gd name="f9" fmla="val 65"/>
                <a:gd name="f10" fmla="val 2"/>
                <a:gd name="f11" fmla="val 3"/>
                <a:gd name="f12" fmla="val 10"/>
                <a:gd name="f13" fmla="val 57"/>
                <a:gd name="f14" fmla="val 32"/>
                <a:gd name="f15" fmla="+- 0 0 -90"/>
                <a:gd name="f16" fmla="*/ f3 1 75"/>
                <a:gd name="f17" fmla="*/ f4 1 4"/>
                <a:gd name="f18" fmla="+- f7 0 f5"/>
                <a:gd name="f19" fmla="+- f6 0 f5"/>
                <a:gd name="f20" fmla="*/ f15 f0 1"/>
                <a:gd name="f21" fmla="*/ f18 1 4"/>
                <a:gd name="f22" fmla="*/ f19 1 75"/>
                <a:gd name="f23" fmla="*/ 54 f19 1"/>
                <a:gd name="f24" fmla="*/ 0 f18 1"/>
                <a:gd name="f25" fmla="*/ 10 f19 1"/>
                <a:gd name="f26" fmla="*/ 4 f18 1"/>
                <a:gd name="f27" fmla="*/ 75 f19 1"/>
                <a:gd name="f28" fmla="*/ 2 f18 1"/>
                <a:gd name="f29" fmla="*/ f20 1 f2"/>
                <a:gd name="f30" fmla="*/ f23 1 75"/>
                <a:gd name="f31" fmla="*/ f24 1 4"/>
                <a:gd name="f32" fmla="*/ f25 1 75"/>
                <a:gd name="f33" fmla="*/ f26 1 4"/>
                <a:gd name="f34" fmla="*/ f27 1 75"/>
                <a:gd name="f35" fmla="*/ f28 1 4"/>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75" h="4">
                  <a:moveTo>
                    <a:pt x="f8" y="f5"/>
                  </a:moveTo>
                  <a:lnTo>
                    <a:pt x="f8" y="f5"/>
                  </a:lnTo>
                  <a:cubicBezTo>
                    <a:pt x="f9" y="f10"/>
                    <a:pt x="f5" y="f11"/>
                    <a:pt x="f12" y="f7"/>
                  </a:cubicBezTo>
                  <a:cubicBezTo>
                    <a:pt x="f13" y="f7"/>
                    <a:pt x="f14" y="f10"/>
                    <a:pt x="f6" y="f10"/>
                  </a:cubicBez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2">
              <a:extLst>
                <a:ext uri="{FF2B5EF4-FFF2-40B4-BE49-F238E27FC236}">
                  <a16:creationId xmlns:a16="http://schemas.microsoft.com/office/drawing/2014/main" id="{F371329B-5577-A2F7-E2E0-8EDAF2D18B81}"/>
                </a:ext>
              </a:extLst>
            </p:cNvPr>
            <p:cNvSpPr/>
            <p:nvPr/>
          </p:nvSpPr>
          <p:spPr>
            <a:xfrm>
              <a:off x="8490761" y="4770031"/>
              <a:ext cx="19696" cy="1271"/>
            </a:xfrm>
            <a:custGeom>
              <a:avLst/>
              <a:gdLst>
                <a:gd name="f0" fmla="val 10800000"/>
                <a:gd name="f1" fmla="val 5400000"/>
                <a:gd name="f2" fmla="val 180"/>
                <a:gd name="f3" fmla="val w"/>
                <a:gd name="f4" fmla="val h"/>
                <a:gd name="f5" fmla="val 0"/>
                <a:gd name="f6" fmla="val 21"/>
                <a:gd name="f7" fmla="val 1"/>
                <a:gd name="f8" fmla="val 17"/>
                <a:gd name="f9" fmla="+- 0 0 -90"/>
                <a:gd name="f10" fmla="*/ f3 1 21"/>
                <a:gd name="f11" fmla="*/ f4 1 1"/>
                <a:gd name="f12" fmla="+- f7 0 f5"/>
                <a:gd name="f13" fmla="+- f6 0 f5"/>
                <a:gd name="f14" fmla="*/ f9 f0 1"/>
                <a:gd name="f15" fmla="*/ f13 1 21"/>
                <a:gd name="f16" fmla="*/ 21 f13 1"/>
                <a:gd name="f17" fmla="*/ 0 f12 1"/>
                <a:gd name="f18" fmla="*/ 0 f13 1"/>
                <a:gd name="f19" fmla="*/ 1 f12 1"/>
                <a:gd name="f20" fmla="*/ 17 f13 1"/>
                <a:gd name="f21" fmla="*/ 0 1 f12"/>
                <a:gd name="f22" fmla="*/ f7 1 f12"/>
                <a:gd name="f23" fmla="*/ f14 1 f2"/>
                <a:gd name="f24" fmla="*/ f16 1 21"/>
                <a:gd name="f25" fmla="*/ f18 1 21"/>
                <a:gd name="f26" fmla="*/ f20 1 21"/>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21"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73">
              <a:extLst>
                <a:ext uri="{FF2B5EF4-FFF2-40B4-BE49-F238E27FC236}">
                  <a16:creationId xmlns:a16="http://schemas.microsoft.com/office/drawing/2014/main" id="{196DE345-6ADA-CE21-E52D-11D112863D32}"/>
                </a:ext>
              </a:extLst>
            </p:cNvPr>
            <p:cNvSpPr/>
            <p:nvPr/>
          </p:nvSpPr>
          <p:spPr>
            <a:xfrm>
              <a:off x="7882576" y="4733272"/>
              <a:ext cx="33092" cy="1271"/>
            </a:xfrm>
            <a:custGeom>
              <a:avLst/>
              <a:gdLst>
                <a:gd name="f0" fmla="val 10800000"/>
                <a:gd name="f1" fmla="val 5400000"/>
                <a:gd name="f2" fmla="val 180"/>
                <a:gd name="f3" fmla="val w"/>
                <a:gd name="f4" fmla="val h"/>
                <a:gd name="f5" fmla="val 0"/>
                <a:gd name="f6" fmla="val 35"/>
                <a:gd name="f7" fmla="val 1"/>
                <a:gd name="f8" fmla="val 27"/>
                <a:gd name="f9" fmla="+- 0 0 -90"/>
                <a:gd name="f10" fmla="*/ f3 1 35"/>
                <a:gd name="f11" fmla="*/ f4 1 1"/>
                <a:gd name="f12" fmla="+- f7 0 f5"/>
                <a:gd name="f13" fmla="+- f6 0 f5"/>
                <a:gd name="f14" fmla="*/ f9 f0 1"/>
                <a:gd name="f15" fmla="*/ f13 1 35"/>
                <a:gd name="f16" fmla="*/ 27 f13 1"/>
                <a:gd name="f17" fmla="*/ 1 f12 1"/>
                <a:gd name="f18" fmla="*/ 35 f13 1"/>
                <a:gd name="f19" fmla="*/ 0 f13 1"/>
                <a:gd name="f20" fmla="*/ 0 f12 1"/>
                <a:gd name="f21" fmla="*/ 0 1 f12"/>
                <a:gd name="f22" fmla="*/ f7 1 f12"/>
                <a:gd name="f23" fmla="*/ f14 1 f2"/>
                <a:gd name="f24" fmla="*/ f16 1 35"/>
                <a:gd name="f25" fmla="*/ f18 1 35"/>
                <a:gd name="f26" fmla="*/ f19 1 35"/>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5" h="1">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74">
              <a:extLst>
                <a:ext uri="{FF2B5EF4-FFF2-40B4-BE49-F238E27FC236}">
                  <a16:creationId xmlns:a16="http://schemas.microsoft.com/office/drawing/2014/main" id="{42F3D3EA-4DEF-72F5-4A81-9F8E20627F02}"/>
                </a:ext>
              </a:extLst>
            </p:cNvPr>
            <p:cNvSpPr/>
            <p:nvPr/>
          </p:nvSpPr>
          <p:spPr>
            <a:xfrm>
              <a:off x="7915668" y="4733272"/>
              <a:ext cx="7882" cy="1271"/>
            </a:xfrm>
            <a:custGeom>
              <a:avLst/>
              <a:gdLst>
                <a:gd name="f0" fmla="val 10800000"/>
                <a:gd name="f1" fmla="val 5400000"/>
                <a:gd name="f2" fmla="val 180"/>
                <a:gd name="f3" fmla="val w"/>
                <a:gd name="f4" fmla="val h"/>
                <a:gd name="f5" fmla="val 0"/>
                <a:gd name="f6" fmla="val 8"/>
                <a:gd name="f7" fmla="val 1"/>
                <a:gd name="f8" fmla="+- 0 0 -90"/>
                <a:gd name="f9" fmla="*/ f3 1 8"/>
                <a:gd name="f10" fmla="*/ f4 1 1"/>
                <a:gd name="f11" fmla="+- f7 0 f5"/>
                <a:gd name="f12" fmla="+- f6 0 f5"/>
                <a:gd name="f13" fmla="*/ f8 f0 1"/>
                <a:gd name="f14" fmla="*/ f12 1 8"/>
                <a:gd name="f15" fmla="*/ 8 f12 1"/>
                <a:gd name="f16" fmla="*/ 0 f11 1"/>
                <a:gd name="f17" fmla="*/ 0 f12 1"/>
                <a:gd name="f18" fmla="*/ 1 f11 1"/>
                <a:gd name="f19" fmla="*/ 0 1 f11"/>
                <a:gd name="f20" fmla="*/ f7 1 f11"/>
                <a:gd name="f21" fmla="*/ f13 1 f2"/>
                <a:gd name="f22" fmla="*/ f15 1 8"/>
                <a:gd name="f23" fmla="*/ f17 1 8"/>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8"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75">
              <a:extLst>
                <a:ext uri="{FF2B5EF4-FFF2-40B4-BE49-F238E27FC236}">
                  <a16:creationId xmlns:a16="http://schemas.microsoft.com/office/drawing/2014/main" id="{11248A10-BF24-4676-9068-B3194E05341E}"/>
                </a:ext>
              </a:extLst>
            </p:cNvPr>
            <p:cNvSpPr/>
            <p:nvPr/>
          </p:nvSpPr>
          <p:spPr>
            <a:xfrm>
              <a:off x="8485247" y="4775097"/>
              <a:ext cx="44906" cy="630"/>
            </a:xfrm>
            <a:custGeom>
              <a:avLst/>
              <a:gdLst>
                <a:gd name="f0" fmla="val 10800000"/>
                <a:gd name="f1" fmla="val 5400000"/>
                <a:gd name="f2" fmla="val 180"/>
                <a:gd name="f3" fmla="val w"/>
                <a:gd name="f4" fmla="val h"/>
                <a:gd name="f5" fmla="val 0"/>
                <a:gd name="f6" fmla="val 47"/>
                <a:gd name="f7" fmla="val 1"/>
                <a:gd name="f8" fmla="val 32"/>
                <a:gd name="f9" fmla="+- 0 0 -90"/>
                <a:gd name="f10" fmla="*/ f3 1 47"/>
                <a:gd name="f11" fmla="*/ f4 1 1"/>
                <a:gd name="f12" fmla="+- f7 0 f5"/>
                <a:gd name="f13" fmla="+- f6 0 f5"/>
                <a:gd name="f14" fmla="*/ f9 f0 1"/>
                <a:gd name="f15" fmla="*/ f13 1 47"/>
                <a:gd name="f16" fmla="*/ 0 f13 1"/>
                <a:gd name="f17" fmla="*/ 0 f12 1"/>
                <a:gd name="f18" fmla="*/ 32 f13 1"/>
                <a:gd name="f19" fmla="*/ 1 f12 1"/>
                <a:gd name="f20" fmla="*/ 47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47" h="1">
                  <a:moveTo>
                    <a:pt x="f5" y="f5"/>
                  </a:moveTo>
                  <a:lnTo>
                    <a:pt x="f5" y="f5"/>
                  </a:lnTo>
                  <a:lnTo>
                    <a:pt x="f8" y="f7"/>
                  </a:lnTo>
                  <a:lnTo>
                    <a:pt x="f6" y="f5"/>
                  </a:ln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76">
              <a:extLst>
                <a:ext uri="{FF2B5EF4-FFF2-40B4-BE49-F238E27FC236}">
                  <a16:creationId xmlns:a16="http://schemas.microsoft.com/office/drawing/2014/main" id="{3A9106F7-888E-97E1-A8E6-1672781F41E9}"/>
                </a:ext>
              </a:extLst>
            </p:cNvPr>
            <p:cNvSpPr/>
            <p:nvPr/>
          </p:nvSpPr>
          <p:spPr>
            <a:xfrm>
              <a:off x="8206365" y="4761152"/>
              <a:ext cx="41751" cy="1271"/>
            </a:xfrm>
            <a:custGeom>
              <a:avLst/>
              <a:gdLst>
                <a:gd name="f0" fmla="val 10800000"/>
                <a:gd name="f1" fmla="val 5400000"/>
                <a:gd name="f2" fmla="val 180"/>
                <a:gd name="f3" fmla="val w"/>
                <a:gd name="f4" fmla="val h"/>
                <a:gd name="f5" fmla="val 0"/>
                <a:gd name="f6" fmla="val 44"/>
                <a:gd name="f7" fmla="val 1"/>
                <a:gd name="f8" fmla="val 16"/>
                <a:gd name="f9" fmla="val 39"/>
                <a:gd name="f10" fmla="+- 0 0 -90"/>
                <a:gd name="f11" fmla="*/ f3 1 44"/>
                <a:gd name="f12" fmla="*/ f4 1 1"/>
                <a:gd name="f13" fmla="+- f7 0 f5"/>
                <a:gd name="f14" fmla="+- f6 0 f5"/>
                <a:gd name="f15" fmla="*/ f10 f0 1"/>
                <a:gd name="f16" fmla="*/ f14 1 44"/>
                <a:gd name="f17" fmla="*/ 16 f14 1"/>
                <a:gd name="f18" fmla="*/ 1 f13 1"/>
                <a:gd name="f19" fmla="*/ 44 f14 1"/>
                <a:gd name="f20" fmla="*/ 0 1 f13"/>
                <a:gd name="f21" fmla="*/ f7 1 f13"/>
                <a:gd name="f22" fmla="*/ f15 1 f2"/>
                <a:gd name="f23" fmla="*/ f17 1 44"/>
                <a:gd name="f24" fmla="*/ f19 1 44"/>
                <a:gd name="f25" fmla="*/ f18 1 f13"/>
                <a:gd name="f26" fmla="*/ 0 1 f16"/>
                <a:gd name="f27" fmla="*/ f6 1 f16"/>
                <a:gd name="f28" fmla="*/ f21 f12 1"/>
                <a:gd name="f29" fmla="*/ f20 f12 1"/>
                <a:gd name="f30" fmla="+- f22 0 f1"/>
                <a:gd name="f31" fmla="*/ f23 1 f16"/>
                <a:gd name="f32" fmla="*/ f24 1 f16"/>
                <a:gd name="f33" fmla="*/ f26 f11 1"/>
                <a:gd name="f34" fmla="*/ f27 f11 1"/>
                <a:gd name="f35" fmla="*/ f25 f12 1"/>
                <a:gd name="f36" fmla="*/ f31 f11 1"/>
                <a:gd name="f37" fmla="*/ f32 f11 1"/>
              </a:gdLst>
              <a:ahLst/>
              <a:cxnLst>
                <a:cxn ang="3cd4">
                  <a:pos x="hc" y="t"/>
                </a:cxn>
                <a:cxn ang="0">
                  <a:pos x="r" y="vc"/>
                </a:cxn>
                <a:cxn ang="cd4">
                  <a:pos x="hc" y="b"/>
                </a:cxn>
                <a:cxn ang="cd2">
                  <a:pos x="l" y="vc"/>
                </a:cxn>
                <a:cxn ang="f30">
                  <a:pos x="f36" y="f35"/>
                </a:cxn>
                <a:cxn ang="f30">
                  <a:pos x="f36" y="f35"/>
                </a:cxn>
                <a:cxn ang="f30">
                  <a:pos x="f37" y="f35"/>
                </a:cxn>
                <a:cxn ang="f30">
                  <a:pos x="f36" y="f35"/>
                </a:cxn>
              </a:cxnLst>
              <a:rect l="f33" t="f29" r="f34" b="f28"/>
              <a:pathLst>
                <a:path w="44" h="1">
                  <a:moveTo>
                    <a:pt x="f8" y="f7"/>
                  </a:moveTo>
                  <a:lnTo>
                    <a:pt x="f8" y="f7"/>
                  </a:lnTo>
                  <a:lnTo>
                    <a:pt x="f6" y="f7"/>
                  </a:lnTo>
                  <a:cubicBezTo>
                    <a:pt x="f9" y="f7"/>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77">
              <a:extLst>
                <a:ext uri="{FF2B5EF4-FFF2-40B4-BE49-F238E27FC236}">
                  <a16:creationId xmlns:a16="http://schemas.microsoft.com/office/drawing/2014/main" id="{2FFA58FD-99B0-B87F-0E7D-C85041717904}"/>
                </a:ext>
              </a:extLst>
            </p:cNvPr>
            <p:cNvSpPr/>
            <p:nvPr/>
          </p:nvSpPr>
          <p:spPr>
            <a:xfrm>
              <a:off x="7673023" y="4733272"/>
              <a:ext cx="35451" cy="1271"/>
            </a:xfrm>
            <a:custGeom>
              <a:avLst/>
              <a:gdLst>
                <a:gd name="f0" fmla="val 10800000"/>
                <a:gd name="f1" fmla="val 5400000"/>
                <a:gd name="f2" fmla="val 180"/>
                <a:gd name="f3" fmla="val w"/>
                <a:gd name="f4" fmla="val h"/>
                <a:gd name="f5" fmla="val 0"/>
                <a:gd name="f6" fmla="val 37"/>
                <a:gd name="f7" fmla="val 1"/>
                <a:gd name="f8" fmla="val 34"/>
                <a:gd name="f9" fmla="val 3"/>
                <a:gd name="f10" fmla="+- 0 0 -90"/>
                <a:gd name="f11" fmla="*/ f3 1 37"/>
                <a:gd name="f12" fmla="*/ f4 1 1"/>
                <a:gd name="f13" fmla="+- f7 0 f5"/>
                <a:gd name="f14" fmla="+- f6 0 f5"/>
                <a:gd name="f15" fmla="*/ f10 f0 1"/>
                <a:gd name="f16" fmla="*/ f14 1 37"/>
                <a:gd name="f17" fmla="*/ 34 f14 1"/>
                <a:gd name="f18" fmla="*/ 0 f13 1"/>
                <a:gd name="f19" fmla="*/ 0 f14 1"/>
                <a:gd name="f20" fmla="*/ 1 f13 1"/>
                <a:gd name="f21" fmla="*/ 3 f14 1"/>
                <a:gd name="f22" fmla="*/ 37 f14 1"/>
                <a:gd name="f23" fmla="*/ 0 1 f13"/>
                <a:gd name="f24" fmla="*/ f7 1 f13"/>
                <a:gd name="f25" fmla="*/ f15 1 f2"/>
                <a:gd name="f26" fmla="*/ f17 1 37"/>
                <a:gd name="f27" fmla="*/ f19 1 37"/>
                <a:gd name="f28" fmla="*/ f21 1 37"/>
                <a:gd name="f29" fmla="*/ f22 1 37"/>
                <a:gd name="f30" fmla="*/ f18 1 f13"/>
                <a:gd name="f31" fmla="*/ f20 1 f13"/>
                <a:gd name="f32" fmla="*/ 0 1 f16"/>
                <a:gd name="f33" fmla="*/ f6 1 f16"/>
                <a:gd name="f34" fmla="*/ f24 f12 1"/>
                <a:gd name="f35" fmla="*/ f23 f12 1"/>
                <a:gd name="f36" fmla="+- f25 0 f1"/>
                <a:gd name="f37" fmla="*/ f26 1 f16"/>
                <a:gd name="f38" fmla="*/ f27 1 f16"/>
                <a:gd name="f39" fmla="*/ f28 1 f16"/>
                <a:gd name="f40" fmla="*/ f29 1 f16"/>
                <a:gd name="f41" fmla="*/ f32 f11 1"/>
                <a:gd name="f42" fmla="*/ f33 f11 1"/>
                <a:gd name="f43" fmla="*/ f30 f12 1"/>
                <a:gd name="f44" fmla="*/ f31 f12 1"/>
                <a:gd name="f45" fmla="*/ f37 f11 1"/>
                <a:gd name="f46" fmla="*/ f38 f11 1"/>
                <a:gd name="f47" fmla="*/ f39 f11 1"/>
                <a:gd name="f48" fmla="*/ f40 f11 1"/>
              </a:gdLst>
              <a:ahLst/>
              <a:cxnLst>
                <a:cxn ang="3cd4">
                  <a:pos x="hc" y="t"/>
                </a:cxn>
                <a:cxn ang="0">
                  <a:pos x="r" y="vc"/>
                </a:cxn>
                <a:cxn ang="cd4">
                  <a:pos x="hc" y="b"/>
                </a:cxn>
                <a:cxn ang="cd2">
                  <a:pos x="l" y="vc"/>
                </a:cxn>
                <a:cxn ang="f36">
                  <a:pos x="f45" y="f43"/>
                </a:cxn>
                <a:cxn ang="f36">
                  <a:pos x="f45" y="f43"/>
                </a:cxn>
                <a:cxn ang="f36">
                  <a:pos x="f46" y="f44"/>
                </a:cxn>
                <a:cxn ang="f36">
                  <a:pos x="f47" y="f44"/>
                </a:cxn>
                <a:cxn ang="f36">
                  <a:pos x="f48" y="f43"/>
                </a:cxn>
                <a:cxn ang="f36">
                  <a:pos x="f45" y="f43"/>
                </a:cxn>
              </a:cxnLst>
              <a:rect l="f41" t="f35" r="f42" b="f34"/>
              <a:pathLst>
                <a:path w="37" h="1">
                  <a:moveTo>
                    <a:pt x="f8" y="f5"/>
                  </a:moveTo>
                  <a:lnTo>
                    <a:pt x="f8" y="f5"/>
                  </a:lnTo>
                  <a:lnTo>
                    <a:pt x="f5" y="f7"/>
                  </a:lnTo>
                  <a:lnTo>
                    <a:pt x="f9" y="f7"/>
                  </a:lnTo>
                  <a:lnTo>
                    <a:pt x="f6" y="f5"/>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78">
              <a:extLst>
                <a:ext uri="{FF2B5EF4-FFF2-40B4-BE49-F238E27FC236}">
                  <a16:creationId xmlns:a16="http://schemas.microsoft.com/office/drawing/2014/main" id="{CD15AF92-9C0D-6EB2-8970-FA4906E3B345}"/>
                </a:ext>
              </a:extLst>
            </p:cNvPr>
            <p:cNvSpPr/>
            <p:nvPr/>
          </p:nvSpPr>
          <p:spPr>
            <a:xfrm>
              <a:off x="7958992" y="4768760"/>
              <a:ext cx="71688" cy="1271"/>
            </a:xfrm>
            <a:custGeom>
              <a:avLst/>
              <a:gdLst>
                <a:gd name="f0" fmla="val 10800000"/>
                <a:gd name="f1" fmla="val 5400000"/>
                <a:gd name="f2" fmla="val 180"/>
                <a:gd name="f3" fmla="val w"/>
                <a:gd name="f4" fmla="val h"/>
                <a:gd name="f5" fmla="val 0"/>
                <a:gd name="f6" fmla="val 76"/>
                <a:gd name="f7" fmla="val 2"/>
                <a:gd name="f8" fmla="val 56"/>
                <a:gd name="f9" fmla="val 40"/>
                <a:gd name="f10" fmla="val 61"/>
                <a:gd name="f11" fmla="val 1"/>
                <a:gd name="f12" fmla="+- 0 0 -90"/>
                <a:gd name="f13" fmla="*/ f3 1 76"/>
                <a:gd name="f14" fmla="*/ f4 1 2"/>
                <a:gd name="f15" fmla="+- f7 0 f5"/>
                <a:gd name="f16" fmla="+- f6 0 f5"/>
                <a:gd name="f17" fmla="*/ f12 f0 1"/>
                <a:gd name="f18" fmla="*/ f15 1 2"/>
                <a:gd name="f19" fmla="*/ f16 1 76"/>
                <a:gd name="f20" fmla="*/ 56 f16 1"/>
                <a:gd name="f21" fmla="*/ 0 f15 1"/>
                <a:gd name="f22" fmla="*/ 40 f16 1"/>
                <a:gd name="f23" fmla="*/ 2 f15 1"/>
                <a:gd name="f24" fmla="*/ f17 1 f2"/>
                <a:gd name="f25" fmla="*/ f20 1 76"/>
                <a:gd name="f26" fmla="*/ f21 1 2"/>
                <a:gd name="f27" fmla="*/ f22 1 76"/>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76" h="2">
                  <a:moveTo>
                    <a:pt x="f8" y="f5"/>
                  </a:moveTo>
                  <a:lnTo>
                    <a:pt x="f8" y="f5"/>
                  </a:lnTo>
                  <a:cubicBezTo>
                    <a:pt x="f6" y="f7"/>
                    <a:pt x="f5" y="f5"/>
                    <a:pt x="f9" y="f7"/>
                  </a:cubicBezTo>
                  <a:cubicBezTo>
                    <a:pt x="f6" y="f7"/>
                    <a:pt x="f10" y="f11"/>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8" name="Freeform 79">
              <a:extLst>
                <a:ext uri="{FF2B5EF4-FFF2-40B4-BE49-F238E27FC236}">
                  <a16:creationId xmlns:a16="http://schemas.microsoft.com/office/drawing/2014/main" id="{7E3D57E2-CC87-C377-55A5-02C96AD88FA3}"/>
                </a:ext>
              </a:extLst>
            </p:cNvPr>
            <p:cNvSpPr/>
            <p:nvPr/>
          </p:nvSpPr>
          <p:spPr>
            <a:xfrm>
              <a:off x="7606061" y="4756087"/>
              <a:ext cx="13395" cy="630"/>
            </a:xfrm>
            <a:custGeom>
              <a:avLst/>
              <a:gdLst>
                <a:gd name="f0" fmla="val 10800000"/>
                <a:gd name="f1" fmla="val 5400000"/>
                <a:gd name="f2" fmla="val 180"/>
                <a:gd name="f3" fmla="val w"/>
                <a:gd name="f4" fmla="val h"/>
                <a:gd name="f5" fmla="val 0"/>
                <a:gd name="f6" fmla="val 14"/>
                <a:gd name="f7" fmla="val 1"/>
                <a:gd name="f8" fmla="val 9"/>
                <a:gd name="f9" fmla="val 5"/>
                <a:gd name="f10" fmla="+- 0 0 -90"/>
                <a:gd name="f11" fmla="*/ f3 1 14"/>
                <a:gd name="f12" fmla="*/ f4 1 1"/>
                <a:gd name="f13" fmla="+- f7 0 f5"/>
                <a:gd name="f14" fmla="+- f6 0 f5"/>
                <a:gd name="f15" fmla="*/ f10 f0 1"/>
                <a:gd name="f16" fmla="*/ f14 1 14"/>
                <a:gd name="f17" fmla="*/ 14 f14 1"/>
                <a:gd name="f18" fmla="*/ 0 f13 1"/>
                <a:gd name="f19" fmla="*/ 0 f14 1"/>
                <a:gd name="f20" fmla="*/ 1 f13 1"/>
                <a:gd name="f21" fmla="*/ 0 1 f13"/>
                <a:gd name="f22" fmla="*/ f7 1 f13"/>
                <a:gd name="f23" fmla="*/ f15 1 f2"/>
                <a:gd name="f24" fmla="*/ f17 1 14"/>
                <a:gd name="f25" fmla="*/ f19 1 14"/>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4" h="1">
                  <a:moveTo>
                    <a:pt x="f6" y="f5"/>
                  </a:moveTo>
                  <a:lnTo>
                    <a:pt x="f6" y="f5"/>
                  </a:lnTo>
                  <a:cubicBezTo>
                    <a:pt x="f8" y="f5"/>
                    <a:pt x="f9" y="f5"/>
                    <a:pt x="f5" y="f7"/>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9" name="Freeform 80">
              <a:extLst>
                <a:ext uri="{FF2B5EF4-FFF2-40B4-BE49-F238E27FC236}">
                  <a16:creationId xmlns:a16="http://schemas.microsoft.com/office/drawing/2014/main" id="{004F70D8-C02F-7228-25BE-6471A7A3E817}"/>
                </a:ext>
              </a:extLst>
            </p:cNvPr>
            <p:cNvSpPr/>
            <p:nvPr/>
          </p:nvSpPr>
          <p:spPr>
            <a:xfrm>
              <a:off x="7619448" y="4756087"/>
              <a:ext cx="38605" cy="630"/>
            </a:xfrm>
            <a:custGeom>
              <a:avLst/>
              <a:gdLst>
                <a:gd name="f0" fmla="val 10800000"/>
                <a:gd name="f1" fmla="val 5400000"/>
                <a:gd name="f2" fmla="val 180"/>
                <a:gd name="f3" fmla="val w"/>
                <a:gd name="f4" fmla="val h"/>
                <a:gd name="f5" fmla="val 0"/>
                <a:gd name="f6" fmla="val 40"/>
                <a:gd name="f7" fmla="val 1"/>
                <a:gd name="f8" fmla="val 15"/>
                <a:gd name="f9" fmla="val 30"/>
                <a:gd name="f10" fmla="val 21"/>
                <a:gd name="f11" fmla="+- 0 0 -90"/>
                <a:gd name="f12" fmla="*/ f3 1 40"/>
                <a:gd name="f13" fmla="*/ f4 1 1"/>
                <a:gd name="f14" fmla="+- f7 0 f5"/>
                <a:gd name="f15" fmla="+- f6 0 f5"/>
                <a:gd name="f16" fmla="*/ f11 f0 1"/>
                <a:gd name="f17" fmla="*/ f15 1 40"/>
                <a:gd name="f18" fmla="*/ 0 f15 1"/>
                <a:gd name="f19" fmla="*/ 0 f14 1"/>
                <a:gd name="f20" fmla="*/ 40 f15 1"/>
                <a:gd name="f21" fmla="*/ 1 f14 1"/>
                <a:gd name="f22" fmla="*/ 0 1 f14"/>
                <a:gd name="f23" fmla="*/ f7 1 f14"/>
                <a:gd name="f24" fmla="*/ f16 1 f2"/>
                <a:gd name="f25" fmla="*/ f18 1 40"/>
                <a:gd name="f26" fmla="*/ f20 1 40"/>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40" h="1">
                  <a:moveTo>
                    <a:pt x="f5" y="f5"/>
                  </a:moveTo>
                  <a:lnTo>
                    <a:pt x="f5" y="f5"/>
                  </a:lnTo>
                  <a:cubicBezTo>
                    <a:pt x="f8" y="f5"/>
                    <a:pt x="f9" y="f7"/>
                    <a:pt x="f6" y="f7"/>
                  </a:cubicBezTo>
                  <a:cubicBezTo>
                    <a:pt x="f10" y="f5"/>
                    <a:pt x="f8" y="f5"/>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0" name="Freeform 81">
              <a:extLst>
                <a:ext uri="{FF2B5EF4-FFF2-40B4-BE49-F238E27FC236}">
                  <a16:creationId xmlns:a16="http://schemas.microsoft.com/office/drawing/2014/main" id="{FDCBBD0C-3F9D-BAC0-ACE9-DBC8FA494D01}"/>
                </a:ext>
              </a:extLst>
            </p:cNvPr>
            <p:cNvSpPr/>
            <p:nvPr/>
          </p:nvSpPr>
          <p:spPr>
            <a:xfrm>
              <a:off x="7453228" y="4754815"/>
              <a:ext cx="44906" cy="3172"/>
            </a:xfrm>
            <a:custGeom>
              <a:avLst/>
              <a:gdLst>
                <a:gd name="f0" fmla="val 10800000"/>
                <a:gd name="f1" fmla="val 5400000"/>
                <a:gd name="f2" fmla="val 180"/>
                <a:gd name="f3" fmla="val w"/>
                <a:gd name="f4" fmla="val h"/>
                <a:gd name="f5" fmla="val 0"/>
                <a:gd name="f6" fmla="val 47"/>
                <a:gd name="f7" fmla="val 3"/>
                <a:gd name="f8" fmla="val 5"/>
                <a:gd name="f9" fmla="val 2"/>
                <a:gd name="f10" fmla="val 18"/>
                <a:gd name="f11" fmla="val 4"/>
                <a:gd name="f12" fmla="val 11"/>
                <a:gd name="f13" fmla="val 23"/>
                <a:gd name="f14" fmla="val 37"/>
                <a:gd name="f15" fmla="val 1"/>
                <a:gd name="f16" fmla="val 38"/>
                <a:gd name="f17" fmla="val 35"/>
                <a:gd name="f18" fmla="val 13"/>
                <a:gd name="f19" fmla="+- 0 0 -90"/>
                <a:gd name="f20" fmla="*/ f3 1 47"/>
                <a:gd name="f21" fmla="*/ f4 1 3"/>
                <a:gd name="f22" fmla="+- f7 0 f5"/>
                <a:gd name="f23" fmla="+- f6 0 f5"/>
                <a:gd name="f24" fmla="*/ f19 f0 1"/>
                <a:gd name="f25" fmla="*/ f22 1 3"/>
                <a:gd name="f26" fmla="*/ f23 1 47"/>
                <a:gd name="f27" fmla="*/ 5 f23 1"/>
                <a:gd name="f28" fmla="*/ 2 f22 1"/>
                <a:gd name="f29" fmla="*/ 18 f23 1"/>
                <a:gd name="f30" fmla="*/ 23 f23 1"/>
                <a:gd name="f31" fmla="*/ 38 f23 1"/>
                <a:gd name="f32" fmla="*/ 1 f22 1"/>
                <a:gd name="f33" fmla="*/ 47 f23 1"/>
                <a:gd name="f34" fmla="*/ 0 f22 1"/>
                <a:gd name="f35" fmla="*/ 35 f23 1"/>
                <a:gd name="f36" fmla="*/ f24 1 f2"/>
                <a:gd name="f37" fmla="*/ f27 1 47"/>
                <a:gd name="f38" fmla="*/ f28 1 3"/>
                <a:gd name="f39" fmla="*/ f29 1 47"/>
                <a:gd name="f40" fmla="*/ f30 1 47"/>
                <a:gd name="f41" fmla="*/ f31 1 47"/>
                <a:gd name="f42" fmla="*/ f32 1 3"/>
                <a:gd name="f43" fmla="*/ f33 1 47"/>
                <a:gd name="f44" fmla="*/ f34 1 3"/>
                <a:gd name="f45" fmla="*/ f35 1 47"/>
                <a:gd name="f46" fmla="*/ 0 1 f26"/>
                <a:gd name="f47" fmla="*/ f6 1 f26"/>
                <a:gd name="f48" fmla="*/ 0 1 f25"/>
                <a:gd name="f49" fmla="*/ f7 1 f25"/>
                <a:gd name="f50" fmla="+- f36 0 f1"/>
                <a:gd name="f51" fmla="*/ f37 1 f26"/>
                <a:gd name="f52" fmla="*/ f38 1 f25"/>
                <a:gd name="f53" fmla="*/ f39 1 f26"/>
                <a:gd name="f54" fmla="*/ f40 1 f26"/>
                <a:gd name="f55" fmla="*/ f41 1 f26"/>
                <a:gd name="f56" fmla="*/ f42 1 f25"/>
                <a:gd name="f57" fmla="*/ f43 1 f26"/>
                <a:gd name="f58" fmla="*/ f44 1 f25"/>
                <a:gd name="f59" fmla="*/ f45 1 f26"/>
                <a:gd name="f60" fmla="*/ f46 f20 1"/>
                <a:gd name="f61" fmla="*/ f47 f20 1"/>
                <a:gd name="f62" fmla="*/ f49 f21 1"/>
                <a:gd name="f63" fmla="*/ f48 f21 1"/>
                <a:gd name="f64" fmla="*/ f51 f20 1"/>
                <a:gd name="f65" fmla="*/ f52 f21 1"/>
                <a:gd name="f66" fmla="*/ f53 f20 1"/>
                <a:gd name="f67" fmla="*/ f54 f20 1"/>
                <a:gd name="f68" fmla="*/ f55 f20 1"/>
                <a:gd name="f69" fmla="*/ f56 f21 1"/>
                <a:gd name="f70" fmla="*/ f57 f20 1"/>
                <a:gd name="f71" fmla="*/ f58 f21 1"/>
                <a:gd name="f72" fmla="*/ f59 f20 1"/>
              </a:gdLst>
              <a:ahLst/>
              <a:cxnLst>
                <a:cxn ang="3cd4">
                  <a:pos x="hc" y="t"/>
                </a:cxn>
                <a:cxn ang="0">
                  <a:pos x="r" y="vc"/>
                </a:cxn>
                <a:cxn ang="cd4">
                  <a:pos x="hc" y="b"/>
                </a:cxn>
                <a:cxn ang="cd2">
                  <a:pos x="l" y="vc"/>
                </a:cxn>
                <a:cxn ang="f50">
                  <a:pos x="f64" y="f65"/>
                </a:cxn>
                <a:cxn ang="f50">
                  <a:pos x="f64" y="f65"/>
                </a:cxn>
                <a:cxn ang="f50">
                  <a:pos x="f66" y="f65"/>
                </a:cxn>
                <a:cxn ang="f50">
                  <a:pos x="f67" y="f65"/>
                </a:cxn>
                <a:cxn ang="f50">
                  <a:pos x="f68" y="f69"/>
                </a:cxn>
                <a:cxn ang="f50">
                  <a:pos x="f70" y="f71"/>
                </a:cxn>
                <a:cxn ang="f50">
                  <a:pos x="f72" y="f69"/>
                </a:cxn>
                <a:cxn ang="f50">
                  <a:pos x="f64" y="f65"/>
                </a:cxn>
              </a:cxnLst>
              <a:rect l="f60" t="f63" r="f61" b="f62"/>
              <a:pathLst>
                <a:path w="47" h="3">
                  <a:moveTo>
                    <a:pt x="f8" y="f9"/>
                  </a:moveTo>
                  <a:lnTo>
                    <a:pt x="f8" y="f9"/>
                  </a:lnTo>
                  <a:lnTo>
                    <a:pt x="f10" y="f9"/>
                  </a:lnTo>
                  <a:cubicBezTo>
                    <a:pt x="f11" y="f7"/>
                    <a:pt x="f12" y="f7"/>
                    <a:pt x="f13" y="f9"/>
                  </a:cubicBezTo>
                  <a:cubicBezTo>
                    <a:pt x="f14" y="f9"/>
                    <a:pt x="f14" y="f15"/>
                    <a:pt x="f16" y="f15"/>
                  </a:cubicBezTo>
                  <a:lnTo>
                    <a:pt x="f6" y="f5"/>
                  </a:lnTo>
                  <a:lnTo>
                    <a:pt x="f17" y="f15"/>
                  </a:lnTo>
                  <a:cubicBezTo>
                    <a:pt x="f18" y="f15"/>
                    <a:pt x="f5" y="f1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1" name="Freeform 82">
              <a:extLst>
                <a:ext uri="{FF2B5EF4-FFF2-40B4-BE49-F238E27FC236}">
                  <a16:creationId xmlns:a16="http://schemas.microsoft.com/office/drawing/2014/main" id="{D8CD8367-D119-9EDD-218D-6F543A228A0B}"/>
                </a:ext>
              </a:extLst>
            </p:cNvPr>
            <p:cNvSpPr/>
            <p:nvPr/>
          </p:nvSpPr>
          <p:spPr>
            <a:xfrm>
              <a:off x="6854497" y="4728197"/>
              <a:ext cx="122895" cy="2532"/>
            </a:xfrm>
            <a:custGeom>
              <a:avLst/>
              <a:gdLst>
                <a:gd name="f0" fmla="val 10800000"/>
                <a:gd name="f1" fmla="val 5400000"/>
                <a:gd name="f2" fmla="val 180"/>
                <a:gd name="f3" fmla="val w"/>
                <a:gd name="f4" fmla="val h"/>
                <a:gd name="f5" fmla="val 0"/>
                <a:gd name="f6" fmla="val 129"/>
                <a:gd name="f7" fmla="val 3"/>
                <a:gd name="f8" fmla="val 50"/>
                <a:gd name="f9" fmla="val 1"/>
                <a:gd name="f10" fmla="val 63"/>
                <a:gd name="f11" fmla="val 60"/>
                <a:gd name="f12" fmla="val 2"/>
                <a:gd name="f13" fmla="val 108"/>
                <a:gd name="f14" fmla="val 100"/>
                <a:gd name="f15" fmla="+- 0 0 -90"/>
                <a:gd name="f16" fmla="*/ f3 1 129"/>
                <a:gd name="f17" fmla="*/ f4 1 3"/>
                <a:gd name="f18" fmla="+- f7 0 f5"/>
                <a:gd name="f19" fmla="+- f6 0 f5"/>
                <a:gd name="f20" fmla="*/ f15 f0 1"/>
                <a:gd name="f21" fmla="*/ f18 1 3"/>
                <a:gd name="f22" fmla="*/ f19 1 129"/>
                <a:gd name="f23" fmla="*/ 0 f19 1"/>
                <a:gd name="f24" fmla="*/ 0 f18 1"/>
                <a:gd name="f25" fmla="*/ 60 f19 1"/>
                <a:gd name="f26" fmla="*/ 2 f18 1"/>
                <a:gd name="f27" fmla="*/ 129 f19 1"/>
                <a:gd name="f28" fmla="*/ f20 1 f2"/>
                <a:gd name="f29" fmla="*/ f23 1 129"/>
                <a:gd name="f30" fmla="*/ f24 1 3"/>
                <a:gd name="f31" fmla="*/ f25 1 129"/>
                <a:gd name="f32" fmla="*/ f26 1 3"/>
                <a:gd name="f33" fmla="*/ f27 1 129"/>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129" h="3">
                  <a:moveTo>
                    <a:pt x="f5" y="f5"/>
                  </a:moveTo>
                  <a:lnTo>
                    <a:pt x="f5" y="f5"/>
                  </a:lnTo>
                  <a:cubicBezTo>
                    <a:pt x="f8" y="f9"/>
                    <a:pt x="f10" y="f9"/>
                    <a:pt x="f11" y="f12"/>
                  </a:cubicBezTo>
                  <a:cubicBezTo>
                    <a:pt x="f13" y="f7"/>
                    <a:pt x="f14"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2" name="Freeform 83">
              <a:extLst>
                <a:ext uri="{FF2B5EF4-FFF2-40B4-BE49-F238E27FC236}">
                  <a16:creationId xmlns:a16="http://schemas.microsoft.com/office/drawing/2014/main" id="{794D7CED-1E66-A3A0-E440-A7EB59126026}"/>
                </a:ext>
              </a:extLst>
            </p:cNvPr>
            <p:cNvSpPr/>
            <p:nvPr/>
          </p:nvSpPr>
          <p:spPr>
            <a:xfrm>
              <a:off x="6977393" y="4728197"/>
              <a:ext cx="16541" cy="0"/>
            </a:xfrm>
            <a:custGeom>
              <a:avLst/>
              <a:gdLst>
                <a:gd name="f0" fmla="val 10800000"/>
                <a:gd name="f1" fmla="val 5400000"/>
                <a:gd name="f2" fmla="val 180"/>
                <a:gd name="f3" fmla="val w"/>
                <a:gd name="f4" fmla="val h"/>
                <a:gd name="f5" fmla="val ss"/>
                <a:gd name="f6" fmla="val 0"/>
                <a:gd name="f7" fmla="val 16544"/>
                <a:gd name="f8" fmla="+- 0 0 -90"/>
                <a:gd name="f9" fmla="abs f3"/>
                <a:gd name="f10" fmla="abs f4"/>
                <a:gd name="f11" fmla="abs f5"/>
                <a:gd name="f12" fmla="*/ f3 1 16544"/>
                <a:gd name="f13" fmla="+- f6 0 f6"/>
                <a:gd name="f14" fmla="+- f7 0 f6"/>
                <a:gd name="f15" fmla="*/ f8 f0 1"/>
                <a:gd name="f16" fmla="?: f9 f3 1"/>
                <a:gd name="f17" fmla="?: f10 f4 1"/>
                <a:gd name="f18" fmla="?: f11 f5 1"/>
                <a:gd name="f19" fmla="*/ f14 1 16544"/>
                <a:gd name="f20" fmla="*/ f13 1 0"/>
                <a:gd name="f21" fmla="*/ f15 1 f2"/>
                <a:gd name="f22" fmla="*/ f16 1 16544"/>
                <a:gd name="f23" fmla="*/ f17 1 21600"/>
                <a:gd name="f24" fmla="*/ 21600 f17 1"/>
                <a:gd name="f25" fmla="*/ 0 1 f19"/>
                <a:gd name="f26" fmla="*/ 0 1 f20"/>
                <a:gd name="f27" fmla="*/ 16544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16544">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3" name="Freeform 84">
              <a:extLst>
                <a:ext uri="{FF2B5EF4-FFF2-40B4-BE49-F238E27FC236}">
                  <a16:creationId xmlns:a16="http://schemas.microsoft.com/office/drawing/2014/main" id="{E60D39C8-E409-5E3A-3FCD-36CFA5DAC579}"/>
                </a:ext>
              </a:extLst>
            </p:cNvPr>
            <p:cNvSpPr/>
            <p:nvPr/>
          </p:nvSpPr>
          <p:spPr>
            <a:xfrm>
              <a:off x="7617875" y="4771293"/>
              <a:ext cx="29151" cy="1901"/>
            </a:xfrm>
            <a:custGeom>
              <a:avLst/>
              <a:gdLst>
                <a:gd name="f0" fmla="val 10800000"/>
                <a:gd name="f1" fmla="val 5400000"/>
                <a:gd name="f2" fmla="val 180"/>
                <a:gd name="f3" fmla="val w"/>
                <a:gd name="f4" fmla="val h"/>
                <a:gd name="f5" fmla="val 0"/>
                <a:gd name="f6" fmla="val 31"/>
                <a:gd name="f7" fmla="val 2"/>
                <a:gd name="f8" fmla="val 11"/>
                <a:gd name="f9" fmla="+- 0 0 -90"/>
                <a:gd name="f10" fmla="*/ f3 1 31"/>
                <a:gd name="f11" fmla="*/ f4 1 2"/>
                <a:gd name="f12" fmla="+- f7 0 f5"/>
                <a:gd name="f13" fmla="+- f6 0 f5"/>
                <a:gd name="f14" fmla="*/ f9 f0 1"/>
                <a:gd name="f15" fmla="*/ f12 1 2"/>
                <a:gd name="f16" fmla="*/ f13 1 31"/>
                <a:gd name="f17" fmla="*/ 31 f13 1"/>
                <a:gd name="f18" fmla="*/ 0 f12 1"/>
                <a:gd name="f19" fmla="*/ 0 f13 1"/>
                <a:gd name="f20" fmla="*/ 2 f12 1"/>
                <a:gd name="f21" fmla="*/ 11 f13 1"/>
                <a:gd name="f22" fmla="*/ f14 1 f2"/>
                <a:gd name="f23" fmla="*/ f17 1 31"/>
                <a:gd name="f24" fmla="*/ f18 1 2"/>
                <a:gd name="f25" fmla="*/ f19 1 31"/>
                <a:gd name="f26" fmla="*/ f20 1 2"/>
                <a:gd name="f27" fmla="*/ f21 1 31"/>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31" h="2">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4" name="Freeform 85">
              <a:extLst>
                <a:ext uri="{FF2B5EF4-FFF2-40B4-BE49-F238E27FC236}">
                  <a16:creationId xmlns:a16="http://schemas.microsoft.com/office/drawing/2014/main" id="{DE845C16-3A9C-3031-DDAC-C2FBBCDBA5D1}"/>
                </a:ext>
              </a:extLst>
            </p:cNvPr>
            <p:cNvSpPr/>
            <p:nvPr/>
          </p:nvSpPr>
          <p:spPr>
            <a:xfrm>
              <a:off x="6774926" y="4727566"/>
              <a:ext cx="40965" cy="630"/>
            </a:xfrm>
            <a:custGeom>
              <a:avLst/>
              <a:gdLst>
                <a:gd name="f0" fmla="val 10800000"/>
                <a:gd name="f1" fmla="val 5400000"/>
                <a:gd name="f2" fmla="val 180"/>
                <a:gd name="f3" fmla="val w"/>
                <a:gd name="f4" fmla="val h"/>
                <a:gd name="f5" fmla="val 0"/>
                <a:gd name="f6" fmla="val 43"/>
                <a:gd name="f7" fmla="val 1"/>
                <a:gd name="f8" fmla="val 9"/>
                <a:gd name="f9" fmla="val 18"/>
                <a:gd name="f10" fmla="val 33"/>
                <a:gd name="f11" fmla="val 41"/>
                <a:gd name="f12" fmla="+- 0 0 -90"/>
                <a:gd name="f13" fmla="*/ f3 1 43"/>
                <a:gd name="f14" fmla="*/ f4 1 1"/>
                <a:gd name="f15" fmla="+- f7 0 f5"/>
                <a:gd name="f16" fmla="+- f6 0 f5"/>
                <a:gd name="f17" fmla="*/ f12 f0 1"/>
                <a:gd name="f18" fmla="*/ f16 1 43"/>
                <a:gd name="f19" fmla="*/ 9 f16 1"/>
                <a:gd name="f20" fmla="*/ 1 f15 1"/>
                <a:gd name="f21" fmla="*/ 41 f16 1"/>
                <a:gd name="f22" fmla="*/ 0 1 f15"/>
                <a:gd name="f23" fmla="*/ f7 1 f15"/>
                <a:gd name="f24" fmla="*/ f17 1 f2"/>
                <a:gd name="f25" fmla="*/ f19 1 43"/>
                <a:gd name="f26" fmla="*/ f21 1 43"/>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43" h="1">
                  <a:moveTo>
                    <a:pt x="f8" y="f7"/>
                  </a:moveTo>
                  <a:lnTo>
                    <a:pt x="f8" y="f7"/>
                  </a:lnTo>
                  <a:cubicBezTo>
                    <a:pt x="f9" y="f7"/>
                    <a:pt x="f10" y="f7"/>
                    <a:pt x="f11" y="f7"/>
                  </a:cubicBezTo>
                  <a:cubicBezTo>
                    <a:pt x="f6"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5" name="Freeform 86">
              <a:extLst>
                <a:ext uri="{FF2B5EF4-FFF2-40B4-BE49-F238E27FC236}">
                  <a16:creationId xmlns:a16="http://schemas.microsoft.com/office/drawing/2014/main" id="{23F59A7A-98F7-916C-9167-CE038A79482B}"/>
                </a:ext>
              </a:extLst>
            </p:cNvPr>
            <p:cNvSpPr/>
            <p:nvPr/>
          </p:nvSpPr>
          <p:spPr>
            <a:xfrm>
              <a:off x="6966365" y="4751652"/>
              <a:ext cx="48051" cy="2532"/>
            </a:xfrm>
            <a:custGeom>
              <a:avLst/>
              <a:gdLst>
                <a:gd name="f0" fmla="val 10800000"/>
                <a:gd name="f1" fmla="val 5400000"/>
                <a:gd name="f2" fmla="val 180"/>
                <a:gd name="f3" fmla="val w"/>
                <a:gd name="f4" fmla="val h"/>
                <a:gd name="f5" fmla="val 0"/>
                <a:gd name="f6" fmla="val 50"/>
                <a:gd name="f7" fmla="val 3"/>
                <a:gd name="f8" fmla="val 2"/>
                <a:gd name="f9" fmla="val 6"/>
                <a:gd name="f10" fmla="val 37"/>
                <a:gd name="f11" fmla="val 32"/>
                <a:gd name="f12" fmla="val 17"/>
                <a:gd name="f13" fmla="+- 0 0 -90"/>
                <a:gd name="f14" fmla="*/ f3 1 50"/>
                <a:gd name="f15" fmla="*/ f4 1 3"/>
                <a:gd name="f16" fmla="+- f7 0 f5"/>
                <a:gd name="f17" fmla="+- f6 0 f5"/>
                <a:gd name="f18" fmla="*/ f13 f0 1"/>
                <a:gd name="f19" fmla="*/ f16 1 3"/>
                <a:gd name="f20" fmla="*/ f17 1 50"/>
                <a:gd name="f21" fmla="*/ 0 f17 1"/>
                <a:gd name="f22" fmla="*/ 2 f16 1"/>
                <a:gd name="f23" fmla="*/ 50 f17 1"/>
                <a:gd name="f24" fmla="*/ 3 f16 1"/>
                <a:gd name="f25" fmla="*/ f18 1 f2"/>
                <a:gd name="f26" fmla="*/ f21 1 50"/>
                <a:gd name="f27" fmla="*/ f22 1 3"/>
                <a:gd name="f28" fmla="*/ f23 1 50"/>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50" h="3">
                  <a:moveTo>
                    <a:pt x="f5" y="f8"/>
                  </a:moveTo>
                  <a:lnTo>
                    <a:pt x="f5" y="f8"/>
                  </a:lnTo>
                  <a:cubicBezTo>
                    <a:pt x="f9" y="f7"/>
                    <a:pt x="f10" y="f8"/>
                    <a:pt x="f6" y="f7"/>
                  </a:cubicBezTo>
                  <a:cubicBezTo>
                    <a:pt x="f11" y="f8"/>
                    <a:pt x="f12"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6" name="Freeform 87">
              <a:extLst>
                <a:ext uri="{FF2B5EF4-FFF2-40B4-BE49-F238E27FC236}">
                  <a16:creationId xmlns:a16="http://schemas.microsoft.com/office/drawing/2014/main" id="{4D56A1EE-F734-9B1F-F648-65FD8E0DD894}"/>
                </a:ext>
              </a:extLst>
            </p:cNvPr>
            <p:cNvSpPr/>
            <p:nvPr/>
          </p:nvSpPr>
          <p:spPr>
            <a:xfrm>
              <a:off x="6647303" y="4732001"/>
              <a:ext cx="47265" cy="3172"/>
            </a:xfrm>
            <a:custGeom>
              <a:avLst/>
              <a:gdLst>
                <a:gd name="f0" fmla="val 10800000"/>
                <a:gd name="f1" fmla="val 5400000"/>
                <a:gd name="f2" fmla="val 180"/>
                <a:gd name="f3" fmla="val w"/>
                <a:gd name="f4" fmla="val h"/>
                <a:gd name="f5" fmla="val 0"/>
                <a:gd name="f6" fmla="val 49"/>
                <a:gd name="f7" fmla="val 4"/>
                <a:gd name="f8" fmla="val 1"/>
                <a:gd name="f9" fmla="val 10"/>
                <a:gd name="f10" fmla="val 2"/>
                <a:gd name="f11" fmla="val 24"/>
                <a:gd name="f12" fmla="val 18"/>
                <a:gd name="f13" fmla="val 31"/>
                <a:gd name="f14" fmla="val 3"/>
                <a:gd name="f15" fmla="+- 0 0 -90"/>
                <a:gd name="f16" fmla="*/ f3 1 49"/>
                <a:gd name="f17" fmla="*/ f4 1 4"/>
                <a:gd name="f18" fmla="+- f7 0 f5"/>
                <a:gd name="f19" fmla="+- f6 0 f5"/>
                <a:gd name="f20" fmla="*/ f15 f0 1"/>
                <a:gd name="f21" fmla="*/ f18 1 4"/>
                <a:gd name="f22" fmla="*/ f19 1 49"/>
                <a:gd name="f23" fmla="*/ 0 f19 1"/>
                <a:gd name="f24" fmla="*/ 1 f18 1"/>
                <a:gd name="f25" fmla="*/ 18 f19 1"/>
                <a:gd name="f26" fmla="*/ 4 f18 1"/>
                <a:gd name="f27" fmla="*/ f20 1 f2"/>
                <a:gd name="f28" fmla="*/ f23 1 49"/>
                <a:gd name="f29" fmla="*/ f24 1 4"/>
                <a:gd name="f30" fmla="*/ f25 1 49"/>
                <a:gd name="f31" fmla="*/ f26 1 4"/>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49" h="4">
                  <a:moveTo>
                    <a:pt x="f5" y="f8"/>
                  </a:moveTo>
                  <a:lnTo>
                    <a:pt x="f5" y="f8"/>
                  </a:lnTo>
                  <a:cubicBezTo>
                    <a:pt x="f9" y="f10"/>
                    <a:pt x="f11" y="f10"/>
                    <a:pt x="f12" y="f7"/>
                  </a:cubicBezTo>
                  <a:cubicBezTo>
                    <a:pt x="f13" y="f14"/>
                    <a:pt x="f6"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7" name="Freeform 88">
              <a:extLst>
                <a:ext uri="{FF2B5EF4-FFF2-40B4-BE49-F238E27FC236}">
                  <a16:creationId xmlns:a16="http://schemas.microsoft.com/office/drawing/2014/main" id="{E748B4BA-346D-12C8-6E76-49EE3E07C17E}"/>
                </a:ext>
              </a:extLst>
            </p:cNvPr>
            <p:cNvSpPr/>
            <p:nvPr/>
          </p:nvSpPr>
          <p:spPr>
            <a:xfrm>
              <a:off x="6879707" y="4752283"/>
              <a:ext cx="40178" cy="1271"/>
            </a:xfrm>
            <a:custGeom>
              <a:avLst/>
              <a:gdLst>
                <a:gd name="f0" fmla="val 10800000"/>
                <a:gd name="f1" fmla="val 5400000"/>
                <a:gd name="f2" fmla="val 180"/>
                <a:gd name="f3" fmla="val w"/>
                <a:gd name="f4" fmla="val h"/>
                <a:gd name="f5" fmla="val 0"/>
                <a:gd name="f6" fmla="val 42"/>
                <a:gd name="f7" fmla="val 1"/>
                <a:gd name="f8" fmla="val 8"/>
                <a:gd name="f9" fmla="+- 0 0 -90"/>
                <a:gd name="f10" fmla="*/ f3 1 42"/>
                <a:gd name="f11" fmla="*/ f4 1 1"/>
                <a:gd name="f12" fmla="+- f7 0 f5"/>
                <a:gd name="f13" fmla="+- f6 0 f5"/>
                <a:gd name="f14" fmla="*/ f9 f0 1"/>
                <a:gd name="f15" fmla="*/ f13 1 42"/>
                <a:gd name="f16" fmla="*/ 0 f13 1"/>
                <a:gd name="f17" fmla="*/ 1 f12 1"/>
                <a:gd name="f18" fmla="*/ 8 f13 1"/>
                <a:gd name="f19" fmla="*/ 42 f13 1"/>
                <a:gd name="f20" fmla="*/ 0 f12 1"/>
                <a:gd name="f21" fmla="*/ 0 1 f12"/>
                <a:gd name="f22" fmla="*/ f7 1 f12"/>
                <a:gd name="f23" fmla="*/ f14 1 f2"/>
                <a:gd name="f24" fmla="*/ f16 1 42"/>
                <a:gd name="f25" fmla="*/ f18 1 42"/>
                <a:gd name="f26" fmla="*/ f19 1 42"/>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42" h="1">
                  <a:moveTo>
                    <a:pt x="f5" y="f7"/>
                  </a:moveTo>
                  <a:lnTo>
                    <a:pt x="f5" y="f7"/>
                  </a:lnTo>
                  <a:lnTo>
                    <a:pt x="f8"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8" name="Freeform 89">
              <a:extLst>
                <a:ext uri="{FF2B5EF4-FFF2-40B4-BE49-F238E27FC236}">
                  <a16:creationId xmlns:a16="http://schemas.microsoft.com/office/drawing/2014/main" id="{19D644F3-AEC2-A5A6-298C-375347FEEFC9}"/>
                </a:ext>
              </a:extLst>
            </p:cNvPr>
            <p:cNvSpPr/>
            <p:nvPr/>
          </p:nvSpPr>
          <p:spPr>
            <a:xfrm>
              <a:off x="6919886" y="4765596"/>
              <a:ext cx="112654" cy="6336"/>
            </a:xfrm>
            <a:custGeom>
              <a:avLst/>
              <a:gdLst>
                <a:gd name="f0" fmla="val 10800000"/>
                <a:gd name="f1" fmla="val 5400000"/>
                <a:gd name="f2" fmla="val 180"/>
                <a:gd name="f3" fmla="val w"/>
                <a:gd name="f4" fmla="val h"/>
                <a:gd name="f5" fmla="val 0"/>
                <a:gd name="f6" fmla="val 118"/>
                <a:gd name="f7" fmla="val 7"/>
                <a:gd name="f8" fmla="val 80"/>
                <a:gd name="f9" fmla="val 5"/>
                <a:gd name="f10" fmla="val 19"/>
                <a:gd name="f11" fmla="val 3"/>
                <a:gd name="f12" fmla="val 85"/>
                <a:gd name="f13" fmla="val 1"/>
                <a:gd name="f14" fmla="val 92"/>
                <a:gd name="f15" fmla="val 4"/>
                <a:gd name="f16" fmla="val 29"/>
                <a:gd name="f17" fmla="val 66"/>
                <a:gd name="f18" fmla="val 84"/>
                <a:gd name="f19" fmla="val 6"/>
                <a:gd name="f20" fmla="+- 0 0 -90"/>
                <a:gd name="f21" fmla="*/ f3 1 118"/>
                <a:gd name="f22" fmla="*/ f4 1 7"/>
                <a:gd name="f23" fmla="+- f7 0 f5"/>
                <a:gd name="f24" fmla="+- f6 0 f5"/>
                <a:gd name="f25" fmla="*/ f20 f0 1"/>
                <a:gd name="f26" fmla="*/ f24 1 118"/>
                <a:gd name="f27" fmla="*/ f23 1 7"/>
                <a:gd name="f28" fmla="*/ 80 f24 1"/>
                <a:gd name="f29" fmla="*/ 7 f23 1"/>
                <a:gd name="f30" fmla="*/ 85 f24 1"/>
                <a:gd name="f31" fmla="*/ 1 f23 1"/>
                <a:gd name="f32" fmla="*/ 29 f24 1"/>
                <a:gd name="f33" fmla="*/ 4 f23 1"/>
                <a:gd name="f34" fmla="*/ f25 1 f2"/>
                <a:gd name="f35" fmla="*/ f28 1 118"/>
                <a:gd name="f36" fmla="*/ f29 1 7"/>
                <a:gd name="f37" fmla="*/ f30 1 118"/>
                <a:gd name="f38" fmla="*/ f31 1 7"/>
                <a:gd name="f39" fmla="*/ f32 1 118"/>
                <a:gd name="f40" fmla="*/ f33 1 7"/>
                <a:gd name="f41" fmla="*/ 0 1 f26"/>
                <a:gd name="f42" fmla="*/ f6 1 f26"/>
                <a:gd name="f43" fmla="*/ 0 1 f27"/>
                <a:gd name="f44" fmla="*/ f7 1 f27"/>
                <a:gd name="f45" fmla="+- f34 0 f1"/>
                <a:gd name="f46" fmla="*/ f35 1 f26"/>
                <a:gd name="f47" fmla="*/ f36 1 f27"/>
                <a:gd name="f48" fmla="*/ f37 1 f26"/>
                <a:gd name="f49" fmla="*/ f38 1 f27"/>
                <a:gd name="f50" fmla="*/ f39 1 f26"/>
                <a:gd name="f51" fmla="*/ f40 1 f27"/>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118" h="7">
                  <a:moveTo>
                    <a:pt x="f8" y="f7"/>
                  </a:moveTo>
                  <a:lnTo>
                    <a:pt x="f8" y="f7"/>
                  </a:lnTo>
                  <a:cubicBezTo>
                    <a:pt x="f6" y="f9"/>
                    <a:pt x="f10" y="f11"/>
                    <a:pt x="f12" y="f13"/>
                  </a:cubicBezTo>
                  <a:cubicBezTo>
                    <a:pt x="f5" y="f5"/>
                    <a:pt x="f14" y="f15"/>
                    <a:pt x="f16" y="f15"/>
                  </a:cubicBezTo>
                  <a:cubicBezTo>
                    <a:pt x="f17" y="f15"/>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9" name="Freeform 90">
              <a:extLst>
                <a:ext uri="{FF2B5EF4-FFF2-40B4-BE49-F238E27FC236}">
                  <a16:creationId xmlns:a16="http://schemas.microsoft.com/office/drawing/2014/main" id="{52083DBE-D418-F918-D10B-BDE72A4CF09E}"/>
                </a:ext>
              </a:extLst>
            </p:cNvPr>
            <p:cNvSpPr/>
            <p:nvPr/>
          </p:nvSpPr>
          <p:spPr>
            <a:xfrm>
              <a:off x="6930127" y="4768760"/>
              <a:ext cx="17327" cy="630"/>
            </a:xfrm>
            <a:custGeom>
              <a:avLst/>
              <a:gdLst>
                <a:gd name="f0" fmla="val 10800000"/>
                <a:gd name="f1" fmla="val 5400000"/>
                <a:gd name="f2" fmla="val 180"/>
                <a:gd name="f3" fmla="val w"/>
                <a:gd name="f4" fmla="val h"/>
                <a:gd name="f5" fmla="val 0"/>
                <a:gd name="f6" fmla="val 18"/>
                <a:gd name="f7" fmla="val 1"/>
                <a:gd name="f8" fmla="+- 0 0 -90"/>
                <a:gd name="f9" fmla="*/ f3 1 18"/>
                <a:gd name="f10" fmla="*/ f4 1 1"/>
                <a:gd name="f11" fmla="+- f7 0 f5"/>
                <a:gd name="f12" fmla="+- f6 0 f5"/>
                <a:gd name="f13" fmla="*/ f8 f0 1"/>
                <a:gd name="f14" fmla="*/ f12 1 18"/>
                <a:gd name="f15" fmla="*/ 18 f12 1"/>
                <a:gd name="f16" fmla="*/ 1 f11 1"/>
                <a:gd name="f17" fmla="*/ 0 f12 1"/>
                <a:gd name="f18" fmla="*/ 0 f11 1"/>
                <a:gd name="f19" fmla="*/ 0 1 f11"/>
                <a:gd name="f20" fmla="*/ f7 1 f11"/>
                <a:gd name="f21" fmla="*/ f13 1 f2"/>
                <a:gd name="f22" fmla="*/ f15 1 18"/>
                <a:gd name="f23" fmla="*/ f17 1 18"/>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8" h="1">
                  <a:moveTo>
                    <a:pt x="f6" y="f7"/>
                  </a:moveTo>
                  <a:lnTo>
                    <a:pt x="f6"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0" name="Freeform 91">
              <a:extLst>
                <a:ext uri="{FF2B5EF4-FFF2-40B4-BE49-F238E27FC236}">
                  <a16:creationId xmlns:a16="http://schemas.microsoft.com/office/drawing/2014/main" id="{BA9BAD29-407B-7B36-2F7D-B4ED5794160B}"/>
                </a:ext>
              </a:extLst>
            </p:cNvPr>
            <p:cNvSpPr/>
            <p:nvPr/>
          </p:nvSpPr>
          <p:spPr>
            <a:xfrm>
              <a:off x="6433809" y="4758619"/>
              <a:ext cx="11814" cy="630"/>
            </a:xfrm>
            <a:custGeom>
              <a:avLst/>
              <a:gdLst>
                <a:gd name="f0" fmla="val 10800000"/>
                <a:gd name="f1" fmla="val 5400000"/>
                <a:gd name="f2" fmla="val 180"/>
                <a:gd name="f3" fmla="val w"/>
                <a:gd name="f4" fmla="val h"/>
                <a:gd name="f5" fmla="val 0"/>
                <a:gd name="f6" fmla="val 13"/>
                <a:gd name="f7" fmla="val 1"/>
                <a:gd name="f8" fmla="+- 0 0 -90"/>
                <a:gd name="f9" fmla="*/ f3 1 13"/>
                <a:gd name="f10" fmla="*/ f4 1 1"/>
                <a:gd name="f11" fmla="+- f7 0 f5"/>
                <a:gd name="f12" fmla="+- f6 0 f5"/>
                <a:gd name="f13" fmla="*/ f8 f0 1"/>
                <a:gd name="f14" fmla="*/ f12 1 13"/>
                <a:gd name="f15" fmla="*/ 0 f12 1"/>
                <a:gd name="f16" fmla="*/ 1 f11 1"/>
                <a:gd name="f17" fmla="*/ 13 f12 1"/>
                <a:gd name="f18" fmla="*/ 0 f11 1"/>
                <a:gd name="f19" fmla="*/ 0 1 f11"/>
                <a:gd name="f20" fmla="*/ f7 1 f11"/>
                <a:gd name="f21" fmla="*/ f13 1 f2"/>
                <a:gd name="f22" fmla="*/ f15 1 13"/>
                <a:gd name="f23" fmla="*/ f17 1 13"/>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3"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1" name="Freeform 92">
              <a:extLst>
                <a:ext uri="{FF2B5EF4-FFF2-40B4-BE49-F238E27FC236}">
                  <a16:creationId xmlns:a16="http://schemas.microsoft.com/office/drawing/2014/main" id="{8F292D41-9F52-3545-04E7-A081928DCC33}"/>
                </a:ext>
              </a:extLst>
            </p:cNvPr>
            <p:cNvSpPr/>
            <p:nvPr/>
          </p:nvSpPr>
          <p:spPr>
            <a:xfrm>
              <a:off x="6682755" y="4768760"/>
              <a:ext cx="128409" cy="3172"/>
            </a:xfrm>
            <a:custGeom>
              <a:avLst/>
              <a:gdLst>
                <a:gd name="f0" fmla="val 10800000"/>
                <a:gd name="f1" fmla="val 5400000"/>
                <a:gd name="f2" fmla="val 180"/>
                <a:gd name="f3" fmla="val w"/>
                <a:gd name="f4" fmla="val h"/>
                <a:gd name="f5" fmla="val 0"/>
                <a:gd name="f6" fmla="val 135"/>
                <a:gd name="f7" fmla="val 4"/>
                <a:gd name="f8" fmla="val 77"/>
                <a:gd name="f9" fmla="val 2"/>
                <a:gd name="f10" fmla="val 96"/>
                <a:gd name="f11" fmla="val 1"/>
                <a:gd name="f12" fmla="val 6"/>
                <a:gd name="f13" fmla="val 37"/>
                <a:gd name="f14" fmla="val 75"/>
                <a:gd name="f15" fmla="val 90"/>
                <a:gd name="f16" fmla="val 3"/>
                <a:gd name="f17" fmla="+- 0 0 -90"/>
                <a:gd name="f18" fmla="*/ f3 1 135"/>
                <a:gd name="f19" fmla="*/ f4 1 4"/>
                <a:gd name="f20" fmla="+- f7 0 f5"/>
                <a:gd name="f21" fmla="+- f6 0 f5"/>
                <a:gd name="f22" fmla="*/ f17 f0 1"/>
                <a:gd name="f23" fmla="*/ f20 1 4"/>
                <a:gd name="f24" fmla="*/ f21 1 135"/>
                <a:gd name="f25" fmla="*/ 77 f21 1"/>
                <a:gd name="f26" fmla="*/ 2 f20 1"/>
                <a:gd name="f27" fmla="*/ 135 f21 1"/>
                <a:gd name="f28" fmla="*/ 0 f20 1"/>
                <a:gd name="f29" fmla="*/ 6 f21 1"/>
                <a:gd name="f30" fmla="*/ 4 f20 1"/>
                <a:gd name="f31" fmla="*/ 90 f21 1"/>
                <a:gd name="f32" fmla="*/ 3 f20 1"/>
                <a:gd name="f33" fmla="*/ f22 1 f2"/>
                <a:gd name="f34" fmla="*/ f25 1 135"/>
                <a:gd name="f35" fmla="*/ f26 1 4"/>
                <a:gd name="f36" fmla="*/ f27 1 135"/>
                <a:gd name="f37" fmla="*/ f28 1 4"/>
                <a:gd name="f38" fmla="*/ f29 1 135"/>
                <a:gd name="f39" fmla="*/ f30 1 4"/>
                <a:gd name="f40" fmla="*/ f31 1 135"/>
                <a:gd name="f41" fmla="*/ f32 1 4"/>
                <a:gd name="f42" fmla="*/ 0 1 f24"/>
                <a:gd name="f43" fmla="*/ f6 1 f24"/>
                <a:gd name="f44" fmla="*/ 0 1 f23"/>
                <a:gd name="f45" fmla="*/ f7 1 f23"/>
                <a:gd name="f46" fmla="+- f33 0 f1"/>
                <a:gd name="f47" fmla="*/ f34 1 f24"/>
                <a:gd name="f48" fmla="*/ f35 1 f23"/>
                <a:gd name="f49" fmla="*/ f36 1 f24"/>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9 1"/>
              </a:gdLst>
              <a:ahLst/>
              <a:cxnLst>
                <a:cxn ang="3cd4">
                  <a:pos x="hc" y="t"/>
                </a:cxn>
                <a:cxn ang="0">
                  <a:pos x="r" y="vc"/>
                </a:cxn>
                <a:cxn ang="cd4">
                  <a:pos x="hc" y="b"/>
                </a:cxn>
                <a:cxn ang="cd2">
                  <a:pos x="l" y="vc"/>
                </a:cxn>
                <a:cxn ang="f46">
                  <a:pos x="f59" y="f60"/>
                </a:cxn>
                <a:cxn ang="f46">
                  <a:pos x="f59" y="f60"/>
                </a:cxn>
                <a:cxn ang="f46">
                  <a:pos x="f61" y="f62"/>
                </a:cxn>
                <a:cxn ang="f46">
                  <a:pos x="f63" y="f64"/>
                </a:cxn>
                <a:cxn ang="f46">
                  <a:pos x="f65" y="f66"/>
                </a:cxn>
                <a:cxn ang="f46">
                  <a:pos x="f59" y="f60"/>
                </a:cxn>
              </a:cxnLst>
              <a:rect l="f55" t="f58" r="f56" b="f57"/>
              <a:pathLst>
                <a:path w="135" h="4">
                  <a:moveTo>
                    <a:pt x="f8" y="f9"/>
                  </a:moveTo>
                  <a:lnTo>
                    <a:pt x="f8" y="f9"/>
                  </a:lnTo>
                  <a:lnTo>
                    <a:pt x="f6" y="f5"/>
                  </a:lnTo>
                  <a:cubicBezTo>
                    <a:pt x="f10" y="f11"/>
                    <a:pt x="f5" y="f11"/>
                    <a:pt x="f12" y="f7"/>
                  </a:cubicBezTo>
                  <a:cubicBezTo>
                    <a:pt x="f13" y="f7"/>
                    <a:pt x="f14" y="f7"/>
                    <a:pt x="f15" y="f16"/>
                  </a:cubicBez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2" name="Freeform 93">
              <a:extLst>
                <a:ext uri="{FF2B5EF4-FFF2-40B4-BE49-F238E27FC236}">
                  <a16:creationId xmlns:a16="http://schemas.microsoft.com/office/drawing/2014/main" id="{CBDD262D-F12B-277C-FFC2-3032E59E2F38}"/>
                </a:ext>
              </a:extLst>
            </p:cNvPr>
            <p:cNvSpPr/>
            <p:nvPr/>
          </p:nvSpPr>
          <p:spPr>
            <a:xfrm>
              <a:off x="6115543" y="4728197"/>
              <a:ext cx="36237" cy="1901"/>
            </a:xfrm>
            <a:custGeom>
              <a:avLst/>
              <a:gdLst>
                <a:gd name="f0" fmla="val 10800000"/>
                <a:gd name="f1" fmla="val 5400000"/>
                <a:gd name="f2" fmla="val 180"/>
                <a:gd name="f3" fmla="val w"/>
                <a:gd name="f4" fmla="val h"/>
                <a:gd name="f5" fmla="val 0"/>
                <a:gd name="f6" fmla="val 38"/>
                <a:gd name="f7" fmla="val 2"/>
                <a:gd name="f8" fmla="val 13"/>
                <a:gd name="f9" fmla="val 1"/>
                <a:gd name="f10" fmla="val 7"/>
                <a:gd name="f11" fmla="val 16"/>
                <a:gd name="f12" fmla="+- 0 0 -90"/>
                <a:gd name="f13" fmla="*/ f3 1 38"/>
                <a:gd name="f14" fmla="*/ f4 1 2"/>
                <a:gd name="f15" fmla="+- f7 0 f5"/>
                <a:gd name="f16" fmla="+- f6 0 f5"/>
                <a:gd name="f17" fmla="*/ f12 f0 1"/>
                <a:gd name="f18" fmla="*/ f15 1 2"/>
                <a:gd name="f19" fmla="*/ f16 1 38"/>
                <a:gd name="f20" fmla="*/ 13 f16 1"/>
                <a:gd name="f21" fmla="*/ 1 f15 1"/>
                <a:gd name="f22" fmla="*/ 38 f16 1"/>
                <a:gd name="f23" fmla="*/ 0 f15 1"/>
                <a:gd name="f24" fmla="*/ 7 f16 1"/>
                <a:gd name="f25" fmla="*/ f17 1 f2"/>
                <a:gd name="f26" fmla="*/ f20 1 38"/>
                <a:gd name="f27" fmla="*/ f21 1 2"/>
                <a:gd name="f28" fmla="*/ f22 1 38"/>
                <a:gd name="f29" fmla="*/ f23 1 2"/>
                <a:gd name="f30" fmla="*/ f24 1 38"/>
                <a:gd name="f31" fmla="*/ 0 1 f19"/>
                <a:gd name="f32" fmla="*/ f6 1 f19"/>
                <a:gd name="f33" fmla="*/ 0 1 f18"/>
                <a:gd name="f34" fmla="*/ f7 1 f18"/>
                <a:gd name="f35" fmla="+- f25 0 f1"/>
                <a:gd name="f36" fmla="*/ f26 1 f19"/>
                <a:gd name="f37" fmla="*/ f27 1 f18"/>
                <a:gd name="f38" fmla="*/ f28 1 f19"/>
                <a:gd name="f39" fmla="*/ f29 1 f18"/>
                <a:gd name="f40" fmla="*/ f30 1 f19"/>
                <a:gd name="f41" fmla="*/ f31 f13 1"/>
                <a:gd name="f42" fmla="*/ f32 f13 1"/>
                <a:gd name="f43" fmla="*/ f34 f14 1"/>
                <a:gd name="f44" fmla="*/ f33 f14 1"/>
                <a:gd name="f45" fmla="*/ f36 f13 1"/>
                <a:gd name="f46" fmla="*/ f37 f14 1"/>
                <a:gd name="f47" fmla="*/ f38 f13 1"/>
                <a:gd name="f48" fmla="*/ f39 f14 1"/>
                <a:gd name="f49" fmla="*/ f40 f13 1"/>
              </a:gdLst>
              <a:ahLst/>
              <a:cxnLst>
                <a:cxn ang="3cd4">
                  <a:pos x="hc" y="t"/>
                </a:cxn>
                <a:cxn ang="0">
                  <a:pos x="r" y="vc"/>
                </a:cxn>
                <a:cxn ang="cd4">
                  <a:pos x="hc" y="b"/>
                </a:cxn>
                <a:cxn ang="cd2">
                  <a:pos x="l" y="vc"/>
                </a:cxn>
                <a:cxn ang="f35">
                  <a:pos x="f45" y="f46"/>
                </a:cxn>
                <a:cxn ang="f35">
                  <a:pos x="f45" y="f46"/>
                </a:cxn>
                <a:cxn ang="f35">
                  <a:pos x="f47" y="f48"/>
                </a:cxn>
                <a:cxn ang="f35">
                  <a:pos x="f49" y="f48"/>
                </a:cxn>
                <a:cxn ang="f35">
                  <a:pos x="f45" y="f46"/>
                </a:cxn>
              </a:cxnLst>
              <a:rect l="f41" t="f44" r="f42" b="f43"/>
              <a:pathLst>
                <a:path w="38" h="2">
                  <a:moveTo>
                    <a:pt x="f8" y="f9"/>
                  </a:moveTo>
                  <a:lnTo>
                    <a:pt x="f8" y="f9"/>
                  </a:lnTo>
                  <a:lnTo>
                    <a:pt x="f6" y="f5"/>
                  </a:lnTo>
                  <a:lnTo>
                    <a:pt x="f10" y="f5"/>
                  </a:lnTo>
                  <a:cubicBezTo>
                    <a:pt x="f11"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3" name="Freeform 94">
              <a:extLst>
                <a:ext uri="{FF2B5EF4-FFF2-40B4-BE49-F238E27FC236}">
                  <a16:creationId xmlns:a16="http://schemas.microsoft.com/office/drawing/2014/main" id="{2CB15290-6931-B459-9FC4-367659A15CF6}"/>
                </a:ext>
              </a:extLst>
            </p:cNvPr>
            <p:cNvSpPr/>
            <p:nvPr/>
          </p:nvSpPr>
          <p:spPr>
            <a:xfrm>
              <a:off x="6116330" y="4728197"/>
              <a:ext cx="5513" cy="0"/>
            </a:xfrm>
            <a:custGeom>
              <a:avLst/>
              <a:gdLst>
                <a:gd name="f0" fmla="val 10800000"/>
                <a:gd name="f1" fmla="val 5400000"/>
                <a:gd name="f2" fmla="val 180"/>
                <a:gd name="f3" fmla="val w"/>
                <a:gd name="f4" fmla="val h"/>
                <a:gd name="f5" fmla="val ss"/>
                <a:gd name="f6" fmla="val 0"/>
                <a:gd name="f7" fmla="val 5515"/>
                <a:gd name="f8" fmla="+- 0 0 -90"/>
                <a:gd name="f9" fmla="abs f3"/>
                <a:gd name="f10" fmla="abs f4"/>
                <a:gd name="f11" fmla="abs f5"/>
                <a:gd name="f12" fmla="*/ f3 1 5515"/>
                <a:gd name="f13" fmla="+- f6 0 f6"/>
                <a:gd name="f14" fmla="+- f7 0 f6"/>
                <a:gd name="f15" fmla="*/ f8 f0 1"/>
                <a:gd name="f16" fmla="?: f9 f3 1"/>
                <a:gd name="f17" fmla="?: f10 f4 1"/>
                <a:gd name="f18" fmla="?: f11 f5 1"/>
                <a:gd name="f19" fmla="*/ f14 1 5515"/>
                <a:gd name="f20" fmla="*/ f13 1 0"/>
                <a:gd name="f21" fmla="*/ f15 1 f2"/>
                <a:gd name="f22" fmla="*/ f16 1 5515"/>
                <a:gd name="f23" fmla="*/ f17 1 21600"/>
                <a:gd name="f24" fmla="*/ 21600 f17 1"/>
                <a:gd name="f25" fmla="*/ 0 1 f19"/>
                <a:gd name="f26" fmla="*/ 0 1 f20"/>
                <a:gd name="f27" fmla="*/ 5515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5515">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4" name="Freeform 95">
              <a:extLst>
                <a:ext uri="{FF2B5EF4-FFF2-40B4-BE49-F238E27FC236}">
                  <a16:creationId xmlns:a16="http://schemas.microsoft.com/office/drawing/2014/main" id="{B0710BAF-5E42-57F1-4E3F-F402E9878208}"/>
                </a:ext>
              </a:extLst>
            </p:cNvPr>
            <p:cNvSpPr/>
            <p:nvPr/>
          </p:nvSpPr>
          <p:spPr>
            <a:xfrm>
              <a:off x="6534649" y="4756717"/>
              <a:ext cx="50420" cy="1901"/>
            </a:xfrm>
            <a:custGeom>
              <a:avLst/>
              <a:gdLst>
                <a:gd name="f0" fmla="val 10800000"/>
                <a:gd name="f1" fmla="val 5400000"/>
                <a:gd name="f2" fmla="val 180"/>
                <a:gd name="f3" fmla="val w"/>
                <a:gd name="f4" fmla="val h"/>
                <a:gd name="f5" fmla="val 0"/>
                <a:gd name="f6" fmla="val 53"/>
                <a:gd name="f7" fmla="val 2"/>
                <a:gd name="f8" fmla="val 3"/>
                <a:gd name="f9" fmla="val 21"/>
                <a:gd name="f10" fmla="val 36"/>
                <a:gd name="f11" fmla="val 1"/>
                <a:gd name="f12" fmla="val 46"/>
                <a:gd name="f13" fmla="+- 0 0 -90"/>
                <a:gd name="f14" fmla="*/ f3 1 53"/>
                <a:gd name="f15" fmla="*/ f4 1 2"/>
                <a:gd name="f16" fmla="+- f7 0 f5"/>
                <a:gd name="f17" fmla="+- f6 0 f5"/>
                <a:gd name="f18" fmla="*/ f13 f0 1"/>
                <a:gd name="f19" fmla="*/ f16 1 2"/>
                <a:gd name="f20" fmla="*/ f17 1 53"/>
                <a:gd name="f21" fmla="*/ 3 f17 1"/>
                <a:gd name="f22" fmla="*/ 2 f16 1"/>
                <a:gd name="f23" fmla="*/ 53 f17 1"/>
                <a:gd name="f24" fmla="*/ 1 f16 1"/>
                <a:gd name="f25" fmla="*/ f18 1 f2"/>
                <a:gd name="f26" fmla="*/ f21 1 53"/>
                <a:gd name="f27" fmla="*/ f22 1 2"/>
                <a:gd name="f28" fmla="*/ f23 1 53"/>
                <a:gd name="f29" fmla="*/ f24 1 2"/>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53" h="2">
                  <a:moveTo>
                    <a:pt x="f8" y="f7"/>
                  </a:moveTo>
                  <a:lnTo>
                    <a:pt x="f8" y="f7"/>
                  </a:lnTo>
                  <a:cubicBezTo>
                    <a:pt x="f9" y="f7"/>
                    <a:pt x="f10" y="f7"/>
                    <a:pt x="f6" y="f11"/>
                  </a:cubicBezTo>
                  <a:cubicBezTo>
                    <a:pt x="f12" y="f11"/>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5" name="Freeform 96">
              <a:extLst>
                <a:ext uri="{FF2B5EF4-FFF2-40B4-BE49-F238E27FC236}">
                  <a16:creationId xmlns:a16="http://schemas.microsoft.com/office/drawing/2014/main" id="{80EB79E7-7D56-3120-8596-34DD73EA5190}"/>
                </a:ext>
              </a:extLst>
            </p:cNvPr>
            <p:cNvSpPr/>
            <p:nvPr/>
          </p:nvSpPr>
          <p:spPr>
            <a:xfrm>
              <a:off x="5958769" y="4732001"/>
              <a:ext cx="41751" cy="630"/>
            </a:xfrm>
            <a:custGeom>
              <a:avLst/>
              <a:gdLst>
                <a:gd name="f0" fmla="val 10800000"/>
                <a:gd name="f1" fmla="val 5400000"/>
                <a:gd name="f2" fmla="val 180"/>
                <a:gd name="f3" fmla="val w"/>
                <a:gd name="f4" fmla="val h"/>
                <a:gd name="f5" fmla="val 0"/>
                <a:gd name="f6" fmla="val 44"/>
                <a:gd name="f7" fmla="val 1"/>
                <a:gd name="f8" fmla="val 3"/>
                <a:gd name="f9" fmla="+- 0 0 -90"/>
                <a:gd name="f10" fmla="*/ f3 1 44"/>
                <a:gd name="f11" fmla="*/ f4 1 1"/>
                <a:gd name="f12" fmla="+- f7 0 f5"/>
                <a:gd name="f13" fmla="+- f6 0 f5"/>
                <a:gd name="f14" fmla="*/ f9 f0 1"/>
                <a:gd name="f15" fmla="*/ f13 1 44"/>
                <a:gd name="f16" fmla="*/ 3 f13 1"/>
                <a:gd name="f17" fmla="*/ 1 f12 1"/>
                <a:gd name="f18" fmla="*/ 44 f13 1"/>
                <a:gd name="f19" fmla="*/ 0 f12 1"/>
                <a:gd name="f20" fmla="*/ 0 f13 1"/>
                <a:gd name="f21" fmla="*/ 0 1 f12"/>
                <a:gd name="f22" fmla="*/ f7 1 f12"/>
                <a:gd name="f23" fmla="*/ f14 1 f2"/>
                <a:gd name="f24" fmla="*/ f16 1 44"/>
                <a:gd name="f25" fmla="*/ f18 1 44"/>
                <a:gd name="f26" fmla="*/ f20 1 44"/>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4" h="1">
                  <a:moveTo>
                    <a:pt x="f8" y="f7"/>
                  </a:moveTo>
                  <a:lnTo>
                    <a:pt x="f8" y="f7"/>
                  </a:lnTo>
                  <a:lnTo>
                    <a:pt x="f6" y="f5"/>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6" name="Freeform 97">
              <a:extLst>
                <a:ext uri="{FF2B5EF4-FFF2-40B4-BE49-F238E27FC236}">
                  <a16:creationId xmlns:a16="http://schemas.microsoft.com/office/drawing/2014/main" id="{4B1FA2F2-9574-D53A-789C-DA5B0E86F714}"/>
                </a:ext>
              </a:extLst>
            </p:cNvPr>
            <p:cNvSpPr/>
            <p:nvPr/>
          </p:nvSpPr>
          <p:spPr>
            <a:xfrm>
              <a:off x="5740548" y="4728197"/>
              <a:ext cx="38605" cy="1901"/>
            </a:xfrm>
            <a:custGeom>
              <a:avLst/>
              <a:gdLst>
                <a:gd name="f0" fmla="val 10800000"/>
                <a:gd name="f1" fmla="val 5400000"/>
                <a:gd name="f2" fmla="val 180"/>
                <a:gd name="f3" fmla="val w"/>
                <a:gd name="f4" fmla="val h"/>
                <a:gd name="f5" fmla="val 0"/>
                <a:gd name="f6" fmla="val 41"/>
                <a:gd name="f7" fmla="val 2"/>
                <a:gd name="f8" fmla="val 1"/>
                <a:gd name="f9" fmla="val 34"/>
                <a:gd name="f10" fmla="val 7"/>
                <a:gd name="f11" fmla="+- 0 0 -90"/>
                <a:gd name="f12" fmla="*/ f3 1 41"/>
                <a:gd name="f13" fmla="*/ f4 1 2"/>
                <a:gd name="f14" fmla="+- f7 0 f5"/>
                <a:gd name="f15" fmla="+- f6 0 f5"/>
                <a:gd name="f16" fmla="*/ f11 f0 1"/>
                <a:gd name="f17" fmla="*/ f14 1 2"/>
                <a:gd name="f18" fmla="*/ f15 1 41"/>
                <a:gd name="f19" fmla="*/ 41 f15 1"/>
                <a:gd name="f20" fmla="*/ 1 f14 1"/>
                <a:gd name="f21" fmla="*/ 34 f15 1"/>
                <a:gd name="f22" fmla="*/ 0 f14 1"/>
                <a:gd name="f23" fmla="*/ 0 f15 1"/>
                <a:gd name="f24" fmla="*/ 7 f15 1"/>
                <a:gd name="f25" fmla="*/ 2 f14 1"/>
                <a:gd name="f26" fmla="*/ f16 1 f2"/>
                <a:gd name="f27" fmla="*/ f19 1 41"/>
                <a:gd name="f28" fmla="*/ f20 1 2"/>
                <a:gd name="f29" fmla="*/ f21 1 41"/>
                <a:gd name="f30" fmla="*/ f22 1 2"/>
                <a:gd name="f31" fmla="*/ f23 1 41"/>
                <a:gd name="f32" fmla="*/ f24 1 41"/>
                <a:gd name="f33" fmla="*/ f25 1 2"/>
                <a:gd name="f34" fmla="*/ 0 1 f18"/>
                <a:gd name="f35" fmla="*/ f6 1 f18"/>
                <a:gd name="f36" fmla="*/ 0 1 f17"/>
                <a:gd name="f37" fmla="*/ f7 1 f17"/>
                <a:gd name="f38" fmla="+- f26 0 f1"/>
                <a:gd name="f39" fmla="*/ f27 1 f18"/>
                <a:gd name="f40" fmla="*/ f28 1 f17"/>
                <a:gd name="f41" fmla="*/ f29 1 f18"/>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0" y="f51"/>
                </a:cxn>
                <a:cxn ang="f38">
                  <a:pos x="f52" y="f53"/>
                </a:cxn>
                <a:cxn ang="f38">
                  <a:pos x="f54" y="f51"/>
                </a:cxn>
                <a:cxn ang="f38">
                  <a:pos x="f55" y="f56"/>
                </a:cxn>
                <a:cxn ang="f38">
                  <a:pos x="f50" y="f51"/>
                </a:cxn>
              </a:cxnLst>
              <a:rect l="f46" t="f49" r="f47" b="f48"/>
              <a:pathLst>
                <a:path w="41" h="2">
                  <a:moveTo>
                    <a:pt x="f6" y="f8"/>
                  </a:moveTo>
                  <a:lnTo>
                    <a:pt x="f6" y="f8"/>
                  </a:lnTo>
                  <a:lnTo>
                    <a:pt x="f9" y="f5"/>
                  </a:lnTo>
                  <a:lnTo>
                    <a:pt x="f5" y="f8"/>
                  </a:lnTo>
                  <a:lnTo>
                    <a:pt x="f10"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7" name="Freeform 98">
              <a:extLst>
                <a:ext uri="{FF2B5EF4-FFF2-40B4-BE49-F238E27FC236}">
                  <a16:creationId xmlns:a16="http://schemas.microsoft.com/office/drawing/2014/main" id="{E39CB03F-9ADB-CA5B-3C50-813D8E5F1483}"/>
                </a:ext>
              </a:extLst>
            </p:cNvPr>
            <p:cNvSpPr/>
            <p:nvPr/>
          </p:nvSpPr>
          <p:spPr>
            <a:xfrm>
              <a:off x="6006821" y="4771933"/>
              <a:ext cx="58293" cy="3172"/>
            </a:xfrm>
            <a:custGeom>
              <a:avLst/>
              <a:gdLst>
                <a:gd name="f0" fmla="val 10800000"/>
                <a:gd name="f1" fmla="val 5400000"/>
                <a:gd name="f2" fmla="val 180"/>
                <a:gd name="f3" fmla="val w"/>
                <a:gd name="f4" fmla="val h"/>
                <a:gd name="f5" fmla="val 0"/>
                <a:gd name="f6" fmla="val 61"/>
                <a:gd name="f7" fmla="val 3"/>
                <a:gd name="f8" fmla="val 11"/>
                <a:gd name="f9" fmla="val 2"/>
                <a:gd name="f10" fmla="val 39"/>
                <a:gd name="f11" fmla="val 54"/>
                <a:gd name="f12" fmla="val 13"/>
                <a:gd name="f13" fmla="val 15"/>
                <a:gd name="f14" fmla="val 46"/>
                <a:gd name="f15" fmla="+- 0 0 -90"/>
                <a:gd name="f16" fmla="*/ f3 1 61"/>
                <a:gd name="f17" fmla="*/ f4 1 3"/>
                <a:gd name="f18" fmla="+- f7 0 f5"/>
                <a:gd name="f19" fmla="+- f6 0 f5"/>
                <a:gd name="f20" fmla="*/ f15 f0 1"/>
                <a:gd name="f21" fmla="*/ f18 1 3"/>
                <a:gd name="f22" fmla="*/ f19 1 61"/>
                <a:gd name="f23" fmla="*/ 11 f19 1"/>
                <a:gd name="f24" fmla="*/ 2 f18 1"/>
                <a:gd name="f25" fmla="*/ 54 f19 1"/>
                <a:gd name="f26" fmla="*/ 0 f18 1"/>
                <a:gd name="f27" fmla="*/ 0 f19 1"/>
                <a:gd name="f28" fmla="*/ 46 f19 1"/>
                <a:gd name="f29" fmla="*/ f20 1 f2"/>
                <a:gd name="f30" fmla="*/ f23 1 61"/>
                <a:gd name="f31" fmla="*/ f24 1 3"/>
                <a:gd name="f32" fmla="*/ f25 1 61"/>
                <a:gd name="f33" fmla="*/ f26 1 3"/>
                <a:gd name="f34" fmla="*/ f27 1 61"/>
                <a:gd name="f35" fmla="*/ f28 1 61"/>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6 1"/>
              </a:gdLst>
              <a:ahLst/>
              <a:cxnLst>
                <a:cxn ang="3cd4">
                  <a:pos x="hc" y="t"/>
                </a:cxn>
                <a:cxn ang="0">
                  <a:pos x="r" y="vc"/>
                </a:cxn>
                <a:cxn ang="cd4">
                  <a:pos x="hc" y="b"/>
                </a:cxn>
                <a:cxn ang="cd2">
                  <a:pos x="l" y="vc"/>
                </a:cxn>
                <a:cxn ang="f40">
                  <a:pos x="f51" y="f52"/>
                </a:cxn>
                <a:cxn ang="f40">
                  <a:pos x="f51" y="f52"/>
                </a:cxn>
                <a:cxn ang="f40">
                  <a:pos x="f53" y="f54"/>
                </a:cxn>
                <a:cxn ang="f40">
                  <a:pos x="f55" y="f54"/>
                </a:cxn>
                <a:cxn ang="f40">
                  <a:pos x="f56" y="f54"/>
                </a:cxn>
                <a:cxn ang="f40">
                  <a:pos x="f51" y="f52"/>
                </a:cxn>
              </a:cxnLst>
              <a:rect l="f47" t="f50" r="f48" b="f49"/>
              <a:pathLst>
                <a:path w="61" h="3">
                  <a:moveTo>
                    <a:pt x="f8" y="f9"/>
                  </a:moveTo>
                  <a:lnTo>
                    <a:pt x="f8" y="f9"/>
                  </a:lnTo>
                  <a:cubicBezTo>
                    <a:pt x="f10" y="f7"/>
                    <a:pt x="f6" y="f5"/>
                    <a:pt x="f11" y="f5"/>
                  </a:cubicBezTo>
                  <a:lnTo>
                    <a:pt x="f5" y="f5"/>
                  </a:lnTo>
                  <a:cubicBezTo>
                    <a:pt x="f12" y="f9"/>
                    <a:pt x="f13" y="f5"/>
                    <a:pt x="f14" y="f5"/>
                  </a:cubicBez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8" name="Freeform 99">
              <a:extLst>
                <a:ext uri="{FF2B5EF4-FFF2-40B4-BE49-F238E27FC236}">
                  <a16:creationId xmlns:a16="http://schemas.microsoft.com/office/drawing/2014/main" id="{19EC5B14-2388-3B8A-4ADD-72A98C188575}"/>
                </a:ext>
              </a:extLst>
            </p:cNvPr>
            <p:cNvSpPr/>
            <p:nvPr/>
          </p:nvSpPr>
          <p:spPr>
            <a:xfrm>
              <a:off x="3717474" y="4728837"/>
              <a:ext cx="955602" cy="12673"/>
            </a:xfrm>
            <a:custGeom>
              <a:avLst/>
              <a:gdLst>
                <a:gd name="f0" fmla="val 10800000"/>
                <a:gd name="f1" fmla="val 5400000"/>
                <a:gd name="f2" fmla="val 180"/>
                <a:gd name="f3" fmla="val w"/>
                <a:gd name="f4" fmla="val h"/>
                <a:gd name="f5" fmla="val 0"/>
                <a:gd name="f6" fmla="val 1004"/>
                <a:gd name="f7" fmla="val 14"/>
                <a:gd name="f8" fmla="val 746"/>
                <a:gd name="f9" fmla="val 6"/>
                <a:gd name="f10" fmla="val 758"/>
                <a:gd name="f11" fmla="val 5"/>
                <a:gd name="f12" fmla="val 817"/>
                <a:gd name="f13" fmla="val 820"/>
                <a:gd name="f14" fmla="val 7"/>
                <a:gd name="f15" fmla="val 812"/>
                <a:gd name="f16" fmla="val 780"/>
                <a:gd name="f17" fmla="val 8"/>
                <a:gd name="f18" fmla="val 800"/>
                <a:gd name="f19" fmla="val 847"/>
                <a:gd name="f20" fmla="val 909"/>
                <a:gd name="f21" fmla="val 10"/>
                <a:gd name="f22" fmla="val 769"/>
                <a:gd name="f23" fmla="val 11"/>
                <a:gd name="f24" fmla="val 832"/>
                <a:gd name="f25" fmla="val 851"/>
                <a:gd name="f26" fmla="val 9"/>
                <a:gd name="f27" fmla="val 918"/>
                <a:gd name="f28" fmla="val 899"/>
                <a:gd name="f29" fmla="val 886"/>
                <a:gd name="f30" fmla="val 876"/>
                <a:gd name="f31" fmla="val 873"/>
                <a:gd name="f32" fmla="val 936"/>
                <a:gd name="f33" fmla="val 981"/>
                <a:gd name="f34" fmla="val 952"/>
                <a:gd name="f35" fmla="val 4"/>
                <a:gd name="f36" fmla="val 969"/>
                <a:gd name="f37" fmla="val 3"/>
                <a:gd name="f38" fmla="val 989"/>
                <a:gd name="f39" fmla="val 2"/>
                <a:gd name="f40" fmla="val 993"/>
                <a:gd name="f41" fmla="val 996"/>
                <a:gd name="f42" fmla="val 997"/>
                <a:gd name="f43" fmla="val 999"/>
                <a:gd name="f44" fmla="val 1"/>
                <a:gd name="f45" fmla="val 998"/>
                <a:gd name="f46" fmla="val 994"/>
                <a:gd name="f47" fmla="val 957"/>
                <a:gd name="f48" fmla="val 928"/>
                <a:gd name="f49" fmla="val 904"/>
                <a:gd name="f50" fmla="val 822"/>
                <a:gd name="f51" fmla="val 791"/>
                <a:gd name="f52" fmla="val 756"/>
                <a:gd name="f53" fmla="val 743"/>
                <a:gd name="f54" fmla="val 740"/>
                <a:gd name="f55" fmla="val 744"/>
                <a:gd name="f56" fmla="val 764"/>
                <a:gd name="f57" fmla="val 747"/>
                <a:gd name="f58" fmla="val 692"/>
                <a:gd name="f59" fmla="val 697"/>
                <a:gd name="f60" fmla="val 570"/>
                <a:gd name="f61" fmla="val 566"/>
                <a:gd name="f62" fmla="val 562"/>
                <a:gd name="f63" fmla="val 559"/>
                <a:gd name="f64" fmla="val 554"/>
                <a:gd name="f65" fmla="val 79"/>
                <a:gd name="f66" fmla="val 37"/>
                <a:gd name="f67" fmla="val 125"/>
                <a:gd name="f68" fmla="val 113"/>
                <a:gd name="f69" fmla="val 94"/>
                <a:gd name="f70" fmla="val 66"/>
                <a:gd name="f71" fmla="val 49"/>
                <a:gd name="f72" fmla="val 43"/>
                <a:gd name="f73" fmla="val 67"/>
                <a:gd name="f74" fmla="val 64"/>
                <a:gd name="f75" fmla="val 12"/>
                <a:gd name="f76" fmla="val 134"/>
                <a:gd name="f77" fmla="val 13"/>
                <a:gd name="f78" fmla="val 145"/>
                <a:gd name="f79" fmla="val 213"/>
                <a:gd name="f80" fmla="val 210"/>
                <a:gd name="f81" fmla="val 189"/>
                <a:gd name="f82" fmla="val 234"/>
                <a:gd name="f83" fmla="val 223"/>
                <a:gd name="f84" fmla="val 294"/>
                <a:gd name="f85" fmla="val 278"/>
                <a:gd name="f86" fmla="val 324"/>
                <a:gd name="f87" fmla="val 322"/>
                <a:gd name="f88" fmla="val 355"/>
                <a:gd name="f89" fmla="val 418"/>
                <a:gd name="f90" fmla="val 454"/>
                <a:gd name="f91" fmla="val 452"/>
                <a:gd name="f92" fmla="val 551"/>
                <a:gd name="f93" fmla="val 508"/>
                <a:gd name="f94" fmla="val 620"/>
                <a:gd name="f95" fmla="val 568"/>
                <a:gd name="f96" fmla="val 607"/>
                <a:gd name="f97" fmla="val 616"/>
                <a:gd name="f98" fmla="val 643"/>
                <a:gd name="f99" fmla="val 641"/>
                <a:gd name="f100" fmla="val 648"/>
                <a:gd name="f101" fmla="val 622"/>
                <a:gd name="f102" fmla="val 790"/>
                <a:gd name="f103" fmla="val 751"/>
                <a:gd name="f104" fmla="+- 0 0 -90"/>
                <a:gd name="f105" fmla="*/ f3 1 1004"/>
                <a:gd name="f106" fmla="*/ f4 1 14"/>
                <a:gd name="f107" fmla="+- f7 0 f5"/>
                <a:gd name="f108" fmla="+- f6 0 f5"/>
                <a:gd name="f109" fmla="*/ f104 f0 1"/>
                <a:gd name="f110" fmla="*/ f108 1 1004"/>
                <a:gd name="f111" fmla="*/ f107 1 14"/>
                <a:gd name="f112" fmla="*/ 746 f108 1"/>
                <a:gd name="f113" fmla="*/ 6 f107 1"/>
                <a:gd name="f114" fmla="*/ 820 f108 1"/>
                <a:gd name="f115" fmla="*/ 7 f107 1"/>
                <a:gd name="f116" fmla="*/ 800 f108 1"/>
                <a:gd name="f117" fmla="*/ 8 f107 1"/>
                <a:gd name="f118" fmla="*/ 847 f108 1"/>
                <a:gd name="f119" fmla="*/ 5 f107 1"/>
                <a:gd name="f120" fmla="*/ 769 f108 1"/>
                <a:gd name="f121" fmla="*/ 11 f107 1"/>
                <a:gd name="f122" fmla="*/ 918 f108 1"/>
                <a:gd name="f123" fmla="*/ 9 f107 1"/>
                <a:gd name="f124" fmla="*/ 876 f108 1"/>
                <a:gd name="f125" fmla="*/ 981 f108 1"/>
                <a:gd name="f126" fmla="*/ 989 f108 1"/>
                <a:gd name="f127" fmla="*/ 2 f107 1"/>
                <a:gd name="f128" fmla="*/ 997 f108 1"/>
                <a:gd name="f129" fmla="*/ 1004 f108 1"/>
                <a:gd name="f130" fmla="*/ 999 f108 1"/>
                <a:gd name="f131" fmla="*/ 994 f108 1"/>
                <a:gd name="f132" fmla="*/ 1 f107 1"/>
                <a:gd name="f133" fmla="*/ 904 f108 1"/>
                <a:gd name="f134" fmla="*/ 0 f107 1"/>
                <a:gd name="f135" fmla="*/ 791 f108 1"/>
                <a:gd name="f136" fmla="*/ 756 f108 1"/>
                <a:gd name="f137" fmla="*/ 743 f108 1"/>
                <a:gd name="f138" fmla="*/ 764 f108 1"/>
                <a:gd name="f139" fmla="*/ 697 f108 1"/>
                <a:gd name="f140" fmla="*/ 570 f108 1"/>
                <a:gd name="f141" fmla="*/ 3 f107 1"/>
                <a:gd name="f142" fmla="*/ 559 f108 1"/>
                <a:gd name="f143" fmla="*/ 554 f108 1"/>
                <a:gd name="f144" fmla="*/ 0 f108 1"/>
                <a:gd name="f145" fmla="*/ 4 f107 1"/>
                <a:gd name="f146" fmla="*/ 79 f108 1"/>
                <a:gd name="f147" fmla="*/ 113 f108 1"/>
                <a:gd name="f148" fmla="*/ 49 f108 1"/>
                <a:gd name="f149" fmla="*/ 64 f108 1"/>
                <a:gd name="f150" fmla="*/ 12 f107 1"/>
                <a:gd name="f151" fmla="*/ 213 f108 1"/>
                <a:gd name="f152" fmla="*/ 234 f108 1"/>
                <a:gd name="f153" fmla="*/ 223 f108 1"/>
                <a:gd name="f154" fmla="*/ 324 f108 1"/>
                <a:gd name="f155" fmla="*/ 10 f107 1"/>
                <a:gd name="f156" fmla="*/ 322 f108 1"/>
                <a:gd name="f157" fmla="*/ 454 f108 1"/>
                <a:gd name="f158" fmla="*/ 452 f108 1"/>
                <a:gd name="f159" fmla="*/ 620 f108 1"/>
                <a:gd name="f160" fmla="*/ 568 f108 1"/>
                <a:gd name="f161" fmla="*/ 643 f108 1"/>
                <a:gd name="f162" fmla="*/ 622 f108 1"/>
                <a:gd name="f163" fmla="*/ 758 f108 1"/>
                <a:gd name="f164" fmla="*/ f109 1 f2"/>
                <a:gd name="f165" fmla="*/ f112 1 1004"/>
                <a:gd name="f166" fmla="*/ f113 1 14"/>
                <a:gd name="f167" fmla="*/ f114 1 1004"/>
                <a:gd name="f168" fmla="*/ f115 1 14"/>
                <a:gd name="f169" fmla="*/ f116 1 1004"/>
                <a:gd name="f170" fmla="*/ f117 1 14"/>
                <a:gd name="f171" fmla="*/ f118 1 1004"/>
                <a:gd name="f172" fmla="*/ f119 1 14"/>
                <a:gd name="f173" fmla="*/ f120 1 1004"/>
                <a:gd name="f174" fmla="*/ f121 1 14"/>
                <a:gd name="f175" fmla="*/ f122 1 1004"/>
                <a:gd name="f176" fmla="*/ f123 1 14"/>
                <a:gd name="f177" fmla="*/ f124 1 1004"/>
                <a:gd name="f178" fmla="*/ f125 1 1004"/>
                <a:gd name="f179" fmla="*/ f126 1 1004"/>
                <a:gd name="f180" fmla="*/ f127 1 14"/>
                <a:gd name="f181" fmla="*/ f128 1 1004"/>
                <a:gd name="f182" fmla="*/ f129 1 1004"/>
                <a:gd name="f183" fmla="*/ f130 1 1004"/>
                <a:gd name="f184" fmla="*/ f131 1 1004"/>
                <a:gd name="f185" fmla="*/ f132 1 14"/>
                <a:gd name="f186" fmla="*/ f133 1 1004"/>
                <a:gd name="f187" fmla="*/ f134 1 14"/>
                <a:gd name="f188" fmla="*/ f135 1 1004"/>
                <a:gd name="f189" fmla="*/ f136 1 1004"/>
                <a:gd name="f190" fmla="*/ f137 1 1004"/>
                <a:gd name="f191" fmla="*/ f138 1 1004"/>
                <a:gd name="f192" fmla="*/ f139 1 1004"/>
                <a:gd name="f193" fmla="*/ f140 1 1004"/>
                <a:gd name="f194" fmla="*/ f141 1 14"/>
                <a:gd name="f195" fmla="*/ f142 1 1004"/>
                <a:gd name="f196" fmla="*/ f143 1 1004"/>
                <a:gd name="f197" fmla="*/ f144 1 1004"/>
                <a:gd name="f198" fmla="*/ f145 1 14"/>
                <a:gd name="f199" fmla="*/ f146 1 1004"/>
                <a:gd name="f200" fmla="*/ f147 1 1004"/>
                <a:gd name="f201" fmla="*/ f148 1 1004"/>
                <a:gd name="f202" fmla="*/ f149 1 1004"/>
                <a:gd name="f203" fmla="*/ f150 1 14"/>
                <a:gd name="f204" fmla="*/ f151 1 1004"/>
                <a:gd name="f205" fmla="*/ f152 1 1004"/>
                <a:gd name="f206" fmla="*/ f153 1 1004"/>
                <a:gd name="f207" fmla="*/ f154 1 1004"/>
                <a:gd name="f208" fmla="*/ f155 1 14"/>
                <a:gd name="f209" fmla="*/ f156 1 1004"/>
                <a:gd name="f210" fmla="*/ f157 1 1004"/>
                <a:gd name="f211" fmla="*/ f158 1 1004"/>
                <a:gd name="f212" fmla="*/ f159 1 1004"/>
                <a:gd name="f213" fmla="*/ f160 1 1004"/>
                <a:gd name="f214" fmla="*/ f161 1 1004"/>
                <a:gd name="f215" fmla="*/ f162 1 1004"/>
                <a:gd name="f216" fmla="*/ f163 1 1004"/>
                <a:gd name="f217" fmla="*/ 0 1 f110"/>
                <a:gd name="f218" fmla="*/ f6 1 f110"/>
                <a:gd name="f219" fmla="*/ 0 1 f111"/>
                <a:gd name="f220" fmla="*/ f7 1 f111"/>
                <a:gd name="f221" fmla="+- f164 0 f1"/>
                <a:gd name="f222" fmla="*/ f165 1 f110"/>
                <a:gd name="f223" fmla="*/ f166 1 f111"/>
                <a:gd name="f224" fmla="*/ f167 1 f110"/>
                <a:gd name="f225" fmla="*/ f168 1 f111"/>
                <a:gd name="f226" fmla="*/ f169 1 f110"/>
                <a:gd name="f227" fmla="*/ f170 1 f111"/>
                <a:gd name="f228" fmla="*/ f171 1 f110"/>
                <a:gd name="f229" fmla="*/ f172 1 f111"/>
                <a:gd name="f230" fmla="*/ f173 1 f110"/>
                <a:gd name="f231" fmla="*/ f174 1 f111"/>
                <a:gd name="f232" fmla="*/ f175 1 f110"/>
                <a:gd name="f233" fmla="*/ f176 1 f111"/>
                <a:gd name="f234" fmla="*/ f177 1 f110"/>
                <a:gd name="f235" fmla="*/ f178 1 f110"/>
                <a:gd name="f236" fmla="*/ f179 1 f110"/>
                <a:gd name="f237" fmla="*/ f180 1 f111"/>
                <a:gd name="f238" fmla="*/ f181 1 f110"/>
                <a:gd name="f239" fmla="*/ f182 1 f110"/>
                <a:gd name="f240" fmla="*/ f183 1 f110"/>
                <a:gd name="f241" fmla="*/ f184 1 f110"/>
                <a:gd name="f242" fmla="*/ f185 1 f111"/>
                <a:gd name="f243" fmla="*/ f186 1 f110"/>
                <a:gd name="f244" fmla="*/ f187 1 f111"/>
                <a:gd name="f245" fmla="*/ f188 1 f110"/>
                <a:gd name="f246" fmla="*/ f189 1 f110"/>
                <a:gd name="f247" fmla="*/ f190 1 f110"/>
                <a:gd name="f248" fmla="*/ f191 1 f110"/>
                <a:gd name="f249" fmla="*/ f192 1 f110"/>
                <a:gd name="f250" fmla="*/ f193 1 f110"/>
                <a:gd name="f251" fmla="*/ f194 1 f111"/>
                <a:gd name="f252" fmla="*/ f195 1 f110"/>
                <a:gd name="f253" fmla="*/ f196 1 f110"/>
                <a:gd name="f254" fmla="*/ f197 1 f110"/>
                <a:gd name="f255" fmla="*/ f198 1 f111"/>
                <a:gd name="f256" fmla="*/ f199 1 f110"/>
                <a:gd name="f257" fmla="*/ f200 1 f110"/>
                <a:gd name="f258" fmla="*/ f201 1 f110"/>
                <a:gd name="f259" fmla="*/ f202 1 f110"/>
                <a:gd name="f260" fmla="*/ f203 1 f111"/>
                <a:gd name="f261" fmla="*/ f204 1 f110"/>
                <a:gd name="f262" fmla="*/ f205 1 f110"/>
                <a:gd name="f263" fmla="*/ f206 1 f110"/>
                <a:gd name="f264" fmla="*/ f207 1 f110"/>
                <a:gd name="f265" fmla="*/ f208 1 f111"/>
                <a:gd name="f266" fmla="*/ f209 1 f110"/>
                <a:gd name="f267" fmla="*/ f210 1 f110"/>
                <a:gd name="f268" fmla="*/ f211 1 f110"/>
                <a:gd name="f269" fmla="*/ f212 1 f110"/>
                <a:gd name="f270" fmla="*/ f213 1 f110"/>
                <a:gd name="f271" fmla="*/ f214 1 f110"/>
                <a:gd name="f272" fmla="*/ f215 1 f110"/>
                <a:gd name="f273" fmla="*/ f216 1 f110"/>
                <a:gd name="f274" fmla="*/ f217 f105 1"/>
                <a:gd name="f275" fmla="*/ f218 f105 1"/>
                <a:gd name="f276" fmla="*/ f220 f106 1"/>
                <a:gd name="f277" fmla="*/ f219 f106 1"/>
                <a:gd name="f278" fmla="*/ f222 f105 1"/>
                <a:gd name="f279" fmla="*/ f223 f106 1"/>
                <a:gd name="f280" fmla="*/ f224 f105 1"/>
                <a:gd name="f281" fmla="*/ f225 f106 1"/>
                <a:gd name="f282" fmla="*/ f226 f105 1"/>
                <a:gd name="f283" fmla="*/ f227 f106 1"/>
                <a:gd name="f284" fmla="*/ f228 f105 1"/>
                <a:gd name="f285" fmla="*/ f229 f106 1"/>
                <a:gd name="f286" fmla="*/ f230 f105 1"/>
                <a:gd name="f287" fmla="*/ f231 f106 1"/>
                <a:gd name="f288" fmla="*/ f232 f105 1"/>
                <a:gd name="f289" fmla="*/ f233 f106 1"/>
                <a:gd name="f290" fmla="*/ f234 f105 1"/>
                <a:gd name="f291" fmla="*/ f235 f105 1"/>
                <a:gd name="f292" fmla="*/ f236 f105 1"/>
                <a:gd name="f293" fmla="*/ f237 f106 1"/>
                <a:gd name="f294" fmla="*/ f238 f105 1"/>
                <a:gd name="f295" fmla="*/ f239 f105 1"/>
                <a:gd name="f296" fmla="*/ f240 f105 1"/>
                <a:gd name="f297" fmla="*/ f241 f105 1"/>
                <a:gd name="f298" fmla="*/ f242 f106 1"/>
                <a:gd name="f299" fmla="*/ f243 f105 1"/>
                <a:gd name="f300" fmla="*/ f244 f106 1"/>
                <a:gd name="f301" fmla="*/ f245 f105 1"/>
                <a:gd name="f302" fmla="*/ f246 f105 1"/>
                <a:gd name="f303" fmla="*/ f247 f105 1"/>
                <a:gd name="f304" fmla="*/ f248 f105 1"/>
                <a:gd name="f305" fmla="*/ f249 f105 1"/>
                <a:gd name="f306" fmla="*/ f250 f105 1"/>
                <a:gd name="f307" fmla="*/ f251 f106 1"/>
                <a:gd name="f308" fmla="*/ f252 f105 1"/>
                <a:gd name="f309" fmla="*/ f253 f105 1"/>
                <a:gd name="f310" fmla="*/ f254 f105 1"/>
                <a:gd name="f311" fmla="*/ f255 f106 1"/>
                <a:gd name="f312" fmla="*/ f256 f105 1"/>
                <a:gd name="f313" fmla="*/ f257 f105 1"/>
                <a:gd name="f314" fmla="*/ f258 f105 1"/>
                <a:gd name="f315" fmla="*/ f259 f105 1"/>
                <a:gd name="f316" fmla="*/ f260 f106 1"/>
                <a:gd name="f317" fmla="*/ f261 f105 1"/>
                <a:gd name="f318" fmla="*/ f262 f105 1"/>
                <a:gd name="f319" fmla="*/ f263 f105 1"/>
                <a:gd name="f320" fmla="*/ f264 f105 1"/>
                <a:gd name="f321" fmla="*/ f265 f106 1"/>
                <a:gd name="f322" fmla="*/ f266 f105 1"/>
                <a:gd name="f323" fmla="*/ f267 f105 1"/>
                <a:gd name="f324" fmla="*/ f268 f105 1"/>
                <a:gd name="f325" fmla="*/ f269 f105 1"/>
                <a:gd name="f326" fmla="*/ f270 f105 1"/>
                <a:gd name="f327" fmla="*/ f271 f105 1"/>
                <a:gd name="f328" fmla="*/ f272 f105 1"/>
                <a:gd name="f329" fmla="*/ f273 f105 1"/>
              </a:gdLst>
              <a:ahLst/>
              <a:cxnLst>
                <a:cxn ang="3cd4">
                  <a:pos x="hc" y="t"/>
                </a:cxn>
                <a:cxn ang="0">
                  <a:pos x="r" y="vc"/>
                </a:cxn>
                <a:cxn ang="cd4">
                  <a:pos x="hc" y="b"/>
                </a:cxn>
                <a:cxn ang="cd2">
                  <a:pos x="l" y="vc"/>
                </a:cxn>
                <a:cxn ang="f221">
                  <a:pos x="f278" y="f279"/>
                </a:cxn>
                <a:cxn ang="f221">
                  <a:pos x="f278" y="f279"/>
                </a:cxn>
                <a:cxn ang="f221">
                  <a:pos x="f280" y="f281"/>
                </a:cxn>
                <a:cxn ang="f221">
                  <a:pos x="f282" y="f283"/>
                </a:cxn>
                <a:cxn ang="f221">
                  <a:pos x="f284" y="f285"/>
                </a:cxn>
                <a:cxn ang="f221">
                  <a:pos x="f286" y="f287"/>
                </a:cxn>
                <a:cxn ang="f221">
                  <a:pos x="f288" y="f289"/>
                </a:cxn>
                <a:cxn ang="f221">
                  <a:pos x="f290" y="f281"/>
                </a:cxn>
                <a:cxn ang="f221">
                  <a:pos x="f291" y="f285"/>
                </a:cxn>
                <a:cxn ang="f221">
                  <a:pos x="f292" y="f293"/>
                </a:cxn>
                <a:cxn ang="f221">
                  <a:pos x="f294" y="f293"/>
                </a:cxn>
                <a:cxn ang="f221">
                  <a:pos x="f295" y="f293"/>
                </a:cxn>
                <a:cxn ang="f221">
                  <a:pos x="f296" y="f293"/>
                </a:cxn>
                <a:cxn ang="f221">
                  <a:pos x="f297" y="f298"/>
                </a:cxn>
                <a:cxn ang="f221">
                  <a:pos x="f299" y="f300"/>
                </a:cxn>
                <a:cxn ang="f221">
                  <a:pos x="f301" y="f293"/>
                </a:cxn>
                <a:cxn ang="f221">
                  <a:pos x="f302" y="f293"/>
                </a:cxn>
                <a:cxn ang="f221">
                  <a:pos x="f303" y="f293"/>
                </a:cxn>
                <a:cxn ang="f221">
                  <a:pos x="f304" y="f298"/>
                </a:cxn>
                <a:cxn ang="f221">
                  <a:pos x="f305" y="f293"/>
                </a:cxn>
                <a:cxn ang="f221">
                  <a:pos x="f306" y="f307"/>
                </a:cxn>
                <a:cxn ang="f221">
                  <a:pos x="f308" y="f293"/>
                </a:cxn>
                <a:cxn ang="f221">
                  <a:pos x="f309" y="f307"/>
                </a:cxn>
                <a:cxn ang="f221">
                  <a:pos x="f310" y="f311"/>
                </a:cxn>
                <a:cxn ang="f221">
                  <a:pos x="f312" y="f285"/>
                </a:cxn>
                <a:cxn ang="f221">
                  <a:pos x="f313" y="f283"/>
                </a:cxn>
                <a:cxn ang="f221">
                  <a:pos x="f314" y="f283"/>
                </a:cxn>
                <a:cxn ang="f221">
                  <a:pos x="f315" y="f316"/>
                </a:cxn>
                <a:cxn ang="f221">
                  <a:pos x="f317" y="f283"/>
                </a:cxn>
                <a:cxn ang="f221">
                  <a:pos x="f318" y="f287"/>
                </a:cxn>
                <a:cxn ang="f221">
                  <a:pos x="f319" y="f287"/>
                </a:cxn>
                <a:cxn ang="f221">
                  <a:pos x="f320" y="f321"/>
                </a:cxn>
                <a:cxn ang="f221">
                  <a:pos x="f322" y="f316"/>
                </a:cxn>
                <a:cxn ang="f221">
                  <a:pos x="f323" y="f321"/>
                </a:cxn>
                <a:cxn ang="f221">
                  <a:pos x="f324" y="f287"/>
                </a:cxn>
                <a:cxn ang="f221">
                  <a:pos x="f325" y="f289"/>
                </a:cxn>
                <a:cxn ang="f221">
                  <a:pos x="f326" y="f287"/>
                </a:cxn>
                <a:cxn ang="f221">
                  <a:pos x="f327" y="f321"/>
                </a:cxn>
                <a:cxn ang="f221">
                  <a:pos x="f328" y="f316"/>
                </a:cxn>
                <a:cxn ang="f221">
                  <a:pos x="f329" y="f283"/>
                </a:cxn>
                <a:cxn ang="f221">
                  <a:pos x="f278" y="f279"/>
                </a:cxn>
              </a:cxnLst>
              <a:rect l="f274" t="f277" r="f275" b="f276"/>
              <a:pathLst>
                <a:path w="1004" h="14">
                  <a:moveTo>
                    <a:pt x="f8" y="f9"/>
                  </a:moveTo>
                  <a:lnTo>
                    <a:pt x="f8" y="f9"/>
                  </a:lnTo>
                  <a:cubicBezTo>
                    <a:pt x="f10" y="f11"/>
                    <a:pt x="f12" y="f11"/>
                    <a:pt x="f13" y="f14"/>
                  </a:cubicBezTo>
                  <a:cubicBezTo>
                    <a:pt x="f15" y="f14"/>
                    <a:pt x="f16" y="f17"/>
                    <a:pt x="f18" y="f17"/>
                  </a:cubicBezTo>
                  <a:lnTo>
                    <a:pt x="f19" y="f11"/>
                  </a:lnTo>
                  <a:cubicBezTo>
                    <a:pt x="f20" y="f14"/>
                    <a:pt x="f18" y="f21"/>
                    <a:pt x="f22" y="f23"/>
                  </a:cubicBezTo>
                  <a:cubicBezTo>
                    <a:pt x="f24" y="f23"/>
                    <a:pt x="f25" y="f26"/>
                    <a:pt x="f27" y="f26"/>
                  </a:cubicBezTo>
                  <a:cubicBezTo>
                    <a:pt x="f28" y="f26"/>
                    <a:pt x="f29" y="f17"/>
                    <a:pt x="f30" y="f14"/>
                  </a:cubicBezTo>
                  <a:cubicBezTo>
                    <a:pt x="f31" y="f11"/>
                    <a:pt x="f32" y="f9"/>
                    <a:pt x="f33" y="f11"/>
                  </a:cubicBezTo>
                  <a:cubicBezTo>
                    <a:pt x="f34" y="f35"/>
                    <a:pt x="f36" y="f37"/>
                    <a:pt x="f38" y="f39"/>
                  </a:cubicBezTo>
                  <a:cubicBezTo>
                    <a:pt x="f40" y="f39"/>
                    <a:pt x="f41" y="f39"/>
                    <a:pt x="f42" y="f39"/>
                  </a:cubicBezTo>
                  <a:lnTo>
                    <a:pt x="f6" y="f39"/>
                  </a:lnTo>
                  <a:lnTo>
                    <a:pt x="f43" y="f39"/>
                  </a:lnTo>
                  <a:cubicBezTo>
                    <a:pt x="f43" y="f44"/>
                    <a:pt x="f45" y="f44"/>
                    <a:pt x="f46" y="f44"/>
                  </a:cubicBezTo>
                  <a:cubicBezTo>
                    <a:pt x="f47" y="f44"/>
                    <a:pt x="f48" y="f5"/>
                    <a:pt x="f49" y="f5"/>
                  </a:cubicBezTo>
                  <a:cubicBezTo>
                    <a:pt x="f48" y="f37"/>
                    <a:pt x="f50" y="f44"/>
                    <a:pt x="f51" y="f39"/>
                  </a:cubicBezTo>
                  <a:lnTo>
                    <a:pt x="f52" y="f39"/>
                  </a:lnTo>
                  <a:lnTo>
                    <a:pt x="f53" y="f39"/>
                  </a:lnTo>
                  <a:cubicBezTo>
                    <a:pt x="f54" y="f39"/>
                    <a:pt x="f55" y="f44"/>
                    <a:pt x="f56" y="f44"/>
                  </a:cubicBezTo>
                  <a:cubicBezTo>
                    <a:pt x="f57" y="f44"/>
                    <a:pt x="f58" y="f44"/>
                    <a:pt x="f59" y="f39"/>
                  </a:cubicBezTo>
                  <a:lnTo>
                    <a:pt x="f60" y="f37"/>
                  </a:lnTo>
                  <a:cubicBezTo>
                    <a:pt x="f61" y="f37"/>
                    <a:pt x="f62" y="f39"/>
                    <a:pt x="f63" y="f39"/>
                  </a:cubicBezTo>
                  <a:cubicBezTo>
                    <a:pt x="f64" y="f39"/>
                    <a:pt x="f64" y="f37"/>
                    <a:pt x="f64" y="f37"/>
                  </a:cubicBezTo>
                  <a:lnTo>
                    <a:pt x="f5" y="f35"/>
                  </a:lnTo>
                  <a:lnTo>
                    <a:pt x="f65" y="f11"/>
                  </a:lnTo>
                  <a:cubicBezTo>
                    <a:pt x="f66" y="f17"/>
                    <a:pt x="f67" y="f9"/>
                    <a:pt x="f68" y="f17"/>
                  </a:cubicBezTo>
                  <a:cubicBezTo>
                    <a:pt x="f69" y="f26"/>
                    <a:pt x="f70" y="f26"/>
                    <a:pt x="f71" y="f17"/>
                  </a:cubicBezTo>
                  <a:cubicBezTo>
                    <a:pt x="f72" y="f26"/>
                    <a:pt x="f73" y="f21"/>
                    <a:pt x="f74" y="f75"/>
                  </a:cubicBezTo>
                  <a:cubicBezTo>
                    <a:pt x="f76" y="f77"/>
                    <a:pt x="f78" y="f14"/>
                    <a:pt x="f79" y="f17"/>
                  </a:cubicBezTo>
                  <a:cubicBezTo>
                    <a:pt x="f80" y="f21"/>
                    <a:pt x="f81" y="f23"/>
                    <a:pt x="f82" y="f23"/>
                  </a:cubicBezTo>
                  <a:lnTo>
                    <a:pt x="f83" y="f23"/>
                  </a:lnTo>
                  <a:cubicBezTo>
                    <a:pt x="f84" y="f26"/>
                    <a:pt x="f85" y="f7"/>
                    <a:pt x="f86" y="f21"/>
                  </a:cubicBezTo>
                  <a:lnTo>
                    <a:pt x="f87" y="f75"/>
                  </a:lnTo>
                  <a:cubicBezTo>
                    <a:pt x="f88" y="f23"/>
                    <a:pt x="f89" y="f23"/>
                    <a:pt x="f90" y="f21"/>
                  </a:cubicBezTo>
                  <a:lnTo>
                    <a:pt x="f91" y="f23"/>
                  </a:lnTo>
                  <a:cubicBezTo>
                    <a:pt x="f92" y="f17"/>
                    <a:pt x="f93" y="f21"/>
                    <a:pt x="f94" y="f26"/>
                  </a:cubicBezTo>
                  <a:lnTo>
                    <a:pt x="f95" y="f23"/>
                  </a:lnTo>
                  <a:cubicBezTo>
                    <a:pt x="f96" y="f75"/>
                    <a:pt x="f97" y="f21"/>
                    <a:pt x="f98" y="f21"/>
                  </a:cubicBezTo>
                  <a:cubicBezTo>
                    <a:pt x="f99" y="f21"/>
                    <a:pt x="f100" y="f75"/>
                    <a:pt x="f101" y="f75"/>
                  </a:cubicBezTo>
                  <a:lnTo>
                    <a:pt x="f10" y="f17"/>
                  </a:lnTo>
                  <a:cubicBezTo>
                    <a:pt x="f102" y="f14"/>
                    <a:pt x="f103" y="f14"/>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9" name="Freeform 100">
              <a:extLst>
                <a:ext uri="{FF2B5EF4-FFF2-40B4-BE49-F238E27FC236}">
                  <a16:creationId xmlns:a16="http://schemas.microsoft.com/office/drawing/2014/main" id="{E1F61567-88A9-EF74-6388-F6CD2430D914}"/>
                </a:ext>
              </a:extLst>
            </p:cNvPr>
            <p:cNvSpPr/>
            <p:nvPr/>
          </p:nvSpPr>
          <p:spPr>
            <a:xfrm>
              <a:off x="4591147" y="4737076"/>
              <a:ext cx="23637" cy="0"/>
            </a:xfrm>
            <a:custGeom>
              <a:avLst/>
              <a:gdLst>
                <a:gd name="f0" fmla="val 10800000"/>
                <a:gd name="f1" fmla="val 5400000"/>
                <a:gd name="f2" fmla="val 180"/>
                <a:gd name="f3" fmla="val w"/>
                <a:gd name="f4" fmla="val h"/>
                <a:gd name="f5" fmla="val ss"/>
                <a:gd name="f6" fmla="val 0"/>
                <a:gd name="f7" fmla="val 23634"/>
                <a:gd name="f8" fmla="+- 0 0 -90"/>
                <a:gd name="f9" fmla="abs f3"/>
                <a:gd name="f10" fmla="abs f4"/>
                <a:gd name="f11" fmla="abs f5"/>
                <a:gd name="f12" fmla="*/ f3 1 23634"/>
                <a:gd name="f13" fmla="+- f6 0 f6"/>
                <a:gd name="f14" fmla="+- f7 0 f6"/>
                <a:gd name="f15" fmla="*/ f8 f0 1"/>
                <a:gd name="f16" fmla="?: f9 f3 1"/>
                <a:gd name="f17" fmla="?: f10 f4 1"/>
                <a:gd name="f18" fmla="?: f11 f5 1"/>
                <a:gd name="f19" fmla="*/ f14 1 23634"/>
                <a:gd name="f20" fmla="*/ f13 1 0"/>
                <a:gd name="f21" fmla="*/ f15 1 f2"/>
                <a:gd name="f22" fmla="*/ f16 1 23634"/>
                <a:gd name="f23" fmla="*/ f17 1 21600"/>
                <a:gd name="f24" fmla="*/ 21600 f17 1"/>
                <a:gd name="f25" fmla="*/ 0 1 f19"/>
                <a:gd name="f26" fmla="*/ 0 1 f20"/>
                <a:gd name="f27" fmla="*/ 23634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23634">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0" name="Freeform 101">
              <a:extLst>
                <a:ext uri="{FF2B5EF4-FFF2-40B4-BE49-F238E27FC236}">
                  <a16:creationId xmlns:a16="http://schemas.microsoft.com/office/drawing/2014/main" id="{A255BAC8-2F1A-716D-7134-8F70D0545B03}"/>
                </a:ext>
              </a:extLst>
            </p:cNvPr>
            <p:cNvSpPr/>
            <p:nvPr/>
          </p:nvSpPr>
          <p:spPr>
            <a:xfrm>
              <a:off x="3680450" y="4732641"/>
              <a:ext cx="37024" cy="0"/>
            </a:xfrm>
            <a:custGeom>
              <a:avLst/>
              <a:gdLst>
                <a:gd name="f0" fmla="val 10800000"/>
                <a:gd name="f1" fmla="val 5400000"/>
                <a:gd name="f2" fmla="val 180"/>
                <a:gd name="f3" fmla="val w"/>
                <a:gd name="f4" fmla="val h"/>
                <a:gd name="f5" fmla="val ss"/>
                <a:gd name="f6" fmla="val 0"/>
                <a:gd name="f7" fmla="val 37027"/>
                <a:gd name="f8" fmla="val 25634"/>
                <a:gd name="f9" fmla="val 13292"/>
                <a:gd name="f10" fmla="+- 0 0 -90"/>
                <a:gd name="f11" fmla="abs f3"/>
                <a:gd name="f12" fmla="abs f4"/>
                <a:gd name="f13" fmla="abs f5"/>
                <a:gd name="f14" fmla="*/ f3 1 37027"/>
                <a:gd name="f15" fmla="+- f6 0 f6"/>
                <a:gd name="f16" fmla="+- f7 0 f6"/>
                <a:gd name="f17" fmla="*/ f10 f0 1"/>
                <a:gd name="f18" fmla="?: f11 f3 1"/>
                <a:gd name="f19" fmla="?: f12 f4 1"/>
                <a:gd name="f20" fmla="?: f13 f5 1"/>
                <a:gd name="f21" fmla="*/ f16 1 37027"/>
                <a:gd name="f22" fmla="*/ f15 1 0"/>
                <a:gd name="f23" fmla="*/ f17 1 f2"/>
                <a:gd name="f24" fmla="*/ f18 1 37027"/>
                <a:gd name="f25" fmla="*/ f19 1 21600"/>
                <a:gd name="f26" fmla="*/ 21600 f19 1"/>
                <a:gd name="f27" fmla="*/ 0 1 f21"/>
                <a:gd name="f28" fmla="*/ 0 1 f22"/>
                <a:gd name="f29" fmla="*/ 37027 1 f21"/>
                <a:gd name="f30" fmla="*/ 1 1 f22"/>
                <a:gd name="f31" fmla="+- f23 0 f1"/>
                <a:gd name="f32" fmla="min f25 f24"/>
                <a:gd name="f33" fmla="*/ f26 1 f20"/>
                <a:gd name="f34" fmla="*/ f27 f14 1"/>
                <a:gd name="f35" fmla="*/ f29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4" y="f42"/>
                </a:cxn>
                <a:cxn ang="f31">
                  <a:pos x="f34" y="f42"/>
                </a:cxn>
                <a:cxn ang="f31">
                  <a:pos x="f35" y="f42"/>
                </a:cxn>
                <a:cxn ang="f31">
                  <a:pos x="f34" y="f42"/>
                </a:cxn>
              </a:cxnLst>
              <a:rect l="f34" t="f42" r="f35" b="f43"/>
              <a:pathLst>
                <a:path w="37027">
                  <a:moveTo>
                    <a:pt x="f6" y="f37"/>
                  </a:moveTo>
                  <a:lnTo>
                    <a:pt x="f6" y="f37"/>
                  </a:lnTo>
                  <a:lnTo>
                    <a:pt x="f7" y="f37"/>
                  </a:lnTo>
                  <a:cubicBezTo>
                    <a:pt x="f8" y="f37"/>
                    <a:pt x="f9" y="f37"/>
                    <a:pt x="f6"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1" name="Freeform 102">
              <a:extLst>
                <a:ext uri="{FF2B5EF4-FFF2-40B4-BE49-F238E27FC236}">
                  <a16:creationId xmlns:a16="http://schemas.microsoft.com/office/drawing/2014/main" id="{AE79F36C-CFD1-718D-52D0-6303D843AC20}"/>
                </a:ext>
              </a:extLst>
            </p:cNvPr>
            <p:cNvSpPr/>
            <p:nvPr/>
          </p:nvSpPr>
          <p:spPr>
            <a:xfrm>
              <a:off x="4710101" y="4730099"/>
              <a:ext cx="87444" cy="2532"/>
            </a:xfrm>
            <a:custGeom>
              <a:avLst/>
              <a:gdLst>
                <a:gd name="f0" fmla="val 10800000"/>
                <a:gd name="f1" fmla="val 5400000"/>
                <a:gd name="f2" fmla="val 180"/>
                <a:gd name="f3" fmla="val w"/>
                <a:gd name="f4" fmla="val h"/>
                <a:gd name="f5" fmla="val 0"/>
                <a:gd name="f6" fmla="val 92"/>
                <a:gd name="f7" fmla="val 3"/>
                <a:gd name="f8" fmla="val 71"/>
                <a:gd name="f9" fmla="val 47"/>
                <a:gd name="f10" fmla="val 2"/>
                <a:gd name="f11" fmla="val 88"/>
                <a:gd name="f12" fmla="val 1"/>
                <a:gd name="f13" fmla="val 8"/>
                <a:gd name="f14" fmla="+- 0 0 -90"/>
                <a:gd name="f15" fmla="*/ f3 1 92"/>
                <a:gd name="f16" fmla="*/ f4 1 3"/>
                <a:gd name="f17" fmla="+- f7 0 f5"/>
                <a:gd name="f18" fmla="+- f6 0 f5"/>
                <a:gd name="f19" fmla="*/ f14 f0 1"/>
                <a:gd name="f20" fmla="*/ f17 1 3"/>
                <a:gd name="f21" fmla="*/ f18 1 92"/>
                <a:gd name="f22" fmla="*/ 71 f18 1"/>
                <a:gd name="f23" fmla="*/ 3 f17 1"/>
                <a:gd name="f24" fmla="*/ 92 f18 1"/>
                <a:gd name="f25" fmla="*/ 0 f17 1"/>
                <a:gd name="f26" fmla="*/ 8 f18 1"/>
                <a:gd name="f27" fmla="*/ 1 f17 1"/>
                <a:gd name="f28" fmla="*/ 2 f18 1"/>
                <a:gd name="f29" fmla="*/ f19 1 f2"/>
                <a:gd name="f30" fmla="*/ f22 1 92"/>
                <a:gd name="f31" fmla="*/ f23 1 3"/>
                <a:gd name="f32" fmla="*/ f24 1 92"/>
                <a:gd name="f33" fmla="*/ f25 1 3"/>
                <a:gd name="f34" fmla="*/ f26 1 92"/>
                <a:gd name="f35" fmla="*/ f27 1 3"/>
                <a:gd name="f36" fmla="*/ f28 1 92"/>
                <a:gd name="f37" fmla="*/ 0 1 f21"/>
                <a:gd name="f38" fmla="*/ f6 1 f21"/>
                <a:gd name="f39" fmla="*/ 0 1 f20"/>
                <a:gd name="f40" fmla="*/ f7 1 f20"/>
                <a:gd name="f41" fmla="+- f29 0 f1"/>
                <a:gd name="f42" fmla="*/ f30 1 f21"/>
                <a:gd name="f43" fmla="*/ f31 1 f20"/>
                <a:gd name="f44" fmla="*/ f32 1 f21"/>
                <a:gd name="f45" fmla="*/ f33 1 f20"/>
                <a:gd name="f46" fmla="*/ f34 1 f21"/>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3" y="f54"/>
                </a:cxn>
                <a:cxn ang="f41">
                  <a:pos x="f55" y="f56"/>
                </a:cxn>
                <a:cxn ang="f41">
                  <a:pos x="f57" y="f58"/>
                </a:cxn>
                <a:cxn ang="f41">
                  <a:pos x="f59" y="f54"/>
                </a:cxn>
                <a:cxn ang="f41">
                  <a:pos x="f53" y="f54"/>
                </a:cxn>
              </a:cxnLst>
              <a:rect l="f49" t="f52" r="f50" b="f51"/>
              <a:pathLst>
                <a:path w="92" h="3">
                  <a:moveTo>
                    <a:pt x="f8" y="f7"/>
                  </a:moveTo>
                  <a:lnTo>
                    <a:pt x="f8" y="f7"/>
                  </a:lnTo>
                  <a:cubicBezTo>
                    <a:pt x="f9" y="f10"/>
                    <a:pt x="f11" y="f12"/>
                    <a:pt x="f6" y="f5"/>
                  </a:cubicBezTo>
                  <a:lnTo>
                    <a:pt x="f13" y="f12"/>
                  </a:lnTo>
                  <a:cubicBezTo>
                    <a:pt x="f13" y="f12"/>
                    <a:pt x="f5" y="f10"/>
                    <a:pt x="f10" y="f7"/>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2" name="Freeform 103">
              <a:extLst>
                <a:ext uri="{FF2B5EF4-FFF2-40B4-BE49-F238E27FC236}">
                  <a16:creationId xmlns:a16="http://schemas.microsoft.com/office/drawing/2014/main" id="{E9C24C54-7208-623B-ACB9-FD48AF5553E2}"/>
                </a:ext>
              </a:extLst>
            </p:cNvPr>
            <p:cNvSpPr/>
            <p:nvPr/>
          </p:nvSpPr>
          <p:spPr>
            <a:xfrm>
              <a:off x="4673077" y="4728837"/>
              <a:ext cx="44906" cy="1901"/>
            </a:xfrm>
            <a:custGeom>
              <a:avLst/>
              <a:gdLst>
                <a:gd name="f0" fmla="val 10800000"/>
                <a:gd name="f1" fmla="val 5400000"/>
                <a:gd name="f2" fmla="val 180"/>
                <a:gd name="f3" fmla="val w"/>
                <a:gd name="f4" fmla="val h"/>
                <a:gd name="f5" fmla="val 0"/>
                <a:gd name="f6" fmla="val 47"/>
                <a:gd name="f7" fmla="val 2"/>
                <a:gd name="f8" fmla="val 22"/>
                <a:gd name="f9" fmla="val 19"/>
                <a:gd name="f10" fmla="val 1"/>
                <a:gd name="f11" fmla="val 11"/>
                <a:gd name="f12" fmla="val 41"/>
                <a:gd name="f13" fmla="+- 0 0 -90"/>
                <a:gd name="f14" fmla="*/ f3 1 47"/>
                <a:gd name="f15" fmla="*/ f4 1 2"/>
                <a:gd name="f16" fmla="+- f7 0 f5"/>
                <a:gd name="f17" fmla="+- f6 0 f5"/>
                <a:gd name="f18" fmla="*/ f13 f0 1"/>
                <a:gd name="f19" fmla="*/ f16 1 2"/>
                <a:gd name="f20" fmla="*/ f17 1 47"/>
                <a:gd name="f21" fmla="*/ 22 f17 1"/>
                <a:gd name="f22" fmla="*/ 0 f16 1"/>
                <a:gd name="f23" fmla="*/ 0 f17 1"/>
                <a:gd name="f24" fmla="*/ 2 f16 1"/>
                <a:gd name="f25" fmla="*/ 47 f17 1"/>
                <a:gd name="f26" fmla="*/ f18 1 f2"/>
                <a:gd name="f27" fmla="*/ f21 1 47"/>
                <a:gd name="f28" fmla="*/ f22 1 2"/>
                <a:gd name="f29" fmla="*/ f23 1 47"/>
                <a:gd name="f30" fmla="*/ f24 1 2"/>
                <a:gd name="f31" fmla="*/ f25 1 47"/>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9"/>
                </a:cxn>
                <a:cxn ang="f36">
                  <a:pos x="f46" y="f47"/>
                </a:cxn>
              </a:cxnLst>
              <a:rect l="f42" t="f45" r="f43" b="f44"/>
              <a:pathLst>
                <a:path w="47" h="2">
                  <a:moveTo>
                    <a:pt x="f8" y="f5"/>
                  </a:moveTo>
                  <a:lnTo>
                    <a:pt x="f8" y="f5"/>
                  </a:lnTo>
                  <a:cubicBezTo>
                    <a:pt x="f9" y="f10"/>
                    <a:pt x="f11" y="f10"/>
                    <a:pt x="f5" y="f7"/>
                  </a:cubicBezTo>
                  <a:lnTo>
                    <a:pt x="f6" y="f7"/>
                  </a:lnTo>
                  <a:cubicBezTo>
                    <a:pt x="f6" y="f10"/>
                    <a:pt x="f12"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3" name="Freeform 104">
              <a:extLst>
                <a:ext uri="{FF2B5EF4-FFF2-40B4-BE49-F238E27FC236}">
                  <a16:creationId xmlns:a16="http://schemas.microsoft.com/office/drawing/2014/main" id="{DC419769-1087-272A-E08F-0E7E87C2A8C7}"/>
                </a:ext>
              </a:extLst>
            </p:cNvPr>
            <p:cNvSpPr/>
            <p:nvPr/>
          </p:nvSpPr>
          <p:spPr>
            <a:xfrm>
              <a:off x="4667563" y="4767498"/>
              <a:ext cx="35451" cy="1271"/>
            </a:xfrm>
            <a:custGeom>
              <a:avLst/>
              <a:gdLst>
                <a:gd name="f0" fmla="val 10800000"/>
                <a:gd name="f1" fmla="val 5400000"/>
                <a:gd name="f2" fmla="val 180"/>
                <a:gd name="f3" fmla="val w"/>
                <a:gd name="f4" fmla="val h"/>
                <a:gd name="f5" fmla="val 0"/>
                <a:gd name="f6" fmla="val 37"/>
                <a:gd name="f7" fmla="val 1"/>
                <a:gd name="f8" fmla="val 22"/>
                <a:gd name="f9" fmla="+- 0 0 -90"/>
                <a:gd name="f10" fmla="*/ f3 1 37"/>
                <a:gd name="f11" fmla="*/ f4 1 1"/>
                <a:gd name="f12" fmla="+- f7 0 f5"/>
                <a:gd name="f13" fmla="+- f6 0 f5"/>
                <a:gd name="f14" fmla="*/ f9 f0 1"/>
                <a:gd name="f15" fmla="*/ f13 1 37"/>
                <a:gd name="f16" fmla="*/ 37 f13 1"/>
                <a:gd name="f17" fmla="*/ 0 f12 1"/>
                <a:gd name="f18" fmla="*/ 22 f13 1"/>
                <a:gd name="f19" fmla="*/ 1 f12 1"/>
                <a:gd name="f20" fmla="*/ 0 f13 1"/>
                <a:gd name="f21" fmla="*/ 0 1 f12"/>
                <a:gd name="f22" fmla="*/ f7 1 f12"/>
                <a:gd name="f23" fmla="*/ f14 1 f2"/>
                <a:gd name="f24" fmla="*/ f16 1 37"/>
                <a:gd name="f25" fmla="*/ f18 1 37"/>
                <a:gd name="f26" fmla="*/ f20 1 3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7" h="1">
                  <a:moveTo>
                    <a:pt x="f6" y="f5"/>
                  </a:moveTo>
                  <a:lnTo>
                    <a:pt x="f6" y="f5"/>
                  </a:lnTo>
                  <a:lnTo>
                    <a:pt x="f8" y="f7"/>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4" name="Freeform 105">
              <a:extLst>
                <a:ext uri="{FF2B5EF4-FFF2-40B4-BE49-F238E27FC236}">
                  <a16:creationId xmlns:a16="http://schemas.microsoft.com/office/drawing/2014/main" id="{0E800B9A-4948-C38B-C252-64AFB8B3A4FE}"/>
                </a:ext>
              </a:extLst>
            </p:cNvPr>
            <p:cNvSpPr/>
            <p:nvPr/>
          </p:nvSpPr>
          <p:spPr>
            <a:xfrm>
              <a:off x="4480066" y="4764956"/>
              <a:ext cx="59874" cy="1901"/>
            </a:xfrm>
            <a:custGeom>
              <a:avLst/>
              <a:gdLst>
                <a:gd name="f0" fmla="val 10800000"/>
                <a:gd name="f1" fmla="val 5400000"/>
                <a:gd name="f2" fmla="val 180"/>
                <a:gd name="f3" fmla="val w"/>
                <a:gd name="f4" fmla="val h"/>
                <a:gd name="f5" fmla="val 0"/>
                <a:gd name="f6" fmla="val 63"/>
                <a:gd name="f7" fmla="val 2"/>
                <a:gd name="f8" fmla="val 18"/>
                <a:gd name="f9" fmla="val 52"/>
                <a:gd name="f10" fmla="val 1"/>
                <a:gd name="f11" fmla="val 24"/>
                <a:gd name="f12" fmla="val 41"/>
                <a:gd name="f13" fmla="+- 0 0 -90"/>
                <a:gd name="f14" fmla="*/ f3 1 63"/>
                <a:gd name="f15" fmla="*/ f4 1 2"/>
                <a:gd name="f16" fmla="+- f7 0 f5"/>
                <a:gd name="f17" fmla="+- f6 0 f5"/>
                <a:gd name="f18" fmla="*/ f13 f0 1"/>
                <a:gd name="f19" fmla="*/ f16 1 2"/>
                <a:gd name="f20" fmla="*/ f17 1 63"/>
                <a:gd name="f21" fmla="*/ 0 f17 1"/>
                <a:gd name="f22" fmla="*/ 0 f16 1"/>
                <a:gd name="f23" fmla="*/ 63 f17 1"/>
                <a:gd name="f24" fmla="*/ f18 1 f2"/>
                <a:gd name="f25" fmla="*/ f21 1 63"/>
                <a:gd name="f26" fmla="*/ f22 1 2"/>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2">
                  <a:moveTo>
                    <a:pt x="f5" y="f5"/>
                  </a:moveTo>
                  <a:lnTo>
                    <a:pt x="f5" y="f5"/>
                  </a:lnTo>
                  <a:cubicBezTo>
                    <a:pt x="f8" y="f7"/>
                    <a:pt x="f9" y="f10"/>
                    <a:pt x="f6" y="f5"/>
                  </a:cubicBezTo>
                  <a:cubicBezTo>
                    <a:pt x="f11" y="f5"/>
                    <a:pt x="f12" y="f5"/>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5" name="Freeform 106">
              <a:extLst>
                <a:ext uri="{FF2B5EF4-FFF2-40B4-BE49-F238E27FC236}">
                  <a16:creationId xmlns:a16="http://schemas.microsoft.com/office/drawing/2014/main" id="{1B36A064-B6E8-AA61-F08B-98FB064C3F2C}"/>
                </a:ext>
              </a:extLst>
            </p:cNvPr>
            <p:cNvSpPr/>
            <p:nvPr/>
          </p:nvSpPr>
          <p:spPr>
            <a:xfrm>
              <a:off x="4490307" y="4776368"/>
              <a:ext cx="36237" cy="1271"/>
            </a:xfrm>
            <a:custGeom>
              <a:avLst/>
              <a:gdLst>
                <a:gd name="f0" fmla="val 10800000"/>
                <a:gd name="f1" fmla="val 5400000"/>
                <a:gd name="f2" fmla="val 180"/>
                <a:gd name="f3" fmla="val w"/>
                <a:gd name="f4" fmla="val h"/>
                <a:gd name="f5" fmla="val 0"/>
                <a:gd name="f6" fmla="val 38"/>
                <a:gd name="f7" fmla="val 1"/>
                <a:gd name="f8" fmla="val 3"/>
                <a:gd name="f9" fmla="+- 0 0 -90"/>
                <a:gd name="f10" fmla="*/ f3 1 38"/>
                <a:gd name="f11" fmla="*/ f4 1 1"/>
                <a:gd name="f12" fmla="+- f7 0 f5"/>
                <a:gd name="f13" fmla="+- f6 0 f5"/>
                <a:gd name="f14" fmla="*/ f9 f0 1"/>
                <a:gd name="f15" fmla="*/ f13 1 38"/>
                <a:gd name="f16" fmla="*/ 38 f13 1"/>
                <a:gd name="f17" fmla="*/ 0 f12 1"/>
                <a:gd name="f18" fmla="*/ 0 f13 1"/>
                <a:gd name="f19" fmla="*/ 1 f12 1"/>
                <a:gd name="f20" fmla="*/ 3 f13 1"/>
                <a:gd name="f21" fmla="*/ 0 1 f12"/>
                <a:gd name="f22" fmla="*/ f7 1 f12"/>
                <a:gd name="f23" fmla="*/ f14 1 f2"/>
                <a:gd name="f24" fmla="*/ f16 1 38"/>
                <a:gd name="f25" fmla="*/ f18 1 38"/>
                <a:gd name="f26" fmla="*/ f20 1 38"/>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8"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6" name="Freeform 107">
              <a:extLst>
                <a:ext uri="{FF2B5EF4-FFF2-40B4-BE49-F238E27FC236}">
                  <a16:creationId xmlns:a16="http://schemas.microsoft.com/office/drawing/2014/main" id="{F08BAAC9-D512-8F4C-186F-E81223E8B9E7}"/>
                </a:ext>
              </a:extLst>
            </p:cNvPr>
            <p:cNvSpPr/>
            <p:nvPr/>
          </p:nvSpPr>
          <p:spPr>
            <a:xfrm>
              <a:off x="3388958" y="4739609"/>
              <a:ext cx="17327" cy="0"/>
            </a:xfrm>
            <a:custGeom>
              <a:avLst/>
              <a:gdLst>
                <a:gd name="f0" fmla="val 10800000"/>
                <a:gd name="f1" fmla="val 5400000"/>
                <a:gd name="f2" fmla="val 180"/>
                <a:gd name="f3" fmla="val w"/>
                <a:gd name="f4" fmla="val h"/>
                <a:gd name="f5" fmla="val ss"/>
                <a:gd name="f6" fmla="val 0"/>
                <a:gd name="f7" fmla="val 17332"/>
                <a:gd name="f8" fmla="+- 0 0 -90"/>
                <a:gd name="f9" fmla="abs f3"/>
                <a:gd name="f10" fmla="abs f4"/>
                <a:gd name="f11" fmla="abs f5"/>
                <a:gd name="f12" fmla="*/ f3 1 17332"/>
                <a:gd name="f13" fmla="+- f6 0 f6"/>
                <a:gd name="f14" fmla="+- f7 0 f6"/>
                <a:gd name="f15" fmla="*/ f8 f0 1"/>
                <a:gd name="f16" fmla="?: f9 f3 1"/>
                <a:gd name="f17" fmla="?: f10 f4 1"/>
                <a:gd name="f18" fmla="?: f11 f5 1"/>
                <a:gd name="f19" fmla="*/ f14 1 17332"/>
                <a:gd name="f20" fmla="*/ f13 1 0"/>
                <a:gd name="f21" fmla="*/ f15 1 f2"/>
                <a:gd name="f22" fmla="*/ f16 1 17332"/>
                <a:gd name="f23" fmla="*/ f17 1 21600"/>
                <a:gd name="f24" fmla="*/ 21600 f17 1"/>
                <a:gd name="f25" fmla="*/ 17332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7332">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7" name="Freeform 108">
              <a:extLst>
                <a:ext uri="{FF2B5EF4-FFF2-40B4-BE49-F238E27FC236}">
                  <a16:creationId xmlns:a16="http://schemas.microsoft.com/office/drawing/2014/main" id="{FE9B5824-3CA3-9B60-C0F7-5121652336DD}"/>
                </a:ext>
              </a:extLst>
            </p:cNvPr>
            <p:cNvSpPr/>
            <p:nvPr/>
          </p:nvSpPr>
          <p:spPr>
            <a:xfrm>
              <a:off x="3154195" y="4733272"/>
              <a:ext cx="615272" cy="7607"/>
            </a:xfrm>
            <a:custGeom>
              <a:avLst/>
              <a:gdLst>
                <a:gd name="f0" fmla="val 10800000"/>
                <a:gd name="f1" fmla="val 5400000"/>
                <a:gd name="f2" fmla="val 180"/>
                <a:gd name="f3" fmla="val w"/>
                <a:gd name="f4" fmla="val h"/>
                <a:gd name="f5" fmla="val 0"/>
                <a:gd name="f6" fmla="val 647"/>
                <a:gd name="f7" fmla="val 8"/>
                <a:gd name="f8" fmla="val 588"/>
                <a:gd name="f9" fmla="val 5"/>
                <a:gd name="f10" fmla="val 499"/>
                <a:gd name="f11" fmla="val 3"/>
                <a:gd name="f12" fmla="val 619"/>
                <a:gd name="f13" fmla="val 570"/>
                <a:gd name="f14" fmla="val 1"/>
                <a:gd name="f15" fmla="val 574"/>
                <a:gd name="f16" fmla="val 515"/>
                <a:gd name="f17" fmla="val 527"/>
                <a:gd name="f18" fmla="val 2"/>
                <a:gd name="f19" fmla="val 536"/>
                <a:gd name="f20" fmla="val 533"/>
                <a:gd name="f21" fmla="val 454"/>
                <a:gd name="f22" fmla="val 508"/>
                <a:gd name="f23" fmla="val 450"/>
                <a:gd name="f24" fmla="val 361"/>
                <a:gd name="f25" fmla="val 368"/>
                <a:gd name="f26" fmla="val 357"/>
                <a:gd name="f27" fmla="val 355"/>
                <a:gd name="f28" fmla="val 55"/>
                <a:gd name="f29" fmla="val 85"/>
                <a:gd name="f30" fmla="val 4"/>
                <a:gd name="f31" fmla="val 45"/>
                <a:gd name="f32" fmla="val 6"/>
                <a:gd name="f33" fmla="val 108"/>
                <a:gd name="f34" fmla="val 202"/>
                <a:gd name="f35" fmla="val 207"/>
                <a:gd name="f36" fmla="val 205"/>
                <a:gd name="f37" fmla="val 201"/>
                <a:gd name="f38" fmla="val 214"/>
                <a:gd name="f39" fmla="val 250"/>
                <a:gd name="f40" fmla="val 216"/>
                <a:gd name="f41" fmla="val 252"/>
                <a:gd name="f42" fmla="val 371"/>
                <a:gd name="f43" fmla="val 393"/>
                <a:gd name="f44" fmla="val 325"/>
                <a:gd name="f45" fmla="val 359"/>
                <a:gd name="f46" fmla="val 265"/>
                <a:gd name="f47" fmla="val 269"/>
                <a:gd name="f48" fmla="val 286"/>
                <a:gd name="f49" fmla="val 7"/>
                <a:gd name="f50" fmla="val 375"/>
                <a:gd name="f51" fmla="val 474"/>
                <a:gd name="f52" fmla="+- 0 0 -90"/>
                <a:gd name="f53" fmla="*/ f3 1 647"/>
                <a:gd name="f54" fmla="*/ f4 1 8"/>
                <a:gd name="f55" fmla="+- f7 0 f5"/>
                <a:gd name="f56" fmla="+- f6 0 f5"/>
                <a:gd name="f57" fmla="*/ f52 f0 1"/>
                <a:gd name="f58" fmla="*/ f55 1 8"/>
                <a:gd name="f59" fmla="*/ f56 1 647"/>
                <a:gd name="f60" fmla="*/ 588 f56 1"/>
                <a:gd name="f61" fmla="*/ 5 f55 1"/>
                <a:gd name="f62" fmla="*/ 619 f56 1"/>
                <a:gd name="f63" fmla="*/ 0 f55 1"/>
                <a:gd name="f64" fmla="*/ 570 f56 1"/>
                <a:gd name="f65" fmla="*/ 1 f55 1"/>
                <a:gd name="f66" fmla="*/ 574 f56 1"/>
                <a:gd name="f67" fmla="*/ 515 f56 1"/>
                <a:gd name="f68" fmla="*/ 533 f56 1"/>
                <a:gd name="f69" fmla="*/ 3 f55 1"/>
                <a:gd name="f70" fmla="*/ 450 f56 1"/>
                <a:gd name="f71" fmla="*/ 361 f56 1"/>
                <a:gd name="f72" fmla="*/ 368 f56 1"/>
                <a:gd name="f73" fmla="*/ 355 f56 1"/>
                <a:gd name="f74" fmla="*/ 55 f56 1"/>
                <a:gd name="f75" fmla="*/ 45 f56 1"/>
                <a:gd name="f76" fmla="*/ 6 f55 1"/>
                <a:gd name="f77" fmla="*/ 207 f56 1"/>
                <a:gd name="f78" fmla="*/ 214 f56 1"/>
                <a:gd name="f79" fmla="*/ 250 f56 1"/>
                <a:gd name="f80" fmla="*/ 4 f55 1"/>
                <a:gd name="f81" fmla="*/ 216 f56 1"/>
                <a:gd name="f82" fmla="*/ 393 f56 1"/>
                <a:gd name="f83" fmla="*/ 265 f56 1"/>
                <a:gd name="f84" fmla="*/ 7 f55 1"/>
                <a:gd name="f85" fmla="*/ f57 1 f2"/>
                <a:gd name="f86" fmla="*/ f60 1 647"/>
                <a:gd name="f87" fmla="*/ f61 1 8"/>
                <a:gd name="f88" fmla="*/ f62 1 647"/>
                <a:gd name="f89" fmla="*/ f63 1 8"/>
                <a:gd name="f90" fmla="*/ f64 1 647"/>
                <a:gd name="f91" fmla="*/ f65 1 8"/>
                <a:gd name="f92" fmla="*/ f66 1 647"/>
                <a:gd name="f93" fmla="*/ f67 1 647"/>
                <a:gd name="f94" fmla="*/ f68 1 647"/>
                <a:gd name="f95" fmla="*/ f69 1 8"/>
                <a:gd name="f96" fmla="*/ f70 1 647"/>
                <a:gd name="f97" fmla="*/ f71 1 647"/>
                <a:gd name="f98" fmla="*/ f72 1 647"/>
                <a:gd name="f99" fmla="*/ f73 1 647"/>
                <a:gd name="f100" fmla="*/ f74 1 647"/>
                <a:gd name="f101" fmla="*/ f75 1 647"/>
                <a:gd name="f102" fmla="*/ f76 1 8"/>
                <a:gd name="f103" fmla="*/ f77 1 647"/>
                <a:gd name="f104" fmla="*/ f78 1 647"/>
                <a:gd name="f105" fmla="*/ f79 1 647"/>
                <a:gd name="f106" fmla="*/ f80 1 8"/>
                <a:gd name="f107" fmla="*/ f81 1 647"/>
                <a:gd name="f108" fmla="*/ f82 1 647"/>
                <a:gd name="f109" fmla="*/ f83 1 647"/>
                <a:gd name="f110" fmla="*/ f84 1 8"/>
                <a:gd name="f111" fmla="*/ 0 1 f59"/>
                <a:gd name="f112" fmla="*/ f6 1 f59"/>
                <a:gd name="f113" fmla="*/ 0 1 f58"/>
                <a:gd name="f114" fmla="*/ f7 1 f58"/>
                <a:gd name="f115" fmla="+- f85 0 f1"/>
                <a:gd name="f116" fmla="*/ f86 1 f59"/>
                <a:gd name="f117" fmla="*/ f87 1 f58"/>
                <a:gd name="f118" fmla="*/ f88 1 f59"/>
                <a:gd name="f119" fmla="*/ f89 1 f58"/>
                <a:gd name="f120" fmla="*/ f90 1 f59"/>
                <a:gd name="f121" fmla="*/ f91 1 f58"/>
                <a:gd name="f122" fmla="*/ f92 1 f59"/>
                <a:gd name="f123" fmla="*/ f93 1 f59"/>
                <a:gd name="f124" fmla="*/ f94 1 f59"/>
                <a:gd name="f125" fmla="*/ f95 1 f58"/>
                <a:gd name="f126" fmla="*/ f96 1 f59"/>
                <a:gd name="f127" fmla="*/ f97 1 f59"/>
                <a:gd name="f128" fmla="*/ f98 1 f59"/>
                <a:gd name="f129" fmla="*/ f99 1 f59"/>
                <a:gd name="f130" fmla="*/ f100 1 f59"/>
                <a:gd name="f131" fmla="*/ f101 1 f59"/>
                <a:gd name="f132" fmla="*/ f102 1 f58"/>
                <a:gd name="f133" fmla="*/ f103 1 f59"/>
                <a:gd name="f134" fmla="*/ f104 1 f59"/>
                <a:gd name="f135" fmla="*/ f105 1 f59"/>
                <a:gd name="f136" fmla="*/ f106 1 f58"/>
                <a:gd name="f137" fmla="*/ f107 1 f59"/>
                <a:gd name="f138" fmla="*/ f108 1 f59"/>
                <a:gd name="f139" fmla="*/ f109 1 f59"/>
                <a:gd name="f140" fmla="*/ f110 1 f58"/>
                <a:gd name="f141" fmla="*/ f111 f53 1"/>
                <a:gd name="f142" fmla="*/ f112 f53 1"/>
                <a:gd name="f143" fmla="*/ f114 f54 1"/>
                <a:gd name="f144" fmla="*/ f113 f54 1"/>
                <a:gd name="f145" fmla="*/ f116 f53 1"/>
                <a:gd name="f146" fmla="*/ f117 f54 1"/>
                <a:gd name="f147" fmla="*/ f118 f53 1"/>
                <a:gd name="f148" fmla="*/ f119 f54 1"/>
                <a:gd name="f149" fmla="*/ f120 f53 1"/>
                <a:gd name="f150" fmla="*/ f121 f54 1"/>
                <a:gd name="f151" fmla="*/ f122 f53 1"/>
                <a:gd name="f152" fmla="*/ f123 f53 1"/>
                <a:gd name="f153" fmla="*/ f124 f53 1"/>
                <a:gd name="f154" fmla="*/ f125 f54 1"/>
                <a:gd name="f155" fmla="*/ f126 f53 1"/>
                <a:gd name="f156" fmla="*/ f127 f53 1"/>
                <a:gd name="f157" fmla="*/ f128 f53 1"/>
                <a:gd name="f158" fmla="*/ f129 f53 1"/>
                <a:gd name="f159" fmla="*/ f130 f53 1"/>
                <a:gd name="f160" fmla="*/ f131 f53 1"/>
                <a:gd name="f161" fmla="*/ f132 f54 1"/>
                <a:gd name="f162" fmla="*/ f133 f53 1"/>
                <a:gd name="f163" fmla="*/ f134 f53 1"/>
                <a:gd name="f164" fmla="*/ f135 f53 1"/>
                <a:gd name="f165" fmla="*/ f136 f54 1"/>
                <a:gd name="f166" fmla="*/ f137 f53 1"/>
                <a:gd name="f167" fmla="*/ f138 f53 1"/>
                <a:gd name="f168" fmla="*/ f139 f53 1"/>
                <a:gd name="f169" fmla="*/ f140 f54 1"/>
              </a:gdLst>
              <a:ahLst/>
              <a:cxnLst>
                <a:cxn ang="3cd4">
                  <a:pos x="hc" y="t"/>
                </a:cxn>
                <a:cxn ang="0">
                  <a:pos x="r" y="vc"/>
                </a:cxn>
                <a:cxn ang="cd4">
                  <a:pos x="hc" y="b"/>
                </a:cxn>
                <a:cxn ang="cd2">
                  <a:pos x="l" y="vc"/>
                </a:cxn>
                <a:cxn ang="f115">
                  <a:pos x="f145" y="f146"/>
                </a:cxn>
                <a:cxn ang="f115">
                  <a:pos x="f145" y="f146"/>
                </a:cxn>
                <a:cxn ang="f115">
                  <a:pos x="f147" y="f148"/>
                </a:cxn>
                <a:cxn ang="f115">
                  <a:pos x="f149" y="f150"/>
                </a:cxn>
                <a:cxn ang="f115">
                  <a:pos x="f151" y="f148"/>
                </a:cxn>
                <a:cxn ang="f115">
                  <a:pos x="f152" y="f150"/>
                </a:cxn>
                <a:cxn ang="f115">
                  <a:pos x="f153" y="f154"/>
                </a:cxn>
                <a:cxn ang="f115">
                  <a:pos x="f155" y="f148"/>
                </a:cxn>
                <a:cxn ang="f115">
                  <a:pos x="f156" y="f148"/>
                </a:cxn>
                <a:cxn ang="f115">
                  <a:pos x="f157" y="f148"/>
                </a:cxn>
                <a:cxn ang="f115">
                  <a:pos x="f158" y="f148"/>
                </a:cxn>
                <a:cxn ang="f115">
                  <a:pos x="f159" y="f150"/>
                </a:cxn>
                <a:cxn ang="f115">
                  <a:pos x="f160" y="f161"/>
                </a:cxn>
                <a:cxn ang="f115">
                  <a:pos x="f162" y="f146"/>
                </a:cxn>
                <a:cxn ang="f115">
                  <a:pos x="f163" y="f161"/>
                </a:cxn>
                <a:cxn ang="f115">
                  <a:pos x="f164" y="f165"/>
                </a:cxn>
                <a:cxn ang="f115">
                  <a:pos x="f166" y="f154"/>
                </a:cxn>
                <a:cxn ang="f115">
                  <a:pos x="f167" y="f154"/>
                </a:cxn>
                <a:cxn ang="f115">
                  <a:pos x="f168" y="f146"/>
                </a:cxn>
                <a:cxn ang="f115">
                  <a:pos x="f168" y="f169"/>
                </a:cxn>
                <a:cxn ang="f115">
                  <a:pos x="f145" y="f146"/>
                </a:cxn>
              </a:cxnLst>
              <a:rect l="f141" t="f144" r="f142" b="f143"/>
              <a:pathLst>
                <a:path w="647" h="8">
                  <a:moveTo>
                    <a:pt x="f8" y="f9"/>
                  </a:moveTo>
                  <a:lnTo>
                    <a:pt x="f8" y="f9"/>
                  </a:lnTo>
                  <a:cubicBezTo>
                    <a:pt x="f10" y="f11"/>
                    <a:pt x="f6" y="f11"/>
                    <a:pt x="f12" y="f5"/>
                  </a:cubicBezTo>
                  <a:lnTo>
                    <a:pt x="f13" y="f14"/>
                  </a:lnTo>
                  <a:lnTo>
                    <a:pt x="f15" y="f5"/>
                  </a:lnTo>
                  <a:lnTo>
                    <a:pt x="f16" y="f14"/>
                  </a:lnTo>
                  <a:cubicBezTo>
                    <a:pt x="f17" y="f18"/>
                    <a:pt x="f19" y="f18"/>
                    <a:pt x="f20" y="f11"/>
                  </a:cubicBezTo>
                  <a:cubicBezTo>
                    <a:pt x="f21" y="f11"/>
                    <a:pt x="f22" y="f18"/>
                    <a:pt x="f23" y="f5"/>
                  </a:cubicBezTo>
                  <a:lnTo>
                    <a:pt x="f24" y="f5"/>
                  </a:lnTo>
                  <a:lnTo>
                    <a:pt x="f25" y="f5"/>
                  </a:lnTo>
                  <a:cubicBezTo>
                    <a:pt x="f24" y="f5"/>
                    <a:pt x="f26" y="f5"/>
                    <a:pt x="f27" y="f5"/>
                  </a:cubicBezTo>
                  <a:lnTo>
                    <a:pt x="f28" y="f14"/>
                  </a:lnTo>
                  <a:cubicBezTo>
                    <a:pt x="f5" y="f11"/>
                    <a:pt x="f29" y="f30"/>
                    <a:pt x="f31" y="f32"/>
                  </a:cubicBezTo>
                  <a:cubicBezTo>
                    <a:pt x="f33" y="f32"/>
                    <a:pt x="f34" y="f7"/>
                    <a:pt x="f35" y="f9"/>
                  </a:cubicBezTo>
                  <a:cubicBezTo>
                    <a:pt x="f36" y="f9"/>
                    <a:pt x="f37" y="f32"/>
                    <a:pt x="f38" y="f32"/>
                  </a:cubicBezTo>
                  <a:lnTo>
                    <a:pt x="f39" y="f30"/>
                  </a:lnTo>
                  <a:lnTo>
                    <a:pt x="f40" y="f11"/>
                  </a:lnTo>
                  <a:cubicBezTo>
                    <a:pt x="f41" y="f14"/>
                    <a:pt x="f42" y="f14"/>
                    <a:pt x="f43" y="f11"/>
                  </a:cubicBezTo>
                  <a:cubicBezTo>
                    <a:pt x="f44" y="f30"/>
                    <a:pt x="f45" y="f32"/>
                    <a:pt x="f46" y="f9"/>
                  </a:cubicBezTo>
                  <a:cubicBezTo>
                    <a:pt x="f47" y="f32"/>
                    <a:pt x="f48" y="f49"/>
                    <a:pt x="f46" y="f49"/>
                  </a:cubicBezTo>
                  <a:cubicBezTo>
                    <a:pt x="f50" y="f32"/>
                    <a:pt x="f51"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8" name="Freeform 109">
              <a:extLst>
                <a:ext uri="{FF2B5EF4-FFF2-40B4-BE49-F238E27FC236}">
                  <a16:creationId xmlns:a16="http://schemas.microsoft.com/office/drawing/2014/main" id="{4CCC991E-6C42-EA59-F716-B7D5250F5CB5}"/>
                </a:ext>
              </a:extLst>
            </p:cNvPr>
            <p:cNvSpPr/>
            <p:nvPr/>
          </p:nvSpPr>
          <p:spPr>
            <a:xfrm>
              <a:off x="2659459" y="4739609"/>
              <a:ext cx="2368" cy="0"/>
            </a:xfrm>
            <a:custGeom>
              <a:avLst/>
              <a:gdLst>
                <a:gd name="f0" fmla="val 10800000"/>
                <a:gd name="f1" fmla="val 5400000"/>
                <a:gd name="f2" fmla="val 180"/>
                <a:gd name="f3" fmla="val w"/>
                <a:gd name="f4" fmla="val h"/>
                <a:gd name="f5" fmla="val ss"/>
                <a:gd name="f6" fmla="val 0"/>
                <a:gd name="f7" fmla="val 2364"/>
                <a:gd name="f8" fmla="val 1182"/>
                <a:gd name="f9" fmla="+- 0 0 -90"/>
                <a:gd name="f10" fmla="abs f3"/>
                <a:gd name="f11" fmla="abs f4"/>
                <a:gd name="f12" fmla="abs f5"/>
                <a:gd name="f13" fmla="*/ f3 1 2364"/>
                <a:gd name="f14" fmla="+- f6 0 f6"/>
                <a:gd name="f15" fmla="+- f7 0 f6"/>
                <a:gd name="f16" fmla="*/ f9 f0 1"/>
                <a:gd name="f17" fmla="?: f10 f3 1"/>
                <a:gd name="f18" fmla="?: f11 f4 1"/>
                <a:gd name="f19" fmla="?: f12 f5 1"/>
                <a:gd name="f20" fmla="*/ f15 1 2364"/>
                <a:gd name="f21" fmla="*/ f14 1 0"/>
                <a:gd name="f22" fmla="*/ f16 1 f2"/>
                <a:gd name="f23" fmla="*/ f17 1 2364"/>
                <a:gd name="f24" fmla="*/ f18 1 21600"/>
                <a:gd name="f25" fmla="*/ 21600 f18 1"/>
                <a:gd name="f26" fmla="*/ 1182 1 f20"/>
                <a:gd name="f27" fmla="*/ 0 1 f21"/>
                <a:gd name="f28" fmla="*/ 2364 1 f20"/>
                <a:gd name="f29" fmla="*/ 0 1 f20"/>
                <a:gd name="f30" fmla="*/ 1 1 f21"/>
                <a:gd name="f31" fmla="+- f22 0 f1"/>
                <a:gd name="f32" fmla="min f24 f23"/>
                <a:gd name="f33" fmla="*/ f25 1 f19"/>
                <a:gd name="f34" fmla="*/ f29 f13 1"/>
                <a:gd name="f35" fmla="*/ f28 f13 1"/>
                <a:gd name="f36" fmla="*/ f26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6" y="f43"/>
                </a:cxn>
                <a:cxn ang="f31">
                  <a:pos x="f36" y="f43"/>
                </a:cxn>
                <a:cxn ang="f31">
                  <a:pos x="f35" y="f43"/>
                </a:cxn>
                <a:cxn ang="f31">
                  <a:pos x="f36" y="f43"/>
                </a:cxn>
              </a:cxnLst>
              <a:rect l="f34" t="f43" r="f35" b="f44"/>
              <a:pathLst>
                <a:path w="2364">
                  <a:moveTo>
                    <a:pt x="f8" y="f38"/>
                  </a:moveTo>
                  <a:lnTo>
                    <a:pt x="f8" y="f38"/>
                  </a:lnTo>
                  <a:lnTo>
                    <a:pt x="f7" y="f38"/>
                  </a:lnTo>
                  <a:cubicBezTo>
                    <a:pt x="f6" y="f38"/>
                    <a:pt x="f6" y="f38"/>
                    <a:pt x="f8"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9" name="Freeform 110">
              <a:extLst>
                <a:ext uri="{FF2B5EF4-FFF2-40B4-BE49-F238E27FC236}">
                  <a16:creationId xmlns:a16="http://schemas.microsoft.com/office/drawing/2014/main" id="{BE679313-F031-3A99-E0EA-3C176A4646DF}"/>
                </a:ext>
              </a:extLst>
            </p:cNvPr>
            <p:cNvSpPr/>
            <p:nvPr/>
          </p:nvSpPr>
          <p:spPr>
            <a:xfrm>
              <a:off x="2661818" y="4737076"/>
              <a:ext cx="85871" cy="2532"/>
            </a:xfrm>
            <a:custGeom>
              <a:avLst/>
              <a:gdLst>
                <a:gd name="f0" fmla="val 10800000"/>
                <a:gd name="f1" fmla="val 5400000"/>
                <a:gd name="f2" fmla="val 180"/>
                <a:gd name="f3" fmla="val w"/>
                <a:gd name="f4" fmla="val h"/>
                <a:gd name="f5" fmla="val 0"/>
                <a:gd name="f6" fmla="val 90"/>
                <a:gd name="f7" fmla="val 3"/>
                <a:gd name="f8" fmla="val 36"/>
                <a:gd name="f9" fmla="val 6"/>
                <a:gd name="f10" fmla="val 1"/>
                <a:gd name="f11" fmla="val 8"/>
                <a:gd name="f12" fmla="val 2"/>
                <a:gd name="f13" fmla="val 37"/>
                <a:gd name="f14" fmla="val 48"/>
                <a:gd name="f15" fmla="+- 0 0 -90"/>
                <a:gd name="f16" fmla="*/ f3 1 90"/>
                <a:gd name="f17" fmla="*/ f4 1 3"/>
                <a:gd name="f18" fmla="+- f7 0 f5"/>
                <a:gd name="f19" fmla="+- f6 0 f5"/>
                <a:gd name="f20" fmla="*/ f15 f0 1"/>
                <a:gd name="f21" fmla="*/ f18 1 3"/>
                <a:gd name="f22" fmla="*/ f19 1 90"/>
                <a:gd name="f23" fmla="*/ 36 f19 1"/>
                <a:gd name="f24" fmla="*/ 3 f18 1"/>
                <a:gd name="f25" fmla="*/ 90 f19 1"/>
                <a:gd name="f26" fmla="*/ 0 f18 1"/>
                <a:gd name="f27" fmla="*/ 6 f19 1"/>
                <a:gd name="f28" fmla="*/ 1 f18 1"/>
                <a:gd name="f29" fmla="*/ 0 f19 1"/>
                <a:gd name="f30" fmla="*/ 48 f19 1"/>
                <a:gd name="f31" fmla="*/ 2 f18 1"/>
                <a:gd name="f32" fmla="*/ f20 1 f2"/>
                <a:gd name="f33" fmla="*/ f23 1 90"/>
                <a:gd name="f34" fmla="*/ f24 1 3"/>
                <a:gd name="f35" fmla="*/ f25 1 90"/>
                <a:gd name="f36" fmla="*/ f26 1 3"/>
                <a:gd name="f37" fmla="*/ f27 1 90"/>
                <a:gd name="f38" fmla="*/ f28 1 3"/>
                <a:gd name="f39" fmla="*/ f29 1 90"/>
                <a:gd name="f40" fmla="*/ f30 1 90"/>
                <a:gd name="f41" fmla="*/ f31 1 3"/>
                <a:gd name="f42" fmla="*/ 0 1 f22"/>
                <a:gd name="f43" fmla="*/ f6 1 f22"/>
                <a:gd name="f44" fmla="*/ 0 1 f21"/>
                <a:gd name="f45" fmla="*/ f7 1 f21"/>
                <a:gd name="f46" fmla="+- f32 0 f1"/>
                <a:gd name="f47" fmla="*/ f33 1 f22"/>
                <a:gd name="f48" fmla="*/ f34 1 f21"/>
                <a:gd name="f49" fmla="*/ f35 1 f22"/>
                <a:gd name="f50" fmla="*/ f36 1 f21"/>
                <a:gd name="f51" fmla="*/ f37 1 f22"/>
                <a:gd name="f52" fmla="*/ f38 1 f21"/>
                <a:gd name="f53" fmla="*/ f39 1 f22"/>
                <a:gd name="f54" fmla="*/ f40 1 f22"/>
                <a:gd name="f55" fmla="*/ f41 1 f21"/>
                <a:gd name="f56" fmla="*/ f42 f16 1"/>
                <a:gd name="f57" fmla="*/ f43 f16 1"/>
                <a:gd name="f58" fmla="*/ f45 f17 1"/>
                <a:gd name="f59" fmla="*/ f44 f17 1"/>
                <a:gd name="f60" fmla="*/ f47 f16 1"/>
                <a:gd name="f61" fmla="*/ f48 f17 1"/>
                <a:gd name="f62" fmla="*/ f49 f16 1"/>
                <a:gd name="f63" fmla="*/ f50 f17 1"/>
                <a:gd name="f64" fmla="*/ f51 f16 1"/>
                <a:gd name="f65" fmla="*/ f52 f17 1"/>
                <a:gd name="f66" fmla="*/ f53 f16 1"/>
                <a:gd name="f67" fmla="*/ f54 f16 1"/>
                <a:gd name="f68" fmla="*/ f55 f17 1"/>
              </a:gdLst>
              <a:ahLst/>
              <a:cxnLst>
                <a:cxn ang="3cd4">
                  <a:pos x="hc" y="t"/>
                </a:cxn>
                <a:cxn ang="0">
                  <a:pos x="r" y="vc"/>
                </a:cxn>
                <a:cxn ang="cd4">
                  <a:pos x="hc" y="b"/>
                </a:cxn>
                <a:cxn ang="cd2">
                  <a:pos x="l" y="vc"/>
                </a:cxn>
                <a:cxn ang="f46">
                  <a:pos x="f60" y="f61"/>
                </a:cxn>
                <a:cxn ang="f46">
                  <a:pos x="f60" y="f61"/>
                </a:cxn>
                <a:cxn ang="f46">
                  <a:pos x="f62" y="f63"/>
                </a:cxn>
                <a:cxn ang="f46">
                  <a:pos x="f64" y="f65"/>
                </a:cxn>
                <a:cxn ang="f46">
                  <a:pos x="f66" y="f61"/>
                </a:cxn>
                <a:cxn ang="f46">
                  <a:pos x="f67" y="f68"/>
                </a:cxn>
                <a:cxn ang="f46">
                  <a:pos x="f60" y="f61"/>
                </a:cxn>
              </a:cxnLst>
              <a:rect l="f56" t="f59" r="f57" b="f58"/>
              <a:pathLst>
                <a:path w="90" h="3">
                  <a:moveTo>
                    <a:pt x="f8" y="f7"/>
                  </a:moveTo>
                  <a:lnTo>
                    <a:pt x="f8" y="f7"/>
                  </a:lnTo>
                  <a:lnTo>
                    <a:pt x="f6" y="f5"/>
                  </a:lnTo>
                  <a:lnTo>
                    <a:pt x="f9" y="f10"/>
                  </a:lnTo>
                  <a:lnTo>
                    <a:pt x="f5" y="f7"/>
                  </a:lnTo>
                  <a:cubicBezTo>
                    <a:pt x="f11" y="f12"/>
                    <a:pt x="f13" y="f10"/>
                    <a:pt x="f14" y="f12"/>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0" name="Freeform 111">
              <a:extLst>
                <a:ext uri="{FF2B5EF4-FFF2-40B4-BE49-F238E27FC236}">
                  <a16:creationId xmlns:a16="http://schemas.microsoft.com/office/drawing/2014/main" id="{A36D5DF0-7B8C-4BFA-437C-F8830AF9AF8B}"/>
                </a:ext>
              </a:extLst>
            </p:cNvPr>
            <p:cNvSpPr/>
            <p:nvPr/>
          </p:nvSpPr>
          <p:spPr>
            <a:xfrm>
              <a:off x="2744535" y="4736436"/>
              <a:ext cx="61447" cy="5065"/>
            </a:xfrm>
            <a:custGeom>
              <a:avLst/>
              <a:gdLst>
                <a:gd name="f0" fmla="val 10800000"/>
                <a:gd name="f1" fmla="val 5400000"/>
                <a:gd name="f2" fmla="val 180"/>
                <a:gd name="f3" fmla="val w"/>
                <a:gd name="f4" fmla="val h"/>
                <a:gd name="f5" fmla="val 0"/>
                <a:gd name="f6" fmla="val 65"/>
                <a:gd name="f7" fmla="val 6"/>
                <a:gd name="f8" fmla="val 22"/>
                <a:gd name="f9" fmla="val 1"/>
                <a:gd name="f10" fmla="val 25"/>
                <a:gd name="f11" fmla="val 3"/>
                <a:gd name="f12" fmla="val 48"/>
                <a:gd name="f13" fmla="val 4"/>
                <a:gd name="f14" fmla="val 8"/>
                <a:gd name="f15" fmla="val 5"/>
                <a:gd name="f16" fmla="val 27"/>
                <a:gd name="f17" fmla="val 50"/>
                <a:gd name="f18" fmla="val 61"/>
                <a:gd name="f19" fmla="+- 0 0 -90"/>
                <a:gd name="f20" fmla="*/ f3 1 65"/>
                <a:gd name="f21" fmla="*/ f4 1 6"/>
                <a:gd name="f22" fmla="+- f7 0 f5"/>
                <a:gd name="f23" fmla="+- f6 0 f5"/>
                <a:gd name="f24" fmla="*/ f19 f0 1"/>
                <a:gd name="f25" fmla="*/ f22 1 6"/>
                <a:gd name="f26" fmla="*/ f23 1 65"/>
                <a:gd name="f27" fmla="*/ 65 f23 1"/>
                <a:gd name="f28" fmla="*/ 0 f22 1"/>
                <a:gd name="f29" fmla="*/ 48 f23 1"/>
                <a:gd name="f30" fmla="*/ 4 f22 1"/>
                <a:gd name="f31" fmla="*/ 0 f23 1"/>
                <a:gd name="f32" fmla="*/ 61 f23 1"/>
                <a:gd name="f33" fmla="*/ f24 1 f2"/>
                <a:gd name="f34" fmla="*/ f27 1 65"/>
                <a:gd name="f35" fmla="*/ f28 1 6"/>
                <a:gd name="f36" fmla="*/ f29 1 65"/>
                <a:gd name="f37" fmla="*/ f30 1 6"/>
                <a:gd name="f38" fmla="*/ f31 1 65"/>
                <a:gd name="f39" fmla="*/ f32 1 65"/>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6"/>
                <a:gd name="f51" fmla="*/ f40 f20 1"/>
                <a:gd name="f52" fmla="*/ f41 f20 1"/>
                <a:gd name="f53" fmla="*/ f43 f21 1"/>
                <a:gd name="f54" fmla="*/ f42 f21 1"/>
                <a:gd name="f55" fmla="*/ f45 f20 1"/>
                <a:gd name="f56" fmla="*/ f46 f21 1"/>
                <a:gd name="f57" fmla="*/ f47 f20 1"/>
                <a:gd name="f58" fmla="*/ f48 f21 1"/>
                <a:gd name="f59" fmla="*/ f49 f20 1"/>
                <a:gd name="f60" fmla="*/ f50 f20 1"/>
              </a:gdLst>
              <a:ahLst/>
              <a:cxnLst>
                <a:cxn ang="3cd4">
                  <a:pos x="hc" y="t"/>
                </a:cxn>
                <a:cxn ang="0">
                  <a:pos x="r" y="vc"/>
                </a:cxn>
                <a:cxn ang="cd4">
                  <a:pos x="hc" y="b"/>
                </a:cxn>
                <a:cxn ang="cd2">
                  <a:pos x="l" y="vc"/>
                </a:cxn>
                <a:cxn ang="f44">
                  <a:pos x="f55" y="f56"/>
                </a:cxn>
                <a:cxn ang="f44">
                  <a:pos x="f55" y="f56"/>
                </a:cxn>
                <a:cxn ang="f44">
                  <a:pos x="f57" y="f58"/>
                </a:cxn>
                <a:cxn ang="f44">
                  <a:pos x="f59" y="f58"/>
                </a:cxn>
                <a:cxn ang="f44">
                  <a:pos x="f60" y="f58"/>
                </a:cxn>
                <a:cxn ang="f44">
                  <a:pos x="f55" y="f56"/>
                </a:cxn>
              </a:cxnLst>
              <a:rect l="f51" t="f54" r="f52" b="f53"/>
              <a:pathLst>
                <a:path w="65" h="6">
                  <a:moveTo>
                    <a:pt x="f6" y="f5"/>
                  </a:moveTo>
                  <a:lnTo>
                    <a:pt x="f6" y="f5"/>
                  </a:lnTo>
                  <a:cubicBezTo>
                    <a:pt x="f8" y="f9"/>
                    <a:pt x="f10" y="f11"/>
                    <a:pt x="f12" y="f13"/>
                  </a:cubicBezTo>
                  <a:cubicBezTo>
                    <a:pt x="f14" y="f15"/>
                    <a:pt x="f16" y="f9"/>
                    <a:pt x="f5" y="f13"/>
                  </a:cubicBezTo>
                  <a:cubicBezTo>
                    <a:pt x="f9" y="f7"/>
                    <a:pt x="f17" y="f15"/>
                    <a:pt x="f18" y="f13"/>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1" name="Freeform 112">
              <a:extLst>
                <a:ext uri="{FF2B5EF4-FFF2-40B4-BE49-F238E27FC236}">
                  <a16:creationId xmlns:a16="http://schemas.microsoft.com/office/drawing/2014/main" id="{7DB2D2F1-18C4-C452-EA12-10631100EFCB}"/>
                </a:ext>
              </a:extLst>
            </p:cNvPr>
            <p:cNvSpPr/>
            <p:nvPr/>
          </p:nvSpPr>
          <p:spPr>
            <a:xfrm>
              <a:off x="3099834" y="4737076"/>
              <a:ext cx="28364" cy="1271"/>
            </a:xfrm>
            <a:custGeom>
              <a:avLst/>
              <a:gdLst>
                <a:gd name="f0" fmla="val 10800000"/>
                <a:gd name="f1" fmla="val 5400000"/>
                <a:gd name="f2" fmla="val 180"/>
                <a:gd name="f3" fmla="val w"/>
                <a:gd name="f4" fmla="val h"/>
                <a:gd name="f5" fmla="val 0"/>
                <a:gd name="f6" fmla="val 30"/>
                <a:gd name="f7" fmla="val 1"/>
                <a:gd name="f8" fmla="val 12"/>
                <a:gd name="f9" fmla="+- 0 0 -90"/>
                <a:gd name="f10" fmla="*/ f3 1 30"/>
                <a:gd name="f11" fmla="*/ f4 1 1"/>
                <a:gd name="f12" fmla="+- f7 0 f5"/>
                <a:gd name="f13" fmla="+- f6 0 f5"/>
                <a:gd name="f14" fmla="*/ f9 f0 1"/>
                <a:gd name="f15" fmla="*/ f13 1 30"/>
                <a:gd name="f16" fmla="*/ 12 f13 1"/>
                <a:gd name="f17" fmla="*/ 0 f12 1"/>
                <a:gd name="f18" fmla="*/ 0 f13 1"/>
                <a:gd name="f19" fmla="*/ 1 f12 1"/>
                <a:gd name="f20" fmla="*/ 30 f13 1"/>
                <a:gd name="f21" fmla="*/ 0 1 f12"/>
                <a:gd name="f22" fmla="*/ f7 1 f12"/>
                <a:gd name="f23" fmla="*/ f14 1 f2"/>
                <a:gd name="f24" fmla="*/ f16 1 30"/>
                <a:gd name="f25" fmla="*/ f18 1 30"/>
                <a:gd name="f26" fmla="*/ f20 1 30"/>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0" h="1">
                  <a:moveTo>
                    <a:pt x="f8" y="f5"/>
                  </a:moveTo>
                  <a:lnTo>
                    <a:pt x="f8" y="f5"/>
                  </a:lnTo>
                  <a:lnTo>
                    <a:pt x="f5" y="f7"/>
                  </a:lnTo>
                  <a:lnTo>
                    <a:pt x="f6" y="f7"/>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2" name="Freeform 113">
              <a:extLst>
                <a:ext uri="{FF2B5EF4-FFF2-40B4-BE49-F238E27FC236}">
                  <a16:creationId xmlns:a16="http://schemas.microsoft.com/office/drawing/2014/main" id="{9707DF0E-E36B-5F66-8AFA-DED70EEBE69A}"/>
                </a:ext>
              </a:extLst>
            </p:cNvPr>
            <p:cNvSpPr/>
            <p:nvPr/>
          </p:nvSpPr>
          <p:spPr>
            <a:xfrm>
              <a:off x="3070692" y="4738338"/>
              <a:ext cx="29151" cy="1271"/>
            </a:xfrm>
            <a:custGeom>
              <a:avLst/>
              <a:gdLst>
                <a:gd name="f0" fmla="val 10800000"/>
                <a:gd name="f1" fmla="val 5400000"/>
                <a:gd name="f2" fmla="val 180"/>
                <a:gd name="f3" fmla="val w"/>
                <a:gd name="f4" fmla="val h"/>
                <a:gd name="f5" fmla="val 0"/>
                <a:gd name="f6" fmla="val 30"/>
                <a:gd name="f7" fmla="val 2"/>
                <a:gd name="f8" fmla="val 4"/>
                <a:gd name="f9" fmla="val 1"/>
                <a:gd name="f10" fmla="val 9"/>
                <a:gd name="f11" fmla="+- 0 0 -90"/>
                <a:gd name="f12" fmla="*/ f3 1 30"/>
                <a:gd name="f13" fmla="*/ f4 1 2"/>
                <a:gd name="f14" fmla="+- f7 0 f5"/>
                <a:gd name="f15" fmla="+- f6 0 f5"/>
                <a:gd name="f16" fmla="*/ f11 f0 1"/>
                <a:gd name="f17" fmla="*/ f14 1 2"/>
                <a:gd name="f18" fmla="*/ f15 1 30"/>
                <a:gd name="f19" fmla="*/ 30 f15 1"/>
                <a:gd name="f20" fmla="*/ 0 f14 1"/>
                <a:gd name="f21" fmla="*/ 0 f15 1"/>
                <a:gd name="f22" fmla="*/ 9 f15 1"/>
                <a:gd name="f23" fmla="*/ 2 f14 1"/>
                <a:gd name="f24" fmla="*/ f16 1 f2"/>
                <a:gd name="f25" fmla="*/ f19 1 30"/>
                <a:gd name="f26" fmla="*/ f20 1 2"/>
                <a:gd name="f27" fmla="*/ f21 1 30"/>
                <a:gd name="f28" fmla="*/ f22 1 30"/>
                <a:gd name="f29" fmla="*/ f23 1 2"/>
                <a:gd name="f30" fmla="*/ 0 1 f18"/>
                <a:gd name="f31" fmla="*/ f6 1 f18"/>
                <a:gd name="f32" fmla="*/ 0 1 f17"/>
                <a:gd name="f33" fmla="*/ f7 1 f17"/>
                <a:gd name="f34" fmla="+- f24 0 f1"/>
                <a:gd name="f35" fmla="*/ f25 1 f18"/>
                <a:gd name="f36" fmla="*/ f26 1 f17"/>
                <a:gd name="f37" fmla="*/ f27 1 f18"/>
                <a:gd name="f38" fmla="*/ f28 1 f18"/>
                <a:gd name="f39" fmla="*/ f29 1 f17"/>
                <a:gd name="f40" fmla="*/ f30 f12 1"/>
                <a:gd name="f41" fmla="*/ f31 f12 1"/>
                <a:gd name="f42" fmla="*/ f33 f13 1"/>
                <a:gd name="f43" fmla="*/ f32 f13 1"/>
                <a:gd name="f44" fmla="*/ f35 f12 1"/>
                <a:gd name="f45" fmla="*/ f36 f13 1"/>
                <a:gd name="f46" fmla="*/ f37 f12 1"/>
                <a:gd name="f47" fmla="*/ f38 f12 1"/>
                <a:gd name="f48" fmla="*/ f39 f13 1"/>
              </a:gdLst>
              <a:ahLst/>
              <a:cxnLst>
                <a:cxn ang="3cd4">
                  <a:pos x="hc" y="t"/>
                </a:cxn>
                <a:cxn ang="0">
                  <a:pos x="r" y="vc"/>
                </a:cxn>
                <a:cxn ang="cd4">
                  <a:pos x="hc" y="b"/>
                </a:cxn>
                <a:cxn ang="cd2">
                  <a:pos x="l" y="vc"/>
                </a:cxn>
                <a:cxn ang="f34">
                  <a:pos x="f44" y="f45"/>
                </a:cxn>
                <a:cxn ang="f34">
                  <a:pos x="f44" y="f45"/>
                </a:cxn>
                <a:cxn ang="f34">
                  <a:pos x="f46" y="f45"/>
                </a:cxn>
                <a:cxn ang="f34">
                  <a:pos x="f47" y="f48"/>
                </a:cxn>
                <a:cxn ang="f34">
                  <a:pos x="f44" y="f45"/>
                </a:cxn>
              </a:cxnLst>
              <a:rect l="f40" t="f43" r="f41" b="f42"/>
              <a:pathLst>
                <a:path w="30" h="2">
                  <a:moveTo>
                    <a:pt x="f6" y="f5"/>
                  </a:moveTo>
                  <a:lnTo>
                    <a:pt x="f6" y="f5"/>
                  </a:lnTo>
                  <a:lnTo>
                    <a:pt x="f5" y="f5"/>
                  </a:lnTo>
                  <a:cubicBezTo>
                    <a:pt x="f7" y="f5"/>
                    <a:pt x="f8" y="f9"/>
                    <a:pt x="f10" y="f7"/>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3" name="Freeform 114">
              <a:extLst>
                <a:ext uri="{FF2B5EF4-FFF2-40B4-BE49-F238E27FC236}">
                  <a16:creationId xmlns:a16="http://schemas.microsoft.com/office/drawing/2014/main" id="{4F05E0D6-411A-2EFE-B49B-E1BC6F692D9C}"/>
                </a:ext>
              </a:extLst>
            </p:cNvPr>
            <p:cNvSpPr/>
            <p:nvPr/>
          </p:nvSpPr>
          <p:spPr>
            <a:xfrm>
              <a:off x="2954883" y="4737076"/>
              <a:ext cx="41751" cy="0"/>
            </a:xfrm>
            <a:custGeom>
              <a:avLst/>
              <a:gdLst>
                <a:gd name="f0" fmla="val 10800000"/>
                <a:gd name="f1" fmla="val 5400000"/>
                <a:gd name="f2" fmla="val 180"/>
                <a:gd name="f3" fmla="val w"/>
                <a:gd name="f4" fmla="val h"/>
                <a:gd name="f5" fmla="val ss"/>
                <a:gd name="f6" fmla="val 0"/>
                <a:gd name="f7" fmla="val 41754"/>
                <a:gd name="f8" fmla="+- 0 0 -90"/>
                <a:gd name="f9" fmla="abs f3"/>
                <a:gd name="f10" fmla="abs f4"/>
                <a:gd name="f11" fmla="abs f5"/>
                <a:gd name="f12" fmla="*/ f3 1 41754"/>
                <a:gd name="f13" fmla="+- f6 0 f6"/>
                <a:gd name="f14" fmla="+- f7 0 f6"/>
                <a:gd name="f15" fmla="*/ f8 f0 1"/>
                <a:gd name="f16" fmla="?: f9 f3 1"/>
                <a:gd name="f17" fmla="?: f10 f4 1"/>
                <a:gd name="f18" fmla="?: f11 f5 1"/>
                <a:gd name="f19" fmla="*/ f14 1 41754"/>
                <a:gd name="f20" fmla="*/ f13 1 0"/>
                <a:gd name="f21" fmla="*/ f15 1 f2"/>
                <a:gd name="f22" fmla="*/ f16 1 41754"/>
                <a:gd name="f23" fmla="*/ f17 1 21600"/>
                <a:gd name="f24" fmla="*/ 21600 f17 1"/>
                <a:gd name="f25" fmla="*/ 41754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41754">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4" name="Freeform 115">
              <a:extLst>
                <a:ext uri="{FF2B5EF4-FFF2-40B4-BE49-F238E27FC236}">
                  <a16:creationId xmlns:a16="http://schemas.microsoft.com/office/drawing/2014/main" id="{419E6893-BEDF-54D0-7CA4-4A653D61F73C}"/>
                </a:ext>
              </a:extLst>
            </p:cNvPr>
            <p:cNvSpPr/>
            <p:nvPr/>
          </p:nvSpPr>
          <p:spPr>
            <a:xfrm>
              <a:off x="2996635" y="4737076"/>
              <a:ext cx="32296" cy="1271"/>
            </a:xfrm>
            <a:custGeom>
              <a:avLst/>
              <a:gdLst>
                <a:gd name="f0" fmla="val 10800000"/>
                <a:gd name="f1" fmla="val 5400000"/>
                <a:gd name="f2" fmla="val 180"/>
                <a:gd name="f3" fmla="val w"/>
                <a:gd name="f4" fmla="val h"/>
                <a:gd name="f5" fmla="val 0"/>
                <a:gd name="f6" fmla="val 34"/>
                <a:gd name="f7" fmla="val 1"/>
                <a:gd name="f8" fmla="val 33"/>
                <a:gd name="f9" fmla="+- 0 0 -90"/>
                <a:gd name="f10" fmla="*/ f3 1 34"/>
                <a:gd name="f11" fmla="*/ f4 1 1"/>
                <a:gd name="f12" fmla="+- f7 0 f5"/>
                <a:gd name="f13" fmla="+- f6 0 f5"/>
                <a:gd name="f14" fmla="*/ f9 f0 1"/>
                <a:gd name="f15" fmla="*/ f13 1 34"/>
                <a:gd name="f16" fmla="*/ 34 f13 1"/>
                <a:gd name="f17" fmla="*/ 1 f12 1"/>
                <a:gd name="f18" fmla="*/ 33 f13 1"/>
                <a:gd name="f19" fmla="*/ 0 f12 1"/>
                <a:gd name="f20" fmla="*/ 0 f13 1"/>
                <a:gd name="f21" fmla="*/ 0 1 f12"/>
                <a:gd name="f22" fmla="*/ f7 1 f12"/>
                <a:gd name="f23" fmla="*/ f14 1 f2"/>
                <a:gd name="f24" fmla="*/ f16 1 34"/>
                <a:gd name="f25" fmla="*/ f18 1 34"/>
                <a:gd name="f26" fmla="*/ f20 1 34"/>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4"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5" name="Freeform 116">
              <a:extLst>
                <a:ext uri="{FF2B5EF4-FFF2-40B4-BE49-F238E27FC236}">
                  <a16:creationId xmlns:a16="http://schemas.microsoft.com/office/drawing/2014/main" id="{93CD2E92-DF7D-FFB7-E43A-483852A1042F}"/>
                </a:ext>
              </a:extLst>
            </p:cNvPr>
            <p:cNvSpPr/>
            <p:nvPr/>
          </p:nvSpPr>
          <p:spPr>
            <a:xfrm>
              <a:off x="3019485" y="4734543"/>
              <a:ext cx="51206" cy="3803"/>
            </a:xfrm>
            <a:custGeom>
              <a:avLst/>
              <a:gdLst>
                <a:gd name="f0" fmla="val 10800000"/>
                <a:gd name="f1" fmla="val 5400000"/>
                <a:gd name="f2" fmla="val 180"/>
                <a:gd name="f3" fmla="val w"/>
                <a:gd name="f4" fmla="val h"/>
                <a:gd name="f5" fmla="val 0"/>
                <a:gd name="f6" fmla="val 54"/>
                <a:gd name="f7" fmla="val 4"/>
                <a:gd name="f8" fmla="val 49"/>
                <a:gd name="f9" fmla="val 2"/>
                <a:gd name="f10" fmla="val 43"/>
                <a:gd name="f11" fmla="val 1"/>
                <a:gd name="f12" fmla="val 9"/>
                <a:gd name="f13" fmla="val 3"/>
                <a:gd name="f14" fmla="+- 0 0 -90"/>
                <a:gd name="f15" fmla="*/ f3 1 54"/>
                <a:gd name="f16" fmla="*/ f4 1 4"/>
                <a:gd name="f17" fmla="+- f7 0 f5"/>
                <a:gd name="f18" fmla="+- f6 0 f5"/>
                <a:gd name="f19" fmla="*/ f14 f0 1"/>
                <a:gd name="f20" fmla="*/ f17 1 4"/>
                <a:gd name="f21" fmla="*/ f18 1 54"/>
                <a:gd name="f22" fmla="*/ 54 f18 1"/>
                <a:gd name="f23" fmla="*/ 4 f17 1"/>
                <a:gd name="f24" fmla="*/ 0 f18 1"/>
                <a:gd name="f25" fmla="*/ 1 f17 1"/>
                <a:gd name="f26" fmla="*/ 9 f18 1"/>
                <a:gd name="f27" fmla="*/ 3 f17 1"/>
                <a:gd name="f28" fmla="*/ f19 1 f2"/>
                <a:gd name="f29" fmla="*/ f22 1 54"/>
                <a:gd name="f30" fmla="*/ f23 1 4"/>
                <a:gd name="f31" fmla="*/ f24 1 54"/>
                <a:gd name="f32" fmla="*/ f25 1 4"/>
                <a:gd name="f33" fmla="*/ f26 1 54"/>
                <a:gd name="f34" fmla="*/ f27 1 4"/>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54" h="4">
                  <a:moveTo>
                    <a:pt x="f6" y="f7"/>
                  </a:moveTo>
                  <a:lnTo>
                    <a:pt x="f6" y="f7"/>
                  </a:lnTo>
                  <a:cubicBezTo>
                    <a:pt x="f8" y="f9"/>
                    <a:pt x="f10" y="f5"/>
                    <a:pt x="f5" y="f11"/>
                  </a:cubicBezTo>
                  <a:lnTo>
                    <a:pt x="f12" y="f13"/>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6" name="Freeform 117">
              <a:extLst>
                <a:ext uri="{FF2B5EF4-FFF2-40B4-BE49-F238E27FC236}">
                  <a16:creationId xmlns:a16="http://schemas.microsoft.com/office/drawing/2014/main" id="{346AF25D-0449-6B6B-7F2E-7AFCA1FE4CEA}"/>
                </a:ext>
              </a:extLst>
            </p:cNvPr>
            <p:cNvSpPr/>
            <p:nvPr/>
          </p:nvSpPr>
          <p:spPr>
            <a:xfrm>
              <a:off x="4232693" y="4775097"/>
              <a:ext cx="36237" cy="1271"/>
            </a:xfrm>
            <a:custGeom>
              <a:avLst/>
              <a:gdLst>
                <a:gd name="f0" fmla="val 10800000"/>
                <a:gd name="f1" fmla="val 5400000"/>
                <a:gd name="f2" fmla="val 180"/>
                <a:gd name="f3" fmla="val w"/>
                <a:gd name="f4" fmla="val h"/>
                <a:gd name="f5" fmla="val 0"/>
                <a:gd name="f6" fmla="val 38"/>
                <a:gd name="f7" fmla="val 2"/>
                <a:gd name="f8" fmla="val 34"/>
                <a:gd name="f9" fmla="val 1"/>
                <a:gd name="f10" fmla="val 4"/>
                <a:gd name="f11" fmla="+- 0 0 -90"/>
                <a:gd name="f12" fmla="*/ f3 1 38"/>
                <a:gd name="f13" fmla="*/ f4 1 2"/>
                <a:gd name="f14" fmla="+- f7 0 f5"/>
                <a:gd name="f15" fmla="+- f6 0 f5"/>
                <a:gd name="f16" fmla="*/ f11 f0 1"/>
                <a:gd name="f17" fmla="*/ f14 1 2"/>
                <a:gd name="f18" fmla="*/ f15 1 38"/>
                <a:gd name="f19" fmla="*/ 34 f15 1"/>
                <a:gd name="f20" fmla="*/ 0 f14 1"/>
                <a:gd name="f21" fmla="*/ 0 f15 1"/>
                <a:gd name="f22" fmla="*/ 1 f14 1"/>
                <a:gd name="f23" fmla="*/ 4 f15 1"/>
                <a:gd name="f24" fmla="*/ 2 f14 1"/>
                <a:gd name="f25" fmla="*/ 38 f15 1"/>
                <a:gd name="f26" fmla="*/ f16 1 f2"/>
                <a:gd name="f27" fmla="*/ f19 1 38"/>
                <a:gd name="f28" fmla="*/ f20 1 2"/>
                <a:gd name="f29" fmla="*/ f21 1 38"/>
                <a:gd name="f30" fmla="*/ f22 1 2"/>
                <a:gd name="f31" fmla="*/ f23 1 38"/>
                <a:gd name="f32" fmla="*/ f24 1 2"/>
                <a:gd name="f33" fmla="*/ f25 1 38"/>
                <a:gd name="f34" fmla="*/ 0 1 f18"/>
                <a:gd name="f35" fmla="*/ f6 1 f18"/>
                <a:gd name="f36" fmla="*/ 0 1 f17"/>
                <a:gd name="f37" fmla="*/ f7 1 f17"/>
                <a:gd name="f38" fmla="+- f26 0 f1"/>
                <a:gd name="f39" fmla="*/ f27 1 f18"/>
                <a:gd name="f40" fmla="*/ f28 1 f17"/>
                <a:gd name="f41" fmla="*/ f29 1 f18"/>
                <a:gd name="f42" fmla="*/ f30 1 f17"/>
                <a:gd name="f43" fmla="*/ f31 1 f18"/>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0" y="f51"/>
                </a:cxn>
                <a:cxn ang="f38">
                  <a:pos x="f52" y="f53"/>
                </a:cxn>
                <a:cxn ang="f38">
                  <a:pos x="f54" y="f55"/>
                </a:cxn>
                <a:cxn ang="f38">
                  <a:pos x="f56" y="f53"/>
                </a:cxn>
                <a:cxn ang="f38">
                  <a:pos x="f50" y="f51"/>
                </a:cxn>
              </a:cxnLst>
              <a:rect l="f46" t="f49" r="f47" b="f48"/>
              <a:pathLst>
                <a:path w="38" h="2">
                  <a:moveTo>
                    <a:pt x="f8" y="f5"/>
                  </a:moveTo>
                  <a:lnTo>
                    <a:pt x="f8" y="f5"/>
                  </a:lnTo>
                  <a:lnTo>
                    <a:pt x="f5" y="f9"/>
                  </a:lnTo>
                  <a:lnTo>
                    <a:pt x="f10" y="f7"/>
                  </a:lnTo>
                  <a:lnTo>
                    <a:pt x="f6" y="f9"/>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7" name="Freeform 118">
              <a:extLst>
                <a:ext uri="{FF2B5EF4-FFF2-40B4-BE49-F238E27FC236}">
                  <a16:creationId xmlns:a16="http://schemas.microsoft.com/office/drawing/2014/main" id="{9D1B183B-74EE-6079-296F-5025582DB989}"/>
                </a:ext>
              </a:extLst>
            </p:cNvPr>
            <p:cNvSpPr/>
            <p:nvPr/>
          </p:nvSpPr>
          <p:spPr>
            <a:xfrm>
              <a:off x="4058591" y="4773835"/>
              <a:ext cx="19696" cy="1271"/>
            </a:xfrm>
            <a:custGeom>
              <a:avLst/>
              <a:gdLst>
                <a:gd name="f0" fmla="val 10800000"/>
                <a:gd name="f1" fmla="val 5400000"/>
                <a:gd name="f2" fmla="val 180"/>
                <a:gd name="f3" fmla="val w"/>
                <a:gd name="f4" fmla="val h"/>
                <a:gd name="f5" fmla="val 0"/>
                <a:gd name="f6" fmla="val 21"/>
                <a:gd name="f7" fmla="val 1"/>
                <a:gd name="f8" fmla="val 9"/>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8" name="Freeform 119">
              <a:extLst>
                <a:ext uri="{FF2B5EF4-FFF2-40B4-BE49-F238E27FC236}">
                  <a16:creationId xmlns:a16="http://schemas.microsoft.com/office/drawing/2014/main" id="{040AD314-5555-EE60-1A73-383D11495A45}"/>
                </a:ext>
              </a:extLst>
            </p:cNvPr>
            <p:cNvSpPr/>
            <p:nvPr/>
          </p:nvSpPr>
          <p:spPr>
            <a:xfrm>
              <a:off x="3831701" y="4773835"/>
              <a:ext cx="226890" cy="12673"/>
            </a:xfrm>
            <a:custGeom>
              <a:avLst/>
              <a:gdLst>
                <a:gd name="f0" fmla="val 10800000"/>
                <a:gd name="f1" fmla="val 5400000"/>
                <a:gd name="f2" fmla="val 180"/>
                <a:gd name="f3" fmla="val w"/>
                <a:gd name="f4" fmla="val h"/>
                <a:gd name="f5" fmla="val 0"/>
                <a:gd name="f6" fmla="val 238"/>
                <a:gd name="f7" fmla="val 14"/>
                <a:gd name="f8" fmla="val 113"/>
                <a:gd name="f9" fmla="val 12"/>
                <a:gd name="f10" fmla="val 73"/>
                <a:gd name="f11" fmla="val 10"/>
                <a:gd name="f12" fmla="val 168"/>
                <a:gd name="f13" fmla="val 9"/>
                <a:gd name="f14" fmla="val 94"/>
                <a:gd name="f15" fmla="val 88"/>
                <a:gd name="f16" fmla="val 7"/>
                <a:gd name="f17" fmla="val 122"/>
                <a:gd name="f18" fmla="val 5"/>
                <a:gd name="f19" fmla="val 157"/>
                <a:gd name="f20" fmla="val 6"/>
                <a:gd name="f21" fmla="val 155"/>
                <a:gd name="f22" fmla="val 123"/>
                <a:gd name="f23" fmla="val 145"/>
                <a:gd name="f24" fmla="val 8"/>
                <a:gd name="f25" fmla="val 177"/>
                <a:gd name="f26" fmla="val 169"/>
                <a:gd name="f27" fmla="val 208"/>
                <a:gd name="f28" fmla="val 4"/>
                <a:gd name="f29" fmla="val 212"/>
                <a:gd name="f30" fmla="val 3"/>
                <a:gd name="f31" fmla="val 1"/>
                <a:gd name="f32" fmla="val 191"/>
                <a:gd name="f33" fmla="val 2"/>
                <a:gd name="f34" fmla="val 92"/>
                <a:gd name="f35" fmla="val 32"/>
                <a:gd name="f36" fmla="val 20"/>
                <a:gd name="f37" fmla="val 19"/>
                <a:gd name="f38" fmla="val 13"/>
                <a:gd name="f39" fmla="val 24"/>
                <a:gd name="f40" fmla="val 110"/>
                <a:gd name="f41" fmla="+- 0 0 -90"/>
                <a:gd name="f42" fmla="*/ f3 1 238"/>
                <a:gd name="f43" fmla="*/ f4 1 14"/>
                <a:gd name="f44" fmla="+- f7 0 f5"/>
                <a:gd name="f45" fmla="+- f6 0 f5"/>
                <a:gd name="f46" fmla="*/ f41 f0 1"/>
                <a:gd name="f47" fmla="*/ f45 1 238"/>
                <a:gd name="f48" fmla="*/ f44 1 14"/>
                <a:gd name="f49" fmla="*/ 113 f45 1"/>
                <a:gd name="f50" fmla="*/ 12 f44 1"/>
                <a:gd name="f51" fmla="*/ 94 f45 1"/>
                <a:gd name="f52" fmla="*/ 9 f44 1"/>
                <a:gd name="f53" fmla="*/ 157 f45 1"/>
                <a:gd name="f54" fmla="*/ 6 f44 1"/>
                <a:gd name="f55" fmla="*/ 145 f45 1"/>
                <a:gd name="f56" fmla="*/ 8 f44 1"/>
                <a:gd name="f57" fmla="*/ 169 f45 1"/>
                <a:gd name="f58" fmla="*/ 238 f45 1"/>
                <a:gd name="f59" fmla="*/ 1 f44 1"/>
                <a:gd name="f60" fmla="*/ 32 f45 1"/>
                <a:gd name="f61" fmla="*/ 3 f44 1"/>
                <a:gd name="f62" fmla="*/ 19 f45 1"/>
                <a:gd name="f63" fmla="*/ 13 f44 1"/>
                <a:gd name="f64" fmla="*/ f46 1 f2"/>
                <a:gd name="f65" fmla="*/ f49 1 238"/>
                <a:gd name="f66" fmla="*/ f50 1 14"/>
                <a:gd name="f67" fmla="*/ f51 1 238"/>
                <a:gd name="f68" fmla="*/ f52 1 14"/>
                <a:gd name="f69" fmla="*/ f53 1 238"/>
                <a:gd name="f70" fmla="*/ f54 1 14"/>
                <a:gd name="f71" fmla="*/ f55 1 238"/>
                <a:gd name="f72" fmla="*/ f56 1 14"/>
                <a:gd name="f73" fmla="*/ f57 1 238"/>
                <a:gd name="f74" fmla="*/ f58 1 238"/>
                <a:gd name="f75" fmla="*/ f59 1 14"/>
                <a:gd name="f76" fmla="*/ f60 1 238"/>
                <a:gd name="f77" fmla="*/ f61 1 14"/>
                <a:gd name="f78" fmla="*/ f62 1 238"/>
                <a:gd name="f79" fmla="*/ f63 1 14"/>
                <a:gd name="f80" fmla="*/ 0 1 f47"/>
                <a:gd name="f81" fmla="*/ f6 1 f47"/>
                <a:gd name="f82" fmla="*/ 0 1 f48"/>
                <a:gd name="f83" fmla="*/ f7 1 f48"/>
                <a:gd name="f84" fmla="+- f64 0 f1"/>
                <a:gd name="f85" fmla="*/ f65 1 f47"/>
                <a:gd name="f86" fmla="*/ f66 1 f48"/>
                <a:gd name="f87" fmla="*/ f67 1 f47"/>
                <a:gd name="f88" fmla="*/ f68 1 f48"/>
                <a:gd name="f89" fmla="*/ f69 1 f47"/>
                <a:gd name="f90" fmla="*/ f70 1 f48"/>
                <a:gd name="f91" fmla="*/ f71 1 f47"/>
                <a:gd name="f92" fmla="*/ f72 1 f48"/>
                <a:gd name="f93" fmla="*/ f73 1 f47"/>
                <a:gd name="f94" fmla="*/ f74 1 f47"/>
                <a:gd name="f95" fmla="*/ f75 1 f48"/>
                <a:gd name="f96" fmla="*/ f76 1 f47"/>
                <a:gd name="f97" fmla="*/ f77 1 f48"/>
                <a:gd name="f98" fmla="*/ f78 1 f47"/>
                <a:gd name="f99" fmla="*/ f79 1 f48"/>
                <a:gd name="f100" fmla="*/ f80 f42 1"/>
                <a:gd name="f101" fmla="*/ f81 f42 1"/>
                <a:gd name="f102" fmla="*/ f83 f43 1"/>
                <a:gd name="f103" fmla="*/ f82 f43 1"/>
                <a:gd name="f104" fmla="*/ f85 f42 1"/>
                <a:gd name="f105" fmla="*/ f86 f43 1"/>
                <a:gd name="f106" fmla="*/ f87 f42 1"/>
                <a:gd name="f107" fmla="*/ f88 f43 1"/>
                <a:gd name="f108" fmla="*/ f89 f42 1"/>
                <a:gd name="f109" fmla="*/ f90 f43 1"/>
                <a:gd name="f110" fmla="*/ f91 f42 1"/>
                <a:gd name="f111" fmla="*/ f92 f43 1"/>
                <a:gd name="f112" fmla="*/ f93 f42 1"/>
                <a:gd name="f113" fmla="*/ f94 f42 1"/>
                <a:gd name="f114" fmla="*/ f95 f43 1"/>
                <a:gd name="f115" fmla="*/ f96 f42 1"/>
                <a:gd name="f116" fmla="*/ f97 f43 1"/>
                <a:gd name="f117" fmla="*/ f98 f42 1"/>
                <a:gd name="f118" fmla="*/ f99 f43 1"/>
              </a:gdLst>
              <a:ahLst/>
              <a:cxnLst>
                <a:cxn ang="3cd4">
                  <a:pos x="hc" y="t"/>
                </a:cxn>
                <a:cxn ang="0">
                  <a:pos x="r" y="vc"/>
                </a:cxn>
                <a:cxn ang="cd4">
                  <a:pos x="hc" y="b"/>
                </a:cxn>
                <a:cxn ang="cd2">
                  <a:pos x="l" y="vc"/>
                </a:cxn>
                <a:cxn ang="f84">
                  <a:pos x="f104" y="f105"/>
                </a:cxn>
                <a:cxn ang="f84">
                  <a:pos x="f104" y="f105"/>
                </a:cxn>
                <a:cxn ang="f84">
                  <a:pos x="f106" y="f107"/>
                </a:cxn>
                <a:cxn ang="f84">
                  <a:pos x="f108" y="f109"/>
                </a:cxn>
                <a:cxn ang="f84">
                  <a:pos x="f110" y="f111"/>
                </a:cxn>
                <a:cxn ang="f84">
                  <a:pos x="f112" y="f109"/>
                </a:cxn>
                <a:cxn ang="f84">
                  <a:pos x="f113" y="f114"/>
                </a:cxn>
                <a:cxn ang="f84">
                  <a:pos x="f115" y="f116"/>
                </a:cxn>
                <a:cxn ang="f84">
                  <a:pos x="f117" y="f118"/>
                </a:cxn>
                <a:cxn ang="f84">
                  <a:pos x="f104" y="f105"/>
                </a:cxn>
              </a:cxnLst>
              <a:rect l="f100" t="f103" r="f101" b="f102"/>
              <a:pathLst>
                <a:path w="238" h="14">
                  <a:moveTo>
                    <a:pt x="f8" y="f9"/>
                  </a:moveTo>
                  <a:lnTo>
                    <a:pt x="f8" y="f9"/>
                  </a:lnTo>
                  <a:cubicBezTo>
                    <a:pt x="f10" y="f11"/>
                    <a:pt x="f12" y="f13"/>
                    <a:pt x="f14" y="f13"/>
                  </a:cubicBezTo>
                  <a:cubicBezTo>
                    <a:pt x="f15" y="f16"/>
                    <a:pt x="f17" y="f18"/>
                    <a:pt x="f19" y="f20"/>
                  </a:cubicBezTo>
                  <a:cubicBezTo>
                    <a:pt x="f21" y="f16"/>
                    <a:pt x="f22" y="f16"/>
                    <a:pt x="f23" y="f24"/>
                  </a:cubicBezTo>
                  <a:cubicBezTo>
                    <a:pt x="f12" y="f16"/>
                    <a:pt x="f25" y="f24"/>
                    <a:pt x="f26" y="f20"/>
                  </a:cubicBezTo>
                  <a:cubicBezTo>
                    <a:pt x="f27" y="f28"/>
                    <a:pt x="f29" y="f30"/>
                    <a:pt x="f6" y="f31"/>
                  </a:cubicBezTo>
                  <a:cubicBezTo>
                    <a:pt x="f32" y="f33"/>
                    <a:pt x="f34" y="f5"/>
                    <a:pt x="f35" y="f30"/>
                  </a:cubicBezTo>
                  <a:cubicBezTo>
                    <a:pt x="f5" y="f20"/>
                    <a:pt x="f36" y="f13"/>
                    <a:pt x="f37" y="f38"/>
                  </a:cubicBezTo>
                  <a:cubicBezTo>
                    <a:pt x="f39" y="f7"/>
                    <a:pt x="f40"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9" name="Freeform 120">
              <a:extLst>
                <a:ext uri="{FF2B5EF4-FFF2-40B4-BE49-F238E27FC236}">
                  <a16:creationId xmlns:a16="http://schemas.microsoft.com/office/drawing/2014/main" id="{11101227-3906-BEA0-9185-F003953EED3C}"/>
                </a:ext>
              </a:extLst>
            </p:cNvPr>
            <p:cNvSpPr/>
            <p:nvPr/>
          </p:nvSpPr>
          <p:spPr>
            <a:xfrm>
              <a:off x="3999503" y="4786509"/>
              <a:ext cx="33878" cy="1901"/>
            </a:xfrm>
            <a:custGeom>
              <a:avLst/>
              <a:gdLst>
                <a:gd name="f0" fmla="val 10800000"/>
                <a:gd name="f1" fmla="val 5400000"/>
                <a:gd name="f2" fmla="val 180"/>
                <a:gd name="f3" fmla="val w"/>
                <a:gd name="f4" fmla="val h"/>
                <a:gd name="f5" fmla="val 0"/>
                <a:gd name="f6" fmla="val 36"/>
                <a:gd name="f7" fmla="val 2"/>
                <a:gd name="f8" fmla="val 1"/>
                <a:gd name="f9" fmla="val 19"/>
                <a:gd name="f10" fmla="val 24"/>
                <a:gd name="f11" fmla="val 33"/>
                <a:gd name="f12" fmla="val 15"/>
                <a:gd name="f13" fmla="+- 0 0 -90"/>
                <a:gd name="f14" fmla="*/ f3 1 36"/>
                <a:gd name="f15" fmla="*/ f4 1 2"/>
                <a:gd name="f16" fmla="+- f7 0 f5"/>
                <a:gd name="f17" fmla="+- f6 0 f5"/>
                <a:gd name="f18" fmla="*/ f13 f0 1"/>
                <a:gd name="f19" fmla="*/ f16 1 2"/>
                <a:gd name="f20" fmla="*/ f17 1 36"/>
                <a:gd name="f21" fmla="*/ 0 f17 1"/>
                <a:gd name="f22" fmla="*/ 1 f16 1"/>
                <a:gd name="f23" fmla="*/ 36 f17 1"/>
                <a:gd name="f24" fmla="*/ f18 1 f2"/>
                <a:gd name="f25" fmla="*/ f21 1 36"/>
                <a:gd name="f26" fmla="*/ f22 1 2"/>
                <a:gd name="f27" fmla="*/ f23 1 36"/>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36" h="2">
                  <a:moveTo>
                    <a:pt x="f5" y="f8"/>
                  </a:moveTo>
                  <a:lnTo>
                    <a:pt x="f5" y="f8"/>
                  </a:lnTo>
                  <a:cubicBezTo>
                    <a:pt x="f9" y="f7"/>
                    <a:pt x="f10" y="f8"/>
                    <a:pt x="f6" y="f8"/>
                  </a:cubicBezTo>
                  <a:cubicBezTo>
                    <a:pt x="f11" y="f5"/>
                    <a:pt x="f12" y="f8"/>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0" name="Freeform 121">
              <a:extLst>
                <a:ext uri="{FF2B5EF4-FFF2-40B4-BE49-F238E27FC236}">
                  <a16:creationId xmlns:a16="http://schemas.microsoft.com/office/drawing/2014/main" id="{0C7D98D0-7BCF-0F1E-19D2-4346D331E355}"/>
                </a:ext>
              </a:extLst>
            </p:cNvPr>
            <p:cNvSpPr/>
            <p:nvPr/>
          </p:nvSpPr>
          <p:spPr>
            <a:xfrm>
              <a:off x="3558341" y="4762423"/>
              <a:ext cx="55147" cy="1901"/>
            </a:xfrm>
            <a:custGeom>
              <a:avLst/>
              <a:gdLst>
                <a:gd name="f0" fmla="val 10800000"/>
                <a:gd name="f1" fmla="val 5400000"/>
                <a:gd name="f2" fmla="val 180"/>
                <a:gd name="f3" fmla="val w"/>
                <a:gd name="f4" fmla="val h"/>
                <a:gd name="f5" fmla="val 0"/>
                <a:gd name="f6" fmla="val 58"/>
                <a:gd name="f7" fmla="val 2"/>
                <a:gd name="f8" fmla="val 37"/>
                <a:gd name="f9" fmla="val 34"/>
                <a:gd name="f10" fmla="val 1"/>
                <a:gd name="f11" fmla="val 7"/>
                <a:gd name="f12" fmla="val 46"/>
                <a:gd name="f13" fmla="val 42"/>
                <a:gd name="f14" fmla="+- 0 0 -90"/>
                <a:gd name="f15" fmla="*/ f3 1 58"/>
                <a:gd name="f16" fmla="*/ f4 1 2"/>
                <a:gd name="f17" fmla="+- f7 0 f5"/>
                <a:gd name="f18" fmla="+- f6 0 f5"/>
                <a:gd name="f19" fmla="*/ f14 f0 1"/>
                <a:gd name="f20" fmla="*/ f17 1 2"/>
                <a:gd name="f21" fmla="*/ f18 1 58"/>
                <a:gd name="f22" fmla="*/ 37 f18 1"/>
                <a:gd name="f23" fmla="*/ 0 f17 1"/>
                <a:gd name="f24" fmla="*/ 7 f18 1"/>
                <a:gd name="f25" fmla="*/ 2 f17 1"/>
                <a:gd name="f26" fmla="*/ 58 f18 1"/>
                <a:gd name="f27" fmla="*/ f19 1 f2"/>
                <a:gd name="f28" fmla="*/ f22 1 58"/>
                <a:gd name="f29" fmla="*/ f23 1 2"/>
                <a:gd name="f30" fmla="*/ f24 1 58"/>
                <a:gd name="f31" fmla="*/ f25 1 2"/>
                <a:gd name="f32" fmla="*/ f26 1 58"/>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50"/>
                </a:cxn>
                <a:cxn ang="f37">
                  <a:pos x="f47" y="f48"/>
                </a:cxn>
              </a:cxnLst>
              <a:rect l="f43" t="f46" r="f44" b="f45"/>
              <a:pathLst>
                <a:path w="58" h="2">
                  <a:moveTo>
                    <a:pt x="f8" y="f5"/>
                  </a:moveTo>
                  <a:lnTo>
                    <a:pt x="f8" y="f5"/>
                  </a:lnTo>
                  <a:cubicBezTo>
                    <a:pt x="f9" y="f10"/>
                    <a:pt x="f5" y="f10"/>
                    <a:pt x="f11" y="f7"/>
                  </a:cubicBezTo>
                  <a:lnTo>
                    <a:pt x="f6" y="f7"/>
                  </a:lnTo>
                  <a:cubicBezTo>
                    <a:pt x="f12" y="f7"/>
                    <a:pt x="f13"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1" name="Freeform 122">
              <a:extLst>
                <a:ext uri="{FF2B5EF4-FFF2-40B4-BE49-F238E27FC236}">
                  <a16:creationId xmlns:a16="http://schemas.microsoft.com/office/drawing/2014/main" id="{2C36C11B-6C1B-7D28-D239-4F6CCEC7D351}"/>
                </a:ext>
              </a:extLst>
            </p:cNvPr>
            <p:cNvSpPr/>
            <p:nvPr/>
          </p:nvSpPr>
          <p:spPr>
            <a:xfrm>
              <a:off x="3613480" y="4763054"/>
              <a:ext cx="22055" cy="1271"/>
            </a:xfrm>
            <a:custGeom>
              <a:avLst/>
              <a:gdLst>
                <a:gd name="f0" fmla="val 10800000"/>
                <a:gd name="f1" fmla="val 5400000"/>
                <a:gd name="f2" fmla="val 180"/>
                <a:gd name="f3" fmla="val w"/>
                <a:gd name="f4" fmla="val h"/>
                <a:gd name="f5" fmla="val 0"/>
                <a:gd name="f6" fmla="val 23"/>
                <a:gd name="f7" fmla="val 1"/>
                <a:gd name="f8" fmla="val 6"/>
                <a:gd name="f9" fmla="val 13"/>
                <a:gd name="f10" fmla="+- 0 0 -90"/>
                <a:gd name="f11" fmla="*/ f3 1 23"/>
                <a:gd name="f12" fmla="*/ f4 1 1"/>
                <a:gd name="f13" fmla="+- f7 0 f5"/>
                <a:gd name="f14" fmla="+- f6 0 f5"/>
                <a:gd name="f15" fmla="*/ f10 f0 1"/>
                <a:gd name="f16" fmla="*/ f14 1 23"/>
                <a:gd name="f17" fmla="*/ 23 f14 1"/>
                <a:gd name="f18" fmla="*/ 0 f13 1"/>
                <a:gd name="f19" fmla="*/ 0 f14 1"/>
                <a:gd name="f20" fmla="*/ 1 f13 1"/>
                <a:gd name="f21" fmla="*/ 0 1 f13"/>
                <a:gd name="f22" fmla="*/ f7 1 f13"/>
                <a:gd name="f23" fmla="*/ f15 1 f2"/>
                <a:gd name="f24" fmla="*/ f17 1 23"/>
                <a:gd name="f25" fmla="*/ f19 1 23"/>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3"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2" name="Freeform 123">
              <a:extLst>
                <a:ext uri="{FF2B5EF4-FFF2-40B4-BE49-F238E27FC236}">
                  <a16:creationId xmlns:a16="http://schemas.microsoft.com/office/drawing/2014/main" id="{AFB9F7A8-B04D-6351-31F0-C73265FFD9A0}"/>
                </a:ext>
              </a:extLst>
            </p:cNvPr>
            <p:cNvSpPr/>
            <p:nvPr/>
          </p:nvSpPr>
          <p:spPr>
            <a:xfrm>
              <a:off x="3591424" y="4762423"/>
              <a:ext cx="3154" cy="0"/>
            </a:xfrm>
            <a:custGeom>
              <a:avLst/>
              <a:gdLst>
                <a:gd name="f0" fmla="val 10800000"/>
                <a:gd name="f1" fmla="val 5400000"/>
                <a:gd name="f2" fmla="val 180"/>
                <a:gd name="f3" fmla="val w"/>
                <a:gd name="f4" fmla="val h"/>
                <a:gd name="f5" fmla="val ss"/>
                <a:gd name="f6" fmla="val 0"/>
                <a:gd name="f7" fmla="val 3151"/>
                <a:gd name="f8" fmla="val 2101"/>
                <a:gd name="f9" fmla="+- 0 0 -90"/>
                <a:gd name="f10" fmla="abs f3"/>
                <a:gd name="f11" fmla="abs f4"/>
                <a:gd name="f12" fmla="abs f5"/>
                <a:gd name="f13" fmla="*/ f3 1 3151"/>
                <a:gd name="f14" fmla="+- f6 0 f6"/>
                <a:gd name="f15" fmla="+- f7 0 f6"/>
                <a:gd name="f16" fmla="*/ f9 f0 1"/>
                <a:gd name="f17" fmla="?: f10 f3 1"/>
                <a:gd name="f18" fmla="?: f11 f4 1"/>
                <a:gd name="f19" fmla="?: f12 f5 1"/>
                <a:gd name="f20" fmla="*/ f15 1 3151"/>
                <a:gd name="f21" fmla="*/ f14 1 0"/>
                <a:gd name="f22" fmla="*/ f16 1 f2"/>
                <a:gd name="f23" fmla="*/ f17 1 3151"/>
                <a:gd name="f24" fmla="*/ f18 1 21600"/>
                <a:gd name="f25" fmla="*/ 21600 f18 1"/>
                <a:gd name="f26" fmla="*/ 0 1 f20"/>
                <a:gd name="f27" fmla="*/ 0 1 f21"/>
                <a:gd name="f28" fmla="*/ 2101 1 f20"/>
                <a:gd name="f29" fmla="*/ 3151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4" y="f43"/>
                </a:cxn>
              </a:cxnLst>
              <a:rect l="f34" t="f43" r="f35" b="f44"/>
              <a:pathLst>
                <a:path w="3151">
                  <a:moveTo>
                    <a:pt x="f6" y="f38"/>
                  </a:moveTo>
                  <a:lnTo>
                    <a:pt x="f6" y="f38"/>
                  </a:lnTo>
                  <a:lnTo>
                    <a:pt x="f8" y="f38"/>
                  </a:lnTo>
                  <a:cubicBezTo>
                    <a:pt x="f7" y="f38"/>
                    <a:pt x="f7" y="f38"/>
                    <a:pt x="f6"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3" name="Freeform 124">
              <a:extLst>
                <a:ext uri="{FF2B5EF4-FFF2-40B4-BE49-F238E27FC236}">
                  <a16:creationId xmlns:a16="http://schemas.microsoft.com/office/drawing/2014/main" id="{1F8ADA7C-F6E5-3B17-49D1-16F0E5C37730}"/>
                </a:ext>
              </a:extLst>
            </p:cNvPr>
            <p:cNvSpPr/>
            <p:nvPr/>
          </p:nvSpPr>
          <p:spPr>
            <a:xfrm>
              <a:off x="2846956" y="4735174"/>
              <a:ext cx="32296" cy="1271"/>
            </a:xfrm>
            <a:custGeom>
              <a:avLst/>
              <a:gdLst>
                <a:gd name="f0" fmla="val 10800000"/>
                <a:gd name="f1" fmla="val 5400000"/>
                <a:gd name="f2" fmla="val 180"/>
                <a:gd name="f3" fmla="val w"/>
                <a:gd name="f4" fmla="val h"/>
                <a:gd name="f5" fmla="val 0"/>
                <a:gd name="f6" fmla="val 34"/>
                <a:gd name="f7" fmla="val 1"/>
                <a:gd name="f8" fmla="val 33"/>
                <a:gd name="f9" fmla="val 12"/>
                <a:gd name="f10" fmla="val 9"/>
                <a:gd name="f11" fmla="val 22"/>
                <a:gd name="f12" fmla="+- 0 0 -90"/>
                <a:gd name="f13" fmla="*/ f3 1 34"/>
                <a:gd name="f14" fmla="*/ f4 1 1"/>
                <a:gd name="f15" fmla="+- f7 0 f5"/>
                <a:gd name="f16" fmla="+- f6 0 f5"/>
                <a:gd name="f17" fmla="*/ f12 f0 1"/>
                <a:gd name="f18" fmla="*/ f16 1 34"/>
                <a:gd name="f19" fmla="*/ 33 f16 1"/>
                <a:gd name="f20" fmla="*/ 1 f15 1"/>
                <a:gd name="f21" fmla="*/ 0 f16 1"/>
                <a:gd name="f22" fmla="*/ 0 1 f15"/>
                <a:gd name="f23" fmla="*/ f7 1 f15"/>
                <a:gd name="f24" fmla="*/ f17 1 f2"/>
                <a:gd name="f25" fmla="*/ f19 1 34"/>
                <a:gd name="f26" fmla="*/ f21 1 34"/>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4" h="1">
                  <a:moveTo>
                    <a:pt x="f8" y="f7"/>
                  </a:moveTo>
                  <a:lnTo>
                    <a:pt x="f8" y="f7"/>
                  </a:lnTo>
                  <a:cubicBezTo>
                    <a:pt x="f6" y="f5"/>
                    <a:pt x="f9" y="f7"/>
                    <a:pt x="f5" y="f7"/>
                  </a:cubicBezTo>
                  <a:cubicBezTo>
                    <a:pt x="f10" y="f7"/>
                    <a:pt x="f11"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4" name="Freeform 125">
              <a:extLst>
                <a:ext uri="{FF2B5EF4-FFF2-40B4-BE49-F238E27FC236}">
                  <a16:creationId xmlns:a16="http://schemas.microsoft.com/office/drawing/2014/main" id="{820FE89E-B6E7-208B-261D-34D292A39F5A}"/>
                </a:ext>
              </a:extLst>
            </p:cNvPr>
            <p:cNvSpPr/>
            <p:nvPr/>
          </p:nvSpPr>
          <p:spPr>
            <a:xfrm>
              <a:off x="2048914" y="4738978"/>
              <a:ext cx="18909" cy="0"/>
            </a:xfrm>
            <a:custGeom>
              <a:avLst/>
              <a:gdLst>
                <a:gd name="f0" fmla="val 10800000"/>
                <a:gd name="f1" fmla="val 5400000"/>
                <a:gd name="f2" fmla="val 180"/>
                <a:gd name="f3" fmla="val w"/>
                <a:gd name="f4" fmla="val h"/>
                <a:gd name="f5" fmla="val ss"/>
                <a:gd name="f6" fmla="val 0"/>
                <a:gd name="f7" fmla="val 18907"/>
                <a:gd name="f8" fmla="val 6617"/>
                <a:gd name="f9" fmla="val 10399"/>
                <a:gd name="f10" fmla="+- 0 0 -90"/>
                <a:gd name="f11" fmla="abs f3"/>
                <a:gd name="f12" fmla="abs f4"/>
                <a:gd name="f13" fmla="abs f5"/>
                <a:gd name="f14" fmla="*/ f3 1 18907"/>
                <a:gd name="f15" fmla="+- f6 0 f6"/>
                <a:gd name="f16" fmla="+- f7 0 f6"/>
                <a:gd name="f17" fmla="*/ f10 f0 1"/>
                <a:gd name="f18" fmla="?: f11 f3 1"/>
                <a:gd name="f19" fmla="?: f12 f4 1"/>
                <a:gd name="f20" fmla="?: f13 f5 1"/>
                <a:gd name="f21" fmla="*/ f16 1 18907"/>
                <a:gd name="f22" fmla="*/ f15 1 0"/>
                <a:gd name="f23" fmla="*/ f17 1 f2"/>
                <a:gd name="f24" fmla="*/ f18 1 18907"/>
                <a:gd name="f25" fmla="*/ f19 1 21600"/>
                <a:gd name="f26" fmla="*/ 21600 f19 1"/>
                <a:gd name="f27" fmla="*/ 18907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907">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5" name="Freeform 126">
              <a:extLst>
                <a:ext uri="{FF2B5EF4-FFF2-40B4-BE49-F238E27FC236}">
                  <a16:creationId xmlns:a16="http://schemas.microsoft.com/office/drawing/2014/main" id="{CE667AE0-CC92-C0F5-D87A-DC01317B74E0}"/>
                </a:ext>
              </a:extLst>
            </p:cNvPr>
            <p:cNvSpPr/>
            <p:nvPr/>
          </p:nvSpPr>
          <p:spPr>
            <a:xfrm>
              <a:off x="1770817" y="4764325"/>
              <a:ext cx="3154" cy="630"/>
            </a:xfrm>
            <a:custGeom>
              <a:avLst/>
              <a:gdLst>
                <a:gd name="f0" fmla="val 10800000"/>
                <a:gd name="f1" fmla="val 5400000"/>
                <a:gd name="f2" fmla="val 180"/>
                <a:gd name="f3" fmla="val w"/>
                <a:gd name="f4" fmla="val h"/>
                <a:gd name="f5" fmla="val 0"/>
                <a:gd name="f6" fmla="val 4"/>
                <a:gd name="f7" fmla="val 1"/>
                <a:gd name="f8" fmla="val 3"/>
                <a:gd name="f9" fmla="val 2"/>
                <a:gd name="f10" fmla="+- 0 0 -90"/>
                <a:gd name="f11" fmla="*/ f3 1 4"/>
                <a:gd name="f12" fmla="*/ f4 1 1"/>
                <a:gd name="f13" fmla="+- f7 0 f5"/>
                <a:gd name="f14" fmla="+- f6 0 f5"/>
                <a:gd name="f15" fmla="*/ f10 f0 1"/>
                <a:gd name="f16" fmla="*/ f14 1 4"/>
                <a:gd name="f17" fmla="*/ 4 f14 1"/>
                <a:gd name="f18" fmla="*/ 0 f13 1"/>
                <a:gd name="f19" fmla="*/ 0 f14 1"/>
                <a:gd name="f20" fmla="*/ 1 f13 1"/>
                <a:gd name="f21" fmla="*/ 0 1 f13"/>
                <a:gd name="f22" fmla="*/ f7 1 f13"/>
                <a:gd name="f23" fmla="*/ f15 1 f2"/>
                <a:gd name="f24" fmla="*/ f17 1 4"/>
                <a:gd name="f25" fmla="*/ f19 1 4"/>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4" h="1">
                  <a:moveTo>
                    <a:pt x="f6" y="f5"/>
                  </a:moveTo>
                  <a:lnTo>
                    <a:pt x="f6" y="f5"/>
                  </a:lnTo>
                  <a:cubicBezTo>
                    <a:pt x="f8" y="f5"/>
                    <a:pt x="f9" y="f7"/>
                    <a:pt x="f5" y="f7"/>
                  </a:cubicBezTo>
                  <a:cubicBezTo>
                    <a:pt x="f9" y="f7"/>
                    <a:pt x="f8"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6" name="Freeform 127">
              <a:extLst>
                <a:ext uri="{FF2B5EF4-FFF2-40B4-BE49-F238E27FC236}">
                  <a16:creationId xmlns:a16="http://schemas.microsoft.com/office/drawing/2014/main" id="{88DD7CDE-986B-AF50-F4B0-F98A807CEE63}"/>
                </a:ext>
              </a:extLst>
            </p:cNvPr>
            <p:cNvSpPr/>
            <p:nvPr/>
          </p:nvSpPr>
          <p:spPr>
            <a:xfrm>
              <a:off x="1677064" y="4764325"/>
              <a:ext cx="93753" cy="1271"/>
            </a:xfrm>
            <a:custGeom>
              <a:avLst/>
              <a:gdLst>
                <a:gd name="f0" fmla="val 10800000"/>
                <a:gd name="f1" fmla="val 5400000"/>
                <a:gd name="f2" fmla="val 180"/>
                <a:gd name="f3" fmla="val w"/>
                <a:gd name="f4" fmla="val h"/>
                <a:gd name="f5" fmla="val 0"/>
                <a:gd name="f6" fmla="val 98"/>
                <a:gd name="f7" fmla="val 2"/>
                <a:gd name="f8" fmla="val 1"/>
                <a:gd name="f9" fmla="val 84"/>
                <a:gd name="f10" fmla="val 42"/>
                <a:gd name="f11" fmla="val 26"/>
                <a:gd name="f12" fmla="val 28"/>
                <a:gd name="f13" fmla="val 27"/>
                <a:gd name="f14" fmla="val 82"/>
                <a:gd name="f15" fmla="+- 0 0 -90"/>
                <a:gd name="f16" fmla="*/ f3 1 98"/>
                <a:gd name="f17" fmla="*/ f4 1 2"/>
                <a:gd name="f18" fmla="+- f7 0 f5"/>
                <a:gd name="f19" fmla="+- f6 0 f5"/>
                <a:gd name="f20" fmla="*/ f15 f0 1"/>
                <a:gd name="f21" fmla="*/ f18 1 2"/>
                <a:gd name="f22" fmla="*/ f19 1 98"/>
                <a:gd name="f23" fmla="*/ 98 f19 1"/>
                <a:gd name="f24" fmla="*/ 1 f18 1"/>
                <a:gd name="f25" fmla="*/ 26 f19 1"/>
                <a:gd name="f26" fmla="*/ 28 f19 1"/>
                <a:gd name="f27" fmla="*/ 0 f19 1"/>
                <a:gd name="f28" fmla="*/ 2 f18 1"/>
                <a:gd name="f29" fmla="*/ f20 1 f2"/>
                <a:gd name="f30" fmla="*/ f23 1 98"/>
                <a:gd name="f31" fmla="*/ f24 1 2"/>
                <a:gd name="f32" fmla="*/ f25 1 98"/>
                <a:gd name="f33" fmla="*/ f26 1 98"/>
                <a:gd name="f34" fmla="*/ f27 1 98"/>
                <a:gd name="f35" fmla="*/ f28 1 2"/>
                <a:gd name="f36" fmla="*/ 0 1 f22"/>
                <a:gd name="f37" fmla="*/ f6 1 f22"/>
                <a:gd name="f38" fmla="*/ 0 1 f21"/>
                <a:gd name="f39" fmla="*/ f7 1 f21"/>
                <a:gd name="f40" fmla="+- f29 0 f1"/>
                <a:gd name="f41" fmla="*/ f30 1 f22"/>
                <a:gd name="f42" fmla="*/ f31 1 f21"/>
                <a:gd name="f43" fmla="*/ f32 1 f22"/>
                <a:gd name="f44" fmla="*/ f33 1 f22"/>
                <a:gd name="f45" fmla="*/ f34 1 f22"/>
                <a:gd name="f46" fmla="*/ f35 1 f21"/>
                <a:gd name="f47" fmla="*/ f36 f16 1"/>
                <a:gd name="f48" fmla="*/ f37 f16 1"/>
                <a:gd name="f49" fmla="*/ f39 f17 1"/>
                <a:gd name="f50" fmla="*/ f38 f17 1"/>
                <a:gd name="f51" fmla="*/ f41 f16 1"/>
                <a:gd name="f52" fmla="*/ f42 f17 1"/>
                <a:gd name="f53" fmla="*/ f43 f16 1"/>
                <a:gd name="f54" fmla="*/ f44 f16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2"/>
                </a:cxn>
                <a:cxn ang="f40">
                  <a:pos x="f54" y="f52"/>
                </a:cxn>
                <a:cxn ang="f40">
                  <a:pos x="f55" y="f56"/>
                </a:cxn>
                <a:cxn ang="f40">
                  <a:pos x="f51" y="f52"/>
                </a:cxn>
              </a:cxnLst>
              <a:rect l="f47" t="f50" r="f48" b="f49"/>
              <a:pathLst>
                <a:path w="98" h="2">
                  <a:moveTo>
                    <a:pt x="f6" y="f8"/>
                  </a:moveTo>
                  <a:lnTo>
                    <a:pt x="f6" y="f8"/>
                  </a:lnTo>
                  <a:cubicBezTo>
                    <a:pt x="f9" y="f7"/>
                    <a:pt x="f10" y="f5"/>
                    <a:pt x="f11" y="f8"/>
                  </a:cubicBezTo>
                  <a:lnTo>
                    <a:pt x="f12" y="f8"/>
                  </a:lnTo>
                  <a:lnTo>
                    <a:pt x="f5" y="f7"/>
                  </a:lnTo>
                  <a:cubicBezTo>
                    <a:pt x="f13" y="f7"/>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127" name="Subtitle 2">
            <a:extLst>
              <a:ext uri="{FF2B5EF4-FFF2-40B4-BE49-F238E27FC236}">
                <a16:creationId xmlns:a16="http://schemas.microsoft.com/office/drawing/2014/main" id="{C0B9B0DD-BD39-347D-8772-A5337830B117}"/>
              </a:ext>
            </a:extLst>
          </p:cNvPr>
          <p:cNvSpPr txBox="1">
            <a:spLocks noGrp="1"/>
          </p:cNvSpPr>
          <p:nvPr>
            <p:ph type="subTitle" idx="1"/>
          </p:nvPr>
        </p:nvSpPr>
        <p:spPr>
          <a:xfrm>
            <a:off x="1522411" y="5105396"/>
            <a:ext cx="9144000" cy="1066803"/>
          </a:xfrm>
        </p:spPr>
        <p:txBody>
          <a:bodyPr/>
          <a:lstStyle>
            <a:lvl1pPr marL="0" indent="0">
              <a:spcBef>
                <a:spcPts val="0"/>
              </a:spcBef>
              <a:buNone/>
              <a:defRPr/>
            </a:lvl1pPr>
          </a:lstStyle>
          <a:p>
            <a:pPr lvl="0"/>
            <a:r>
              <a:rPr lang="en-US"/>
              <a:t>Click to edit Master subtitle style</a:t>
            </a:r>
            <a:endParaRPr lang="en-GB"/>
          </a:p>
        </p:txBody>
      </p:sp>
    </p:spTree>
    <p:extLst>
      <p:ext uri="{BB962C8B-B14F-4D97-AF65-F5344CB8AC3E}">
        <p14:creationId xmlns:p14="http://schemas.microsoft.com/office/powerpoint/2010/main" val="538006747"/>
      </p:ext>
    </p:extLst>
  </p:cSld>
  <p:clrMapOvr>
    <a:masterClrMapping/>
  </p:clrMapOvr>
  <p:transition spd="med">
    <p:fade/>
  </p:transition>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97083-C4D3-153A-D43C-8EA4F9498C5E}"/>
              </a:ext>
            </a:extLst>
          </p:cNvPr>
          <p:cNvSpPr txBox="1">
            <a:spLocks noGrp="1"/>
          </p:cNvSpPr>
          <p:nvPr>
            <p:ph type="title"/>
          </p:nvPr>
        </p:nvSpPr>
        <p:spPr/>
        <p:txBody>
          <a:bodyPr/>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6772C54B-59B1-1EDC-54A9-08090BE749D2}"/>
              </a:ext>
            </a:extLst>
          </p:cNvPr>
          <p:cNvGrpSpPr/>
          <p:nvPr/>
        </p:nvGrpSpPr>
        <p:grpSpPr>
          <a:xfrm>
            <a:off x="1522411" y="1514475"/>
            <a:ext cx="10569567" cy="64008"/>
            <a:chOff x="1522411" y="1514475"/>
            <a:chExt cx="10569567" cy="64008"/>
          </a:xfrm>
        </p:grpSpPr>
        <p:sp>
          <p:nvSpPr>
            <p:cNvPr id="4" name="Freeform 10">
              <a:extLst>
                <a:ext uri="{FF2B5EF4-FFF2-40B4-BE49-F238E27FC236}">
                  <a16:creationId xmlns:a16="http://schemas.microsoft.com/office/drawing/2014/main" id="{D21D02C4-84F8-407C-8CA4-FE1F69756840}"/>
                </a:ext>
              </a:extLst>
            </p:cNvPr>
            <p:cNvSpPr/>
            <p:nvPr/>
          </p:nvSpPr>
          <p:spPr>
            <a:xfrm>
              <a:off x="12028483" y="1525557"/>
              <a:ext cx="63495"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11">
              <a:extLst>
                <a:ext uri="{FF2B5EF4-FFF2-40B4-BE49-F238E27FC236}">
                  <a16:creationId xmlns:a16="http://schemas.microsoft.com/office/drawing/2014/main" id="{8AB40613-EB14-FC93-C541-682693F71066}"/>
                </a:ext>
              </a:extLst>
            </p:cNvPr>
            <p:cNvSpPr/>
            <p:nvPr/>
          </p:nvSpPr>
          <p:spPr>
            <a:xfrm>
              <a:off x="12022138" y="1532936"/>
              <a:ext cx="19046"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12">
              <a:extLst>
                <a:ext uri="{FF2B5EF4-FFF2-40B4-BE49-F238E27FC236}">
                  <a16:creationId xmlns:a16="http://schemas.microsoft.com/office/drawing/2014/main" id="{B0F3C416-1E0E-21E7-016E-640D023BEC2B}"/>
                </a:ext>
              </a:extLst>
            </p:cNvPr>
            <p:cNvSpPr/>
            <p:nvPr/>
          </p:nvSpPr>
          <p:spPr>
            <a:xfrm>
              <a:off x="12041184" y="1531711"/>
              <a:ext cx="39684"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79285C28-F258-A1AF-F71E-7C982A4D2B82}"/>
                </a:ext>
              </a:extLst>
            </p:cNvPr>
            <p:cNvSpPr/>
            <p:nvPr/>
          </p:nvSpPr>
          <p:spPr>
            <a:xfrm>
              <a:off x="11831641" y="1526782"/>
              <a:ext cx="42857"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FCDE73FC-2CCB-75D9-DC75-BE1C21A5B258}"/>
                </a:ext>
              </a:extLst>
            </p:cNvPr>
            <p:cNvSpPr/>
            <p:nvPr/>
          </p:nvSpPr>
          <p:spPr>
            <a:xfrm>
              <a:off x="11809411" y="1531711"/>
              <a:ext cx="4127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CD00E4C7-0D68-4375-4A60-B1C288D0E088}"/>
                </a:ext>
              </a:extLst>
            </p:cNvPr>
            <p:cNvSpPr/>
            <p:nvPr/>
          </p:nvSpPr>
          <p:spPr>
            <a:xfrm>
              <a:off x="12003091" y="1537865"/>
              <a:ext cx="77788"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7085802A-2B74-D151-029B-AA4ACD16C047}"/>
                </a:ext>
              </a:extLst>
            </p:cNvPr>
            <p:cNvSpPr/>
            <p:nvPr/>
          </p:nvSpPr>
          <p:spPr>
            <a:xfrm>
              <a:off x="11664945" y="1523088"/>
              <a:ext cx="39684"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BC1512D6-49B8-9DD8-B2A4-579102C85F20}"/>
                </a:ext>
              </a:extLst>
            </p:cNvPr>
            <p:cNvSpPr/>
            <p:nvPr/>
          </p:nvSpPr>
          <p:spPr>
            <a:xfrm>
              <a:off x="11506196" y="1521863"/>
              <a:ext cx="92070"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C2CA5E04-B278-1D4C-4E62-AB729E34BA25}"/>
                </a:ext>
              </a:extLst>
            </p:cNvPr>
            <p:cNvSpPr/>
            <p:nvPr/>
          </p:nvSpPr>
          <p:spPr>
            <a:xfrm>
              <a:off x="11471276" y="1525557"/>
              <a:ext cx="34920"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C96B1875-7B1A-051C-679F-BB343BD63899}"/>
                </a:ext>
              </a:extLst>
            </p:cNvPr>
            <p:cNvSpPr/>
            <p:nvPr/>
          </p:nvSpPr>
          <p:spPr>
            <a:xfrm>
              <a:off x="11710985" y="1529242"/>
              <a:ext cx="30166"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B037A37C-54B2-DD4E-4507-4DC17379E86C}"/>
                </a:ext>
              </a:extLst>
            </p:cNvPr>
            <p:cNvSpPr/>
            <p:nvPr/>
          </p:nvSpPr>
          <p:spPr>
            <a:xfrm>
              <a:off x="11691939" y="1532936"/>
              <a:ext cx="34920"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5B3F9E06-E337-571E-4E7C-317DDCDE0840}"/>
                </a:ext>
              </a:extLst>
            </p:cNvPr>
            <p:cNvSpPr/>
            <p:nvPr/>
          </p:nvSpPr>
          <p:spPr>
            <a:xfrm>
              <a:off x="11741152" y="1534171"/>
              <a:ext cx="4764" cy="0"/>
            </a:xfrm>
            <a:custGeom>
              <a:avLst/>
              <a:gdLst>
                <a:gd name="f0" fmla="val 10800000"/>
                <a:gd name="f1" fmla="val 5400000"/>
                <a:gd name="f2" fmla="val 180"/>
                <a:gd name="f3" fmla="val w"/>
                <a:gd name="f4" fmla="val h"/>
                <a:gd name="f5" fmla="val ss"/>
                <a:gd name="f6" fmla="val 0"/>
                <a:gd name="f7" fmla="val 4762"/>
                <a:gd name="f8" fmla="val 1905"/>
                <a:gd name="f9" fmla="val 2857"/>
                <a:gd name="f10" fmla="+- 0 0 -90"/>
                <a:gd name="f11" fmla="abs f3"/>
                <a:gd name="f12" fmla="abs f4"/>
                <a:gd name="f13" fmla="abs f5"/>
                <a:gd name="f14" fmla="*/ f3 1 4762"/>
                <a:gd name="f15" fmla="+- f6 0 f6"/>
                <a:gd name="f16" fmla="+- f7 0 f6"/>
                <a:gd name="f17" fmla="*/ f10 f0 1"/>
                <a:gd name="f18" fmla="?: f11 f3 1"/>
                <a:gd name="f19" fmla="?: f12 f4 1"/>
                <a:gd name="f20" fmla="?: f13 f5 1"/>
                <a:gd name="f21" fmla="*/ f16 1 4762"/>
                <a:gd name="f22" fmla="*/ f15 1 0"/>
                <a:gd name="f23" fmla="*/ f17 1 f2"/>
                <a:gd name="f24" fmla="*/ f18 1 4762"/>
                <a:gd name="f25" fmla="*/ f19 1 21600"/>
                <a:gd name="f26" fmla="*/ 21600 f19 1"/>
                <a:gd name="f27" fmla="*/ 476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476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55681BAD-6847-74C9-B78F-9ED4C60909B8}"/>
                </a:ext>
              </a:extLst>
            </p:cNvPr>
            <p:cNvSpPr/>
            <p:nvPr/>
          </p:nvSpPr>
          <p:spPr>
            <a:xfrm>
              <a:off x="11841159" y="1537865"/>
              <a:ext cx="7143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29D686E7-CEE0-7B04-9BFE-2E69C7F57149}"/>
                </a:ext>
              </a:extLst>
            </p:cNvPr>
            <p:cNvSpPr/>
            <p:nvPr/>
          </p:nvSpPr>
          <p:spPr>
            <a:xfrm>
              <a:off x="11764963" y="1535396"/>
              <a:ext cx="44448"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C4E549B2-5ABD-21A9-2420-240C0255B31F}"/>
                </a:ext>
              </a:extLst>
            </p:cNvPr>
            <p:cNvSpPr/>
            <p:nvPr/>
          </p:nvSpPr>
          <p:spPr>
            <a:xfrm>
              <a:off x="11744325" y="1537865"/>
              <a:ext cx="20638"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0906F432-5DE3-CE30-AA11-14E25864634F}"/>
                </a:ext>
              </a:extLst>
            </p:cNvPr>
            <p:cNvSpPr/>
            <p:nvPr/>
          </p:nvSpPr>
          <p:spPr>
            <a:xfrm>
              <a:off x="11482385" y="1531711"/>
              <a:ext cx="85725"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9C17C3ED-DE67-A3B3-F097-7EB050B12FF7}"/>
                </a:ext>
              </a:extLst>
            </p:cNvPr>
            <p:cNvSpPr/>
            <p:nvPr/>
          </p:nvSpPr>
          <p:spPr>
            <a:xfrm>
              <a:off x="11626852" y="1532936"/>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D4665055-4D8C-957F-DC37-53E1E19E8611}"/>
                </a:ext>
              </a:extLst>
            </p:cNvPr>
            <p:cNvSpPr/>
            <p:nvPr/>
          </p:nvSpPr>
          <p:spPr>
            <a:xfrm>
              <a:off x="11261722" y="1534171"/>
              <a:ext cx="4764"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63372F7B-1E28-25DE-C4BE-D5EFA8C3C6E4}"/>
                </a:ext>
              </a:extLst>
            </p:cNvPr>
            <p:cNvSpPr/>
            <p:nvPr/>
          </p:nvSpPr>
          <p:spPr>
            <a:xfrm>
              <a:off x="11553828" y="1534171"/>
              <a:ext cx="44448"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89CED17D-0EA5-2E46-CFE2-07D96C00FBB2}"/>
                </a:ext>
              </a:extLst>
            </p:cNvPr>
            <p:cNvSpPr/>
            <p:nvPr/>
          </p:nvSpPr>
          <p:spPr>
            <a:xfrm>
              <a:off x="11409361" y="1529242"/>
              <a:ext cx="31747"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55BB69E1-38C7-A2ED-6A5E-BFA31E8C2B83}"/>
                </a:ext>
              </a:extLst>
            </p:cNvPr>
            <p:cNvSpPr/>
            <p:nvPr/>
          </p:nvSpPr>
          <p:spPr>
            <a:xfrm>
              <a:off x="11618915" y="1531711"/>
              <a:ext cx="6345"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FA4E1586-B692-E190-FE7F-DF64CA686C32}"/>
                </a:ext>
              </a:extLst>
            </p:cNvPr>
            <p:cNvSpPr/>
            <p:nvPr/>
          </p:nvSpPr>
          <p:spPr>
            <a:xfrm>
              <a:off x="11598277" y="1531711"/>
              <a:ext cx="28575"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711CCDAD-0F60-2F7A-A14B-A824CA6BF6C1}"/>
                </a:ext>
              </a:extLst>
            </p:cNvPr>
            <p:cNvSpPr/>
            <p:nvPr/>
          </p:nvSpPr>
          <p:spPr>
            <a:xfrm>
              <a:off x="11137904" y="1534171"/>
              <a:ext cx="188915"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1B1B98DF-E260-A2FF-1D68-76696D202D09}"/>
                </a:ext>
              </a:extLst>
            </p:cNvPr>
            <p:cNvSpPr/>
            <p:nvPr/>
          </p:nvSpPr>
          <p:spPr>
            <a:xfrm>
              <a:off x="11266486" y="1529242"/>
              <a:ext cx="9525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2B0ADA7B-90DC-AB10-0096-DFB25B3E7911}"/>
                </a:ext>
              </a:extLst>
            </p:cNvPr>
            <p:cNvSpPr/>
            <p:nvPr/>
          </p:nvSpPr>
          <p:spPr>
            <a:xfrm>
              <a:off x="11361740" y="1531711"/>
              <a:ext cx="134938"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67F64535-3241-0FD2-FAE1-CD0A8A19A1EC}"/>
                </a:ext>
              </a:extLst>
            </p:cNvPr>
            <p:cNvSpPr/>
            <p:nvPr/>
          </p:nvSpPr>
          <p:spPr>
            <a:xfrm>
              <a:off x="11834814" y="1552632"/>
              <a:ext cx="9528"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08DE2693-075B-CFA7-E5AC-4EA0BFFFF249}"/>
                </a:ext>
              </a:extLst>
            </p:cNvPr>
            <p:cNvSpPr/>
            <p:nvPr/>
          </p:nvSpPr>
          <p:spPr>
            <a:xfrm>
              <a:off x="11764963" y="1542784"/>
              <a:ext cx="117472"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6343A6B9-4980-A859-F3E8-BB0C157733F4}"/>
                </a:ext>
              </a:extLst>
            </p:cNvPr>
            <p:cNvSpPr/>
            <p:nvPr/>
          </p:nvSpPr>
          <p:spPr>
            <a:xfrm>
              <a:off x="11555409" y="1544019"/>
              <a:ext cx="69851"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1216AA00-85C7-8C8C-DE51-23EF65F93A09}"/>
                </a:ext>
              </a:extLst>
            </p:cNvPr>
            <p:cNvSpPr/>
            <p:nvPr/>
          </p:nvSpPr>
          <p:spPr>
            <a:xfrm>
              <a:off x="11223629" y="1528017"/>
              <a:ext cx="38103"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62352A70-0F19-9500-7A3D-C526E0F7F06F}"/>
                </a:ext>
              </a:extLst>
            </p:cNvPr>
            <p:cNvSpPr/>
            <p:nvPr/>
          </p:nvSpPr>
          <p:spPr>
            <a:xfrm>
              <a:off x="11145841" y="1529242"/>
              <a:ext cx="22229"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6BFBAD10-CEFD-7E1F-B6D1-E70FB985E2E5}"/>
                </a:ext>
              </a:extLst>
            </p:cNvPr>
            <p:cNvSpPr/>
            <p:nvPr/>
          </p:nvSpPr>
          <p:spPr>
            <a:xfrm>
              <a:off x="6197602" y="1566175"/>
              <a:ext cx="20638"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F065ABB9-7651-72F8-79ED-AA6357A9B814}"/>
                </a:ext>
              </a:extLst>
            </p:cNvPr>
            <p:cNvSpPr/>
            <p:nvPr/>
          </p:nvSpPr>
          <p:spPr>
            <a:xfrm>
              <a:off x="6356351" y="1564940"/>
              <a:ext cx="9528"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2070F3ED-007F-E51F-CDB1-AF18E513A1B1}"/>
                </a:ext>
              </a:extLst>
            </p:cNvPr>
            <p:cNvSpPr/>
            <p:nvPr/>
          </p:nvSpPr>
          <p:spPr>
            <a:xfrm>
              <a:off x="8950320" y="1521863"/>
              <a:ext cx="61914"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EDB65162-4B7B-409D-F62C-B3ECE62F36C2}"/>
                </a:ext>
              </a:extLst>
            </p:cNvPr>
            <p:cNvSpPr/>
            <p:nvPr/>
          </p:nvSpPr>
          <p:spPr>
            <a:xfrm>
              <a:off x="7537454" y="1546479"/>
              <a:ext cx="28575"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C2C5D39C-A6EA-3EEB-3E6B-6368D0CED92A}"/>
                </a:ext>
              </a:extLst>
            </p:cNvPr>
            <p:cNvSpPr/>
            <p:nvPr/>
          </p:nvSpPr>
          <p:spPr>
            <a:xfrm>
              <a:off x="7478713" y="1562481"/>
              <a:ext cx="38103"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B595DCEB-EC92-F839-440B-D769B949E365}"/>
                </a:ext>
              </a:extLst>
            </p:cNvPr>
            <p:cNvSpPr/>
            <p:nvPr/>
          </p:nvSpPr>
          <p:spPr>
            <a:xfrm>
              <a:off x="5410203" y="1568634"/>
              <a:ext cx="36511"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FD124B75-22AB-2729-862A-9721660DE592}"/>
                </a:ext>
              </a:extLst>
            </p:cNvPr>
            <p:cNvSpPr/>
            <p:nvPr/>
          </p:nvSpPr>
          <p:spPr>
            <a:xfrm>
              <a:off x="10206039" y="1530477"/>
              <a:ext cx="61914"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9A61C97D-2837-6A7D-369C-5863269E6A6A}"/>
                </a:ext>
              </a:extLst>
            </p:cNvPr>
            <p:cNvSpPr/>
            <p:nvPr/>
          </p:nvSpPr>
          <p:spPr>
            <a:xfrm>
              <a:off x="6257925" y="1525557"/>
              <a:ext cx="19046"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B92D425E-D1F4-08AC-5291-BAF2FF5603A8}"/>
                </a:ext>
              </a:extLst>
            </p:cNvPr>
            <p:cNvSpPr/>
            <p:nvPr/>
          </p:nvSpPr>
          <p:spPr>
            <a:xfrm>
              <a:off x="10134596" y="1528017"/>
              <a:ext cx="7143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38164B7B-11E8-EA3E-2690-364DC537E697}"/>
                </a:ext>
              </a:extLst>
            </p:cNvPr>
            <p:cNvSpPr/>
            <p:nvPr/>
          </p:nvSpPr>
          <p:spPr>
            <a:xfrm>
              <a:off x="2582859" y="1560021"/>
              <a:ext cx="7936"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45B03AEA-F33E-6607-80BE-E042E98D7B8C}"/>
                </a:ext>
              </a:extLst>
            </p:cNvPr>
            <p:cNvSpPr/>
            <p:nvPr/>
          </p:nvSpPr>
          <p:spPr>
            <a:xfrm>
              <a:off x="1762121" y="1521863"/>
              <a:ext cx="34920"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5A23160A-AC52-EAF6-7442-77AB86FDE74F}"/>
                </a:ext>
              </a:extLst>
            </p:cNvPr>
            <p:cNvSpPr/>
            <p:nvPr/>
          </p:nvSpPr>
          <p:spPr>
            <a:xfrm>
              <a:off x="10812459" y="1529242"/>
              <a:ext cx="19046"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6D5E2786-2E1C-FF05-D766-56D444BAEAAB}"/>
                </a:ext>
              </a:extLst>
            </p:cNvPr>
            <p:cNvSpPr/>
            <p:nvPr/>
          </p:nvSpPr>
          <p:spPr>
            <a:xfrm>
              <a:off x="10896603" y="1545244"/>
              <a:ext cx="7936"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29C66FF6-4F5B-6100-AFEA-7A6D3650BDFC}"/>
                </a:ext>
              </a:extLst>
            </p:cNvPr>
            <p:cNvSpPr/>
            <p:nvPr/>
          </p:nvSpPr>
          <p:spPr>
            <a:xfrm>
              <a:off x="9947272" y="1553867"/>
              <a:ext cx="4764"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AE0CD7B3-7C84-443D-95E4-45EF3350013A}"/>
                </a:ext>
              </a:extLst>
            </p:cNvPr>
            <p:cNvSpPr/>
            <p:nvPr/>
          </p:nvSpPr>
          <p:spPr>
            <a:xfrm>
              <a:off x="10817223" y="1531711"/>
              <a:ext cx="2381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9176D52C-CF20-17EF-3E64-DA7327CAE539}"/>
                </a:ext>
              </a:extLst>
            </p:cNvPr>
            <p:cNvSpPr/>
            <p:nvPr/>
          </p:nvSpPr>
          <p:spPr>
            <a:xfrm>
              <a:off x="10836270" y="1529242"/>
              <a:ext cx="19046"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5C66A27B-45A3-FCAE-8A68-62E536A4EB9F}"/>
                </a:ext>
              </a:extLst>
            </p:cNvPr>
            <p:cNvSpPr/>
            <p:nvPr/>
          </p:nvSpPr>
          <p:spPr>
            <a:xfrm>
              <a:off x="10787067" y="1530477"/>
              <a:ext cx="30166"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607295F7-3338-337E-3911-533D8BC25ABC}"/>
                </a:ext>
              </a:extLst>
            </p:cNvPr>
            <p:cNvSpPr/>
            <p:nvPr/>
          </p:nvSpPr>
          <p:spPr>
            <a:xfrm>
              <a:off x="4092570" y="1552632"/>
              <a:ext cx="20638"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EBAE92E9-9721-8C5D-4DC9-E3D33BAB1975}"/>
                </a:ext>
              </a:extLst>
            </p:cNvPr>
            <p:cNvSpPr/>
            <p:nvPr/>
          </p:nvSpPr>
          <p:spPr>
            <a:xfrm>
              <a:off x="8528051" y="1567400"/>
              <a:ext cx="3172"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31736C6D-7BCD-641A-C98C-6C131666F914}"/>
                </a:ext>
              </a:extLst>
            </p:cNvPr>
            <p:cNvSpPr/>
            <p:nvPr/>
          </p:nvSpPr>
          <p:spPr>
            <a:xfrm>
              <a:off x="8461372" y="1556327"/>
              <a:ext cx="66678"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2D56B9C3-17D7-4511-832D-48E63DE2707C}"/>
                </a:ext>
              </a:extLst>
            </p:cNvPr>
            <p:cNvSpPr/>
            <p:nvPr/>
          </p:nvSpPr>
          <p:spPr>
            <a:xfrm>
              <a:off x="1562096" y="1514475"/>
              <a:ext cx="9563096"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3BFD0A1A-75CB-8E6E-C788-A90D45665B9C}"/>
                </a:ext>
              </a:extLst>
            </p:cNvPr>
            <p:cNvSpPr/>
            <p:nvPr/>
          </p:nvSpPr>
          <p:spPr>
            <a:xfrm>
              <a:off x="7508879" y="1560021"/>
              <a:ext cx="11109"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0551D0BF-780C-95AD-B666-B7E7E3EF46A3}"/>
                </a:ext>
              </a:extLst>
            </p:cNvPr>
            <p:cNvSpPr/>
            <p:nvPr/>
          </p:nvSpPr>
          <p:spPr>
            <a:xfrm>
              <a:off x="5434014" y="1567400"/>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2F70E16F-E3F9-CA38-CE2C-07D5E6054905}"/>
                </a:ext>
              </a:extLst>
            </p:cNvPr>
            <p:cNvSpPr/>
            <p:nvPr/>
          </p:nvSpPr>
          <p:spPr>
            <a:xfrm>
              <a:off x="9672642" y="1567400"/>
              <a:ext cx="25402"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6257B16F-E9DA-F4AA-A7C5-C590416E8D2D}"/>
                </a:ext>
              </a:extLst>
            </p:cNvPr>
            <p:cNvSpPr/>
            <p:nvPr/>
          </p:nvSpPr>
          <p:spPr>
            <a:xfrm>
              <a:off x="10966454" y="1529242"/>
              <a:ext cx="39684"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880248FD-C627-C754-7C23-3DB59577631C}"/>
                </a:ext>
              </a:extLst>
            </p:cNvPr>
            <p:cNvSpPr/>
            <p:nvPr/>
          </p:nvSpPr>
          <p:spPr>
            <a:xfrm>
              <a:off x="11329992" y="1552632"/>
              <a:ext cx="44448"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30254764-E1DD-A5A1-C1E0-72D2763B5872}"/>
                </a:ext>
              </a:extLst>
            </p:cNvPr>
            <p:cNvSpPr/>
            <p:nvPr/>
          </p:nvSpPr>
          <p:spPr>
            <a:xfrm>
              <a:off x="11042651" y="1540325"/>
              <a:ext cx="60322"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03B0B459-B33A-C6A8-7AE5-2337F5EB794E}"/>
                </a:ext>
              </a:extLst>
            </p:cNvPr>
            <p:cNvSpPr/>
            <p:nvPr/>
          </p:nvSpPr>
          <p:spPr>
            <a:xfrm>
              <a:off x="11106146" y="1542784"/>
              <a:ext cx="28575"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3EA5A862-7252-EE26-EFCF-807CBCF8D7C8}"/>
                </a:ext>
              </a:extLst>
            </p:cNvPr>
            <p:cNvSpPr/>
            <p:nvPr/>
          </p:nvSpPr>
          <p:spPr>
            <a:xfrm>
              <a:off x="10679113" y="1525557"/>
              <a:ext cx="103190"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123E7272-015C-2D7C-EE1F-2079B4FB926E}"/>
                </a:ext>
              </a:extLst>
            </p:cNvPr>
            <p:cNvSpPr/>
            <p:nvPr/>
          </p:nvSpPr>
          <p:spPr>
            <a:xfrm>
              <a:off x="11039478" y="1550173"/>
              <a:ext cx="26983"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2CB8CF72-0B71-0E0C-90EB-84FFA04A4FEA}"/>
                </a:ext>
              </a:extLst>
            </p:cNvPr>
            <p:cNvSpPr/>
            <p:nvPr/>
          </p:nvSpPr>
          <p:spPr>
            <a:xfrm>
              <a:off x="10841034" y="1548938"/>
              <a:ext cx="58741"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E4B1F90D-F4D7-5EFD-A51C-4339883D048C}"/>
                </a:ext>
              </a:extLst>
            </p:cNvPr>
            <p:cNvSpPr/>
            <p:nvPr/>
          </p:nvSpPr>
          <p:spPr>
            <a:xfrm>
              <a:off x="10899776" y="1550173"/>
              <a:ext cx="36511"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5FA0C168-EF94-9536-9282-8FBD94608DC7}"/>
                </a:ext>
              </a:extLst>
            </p:cNvPr>
            <p:cNvSpPr/>
            <p:nvPr/>
          </p:nvSpPr>
          <p:spPr>
            <a:xfrm>
              <a:off x="10958517" y="1555092"/>
              <a:ext cx="46040"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362151D1-F280-953C-A0B3-56B3E7F14349}"/>
                </a:ext>
              </a:extLst>
            </p:cNvPr>
            <p:cNvSpPr/>
            <p:nvPr/>
          </p:nvSpPr>
          <p:spPr>
            <a:xfrm>
              <a:off x="10304465" y="1548938"/>
              <a:ext cx="61914"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E47A6B1D-3DE5-CA19-DEC7-F67E97C25219}"/>
                </a:ext>
              </a:extLst>
            </p:cNvPr>
            <p:cNvSpPr/>
            <p:nvPr/>
          </p:nvSpPr>
          <p:spPr>
            <a:xfrm>
              <a:off x="10483852" y="1557561"/>
              <a:ext cx="2381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0ADCEFD8-9ECF-9317-F904-C42153ACA6E0}"/>
                </a:ext>
              </a:extLst>
            </p:cNvPr>
            <p:cNvSpPr/>
            <p:nvPr/>
          </p:nvSpPr>
          <p:spPr>
            <a:xfrm>
              <a:off x="10291764" y="1563715"/>
              <a:ext cx="117472"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BF81DD90-9362-CE8C-9F0D-E97994A03B62}"/>
                </a:ext>
              </a:extLst>
            </p:cNvPr>
            <p:cNvSpPr/>
            <p:nvPr/>
          </p:nvSpPr>
          <p:spPr>
            <a:xfrm>
              <a:off x="9621838" y="1546479"/>
              <a:ext cx="11109"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D79D569C-78BD-6997-9451-5FFAA1098D44}"/>
                </a:ext>
              </a:extLst>
            </p:cNvPr>
            <p:cNvSpPr/>
            <p:nvPr/>
          </p:nvSpPr>
          <p:spPr>
            <a:xfrm>
              <a:off x="8951911" y="1568634"/>
              <a:ext cx="96834"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2812CE84-DFBA-51D4-CE61-48F6C18D980C}"/>
                </a:ext>
              </a:extLst>
            </p:cNvPr>
            <p:cNvSpPr/>
            <p:nvPr/>
          </p:nvSpPr>
          <p:spPr>
            <a:xfrm>
              <a:off x="9005889" y="1566175"/>
              <a:ext cx="1746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42489AC5-0191-DFBC-5D6C-C9BDA4F739FE}"/>
                </a:ext>
              </a:extLst>
            </p:cNvPr>
            <p:cNvSpPr/>
            <p:nvPr/>
          </p:nvSpPr>
          <p:spPr>
            <a:xfrm>
              <a:off x="1587498" y="1516934"/>
              <a:ext cx="38103"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58717C19-B155-F642-1954-4980CDB9E932}"/>
                </a:ext>
              </a:extLst>
            </p:cNvPr>
            <p:cNvSpPr/>
            <p:nvPr/>
          </p:nvSpPr>
          <p:spPr>
            <a:xfrm>
              <a:off x="1522411" y="1519394"/>
              <a:ext cx="30166"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E9D44F19-F8AA-AA2A-F88E-753B10BA6654}"/>
                </a:ext>
              </a:extLst>
            </p:cNvPr>
            <p:cNvSpPr/>
            <p:nvPr/>
          </p:nvSpPr>
          <p:spPr>
            <a:xfrm>
              <a:off x="6650038" y="1573563"/>
              <a:ext cx="33339"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C9144329-9314-9F98-AED9-595054051C68}"/>
                </a:ext>
              </a:extLst>
            </p:cNvPr>
            <p:cNvSpPr/>
            <p:nvPr/>
          </p:nvSpPr>
          <p:spPr>
            <a:xfrm>
              <a:off x="6162671" y="1566175"/>
              <a:ext cx="15873"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BCBA3331-05C4-0A40-CB35-877025DB5F33}"/>
                </a:ext>
              </a:extLst>
            </p:cNvPr>
            <p:cNvSpPr/>
            <p:nvPr/>
          </p:nvSpPr>
          <p:spPr>
            <a:xfrm>
              <a:off x="5738810" y="1571094"/>
              <a:ext cx="60322"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Content Placeholder 2">
            <a:extLst>
              <a:ext uri="{FF2B5EF4-FFF2-40B4-BE49-F238E27FC236}">
                <a16:creationId xmlns:a16="http://schemas.microsoft.com/office/drawing/2014/main" id="{CFCEBB57-8134-A379-00E6-C4AB49649C1B}"/>
              </a:ext>
            </a:extLst>
          </p:cNvPr>
          <p:cNvSpPr txBox="1">
            <a:spLocks noGrp="1"/>
          </p:cNvSpPr>
          <p:nvPr>
            <p:ph idx="1"/>
          </p:nvPr>
        </p:nvSpPr>
        <p:spPr/>
        <p:txBody>
          <a:bodyPr/>
          <a:lstStyle>
            <a:lvl1pPr>
              <a:defRPr/>
            </a:lvl1pPr>
            <a:lvl2pPr marL="548640">
              <a:defRPr/>
            </a:lvl2pPr>
            <a:lvl3pPr marL="777240">
              <a:defRPr/>
            </a:lvl3pPr>
            <a:lvl4pPr marL="1005840">
              <a:defRPr/>
            </a:lvl4pPr>
            <a:lvl5pPr marL="123444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9" name="Footer Placeholder 4">
            <a:extLst>
              <a:ext uri="{FF2B5EF4-FFF2-40B4-BE49-F238E27FC236}">
                <a16:creationId xmlns:a16="http://schemas.microsoft.com/office/drawing/2014/main" id="{82A3CC87-ED7E-C7BB-9606-311A715151F8}"/>
              </a:ext>
            </a:extLst>
          </p:cNvPr>
          <p:cNvSpPr txBox="1">
            <a:spLocks noGrp="1"/>
          </p:cNvSpPr>
          <p:nvPr>
            <p:ph type="ftr" sz="quarter" idx="9"/>
          </p:nvPr>
        </p:nvSpPr>
        <p:spPr/>
        <p:txBody>
          <a:bodyPr/>
          <a:lstStyle>
            <a:lvl1pPr>
              <a:defRPr/>
            </a:lvl1pPr>
          </a:lstStyle>
          <a:p>
            <a:pPr lvl="0"/>
            <a:endParaRPr lang="en-GB"/>
          </a:p>
        </p:txBody>
      </p:sp>
      <p:sp>
        <p:nvSpPr>
          <p:cNvPr id="80" name="Date Placeholder 3">
            <a:extLst>
              <a:ext uri="{FF2B5EF4-FFF2-40B4-BE49-F238E27FC236}">
                <a16:creationId xmlns:a16="http://schemas.microsoft.com/office/drawing/2014/main" id="{45A64EBD-B16F-EFBC-B9E5-47501BD5A815}"/>
              </a:ext>
            </a:extLst>
          </p:cNvPr>
          <p:cNvSpPr txBox="1">
            <a:spLocks noGrp="1"/>
          </p:cNvSpPr>
          <p:nvPr>
            <p:ph type="dt" sz="half" idx="7"/>
          </p:nvPr>
        </p:nvSpPr>
        <p:spPr/>
        <p:txBody>
          <a:bodyPr/>
          <a:lstStyle>
            <a:lvl1pPr>
              <a:defRPr/>
            </a:lvl1pPr>
          </a:lstStyle>
          <a:p>
            <a:pPr lvl="0"/>
            <a:fld id="{ADAAE20E-732B-4F78-A9CF-B5AFAA4A4B37}" type="datetime1">
              <a:rPr lang="en-GB"/>
              <a:pPr lvl="0"/>
              <a:t>28/11/2025</a:t>
            </a:fld>
            <a:endParaRPr lang="en-GB"/>
          </a:p>
        </p:txBody>
      </p:sp>
      <p:sp>
        <p:nvSpPr>
          <p:cNvPr id="81" name="Slide Number Placeholder 5">
            <a:extLst>
              <a:ext uri="{FF2B5EF4-FFF2-40B4-BE49-F238E27FC236}">
                <a16:creationId xmlns:a16="http://schemas.microsoft.com/office/drawing/2014/main" id="{4CC90C2B-4FE8-1385-AB3B-7A2754CA28E6}"/>
              </a:ext>
            </a:extLst>
          </p:cNvPr>
          <p:cNvSpPr txBox="1">
            <a:spLocks noGrp="1"/>
          </p:cNvSpPr>
          <p:nvPr>
            <p:ph type="sldNum" sz="quarter" idx="8"/>
          </p:nvPr>
        </p:nvSpPr>
        <p:spPr/>
        <p:txBody>
          <a:bodyPr/>
          <a:lstStyle>
            <a:lvl1pPr>
              <a:defRPr/>
            </a:lvl1pPr>
          </a:lstStyle>
          <a:p>
            <a:pPr lvl="0"/>
            <a:fld id="{F5FB7AD1-6F5E-413F-8044-1D64CE8E13C8}" type="slidenum">
              <a:t>‹#›</a:t>
            </a:fld>
            <a:endParaRPr lang="en-GB"/>
          </a:p>
        </p:txBody>
      </p:sp>
    </p:spTree>
    <p:extLst>
      <p:ext uri="{BB962C8B-B14F-4D97-AF65-F5344CB8AC3E}">
        <p14:creationId xmlns:p14="http://schemas.microsoft.com/office/powerpoint/2010/main" val="3934248902"/>
      </p:ext>
    </p:extLst>
  </p:cSld>
  <p:clrMapOvr>
    <a:masterClrMapping/>
  </p:clrMapOvr>
  <p:transition spd="med">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9876-0CD0-11A0-BEC5-64CF066E5A23}"/>
              </a:ext>
            </a:extLst>
          </p:cNvPr>
          <p:cNvSpPr txBox="1">
            <a:spLocks noGrp="1"/>
          </p:cNvSpPr>
          <p:nvPr>
            <p:ph type="title"/>
          </p:nvPr>
        </p:nvSpPr>
        <p:spPr>
          <a:xfrm>
            <a:off x="1522411" y="1904996"/>
            <a:ext cx="9144000" cy="2667003"/>
          </a:xfrm>
        </p:spPr>
        <p:txBody>
          <a:bodyPr>
            <a:noAutofit/>
          </a:bodyPr>
          <a:lstStyle>
            <a:lvl1pPr>
              <a:defRPr sz="4400"/>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65DD2F4A-EAB8-E19E-FBA0-3562316B212F}"/>
              </a:ext>
            </a:extLst>
          </p:cNvPr>
          <p:cNvGrpSpPr/>
          <p:nvPr/>
        </p:nvGrpSpPr>
        <p:grpSpPr>
          <a:xfrm>
            <a:off x="1584892" y="4724403"/>
            <a:ext cx="8631945" cy="64007"/>
            <a:chOff x="1584892" y="4724403"/>
            <a:chExt cx="8631945" cy="64007"/>
          </a:xfrm>
        </p:grpSpPr>
        <p:sp>
          <p:nvSpPr>
            <p:cNvPr id="4" name="Freeform 5">
              <a:extLst>
                <a:ext uri="{FF2B5EF4-FFF2-40B4-BE49-F238E27FC236}">
                  <a16:creationId xmlns:a16="http://schemas.microsoft.com/office/drawing/2014/main" id="{037D9A15-67D6-F8A6-07B1-D9FD956BB00D}"/>
                </a:ext>
              </a:extLst>
            </p:cNvPr>
            <p:cNvSpPr/>
            <p:nvPr/>
          </p:nvSpPr>
          <p:spPr>
            <a:xfrm>
              <a:off x="9984434" y="4750381"/>
              <a:ext cx="232403" cy="7607"/>
            </a:xfrm>
            <a:custGeom>
              <a:avLst/>
              <a:gdLst>
                <a:gd name="f0" fmla="val 10800000"/>
                <a:gd name="f1" fmla="val 5400000"/>
                <a:gd name="f2" fmla="val 180"/>
                <a:gd name="f3" fmla="val w"/>
                <a:gd name="f4" fmla="val h"/>
                <a:gd name="f5" fmla="val 0"/>
                <a:gd name="f6" fmla="val 244"/>
                <a:gd name="f7" fmla="val 8"/>
                <a:gd name="f8" fmla="val 21"/>
                <a:gd name="f9" fmla="val 5"/>
                <a:gd name="f10" fmla="val 42"/>
                <a:gd name="f11" fmla="val 59"/>
                <a:gd name="f12" fmla="val 7"/>
                <a:gd name="f13" fmla="val 52"/>
                <a:gd name="f14" fmla="val 94"/>
                <a:gd name="f15" fmla="val 6"/>
                <a:gd name="f16" fmla="val 100"/>
                <a:gd name="f17" fmla="val 127"/>
                <a:gd name="f18" fmla="val 4"/>
                <a:gd name="f19" fmla="val 155"/>
                <a:gd name="f20" fmla="val 125"/>
                <a:gd name="f21" fmla="val 202"/>
                <a:gd name="f22" fmla="val 156"/>
                <a:gd name="f23" fmla="val 168"/>
                <a:gd name="f24" fmla="val 2"/>
                <a:gd name="f25" fmla="val 230"/>
                <a:gd name="f26" fmla="val 3"/>
                <a:gd name="f27" fmla="val 161"/>
                <a:gd name="f28" fmla="val 165"/>
                <a:gd name="f29" fmla="val 146"/>
                <a:gd name="f30" fmla="val 109"/>
                <a:gd name="f31" fmla="val 96"/>
                <a:gd name="f32" fmla="val 98"/>
                <a:gd name="f33" fmla="val 1"/>
                <a:gd name="f34" fmla="val 97"/>
                <a:gd name="f35" fmla="val 111"/>
                <a:gd name="f36" fmla="val 10"/>
                <a:gd name="f37" fmla="val 84"/>
                <a:gd name="f38" fmla="val 12"/>
                <a:gd name="f39" fmla="+- 0 0 -90"/>
                <a:gd name="f40" fmla="*/ f3 1 244"/>
                <a:gd name="f41" fmla="*/ f4 1 8"/>
                <a:gd name="f42" fmla="+- f7 0 f5"/>
                <a:gd name="f43" fmla="+- f6 0 f5"/>
                <a:gd name="f44" fmla="*/ f39 f0 1"/>
                <a:gd name="f45" fmla="*/ f42 1 8"/>
                <a:gd name="f46" fmla="*/ f43 1 244"/>
                <a:gd name="f47" fmla="*/ 21 f43 1"/>
                <a:gd name="f48" fmla="*/ 5 f42 1"/>
                <a:gd name="f49" fmla="*/ 52 f43 1"/>
                <a:gd name="f50" fmla="*/ 7 f42 1"/>
                <a:gd name="f51" fmla="*/ 100 f43 1"/>
                <a:gd name="f52" fmla="*/ 125 f43 1"/>
                <a:gd name="f53" fmla="*/ 202 f43 1"/>
                <a:gd name="f54" fmla="*/ 6 f42 1"/>
                <a:gd name="f55" fmla="*/ 156 f43 1"/>
                <a:gd name="f56" fmla="*/ 244 f43 1"/>
                <a:gd name="f57" fmla="*/ 3 f42 1"/>
                <a:gd name="f58" fmla="*/ 161 f43 1"/>
                <a:gd name="f59" fmla="*/ 165 f43 1"/>
                <a:gd name="f60" fmla="*/ 2 f42 1"/>
                <a:gd name="f61" fmla="*/ 96 f43 1"/>
                <a:gd name="f62" fmla="*/ 111 f43 1"/>
                <a:gd name="f63" fmla="*/ 1 f42 1"/>
                <a:gd name="f64" fmla="*/ 0 f43 1"/>
                <a:gd name="f65" fmla="*/ f44 1 f2"/>
                <a:gd name="f66" fmla="*/ f47 1 244"/>
                <a:gd name="f67" fmla="*/ f48 1 8"/>
                <a:gd name="f68" fmla="*/ f49 1 244"/>
                <a:gd name="f69" fmla="*/ f50 1 8"/>
                <a:gd name="f70" fmla="*/ f51 1 244"/>
                <a:gd name="f71" fmla="*/ f52 1 244"/>
                <a:gd name="f72" fmla="*/ f53 1 244"/>
                <a:gd name="f73" fmla="*/ f54 1 8"/>
                <a:gd name="f74" fmla="*/ f55 1 244"/>
                <a:gd name="f75" fmla="*/ f56 1 244"/>
                <a:gd name="f76" fmla="*/ f57 1 8"/>
                <a:gd name="f77" fmla="*/ f58 1 244"/>
                <a:gd name="f78" fmla="*/ f59 1 244"/>
                <a:gd name="f79" fmla="*/ f60 1 8"/>
                <a:gd name="f80" fmla="*/ f61 1 244"/>
                <a:gd name="f81" fmla="*/ f62 1 244"/>
                <a:gd name="f82" fmla="*/ f63 1 8"/>
                <a:gd name="f83" fmla="*/ f64 1 244"/>
                <a:gd name="f84" fmla="*/ 0 1 f46"/>
                <a:gd name="f85" fmla="*/ f6 1 f46"/>
                <a:gd name="f86" fmla="*/ 0 1 f45"/>
                <a:gd name="f87" fmla="*/ f7 1 f45"/>
                <a:gd name="f88" fmla="+- f65 0 f1"/>
                <a:gd name="f89" fmla="*/ f66 1 f46"/>
                <a:gd name="f90" fmla="*/ f67 1 f45"/>
                <a:gd name="f91" fmla="*/ f68 1 f46"/>
                <a:gd name="f92" fmla="*/ f69 1 f45"/>
                <a:gd name="f93" fmla="*/ f70 1 f46"/>
                <a:gd name="f94" fmla="*/ f71 1 f46"/>
                <a:gd name="f95" fmla="*/ f72 1 f46"/>
                <a:gd name="f96" fmla="*/ f73 1 f45"/>
                <a:gd name="f97" fmla="*/ f74 1 f46"/>
                <a:gd name="f98" fmla="*/ f75 1 f46"/>
                <a:gd name="f99" fmla="*/ f76 1 f45"/>
                <a:gd name="f100" fmla="*/ f77 1 f46"/>
                <a:gd name="f101" fmla="*/ f78 1 f46"/>
                <a:gd name="f102" fmla="*/ f79 1 f45"/>
                <a:gd name="f103" fmla="*/ f80 1 f46"/>
                <a:gd name="f104" fmla="*/ f81 1 f46"/>
                <a:gd name="f105" fmla="*/ f82 1 f45"/>
                <a:gd name="f106" fmla="*/ f83 1 f46"/>
                <a:gd name="f107" fmla="*/ f84 f40 1"/>
                <a:gd name="f108" fmla="*/ f85 f40 1"/>
                <a:gd name="f109" fmla="*/ f87 f41 1"/>
                <a:gd name="f110" fmla="*/ f86 f41 1"/>
                <a:gd name="f111" fmla="*/ f89 f40 1"/>
                <a:gd name="f112" fmla="*/ f90 f41 1"/>
                <a:gd name="f113" fmla="*/ f91 f40 1"/>
                <a:gd name="f114" fmla="*/ f92 f41 1"/>
                <a:gd name="f115" fmla="*/ f93 f40 1"/>
                <a:gd name="f116" fmla="*/ f94 f40 1"/>
                <a:gd name="f117" fmla="*/ f95 f40 1"/>
                <a:gd name="f118" fmla="*/ f96 f41 1"/>
                <a:gd name="f119" fmla="*/ f97 f40 1"/>
                <a:gd name="f120" fmla="*/ f98 f40 1"/>
                <a:gd name="f121" fmla="*/ f99 f41 1"/>
                <a:gd name="f122" fmla="*/ f100 f40 1"/>
                <a:gd name="f123" fmla="*/ f101 f40 1"/>
                <a:gd name="f124" fmla="*/ f102 f41 1"/>
                <a:gd name="f125" fmla="*/ f103 f40 1"/>
                <a:gd name="f126" fmla="*/ f104 f40 1"/>
                <a:gd name="f127" fmla="*/ f105 f41 1"/>
                <a:gd name="f128" fmla="*/ f106 f40 1"/>
              </a:gdLst>
              <a:ahLst/>
              <a:cxnLst>
                <a:cxn ang="3cd4">
                  <a:pos x="hc" y="t"/>
                </a:cxn>
                <a:cxn ang="0">
                  <a:pos x="r" y="vc"/>
                </a:cxn>
                <a:cxn ang="cd4">
                  <a:pos x="hc" y="b"/>
                </a:cxn>
                <a:cxn ang="cd2">
                  <a:pos x="l" y="vc"/>
                </a:cxn>
                <a:cxn ang="f88">
                  <a:pos x="f111" y="f112"/>
                </a:cxn>
                <a:cxn ang="f88">
                  <a:pos x="f111" y="f112"/>
                </a:cxn>
                <a:cxn ang="f88">
                  <a:pos x="f113" y="f114"/>
                </a:cxn>
                <a:cxn ang="f88">
                  <a:pos x="f115" y="f112"/>
                </a:cxn>
                <a:cxn ang="f88">
                  <a:pos x="f116" y="f114"/>
                </a:cxn>
                <a:cxn ang="f88">
                  <a:pos x="f117" y="f118"/>
                </a:cxn>
                <a:cxn ang="f88">
                  <a:pos x="f119" y="f112"/>
                </a:cxn>
                <a:cxn ang="f88">
                  <a:pos x="f120" y="f121"/>
                </a:cxn>
                <a:cxn ang="f88">
                  <a:pos x="f122" y="f121"/>
                </a:cxn>
                <a:cxn ang="f88">
                  <a:pos x="f123" y="f124"/>
                </a:cxn>
                <a:cxn ang="f88">
                  <a:pos x="f125" y="f124"/>
                </a:cxn>
                <a:cxn ang="f88">
                  <a:pos x="f126" y="f127"/>
                </a:cxn>
                <a:cxn ang="f88">
                  <a:pos x="f128" y="f112"/>
                </a:cxn>
                <a:cxn ang="f88">
                  <a:pos x="f111" y="f112"/>
                </a:cxn>
              </a:cxnLst>
              <a:rect l="f107" t="f110" r="f108" b="f109"/>
              <a:pathLst>
                <a:path w="244" h="8">
                  <a:moveTo>
                    <a:pt x="f8" y="f9"/>
                  </a:moveTo>
                  <a:lnTo>
                    <a:pt x="f8" y="f9"/>
                  </a:lnTo>
                  <a:cubicBezTo>
                    <a:pt x="f10" y="f9"/>
                    <a:pt x="f11" y="f12"/>
                    <a:pt x="f13" y="f12"/>
                  </a:cubicBezTo>
                  <a:cubicBezTo>
                    <a:pt x="f14" y="f15"/>
                    <a:pt x="f14" y="f7"/>
                    <a:pt x="f16" y="f9"/>
                  </a:cubicBezTo>
                  <a:cubicBezTo>
                    <a:pt x="f17" y="f18"/>
                    <a:pt x="f19" y="f15"/>
                    <a:pt x="f20" y="f12"/>
                  </a:cubicBezTo>
                  <a:lnTo>
                    <a:pt x="f21" y="f15"/>
                  </a:lnTo>
                  <a:lnTo>
                    <a:pt x="f22" y="f9"/>
                  </a:lnTo>
                  <a:cubicBezTo>
                    <a:pt x="f23" y="f24"/>
                    <a:pt x="f25" y="f15"/>
                    <a:pt x="f6" y="f26"/>
                  </a:cubicBezTo>
                  <a:lnTo>
                    <a:pt x="f27" y="f26"/>
                  </a:lnTo>
                  <a:lnTo>
                    <a:pt x="f28" y="f24"/>
                  </a:lnTo>
                  <a:cubicBezTo>
                    <a:pt x="f29" y="f26"/>
                    <a:pt x="f30" y="f24"/>
                    <a:pt x="f31" y="f24"/>
                  </a:cubicBezTo>
                  <a:cubicBezTo>
                    <a:pt x="f32" y="f33"/>
                    <a:pt x="f34" y="f33"/>
                    <a:pt x="f35" y="f33"/>
                  </a:cubicBezTo>
                  <a:cubicBezTo>
                    <a:pt x="f36" y="f5"/>
                    <a:pt x="f37" y="f9"/>
                    <a:pt x="f5" y="f9"/>
                  </a:cubicBezTo>
                  <a:cubicBezTo>
                    <a:pt x="f9"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6">
              <a:extLst>
                <a:ext uri="{FF2B5EF4-FFF2-40B4-BE49-F238E27FC236}">
                  <a16:creationId xmlns:a16="http://schemas.microsoft.com/office/drawing/2014/main" id="{BBB69709-DC82-3663-9275-3DCAAA68DA00}"/>
                </a:ext>
              </a:extLst>
            </p:cNvPr>
            <p:cNvSpPr/>
            <p:nvPr/>
          </p:nvSpPr>
          <p:spPr>
            <a:xfrm>
              <a:off x="9768571" y="4745315"/>
              <a:ext cx="229249" cy="10771"/>
            </a:xfrm>
            <a:custGeom>
              <a:avLst/>
              <a:gdLst>
                <a:gd name="f0" fmla="val 10800000"/>
                <a:gd name="f1" fmla="val 5400000"/>
                <a:gd name="f2" fmla="val 180"/>
                <a:gd name="f3" fmla="val w"/>
                <a:gd name="f4" fmla="val h"/>
                <a:gd name="f5" fmla="val 0"/>
                <a:gd name="f6" fmla="val 241"/>
                <a:gd name="f7" fmla="val 12"/>
                <a:gd name="f8" fmla="val 162"/>
                <a:gd name="f9" fmla="val 4"/>
                <a:gd name="f10" fmla="val 127"/>
                <a:gd name="f11" fmla="val 7"/>
                <a:gd name="f12" fmla="val 68"/>
                <a:gd name="f13" fmla="val 6"/>
                <a:gd name="f14" fmla="val 67"/>
                <a:gd name="f15" fmla="val 24"/>
                <a:gd name="f16" fmla="val 8"/>
                <a:gd name="f17" fmla="val 53"/>
                <a:gd name="f18" fmla="val 9"/>
                <a:gd name="f19" fmla="val 59"/>
                <a:gd name="f20" fmla="val 70"/>
                <a:gd name="f21" fmla="val 79"/>
                <a:gd name="f22" fmla="val 73"/>
                <a:gd name="f23" fmla="val 11"/>
                <a:gd name="f24" fmla="val 18"/>
                <a:gd name="f25" fmla="val 65"/>
                <a:gd name="f26" fmla="val 72"/>
                <a:gd name="f27" fmla="val 101"/>
                <a:gd name="f28" fmla="val 10"/>
                <a:gd name="f29" fmla="val 144"/>
                <a:gd name="f30" fmla="val 175"/>
                <a:gd name="f31" fmla="val 195"/>
                <a:gd name="f32" fmla="val 208"/>
                <a:gd name="f33" fmla="val 209"/>
                <a:gd name="f34" fmla="val 226"/>
                <a:gd name="f35" fmla="val 215"/>
                <a:gd name="f36" fmla="val 213"/>
                <a:gd name="f37" fmla="val 199"/>
                <a:gd name="f38" fmla="val 187"/>
                <a:gd name="f39" fmla="val 172"/>
                <a:gd name="f40" fmla="val 219"/>
                <a:gd name="f41" fmla="val 1"/>
                <a:gd name="f42" fmla="val 151"/>
                <a:gd name="f43" fmla="val 2"/>
                <a:gd name="f44" fmla="val 123"/>
                <a:gd name="f45" fmla="val 157"/>
                <a:gd name="f46" fmla="val 96"/>
                <a:gd name="f47" fmla="+- 0 0 -90"/>
                <a:gd name="f48" fmla="*/ f3 1 241"/>
                <a:gd name="f49" fmla="*/ f4 1 12"/>
                <a:gd name="f50" fmla="+- f7 0 f5"/>
                <a:gd name="f51" fmla="+- f6 0 f5"/>
                <a:gd name="f52" fmla="*/ f47 f0 1"/>
                <a:gd name="f53" fmla="*/ f51 1 241"/>
                <a:gd name="f54" fmla="*/ f50 1 12"/>
                <a:gd name="f55" fmla="*/ 162 f51 1"/>
                <a:gd name="f56" fmla="*/ 4 f50 1"/>
                <a:gd name="f57" fmla="*/ 127 f51 1"/>
                <a:gd name="f58" fmla="*/ 7 f50 1"/>
                <a:gd name="f59" fmla="*/ 68 f51 1"/>
                <a:gd name="f60" fmla="*/ 6 f50 1"/>
                <a:gd name="f61" fmla="*/ 53 f51 1"/>
                <a:gd name="f62" fmla="*/ 9 f50 1"/>
                <a:gd name="f63" fmla="*/ 79 f51 1"/>
                <a:gd name="f64" fmla="*/ 18 f51 1"/>
                <a:gd name="f65" fmla="*/ 11 f50 1"/>
                <a:gd name="f66" fmla="*/ 101 f51 1"/>
                <a:gd name="f67" fmla="*/ 10 f50 1"/>
                <a:gd name="f68" fmla="*/ 195 f51 1"/>
                <a:gd name="f69" fmla="*/ 12 f50 1"/>
                <a:gd name="f70" fmla="*/ 226 f51 1"/>
                <a:gd name="f71" fmla="*/ 215 f51 1"/>
                <a:gd name="f72" fmla="*/ 213 f51 1"/>
                <a:gd name="f73" fmla="*/ 172 f51 1"/>
                <a:gd name="f74" fmla="*/ 241 f51 1"/>
                <a:gd name="f75" fmla="*/ 123 f51 1"/>
                <a:gd name="f76" fmla="*/ 0 f50 1"/>
                <a:gd name="f77" fmla="*/ f52 1 f2"/>
                <a:gd name="f78" fmla="*/ f55 1 241"/>
                <a:gd name="f79" fmla="*/ f56 1 12"/>
                <a:gd name="f80" fmla="*/ f57 1 241"/>
                <a:gd name="f81" fmla="*/ f58 1 12"/>
                <a:gd name="f82" fmla="*/ f59 1 241"/>
                <a:gd name="f83" fmla="*/ f60 1 12"/>
                <a:gd name="f84" fmla="*/ f61 1 241"/>
                <a:gd name="f85" fmla="*/ f62 1 12"/>
                <a:gd name="f86" fmla="*/ f63 1 241"/>
                <a:gd name="f87" fmla="*/ f64 1 241"/>
                <a:gd name="f88" fmla="*/ f65 1 12"/>
                <a:gd name="f89" fmla="*/ f66 1 241"/>
                <a:gd name="f90" fmla="*/ f67 1 12"/>
                <a:gd name="f91" fmla="*/ f68 1 241"/>
                <a:gd name="f92" fmla="*/ f69 1 12"/>
                <a:gd name="f93" fmla="*/ f70 1 241"/>
                <a:gd name="f94" fmla="*/ f71 1 241"/>
                <a:gd name="f95" fmla="*/ f72 1 241"/>
                <a:gd name="f96" fmla="*/ f73 1 241"/>
                <a:gd name="f97" fmla="*/ f74 1 241"/>
                <a:gd name="f98" fmla="*/ f75 1 241"/>
                <a:gd name="f99" fmla="*/ f76 1 12"/>
                <a:gd name="f100" fmla="*/ 0 1 f53"/>
                <a:gd name="f101" fmla="*/ f6 1 f53"/>
                <a:gd name="f102" fmla="*/ 0 1 f54"/>
                <a:gd name="f103" fmla="*/ f7 1 f54"/>
                <a:gd name="f104" fmla="+- f77 0 f1"/>
                <a:gd name="f105" fmla="*/ f78 1 f53"/>
                <a:gd name="f106" fmla="*/ f79 1 f54"/>
                <a:gd name="f107" fmla="*/ f80 1 f53"/>
                <a:gd name="f108" fmla="*/ f81 1 f54"/>
                <a:gd name="f109" fmla="*/ f82 1 f53"/>
                <a:gd name="f110" fmla="*/ f83 1 f54"/>
                <a:gd name="f111" fmla="*/ f84 1 f53"/>
                <a:gd name="f112" fmla="*/ f85 1 f54"/>
                <a:gd name="f113" fmla="*/ f86 1 f53"/>
                <a:gd name="f114" fmla="*/ f87 1 f53"/>
                <a:gd name="f115" fmla="*/ f88 1 f54"/>
                <a:gd name="f116" fmla="*/ f89 1 f53"/>
                <a:gd name="f117" fmla="*/ f90 1 f54"/>
                <a:gd name="f118" fmla="*/ f91 1 f53"/>
                <a:gd name="f119" fmla="*/ f92 1 f54"/>
                <a:gd name="f120" fmla="*/ f93 1 f53"/>
                <a:gd name="f121" fmla="*/ f94 1 f53"/>
                <a:gd name="f122" fmla="*/ f95 1 f53"/>
                <a:gd name="f123" fmla="*/ f96 1 f53"/>
                <a:gd name="f124" fmla="*/ f97 1 f53"/>
                <a:gd name="f125" fmla="*/ f98 1 f53"/>
                <a:gd name="f126" fmla="*/ f99 1 f54"/>
                <a:gd name="f127" fmla="*/ f100 f48 1"/>
                <a:gd name="f128" fmla="*/ f101 f48 1"/>
                <a:gd name="f129" fmla="*/ f103 f49 1"/>
                <a:gd name="f130" fmla="*/ f102 f49 1"/>
                <a:gd name="f131" fmla="*/ f105 f48 1"/>
                <a:gd name="f132" fmla="*/ f106 f49 1"/>
                <a:gd name="f133" fmla="*/ f107 f48 1"/>
                <a:gd name="f134" fmla="*/ f108 f49 1"/>
                <a:gd name="f135" fmla="*/ f109 f48 1"/>
                <a:gd name="f136" fmla="*/ f110 f49 1"/>
                <a:gd name="f137" fmla="*/ f111 f48 1"/>
                <a:gd name="f138" fmla="*/ f112 f49 1"/>
                <a:gd name="f139" fmla="*/ f113 f48 1"/>
                <a:gd name="f140" fmla="*/ f114 f48 1"/>
                <a:gd name="f141" fmla="*/ f115 f49 1"/>
                <a:gd name="f142" fmla="*/ f116 f48 1"/>
                <a:gd name="f143" fmla="*/ f117 f49 1"/>
                <a:gd name="f144" fmla="*/ f118 f48 1"/>
                <a:gd name="f145" fmla="*/ f119 f49 1"/>
                <a:gd name="f146" fmla="*/ f120 f48 1"/>
                <a:gd name="f147" fmla="*/ f121 f48 1"/>
                <a:gd name="f148" fmla="*/ f122 f48 1"/>
                <a:gd name="f149" fmla="*/ f123 f48 1"/>
                <a:gd name="f150" fmla="*/ f124 f48 1"/>
                <a:gd name="f151" fmla="*/ f125 f48 1"/>
                <a:gd name="f152" fmla="*/ f126 f49 1"/>
              </a:gdLst>
              <a:ahLst/>
              <a:cxnLst>
                <a:cxn ang="3cd4">
                  <a:pos x="hc" y="t"/>
                </a:cxn>
                <a:cxn ang="0">
                  <a:pos x="r" y="vc"/>
                </a:cxn>
                <a:cxn ang="cd4">
                  <a:pos x="hc" y="b"/>
                </a:cxn>
                <a:cxn ang="cd2">
                  <a:pos x="l" y="vc"/>
                </a:cxn>
                <a:cxn ang="f104">
                  <a:pos x="f131" y="f132"/>
                </a:cxn>
                <a:cxn ang="f104">
                  <a:pos x="f131" y="f132"/>
                </a:cxn>
                <a:cxn ang="f104">
                  <a:pos x="f133" y="f134"/>
                </a:cxn>
                <a:cxn ang="f104">
                  <a:pos x="f135" y="f136"/>
                </a:cxn>
                <a:cxn ang="f104">
                  <a:pos x="f137" y="f138"/>
                </a:cxn>
                <a:cxn ang="f104">
                  <a:pos x="f139" y="f138"/>
                </a:cxn>
                <a:cxn ang="f104">
                  <a:pos x="f140" y="f141"/>
                </a:cxn>
                <a:cxn ang="f104">
                  <a:pos x="f142" y="f143"/>
                </a:cxn>
                <a:cxn ang="f104">
                  <a:pos x="f144" y="f145"/>
                </a:cxn>
                <a:cxn ang="f104">
                  <a:pos x="f146" y="f141"/>
                </a:cxn>
                <a:cxn ang="f104">
                  <a:pos x="f147" y="f141"/>
                </a:cxn>
                <a:cxn ang="f104">
                  <a:pos x="f148" y="f134"/>
                </a:cxn>
                <a:cxn ang="f104">
                  <a:pos x="f149" y="f134"/>
                </a:cxn>
                <a:cxn ang="f104">
                  <a:pos x="f150" y="f132"/>
                </a:cxn>
                <a:cxn ang="f104">
                  <a:pos x="f151" y="f152"/>
                </a:cxn>
                <a:cxn ang="f104">
                  <a:pos x="f131" y="f132"/>
                </a:cxn>
              </a:cxnLst>
              <a:rect l="f127" t="f130" r="f128" b="f129"/>
              <a:pathLst>
                <a:path w="241" h="12">
                  <a:moveTo>
                    <a:pt x="f8" y="f9"/>
                  </a:moveTo>
                  <a:lnTo>
                    <a:pt x="f8" y="f9"/>
                  </a:lnTo>
                  <a:lnTo>
                    <a:pt x="f10" y="f11"/>
                  </a:lnTo>
                  <a:lnTo>
                    <a:pt x="f12" y="f13"/>
                  </a:lnTo>
                  <a:cubicBezTo>
                    <a:pt x="f14" y="f11"/>
                    <a:pt x="f15" y="f16"/>
                    <a:pt x="f17" y="f18"/>
                  </a:cubicBezTo>
                  <a:cubicBezTo>
                    <a:pt x="f19" y="f18"/>
                    <a:pt x="f20" y="f16"/>
                    <a:pt x="f21" y="f18"/>
                  </a:cubicBezTo>
                  <a:cubicBezTo>
                    <a:pt x="f22" y="f23"/>
                    <a:pt x="f5" y="f18"/>
                    <a:pt x="f24" y="f23"/>
                  </a:cubicBezTo>
                  <a:cubicBezTo>
                    <a:pt x="f25" y="f23"/>
                    <a:pt x="f26" y="f7"/>
                    <a:pt x="f27" y="f28"/>
                  </a:cubicBezTo>
                  <a:cubicBezTo>
                    <a:pt x="f29" y="f23"/>
                    <a:pt x="f30" y="f23"/>
                    <a:pt x="f31" y="f7"/>
                  </a:cubicBezTo>
                  <a:cubicBezTo>
                    <a:pt x="f32" y="f7"/>
                    <a:pt x="f33" y="f23"/>
                    <a:pt x="f34" y="f23"/>
                  </a:cubicBezTo>
                  <a:lnTo>
                    <a:pt x="f35" y="f23"/>
                  </a:lnTo>
                  <a:lnTo>
                    <a:pt x="f36" y="f11"/>
                  </a:lnTo>
                  <a:cubicBezTo>
                    <a:pt x="f37" y="f16"/>
                    <a:pt x="f38" y="f11"/>
                    <a:pt x="f39" y="f11"/>
                  </a:cubicBezTo>
                  <a:lnTo>
                    <a:pt x="f6" y="f9"/>
                  </a:lnTo>
                  <a:cubicBezTo>
                    <a:pt x="f40" y="f41"/>
                    <a:pt x="f42" y="f43"/>
                    <a:pt x="f44" y="f5"/>
                  </a:cubicBezTo>
                  <a:cubicBezTo>
                    <a:pt x="f45" y="f9"/>
                    <a:pt x="f46" y="f43"/>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7">
              <a:extLst>
                <a:ext uri="{FF2B5EF4-FFF2-40B4-BE49-F238E27FC236}">
                  <a16:creationId xmlns:a16="http://schemas.microsoft.com/office/drawing/2014/main" id="{5A3E058D-6E21-6FCA-EFA3-09861621A038}"/>
                </a:ext>
              </a:extLst>
            </p:cNvPr>
            <p:cNvSpPr/>
            <p:nvPr/>
          </p:nvSpPr>
          <p:spPr>
            <a:xfrm>
              <a:off x="9983638" y="4754815"/>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0 1 f19"/>
                <a:gd name="f26" fmla="*/ 0 1 f20"/>
                <a:gd name="f27" fmla="*/ 788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788">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8">
              <a:extLst>
                <a:ext uri="{FF2B5EF4-FFF2-40B4-BE49-F238E27FC236}">
                  <a16:creationId xmlns:a16="http://schemas.microsoft.com/office/drawing/2014/main" id="{4B50F82E-241B-B12D-EC4A-E0CBF447F7BA}"/>
                </a:ext>
              </a:extLst>
            </p:cNvPr>
            <p:cNvSpPr/>
            <p:nvPr/>
          </p:nvSpPr>
          <p:spPr>
            <a:xfrm>
              <a:off x="4983470" y="4761152"/>
              <a:ext cx="211134" cy="6336"/>
            </a:xfrm>
            <a:custGeom>
              <a:avLst/>
              <a:gdLst>
                <a:gd name="f0" fmla="val 10800000"/>
                <a:gd name="f1" fmla="val 5400000"/>
                <a:gd name="f2" fmla="val 180"/>
                <a:gd name="f3" fmla="val w"/>
                <a:gd name="f4" fmla="val h"/>
                <a:gd name="f5" fmla="val 0"/>
                <a:gd name="f6" fmla="val 222"/>
                <a:gd name="f7" fmla="val 7"/>
                <a:gd name="f8" fmla="val 77"/>
                <a:gd name="f9" fmla="val 5"/>
                <a:gd name="f10" fmla="val 62"/>
                <a:gd name="f11" fmla="val 58"/>
                <a:gd name="f12" fmla="val 56"/>
                <a:gd name="f13" fmla="val 6"/>
                <a:gd name="f14" fmla="val 216"/>
                <a:gd name="f15" fmla="val 169"/>
                <a:gd name="f16" fmla="val 4"/>
                <a:gd name="f17" fmla="val 200"/>
                <a:gd name="f18" fmla="val 3"/>
                <a:gd name="f19" fmla="val 186"/>
                <a:gd name="f20" fmla="val 2"/>
                <a:gd name="f21" fmla="val 143"/>
                <a:gd name="f22" fmla="val 137"/>
                <a:gd name="f23" fmla="val 149"/>
                <a:gd name="f24" fmla="val 110"/>
                <a:gd name="f25" fmla="val 84"/>
                <a:gd name="f26" fmla="val 1"/>
                <a:gd name="f27" fmla="val 109"/>
                <a:gd name="f28" fmla="val 106"/>
                <a:gd name="f29" fmla="val 39"/>
                <a:gd name="f30" fmla="val 30"/>
                <a:gd name="f31" fmla="+- 0 0 -90"/>
                <a:gd name="f32" fmla="*/ f3 1 222"/>
                <a:gd name="f33" fmla="*/ f4 1 7"/>
                <a:gd name="f34" fmla="+- f7 0 f5"/>
                <a:gd name="f35" fmla="+- f6 0 f5"/>
                <a:gd name="f36" fmla="*/ f31 f0 1"/>
                <a:gd name="f37" fmla="*/ f35 1 222"/>
                <a:gd name="f38" fmla="*/ f34 1 7"/>
                <a:gd name="f39" fmla="*/ 77 f35 1"/>
                <a:gd name="f40" fmla="*/ 5 f34 1"/>
                <a:gd name="f41" fmla="*/ 56 f35 1"/>
                <a:gd name="f42" fmla="*/ 6 f34 1"/>
                <a:gd name="f43" fmla="*/ 222 f35 1"/>
                <a:gd name="f44" fmla="*/ 200 f35 1"/>
                <a:gd name="f45" fmla="*/ 3 f34 1"/>
                <a:gd name="f46" fmla="*/ 137 f35 1"/>
                <a:gd name="f47" fmla="*/ 4 f34 1"/>
                <a:gd name="f48" fmla="*/ 149 f35 1"/>
                <a:gd name="f49" fmla="*/ 109 f35 1"/>
                <a:gd name="f50" fmla="*/ 0 f34 1"/>
                <a:gd name="f51" fmla="*/ 106 f35 1"/>
                <a:gd name="f52" fmla="*/ 0 f35 1"/>
                <a:gd name="f53" fmla="*/ 7 f34 1"/>
                <a:gd name="f54" fmla="*/ f36 1 f2"/>
                <a:gd name="f55" fmla="*/ f39 1 222"/>
                <a:gd name="f56" fmla="*/ f40 1 7"/>
                <a:gd name="f57" fmla="*/ f41 1 222"/>
                <a:gd name="f58" fmla="*/ f42 1 7"/>
                <a:gd name="f59" fmla="*/ f43 1 222"/>
                <a:gd name="f60" fmla="*/ f44 1 222"/>
                <a:gd name="f61" fmla="*/ f45 1 7"/>
                <a:gd name="f62" fmla="*/ f46 1 222"/>
                <a:gd name="f63" fmla="*/ f47 1 7"/>
                <a:gd name="f64" fmla="*/ f48 1 222"/>
                <a:gd name="f65" fmla="*/ f49 1 222"/>
                <a:gd name="f66" fmla="*/ f50 1 7"/>
                <a:gd name="f67" fmla="*/ f51 1 222"/>
                <a:gd name="f68" fmla="*/ f52 1 222"/>
                <a:gd name="f69" fmla="*/ f53 1 7"/>
                <a:gd name="f70" fmla="*/ 0 1 f37"/>
                <a:gd name="f71" fmla="*/ f6 1 f37"/>
                <a:gd name="f72" fmla="*/ 0 1 f38"/>
                <a:gd name="f73" fmla="*/ f7 1 f38"/>
                <a:gd name="f74" fmla="+- f54 0 f1"/>
                <a:gd name="f75" fmla="*/ f55 1 f37"/>
                <a:gd name="f76" fmla="*/ f56 1 f38"/>
                <a:gd name="f77" fmla="*/ f57 1 f37"/>
                <a:gd name="f78" fmla="*/ f58 1 f38"/>
                <a:gd name="f79" fmla="*/ f59 1 f37"/>
                <a:gd name="f80" fmla="*/ f60 1 f37"/>
                <a:gd name="f81" fmla="*/ f61 1 f38"/>
                <a:gd name="f82" fmla="*/ f62 1 f37"/>
                <a:gd name="f83" fmla="*/ f63 1 f38"/>
                <a:gd name="f84" fmla="*/ f64 1 f37"/>
                <a:gd name="f85" fmla="*/ f65 1 f37"/>
                <a:gd name="f86" fmla="*/ f66 1 f38"/>
                <a:gd name="f87" fmla="*/ f67 1 f37"/>
                <a:gd name="f88" fmla="*/ f68 1 f37"/>
                <a:gd name="f89" fmla="*/ f69 1 f38"/>
                <a:gd name="f90" fmla="*/ f70 f32 1"/>
                <a:gd name="f91" fmla="*/ f71 f32 1"/>
                <a:gd name="f92" fmla="*/ f73 f33 1"/>
                <a:gd name="f93" fmla="*/ f72 f33 1"/>
                <a:gd name="f94" fmla="*/ f75 f32 1"/>
                <a:gd name="f95" fmla="*/ f76 f33 1"/>
                <a:gd name="f96" fmla="*/ f77 f32 1"/>
                <a:gd name="f97" fmla="*/ f78 f33 1"/>
                <a:gd name="f98" fmla="*/ f79 f32 1"/>
                <a:gd name="f99" fmla="*/ f80 f32 1"/>
                <a:gd name="f100" fmla="*/ f81 f33 1"/>
                <a:gd name="f101" fmla="*/ f82 f32 1"/>
                <a:gd name="f102" fmla="*/ f83 f33 1"/>
                <a:gd name="f103" fmla="*/ f84 f32 1"/>
                <a:gd name="f104" fmla="*/ f85 f32 1"/>
                <a:gd name="f105" fmla="*/ f86 f33 1"/>
                <a:gd name="f106" fmla="*/ f87 f32 1"/>
                <a:gd name="f107" fmla="*/ f88 f32 1"/>
                <a:gd name="f108" fmla="*/ f89 f33 1"/>
              </a:gdLst>
              <a:ahLst/>
              <a:cxnLst>
                <a:cxn ang="3cd4">
                  <a:pos x="hc" y="t"/>
                </a:cxn>
                <a:cxn ang="0">
                  <a:pos x="r" y="vc"/>
                </a:cxn>
                <a:cxn ang="cd4">
                  <a:pos x="hc" y="b"/>
                </a:cxn>
                <a:cxn ang="cd2">
                  <a:pos x="l" y="vc"/>
                </a:cxn>
                <a:cxn ang="f74">
                  <a:pos x="f94" y="f95"/>
                </a:cxn>
                <a:cxn ang="f74">
                  <a:pos x="f94" y="f95"/>
                </a:cxn>
                <a:cxn ang="f74">
                  <a:pos x="f96" y="f97"/>
                </a:cxn>
                <a:cxn ang="f74">
                  <a:pos x="f98" y="f95"/>
                </a:cxn>
                <a:cxn ang="f74">
                  <a:pos x="f99" y="f100"/>
                </a:cxn>
                <a:cxn ang="f74">
                  <a:pos x="f101" y="f102"/>
                </a:cxn>
                <a:cxn ang="f74">
                  <a:pos x="f103" y="f100"/>
                </a:cxn>
                <a:cxn ang="f74">
                  <a:pos x="f104" y="f105"/>
                </a:cxn>
                <a:cxn ang="f74">
                  <a:pos x="f106" y="f105"/>
                </a:cxn>
                <a:cxn ang="f74">
                  <a:pos x="f107" y="f108"/>
                </a:cxn>
                <a:cxn ang="f74">
                  <a:pos x="f94" y="f95"/>
                </a:cxn>
              </a:cxnLst>
              <a:rect l="f90" t="f93" r="f91" b="f92"/>
              <a:pathLst>
                <a:path w="222" h="7">
                  <a:moveTo>
                    <a:pt x="f8" y="f9"/>
                  </a:moveTo>
                  <a:lnTo>
                    <a:pt x="f8" y="f9"/>
                  </a:lnTo>
                  <a:cubicBezTo>
                    <a:pt x="f10" y="f9"/>
                    <a:pt x="f11" y="f9"/>
                    <a:pt x="f12" y="f13"/>
                  </a:cubicBezTo>
                  <a:lnTo>
                    <a:pt x="f6" y="f9"/>
                  </a:lnTo>
                  <a:cubicBezTo>
                    <a:pt x="f14" y="f9"/>
                    <a:pt x="f15" y="f16"/>
                    <a:pt x="f17" y="f18"/>
                  </a:cubicBezTo>
                  <a:cubicBezTo>
                    <a:pt x="f19" y="f20"/>
                    <a:pt x="f21" y="f18"/>
                    <a:pt x="f22" y="f16"/>
                  </a:cubicBezTo>
                  <a:lnTo>
                    <a:pt x="f23" y="f18"/>
                  </a:lnTo>
                  <a:cubicBezTo>
                    <a:pt x="f24" y="f9"/>
                    <a:pt x="f25" y="f26"/>
                    <a:pt x="f27" y="f5"/>
                  </a:cubicBezTo>
                  <a:lnTo>
                    <a:pt x="f28" y="f5"/>
                  </a:lnTo>
                  <a:lnTo>
                    <a:pt x="f5" y="f7"/>
                  </a:lnTo>
                  <a:cubicBezTo>
                    <a:pt x="f29" y="f7"/>
                    <a:pt x="f30"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9">
              <a:extLst>
                <a:ext uri="{FF2B5EF4-FFF2-40B4-BE49-F238E27FC236}">
                  <a16:creationId xmlns:a16="http://schemas.microsoft.com/office/drawing/2014/main" id="{511AB1B5-9AF8-011D-CF89-AC657262F760}"/>
                </a:ext>
              </a:extLst>
            </p:cNvPr>
            <p:cNvSpPr/>
            <p:nvPr/>
          </p:nvSpPr>
          <p:spPr>
            <a:xfrm>
              <a:off x="1814937" y="4763054"/>
              <a:ext cx="22841" cy="1271"/>
            </a:xfrm>
            <a:custGeom>
              <a:avLst/>
              <a:gdLst>
                <a:gd name="f0" fmla="val 10800000"/>
                <a:gd name="f1" fmla="val 5400000"/>
                <a:gd name="f2" fmla="val 180"/>
                <a:gd name="f3" fmla="val w"/>
                <a:gd name="f4" fmla="val h"/>
                <a:gd name="f5" fmla="val 0"/>
                <a:gd name="f6" fmla="val 24"/>
                <a:gd name="f7" fmla="val 1"/>
                <a:gd name="f8" fmla="val 21"/>
                <a:gd name="f9" fmla="+- 0 0 -90"/>
                <a:gd name="f10" fmla="*/ f3 1 24"/>
                <a:gd name="f11" fmla="*/ f4 1 1"/>
                <a:gd name="f12" fmla="+- f7 0 f5"/>
                <a:gd name="f13" fmla="+- f6 0 f5"/>
                <a:gd name="f14" fmla="*/ f9 f0 1"/>
                <a:gd name="f15" fmla="*/ f13 1 24"/>
                <a:gd name="f16" fmla="*/ 0 f13 1"/>
                <a:gd name="f17" fmla="*/ 1 f12 1"/>
                <a:gd name="f18" fmla="*/ 21 f13 1"/>
                <a:gd name="f19" fmla="*/ 0 f12 1"/>
                <a:gd name="f20" fmla="*/ 0 1 f12"/>
                <a:gd name="f21" fmla="*/ f7 1 f12"/>
                <a:gd name="f22" fmla="*/ f14 1 f2"/>
                <a:gd name="f23" fmla="*/ f16 1 24"/>
                <a:gd name="f24" fmla="*/ f18 1 24"/>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24" h="1">
                  <a:moveTo>
                    <a:pt x="f5" y="f7"/>
                  </a:moveTo>
                  <a:lnTo>
                    <a:pt x="f5" y="f7"/>
                  </a:lnTo>
                  <a:cubicBezTo>
                    <a:pt x="f8" y="f5"/>
                    <a:pt x="f6" y="f5"/>
                    <a:pt x="f8" y="f5"/>
                  </a:cubicBez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0">
              <a:extLst>
                <a:ext uri="{FF2B5EF4-FFF2-40B4-BE49-F238E27FC236}">
                  <a16:creationId xmlns:a16="http://schemas.microsoft.com/office/drawing/2014/main" id="{1FAE716C-6446-5BDF-1EB4-E9A696D583A4}"/>
                </a:ext>
              </a:extLst>
            </p:cNvPr>
            <p:cNvSpPr/>
            <p:nvPr/>
          </p:nvSpPr>
          <p:spPr>
            <a:xfrm>
              <a:off x="4928323" y="4769391"/>
              <a:ext cx="31510" cy="1901"/>
            </a:xfrm>
            <a:custGeom>
              <a:avLst/>
              <a:gdLst>
                <a:gd name="f0" fmla="val 10800000"/>
                <a:gd name="f1" fmla="val 5400000"/>
                <a:gd name="f2" fmla="val 180"/>
                <a:gd name="f3" fmla="val w"/>
                <a:gd name="f4" fmla="val h"/>
                <a:gd name="f5" fmla="val 0"/>
                <a:gd name="f6" fmla="val 33"/>
                <a:gd name="f7" fmla="val 2"/>
                <a:gd name="f8" fmla="val 14"/>
                <a:gd name="f9" fmla="val 1"/>
                <a:gd name="f10" fmla="val 25"/>
                <a:gd name="f11" fmla="+- 0 0 -90"/>
                <a:gd name="f12" fmla="*/ f3 1 33"/>
                <a:gd name="f13" fmla="*/ f4 1 2"/>
                <a:gd name="f14" fmla="+- f7 0 f5"/>
                <a:gd name="f15" fmla="+- f6 0 f5"/>
                <a:gd name="f16" fmla="*/ f11 f0 1"/>
                <a:gd name="f17" fmla="*/ f14 1 2"/>
                <a:gd name="f18" fmla="*/ f15 1 33"/>
                <a:gd name="f19" fmla="*/ 33 f15 1"/>
                <a:gd name="f20" fmla="*/ 0 f14 1"/>
                <a:gd name="f21" fmla="*/ 0 f15 1"/>
                <a:gd name="f22" fmla="*/ 2 f14 1"/>
                <a:gd name="f23" fmla="*/ f16 1 f2"/>
                <a:gd name="f24" fmla="*/ f19 1 33"/>
                <a:gd name="f25" fmla="*/ f20 1 2"/>
                <a:gd name="f26" fmla="*/ f21 1 33"/>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3" h="2">
                  <a:moveTo>
                    <a:pt x="f6" y="f5"/>
                  </a:moveTo>
                  <a:lnTo>
                    <a:pt x="f6" y="f5"/>
                  </a:lnTo>
                  <a:lnTo>
                    <a:pt x="f5" y="f7"/>
                  </a:lnTo>
                  <a:cubicBezTo>
                    <a:pt x="f8" y="f9"/>
                    <a:pt x="f10"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1">
              <a:extLst>
                <a:ext uri="{FF2B5EF4-FFF2-40B4-BE49-F238E27FC236}">
                  <a16:creationId xmlns:a16="http://schemas.microsoft.com/office/drawing/2014/main" id="{B64AC276-2D4E-E32F-7199-4310A0F81F12}"/>
                </a:ext>
              </a:extLst>
            </p:cNvPr>
            <p:cNvSpPr/>
            <p:nvPr/>
          </p:nvSpPr>
          <p:spPr>
            <a:xfrm>
              <a:off x="5164668" y="4739609"/>
              <a:ext cx="14182" cy="1271"/>
            </a:xfrm>
            <a:custGeom>
              <a:avLst/>
              <a:gdLst>
                <a:gd name="f0" fmla="val 10800000"/>
                <a:gd name="f1" fmla="val 5400000"/>
                <a:gd name="f2" fmla="val 180"/>
                <a:gd name="f3" fmla="val w"/>
                <a:gd name="f4" fmla="val h"/>
                <a:gd name="f5" fmla="val 0"/>
                <a:gd name="f6" fmla="val 15"/>
                <a:gd name="f7" fmla="val 1"/>
                <a:gd name="f8" fmla="+- 0 0 -90"/>
                <a:gd name="f9" fmla="*/ f3 1 15"/>
                <a:gd name="f10" fmla="*/ f4 1 1"/>
                <a:gd name="f11" fmla="+- f7 0 f5"/>
                <a:gd name="f12" fmla="+- f6 0 f5"/>
                <a:gd name="f13" fmla="*/ f8 f0 1"/>
                <a:gd name="f14" fmla="*/ f12 1 15"/>
                <a:gd name="f15" fmla="*/ 15 f12 1"/>
                <a:gd name="f16" fmla="*/ 0 f11 1"/>
                <a:gd name="f17" fmla="*/ 0 f12 1"/>
                <a:gd name="f18" fmla="*/ 1 f11 1"/>
                <a:gd name="f19" fmla="*/ 0 1 f11"/>
                <a:gd name="f20" fmla="*/ f7 1 f11"/>
                <a:gd name="f21" fmla="*/ f13 1 f2"/>
                <a:gd name="f22" fmla="*/ f15 1 15"/>
                <a:gd name="f23" fmla="*/ f17 1 15"/>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7" y="f35"/>
                </a:cxn>
                <a:cxn ang="f30">
                  <a:pos x="f38" y="f36"/>
                </a:cxn>
                <a:cxn ang="f30">
                  <a:pos x="f38" y="f36"/>
                </a:cxn>
                <a:cxn ang="f30">
                  <a:pos x="f37" y="f35"/>
                </a:cxn>
              </a:cxnLst>
              <a:rect l="f33" t="f29" r="f34" b="f28"/>
              <a:pathLst>
                <a:path w="15" h="1">
                  <a:moveTo>
                    <a:pt x="f6" y="f5"/>
                  </a:moveTo>
                  <a:lnTo>
                    <a:pt x="f6" y="f5"/>
                  </a:lnTo>
                  <a:cubicBezTo>
                    <a:pt x="f6" y="f5"/>
                    <a:pt x="f6" y="f5"/>
                    <a:pt x="f6" y="f5"/>
                  </a:cubicBezTo>
                  <a:lnTo>
                    <a:pt x="f5" y="f7"/>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2">
              <a:extLst>
                <a:ext uri="{FF2B5EF4-FFF2-40B4-BE49-F238E27FC236}">
                  <a16:creationId xmlns:a16="http://schemas.microsoft.com/office/drawing/2014/main" id="{D5DEE6AC-5D81-E6BF-F3C5-9576EEFC548B}"/>
                </a:ext>
              </a:extLst>
            </p:cNvPr>
            <p:cNvSpPr/>
            <p:nvPr/>
          </p:nvSpPr>
          <p:spPr>
            <a:xfrm>
              <a:off x="4233479" y="4777639"/>
              <a:ext cx="10241" cy="0"/>
            </a:xfrm>
            <a:custGeom>
              <a:avLst/>
              <a:gdLst>
                <a:gd name="f0" fmla="val 10800000"/>
                <a:gd name="f1" fmla="val 5400000"/>
                <a:gd name="f2" fmla="val 180"/>
                <a:gd name="f3" fmla="val w"/>
                <a:gd name="f4" fmla="val h"/>
                <a:gd name="f5" fmla="val ss"/>
                <a:gd name="f6" fmla="val 0"/>
                <a:gd name="f7" fmla="val 10242"/>
                <a:gd name="f8" fmla="+- 0 0 -90"/>
                <a:gd name="f9" fmla="abs f3"/>
                <a:gd name="f10" fmla="abs f4"/>
                <a:gd name="f11" fmla="abs f5"/>
                <a:gd name="f12" fmla="*/ f3 1 10242"/>
                <a:gd name="f13" fmla="+- f6 0 f6"/>
                <a:gd name="f14" fmla="+- f7 0 f6"/>
                <a:gd name="f15" fmla="*/ f8 f0 1"/>
                <a:gd name="f16" fmla="?: f9 f3 1"/>
                <a:gd name="f17" fmla="?: f10 f4 1"/>
                <a:gd name="f18" fmla="?: f11 f5 1"/>
                <a:gd name="f19" fmla="*/ f14 1 10242"/>
                <a:gd name="f20" fmla="*/ f13 1 0"/>
                <a:gd name="f21" fmla="*/ f15 1 f2"/>
                <a:gd name="f22" fmla="*/ f16 1 10242"/>
                <a:gd name="f23" fmla="*/ f17 1 21600"/>
                <a:gd name="f24" fmla="*/ 21600 f17 1"/>
                <a:gd name="f25" fmla="*/ 10242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0242">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13">
              <a:extLst>
                <a:ext uri="{FF2B5EF4-FFF2-40B4-BE49-F238E27FC236}">
                  <a16:creationId xmlns:a16="http://schemas.microsoft.com/office/drawing/2014/main" id="{C6A70A29-5A35-3EC7-9531-5BEBFB9F9991}"/>
                </a:ext>
              </a:extLst>
            </p:cNvPr>
            <p:cNvSpPr/>
            <p:nvPr/>
          </p:nvSpPr>
          <p:spPr>
            <a:xfrm>
              <a:off x="5441182" y="4728197"/>
              <a:ext cx="164646" cy="8238"/>
            </a:xfrm>
            <a:custGeom>
              <a:avLst/>
              <a:gdLst>
                <a:gd name="f0" fmla="val 10800000"/>
                <a:gd name="f1" fmla="val 5400000"/>
                <a:gd name="f2" fmla="val 180"/>
                <a:gd name="f3" fmla="val w"/>
                <a:gd name="f4" fmla="val h"/>
                <a:gd name="f5" fmla="val 0"/>
                <a:gd name="f6" fmla="val 173"/>
                <a:gd name="f7" fmla="val 9"/>
                <a:gd name="f8" fmla="val 99"/>
                <a:gd name="f9" fmla="val 2"/>
                <a:gd name="f10" fmla="val 109"/>
                <a:gd name="f11" fmla="val 74"/>
                <a:gd name="f12" fmla="val 89"/>
                <a:gd name="f13" fmla="val 1"/>
                <a:gd name="f14" fmla="val 84"/>
                <a:gd name="f15" fmla="val 57"/>
                <a:gd name="f16" fmla="val 64"/>
                <a:gd name="f17" fmla="val 79"/>
                <a:gd name="f18" fmla="val 41"/>
                <a:gd name="f19" fmla="val 5"/>
                <a:gd name="f20" fmla="val 6"/>
                <a:gd name="f21" fmla="val 8"/>
                <a:gd name="f22" fmla="val 40"/>
                <a:gd name="f23" fmla="val 78"/>
                <a:gd name="f24" fmla="val 7"/>
                <a:gd name="f25" fmla="val 98"/>
                <a:gd name="f26" fmla="val 159"/>
                <a:gd name="f27" fmla="+- 0 0 -90"/>
                <a:gd name="f28" fmla="*/ f3 1 173"/>
                <a:gd name="f29" fmla="*/ f4 1 9"/>
                <a:gd name="f30" fmla="+- f7 0 f5"/>
                <a:gd name="f31" fmla="+- f6 0 f5"/>
                <a:gd name="f32" fmla="*/ f27 f0 1"/>
                <a:gd name="f33" fmla="*/ f31 1 173"/>
                <a:gd name="f34" fmla="*/ f30 1 9"/>
                <a:gd name="f35" fmla="*/ 173 f31 1"/>
                <a:gd name="f36" fmla="*/ 0 f30 1"/>
                <a:gd name="f37" fmla="*/ 99 f31 1"/>
                <a:gd name="f38" fmla="*/ 2 f30 1"/>
                <a:gd name="f39" fmla="*/ 89 f31 1"/>
                <a:gd name="f40" fmla="*/ 1 f30 1"/>
                <a:gd name="f41" fmla="*/ 64 f31 1"/>
                <a:gd name="f42" fmla="*/ 79 f31 1"/>
                <a:gd name="f43" fmla="*/ 0 f31 1"/>
                <a:gd name="f44" fmla="*/ 8 f30 1"/>
                <a:gd name="f45" fmla="*/ 78 f31 1"/>
                <a:gd name="f46" fmla="*/ 7 f30 1"/>
                <a:gd name="f47" fmla="*/ 98 f31 1"/>
                <a:gd name="f48" fmla="*/ 6 f30 1"/>
                <a:gd name="f49" fmla="*/ 159 f31 1"/>
                <a:gd name="f50" fmla="*/ f32 1 f2"/>
                <a:gd name="f51" fmla="*/ f35 1 173"/>
                <a:gd name="f52" fmla="*/ f36 1 9"/>
                <a:gd name="f53" fmla="*/ f37 1 173"/>
                <a:gd name="f54" fmla="*/ f38 1 9"/>
                <a:gd name="f55" fmla="*/ f39 1 173"/>
                <a:gd name="f56" fmla="*/ f40 1 9"/>
                <a:gd name="f57" fmla="*/ f41 1 173"/>
                <a:gd name="f58" fmla="*/ f42 1 173"/>
                <a:gd name="f59" fmla="*/ f43 1 173"/>
                <a:gd name="f60" fmla="*/ f44 1 9"/>
                <a:gd name="f61" fmla="*/ f45 1 173"/>
                <a:gd name="f62" fmla="*/ f46 1 9"/>
                <a:gd name="f63" fmla="*/ f47 1 173"/>
                <a:gd name="f64" fmla="*/ f48 1 9"/>
                <a:gd name="f65" fmla="*/ f49 1 173"/>
                <a:gd name="f66" fmla="*/ 0 1 f33"/>
                <a:gd name="f67" fmla="*/ f6 1 f33"/>
                <a:gd name="f68" fmla="*/ 0 1 f34"/>
                <a:gd name="f69" fmla="*/ f7 1 f34"/>
                <a:gd name="f70" fmla="+- f50 0 f1"/>
                <a:gd name="f71" fmla="*/ f51 1 f33"/>
                <a:gd name="f72" fmla="*/ f52 1 f34"/>
                <a:gd name="f73" fmla="*/ f53 1 f33"/>
                <a:gd name="f74" fmla="*/ f54 1 f34"/>
                <a:gd name="f75" fmla="*/ f55 1 f33"/>
                <a:gd name="f76" fmla="*/ f56 1 f34"/>
                <a:gd name="f77" fmla="*/ f57 1 f33"/>
                <a:gd name="f78" fmla="*/ f58 1 f33"/>
                <a:gd name="f79" fmla="*/ f59 1 f33"/>
                <a:gd name="f80" fmla="*/ f60 1 f34"/>
                <a:gd name="f81" fmla="*/ f61 1 f33"/>
                <a:gd name="f82" fmla="*/ f62 1 f34"/>
                <a:gd name="f83" fmla="*/ f63 1 f33"/>
                <a:gd name="f84" fmla="*/ f64 1 f34"/>
                <a:gd name="f85" fmla="*/ f65 1 f33"/>
                <a:gd name="f86" fmla="*/ f66 f28 1"/>
                <a:gd name="f87" fmla="*/ f67 f28 1"/>
                <a:gd name="f88" fmla="*/ f69 f29 1"/>
                <a:gd name="f89" fmla="*/ f68 f29 1"/>
                <a:gd name="f90" fmla="*/ f71 f28 1"/>
                <a:gd name="f91" fmla="*/ f72 f29 1"/>
                <a:gd name="f92" fmla="*/ f73 f28 1"/>
                <a:gd name="f93" fmla="*/ f74 f29 1"/>
                <a:gd name="f94" fmla="*/ f75 f28 1"/>
                <a:gd name="f95" fmla="*/ f76 f29 1"/>
                <a:gd name="f96" fmla="*/ f77 f28 1"/>
                <a:gd name="f97" fmla="*/ f78 f28 1"/>
                <a:gd name="f98" fmla="*/ f79 f28 1"/>
                <a:gd name="f99" fmla="*/ f80 f29 1"/>
                <a:gd name="f100" fmla="*/ f81 f28 1"/>
                <a:gd name="f101" fmla="*/ f82 f29 1"/>
                <a:gd name="f102" fmla="*/ f83 f28 1"/>
                <a:gd name="f103" fmla="*/ f84 f29 1"/>
                <a:gd name="f104" fmla="*/ f85 f28 1"/>
              </a:gdLst>
              <a:ahLst/>
              <a:cxnLst>
                <a:cxn ang="3cd4">
                  <a:pos x="hc" y="t"/>
                </a:cxn>
                <a:cxn ang="0">
                  <a:pos x="r" y="vc"/>
                </a:cxn>
                <a:cxn ang="cd4">
                  <a:pos x="hc" y="b"/>
                </a:cxn>
                <a:cxn ang="cd2">
                  <a:pos x="l" y="vc"/>
                </a:cxn>
                <a:cxn ang="f70">
                  <a:pos x="f90" y="f91"/>
                </a:cxn>
                <a:cxn ang="f70">
                  <a:pos x="f90" y="f91"/>
                </a:cxn>
                <a:cxn ang="f70">
                  <a:pos x="f92" y="f93"/>
                </a:cxn>
                <a:cxn ang="f70">
                  <a:pos x="f94" y="f95"/>
                </a:cxn>
                <a:cxn ang="f70">
                  <a:pos x="f96" y="f93"/>
                </a:cxn>
                <a:cxn ang="f70">
                  <a:pos x="f97" y="f93"/>
                </a:cxn>
                <a:cxn ang="f70">
                  <a:pos x="f98" y="f99"/>
                </a:cxn>
                <a:cxn ang="f70">
                  <a:pos x="f100" y="f101"/>
                </a:cxn>
                <a:cxn ang="f70">
                  <a:pos x="f102" y="f103"/>
                </a:cxn>
                <a:cxn ang="f70">
                  <a:pos x="f104" y="f93"/>
                </a:cxn>
                <a:cxn ang="f70">
                  <a:pos x="f90" y="f91"/>
                </a:cxn>
              </a:cxnLst>
              <a:rect l="f86" t="f89" r="f87" b="f88"/>
              <a:pathLst>
                <a:path w="173" h="9">
                  <a:moveTo>
                    <a:pt x="f6" y="f5"/>
                  </a:moveTo>
                  <a:lnTo>
                    <a:pt x="f6" y="f5"/>
                  </a:lnTo>
                  <a:lnTo>
                    <a:pt x="f8" y="f9"/>
                  </a:lnTo>
                  <a:cubicBezTo>
                    <a:pt x="f10" y="f9"/>
                    <a:pt x="f11" y="f9"/>
                    <a:pt x="f12" y="f13"/>
                  </a:cubicBezTo>
                  <a:cubicBezTo>
                    <a:pt x="f14" y="f13"/>
                    <a:pt x="f15" y="f13"/>
                    <a:pt x="f16" y="f9"/>
                  </a:cubicBezTo>
                  <a:lnTo>
                    <a:pt x="f17" y="f9"/>
                  </a:lnTo>
                  <a:cubicBezTo>
                    <a:pt x="f18" y="f19"/>
                    <a:pt x="f16" y="f20"/>
                    <a:pt x="f5" y="f21"/>
                  </a:cubicBezTo>
                  <a:cubicBezTo>
                    <a:pt x="f22" y="f7"/>
                    <a:pt x="f15" y="f21"/>
                    <a:pt x="f23" y="f24"/>
                  </a:cubicBezTo>
                  <a:lnTo>
                    <a:pt x="f25" y="f20"/>
                  </a:lnTo>
                  <a:lnTo>
                    <a:pt x="f26" y="f9"/>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14">
              <a:extLst>
                <a:ext uri="{FF2B5EF4-FFF2-40B4-BE49-F238E27FC236}">
                  <a16:creationId xmlns:a16="http://schemas.microsoft.com/office/drawing/2014/main" id="{3264201D-2FF2-EB48-521A-AE67D80DDB77}"/>
                </a:ext>
              </a:extLst>
            </p:cNvPr>
            <p:cNvSpPr/>
            <p:nvPr/>
          </p:nvSpPr>
          <p:spPr>
            <a:xfrm>
              <a:off x="2793382" y="4750381"/>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0 1 f19"/>
                <a:gd name="f26" fmla="*/ 0 1 f20"/>
                <a:gd name="f27" fmla="*/ 788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788">
                  <a:moveTo>
                    <a:pt x="f6" y="f35"/>
                  </a:moveTo>
                  <a:lnTo>
                    <a:pt x="f6" y="f35"/>
                  </a:lnTo>
                  <a:lnTo>
                    <a:pt x="f7" y="f35"/>
                  </a:lnTo>
                  <a:cubicBezTo>
                    <a:pt x="f6" y="f35"/>
                    <a:pt x="f6" y="f35"/>
                    <a:pt x="f6" y="f3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15">
              <a:extLst>
                <a:ext uri="{FF2B5EF4-FFF2-40B4-BE49-F238E27FC236}">
                  <a16:creationId xmlns:a16="http://schemas.microsoft.com/office/drawing/2014/main" id="{3DEE717E-D712-F292-9974-F2A3062DE509}"/>
                </a:ext>
              </a:extLst>
            </p:cNvPr>
            <p:cNvSpPr/>
            <p:nvPr/>
          </p:nvSpPr>
          <p:spPr>
            <a:xfrm>
              <a:off x="2794168" y="4749750"/>
              <a:ext cx="18123" cy="630"/>
            </a:xfrm>
            <a:custGeom>
              <a:avLst/>
              <a:gdLst>
                <a:gd name="f0" fmla="val 10800000"/>
                <a:gd name="f1" fmla="val 5400000"/>
                <a:gd name="f2" fmla="val 180"/>
                <a:gd name="f3" fmla="val w"/>
                <a:gd name="f4" fmla="val h"/>
                <a:gd name="f5" fmla="val 0"/>
                <a:gd name="f6" fmla="val 19"/>
                <a:gd name="f7" fmla="val 1"/>
                <a:gd name="f8" fmla="val 3"/>
                <a:gd name="f9" fmla="val 4"/>
                <a:gd name="f10" fmla="+- 0 0 -90"/>
                <a:gd name="f11" fmla="*/ f3 1 19"/>
                <a:gd name="f12" fmla="*/ f4 1 1"/>
                <a:gd name="f13" fmla="+- f7 0 f5"/>
                <a:gd name="f14" fmla="+- f6 0 f5"/>
                <a:gd name="f15" fmla="*/ f10 f0 1"/>
                <a:gd name="f16" fmla="*/ f14 1 19"/>
                <a:gd name="f17" fmla="*/ 3 f14 1"/>
                <a:gd name="f18" fmla="*/ 0 f13 1"/>
                <a:gd name="f19" fmla="*/ 0 f14 1"/>
                <a:gd name="f20" fmla="*/ 1 f13 1"/>
                <a:gd name="f21" fmla="*/ 0 1 f13"/>
                <a:gd name="f22" fmla="*/ f7 1 f13"/>
                <a:gd name="f23" fmla="*/ f15 1 f2"/>
                <a:gd name="f24" fmla="*/ f17 1 19"/>
                <a:gd name="f25" fmla="*/ f19 1 1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9" h="1">
                  <a:moveTo>
                    <a:pt x="f8" y="f5"/>
                  </a:moveTo>
                  <a:lnTo>
                    <a:pt x="f8" y="f5"/>
                  </a:lnTo>
                  <a:lnTo>
                    <a:pt x="f5" y="f7"/>
                  </a:lnTo>
                  <a:cubicBezTo>
                    <a:pt x="f9" y="f5"/>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16">
              <a:extLst>
                <a:ext uri="{FF2B5EF4-FFF2-40B4-BE49-F238E27FC236}">
                  <a16:creationId xmlns:a16="http://schemas.microsoft.com/office/drawing/2014/main" id="{6AFE60C0-7665-8044-76CD-32C8BBA2A893}"/>
                </a:ext>
              </a:extLst>
            </p:cNvPr>
            <p:cNvSpPr/>
            <p:nvPr/>
          </p:nvSpPr>
          <p:spPr>
            <a:xfrm>
              <a:off x="4959833" y="4767498"/>
              <a:ext cx="23637" cy="1901"/>
            </a:xfrm>
            <a:custGeom>
              <a:avLst/>
              <a:gdLst>
                <a:gd name="f0" fmla="val 10800000"/>
                <a:gd name="f1" fmla="val 5400000"/>
                <a:gd name="f2" fmla="val 180"/>
                <a:gd name="f3" fmla="val w"/>
                <a:gd name="f4" fmla="val h"/>
                <a:gd name="f5" fmla="val 0"/>
                <a:gd name="f6" fmla="val 25"/>
                <a:gd name="f7" fmla="val 2"/>
                <a:gd name="f8" fmla="val 13"/>
                <a:gd name="f9" fmla="val 12"/>
                <a:gd name="f10" fmla="val 7"/>
                <a:gd name="f11" fmla="val 1"/>
                <a:gd name="f12" fmla="+- 0 0 -90"/>
                <a:gd name="f13" fmla="*/ f3 1 25"/>
                <a:gd name="f14" fmla="*/ f4 1 2"/>
                <a:gd name="f15" fmla="+- f7 0 f5"/>
                <a:gd name="f16" fmla="+- f6 0 f5"/>
                <a:gd name="f17" fmla="*/ f12 f0 1"/>
                <a:gd name="f18" fmla="*/ f15 1 2"/>
                <a:gd name="f19" fmla="*/ f16 1 25"/>
                <a:gd name="f20" fmla="*/ 13 f16 1"/>
                <a:gd name="f21" fmla="*/ 0 f15 1"/>
                <a:gd name="f22" fmla="*/ 0 f16 1"/>
                <a:gd name="f23" fmla="*/ 2 f15 1"/>
                <a:gd name="f24" fmla="*/ 25 f16 1"/>
                <a:gd name="f25" fmla="*/ f17 1 f2"/>
                <a:gd name="f26" fmla="*/ f20 1 25"/>
                <a:gd name="f27" fmla="*/ f21 1 2"/>
                <a:gd name="f28" fmla="*/ f22 1 25"/>
                <a:gd name="f29" fmla="*/ f23 1 2"/>
                <a:gd name="f30" fmla="*/ f24 1 25"/>
                <a:gd name="f31" fmla="*/ 0 1 f19"/>
                <a:gd name="f32" fmla="*/ f6 1 f19"/>
                <a:gd name="f33" fmla="*/ 0 1 f18"/>
                <a:gd name="f34" fmla="*/ f7 1 f18"/>
                <a:gd name="f35" fmla="+- f25 0 f1"/>
                <a:gd name="f36" fmla="*/ f26 1 f19"/>
                <a:gd name="f37" fmla="*/ f27 1 f18"/>
                <a:gd name="f38" fmla="*/ f28 1 f19"/>
                <a:gd name="f39" fmla="*/ f29 1 f18"/>
                <a:gd name="f40" fmla="*/ f30 1 f19"/>
                <a:gd name="f41" fmla="*/ f31 f13 1"/>
                <a:gd name="f42" fmla="*/ f32 f13 1"/>
                <a:gd name="f43" fmla="*/ f34 f14 1"/>
                <a:gd name="f44" fmla="*/ f33 f14 1"/>
                <a:gd name="f45" fmla="*/ f36 f13 1"/>
                <a:gd name="f46" fmla="*/ f37 f14 1"/>
                <a:gd name="f47" fmla="*/ f38 f13 1"/>
                <a:gd name="f48" fmla="*/ f39 f14 1"/>
                <a:gd name="f49" fmla="*/ f40 f13 1"/>
              </a:gdLst>
              <a:ahLst/>
              <a:cxnLst>
                <a:cxn ang="3cd4">
                  <a:pos x="hc" y="t"/>
                </a:cxn>
                <a:cxn ang="0">
                  <a:pos x="r" y="vc"/>
                </a:cxn>
                <a:cxn ang="cd4">
                  <a:pos x="hc" y="b"/>
                </a:cxn>
                <a:cxn ang="cd2">
                  <a:pos x="l" y="vc"/>
                </a:cxn>
                <a:cxn ang="f35">
                  <a:pos x="f45" y="f46"/>
                </a:cxn>
                <a:cxn ang="f35">
                  <a:pos x="f45" y="f46"/>
                </a:cxn>
                <a:cxn ang="f35">
                  <a:pos x="f47" y="f48"/>
                </a:cxn>
                <a:cxn ang="f35">
                  <a:pos x="f49" y="f46"/>
                </a:cxn>
                <a:cxn ang="f35">
                  <a:pos x="f45" y="f46"/>
                </a:cxn>
              </a:cxnLst>
              <a:rect l="f41" t="f44" r="f42" b="f43"/>
              <a:pathLst>
                <a:path w="25" h="2">
                  <a:moveTo>
                    <a:pt x="f8" y="f5"/>
                  </a:moveTo>
                  <a:lnTo>
                    <a:pt x="f8" y="f5"/>
                  </a:lnTo>
                  <a:cubicBezTo>
                    <a:pt x="f9" y="f5"/>
                    <a:pt x="f10" y="f11"/>
                    <a:pt x="f5" y="f7"/>
                  </a:cubicBezTo>
                  <a:lnTo>
                    <a:pt x="f6" y="f5"/>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17">
              <a:extLst>
                <a:ext uri="{FF2B5EF4-FFF2-40B4-BE49-F238E27FC236}">
                  <a16:creationId xmlns:a16="http://schemas.microsoft.com/office/drawing/2014/main" id="{99EAA508-631B-3005-574D-4BEDC57CA821}"/>
                </a:ext>
              </a:extLst>
            </p:cNvPr>
            <p:cNvSpPr/>
            <p:nvPr/>
          </p:nvSpPr>
          <p:spPr>
            <a:xfrm>
              <a:off x="5025222" y="4760521"/>
              <a:ext cx="81143" cy="1901"/>
            </a:xfrm>
            <a:custGeom>
              <a:avLst/>
              <a:gdLst>
                <a:gd name="f0" fmla="val 10800000"/>
                <a:gd name="f1" fmla="val 5400000"/>
                <a:gd name="f2" fmla="val 180"/>
                <a:gd name="f3" fmla="val w"/>
                <a:gd name="f4" fmla="val h"/>
                <a:gd name="f5" fmla="val 0"/>
                <a:gd name="f6" fmla="val 85"/>
                <a:gd name="f7" fmla="val 2"/>
                <a:gd name="f8" fmla="val 62"/>
                <a:gd name="f9" fmla="val 1"/>
                <a:gd name="f10" fmla="+- 0 0 -90"/>
                <a:gd name="f11" fmla="*/ f3 1 85"/>
                <a:gd name="f12" fmla="*/ f4 1 2"/>
                <a:gd name="f13" fmla="+- f7 0 f5"/>
                <a:gd name="f14" fmla="+- f6 0 f5"/>
                <a:gd name="f15" fmla="*/ f10 f0 1"/>
                <a:gd name="f16" fmla="*/ f13 1 2"/>
                <a:gd name="f17" fmla="*/ f14 1 85"/>
                <a:gd name="f18" fmla="*/ 0 f14 1"/>
                <a:gd name="f19" fmla="*/ 2 f13 1"/>
                <a:gd name="f20" fmla="*/ 62 f14 1"/>
                <a:gd name="f21" fmla="*/ 1 f13 1"/>
                <a:gd name="f22" fmla="*/ 85 f14 1"/>
                <a:gd name="f23" fmla="*/ 0 f13 1"/>
                <a:gd name="f24" fmla="*/ f15 1 f2"/>
                <a:gd name="f25" fmla="*/ f18 1 85"/>
                <a:gd name="f26" fmla="*/ f19 1 2"/>
                <a:gd name="f27" fmla="*/ f20 1 85"/>
                <a:gd name="f28" fmla="*/ f21 1 2"/>
                <a:gd name="f29" fmla="*/ f22 1 85"/>
                <a:gd name="f30" fmla="*/ f23 1 2"/>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85" h="2">
                  <a:moveTo>
                    <a:pt x="f5" y="f7"/>
                  </a:moveTo>
                  <a:lnTo>
                    <a:pt x="f5" y="f7"/>
                  </a:lnTo>
                  <a:lnTo>
                    <a:pt x="f8" y="f9"/>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18">
              <a:extLst>
                <a:ext uri="{FF2B5EF4-FFF2-40B4-BE49-F238E27FC236}">
                  <a16:creationId xmlns:a16="http://schemas.microsoft.com/office/drawing/2014/main" id="{39FB410C-FFAB-2BA6-468D-2828B7E55652}"/>
                </a:ext>
              </a:extLst>
            </p:cNvPr>
            <p:cNvSpPr/>
            <p:nvPr/>
          </p:nvSpPr>
          <p:spPr>
            <a:xfrm>
              <a:off x="3979807" y="4766858"/>
              <a:ext cx="948516" cy="20281"/>
            </a:xfrm>
            <a:custGeom>
              <a:avLst/>
              <a:gdLst>
                <a:gd name="f0" fmla="val 10800000"/>
                <a:gd name="f1" fmla="val 5400000"/>
                <a:gd name="f2" fmla="val 180"/>
                <a:gd name="f3" fmla="val w"/>
                <a:gd name="f4" fmla="val h"/>
                <a:gd name="f5" fmla="val 0"/>
                <a:gd name="f6" fmla="val 996"/>
                <a:gd name="f7" fmla="val 23"/>
                <a:gd name="f8" fmla="val 375"/>
                <a:gd name="f9" fmla="val 13"/>
                <a:gd name="f10" fmla="val 247"/>
                <a:gd name="f11" fmla="val 14"/>
                <a:gd name="f12" fmla="val 407"/>
                <a:gd name="f13" fmla="val 10"/>
                <a:gd name="f14" fmla="val 348"/>
                <a:gd name="f15" fmla="val 9"/>
                <a:gd name="f16" fmla="val 312"/>
                <a:gd name="f17" fmla="val 299"/>
                <a:gd name="f18" fmla="val 11"/>
                <a:gd name="f19" fmla="val 277"/>
                <a:gd name="f20" fmla="val 12"/>
                <a:gd name="f21" fmla="val 379"/>
                <a:gd name="f22" fmla="val 263"/>
                <a:gd name="f23" fmla="val 17"/>
                <a:gd name="f24" fmla="val 366"/>
                <a:gd name="f25" fmla="val 16"/>
                <a:gd name="f26" fmla="val 352"/>
                <a:gd name="f27" fmla="val 19"/>
                <a:gd name="f28" fmla="val 292"/>
                <a:gd name="f29" fmla="val 257"/>
                <a:gd name="f30" fmla="val 218"/>
                <a:gd name="f31" fmla="val 301"/>
                <a:gd name="f32" fmla="val 259"/>
                <a:gd name="f33" fmla="val 267"/>
                <a:gd name="f34" fmla="val 15"/>
                <a:gd name="f35" fmla="val 249"/>
                <a:gd name="f36" fmla="val 184"/>
                <a:gd name="f37" fmla="val 115"/>
                <a:gd name="f38" fmla="val 20"/>
                <a:gd name="f39" fmla="val 76"/>
                <a:gd name="f40" fmla="val 29"/>
                <a:gd name="f41" fmla="val 32"/>
                <a:gd name="f42" fmla="val 18"/>
                <a:gd name="f43" fmla="val 5"/>
                <a:gd name="f44" fmla="val 75"/>
                <a:gd name="f45" fmla="val 21"/>
                <a:gd name="f46" fmla="val 93"/>
                <a:gd name="f47" fmla="val 89"/>
                <a:gd name="f48" fmla="val 82"/>
                <a:gd name="f49" fmla="val 84"/>
                <a:gd name="f50" fmla="val 22"/>
                <a:gd name="f51" fmla="val 125"/>
                <a:gd name="f52" fmla="val 86"/>
                <a:gd name="f53" fmla="val 130"/>
                <a:gd name="f54" fmla="val 151"/>
                <a:gd name="f55" fmla="val 165"/>
                <a:gd name="f56" fmla="val 195"/>
                <a:gd name="f57" fmla="val 191"/>
                <a:gd name="f58" fmla="val 168"/>
                <a:gd name="f59" fmla="val 198"/>
                <a:gd name="f60" fmla="val 233"/>
                <a:gd name="f61" fmla="val 264"/>
                <a:gd name="f62" fmla="val 265"/>
                <a:gd name="f63" fmla="val 254"/>
                <a:gd name="f64" fmla="val 252"/>
                <a:gd name="f65" fmla="val 286"/>
                <a:gd name="f66" fmla="val 320"/>
                <a:gd name="f67" fmla="val 371"/>
                <a:gd name="f68" fmla="val 341"/>
                <a:gd name="f69" fmla="val 382"/>
                <a:gd name="f70" fmla="val 475"/>
                <a:gd name="f71" fmla="val 539"/>
                <a:gd name="f72" fmla="val 532"/>
                <a:gd name="f73" fmla="val 519"/>
                <a:gd name="f74" fmla="val 527"/>
                <a:gd name="f75" fmla="val 564"/>
                <a:gd name="f76" fmla="val 593"/>
                <a:gd name="f77" fmla="val 575"/>
                <a:gd name="f78" fmla="val 612"/>
                <a:gd name="f79" fmla="val 716"/>
                <a:gd name="f80" fmla="val 766"/>
                <a:gd name="f81" fmla="val 988"/>
                <a:gd name="f82" fmla="val 978"/>
                <a:gd name="f83" fmla="val 6"/>
                <a:gd name="f84" fmla="val 969"/>
                <a:gd name="f85" fmla="val 948"/>
                <a:gd name="f86" fmla="val 3"/>
                <a:gd name="f87" fmla="val 937"/>
                <a:gd name="f88" fmla="val 4"/>
                <a:gd name="f89" fmla="val 973"/>
                <a:gd name="f90" fmla="val 1"/>
                <a:gd name="f91" fmla="val 951"/>
                <a:gd name="f92" fmla="val 897"/>
                <a:gd name="f93" fmla="val 918"/>
                <a:gd name="f94" fmla="val 924"/>
                <a:gd name="f95" fmla="val 872"/>
                <a:gd name="f96" fmla="val 742"/>
                <a:gd name="f97" fmla="val 656"/>
                <a:gd name="f98" fmla="val 535"/>
                <a:gd name="f99" fmla="val 530"/>
                <a:gd name="f100" fmla="val 435"/>
                <a:gd name="f101" fmla="val 389"/>
                <a:gd name="f102" fmla="val 406"/>
                <a:gd name="f103" fmla="val 441"/>
                <a:gd name="f104" fmla="val 476"/>
                <a:gd name="f105" fmla="val 387"/>
                <a:gd name="f106" fmla="+- 0 0 -90"/>
                <a:gd name="f107" fmla="*/ f3 1 996"/>
                <a:gd name="f108" fmla="*/ f4 1 23"/>
                <a:gd name="f109" fmla="+- f7 0 f5"/>
                <a:gd name="f110" fmla="+- f6 0 f5"/>
                <a:gd name="f111" fmla="*/ f106 f0 1"/>
                <a:gd name="f112" fmla="*/ f110 1 996"/>
                <a:gd name="f113" fmla="*/ f109 1 23"/>
                <a:gd name="f114" fmla="*/ 375 f110 1"/>
                <a:gd name="f115" fmla="*/ 13 f109 1"/>
                <a:gd name="f116" fmla="*/ 348 f110 1"/>
                <a:gd name="f117" fmla="*/ 9 f109 1"/>
                <a:gd name="f118" fmla="*/ 277 f110 1"/>
                <a:gd name="f119" fmla="*/ 12 f109 1"/>
                <a:gd name="f120" fmla="*/ 366 f110 1"/>
                <a:gd name="f121" fmla="*/ 16 f109 1"/>
                <a:gd name="f122" fmla="*/ 257 f110 1"/>
                <a:gd name="f123" fmla="*/ 19 f109 1"/>
                <a:gd name="f124" fmla="*/ 301 f110 1"/>
                <a:gd name="f125" fmla="*/ 14 f109 1"/>
                <a:gd name="f126" fmla="*/ 249 f110 1"/>
                <a:gd name="f127" fmla="*/ 76 f110 1"/>
                <a:gd name="f128" fmla="*/ 5 f110 1"/>
                <a:gd name="f129" fmla="*/ 20 f109 1"/>
                <a:gd name="f130" fmla="*/ 93 f110 1"/>
                <a:gd name="f131" fmla="*/ 23 f109 1"/>
                <a:gd name="f132" fmla="*/ 84 f110 1"/>
                <a:gd name="f133" fmla="*/ 22 f109 1"/>
                <a:gd name="f134" fmla="*/ 125 f110 1"/>
                <a:gd name="f135" fmla="*/ 151 f110 1"/>
                <a:gd name="f136" fmla="*/ 191 f110 1"/>
                <a:gd name="f137" fmla="*/ 168 f110 1"/>
                <a:gd name="f138" fmla="*/ 21 f109 1"/>
                <a:gd name="f139" fmla="*/ 264 f110 1"/>
                <a:gd name="f140" fmla="*/ 252 f110 1"/>
                <a:gd name="f141" fmla="*/ 371 f110 1"/>
                <a:gd name="f142" fmla="*/ 18 f109 1"/>
                <a:gd name="f143" fmla="*/ 341 f110 1"/>
                <a:gd name="f144" fmla="*/ 539 f110 1"/>
                <a:gd name="f145" fmla="*/ 527 f110 1"/>
                <a:gd name="f146" fmla="*/ 575 f110 1"/>
                <a:gd name="f147" fmla="*/ 766 f110 1"/>
                <a:gd name="f148" fmla="*/ 996 f110 1"/>
                <a:gd name="f149" fmla="*/ 5 f109 1"/>
                <a:gd name="f150" fmla="*/ 969 f110 1"/>
                <a:gd name="f151" fmla="*/ 6 f109 1"/>
                <a:gd name="f152" fmla="*/ 973 f110 1"/>
                <a:gd name="f153" fmla="*/ 1 f109 1"/>
                <a:gd name="f154" fmla="*/ 897 f110 1"/>
                <a:gd name="f155" fmla="*/ 872 f110 1"/>
                <a:gd name="f156" fmla="*/ 0 f109 1"/>
                <a:gd name="f157" fmla="*/ 535 f110 1"/>
                <a:gd name="f158" fmla="*/ 389 f110 1"/>
                <a:gd name="f159" fmla="*/ 476 f110 1"/>
                <a:gd name="f160" fmla="*/ 387 f110 1"/>
                <a:gd name="f161" fmla="*/ f111 1 f2"/>
                <a:gd name="f162" fmla="*/ f114 1 996"/>
                <a:gd name="f163" fmla="*/ f115 1 23"/>
                <a:gd name="f164" fmla="*/ f116 1 996"/>
                <a:gd name="f165" fmla="*/ f117 1 23"/>
                <a:gd name="f166" fmla="*/ f118 1 996"/>
                <a:gd name="f167" fmla="*/ f119 1 23"/>
                <a:gd name="f168" fmla="*/ f120 1 996"/>
                <a:gd name="f169" fmla="*/ f121 1 23"/>
                <a:gd name="f170" fmla="*/ f122 1 996"/>
                <a:gd name="f171" fmla="*/ f123 1 23"/>
                <a:gd name="f172" fmla="*/ f124 1 996"/>
                <a:gd name="f173" fmla="*/ f125 1 23"/>
                <a:gd name="f174" fmla="*/ f126 1 996"/>
                <a:gd name="f175" fmla="*/ f127 1 996"/>
                <a:gd name="f176" fmla="*/ f128 1 996"/>
                <a:gd name="f177" fmla="*/ f129 1 23"/>
                <a:gd name="f178" fmla="*/ f130 1 996"/>
                <a:gd name="f179" fmla="*/ f131 1 23"/>
                <a:gd name="f180" fmla="*/ f132 1 996"/>
                <a:gd name="f181" fmla="*/ f133 1 23"/>
                <a:gd name="f182" fmla="*/ f134 1 996"/>
                <a:gd name="f183" fmla="*/ f135 1 996"/>
                <a:gd name="f184" fmla="*/ f136 1 996"/>
                <a:gd name="f185" fmla="*/ f137 1 996"/>
                <a:gd name="f186" fmla="*/ f138 1 23"/>
                <a:gd name="f187" fmla="*/ f139 1 996"/>
                <a:gd name="f188" fmla="*/ f140 1 996"/>
                <a:gd name="f189" fmla="*/ f141 1 996"/>
                <a:gd name="f190" fmla="*/ f142 1 23"/>
                <a:gd name="f191" fmla="*/ f143 1 996"/>
                <a:gd name="f192" fmla="*/ f144 1 996"/>
                <a:gd name="f193" fmla="*/ f145 1 996"/>
                <a:gd name="f194" fmla="*/ f146 1 996"/>
                <a:gd name="f195" fmla="*/ f147 1 996"/>
                <a:gd name="f196" fmla="*/ f148 1 996"/>
                <a:gd name="f197" fmla="*/ f149 1 23"/>
                <a:gd name="f198" fmla="*/ f150 1 996"/>
                <a:gd name="f199" fmla="*/ f151 1 23"/>
                <a:gd name="f200" fmla="*/ f152 1 996"/>
                <a:gd name="f201" fmla="*/ f153 1 23"/>
                <a:gd name="f202" fmla="*/ f154 1 996"/>
                <a:gd name="f203" fmla="*/ f155 1 996"/>
                <a:gd name="f204" fmla="*/ f156 1 23"/>
                <a:gd name="f205" fmla="*/ f157 1 996"/>
                <a:gd name="f206" fmla="*/ f158 1 996"/>
                <a:gd name="f207" fmla="*/ f159 1 996"/>
                <a:gd name="f208" fmla="*/ f160 1 996"/>
                <a:gd name="f209" fmla="*/ 0 1 f112"/>
                <a:gd name="f210" fmla="*/ f6 1 f112"/>
                <a:gd name="f211" fmla="*/ 0 1 f113"/>
                <a:gd name="f212" fmla="*/ f7 1 f113"/>
                <a:gd name="f213" fmla="+- f161 0 f1"/>
                <a:gd name="f214" fmla="*/ f162 1 f112"/>
                <a:gd name="f215" fmla="*/ f163 1 f113"/>
                <a:gd name="f216" fmla="*/ f164 1 f112"/>
                <a:gd name="f217" fmla="*/ f165 1 f113"/>
                <a:gd name="f218" fmla="*/ f166 1 f112"/>
                <a:gd name="f219" fmla="*/ f167 1 f113"/>
                <a:gd name="f220" fmla="*/ f168 1 f112"/>
                <a:gd name="f221" fmla="*/ f169 1 f113"/>
                <a:gd name="f222" fmla="*/ f170 1 f112"/>
                <a:gd name="f223" fmla="*/ f171 1 f113"/>
                <a:gd name="f224" fmla="*/ f172 1 f112"/>
                <a:gd name="f225" fmla="*/ f173 1 f113"/>
                <a:gd name="f226" fmla="*/ f174 1 f112"/>
                <a:gd name="f227" fmla="*/ f175 1 f112"/>
                <a:gd name="f228" fmla="*/ f176 1 f112"/>
                <a:gd name="f229" fmla="*/ f177 1 f113"/>
                <a:gd name="f230" fmla="*/ f178 1 f112"/>
                <a:gd name="f231" fmla="*/ f179 1 f113"/>
                <a:gd name="f232" fmla="*/ f180 1 f112"/>
                <a:gd name="f233" fmla="*/ f181 1 f113"/>
                <a:gd name="f234" fmla="*/ f182 1 f112"/>
                <a:gd name="f235" fmla="*/ f183 1 f112"/>
                <a:gd name="f236" fmla="*/ f184 1 f112"/>
                <a:gd name="f237" fmla="*/ f185 1 f112"/>
                <a:gd name="f238" fmla="*/ f186 1 f113"/>
                <a:gd name="f239" fmla="*/ f187 1 f112"/>
                <a:gd name="f240" fmla="*/ f188 1 f112"/>
                <a:gd name="f241" fmla="*/ f189 1 f112"/>
                <a:gd name="f242" fmla="*/ f190 1 f113"/>
                <a:gd name="f243" fmla="*/ f191 1 f112"/>
                <a:gd name="f244" fmla="*/ f192 1 f112"/>
                <a:gd name="f245" fmla="*/ f193 1 f112"/>
                <a:gd name="f246" fmla="*/ f194 1 f112"/>
                <a:gd name="f247" fmla="*/ f195 1 f112"/>
                <a:gd name="f248" fmla="*/ f196 1 f112"/>
                <a:gd name="f249" fmla="*/ f197 1 f113"/>
                <a:gd name="f250" fmla="*/ f198 1 f112"/>
                <a:gd name="f251" fmla="*/ f199 1 f113"/>
                <a:gd name="f252" fmla="*/ f200 1 f112"/>
                <a:gd name="f253" fmla="*/ f201 1 f113"/>
                <a:gd name="f254" fmla="*/ f202 1 f112"/>
                <a:gd name="f255" fmla="*/ f203 1 f112"/>
                <a:gd name="f256" fmla="*/ f204 1 f113"/>
                <a:gd name="f257" fmla="*/ f205 1 f112"/>
                <a:gd name="f258" fmla="*/ f206 1 f112"/>
                <a:gd name="f259" fmla="*/ f207 1 f112"/>
                <a:gd name="f260" fmla="*/ f208 1 f112"/>
                <a:gd name="f261" fmla="*/ f209 f107 1"/>
                <a:gd name="f262" fmla="*/ f210 f107 1"/>
                <a:gd name="f263" fmla="*/ f212 f108 1"/>
                <a:gd name="f264" fmla="*/ f211 f108 1"/>
                <a:gd name="f265" fmla="*/ f214 f107 1"/>
                <a:gd name="f266" fmla="*/ f215 f108 1"/>
                <a:gd name="f267" fmla="*/ f216 f107 1"/>
                <a:gd name="f268" fmla="*/ f217 f108 1"/>
                <a:gd name="f269" fmla="*/ f218 f107 1"/>
                <a:gd name="f270" fmla="*/ f219 f108 1"/>
                <a:gd name="f271" fmla="*/ f220 f107 1"/>
                <a:gd name="f272" fmla="*/ f221 f108 1"/>
                <a:gd name="f273" fmla="*/ f222 f107 1"/>
                <a:gd name="f274" fmla="*/ f223 f108 1"/>
                <a:gd name="f275" fmla="*/ f224 f107 1"/>
                <a:gd name="f276" fmla="*/ f225 f108 1"/>
                <a:gd name="f277" fmla="*/ f226 f107 1"/>
                <a:gd name="f278" fmla="*/ f227 f107 1"/>
                <a:gd name="f279" fmla="*/ f228 f107 1"/>
                <a:gd name="f280" fmla="*/ f229 f108 1"/>
                <a:gd name="f281" fmla="*/ f230 f107 1"/>
                <a:gd name="f282" fmla="*/ f231 f108 1"/>
                <a:gd name="f283" fmla="*/ f232 f107 1"/>
                <a:gd name="f284" fmla="*/ f233 f108 1"/>
                <a:gd name="f285" fmla="*/ f234 f107 1"/>
                <a:gd name="f286" fmla="*/ f235 f107 1"/>
                <a:gd name="f287" fmla="*/ f236 f107 1"/>
                <a:gd name="f288" fmla="*/ f237 f107 1"/>
                <a:gd name="f289" fmla="*/ f238 f108 1"/>
                <a:gd name="f290" fmla="*/ f239 f107 1"/>
                <a:gd name="f291" fmla="*/ f240 f107 1"/>
                <a:gd name="f292" fmla="*/ f241 f107 1"/>
                <a:gd name="f293" fmla="*/ f242 f108 1"/>
                <a:gd name="f294" fmla="*/ f243 f107 1"/>
                <a:gd name="f295" fmla="*/ f244 f107 1"/>
                <a:gd name="f296" fmla="*/ f245 f107 1"/>
                <a:gd name="f297" fmla="*/ f246 f107 1"/>
                <a:gd name="f298" fmla="*/ f247 f107 1"/>
                <a:gd name="f299" fmla="*/ f248 f107 1"/>
                <a:gd name="f300" fmla="*/ f249 f108 1"/>
                <a:gd name="f301" fmla="*/ f250 f107 1"/>
                <a:gd name="f302" fmla="*/ f251 f108 1"/>
                <a:gd name="f303" fmla="*/ f252 f107 1"/>
                <a:gd name="f304" fmla="*/ f253 f108 1"/>
                <a:gd name="f305" fmla="*/ f254 f107 1"/>
                <a:gd name="f306" fmla="*/ f255 f107 1"/>
                <a:gd name="f307" fmla="*/ f256 f108 1"/>
                <a:gd name="f308" fmla="*/ f257 f107 1"/>
                <a:gd name="f309" fmla="*/ f258 f107 1"/>
                <a:gd name="f310" fmla="*/ f259 f107 1"/>
                <a:gd name="f311" fmla="*/ f260 f107 1"/>
              </a:gdLst>
              <a:ahLst/>
              <a:cxnLst>
                <a:cxn ang="3cd4">
                  <a:pos x="hc" y="t"/>
                </a:cxn>
                <a:cxn ang="0">
                  <a:pos x="r" y="vc"/>
                </a:cxn>
                <a:cxn ang="cd4">
                  <a:pos x="hc" y="b"/>
                </a:cxn>
                <a:cxn ang="cd2">
                  <a:pos x="l" y="vc"/>
                </a:cxn>
                <a:cxn ang="f213">
                  <a:pos x="f265" y="f266"/>
                </a:cxn>
                <a:cxn ang="f213">
                  <a:pos x="f265" y="f266"/>
                </a:cxn>
                <a:cxn ang="f213">
                  <a:pos x="f267" y="f268"/>
                </a:cxn>
                <a:cxn ang="f213">
                  <a:pos x="f269" y="f270"/>
                </a:cxn>
                <a:cxn ang="f213">
                  <a:pos x="f271" y="f272"/>
                </a:cxn>
                <a:cxn ang="f213">
                  <a:pos x="f273" y="f274"/>
                </a:cxn>
                <a:cxn ang="f213">
                  <a:pos x="f275" y="f276"/>
                </a:cxn>
                <a:cxn ang="f213">
                  <a:pos x="f277" y="f272"/>
                </a:cxn>
                <a:cxn ang="f213">
                  <a:pos x="f278" y="f272"/>
                </a:cxn>
                <a:cxn ang="f213">
                  <a:pos x="f279" y="f280"/>
                </a:cxn>
                <a:cxn ang="f213">
                  <a:pos x="f281" y="f282"/>
                </a:cxn>
                <a:cxn ang="f213">
                  <a:pos x="f283" y="f284"/>
                </a:cxn>
                <a:cxn ang="f213">
                  <a:pos x="f285" y="f282"/>
                </a:cxn>
                <a:cxn ang="f213">
                  <a:pos x="f286" y="f280"/>
                </a:cxn>
                <a:cxn ang="f213">
                  <a:pos x="f287" y="f280"/>
                </a:cxn>
                <a:cxn ang="f213">
                  <a:pos x="f288" y="f289"/>
                </a:cxn>
                <a:cxn ang="f213">
                  <a:pos x="f290" y="f280"/>
                </a:cxn>
                <a:cxn ang="f213">
                  <a:pos x="f291" y="f284"/>
                </a:cxn>
                <a:cxn ang="f213">
                  <a:pos x="f292" y="f293"/>
                </a:cxn>
                <a:cxn ang="f213">
                  <a:pos x="f294" y="f289"/>
                </a:cxn>
                <a:cxn ang="f213">
                  <a:pos x="f295" y="f280"/>
                </a:cxn>
                <a:cxn ang="f213">
                  <a:pos x="f296" y="f274"/>
                </a:cxn>
                <a:cxn ang="f213">
                  <a:pos x="f297" y="f289"/>
                </a:cxn>
                <a:cxn ang="f213">
                  <a:pos x="f298" y="f280"/>
                </a:cxn>
                <a:cxn ang="f213">
                  <a:pos x="f299" y="f300"/>
                </a:cxn>
                <a:cxn ang="f213">
                  <a:pos x="f301" y="f302"/>
                </a:cxn>
                <a:cxn ang="f213">
                  <a:pos x="f303" y="f304"/>
                </a:cxn>
                <a:cxn ang="f213">
                  <a:pos x="f305" y="f300"/>
                </a:cxn>
                <a:cxn ang="f213">
                  <a:pos x="f306" y="f307"/>
                </a:cxn>
                <a:cxn ang="f213">
                  <a:pos x="f308" y="f276"/>
                </a:cxn>
                <a:cxn ang="f213">
                  <a:pos x="f309" y="f266"/>
                </a:cxn>
                <a:cxn ang="f213">
                  <a:pos x="f310" y="f268"/>
                </a:cxn>
                <a:cxn ang="f213">
                  <a:pos x="f311" y="f268"/>
                </a:cxn>
                <a:cxn ang="f213">
                  <a:pos x="f265" y="f266"/>
                </a:cxn>
              </a:cxnLst>
              <a:rect l="f261" t="f264" r="f262" b="f263"/>
              <a:pathLst>
                <a:path w="996" h="23">
                  <a:moveTo>
                    <a:pt x="f8" y="f9"/>
                  </a:moveTo>
                  <a:lnTo>
                    <a:pt x="f8" y="f9"/>
                  </a:lnTo>
                  <a:cubicBezTo>
                    <a:pt x="f10" y="f11"/>
                    <a:pt x="f12" y="f13"/>
                    <a:pt x="f14" y="f15"/>
                  </a:cubicBezTo>
                  <a:cubicBezTo>
                    <a:pt x="f16" y="f13"/>
                    <a:pt x="f17" y="f18"/>
                    <a:pt x="f19" y="f20"/>
                  </a:cubicBezTo>
                  <a:cubicBezTo>
                    <a:pt x="f21" y="f13"/>
                    <a:pt x="f22" y="f23"/>
                    <a:pt x="f24" y="f25"/>
                  </a:cubicBezTo>
                  <a:cubicBezTo>
                    <a:pt x="f26" y="f27"/>
                    <a:pt x="f28" y="f27"/>
                    <a:pt x="f29" y="f27"/>
                  </a:cubicBezTo>
                  <a:cubicBezTo>
                    <a:pt x="f30" y="f25"/>
                    <a:pt x="f28" y="f23"/>
                    <a:pt x="f31" y="f11"/>
                  </a:cubicBezTo>
                  <a:cubicBezTo>
                    <a:pt x="f32" y="f11"/>
                    <a:pt x="f33" y="f34"/>
                    <a:pt x="f35" y="f25"/>
                  </a:cubicBezTo>
                  <a:cubicBezTo>
                    <a:pt x="f36" y="f25"/>
                    <a:pt x="f37" y="f38"/>
                    <a:pt x="f39" y="f25"/>
                  </a:cubicBezTo>
                  <a:cubicBezTo>
                    <a:pt x="f40" y="f23"/>
                    <a:pt x="f41" y="f42"/>
                    <a:pt x="f43" y="f38"/>
                  </a:cubicBezTo>
                  <a:cubicBezTo>
                    <a:pt x="f5" y="f7"/>
                    <a:pt x="f44" y="f45"/>
                    <a:pt x="f46" y="f7"/>
                  </a:cubicBezTo>
                  <a:cubicBezTo>
                    <a:pt x="f47" y="f7"/>
                    <a:pt x="f48" y="f7"/>
                    <a:pt x="f49" y="f50"/>
                  </a:cubicBezTo>
                  <a:lnTo>
                    <a:pt x="f51" y="f7"/>
                  </a:lnTo>
                  <a:cubicBezTo>
                    <a:pt x="f52" y="f50"/>
                    <a:pt x="f53" y="f38"/>
                    <a:pt x="f54" y="f38"/>
                  </a:cubicBezTo>
                  <a:cubicBezTo>
                    <a:pt x="f55" y="f38"/>
                    <a:pt x="f56" y="f27"/>
                    <a:pt x="f57" y="f38"/>
                  </a:cubicBezTo>
                  <a:lnTo>
                    <a:pt x="f58" y="f45"/>
                  </a:lnTo>
                  <a:cubicBezTo>
                    <a:pt x="f59" y="f50"/>
                    <a:pt x="f60" y="f27"/>
                    <a:pt x="f61" y="f38"/>
                  </a:cubicBezTo>
                  <a:cubicBezTo>
                    <a:pt x="f62" y="f45"/>
                    <a:pt x="f63" y="f45"/>
                    <a:pt x="f64" y="f50"/>
                  </a:cubicBezTo>
                  <a:cubicBezTo>
                    <a:pt x="f65" y="f38"/>
                    <a:pt x="f66" y="f38"/>
                    <a:pt x="f67" y="f42"/>
                  </a:cubicBezTo>
                  <a:lnTo>
                    <a:pt x="f68" y="f45"/>
                  </a:lnTo>
                  <a:cubicBezTo>
                    <a:pt x="f69" y="f42"/>
                    <a:pt x="f70" y="f27"/>
                    <a:pt x="f71" y="f38"/>
                  </a:cubicBezTo>
                  <a:cubicBezTo>
                    <a:pt x="f72" y="f38"/>
                    <a:pt x="f73" y="f27"/>
                    <a:pt x="f74" y="f27"/>
                  </a:cubicBezTo>
                  <a:cubicBezTo>
                    <a:pt x="f75" y="f42"/>
                    <a:pt x="f76" y="f38"/>
                    <a:pt x="f77" y="f45"/>
                  </a:cubicBezTo>
                  <a:cubicBezTo>
                    <a:pt x="f78" y="f27"/>
                    <a:pt x="f79" y="f7"/>
                    <a:pt x="f80" y="f38"/>
                  </a:cubicBezTo>
                  <a:lnTo>
                    <a:pt x="f6" y="f43"/>
                  </a:lnTo>
                  <a:cubicBezTo>
                    <a:pt x="f81" y="f43"/>
                    <a:pt x="f82" y="f83"/>
                    <a:pt x="f84" y="f83"/>
                  </a:cubicBezTo>
                  <a:cubicBezTo>
                    <a:pt x="f85" y="f86"/>
                    <a:pt x="f87" y="f88"/>
                    <a:pt x="f89" y="f90"/>
                  </a:cubicBezTo>
                  <a:cubicBezTo>
                    <a:pt x="f87" y="f86"/>
                    <a:pt x="f91" y="f43"/>
                    <a:pt x="f92" y="f43"/>
                  </a:cubicBezTo>
                  <a:cubicBezTo>
                    <a:pt x="f93" y="f86"/>
                    <a:pt x="f94" y="f5"/>
                    <a:pt x="f95" y="f5"/>
                  </a:cubicBezTo>
                  <a:cubicBezTo>
                    <a:pt x="f96" y="f86"/>
                    <a:pt x="f97" y="f13"/>
                    <a:pt x="f98" y="f11"/>
                  </a:cubicBezTo>
                  <a:cubicBezTo>
                    <a:pt x="f99" y="f20"/>
                    <a:pt x="f100" y="f9"/>
                    <a:pt x="f101" y="f9"/>
                  </a:cubicBezTo>
                  <a:cubicBezTo>
                    <a:pt x="f102" y="f18"/>
                    <a:pt x="f103" y="f13"/>
                    <a:pt x="f104" y="f15"/>
                  </a:cubicBezTo>
                  <a:lnTo>
                    <a:pt x="f105" y="f15"/>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19">
              <a:extLst>
                <a:ext uri="{FF2B5EF4-FFF2-40B4-BE49-F238E27FC236}">
                  <a16:creationId xmlns:a16="http://schemas.microsoft.com/office/drawing/2014/main" id="{D1855A06-CABD-B1EE-EB98-3DD6F360BCD6}"/>
                </a:ext>
              </a:extLst>
            </p:cNvPr>
            <p:cNvSpPr/>
            <p:nvPr/>
          </p:nvSpPr>
          <p:spPr>
            <a:xfrm>
              <a:off x="4614775" y="4771933"/>
              <a:ext cx="10241" cy="0"/>
            </a:xfrm>
            <a:custGeom>
              <a:avLst/>
              <a:gdLst>
                <a:gd name="f0" fmla="val 10800000"/>
                <a:gd name="f1" fmla="val 5400000"/>
                <a:gd name="f2" fmla="val 180"/>
                <a:gd name="f3" fmla="val w"/>
                <a:gd name="f4" fmla="val h"/>
                <a:gd name="f5" fmla="val ss"/>
                <a:gd name="f6" fmla="val 0"/>
                <a:gd name="f7" fmla="val 10242"/>
                <a:gd name="f8" fmla="val 1024"/>
                <a:gd name="f9" fmla="val 4097"/>
                <a:gd name="f10" fmla="+- 0 0 -90"/>
                <a:gd name="f11" fmla="abs f3"/>
                <a:gd name="f12" fmla="abs f4"/>
                <a:gd name="f13" fmla="abs f5"/>
                <a:gd name="f14" fmla="*/ f3 1 10242"/>
                <a:gd name="f15" fmla="+- f6 0 f6"/>
                <a:gd name="f16" fmla="+- f7 0 f6"/>
                <a:gd name="f17" fmla="*/ f10 f0 1"/>
                <a:gd name="f18" fmla="?: f11 f3 1"/>
                <a:gd name="f19" fmla="?: f12 f4 1"/>
                <a:gd name="f20" fmla="?: f13 f5 1"/>
                <a:gd name="f21" fmla="*/ f16 1 10242"/>
                <a:gd name="f22" fmla="*/ f15 1 0"/>
                <a:gd name="f23" fmla="*/ f17 1 f2"/>
                <a:gd name="f24" fmla="*/ f18 1 10242"/>
                <a:gd name="f25" fmla="*/ f19 1 21600"/>
                <a:gd name="f26" fmla="*/ 21600 f19 1"/>
                <a:gd name="f27" fmla="*/ 1024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024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0">
              <a:extLst>
                <a:ext uri="{FF2B5EF4-FFF2-40B4-BE49-F238E27FC236}">
                  <a16:creationId xmlns:a16="http://schemas.microsoft.com/office/drawing/2014/main" id="{A616ACE6-3D3F-8D67-E3D0-0328090B231E}"/>
                </a:ext>
              </a:extLst>
            </p:cNvPr>
            <p:cNvSpPr/>
            <p:nvPr/>
          </p:nvSpPr>
          <p:spPr>
            <a:xfrm>
              <a:off x="4433587" y="4775097"/>
              <a:ext cx="11027" cy="0"/>
            </a:xfrm>
            <a:custGeom>
              <a:avLst/>
              <a:gdLst>
                <a:gd name="f0" fmla="val 10800000"/>
                <a:gd name="f1" fmla="val 5400000"/>
                <a:gd name="f2" fmla="val 180"/>
                <a:gd name="f3" fmla="val w"/>
                <a:gd name="f4" fmla="val h"/>
                <a:gd name="f5" fmla="val ss"/>
                <a:gd name="f6" fmla="val 0"/>
                <a:gd name="f7" fmla="val 11029"/>
                <a:gd name="f8" fmla="val 10110"/>
                <a:gd name="f9" fmla="+- 0 0 -90"/>
                <a:gd name="f10" fmla="abs f3"/>
                <a:gd name="f11" fmla="abs f4"/>
                <a:gd name="f12" fmla="abs f5"/>
                <a:gd name="f13" fmla="*/ f3 1 11029"/>
                <a:gd name="f14" fmla="+- f6 0 f6"/>
                <a:gd name="f15" fmla="+- f7 0 f6"/>
                <a:gd name="f16" fmla="*/ f9 f0 1"/>
                <a:gd name="f17" fmla="?: f10 f3 1"/>
                <a:gd name="f18" fmla="?: f11 f4 1"/>
                <a:gd name="f19" fmla="?: f12 f5 1"/>
                <a:gd name="f20" fmla="*/ f15 1 11029"/>
                <a:gd name="f21" fmla="*/ f14 1 0"/>
                <a:gd name="f22" fmla="*/ f16 1 f2"/>
                <a:gd name="f23" fmla="*/ f17 1 11029"/>
                <a:gd name="f24" fmla="*/ f18 1 21600"/>
                <a:gd name="f25" fmla="*/ 21600 f18 1"/>
                <a:gd name="f26" fmla="*/ 10110 1 f20"/>
                <a:gd name="f27" fmla="*/ 0 1 f21"/>
                <a:gd name="f28" fmla="*/ 11029 1 f20"/>
                <a:gd name="f29" fmla="*/ 0 1 f20"/>
                <a:gd name="f30" fmla="*/ 1 1 f21"/>
                <a:gd name="f31" fmla="+- f22 0 f1"/>
                <a:gd name="f32" fmla="min f24 f23"/>
                <a:gd name="f33" fmla="*/ f25 1 f19"/>
                <a:gd name="f34" fmla="*/ f29 f13 1"/>
                <a:gd name="f35" fmla="*/ f28 f13 1"/>
                <a:gd name="f36" fmla="*/ f26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6" y="f43"/>
                </a:cxn>
                <a:cxn ang="f31">
                  <a:pos x="f36" y="f43"/>
                </a:cxn>
                <a:cxn ang="f31">
                  <a:pos x="f35" y="f43"/>
                </a:cxn>
                <a:cxn ang="f31">
                  <a:pos x="f34" y="f43"/>
                </a:cxn>
                <a:cxn ang="f31">
                  <a:pos x="f36" y="f43"/>
                </a:cxn>
              </a:cxnLst>
              <a:rect l="f34" t="f43" r="f35" b="f44"/>
              <a:pathLst>
                <a:path w="11029">
                  <a:moveTo>
                    <a:pt x="f8" y="f38"/>
                  </a:moveTo>
                  <a:lnTo>
                    <a:pt x="f8" y="f38"/>
                  </a:lnTo>
                  <a:cubicBezTo>
                    <a:pt x="f7" y="f38"/>
                    <a:pt x="f8" y="f38"/>
                    <a:pt x="f7" y="f38"/>
                  </a:cubicBezTo>
                  <a:lnTo>
                    <a:pt x="f6" y="f38"/>
                  </a:lnTo>
                  <a:lnTo>
                    <a:pt x="f8"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1">
              <a:extLst>
                <a:ext uri="{FF2B5EF4-FFF2-40B4-BE49-F238E27FC236}">
                  <a16:creationId xmlns:a16="http://schemas.microsoft.com/office/drawing/2014/main" id="{E89129FA-A1CE-A9EE-4ABB-E402E8C0EF37}"/>
                </a:ext>
              </a:extLst>
            </p:cNvPr>
            <p:cNvSpPr/>
            <p:nvPr/>
          </p:nvSpPr>
          <p:spPr>
            <a:xfrm>
              <a:off x="4940137" y="4762423"/>
              <a:ext cx="22841" cy="630"/>
            </a:xfrm>
            <a:custGeom>
              <a:avLst/>
              <a:gdLst>
                <a:gd name="f0" fmla="val 10800000"/>
                <a:gd name="f1" fmla="val 5400000"/>
                <a:gd name="f2" fmla="val 180"/>
                <a:gd name="f3" fmla="val w"/>
                <a:gd name="f4" fmla="val h"/>
                <a:gd name="f5" fmla="val 0"/>
                <a:gd name="f6" fmla="val 24"/>
                <a:gd name="f7" fmla="val 1"/>
                <a:gd name="f8" fmla="val 3"/>
                <a:gd name="f9" fmla="val 8"/>
                <a:gd name="f10" fmla="val 2"/>
                <a:gd name="f11" fmla="+- 0 0 -90"/>
                <a:gd name="f12" fmla="*/ f3 1 24"/>
                <a:gd name="f13" fmla="*/ f4 1 1"/>
                <a:gd name="f14" fmla="+- f7 0 f5"/>
                <a:gd name="f15" fmla="+- f6 0 f5"/>
                <a:gd name="f16" fmla="*/ f11 f0 1"/>
                <a:gd name="f17" fmla="*/ f15 1 24"/>
                <a:gd name="f18" fmla="*/ 3 f15 1"/>
                <a:gd name="f19" fmla="*/ 1 f14 1"/>
                <a:gd name="f20" fmla="*/ 24 f15 1"/>
                <a:gd name="f21" fmla="*/ 0 f14 1"/>
                <a:gd name="f22" fmla="*/ 8 f15 1"/>
                <a:gd name="f23" fmla="*/ 0 1 f14"/>
                <a:gd name="f24" fmla="*/ f7 1 f14"/>
                <a:gd name="f25" fmla="*/ f16 1 f2"/>
                <a:gd name="f26" fmla="*/ f18 1 24"/>
                <a:gd name="f27" fmla="*/ f20 1 24"/>
                <a:gd name="f28" fmla="*/ f22 1 24"/>
                <a:gd name="f29" fmla="*/ f19 1 f14"/>
                <a:gd name="f30" fmla="*/ f21 1 f14"/>
                <a:gd name="f31" fmla="*/ 0 1 f17"/>
                <a:gd name="f32" fmla="*/ f6 1 f17"/>
                <a:gd name="f33" fmla="*/ f24 f13 1"/>
                <a:gd name="f34" fmla="*/ f23 f13 1"/>
                <a:gd name="f35" fmla="+- f25 0 f1"/>
                <a:gd name="f36" fmla="*/ f26 1 f17"/>
                <a:gd name="f37" fmla="*/ f27 1 f17"/>
                <a:gd name="f38" fmla="*/ f28 1 f17"/>
                <a:gd name="f39" fmla="*/ f31 f12 1"/>
                <a:gd name="f40" fmla="*/ f32 f12 1"/>
                <a:gd name="f41" fmla="*/ f29 f13 1"/>
                <a:gd name="f42" fmla="*/ f30 f13 1"/>
                <a:gd name="f43" fmla="*/ f36 f12 1"/>
                <a:gd name="f44" fmla="*/ f37 f12 1"/>
                <a:gd name="f45" fmla="*/ f38 f12 1"/>
              </a:gdLst>
              <a:ahLst/>
              <a:cxnLst>
                <a:cxn ang="3cd4">
                  <a:pos x="hc" y="t"/>
                </a:cxn>
                <a:cxn ang="0">
                  <a:pos x="r" y="vc"/>
                </a:cxn>
                <a:cxn ang="cd4">
                  <a:pos x="hc" y="b"/>
                </a:cxn>
                <a:cxn ang="cd2">
                  <a:pos x="l" y="vc"/>
                </a:cxn>
                <a:cxn ang="f35">
                  <a:pos x="f43" y="f41"/>
                </a:cxn>
                <a:cxn ang="f35">
                  <a:pos x="f43" y="f41"/>
                </a:cxn>
                <a:cxn ang="f35">
                  <a:pos x="f44" y="f42"/>
                </a:cxn>
                <a:cxn ang="f35">
                  <a:pos x="f45" y="f41"/>
                </a:cxn>
                <a:cxn ang="f35">
                  <a:pos x="f43" y="f41"/>
                </a:cxn>
              </a:cxnLst>
              <a:rect l="f39" t="f34" r="f40" b="f33"/>
              <a:pathLst>
                <a:path w="24" h="1">
                  <a:moveTo>
                    <a:pt x="f8" y="f7"/>
                  </a:moveTo>
                  <a:lnTo>
                    <a:pt x="f8" y="f7"/>
                  </a:lnTo>
                  <a:lnTo>
                    <a:pt x="f6" y="f5"/>
                  </a:lnTo>
                  <a:lnTo>
                    <a:pt x="f9" y="f7"/>
                  </a:lnTo>
                  <a:cubicBezTo>
                    <a:pt x="f10" y="f7"/>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2">
              <a:extLst>
                <a:ext uri="{FF2B5EF4-FFF2-40B4-BE49-F238E27FC236}">
                  <a16:creationId xmlns:a16="http://schemas.microsoft.com/office/drawing/2014/main" id="{060B9616-FB2F-2272-50BE-7A9D4B02E2CB}"/>
                </a:ext>
              </a:extLst>
            </p:cNvPr>
            <p:cNvSpPr/>
            <p:nvPr/>
          </p:nvSpPr>
          <p:spPr>
            <a:xfrm>
              <a:off x="4963774" y="4766858"/>
              <a:ext cx="9454" cy="630"/>
            </a:xfrm>
            <a:custGeom>
              <a:avLst/>
              <a:gdLst>
                <a:gd name="f0" fmla="val 10800000"/>
                <a:gd name="f1" fmla="val 5400000"/>
                <a:gd name="f2" fmla="val 180"/>
                <a:gd name="f3" fmla="val w"/>
                <a:gd name="f4" fmla="val h"/>
                <a:gd name="f5" fmla="val 0"/>
                <a:gd name="f6" fmla="val 10"/>
                <a:gd name="f7" fmla="val 1"/>
                <a:gd name="f8" fmla="val 4"/>
                <a:gd name="f9" fmla="val 9"/>
                <a:gd name="f10" fmla="+- 0 0 -90"/>
                <a:gd name="f11" fmla="*/ f3 1 10"/>
                <a:gd name="f12" fmla="*/ f4 1 1"/>
                <a:gd name="f13" fmla="+- f7 0 f5"/>
                <a:gd name="f14" fmla="+- f6 0 f5"/>
                <a:gd name="f15" fmla="*/ f10 f0 1"/>
                <a:gd name="f16" fmla="*/ f14 1 10"/>
                <a:gd name="f17" fmla="*/ 4 f14 1"/>
                <a:gd name="f18" fmla="*/ 0 f13 1"/>
                <a:gd name="f19" fmla="*/ 0 f14 1"/>
                <a:gd name="f20" fmla="*/ 1 f13 1"/>
                <a:gd name="f21" fmla="*/ 9 f14 1"/>
                <a:gd name="f22" fmla="*/ 0 1 f13"/>
                <a:gd name="f23" fmla="*/ f7 1 f13"/>
                <a:gd name="f24" fmla="*/ f15 1 f2"/>
                <a:gd name="f25" fmla="*/ f17 1 10"/>
                <a:gd name="f26" fmla="*/ f19 1 10"/>
                <a:gd name="f27" fmla="*/ f21 1 10"/>
                <a:gd name="f28" fmla="*/ f18 1 f13"/>
                <a:gd name="f29" fmla="*/ f20 1 f13"/>
                <a:gd name="f30" fmla="*/ 0 1 f16"/>
                <a:gd name="f31" fmla="*/ f6 1 f16"/>
                <a:gd name="f32" fmla="*/ f23 f12 1"/>
                <a:gd name="f33" fmla="*/ f22 f12 1"/>
                <a:gd name="f34" fmla="+- f24 0 f1"/>
                <a:gd name="f35" fmla="*/ f25 1 f16"/>
                <a:gd name="f36" fmla="*/ f26 1 f16"/>
                <a:gd name="f37" fmla="*/ f27 1 f16"/>
                <a:gd name="f38" fmla="*/ f30 f11 1"/>
                <a:gd name="f39" fmla="*/ f31 f11 1"/>
                <a:gd name="f40" fmla="*/ f28 f12 1"/>
                <a:gd name="f41" fmla="*/ f29 f12 1"/>
                <a:gd name="f42" fmla="*/ f35 f11 1"/>
                <a:gd name="f43" fmla="*/ f36 f11 1"/>
                <a:gd name="f44" fmla="*/ f37 f11 1"/>
              </a:gdLst>
              <a:ahLst/>
              <a:cxnLst>
                <a:cxn ang="3cd4">
                  <a:pos x="hc" y="t"/>
                </a:cxn>
                <a:cxn ang="0">
                  <a:pos x="r" y="vc"/>
                </a:cxn>
                <a:cxn ang="cd4">
                  <a:pos x="hc" y="b"/>
                </a:cxn>
                <a:cxn ang="cd2">
                  <a:pos x="l" y="vc"/>
                </a:cxn>
                <a:cxn ang="f34">
                  <a:pos x="f42" y="f40"/>
                </a:cxn>
                <a:cxn ang="f34">
                  <a:pos x="f42" y="f40"/>
                </a:cxn>
                <a:cxn ang="f34">
                  <a:pos x="f43" y="f41"/>
                </a:cxn>
                <a:cxn ang="f34">
                  <a:pos x="f44" y="f41"/>
                </a:cxn>
                <a:cxn ang="f34">
                  <a:pos x="f42" y="f40"/>
                </a:cxn>
              </a:cxnLst>
              <a:rect l="f38" t="f33" r="f39" b="f32"/>
              <a:pathLst>
                <a:path w="10" h="1">
                  <a:moveTo>
                    <a:pt x="f8" y="f5"/>
                  </a:moveTo>
                  <a:lnTo>
                    <a:pt x="f8" y="f5"/>
                  </a:lnTo>
                  <a:lnTo>
                    <a:pt x="f5" y="f7"/>
                  </a:lnTo>
                  <a:lnTo>
                    <a:pt x="f9" y="f7"/>
                  </a:lnTo>
                  <a:cubicBezTo>
                    <a:pt x="f6" y="f5"/>
                    <a:pt x="f9"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23">
              <a:extLst>
                <a:ext uri="{FF2B5EF4-FFF2-40B4-BE49-F238E27FC236}">
                  <a16:creationId xmlns:a16="http://schemas.microsoft.com/office/drawing/2014/main" id="{C9D58911-D147-4FF7-5D99-CE03531FD812}"/>
                </a:ext>
              </a:extLst>
            </p:cNvPr>
            <p:cNvSpPr/>
            <p:nvPr/>
          </p:nvSpPr>
          <p:spPr>
            <a:xfrm>
              <a:off x="3857698" y="4763054"/>
              <a:ext cx="11814" cy="1271"/>
            </a:xfrm>
            <a:custGeom>
              <a:avLst/>
              <a:gdLst>
                <a:gd name="f0" fmla="val 10800000"/>
                <a:gd name="f1" fmla="val 5400000"/>
                <a:gd name="f2" fmla="val 180"/>
                <a:gd name="f3" fmla="val w"/>
                <a:gd name="f4" fmla="val h"/>
                <a:gd name="f5" fmla="val 0"/>
                <a:gd name="f6" fmla="val 13"/>
                <a:gd name="f7" fmla="val 1"/>
                <a:gd name="f8" fmla="val 8"/>
                <a:gd name="f9" fmla="val 11"/>
                <a:gd name="f10" fmla="+- 0 0 -90"/>
                <a:gd name="f11" fmla="*/ f3 1 13"/>
                <a:gd name="f12" fmla="*/ f4 1 1"/>
                <a:gd name="f13" fmla="+- f7 0 f5"/>
                <a:gd name="f14" fmla="+- f6 0 f5"/>
                <a:gd name="f15" fmla="*/ f10 f0 1"/>
                <a:gd name="f16" fmla="*/ f14 1 13"/>
                <a:gd name="f17" fmla="*/ 13 f14 1"/>
                <a:gd name="f18" fmla="*/ 0 f13 1"/>
                <a:gd name="f19" fmla="*/ 0 f14 1"/>
                <a:gd name="f20" fmla="*/ 1 f13 1"/>
                <a:gd name="f21" fmla="*/ 0 1 f13"/>
                <a:gd name="f22" fmla="*/ f7 1 f13"/>
                <a:gd name="f23" fmla="*/ f15 1 f2"/>
                <a:gd name="f24" fmla="*/ f17 1 13"/>
                <a:gd name="f25" fmla="*/ f19 1 13"/>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3"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24">
              <a:extLst>
                <a:ext uri="{FF2B5EF4-FFF2-40B4-BE49-F238E27FC236}">
                  <a16:creationId xmlns:a16="http://schemas.microsoft.com/office/drawing/2014/main" id="{2DF2AAF1-E911-C9A6-2AB5-A3DEE9EB446B}"/>
                </a:ext>
              </a:extLst>
            </p:cNvPr>
            <p:cNvSpPr/>
            <p:nvPr/>
          </p:nvSpPr>
          <p:spPr>
            <a:xfrm>
              <a:off x="4120039" y="4767498"/>
              <a:ext cx="534128" cy="8238"/>
            </a:xfrm>
            <a:custGeom>
              <a:avLst/>
              <a:gdLst>
                <a:gd name="f0" fmla="val 10800000"/>
                <a:gd name="f1" fmla="val 5400000"/>
                <a:gd name="f2" fmla="val 180"/>
                <a:gd name="f3" fmla="val w"/>
                <a:gd name="f4" fmla="val h"/>
                <a:gd name="f5" fmla="val 0"/>
                <a:gd name="f6" fmla="val 561"/>
                <a:gd name="f7" fmla="val 9"/>
                <a:gd name="f8" fmla="val 85"/>
                <a:gd name="f9" fmla="val 130"/>
                <a:gd name="f10" fmla="val 90"/>
                <a:gd name="f11" fmla="val 6"/>
                <a:gd name="f12" fmla="val 154"/>
                <a:gd name="f13" fmla="val 135"/>
                <a:gd name="f14" fmla="val 5"/>
                <a:gd name="f15" fmla="val 260"/>
                <a:gd name="f16" fmla="val 314"/>
                <a:gd name="f17" fmla="val 308"/>
                <a:gd name="f18" fmla="val 347"/>
                <a:gd name="f19" fmla="val 341"/>
                <a:gd name="f20" fmla="val 8"/>
                <a:gd name="f21" fmla="val 377"/>
                <a:gd name="f22" fmla="val 414"/>
                <a:gd name="f23" fmla="val 7"/>
                <a:gd name="f24" fmla="val 433"/>
                <a:gd name="f25" fmla="val 456"/>
                <a:gd name="f26" fmla="val 491"/>
                <a:gd name="f27" fmla="val 4"/>
                <a:gd name="f28" fmla="val 520"/>
                <a:gd name="f29" fmla="val 507"/>
                <a:gd name="f30" fmla="val 1"/>
                <a:gd name="f31" fmla="val 490"/>
                <a:gd name="f32" fmla="val 3"/>
                <a:gd name="f33" fmla="val 496"/>
                <a:gd name="f34" fmla="val 492"/>
                <a:gd name="f35" fmla="val 2"/>
                <a:gd name="f36" fmla="val 498"/>
                <a:gd name="f37" fmla="val 452"/>
                <a:gd name="f38" fmla="val 434"/>
                <a:gd name="f39" fmla="val 395"/>
                <a:gd name="f40" fmla="val 372"/>
                <a:gd name="f41" fmla="val 411"/>
                <a:gd name="f42" fmla="val 362"/>
                <a:gd name="f43" fmla="val 258"/>
                <a:gd name="f44" fmla="val 261"/>
                <a:gd name="f45" fmla="val 225"/>
                <a:gd name="f46" fmla="val 220"/>
                <a:gd name="f47" fmla="val 210"/>
                <a:gd name="f48" fmla="val 153"/>
                <a:gd name="f49" fmla="val 21"/>
                <a:gd name="f50" fmla="val 55"/>
                <a:gd name="f51" fmla="+- 0 0 -90"/>
                <a:gd name="f52" fmla="*/ f3 1 561"/>
                <a:gd name="f53" fmla="*/ f4 1 9"/>
                <a:gd name="f54" fmla="+- f7 0 f5"/>
                <a:gd name="f55" fmla="+- f6 0 f5"/>
                <a:gd name="f56" fmla="*/ f51 f0 1"/>
                <a:gd name="f57" fmla="*/ f55 1 561"/>
                <a:gd name="f58" fmla="*/ f54 1 9"/>
                <a:gd name="f59" fmla="*/ 85 f55 1"/>
                <a:gd name="f60" fmla="*/ 9 f54 1"/>
                <a:gd name="f61" fmla="*/ 154 f55 1"/>
                <a:gd name="f62" fmla="*/ 6 f54 1"/>
                <a:gd name="f63" fmla="*/ 135 f55 1"/>
                <a:gd name="f64" fmla="*/ 314 f55 1"/>
                <a:gd name="f65" fmla="*/ 5 f54 1"/>
                <a:gd name="f66" fmla="*/ 341 f55 1"/>
                <a:gd name="f67" fmla="*/ 8 f54 1"/>
                <a:gd name="f68" fmla="*/ 433 f55 1"/>
                <a:gd name="f69" fmla="*/ 520 f55 1"/>
                <a:gd name="f70" fmla="*/ 490 f55 1"/>
                <a:gd name="f71" fmla="*/ 3 f54 1"/>
                <a:gd name="f72" fmla="*/ 498 f55 1"/>
                <a:gd name="f73" fmla="*/ 2 f54 1"/>
                <a:gd name="f74" fmla="*/ 395 f55 1"/>
                <a:gd name="f75" fmla="*/ 411 f55 1"/>
                <a:gd name="f76" fmla="*/ 1 f54 1"/>
                <a:gd name="f77" fmla="*/ 261 f55 1"/>
                <a:gd name="f78" fmla="*/ 4 f54 1"/>
                <a:gd name="f79" fmla="*/ 210 f55 1"/>
                <a:gd name="f80" fmla="*/ 1 f55 1"/>
                <a:gd name="f81" fmla="*/ 7 f54 1"/>
                <a:gd name="f82" fmla="*/ f56 1 f2"/>
                <a:gd name="f83" fmla="*/ f59 1 561"/>
                <a:gd name="f84" fmla="*/ f60 1 9"/>
                <a:gd name="f85" fmla="*/ f61 1 561"/>
                <a:gd name="f86" fmla="*/ f62 1 9"/>
                <a:gd name="f87" fmla="*/ f63 1 561"/>
                <a:gd name="f88" fmla="*/ f64 1 561"/>
                <a:gd name="f89" fmla="*/ f65 1 9"/>
                <a:gd name="f90" fmla="*/ f66 1 561"/>
                <a:gd name="f91" fmla="*/ f67 1 9"/>
                <a:gd name="f92" fmla="*/ f68 1 561"/>
                <a:gd name="f93" fmla="*/ f69 1 561"/>
                <a:gd name="f94" fmla="*/ f70 1 561"/>
                <a:gd name="f95" fmla="*/ f71 1 9"/>
                <a:gd name="f96" fmla="*/ f72 1 561"/>
                <a:gd name="f97" fmla="*/ f73 1 9"/>
                <a:gd name="f98" fmla="*/ f74 1 561"/>
                <a:gd name="f99" fmla="*/ f75 1 561"/>
                <a:gd name="f100" fmla="*/ f76 1 9"/>
                <a:gd name="f101" fmla="*/ f77 1 561"/>
                <a:gd name="f102" fmla="*/ f78 1 9"/>
                <a:gd name="f103" fmla="*/ f79 1 561"/>
                <a:gd name="f104" fmla="*/ f80 1 561"/>
                <a:gd name="f105" fmla="*/ f81 1 9"/>
                <a:gd name="f106" fmla="*/ 0 1 f57"/>
                <a:gd name="f107" fmla="*/ f6 1 f57"/>
                <a:gd name="f108" fmla="*/ 0 1 f58"/>
                <a:gd name="f109" fmla="*/ f7 1 f58"/>
                <a:gd name="f110" fmla="+- f82 0 f1"/>
                <a:gd name="f111" fmla="*/ f83 1 f57"/>
                <a:gd name="f112" fmla="*/ f84 1 f58"/>
                <a:gd name="f113" fmla="*/ f85 1 f57"/>
                <a:gd name="f114" fmla="*/ f86 1 f58"/>
                <a:gd name="f115" fmla="*/ f87 1 f57"/>
                <a:gd name="f116" fmla="*/ f88 1 f57"/>
                <a:gd name="f117" fmla="*/ f89 1 f58"/>
                <a:gd name="f118" fmla="*/ f90 1 f57"/>
                <a:gd name="f119" fmla="*/ f91 1 f58"/>
                <a:gd name="f120" fmla="*/ f92 1 f57"/>
                <a:gd name="f121" fmla="*/ f93 1 f57"/>
                <a:gd name="f122" fmla="*/ f94 1 f57"/>
                <a:gd name="f123" fmla="*/ f95 1 f58"/>
                <a:gd name="f124" fmla="*/ f96 1 f57"/>
                <a:gd name="f125" fmla="*/ f97 1 f58"/>
                <a:gd name="f126" fmla="*/ f98 1 f57"/>
                <a:gd name="f127" fmla="*/ f99 1 f57"/>
                <a:gd name="f128" fmla="*/ f100 1 f58"/>
                <a:gd name="f129" fmla="*/ f101 1 f57"/>
                <a:gd name="f130" fmla="*/ f102 1 f58"/>
                <a:gd name="f131" fmla="*/ f103 1 f57"/>
                <a:gd name="f132" fmla="*/ f104 1 f57"/>
                <a:gd name="f133" fmla="*/ f105 1 f58"/>
                <a:gd name="f134" fmla="*/ f106 f52 1"/>
                <a:gd name="f135" fmla="*/ f107 f52 1"/>
                <a:gd name="f136" fmla="*/ f109 f53 1"/>
                <a:gd name="f137" fmla="*/ f108 f53 1"/>
                <a:gd name="f138" fmla="*/ f111 f52 1"/>
                <a:gd name="f139" fmla="*/ f112 f53 1"/>
                <a:gd name="f140" fmla="*/ f113 f52 1"/>
                <a:gd name="f141" fmla="*/ f114 f53 1"/>
                <a:gd name="f142" fmla="*/ f115 f52 1"/>
                <a:gd name="f143" fmla="*/ f116 f52 1"/>
                <a:gd name="f144" fmla="*/ f117 f53 1"/>
                <a:gd name="f145" fmla="*/ f118 f52 1"/>
                <a:gd name="f146" fmla="*/ f119 f53 1"/>
                <a:gd name="f147" fmla="*/ f120 f52 1"/>
                <a:gd name="f148" fmla="*/ f121 f52 1"/>
                <a:gd name="f149" fmla="*/ f122 f52 1"/>
                <a:gd name="f150" fmla="*/ f123 f53 1"/>
                <a:gd name="f151" fmla="*/ f124 f52 1"/>
                <a:gd name="f152" fmla="*/ f125 f53 1"/>
                <a:gd name="f153" fmla="*/ f126 f52 1"/>
                <a:gd name="f154" fmla="*/ f127 f52 1"/>
                <a:gd name="f155" fmla="*/ f128 f53 1"/>
                <a:gd name="f156" fmla="*/ f129 f52 1"/>
                <a:gd name="f157" fmla="*/ f130 f53 1"/>
                <a:gd name="f158" fmla="*/ f131 f52 1"/>
                <a:gd name="f159" fmla="*/ f132 f52 1"/>
                <a:gd name="f160" fmla="*/ f133 f53 1"/>
              </a:gdLst>
              <a:ahLst/>
              <a:cxnLst>
                <a:cxn ang="3cd4">
                  <a:pos x="hc" y="t"/>
                </a:cxn>
                <a:cxn ang="0">
                  <a:pos x="r" y="vc"/>
                </a:cxn>
                <a:cxn ang="cd4">
                  <a:pos x="hc" y="b"/>
                </a:cxn>
                <a:cxn ang="cd2">
                  <a:pos x="l" y="vc"/>
                </a:cxn>
                <a:cxn ang="f110">
                  <a:pos x="f138" y="f139"/>
                </a:cxn>
                <a:cxn ang="f110">
                  <a:pos x="f138" y="f139"/>
                </a:cxn>
                <a:cxn ang="f110">
                  <a:pos x="f140" y="f141"/>
                </a:cxn>
                <a:cxn ang="f110">
                  <a:pos x="f142" y="f141"/>
                </a:cxn>
                <a:cxn ang="f110">
                  <a:pos x="f143" y="f144"/>
                </a:cxn>
                <a:cxn ang="f110">
                  <a:pos x="f145" y="f146"/>
                </a:cxn>
                <a:cxn ang="f110">
                  <a:pos x="f147" y="f144"/>
                </a:cxn>
                <a:cxn ang="f110">
                  <a:pos x="f148" y="f144"/>
                </a:cxn>
                <a:cxn ang="f110">
                  <a:pos x="f149" y="f150"/>
                </a:cxn>
                <a:cxn ang="f110">
                  <a:pos x="f151" y="f152"/>
                </a:cxn>
                <a:cxn ang="f110">
                  <a:pos x="f153" y="f150"/>
                </a:cxn>
                <a:cxn ang="f110">
                  <a:pos x="f154" y="f155"/>
                </a:cxn>
                <a:cxn ang="f110">
                  <a:pos x="f156" y="f157"/>
                </a:cxn>
                <a:cxn ang="f110">
                  <a:pos x="f158" y="f150"/>
                </a:cxn>
                <a:cxn ang="f110">
                  <a:pos x="f159" y="f160"/>
                </a:cxn>
                <a:cxn ang="f110">
                  <a:pos x="f138" y="f141"/>
                </a:cxn>
                <a:cxn ang="f110">
                  <a:pos x="f138" y="f139"/>
                </a:cxn>
              </a:cxnLst>
              <a:rect l="f134" t="f137" r="f135" b="f136"/>
              <a:pathLst>
                <a:path w="561" h="9">
                  <a:moveTo>
                    <a:pt x="f8" y="f7"/>
                  </a:moveTo>
                  <a:lnTo>
                    <a:pt x="f8" y="f7"/>
                  </a:lnTo>
                  <a:cubicBezTo>
                    <a:pt x="f9" y="f7"/>
                    <a:pt x="f10" y="f11"/>
                    <a:pt x="f12" y="f11"/>
                  </a:cubicBezTo>
                  <a:lnTo>
                    <a:pt x="f13" y="f11"/>
                  </a:lnTo>
                  <a:cubicBezTo>
                    <a:pt x="f2" y="f14"/>
                    <a:pt x="f15" y="f14"/>
                    <a:pt x="f16" y="f14"/>
                  </a:cubicBezTo>
                  <a:cubicBezTo>
                    <a:pt x="f17" y="f11"/>
                    <a:pt x="f18" y="f11"/>
                    <a:pt x="f19" y="f20"/>
                  </a:cubicBezTo>
                  <a:cubicBezTo>
                    <a:pt x="f21" y="f20"/>
                    <a:pt x="f22" y="f23"/>
                    <a:pt x="f24" y="f14"/>
                  </a:cubicBezTo>
                  <a:cubicBezTo>
                    <a:pt x="f25" y="f11"/>
                    <a:pt x="f26" y="f27"/>
                    <a:pt x="f28" y="f14"/>
                  </a:cubicBezTo>
                  <a:cubicBezTo>
                    <a:pt x="f29" y="f27"/>
                    <a:pt x="f6" y="f30"/>
                    <a:pt x="f31" y="f32"/>
                  </a:cubicBezTo>
                  <a:cubicBezTo>
                    <a:pt x="f33" y="f32"/>
                    <a:pt x="f34" y="f35"/>
                    <a:pt x="f36" y="f35"/>
                  </a:cubicBezTo>
                  <a:cubicBezTo>
                    <a:pt x="f37" y="f30"/>
                    <a:pt x="f38" y="f32"/>
                    <a:pt x="f39" y="f32"/>
                  </a:cubicBezTo>
                  <a:cubicBezTo>
                    <a:pt x="f40" y="f35"/>
                    <a:pt x="f24" y="f35"/>
                    <a:pt x="f41" y="f30"/>
                  </a:cubicBezTo>
                  <a:cubicBezTo>
                    <a:pt x="f42" y="f35"/>
                    <a:pt x="f43" y="f5"/>
                    <a:pt x="f44" y="f27"/>
                  </a:cubicBezTo>
                  <a:cubicBezTo>
                    <a:pt x="f45" y="f14"/>
                    <a:pt x="f46" y="f27"/>
                    <a:pt x="f47" y="f32"/>
                  </a:cubicBezTo>
                  <a:cubicBezTo>
                    <a:pt x="f48" y="f23"/>
                    <a:pt x="f5" y="f30"/>
                    <a:pt x="f30" y="f23"/>
                  </a:cubicBezTo>
                  <a:cubicBezTo>
                    <a:pt x="f49" y="f23"/>
                    <a:pt x="f50" y="f23"/>
                    <a:pt x="f8" y="f11"/>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25">
              <a:extLst>
                <a:ext uri="{FF2B5EF4-FFF2-40B4-BE49-F238E27FC236}">
                  <a16:creationId xmlns:a16="http://schemas.microsoft.com/office/drawing/2014/main" id="{33A84DE8-E051-FD2F-0FD0-4941BC191A41}"/>
                </a:ext>
              </a:extLst>
            </p:cNvPr>
            <p:cNvSpPr/>
            <p:nvPr/>
          </p:nvSpPr>
          <p:spPr>
            <a:xfrm>
              <a:off x="4862934" y="4764325"/>
              <a:ext cx="8668" cy="0"/>
            </a:xfrm>
            <a:custGeom>
              <a:avLst/>
              <a:gdLst>
                <a:gd name="f0" fmla="val 10800000"/>
                <a:gd name="f1" fmla="val 5400000"/>
                <a:gd name="f2" fmla="val 180"/>
                <a:gd name="f3" fmla="val w"/>
                <a:gd name="f4" fmla="val h"/>
                <a:gd name="f5" fmla="val ss"/>
                <a:gd name="f6" fmla="val 0"/>
                <a:gd name="f7" fmla="val 8666"/>
                <a:gd name="f8" fmla="+- 0 0 -90"/>
                <a:gd name="f9" fmla="abs f3"/>
                <a:gd name="f10" fmla="abs f4"/>
                <a:gd name="f11" fmla="abs f5"/>
                <a:gd name="f12" fmla="*/ f3 1 8666"/>
                <a:gd name="f13" fmla="+- f6 0 f6"/>
                <a:gd name="f14" fmla="+- f7 0 f6"/>
                <a:gd name="f15" fmla="*/ f8 f0 1"/>
                <a:gd name="f16" fmla="?: f9 f3 1"/>
                <a:gd name="f17" fmla="?: f10 f4 1"/>
                <a:gd name="f18" fmla="?: f11 f5 1"/>
                <a:gd name="f19" fmla="*/ f14 1 8666"/>
                <a:gd name="f20" fmla="*/ f13 1 0"/>
                <a:gd name="f21" fmla="*/ f15 1 f2"/>
                <a:gd name="f22" fmla="*/ f16 1 8666"/>
                <a:gd name="f23" fmla="*/ f17 1 21600"/>
                <a:gd name="f24" fmla="*/ 21600 f17 1"/>
                <a:gd name="f25" fmla="*/ 8666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8666">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26">
              <a:extLst>
                <a:ext uri="{FF2B5EF4-FFF2-40B4-BE49-F238E27FC236}">
                  <a16:creationId xmlns:a16="http://schemas.microsoft.com/office/drawing/2014/main" id="{37E49DE4-D605-1A02-32C6-A17E18220FE0}"/>
                </a:ext>
              </a:extLst>
            </p:cNvPr>
            <p:cNvSpPr/>
            <p:nvPr/>
          </p:nvSpPr>
          <p:spPr>
            <a:xfrm>
              <a:off x="4884203" y="4769391"/>
              <a:ext cx="524673" cy="12673"/>
            </a:xfrm>
            <a:custGeom>
              <a:avLst/>
              <a:gdLst>
                <a:gd name="f0" fmla="val 10800000"/>
                <a:gd name="f1" fmla="val 5400000"/>
                <a:gd name="f2" fmla="val 180"/>
                <a:gd name="f3" fmla="val w"/>
                <a:gd name="f4" fmla="val h"/>
                <a:gd name="f5" fmla="val 0"/>
                <a:gd name="f6" fmla="val 551"/>
                <a:gd name="f7" fmla="val 14"/>
                <a:gd name="f8" fmla="val 495"/>
                <a:gd name="f9" fmla="val 10"/>
                <a:gd name="f10" fmla="val 461"/>
                <a:gd name="f11" fmla="val 9"/>
                <a:gd name="f12" fmla="val 469"/>
                <a:gd name="f13" fmla="val 482"/>
                <a:gd name="f14" fmla="val 532"/>
                <a:gd name="f15" fmla="val 13"/>
                <a:gd name="f16" fmla="val 425"/>
                <a:gd name="f17" fmla="val 387"/>
                <a:gd name="f18" fmla="val 294"/>
                <a:gd name="f19" fmla="val 287"/>
                <a:gd name="f20" fmla="val 12"/>
                <a:gd name="f21" fmla="val 298"/>
                <a:gd name="f22" fmla="val 304"/>
                <a:gd name="f23" fmla="val 238"/>
                <a:gd name="f24" fmla="val 140"/>
                <a:gd name="f25" fmla="val 93"/>
                <a:gd name="f26" fmla="val 72"/>
                <a:gd name="f27" fmla="val 17"/>
                <a:gd name="f28" fmla="val 38"/>
                <a:gd name="f29" fmla="val 28"/>
                <a:gd name="f30" fmla="val 16"/>
                <a:gd name="f31" fmla="val 4"/>
                <a:gd name="f32" fmla="val 1"/>
                <a:gd name="f33" fmla="val 11"/>
                <a:gd name="f34" fmla="val 30"/>
                <a:gd name="f35" fmla="val 31"/>
                <a:gd name="f36" fmla="val 22"/>
                <a:gd name="f37" fmla="val 18"/>
                <a:gd name="f38" fmla="val 32"/>
                <a:gd name="f39" fmla="val 6"/>
                <a:gd name="f40" fmla="val 73"/>
                <a:gd name="f41" fmla="val 101"/>
                <a:gd name="f42" fmla="val 7"/>
                <a:gd name="f43" fmla="val 39"/>
                <a:gd name="f44" fmla="val 63"/>
                <a:gd name="f45" fmla="val 60"/>
                <a:gd name="f46" fmla="val 62"/>
                <a:gd name="f47" fmla="val 8"/>
                <a:gd name="f48" fmla="val 92"/>
                <a:gd name="f49" fmla="val 90"/>
                <a:gd name="f50" fmla="val 102"/>
                <a:gd name="f51" fmla="val 141"/>
                <a:gd name="f52" fmla="val 157"/>
                <a:gd name="f53" fmla="val 216"/>
                <a:gd name="f54" fmla="val 154"/>
                <a:gd name="f55" fmla="val 193"/>
                <a:gd name="f56" fmla="val 215"/>
                <a:gd name="f57" fmla="val 280"/>
                <a:gd name="f58" fmla="val 373"/>
                <a:gd name="f59" fmla="val 266"/>
                <a:gd name="f60" fmla="val 2"/>
                <a:gd name="f61" fmla="val 359"/>
                <a:gd name="f62" fmla="val 402"/>
                <a:gd name="f63" fmla="val 5"/>
                <a:gd name="f64" fmla="val 452"/>
                <a:gd name="f65" fmla="val 422"/>
                <a:gd name="f66" fmla="val 367"/>
                <a:gd name="f67" fmla="val 329"/>
                <a:gd name="f68" fmla="val 383"/>
                <a:gd name="f69" fmla="val 254"/>
                <a:gd name="f70" fmla="val 282"/>
                <a:gd name="f71" fmla="val 309"/>
                <a:gd name="f72" fmla="val 354"/>
                <a:gd name="f73" fmla="val 389"/>
                <a:gd name="f74" fmla="val 377"/>
                <a:gd name="f75" fmla="val 414"/>
                <a:gd name="f76" fmla="val 442"/>
                <a:gd name="f77" fmla="val 494"/>
                <a:gd name="f78" fmla="val 519"/>
                <a:gd name="f79" fmla="val 514"/>
                <a:gd name="f80" fmla="val 510"/>
                <a:gd name="f81" fmla="val 531"/>
                <a:gd name="f82" fmla="+- 0 0 -90"/>
                <a:gd name="f83" fmla="*/ f3 1 551"/>
                <a:gd name="f84" fmla="*/ f4 1 14"/>
                <a:gd name="f85" fmla="+- f7 0 f5"/>
                <a:gd name="f86" fmla="+- f6 0 f5"/>
                <a:gd name="f87" fmla="*/ f82 f0 1"/>
                <a:gd name="f88" fmla="*/ f86 1 551"/>
                <a:gd name="f89" fmla="*/ f85 1 14"/>
                <a:gd name="f90" fmla="*/ 495 f86 1"/>
                <a:gd name="f91" fmla="*/ 10 f85 1"/>
                <a:gd name="f92" fmla="*/ 461 f86 1"/>
                <a:gd name="f93" fmla="*/ 9 f85 1"/>
                <a:gd name="f94" fmla="*/ 551 f86 1"/>
                <a:gd name="f95" fmla="*/ 532 f86 1"/>
                <a:gd name="f96" fmla="*/ 13 f85 1"/>
                <a:gd name="f97" fmla="*/ 294 f86 1"/>
                <a:gd name="f98" fmla="*/ 304 f86 1"/>
                <a:gd name="f99" fmla="*/ 12 f85 1"/>
                <a:gd name="f100" fmla="*/ 93 f86 1"/>
                <a:gd name="f101" fmla="*/ 14 f85 1"/>
                <a:gd name="f102" fmla="*/ 38 f86 1"/>
                <a:gd name="f103" fmla="*/ 4 f86 1"/>
                <a:gd name="f104" fmla="*/ 31 f86 1"/>
                <a:gd name="f105" fmla="*/ 11 f85 1"/>
                <a:gd name="f106" fmla="*/ 16 f86 1"/>
                <a:gd name="f107" fmla="*/ 73 f86 1"/>
                <a:gd name="f108" fmla="*/ 6 f85 1"/>
                <a:gd name="f109" fmla="*/ 39 f86 1"/>
                <a:gd name="f110" fmla="*/ 62 f86 1"/>
                <a:gd name="f111" fmla="*/ 8 f85 1"/>
                <a:gd name="f112" fmla="*/ 90 f86 1"/>
                <a:gd name="f113" fmla="*/ 157 f86 1"/>
                <a:gd name="f114" fmla="*/ 193 f86 1"/>
                <a:gd name="f115" fmla="*/ 215 f86 1"/>
                <a:gd name="f116" fmla="*/ 280 f86 1"/>
                <a:gd name="f117" fmla="*/ 373 f86 1"/>
                <a:gd name="f118" fmla="*/ 0 f85 1"/>
                <a:gd name="f119" fmla="*/ 452 f86 1"/>
                <a:gd name="f120" fmla="*/ 329 f86 1"/>
                <a:gd name="f121" fmla="*/ 7 f85 1"/>
                <a:gd name="f122" fmla="*/ 282 f86 1"/>
                <a:gd name="f123" fmla="*/ 389 f86 1"/>
                <a:gd name="f124" fmla="*/ 377 f86 1"/>
                <a:gd name="f125" fmla="*/ 494 f86 1"/>
                <a:gd name="f126" fmla="*/ 510 f86 1"/>
                <a:gd name="f127" fmla="*/ f87 1 f2"/>
                <a:gd name="f128" fmla="*/ f90 1 551"/>
                <a:gd name="f129" fmla="*/ f91 1 14"/>
                <a:gd name="f130" fmla="*/ f92 1 551"/>
                <a:gd name="f131" fmla="*/ f93 1 14"/>
                <a:gd name="f132" fmla="*/ f94 1 551"/>
                <a:gd name="f133" fmla="*/ f95 1 551"/>
                <a:gd name="f134" fmla="*/ f96 1 14"/>
                <a:gd name="f135" fmla="*/ f97 1 551"/>
                <a:gd name="f136" fmla="*/ f98 1 551"/>
                <a:gd name="f137" fmla="*/ f99 1 14"/>
                <a:gd name="f138" fmla="*/ f100 1 551"/>
                <a:gd name="f139" fmla="*/ f101 1 14"/>
                <a:gd name="f140" fmla="*/ f102 1 551"/>
                <a:gd name="f141" fmla="*/ f103 1 551"/>
                <a:gd name="f142" fmla="*/ f104 1 551"/>
                <a:gd name="f143" fmla="*/ f105 1 14"/>
                <a:gd name="f144" fmla="*/ f106 1 551"/>
                <a:gd name="f145" fmla="*/ f107 1 551"/>
                <a:gd name="f146" fmla="*/ f108 1 14"/>
                <a:gd name="f147" fmla="*/ f109 1 551"/>
                <a:gd name="f148" fmla="*/ f110 1 551"/>
                <a:gd name="f149" fmla="*/ f111 1 14"/>
                <a:gd name="f150" fmla="*/ f112 1 551"/>
                <a:gd name="f151" fmla="*/ f113 1 551"/>
                <a:gd name="f152" fmla="*/ f114 1 551"/>
                <a:gd name="f153" fmla="*/ f115 1 551"/>
                <a:gd name="f154" fmla="*/ f116 1 551"/>
                <a:gd name="f155" fmla="*/ f117 1 551"/>
                <a:gd name="f156" fmla="*/ f118 1 14"/>
                <a:gd name="f157" fmla="*/ f119 1 551"/>
                <a:gd name="f158" fmla="*/ f120 1 551"/>
                <a:gd name="f159" fmla="*/ f121 1 14"/>
                <a:gd name="f160" fmla="*/ f122 1 551"/>
                <a:gd name="f161" fmla="*/ f123 1 551"/>
                <a:gd name="f162" fmla="*/ f124 1 551"/>
                <a:gd name="f163" fmla="*/ f125 1 551"/>
                <a:gd name="f164" fmla="*/ f126 1 551"/>
                <a:gd name="f165" fmla="*/ 0 1 f88"/>
                <a:gd name="f166" fmla="*/ f6 1 f88"/>
                <a:gd name="f167" fmla="*/ 0 1 f89"/>
                <a:gd name="f168" fmla="*/ f7 1 f89"/>
                <a:gd name="f169" fmla="+- f127 0 f1"/>
                <a:gd name="f170" fmla="*/ f128 1 f88"/>
                <a:gd name="f171" fmla="*/ f129 1 f89"/>
                <a:gd name="f172" fmla="*/ f130 1 f88"/>
                <a:gd name="f173" fmla="*/ f131 1 f89"/>
                <a:gd name="f174" fmla="*/ f132 1 f88"/>
                <a:gd name="f175" fmla="*/ f133 1 f88"/>
                <a:gd name="f176" fmla="*/ f134 1 f89"/>
                <a:gd name="f177" fmla="*/ f135 1 f88"/>
                <a:gd name="f178" fmla="*/ f136 1 f88"/>
                <a:gd name="f179" fmla="*/ f137 1 f89"/>
                <a:gd name="f180" fmla="*/ f138 1 f88"/>
                <a:gd name="f181" fmla="*/ f139 1 f89"/>
                <a:gd name="f182" fmla="*/ f140 1 f88"/>
                <a:gd name="f183" fmla="*/ f141 1 f88"/>
                <a:gd name="f184" fmla="*/ f142 1 f88"/>
                <a:gd name="f185" fmla="*/ f143 1 f89"/>
                <a:gd name="f186" fmla="*/ f144 1 f88"/>
                <a:gd name="f187" fmla="*/ f145 1 f88"/>
                <a:gd name="f188" fmla="*/ f146 1 f89"/>
                <a:gd name="f189" fmla="*/ f147 1 f88"/>
                <a:gd name="f190" fmla="*/ f148 1 f88"/>
                <a:gd name="f191" fmla="*/ f149 1 f89"/>
                <a:gd name="f192" fmla="*/ f150 1 f88"/>
                <a:gd name="f193" fmla="*/ f151 1 f88"/>
                <a:gd name="f194" fmla="*/ f152 1 f88"/>
                <a:gd name="f195" fmla="*/ f153 1 f88"/>
                <a:gd name="f196" fmla="*/ f154 1 f88"/>
                <a:gd name="f197" fmla="*/ f155 1 f88"/>
                <a:gd name="f198" fmla="*/ f156 1 f89"/>
                <a:gd name="f199" fmla="*/ f157 1 f88"/>
                <a:gd name="f200" fmla="*/ f158 1 f88"/>
                <a:gd name="f201" fmla="*/ f159 1 f89"/>
                <a:gd name="f202" fmla="*/ f160 1 f88"/>
                <a:gd name="f203" fmla="*/ f161 1 f88"/>
                <a:gd name="f204" fmla="*/ f162 1 f88"/>
                <a:gd name="f205" fmla="*/ f163 1 f88"/>
                <a:gd name="f206" fmla="*/ f164 1 f88"/>
                <a:gd name="f207" fmla="*/ f165 f83 1"/>
                <a:gd name="f208" fmla="*/ f166 f83 1"/>
                <a:gd name="f209" fmla="*/ f168 f84 1"/>
                <a:gd name="f210" fmla="*/ f167 f84 1"/>
                <a:gd name="f211" fmla="*/ f170 f83 1"/>
                <a:gd name="f212" fmla="*/ f171 f84 1"/>
                <a:gd name="f213" fmla="*/ f172 f83 1"/>
                <a:gd name="f214" fmla="*/ f173 f84 1"/>
                <a:gd name="f215" fmla="*/ f174 f83 1"/>
                <a:gd name="f216" fmla="*/ f175 f83 1"/>
                <a:gd name="f217" fmla="*/ f176 f84 1"/>
                <a:gd name="f218" fmla="*/ f177 f83 1"/>
                <a:gd name="f219" fmla="*/ f178 f83 1"/>
                <a:gd name="f220" fmla="*/ f179 f84 1"/>
                <a:gd name="f221" fmla="*/ f180 f83 1"/>
                <a:gd name="f222" fmla="*/ f181 f84 1"/>
                <a:gd name="f223" fmla="*/ f182 f83 1"/>
                <a:gd name="f224" fmla="*/ f183 f83 1"/>
                <a:gd name="f225" fmla="*/ f184 f83 1"/>
                <a:gd name="f226" fmla="*/ f185 f84 1"/>
                <a:gd name="f227" fmla="*/ f186 f83 1"/>
                <a:gd name="f228" fmla="*/ f187 f83 1"/>
                <a:gd name="f229" fmla="*/ f188 f84 1"/>
                <a:gd name="f230" fmla="*/ f189 f83 1"/>
                <a:gd name="f231" fmla="*/ f190 f83 1"/>
                <a:gd name="f232" fmla="*/ f191 f84 1"/>
                <a:gd name="f233" fmla="*/ f192 f83 1"/>
                <a:gd name="f234" fmla="*/ f193 f83 1"/>
                <a:gd name="f235" fmla="*/ f194 f83 1"/>
                <a:gd name="f236" fmla="*/ f195 f83 1"/>
                <a:gd name="f237" fmla="*/ f196 f83 1"/>
                <a:gd name="f238" fmla="*/ f197 f83 1"/>
                <a:gd name="f239" fmla="*/ f198 f84 1"/>
                <a:gd name="f240" fmla="*/ f199 f83 1"/>
                <a:gd name="f241" fmla="*/ f200 f83 1"/>
                <a:gd name="f242" fmla="*/ f201 f84 1"/>
                <a:gd name="f243" fmla="*/ f202 f83 1"/>
                <a:gd name="f244" fmla="*/ f203 f83 1"/>
                <a:gd name="f245" fmla="*/ f204 f83 1"/>
                <a:gd name="f246" fmla="*/ f205 f83 1"/>
                <a:gd name="f247" fmla="*/ f206 f83 1"/>
              </a:gdLst>
              <a:ahLst/>
              <a:cxnLst>
                <a:cxn ang="3cd4">
                  <a:pos x="hc" y="t"/>
                </a:cxn>
                <a:cxn ang="0">
                  <a:pos x="r" y="vc"/>
                </a:cxn>
                <a:cxn ang="cd4">
                  <a:pos x="hc" y="b"/>
                </a:cxn>
                <a:cxn ang="cd2">
                  <a:pos x="l" y="vc"/>
                </a:cxn>
                <a:cxn ang="f169">
                  <a:pos x="f211" y="f212"/>
                </a:cxn>
                <a:cxn ang="f169">
                  <a:pos x="f211" y="f212"/>
                </a:cxn>
                <a:cxn ang="f169">
                  <a:pos x="f213" y="f214"/>
                </a:cxn>
                <a:cxn ang="f169">
                  <a:pos x="f211" y="f212"/>
                </a:cxn>
                <a:cxn ang="f169">
                  <a:pos x="f215" y="f214"/>
                </a:cxn>
                <a:cxn ang="f169">
                  <a:pos x="f215" y="f214"/>
                </a:cxn>
                <a:cxn ang="f169">
                  <a:pos x="f216" y="f217"/>
                </a:cxn>
                <a:cxn ang="f169">
                  <a:pos x="f218" y="f217"/>
                </a:cxn>
                <a:cxn ang="f169">
                  <a:pos x="f219" y="f220"/>
                </a:cxn>
                <a:cxn ang="f169">
                  <a:pos x="f221" y="f222"/>
                </a:cxn>
                <a:cxn ang="f169">
                  <a:pos x="f223" y="f220"/>
                </a:cxn>
                <a:cxn ang="f169">
                  <a:pos x="f224" y="f220"/>
                </a:cxn>
                <a:cxn ang="f169">
                  <a:pos x="f225" y="f226"/>
                </a:cxn>
                <a:cxn ang="f169">
                  <a:pos x="f227" y="f226"/>
                </a:cxn>
                <a:cxn ang="f169">
                  <a:pos x="f228" y="f229"/>
                </a:cxn>
                <a:cxn ang="f169">
                  <a:pos x="f230" y="f212"/>
                </a:cxn>
                <a:cxn ang="f169">
                  <a:pos x="f231" y="f232"/>
                </a:cxn>
                <a:cxn ang="f169">
                  <a:pos x="f233" y="f212"/>
                </a:cxn>
                <a:cxn ang="f169">
                  <a:pos x="f234" y="f214"/>
                </a:cxn>
                <a:cxn ang="f169">
                  <a:pos x="f235" y="f226"/>
                </a:cxn>
                <a:cxn ang="f169">
                  <a:pos x="f236" y="f232"/>
                </a:cxn>
                <a:cxn ang="f169">
                  <a:pos x="f237" y="f232"/>
                </a:cxn>
                <a:cxn ang="f169">
                  <a:pos x="f238" y="f239"/>
                </a:cxn>
                <a:cxn ang="f169">
                  <a:pos x="f240" y="f229"/>
                </a:cxn>
                <a:cxn ang="f169">
                  <a:pos x="f241" y="f242"/>
                </a:cxn>
                <a:cxn ang="f169">
                  <a:pos x="f243" y="f226"/>
                </a:cxn>
                <a:cxn ang="f169">
                  <a:pos x="f244" y="f214"/>
                </a:cxn>
                <a:cxn ang="f169">
                  <a:pos x="f245" y="f212"/>
                </a:cxn>
                <a:cxn ang="f169">
                  <a:pos x="f246" y="f232"/>
                </a:cxn>
                <a:cxn ang="f169">
                  <a:pos x="f247" y="f214"/>
                </a:cxn>
                <a:cxn ang="f169">
                  <a:pos x="f215" y="f214"/>
                </a:cxn>
              </a:cxnLst>
              <a:rect l="f207" t="f210" r="f208" b="f209"/>
              <a:pathLst>
                <a:path w="551" h="14">
                  <a:moveTo>
                    <a:pt x="f8" y="f9"/>
                  </a:moveTo>
                  <a:lnTo>
                    <a:pt x="f8" y="f9"/>
                  </a:lnTo>
                  <a:lnTo>
                    <a:pt x="f10" y="f11"/>
                  </a:lnTo>
                  <a:cubicBezTo>
                    <a:pt x="f12" y="f9"/>
                    <a:pt x="f13" y="f9"/>
                    <a:pt x="f8" y="f9"/>
                  </a:cubicBezTo>
                  <a:close/>
                  <a:moveTo>
                    <a:pt x="f6" y="f11"/>
                  </a:moveTo>
                  <a:lnTo>
                    <a:pt x="f6" y="f11"/>
                  </a:lnTo>
                  <a:lnTo>
                    <a:pt x="f14" y="f15"/>
                  </a:lnTo>
                  <a:cubicBezTo>
                    <a:pt x="f16" y="f7"/>
                    <a:pt x="f17" y="f15"/>
                    <a:pt x="f18" y="f15"/>
                  </a:cubicBezTo>
                  <a:cubicBezTo>
                    <a:pt x="f19" y="f20"/>
                    <a:pt x="f21" y="f20"/>
                    <a:pt x="f22" y="f20"/>
                  </a:cubicBezTo>
                  <a:cubicBezTo>
                    <a:pt x="f23" y="f15"/>
                    <a:pt x="f24" y="f20"/>
                    <a:pt x="f25" y="f7"/>
                  </a:cubicBezTo>
                  <a:cubicBezTo>
                    <a:pt x="f26" y="f7"/>
                    <a:pt x="f27" y="f15"/>
                    <a:pt x="f28" y="f20"/>
                  </a:cubicBezTo>
                  <a:cubicBezTo>
                    <a:pt x="f29" y="f20"/>
                    <a:pt x="f30" y="f20"/>
                    <a:pt x="f31" y="f20"/>
                  </a:cubicBezTo>
                  <a:cubicBezTo>
                    <a:pt x="f32" y="f33"/>
                    <a:pt x="f34" y="f20"/>
                    <a:pt x="f35" y="f33"/>
                  </a:cubicBezTo>
                  <a:cubicBezTo>
                    <a:pt x="f36" y="f33"/>
                    <a:pt x="f37" y="f9"/>
                    <a:pt x="f30" y="f33"/>
                  </a:cubicBezTo>
                  <a:cubicBezTo>
                    <a:pt x="f38" y="f9"/>
                    <a:pt x="f5" y="f39"/>
                    <a:pt x="f40" y="f39"/>
                  </a:cubicBezTo>
                  <a:cubicBezTo>
                    <a:pt x="f41" y="f11"/>
                    <a:pt x="f36" y="f42"/>
                    <a:pt x="f43" y="f9"/>
                  </a:cubicBezTo>
                  <a:cubicBezTo>
                    <a:pt x="f44" y="f9"/>
                    <a:pt x="f45" y="f11"/>
                    <a:pt x="f46" y="f47"/>
                  </a:cubicBezTo>
                  <a:cubicBezTo>
                    <a:pt x="f25" y="f47"/>
                    <a:pt x="f48" y="f11"/>
                    <a:pt x="f49" y="f9"/>
                  </a:cubicBezTo>
                  <a:cubicBezTo>
                    <a:pt x="f50" y="f11"/>
                    <a:pt x="f51" y="f9"/>
                    <a:pt x="f52" y="f11"/>
                  </a:cubicBezTo>
                  <a:cubicBezTo>
                    <a:pt x="f53" y="f47"/>
                    <a:pt x="f54" y="f33"/>
                    <a:pt x="f55" y="f33"/>
                  </a:cubicBezTo>
                  <a:lnTo>
                    <a:pt x="f56" y="f47"/>
                  </a:lnTo>
                  <a:lnTo>
                    <a:pt x="f57" y="f47"/>
                  </a:lnTo>
                  <a:cubicBezTo>
                    <a:pt x="f58" y="f42"/>
                    <a:pt x="f59" y="f60"/>
                    <a:pt x="f58" y="f5"/>
                  </a:cubicBezTo>
                  <a:cubicBezTo>
                    <a:pt x="f61" y="f60"/>
                    <a:pt x="f62" y="f63"/>
                    <a:pt x="f64" y="f39"/>
                  </a:cubicBezTo>
                  <a:cubicBezTo>
                    <a:pt x="f65" y="f39"/>
                    <a:pt x="f66" y="f47"/>
                    <a:pt x="f67" y="f42"/>
                  </a:cubicBezTo>
                  <a:cubicBezTo>
                    <a:pt x="f68" y="f9"/>
                    <a:pt x="f69" y="f47"/>
                    <a:pt x="f70" y="f33"/>
                  </a:cubicBezTo>
                  <a:cubicBezTo>
                    <a:pt x="f71" y="f11"/>
                    <a:pt x="f72" y="f11"/>
                    <a:pt x="f73" y="f11"/>
                  </a:cubicBezTo>
                  <a:lnTo>
                    <a:pt x="f74" y="f9"/>
                  </a:lnTo>
                  <a:cubicBezTo>
                    <a:pt x="f75" y="f9"/>
                    <a:pt x="f76" y="f42"/>
                    <a:pt x="f77" y="f47"/>
                  </a:cubicBezTo>
                  <a:cubicBezTo>
                    <a:pt x="f78" y="f47"/>
                    <a:pt x="f79" y="f11"/>
                    <a:pt x="f80" y="f11"/>
                  </a:cubicBezTo>
                  <a:cubicBezTo>
                    <a:pt x="f81" y="f11"/>
                    <a:pt x="f6" y="f47"/>
                    <a:pt x="f6" y="f11"/>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27">
              <a:extLst>
                <a:ext uri="{FF2B5EF4-FFF2-40B4-BE49-F238E27FC236}">
                  <a16:creationId xmlns:a16="http://schemas.microsoft.com/office/drawing/2014/main" id="{5DF162B7-42D8-51FC-8B11-2CFE75E922CB}"/>
                </a:ext>
              </a:extLst>
            </p:cNvPr>
            <p:cNvSpPr/>
            <p:nvPr/>
          </p:nvSpPr>
          <p:spPr>
            <a:xfrm>
              <a:off x="9469206" y="4745946"/>
              <a:ext cx="9454" cy="1271"/>
            </a:xfrm>
            <a:custGeom>
              <a:avLst/>
              <a:gdLst>
                <a:gd name="f0" fmla="val 10800000"/>
                <a:gd name="f1" fmla="val 5400000"/>
                <a:gd name="f2" fmla="val 180"/>
                <a:gd name="f3" fmla="val w"/>
                <a:gd name="f4" fmla="val h"/>
                <a:gd name="f5" fmla="val 0"/>
                <a:gd name="f6" fmla="val 10"/>
                <a:gd name="f7" fmla="val 1"/>
                <a:gd name="f8" fmla="val 8"/>
                <a:gd name="f9" fmla="val 4"/>
                <a:gd name="f10" fmla="+- 0 0 -90"/>
                <a:gd name="f11" fmla="*/ f3 1 10"/>
                <a:gd name="f12" fmla="*/ f4 1 1"/>
                <a:gd name="f13" fmla="+- f7 0 f5"/>
                <a:gd name="f14" fmla="+- f6 0 f5"/>
                <a:gd name="f15" fmla="*/ f10 f0 1"/>
                <a:gd name="f16" fmla="*/ f14 1 10"/>
                <a:gd name="f17" fmla="*/ 0 f14 1"/>
                <a:gd name="f18" fmla="*/ 0 f13 1"/>
                <a:gd name="f19" fmla="*/ 10 f14 1"/>
                <a:gd name="f20" fmla="*/ 1 f13 1"/>
                <a:gd name="f21" fmla="*/ 0 1 f13"/>
                <a:gd name="f22" fmla="*/ f7 1 f13"/>
                <a:gd name="f23" fmla="*/ f15 1 f2"/>
                <a:gd name="f24" fmla="*/ f17 1 10"/>
                <a:gd name="f25" fmla="*/ f19 1 10"/>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0" h="1">
                  <a:moveTo>
                    <a:pt x="f5" y="f5"/>
                  </a:moveTo>
                  <a:lnTo>
                    <a:pt x="f5" y="f5"/>
                  </a:lnTo>
                  <a:lnTo>
                    <a:pt x="f6" y="f7"/>
                  </a:lnTo>
                  <a:cubicBezTo>
                    <a:pt x="f8" y="f7"/>
                    <a:pt x="f9" y="f7"/>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28">
              <a:extLst>
                <a:ext uri="{FF2B5EF4-FFF2-40B4-BE49-F238E27FC236}">
                  <a16:creationId xmlns:a16="http://schemas.microsoft.com/office/drawing/2014/main" id="{8EB08CE1-3235-875F-6454-604C14B41C60}"/>
                </a:ext>
              </a:extLst>
            </p:cNvPr>
            <p:cNvSpPr/>
            <p:nvPr/>
          </p:nvSpPr>
          <p:spPr>
            <a:xfrm>
              <a:off x="6593738" y="4739609"/>
              <a:ext cx="18909" cy="0"/>
            </a:xfrm>
            <a:custGeom>
              <a:avLst/>
              <a:gdLst>
                <a:gd name="f0" fmla="val 10800000"/>
                <a:gd name="f1" fmla="val 5400000"/>
                <a:gd name="f2" fmla="val 180"/>
                <a:gd name="f3" fmla="val w"/>
                <a:gd name="f4" fmla="val h"/>
                <a:gd name="f5" fmla="val ss"/>
                <a:gd name="f6" fmla="val 0"/>
                <a:gd name="f7" fmla="val 18907"/>
                <a:gd name="f8" fmla="+- 0 0 -90"/>
                <a:gd name="f9" fmla="abs f3"/>
                <a:gd name="f10" fmla="abs f4"/>
                <a:gd name="f11" fmla="abs f5"/>
                <a:gd name="f12" fmla="*/ f3 1 18907"/>
                <a:gd name="f13" fmla="+- f6 0 f6"/>
                <a:gd name="f14" fmla="+- f7 0 f6"/>
                <a:gd name="f15" fmla="*/ f8 f0 1"/>
                <a:gd name="f16" fmla="?: f9 f3 1"/>
                <a:gd name="f17" fmla="?: f10 f4 1"/>
                <a:gd name="f18" fmla="?: f11 f5 1"/>
                <a:gd name="f19" fmla="*/ f14 1 18907"/>
                <a:gd name="f20" fmla="*/ f13 1 0"/>
                <a:gd name="f21" fmla="*/ f15 1 f2"/>
                <a:gd name="f22" fmla="*/ f16 1 18907"/>
                <a:gd name="f23" fmla="*/ f17 1 21600"/>
                <a:gd name="f24" fmla="*/ 21600 f17 1"/>
                <a:gd name="f25" fmla="*/ 0 1 f19"/>
                <a:gd name="f26" fmla="*/ 0 1 f20"/>
                <a:gd name="f27" fmla="*/ 18907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18907">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29">
              <a:extLst>
                <a:ext uri="{FF2B5EF4-FFF2-40B4-BE49-F238E27FC236}">
                  <a16:creationId xmlns:a16="http://schemas.microsoft.com/office/drawing/2014/main" id="{2B6C69EE-A4AC-67E4-192F-D0014F8C5B6F}"/>
                </a:ext>
              </a:extLst>
            </p:cNvPr>
            <p:cNvSpPr/>
            <p:nvPr/>
          </p:nvSpPr>
          <p:spPr>
            <a:xfrm>
              <a:off x="7015203" y="4728197"/>
              <a:ext cx="26782" cy="630"/>
            </a:xfrm>
            <a:custGeom>
              <a:avLst/>
              <a:gdLst>
                <a:gd name="f0" fmla="val 10800000"/>
                <a:gd name="f1" fmla="val 5400000"/>
                <a:gd name="f2" fmla="val 180"/>
                <a:gd name="f3" fmla="val w"/>
                <a:gd name="f4" fmla="val h"/>
                <a:gd name="f5" fmla="val 0"/>
                <a:gd name="f6" fmla="val 28"/>
                <a:gd name="f7" fmla="val 1"/>
                <a:gd name="f8" fmla="val 17"/>
                <a:gd name="f9" fmla="val 8"/>
                <a:gd name="f10" fmla="+- 0 0 -90"/>
                <a:gd name="f11" fmla="*/ f3 1 28"/>
                <a:gd name="f12" fmla="*/ f4 1 1"/>
                <a:gd name="f13" fmla="+- f7 0 f5"/>
                <a:gd name="f14" fmla="+- f6 0 f5"/>
                <a:gd name="f15" fmla="*/ f10 f0 1"/>
                <a:gd name="f16" fmla="*/ f14 1 28"/>
                <a:gd name="f17" fmla="*/ 0 f14 1"/>
                <a:gd name="f18" fmla="*/ 1 f13 1"/>
                <a:gd name="f19" fmla="*/ 28 f14 1"/>
                <a:gd name="f20" fmla="*/ 0 f13 1"/>
                <a:gd name="f21" fmla="*/ 0 1 f13"/>
                <a:gd name="f22" fmla="*/ f7 1 f13"/>
                <a:gd name="f23" fmla="*/ f15 1 f2"/>
                <a:gd name="f24" fmla="*/ f17 1 28"/>
                <a:gd name="f25" fmla="*/ f19 1 28"/>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8" h="1">
                  <a:moveTo>
                    <a:pt x="f5" y="f7"/>
                  </a:moveTo>
                  <a:lnTo>
                    <a:pt x="f5" y="f7"/>
                  </a:lnTo>
                  <a:lnTo>
                    <a:pt x="f6" y="f5"/>
                  </a:lnTo>
                  <a:cubicBezTo>
                    <a:pt x="f8" y="f5"/>
                    <a:pt x="f9"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0">
              <a:extLst>
                <a:ext uri="{FF2B5EF4-FFF2-40B4-BE49-F238E27FC236}">
                  <a16:creationId xmlns:a16="http://schemas.microsoft.com/office/drawing/2014/main" id="{16FECF97-C3B2-DD0F-79DA-0B07BB3AA2A6}"/>
                </a:ext>
              </a:extLst>
            </p:cNvPr>
            <p:cNvSpPr/>
            <p:nvPr/>
          </p:nvSpPr>
          <p:spPr>
            <a:xfrm>
              <a:off x="9240743" y="4745315"/>
              <a:ext cx="4727" cy="0"/>
            </a:xfrm>
            <a:custGeom>
              <a:avLst/>
              <a:gdLst>
                <a:gd name="f0" fmla="val 10800000"/>
                <a:gd name="f1" fmla="val 5400000"/>
                <a:gd name="f2" fmla="val 180"/>
                <a:gd name="f3" fmla="val w"/>
                <a:gd name="f4" fmla="val h"/>
                <a:gd name="f5" fmla="val ss"/>
                <a:gd name="f6" fmla="val 0"/>
                <a:gd name="f7" fmla="val 4727"/>
                <a:gd name="f8" fmla="val 3782"/>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4727 1 f20"/>
                <a:gd name="f27" fmla="*/ 0 1 f21"/>
                <a:gd name="f28" fmla="*/ 3782 1 f20"/>
                <a:gd name="f29" fmla="*/ 0 1 f20"/>
                <a:gd name="f30" fmla="*/ 1 1 f21"/>
                <a:gd name="f31" fmla="+- f22 0 f1"/>
                <a:gd name="f32" fmla="min f24 f23"/>
                <a:gd name="f33" fmla="*/ f25 1 f19"/>
                <a:gd name="f34" fmla="*/ f29 f13 1"/>
                <a:gd name="f35" fmla="*/ f26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5" y="f43"/>
                </a:cxn>
                <a:cxn ang="f31">
                  <a:pos x="f35" y="f43"/>
                </a:cxn>
                <a:cxn ang="f31">
                  <a:pos x="f36" y="f43"/>
                </a:cxn>
                <a:cxn ang="f31">
                  <a:pos x="f34" y="f43"/>
                </a:cxn>
                <a:cxn ang="f31">
                  <a:pos x="f35" y="f43"/>
                </a:cxn>
              </a:cxnLst>
              <a:rect l="f34" t="f43" r="f35" b="f44"/>
              <a:pathLst>
                <a:path w="4727">
                  <a:moveTo>
                    <a:pt x="f7" y="f38"/>
                  </a:moveTo>
                  <a:lnTo>
                    <a:pt x="f7" y="f38"/>
                  </a:lnTo>
                  <a:lnTo>
                    <a:pt x="f8" y="f38"/>
                  </a:lnTo>
                  <a:lnTo>
                    <a:pt x="f6" y="f38"/>
                  </a:lnTo>
                  <a:lnTo>
                    <a:pt x="f7"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1">
              <a:extLst>
                <a:ext uri="{FF2B5EF4-FFF2-40B4-BE49-F238E27FC236}">
                  <a16:creationId xmlns:a16="http://schemas.microsoft.com/office/drawing/2014/main" id="{9E0DF2BC-4FCF-8F00-5F39-6D2F7FA5BDE8}"/>
                </a:ext>
              </a:extLst>
            </p:cNvPr>
            <p:cNvSpPr/>
            <p:nvPr/>
          </p:nvSpPr>
          <p:spPr>
            <a:xfrm>
              <a:off x="7859734" y="4737076"/>
              <a:ext cx="14968" cy="0"/>
            </a:xfrm>
            <a:custGeom>
              <a:avLst/>
              <a:gdLst>
                <a:gd name="f0" fmla="val 10800000"/>
                <a:gd name="f1" fmla="val 5400000"/>
                <a:gd name="f2" fmla="val 180"/>
                <a:gd name="f3" fmla="val w"/>
                <a:gd name="f4" fmla="val h"/>
                <a:gd name="f5" fmla="val ss"/>
                <a:gd name="f6" fmla="val 0"/>
                <a:gd name="f7" fmla="val 14968"/>
                <a:gd name="f8" fmla="val 3742"/>
                <a:gd name="f9" fmla="val 8420"/>
                <a:gd name="f10" fmla="val 14033"/>
                <a:gd name="f11" fmla="+- 0 0 -90"/>
                <a:gd name="f12" fmla="abs f3"/>
                <a:gd name="f13" fmla="abs f4"/>
                <a:gd name="f14" fmla="abs f5"/>
                <a:gd name="f15" fmla="*/ f3 1 14968"/>
                <a:gd name="f16" fmla="+- f6 0 f6"/>
                <a:gd name="f17" fmla="+- f7 0 f6"/>
                <a:gd name="f18" fmla="*/ f11 f0 1"/>
                <a:gd name="f19" fmla="?: f12 f3 1"/>
                <a:gd name="f20" fmla="?: f13 f4 1"/>
                <a:gd name="f21" fmla="?: f14 f5 1"/>
                <a:gd name="f22" fmla="*/ f17 1 14968"/>
                <a:gd name="f23" fmla="*/ f16 1 0"/>
                <a:gd name="f24" fmla="*/ f18 1 f2"/>
                <a:gd name="f25" fmla="*/ f19 1 14968"/>
                <a:gd name="f26" fmla="*/ f20 1 21600"/>
                <a:gd name="f27" fmla="*/ 21600 f20 1"/>
                <a:gd name="f28" fmla="*/ 0 1 f22"/>
                <a:gd name="f29" fmla="*/ 0 1 f23"/>
                <a:gd name="f30" fmla="*/ 14968 1 f22"/>
                <a:gd name="f31" fmla="*/ 1 1 f23"/>
                <a:gd name="f32" fmla="+- f24 0 f1"/>
                <a:gd name="f33" fmla="min f26 f25"/>
                <a:gd name="f34" fmla="*/ f27 1 f21"/>
                <a:gd name="f35" fmla="*/ f28 f15 1"/>
                <a:gd name="f36" fmla="*/ f30 f15 1"/>
                <a:gd name="f37" fmla="val f34"/>
                <a:gd name="f38" fmla="*/ f6 f33 1"/>
                <a:gd name="f39" fmla="+- f37 0 f6"/>
                <a:gd name="f40" fmla="*/ f39 1 0"/>
                <a:gd name="f41" fmla="*/ f31 f40 1"/>
                <a:gd name="f42" fmla="*/ f29 f40 1"/>
                <a:gd name="f43" fmla="*/ f42 f33 1"/>
                <a:gd name="f44" fmla="*/ f41 f33 1"/>
              </a:gdLst>
              <a:ahLst/>
              <a:cxnLst>
                <a:cxn ang="3cd4">
                  <a:pos x="hc" y="t"/>
                </a:cxn>
                <a:cxn ang="0">
                  <a:pos x="r" y="vc"/>
                </a:cxn>
                <a:cxn ang="cd4">
                  <a:pos x="hc" y="b"/>
                </a:cxn>
                <a:cxn ang="cd2">
                  <a:pos x="l" y="vc"/>
                </a:cxn>
                <a:cxn ang="f32">
                  <a:pos x="f35" y="f43"/>
                </a:cxn>
                <a:cxn ang="f32">
                  <a:pos x="f35" y="f43"/>
                </a:cxn>
                <a:cxn ang="f32">
                  <a:pos x="f36" y="f43"/>
                </a:cxn>
                <a:cxn ang="f32">
                  <a:pos x="f35" y="f43"/>
                </a:cxn>
              </a:cxnLst>
              <a:rect l="f35" t="f43" r="f36" b="f44"/>
              <a:pathLst>
                <a:path w="14968">
                  <a:moveTo>
                    <a:pt x="f6" y="f38"/>
                  </a:moveTo>
                  <a:lnTo>
                    <a:pt x="f6" y="f38"/>
                  </a:lnTo>
                  <a:cubicBezTo>
                    <a:pt x="f8" y="f38"/>
                    <a:pt x="f9" y="f38"/>
                    <a:pt x="f7" y="f38"/>
                  </a:cubicBezTo>
                  <a:cubicBezTo>
                    <a:pt x="f10" y="f38"/>
                    <a:pt x="f9" y="f38"/>
                    <a:pt x="f6"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2">
              <a:extLst>
                <a:ext uri="{FF2B5EF4-FFF2-40B4-BE49-F238E27FC236}">
                  <a16:creationId xmlns:a16="http://schemas.microsoft.com/office/drawing/2014/main" id="{F124297B-4386-53A2-3EC0-B0769F688420}"/>
                </a:ext>
              </a:extLst>
            </p:cNvPr>
            <p:cNvSpPr/>
            <p:nvPr/>
          </p:nvSpPr>
          <p:spPr>
            <a:xfrm>
              <a:off x="7009689" y="4728837"/>
              <a:ext cx="4727" cy="0"/>
            </a:xfrm>
            <a:custGeom>
              <a:avLst/>
              <a:gdLst>
                <a:gd name="f0" fmla="val 10800000"/>
                <a:gd name="f1" fmla="val 5400000"/>
                <a:gd name="f2" fmla="val 180"/>
                <a:gd name="f3" fmla="val w"/>
                <a:gd name="f4" fmla="val h"/>
                <a:gd name="f5" fmla="val ss"/>
                <a:gd name="f6" fmla="val 0"/>
                <a:gd name="f7" fmla="val 4727"/>
                <a:gd name="f8" fmla="val 1891"/>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0 1 f20"/>
                <a:gd name="f27" fmla="*/ 0 1 f21"/>
                <a:gd name="f28" fmla="*/ 1891 1 f20"/>
                <a:gd name="f29" fmla="*/ 4727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5" y="f43"/>
                </a:cxn>
                <a:cxn ang="f31">
                  <a:pos x="f34" y="f43"/>
                </a:cxn>
              </a:cxnLst>
              <a:rect l="f34" t="f43" r="f35" b="f44"/>
              <a:pathLst>
                <a:path w="4727">
                  <a:moveTo>
                    <a:pt x="f6" y="f38"/>
                  </a:moveTo>
                  <a:lnTo>
                    <a:pt x="f6" y="f38"/>
                  </a:lnTo>
                  <a:lnTo>
                    <a:pt x="f8" y="f38"/>
                  </a:lnTo>
                  <a:lnTo>
                    <a:pt x="f7" y="f38"/>
                  </a:lnTo>
                  <a:lnTo>
                    <a:pt x="f6"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33">
              <a:extLst>
                <a:ext uri="{FF2B5EF4-FFF2-40B4-BE49-F238E27FC236}">
                  <a16:creationId xmlns:a16="http://schemas.microsoft.com/office/drawing/2014/main" id="{AAFF9248-F9BF-FA6C-86CB-4854723CD5B1}"/>
                </a:ext>
              </a:extLst>
            </p:cNvPr>
            <p:cNvSpPr/>
            <p:nvPr/>
          </p:nvSpPr>
          <p:spPr>
            <a:xfrm>
              <a:off x="6395213" y="4730739"/>
              <a:ext cx="12600" cy="0"/>
            </a:xfrm>
            <a:custGeom>
              <a:avLst/>
              <a:gdLst>
                <a:gd name="f0" fmla="val 10800000"/>
                <a:gd name="f1" fmla="val 5400000"/>
                <a:gd name="f2" fmla="val 180"/>
                <a:gd name="f3" fmla="val w"/>
                <a:gd name="f4" fmla="val h"/>
                <a:gd name="f5" fmla="val ss"/>
                <a:gd name="f6" fmla="val 0"/>
                <a:gd name="f7" fmla="val 12605"/>
                <a:gd name="f8" fmla="+- 0 0 -90"/>
                <a:gd name="f9" fmla="abs f3"/>
                <a:gd name="f10" fmla="abs f4"/>
                <a:gd name="f11" fmla="abs f5"/>
                <a:gd name="f12" fmla="*/ f3 1 12605"/>
                <a:gd name="f13" fmla="+- f6 0 f6"/>
                <a:gd name="f14" fmla="+- f7 0 f6"/>
                <a:gd name="f15" fmla="*/ f8 f0 1"/>
                <a:gd name="f16" fmla="?: f9 f3 1"/>
                <a:gd name="f17" fmla="?: f10 f4 1"/>
                <a:gd name="f18" fmla="?: f11 f5 1"/>
                <a:gd name="f19" fmla="*/ f14 1 12605"/>
                <a:gd name="f20" fmla="*/ f13 1 0"/>
                <a:gd name="f21" fmla="*/ f15 1 f2"/>
                <a:gd name="f22" fmla="*/ f16 1 12605"/>
                <a:gd name="f23" fmla="*/ f17 1 21600"/>
                <a:gd name="f24" fmla="*/ 21600 f17 1"/>
                <a:gd name="f25" fmla="*/ 12605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2605">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34">
              <a:extLst>
                <a:ext uri="{FF2B5EF4-FFF2-40B4-BE49-F238E27FC236}">
                  <a16:creationId xmlns:a16="http://schemas.microsoft.com/office/drawing/2014/main" id="{DC4B480C-2D06-EECE-60D9-7F02D52BB229}"/>
                </a:ext>
              </a:extLst>
            </p:cNvPr>
            <p:cNvSpPr/>
            <p:nvPr/>
          </p:nvSpPr>
          <p:spPr>
            <a:xfrm>
              <a:off x="6422782" y="4738978"/>
              <a:ext cx="11814" cy="630"/>
            </a:xfrm>
            <a:custGeom>
              <a:avLst/>
              <a:gdLst>
                <a:gd name="f0" fmla="val 10800000"/>
                <a:gd name="f1" fmla="val 5400000"/>
                <a:gd name="f2" fmla="val 180"/>
                <a:gd name="f3" fmla="val w"/>
                <a:gd name="f4" fmla="val h"/>
                <a:gd name="f5" fmla="val 0"/>
                <a:gd name="f6" fmla="val 12"/>
                <a:gd name="f7" fmla="val 1"/>
                <a:gd name="f8" fmla="+- 0 0 -90"/>
                <a:gd name="f9" fmla="*/ f3 1 12"/>
                <a:gd name="f10" fmla="*/ f4 1 1"/>
                <a:gd name="f11" fmla="+- f7 0 f5"/>
                <a:gd name="f12" fmla="+- f6 0 f5"/>
                <a:gd name="f13" fmla="*/ f8 f0 1"/>
                <a:gd name="f14" fmla="*/ f12 1 12"/>
                <a:gd name="f15" fmla="*/ 12 f12 1"/>
                <a:gd name="f16" fmla="*/ 0 f11 1"/>
                <a:gd name="f17" fmla="*/ 0 f12 1"/>
                <a:gd name="f18" fmla="*/ 1 f11 1"/>
                <a:gd name="f19" fmla="*/ 0 1 f11"/>
                <a:gd name="f20" fmla="*/ f7 1 f11"/>
                <a:gd name="f21" fmla="*/ f13 1 f2"/>
                <a:gd name="f22" fmla="*/ f15 1 12"/>
                <a:gd name="f23" fmla="*/ f17 1 12"/>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2"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35">
              <a:extLst>
                <a:ext uri="{FF2B5EF4-FFF2-40B4-BE49-F238E27FC236}">
                  <a16:creationId xmlns:a16="http://schemas.microsoft.com/office/drawing/2014/main" id="{B8148EA4-C665-F9FB-7D04-8C73CF26E627}"/>
                </a:ext>
              </a:extLst>
            </p:cNvPr>
            <p:cNvSpPr/>
            <p:nvPr/>
          </p:nvSpPr>
          <p:spPr>
            <a:xfrm>
              <a:off x="5760244" y="4734543"/>
              <a:ext cx="25210" cy="0"/>
            </a:xfrm>
            <a:custGeom>
              <a:avLst/>
              <a:gdLst>
                <a:gd name="f0" fmla="val 10800000"/>
                <a:gd name="f1" fmla="val 5400000"/>
                <a:gd name="f2" fmla="val 180"/>
                <a:gd name="f3" fmla="val w"/>
                <a:gd name="f4" fmla="val h"/>
                <a:gd name="f5" fmla="val ss"/>
                <a:gd name="f6" fmla="val 0"/>
                <a:gd name="f7" fmla="val 25210"/>
                <a:gd name="f8" fmla="val 12605"/>
                <a:gd name="f9" fmla="val 19392"/>
                <a:gd name="f10" fmla="+- 0 0 -90"/>
                <a:gd name="f11" fmla="abs f3"/>
                <a:gd name="f12" fmla="abs f4"/>
                <a:gd name="f13" fmla="abs f5"/>
                <a:gd name="f14" fmla="*/ f3 1 25210"/>
                <a:gd name="f15" fmla="+- f6 0 f6"/>
                <a:gd name="f16" fmla="+- f7 0 f6"/>
                <a:gd name="f17" fmla="*/ f10 f0 1"/>
                <a:gd name="f18" fmla="?: f11 f3 1"/>
                <a:gd name="f19" fmla="?: f12 f4 1"/>
                <a:gd name="f20" fmla="?: f13 f5 1"/>
                <a:gd name="f21" fmla="*/ f16 1 25210"/>
                <a:gd name="f22" fmla="*/ f15 1 0"/>
                <a:gd name="f23" fmla="*/ f17 1 f2"/>
                <a:gd name="f24" fmla="*/ f18 1 25210"/>
                <a:gd name="f25" fmla="*/ f19 1 21600"/>
                <a:gd name="f26" fmla="*/ 21600 f19 1"/>
                <a:gd name="f27" fmla="*/ 25210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5210">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36">
              <a:extLst>
                <a:ext uri="{FF2B5EF4-FFF2-40B4-BE49-F238E27FC236}">
                  <a16:creationId xmlns:a16="http://schemas.microsoft.com/office/drawing/2014/main" id="{1044B713-43E6-7E0E-33D7-F24AA9D12198}"/>
                </a:ext>
              </a:extLst>
            </p:cNvPr>
            <p:cNvSpPr/>
            <p:nvPr/>
          </p:nvSpPr>
          <p:spPr>
            <a:xfrm>
              <a:off x="6363693" y="4737076"/>
              <a:ext cx="4727" cy="1271"/>
            </a:xfrm>
            <a:custGeom>
              <a:avLst/>
              <a:gdLst>
                <a:gd name="f0" fmla="val 10800000"/>
                <a:gd name="f1" fmla="val 5400000"/>
                <a:gd name="f2" fmla="val 180"/>
                <a:gd name="f3" fmla="val w"/>
                <a:gd name="f4" fmla="val h"/>
                <a:gd name="f5" fmla="val 0"/>
                <a:gd name="f6" fmla="val 5"/>
                <a:gd name="f7" fmla="val 1"/>
                <a:gd name="f8" fmla="val 4"/>
                <a:gd name="f9" fmla="val 3"/>
                <a:gd name="f10" fmla="+- 0 0 -90"/>
                <a:gd name="f11" fmla="*/ f3 1 5"/>
                <a:gd name="f12" fmla="*/ f4 1 1"/>
                <a:gd name="f13" fmla="+- f7 0 f5"/>
                <a:gd name="f14" fmla="+- f6 0 f5"/>
                <a:gd name="f15" fmla="*/ f10 f0 1"/>
                <a:gd name="f16" fmla="*/ f14 1 5"/>
                <a:gd name="f17" fmla="*/ 4 f14 1"/>
                <a:gd name="f18" fmla="*/ 0 f13 1"/>
                <a:gd name="f19" fmla="*/ 0 f14 1"/>
                <a:gd name="f20" fmla="*/ 1 f13 1"/>
                <a:gd name="f21" fmla="*/ 0 1 f13"/>
                <a:gd name="f22" fmla="*/ f7 1 f13"/>
                <a:gd name="f23" fmla="*/ f15 1 f2"/>
                <a:gd name="f24" fmla="*/ f17 1 5"/>
                <a:gd name="f25" fmla="*/ f19 1 5"/>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5" h="1">
                  <a:moveTo>
                    <a:pt x="f8" y="f5"/>
                  </a:moveTo>
                  <a:lnTo>
                    <a:pt x="f8" y="f5"/>
                  </a:lnTo>
                  <a:lnTo>
                    <a:pt x="f5" y="f7"/>
                  </a:lnTo>
                  <a:cubicBezTo>
                    <a:pt x="f9" y="f7"/>
                    <a:pt x="f6" y="f7"/>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37">
              <a:extLst>
                <a:ext uri="{FF2B5EF4-FFF2-40B4-BE49-F238E27FC236}">
                  <a16:creationId xmlns:a16="http://schemas.microsoft.com/office/drawing/2014/main" id="{FA543A76-FEC5-9D77-E30D-36F6E0DA43F6}"/>
                </a:ext>
              </a:extLst>
            </p:cNvPr>
            <p:cNvSpPr/>
            <p:nvPr/>
          </p:nvSpPr>
          <p:spPr>
            <a:xfrm>
              <a:off x="9627553" y="4756717"/>
              <a:ext cx="3154" cy="0"/>
            </a:xfrm>
            <a:custGeom>
              <a:avLst/>
              <a:gdLst>
                <a:gd name="f0" fmla="val 10800000"/>
                <a:gd name="f1" fmla="val 5400000"/>
                <a:gd name="f2" fmla="val 180"/>
                <a:gd name="f3" fmla="val w"/>
                <a:gd name="f4" fmla="val h"/>
                <a:gd name="f5" fmla="val ss"/>
                <a:gd name="f6" fmla="val 0"/>
                <a:gd name="f7" fmla="val 3151"/>
                <a:gd name="f8" fmla="val 1050"/>
                <a:gd name="f9" fmla="+- 0 0 -90"/>
                <a:gd name="f10" fmla="abs f3"/>
                <a:gd name="f11" fmla="abs f4"/>
                <a:gd name="f12" fmla="abs f5"/>
                <a:gd name="f13" fmla="*/ f3 1 3151"/>
                <a:gd name="f14" fmla="+- f6 0 f6"/>
                <a:gd name="f15" fmla="+- f7 0 f6"/>
                <a:gd name="f16" fmla="*/ f9 f0 1"/>
                <a:gd name="f17" fmla="?: f10 f3 1"/>
                <a:gd name="f18" fmla="?: f11 f4 1"/>
                <a:gd name="f19" fmla="?: f12 f5 1"/>
                <a:gd name="f20" fmla="*/ f15 1 3151"/>
                <a:gd name="f21" fmla="*/ f14 1 0"/>
                <a:gd name="f22" fmla="*/ f16 1 f2"/>
                <a:gd name="f23" fmla="*/ f17 1 3151"/>
                <a:gd name="f24" fmla="*/ f18 1 21600"/>
                <a:gd name="f25" fmla="*/ 21600 f18 1"/>
                <a:gd name="f26" fmla="*/ 3151 1 f20"/>
                <a:gd name="f27" fmla="*/ 0 1 f21"/>
                <a:gd name="f28" fmla="*/ 1050 1 f20"/>
                <a:gd name="f29" fmla="*/ 0 1 f20"/>
                <a:gd name="f30" fmla="*/ 1 1 f21"/>
                <a:gd name="f31" fmla="+- f22 0 f1"/>
                <a:gd name="f32" fmla="min f24 f23"/>
                <a:gd name="f33" fmla="*/ f25 1 f19"/>
                <a:gd name="f34" fmla="*/ f29 f13 1"/>
                <a:gd name="f35" fmla="*/ f26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5" y="f43"/>
                </a:cxn>
                <a:cxn ang="f31">
                  <a:pos x="f35" y="f43"/>
                </a:cxn>
                <a:cxn ang="f31">
                  <a:pos x="f36" y="f43"/>
                </a:cxn>
                <a:cxn ang="f31">
                  <a:pos x="f34" y="f43"/>
                </a:cxn>
                <a:cxn ang="f31">
                  <a:pos x="f35" y="f43"/>
                </a:cxn>
              </a:cxnLst>
              <a:rect l="f34" t="f43" r="f35" b="f44"/>
              <a:pathLst>
                <a:path w="3151">
                  <a:moveTo>
                    <a:pt x="f7" y="f38"/>
                  </a:moveTo>
                  <a:lnTo>
                    <a:pt x="f7" y="f38"/>
                  </a:lnTo>
                  <a:lnTo>
                    <a:pt x="f8" y="f38"/>
                  </a:lnTo>
                  <a:lnTo>
                    <a:pt x="f6" y="f38"/>
                  </a:lnTo>
                  <a:lnTo>
                    <a:pt x="f7"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38">
              <a:extLst>
                <a:ext uri="{FF2B5EF4-FFF2-40B4-BE49-F238E27FC236}">
                  <a16:creationId xmlns:a16="http://schemas.microsoft.com/office/drawing/2014/main" id="{F9CCBE27-A919-8238-6E1E-D722A3050663}"/>
                </a:ext>
              </a:extLst>
            </p:cNvPr>
            <p:cNvSpPr/>
            <p:nvPr/>
          </p:nvSpPr>
          <p:spPr>
            <a:xfrm>
              <a:off x="9691368" y="4752283"/>
              <a:ext cx="22841" cy="0"/>
            </a:xfrm>
            <a:custGeom>
              <a:avLst/>
              <a:gdLst>
                <a:gd name="f0" fmla="val 10800000"/>
                <a:gd name="f1" fmla="val 5400000"/>
                <a:gd name="f2" fmla="val 180"/>
                <a:gd name="f3" fmla="val w"/>
                <a:gd name="f4" fmla="val h"/>
                <a:gd name="f5" fmla="val ss"/>
                <a:gd name="f6" fmla="val 0"/>
                <a:gd name="f7" fmla="val 22846"/>
                <a:gd name="f8" fmla="val 14279"/>
                <a:gd name="f9" fmla="val 5712"/>
                <a:gd name="f10" fmla="+- 0 0 -90"/>
                <a:gd name="f11" fmla="abs f3"/>
                <a:gd name="f12" fmla="abs f4"/>
                <a:gd name="f13" fmla="abs f5"/>
                <a:gd name="f14" fmla="*/ f3 1 22846"/>
                <a:gd name="f15" fmla="+- f6 0 f6"/>
                <a:gd name="f16" fmla="+- f7 0 f6"/>
                <a:gd name="f17" fmla="*/ f10 f0 1"/>
                <a:gd name="f18" fmla="?: f11 f3 1"/>
                <a:gd name="f19" fmla="?: f12 f4 1"/>
                <a:gd name="f20" fmla="?: f13 f5 1"/>
                <a:gd name="f21" fmla="*/ f16 1 22846"/>
                <a:gd name="f22" fmla="*/ f15 1 0"/>
                <a:gd name="f23" fmla="*/ f17 1 f2"/>
                <a:gd name="f24" fmla="*/ f18 1 22846"/>
                <a:gd name="f25" fmla="*/ f19 1 21600"/>
                <a:gd name="f26" fmla="*/ 21600 f19 1"/>
                <a:gd name="f27" fmla="*/ 0 1 f21"/>
                <a:gd name="f28" fmla="*/ 0 1 f22"/>
                <a:gd name="f29" fmla="*/ 22846 1 f21"/>
                <a:gd name="f30" fmla="*/ 1 1 f22"/>
                <a:gd name="f31" fmla="+- f23 0 f1"/>
                <a:gd name="f32" fmla="min f25 f24"/>
                <a:gd name="f33" fmla="*/ f26 1 f20"/>
                <a:gd name="f34" fmla="*/ f27 f14 1"/>
                <a:gd name="f35" fmla="*/ f29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4" y="f42"/>
                </a:cxn>
                <a:cxn ang="f31">
                  <a:pos x="f34" y="f42"/>
                </a:cxn>
                <a:cxn ang="f31">
                  <a:pos x="f35" y="f42"/>
                </a:cxn>
                <a:cxn ang="f31">
                  <a:pos x="f34" y="f42"/>
                </a:cxn>
              </a:cxnLst>
              <a:rect l="f34" t="f42" r="f35" b="f43"/>
              <a:pathLst>
                <a:path w="22846">
                  <a:moveTo>
                    <a:pt x="f6" y="f37"/>
                  </a:moveTo>
                  <a:lnTo>
                    <a:pt x="f6" y="f37"/>
                  </a:lnTo>
                  <a:lnTo>
                    <a:pt x="f7" y="f37"/>
                  </a:lnTo>
                  <a:cubicBezTo>
                    <a:pt x="f8" y="f37"/>
                    <a:pt x="f9" y="f37"/>
                    <a:pt x="f6"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39">
              <a:extLst>
                <a:ext uri="{FF2B5EF4-FFF2-40B4-BE49-F238E27FC236}">
                  <a16:creationId xmlns:a16="http://schemas.microsoft.com/office/drawing/2014/main" id="{60D309BC-2580-85E1-4787-DBB194D1DFE8}"/>
                </a:ext>
              </a:extLst>
            </p:cNvPr>
            <p:cNvSpPr/>
            <p:nvPr/>
          </p:nvSpPr>
          <p:spPr>
            <a:xfrm>
              <a:off x="8226847" y="4741511"/>
              <a:ext cx="27569" cy="1901"/>
            </a:xfrm>
            <a:custGeom>
              <a:avLst/>
              <a:gdLst>
                <a:gd name="f0" fmla="val 10800000"/>
                <a:gd name="f1" fmla="val 5400000"/>
                <a:gd name="f2" fmla="val 180"/>
                <a:gd name="f3" fmla="val w"/>
                <a:gd name="f4" fmla="val h"/>
                <a:gd name="f5" fmla="val 0"/>
                <a:gd name="f6" fmla="val 29"/>
                <a:gd name="f7" fmla="val 2"/>
                <a:gd name="f8" fmla="val 1"/>
                <a:gd name="f9" fmla="val 7"/>
                <a:gd name="f10" fmla="val 23"/>
                <a:gd name="f11" fmla="val 15"/>
                <a:gd name="f12" fmla="val 28"/>
                <a:gd name="f13" fmla="+- 0 0 -90"/>
                <a:gd name="f14" fmla="*/ f3 1 29"/>
                <a:gd name="f15" fmla="*/ f4 1 2"/>
                <a:gd name="f16" fmla="+- f7 0 f5"/>
                <a:gd name="f17" fmla="+- f6 0 f5"/>
                <a:gd name="f18" fmla="*/ f13 f0 1"/>
                <a:gd name="f19" fmla="*/ f16 1 2"/>
                <a:gd name="f20" fmla="*/ f17 1 29"/>
                <a:gd name="f21" fmla="*/ 0 f17 1"/>
                <a:gd name="f22" fmla="*/ 1 f16 1"/>
                <a:gd name="f23" fmla="*/ 15 f17 1"/>
                <a:gd name="f24" fmla="*/ 2 f16 1"/>
                <a:gd name="f25" fmla="*/ f18 1 f2"/>
                <a:gd name="f26" fmla="*/ f21 1 29"/>
                <a:gd name="f27" fmla="*/ f22 1 2"/>
                <a:gd name="f28" fmla="*/ f23 1 29"/>
                <a:gd name="f29" fmla="*/ f24 1 2"/>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29" h="2">
                  <a:moveTo>
                    <a:pt x="f5" y="f8"/>
                  </a:moveTo>
                  <a:lnTo>
                    <a:pt x="f5" y="f8"/>
                  </a:lnTo>
                  <a:cubicBezTo>
                    <a:pt x="f9" y="f8"/>
                    <a:pt x="f10" y="f7"/>
                    <a:pt x="f11" y="f7"/>
                  </a:cubicBezTo>
                  <a:cubicBezTo>
                    <a:pt x="f6" y="f7"/>
                    <a:pt x="f12"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0">
              <a:extLst>
                <a:ext uri="{FF2B5EF4-FFF2-40B4-BE49-F238E27FC236}">
                  <a16:creationId xmlns:a16="http://schemas.microsoft.com/office/drawing/2014/main" id="{FE09AF44-A839-4EAD-E6EF-FFD6E10442AC}"/>
                </a:ext>
              </a:extLst>
            </p:cNvPr>
            <p:cNvSpPr/>
            <p:nvPr/>
          </p:nvSpPr>
          <p:spPr>
            <a:xfrm>
              <a:off x="9503871" y="4773835"/>
              <a:ext cx="17327" cy="1271"/>
            </a:xfrm>
            <a:custGeom>
              <a:avLst/>
              <a:gdLst>
                <a:gd name="f0" fmla="val 10800000"/>
                <a:gd name="f1" fmla="val 5400000"/>
                <a:gd name="f2" fmla="val 180"/>
                <a:gd name="f3" fmla="val w"/>
                <a:gd name="f4" fmla="val h"/>
                <a:gd name="f5" fmla="val 0"/>
                <a:gd name="f6" fmla="val 18"/>
                <a:gd name="f7" fmla="val 1"/>
                <a:gd name="f8" fmla="val 3"/>
                <a:gd name="f9" fmla="val 7"/>
                <a:gd name="f10" fmla="val 13"/>
                <a:gd name="f11" fmla="val 8"/>
                <a:gd name="f12" fmla="+- 0 0 -90"/>
                <a:gd name="f13" fmla="*/ f3 1 18"/>
                <a:gd name="f14" fmla="*/ f4 1 1"/>
                <a:gd name="f15" fmla="+- f7 0 f5"/>
                <a:gd name="f16" fmla="+- f6 0 f5"/>
                <a:gd name="f17" fmla="*/ f12 f0 1"/>
                <a:gd name="f18" fmla="*/ f16 1 18"/>
                <a:gd name="f19" fmla="*/ 3 f16 1"/>
                <a:gd name="f20" fmla="*/ 1 f15 1"/>
                <a:gd name="f21" fmla="*/ 18 f16 1"/>
                <a:gd name="f22" fmla="*/ 0 f15 1"/>
                <a:gd name="f23" fmla="*/ 0 1 f15"/>
                <a:gd name="f24" fmla="*/ f7 1 f15"/>
                <a:gd name="f25" fmla="*/ f17 1 f2"/>
                <a:gd name="f26" fmla="*/ f19 1 18"/>
                <a:gd name="f27" fmla="*/ f21 1 18"/>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18" h="1">
                  <a:moveTo>
                    <a:pt x="f8" y="f7"/>
                  </a:moveTo>
                  <a:lnTo>
                    <a:pt x="f8" y="f7"/>
                  </a:lnTo>
                  <a:cubicBezTo>
                    <a:pt x="f9" y="f7"/>
                    <a:pt x="f10" y="f5"/>
                    <a:pt x="f6" y="f5"/>
                  </a:cubicBezTo>
                  <a:cubicBezTo>
                    <a:pt x="f11"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1">
              <a:extLst>
                <a:ext uri="{FF2B5EF4-FFF2-40B4-BE49-F238E27FC236}">
                  <a16:creationId xmlns:a16="http://schemas.microsoft.com/office/drawing/2014/main" id="{FE0CB4B2-B0A0-DD9C-BCE1-D8521393E885}"/>
                </a:ext>
              </a:extLst>
            </p:cNvPr>
            <p:cNvSpPr/>
            <p:nvPr/>
          </p:nvSpPr>
          <p:spPr>
            <a:xfrm>
              <a:off x="9521199" y="4773195"/>
              <a:ext cx="12600" cy="630"/>
            </a:xfrm>
            <a:custGeom>
              <a:avLst/>
              <a:gdLst>
                <a:gd name="f0" fmla="val 10800000"/>
                <a:gd name="f1" fmla="val 5400000"/>
                <a:gd name="f2" fmla="val 180"/>
                <a:gd name="f3" fmla="val w"/>
                <a:gd name="f4" fmla="val h"/>
                <a:gd name="f5" fmla="val 0"/>
                <a:gd name="f6" fmla="val 14"/>
                <a:gd name="f7" fmla="val 1"/>
                <a:gd name="f8" fmla="+- 0 0 -90"/>
                <a:gd name="f9" fmla="*/ f3 1 14"/>
                <a:gd name="f10" fmla="*/ f4 1 1"/>
                <a:gd name="f11" fmla="+- f7 0 f5"/>
                <a:gd name="f12" fmla="+- f6 0 f5"/>
                <a:gd name="f13" fmla="*/ f8 f0 1"/>
                <a:gd name="f14" fmla="*/ f12 1 14"/>
                <a:gd name="f15" fmla="*/ 0 f12 1"/>
                <a:gd name="f16" fmla="*/ 1 f11 1"/>
                <a:gd name="f17" fmla="*/ 14 f12 1"/>
                <a:gd name="f18" fmla="*/ 0 f11 1"/>
                <a:gd name="f19" fmla="*/ 0 1 f11"/>
                <a:gd name="f20" fmla="*/ f7 1 f11"/>
                <a:gd name="f21" fmla="*/ f13 1 f2"/>
                <a:gd name="f22" fmla="*/ f15 1 14"/>
                <a:gd name="f23" fmla="*/ f17 1 14"/>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4"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2">
              <a:extLst>
                <a:ext uri="{FF2B5EF4-FFF2-40B4-BE49-F238E27FC236}">
                  <a16:creationId xmlns:a16="http://schemas.microsoft.com/office/drawing/2014/main" id="{EACE0073-E3C9-BC24-F943-097637A6FAA0}"/>
                </a:ext>
              </a:extLst>
            </p:cNvPr>
            <p:cNvSpPr/>
            <p:nvPr/>
          </p:nvSpPr>
          <p:spPr>
            <a:xfrm>
              <a:off x="8048804" y="4766858"/>
              <a:ext cx="7882" cy="630"/>
            </a:xfrm>
            <a:custGeom>
              <a:avLst/>
              <a:gdLst>
                <a:gd name="f0" fmla="val 10800000"/>
                <a:gd name="f1" fmla="val 5400000"/>
                <a:gd name="f2" fmla="val 180"/>
                <a:gd name="f3" fmla="val w"/>
                <a:gd name="f4" fmla="val h"/>
                <a:gd name="f5" fmla="val 0"/>
                <a:gd name="f6" fmla="val 8"/>
                <a:gd name="f7" fmla="val 1"/>
                <a:gd name="f8" fmla="val 6"/>
                <a:gd name="f9" fmla="val 3"/>
                <a:gd name="f10" fmla="val 4"/>
                <a:gd name="f11" fmla="+- 0 0 -90"/>
                <a:gd name="f12" fmla="*/ f3 1 8"/>
                <a:gd name="f13" fmla="*/ f4 1 1"/>
                <a:gd name="f14" fmla="+- f7 0 f5"/>
                <a:gd name="f15" fmla="+- f6 0 f5"/>
                <a:gd name="f16" fmla="*/ f11 f0 1"/>
                <a:gd name="f17" fmla="*/ f15 1 8"/>
                <a:gd name="f18" fmla="*/ 8 f15 1"/>
                <a:gd name="f19" fmla="*/ 1 f14 1"/>
                <a:gd name="f20" fmla="*/ 0 f15 1"/>
                <a:gd name="f21" fmla="*/ 0 f14 1"/>
                <a:gd name="f22" fmla="*/ 0 1 f14"/>
                <a:gd name="f23" fmla="*/ f7 1 f14"/>
                <a:gd name="f24" fmla="*/ f16 1 f2"/>
                <a:gd name="f25" fmla="*/ f18 1 8"/>
                <a:gd name="f26" fmla="*/ f20 1 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8" h="1">
                  <a:moveTo>
                    <a:pt x="f6" y="f7"/>
                  </a:moveTo>
                  <a:lnTo>
                    <a:pt x="f6" y="f7"/>
                  </a:lnTo>
                  <a:cubicBezTo>
                    <a:pt x="f8" y="f5"/>
                    <a:pt x="f9" y="f5"/>
                    <a:pt x="f5" y="f5"/>
                  </a:cubicBezTo>
                  <a:cubicBezTo>
                    <a:pt x="f7" y="f5"/>
                    <a:pt x="f10"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43">
              <a:extLst>
                <a:ext uri="{FF2B5EF4-FFF2-40B4-BE49-F238E27FC236}">
                  <a16:creationId xmlns:a16="http://schemas.microsoft.com/office/drawing/2014/main" id="{B6BEDCE2-68BE-2BBE-CBF8-5C7852A99079}"/>
                </a:ext>
              </a:extLst>
            </p:cNvPr>
            <p:cNvSpPr/>
            <p:nvPr/>
          </p:nvSpPr>
          <p:spPr>
            <a:xfrm>
              <a:off x="9633862" y="4744044"/>
              <a:ext cx="225308" cy="9509"/>
            </a:xfrm>
            <a:custGeom>
              <a:avLst/>
              <a:gdLst>
                <a:gd name="f0" fmla="val 10800000"/>
                <a:gd name="f1" fmla="val 5400000"/>
                <a:gd name="f2" fmla="val 180"/>
                <a:gd name="f3" fmla="val w"/>
                <a:gd name="f4" fmla="val h"/>
                <a:gd name="f5" fmla="val 0"/>
                <a:gd name="f6" fmla="val 236"/>
                <a:gd name="f7" fmla="val 10"/>
                <a:gd name="f8" fmla="val 102"/>
                <a:gd name="f9" fmla="val 107"/>
                <a:gd name="f10" fmla="val 9"/>
                <a:gd name="f11" fmla="val 208"/>
                <a:gd name="f12" fmla="val 8"/>
                <a:gd name="f13" fmla="val 123"/>
                <a:gd name="f14" fmla="val 7"/>
                <a:gd name="f15" fmla="val 126"/>
                <a:gd name="f16" fmla="val 4"/>
                <a:gd name="f17" fmla="val 177"/>
                <a:gd name="f18" fmla="val 6"/>
                <a:gd name="f19" fmla="val 200"/>
                <a:gd name="f20" fmla="val 184"/>
                <a:gd name="f21" fmla="val 5"/>
                <a:gd name="f22" fmla="val 203"/>
                <a:gd name="f23" fmla="val 3"/>
                <a:gd name="f24" fmla="val 192"/>
                <a:gd name="f25" fmla="val 179"/>
                <a:gd name="f26" fmla="val 160"/>
                <a:gd name="f27" fmla="val 152"/>
                <a:gd name="f28" fmla="val 2"/>
                <a:gd name="f29" fmla="val 202"/>
                <a:gd name="f30" fmla="val 175"/>
                <a:gd name="f31" fmla="val 1"/>
                <a:gd name="f32" fmla="val 198"/>
                <a:gd name="f33" fmla="val 116"/>
                <a:gd name="f34" fmla="val 57"/>
                <a:gd name="f35" fmla="val 46"/>
                <a:gd name="f36" fmla="val 99"/>
                <a:gd name="f37" fmla="val 137"/>
                <a:gd name="f38" fmla="val 121"/>
                <a:gd name="f39" fmla="val 78"/>
                <a:gd name="f40" fmla="val 51"/>
                <a:gd name="f41" fmla="val 104"/>
                <a:gd name="f42" fmla="val 149"/>
                <a:gd name="f43" fmla="val 119"/>
                <a:gd name="f44" fmla="val 84"/>
                <a:gd name="f45" fmla="val 92"/>
                <a:gd name="f46" fmla="val 100"/>
                <a:gd name="f47" fmla="+- 0 0 -90"/>
                <a:gd name="f48" fmla="*/ f3 1 236"/>
                <a:gd name="f49" fmla="*/ f4 1 10"/>
                <a:gd name="f50" fmla="+- f7 0 f5"/>
                <a:gd name="f51" fmla="+- f6 0 f5"/>
                <a:gd name="f52" fmla="*/ f47 f0 1"/>
                <a:gd name="f53" fmla="*/ f50 1 10"/>
                <a:gd name="f54" fmla="*/ f51 1 236"/>
                <a:gd name="f55" fmla="*/ 102 f51 1"/>
                <a:gd name="f56" fmla="*/ 10 f50 1"/>
                <a:gd name="f57" fmla="*/ 123 f51 1"/>
                <a:gd name="f58" fmla="*/ 7 f50 1"/>
                <a:gd name="f59" fmla="*/ 200 f51 1"/>
                <a:gd name="f60" fmla="*/ 6 f50 1"/>
                <a:gd name="f61" fmla="*/ 203 f51 1"/>
                <a:gd name="f62" fmla="*/ 3 f50 1"/>
                <a:gd name="f63" fmla="*/ 160 f51 1"/>
                <a:gd name="f64" fmla="*/ 4 f50 1"/>
                <a:gd name="f65" fmla="*/ 202 f51 1"/>
                <a:gd name="f66" fmla="*/ 198 f51 1"/>
                <a:gd name="f67" fmla="*/ 0 f50 1"/>
                <a:gd name="f68" fmla="*/ 0 f51 1"/>
                <a:gd name="f69" fmla="*/ 137 f51 1"/>
                <a:gd name="f70" fmla="*/ 121 f51 1"/>
                <a:gd name="f71" fmla="*/ 8 f51 1"/>
                <a:gd name="f72" fmla="*/ 5 f50 1"/>
                <a:gd name="f73" fmla="*/ 104 f51 1"/>
                <a:gd name="f74" fmla="*/ 84 f51 1"/>
                <a:gd name="f75" fmla="*/ 9 f50 1"/>
                <a:gd name="f76" fmla="*/ f52 1 f2"/>
                <a:gd name="f77" fmla="*/ f55 1 236"/>
                <a:gd name="f78" fmla="*/ f56 1 10"/>
                <a:gd name="f79" fmla="*/ f57 1 236"/>
                <a:gd name="f80" fmla="*/ f58 1 10"/>
                <a:gd name="f81" fmla="*/ f59 1 236"/>
                <a:gd name="f82" fmla="*/ f60 1 10"/>
                <a:gd name="f83" fmla="*/ f61 1 236"/>
                <a:gd name="f84" fmla="*/ f62 1 10"/>
                <a:gd name="f85" fmla="*/ f63 1 236"/>
                <a:gd name="f86" fmla="*/ f64 1 10"/>
                <a:gd name="f87" fmla="*/ f65 1 236"/>
                <a:gd name="f88" fmla="*/ f66 1 236"/>
                <a:gd name="f89" fmla="*/ f67 1 10"/>
                <a:gd name="f90" fmla="*/ f68 1 236"/>
                <a:gd name="f91" fmla="*/ f69 1 236"/>
                <a:gd name="f92" fmla="*/ f70 1 236"/>
                <a:gd name="f93" fmla="*/ f71 1 236"/>
                <a:gd name="f94" fmla="*/ f72 1 10"/>
                <a:gd name="f95" fmla="*/ f73 1 236"/>
                <a:gd name="f96" fmla="*/ f74 1 236"/>
                <a:gd name="f97" fmla="*/ f75 1 10"/>
                <a:gd name="f98" fmla="*/ 0 1 f54"/>
                <a:gd name="f99" fmla="*/ f6 1 f54"/>
                <a:gd name="f100" fmla="*/ 0 1 f53"/>
                <a:gd name="f101" fmla="*/ f7 1 f53"/>
                <a:gd name="f102" fmla="+- f76 0 f1"/>
                <a:gd name="f103" fmla="*/ f77 1 f54"/>
                <a:gd name="f104" fmla="*/ f78 1 f53"/>
                <a:gd name="f105" fmla="*/ f79 1 f54"/>
                <a:gd name="f106" fmla="*/ f80 1 f53"/>
                <a:gd name="f107" fmla="*/ f81 1 f54"/>
                <a:gd name="f108" fmla="*/ f82 1 f53"/>
                <a:gd name="f109" fmla="*/ f83 1 f54"/>
                <a:gd name="f110" fmla="*/ f84 1 f53"/>
                <a:gd name="f111" fmla="*/ f85 1 f54"/>
                <a:gd name="f112" fmla="*/ f86 1 f53"/>
                <a:gd name="f113" fmla="*/ f87 1 f54"/>
                <a:gd name="f114" fmla="*/ f88 1 f54"/>
                <a:gd name="f115" fmla="*/ f89 1 f53"/>
                <a:gd name="f116" fmla="*/ f90 1 f54"/>
                <a:gd name="f117" fmla="*/ f91 1 f54"/>
                <a:gd name="f118" fmla="*/ f92 1 f54"/>
                <a:gd name="f119" fmla="*/ f93 1 f54"/>
                <a:gd name="f120" fmla="*/ f94 1 f53"/>
                <a:gd name="f121" fmla="*/ f95 1 f54"/>
                <a:gd name="f122" fmla="*/ f96 1 f54"/>
                <a:gd name="f123" fmla="*/ f97 1 f53"/>
                <a:gd name="f124" fmla="*/ f98 f48 1"/>
                <a:gd name="f125" fmla="*/ f99 f48 1"/>
                <a:gd name="f126" fmla="*/ f101 f49 1"/>
                <a:gd name="f127" fmla="*/ f100 f49 1"/>
                <a:gd name="f128" fmla="*/ f103 f48 1"/>
                <a:gd name="f129" fmla="*/ f104 f49 1"/>
                <a:gd name="f130" fmla="*/ f105 f48 1"/>
                <a:gd name="f131" fmla="*/ f106 f49 1"/>
                <a:gd name="f132" fmla="*/ f107 f48 1"/>
                <a:gd name="f133" fmla="*/ f108 f49 1"/>
                <a:gd name="f134" fmla="*/ f109 f48 1"/>
                <a:gd name="f135" fmla="*/ f110 f49 1"/>
                <a:gd name="f136" fmla="*/ f111 f48 1"/>
                <a:gd name="f137" fmla="*/ f112 f49 1"/>
                <a:gd name="f138" fmla="*/ f113 f48 1"/>
                <a:gd name="f139" fmla="*/ f114 f48 1"/>
                <a:gd name="f140" fmla="*/ f115 f49 1"/>
                <a:gd name="f141" fmla="*/ f116 f48 1"/>
                <a:gd name="f142" fmla="*/ f117 f48 1"/>
                <a:gd name="f143" fmla="*/ f118 f48 1"/>
                <a:gd name="f144" fmla="*/ f119 f48 1"/>
                <a:gd name="f145" fmla="*/ f120 f49 1"/>
                <a:gd name="f146" fmla="*/ f121 f48 1"/>
                <a:gd name="f147" fmla="*/ f122 f48 1"/>
                <a:gd name="f148" fmla="*/ f123 f49 1"/>
              </a:gdLst>
              <a:ahLst/>
              <a:cxnLst>
                <a:cxn ang="3cd4">
                  <a:pos x="hc" y="t"/>
                </a:cxn>
                <a:cxn ang="0">
                  <a:pos x="r" y="vc"/>
                </a:cxn>
                <a:cxn ang="cd4">
                  <a:pos x="hc" y="b"/>
                </a:cxn>
                <a:cxn ang="cd2">
                  <a:pos x="l" y="vc"/>
                </a:cxn>
                <a:cxn ang="f102">
                  <a:pos x="f128" y="f129"/>
                </a:cxn>
                <a:cxn ang="f102">
                  <a:pos x="f128" y="f129"/>
                </a:cxn>
                <a:cxn ang="f102">
                  <a:pos x="f130" y="f131"/>
                </a:cxn>
                <a:cxn ang="f102">
                  <a:pos x="f132" y="f133"/>
                </a:cxn>
                <a:cxn ang="f102">
                  <a:pos x="f134" y="f135"/>
                </a:cxn>
                <a:cxn ang="f102">
                  <a:pos x="f136" y="f137"/>
                </a:cxn>
                <a:cxn ang="f102">
                  <a:pos x="f138" y="f135"/>
                </a:cxn>
                <a:cxn ang="f102">
                  <a:pos x="f139" y="f140"/>
                </a:cxn>
                <a:cxn ang="f102">
                  <a:pos x="f141" y="f137"/>
                </a:cxn>
                <a:cxn ang="f102">
                  <a:pos x="f142" y="f137"/>
                </a:cxn>
                <a:cxn ang="f102">
                  <a:pos x="f143" y="f133"/>
                </a:cxn>
                <a:cxn ang="f102">
                  <a:pos x="f144" y="f145"/>
                </a:cxn>
                <a:cxn ang="f102">
                  <a:pos x="f146" y="f131"/>
                </a:cxn>
                <a:cxn ang="f102">
                  <a:pos x="f147" y="f148"/>
                </a:cxn>
                <a:cxn ang="f102">
                  <a:pos x="f128" y="f129"/>
                </a:cxn>
              </a:cxnLst>
              <a:rect l="f124" t="f127" r="f125" b="f126"/>
              <a:pathLst>
                <a:path w="236" h="10">
                  <a:moveTo>
                    <a:pt x="f8" y="f7"/>
                  </a:moveTo>
                  <a:lnTo>
                    <a:pt x="f8" y="f7"/>
                  </a:lnTo>
                  <a:cubicBezTo>
                    <a:pt x="f9" y="f10"/>
                    <a:pt x="f11" y="f12"/>
                    <a:pt x="f13" y="f14"/>
                  </a:cubicBezTo>
                  <a:cubicBezTo>
                    <a:pt x="f15" y="f16"/>
                    <a:pt x="f17" y="f18"/>
                    <a:pt x="f19" y="f18"/>
                  </a:cubicBezTo>
                  <a:cubicBezTo>
                    <a:pt x="f20" y="f21"/>
                    <a:pt x="f11" y="f16"/>
                    <a:pt x="f22" y="f23"/>
                  </a:cubicBezTo>
                  <a:cubicBezTo>
                    <a:pt x="f24" y="f16"/>
                    <a:pt x="f25" y="f16"/>
                    <a:pt x="f26" y="f16"/>
                  </a:cubicBezTo>
                  <a:cubicBezTo>
                    <a:pt x="f27" y="f23"/>
                    <a:pt x="f2" y="f28"/>
                    <a:pt x="f29" y="f23"/>
                  </a:cubicBezTo>
                  <a:cubicBezTo>
                    <a:pt x="f30" y="f31"/>
                    <a:pt x="f6" y="f31"/>
                    <a:pt x="f32" y="f5"/>
                  </a:cubicBezTo>
                  <a:cubicBezTo>
                    <a:pt x="f33" y="f5"/>
                    <a:pt x="f34" y="f5"/>
                    <a:pt x="f5" y="f16"/>
                  </a:cubicBezTo>
                  <a:cubicBezTo>
                    <a:pt x="f35" y="f23"/>
                    <a:pt x="f36" y="f23"/>
                    <a:pt x="f37" y="f16"/>
                  </a:cubicBezTo>
                  <a:lnTo>
                    <a:pt x="f38" y="f18"/>
                  </a:lnTo>
                  <a:cubicBezTo>
                    <a:pt x="f39" y="f16"/>
                    <a:pt x="f40" y="f21"/>
                    <a:pt x="f12" y="f21"/>
                  </a:cubicBezTo>
                  <a:lnTo>
                    <a:pt x="f41" y="f14"/>
                  </a:lnTo>
                  <a:cubicBezTo>
                    <a:pt x="f42" y="f10"/>
                    <a:pt x="f43" y="f10"/>
                    <a:pt x="f44" y="f10"/>
                  </a:cubicBezTo>
                  <a:cubicBezTo>
                    <a:pt x="f45" y="f10"/>
                    <a:pt x="f46"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44">
              <a:extLst>
                <a:ext uri="{FF2B5EF4-FFF2-40B4-BE49-F238E27FC236}">
                  <a16:creationId xmlns:a16="http://schemas.microsoft.com/office/drawing/2014/main" id="{1A5CADDF-E45E-132D-EC3F-BB6EC5F6FB0D}"/>
                </a:ext>
              </a:extLst>
            </p:cNvPr>
            <p:cNvSpPr/>
            <p:nvPr/>
          </p:nvSpPr>
          <p:spPr>
            <a:xfrm>
              <a:off x="9670100" y="4769391"/>
              <a:ext cx="4727" cy="0"/>
            </a:xfrm>
            <a:custGeom>
              <a:avLst/>
              <a:gdLst>
                <a:gd name="f0" fmla="val 10800000"/>
                <a:gd name="f1" fmla="val 5400000"/>
                <a:gd name="f2" fmla="val 180"/>
                <a:gd name="f3" fmla="val w"/>
                <a:gd name="f4" fmla="val h"/>
                <a:gd name="f5" fmla="val ss"/>
                <a:gd name="f6" fmla="val 0"/>
                <a:gd name="f7" fmla="val 4727"/>
                <a:gd name="f8" fmla="val 945"/>
                <a:gd name="f9" fmla="+- 0 0 -90"/>
                <a:gd name="f10" fmla="abs f3"/>
                <a:gd name="f11" fmla="abs f4"/>
                <a:gd name="f12" fmla="abs f5"/>
                <a:gd name="f13" fmla="*/ f3 1 4727"/>
                <a:gd name="f14" fmla="+- f6 0 f6"/>
                <a:gd name="f15" fmla="+- f7 0 f6"/>
                <a:gd name="f16" fmla="*/ f9 f0 1"/>
                <a:gd name="f17" fmla="?: f10 f3 1"/>
                <a:gd name="f18" fmla="?: f11 f4 1"/>
                <a:gd name="f19" fmla="?: f12 f5 1"/>
                <a:gd name="f20" fmla="*/ f15 1 4727"/>
                <a:gd name="f21" fmla="*/ f14 1 0"/>
                <a:gd name="f22" fmla="*/ f16 1 f2"/>
                <a:gd name="f23" fmla="*/ f17 1 4727"/>
                <a:gd name="f24" fmla="*/ f18 1 21600"/>
                <a:gd name="f25" fmla="*/ 21600 f18 1"/>
                <a:gd name="f26" fmla="*/ 0 1 f20"/>
                <a:gd name="f27" fmla="*/ 0 1 f21"/>
                <a:gd name="f28" fmla="*/ 945 1 f20"/>
                <a:gd name="f29" fmla="*/ 4727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5" y="f43"/>
                </a:cxn>
                <a:cxn ang="f31">
                  <a:pos x="f34" y="f43"/>
                </a:cxn>
              </a:cxnLst>
              <a:rect l="f34" t="f43" r="f35" b="f44"/>
              <a:pathLst>
                <a:path w="4727">
                  <a:moveTo>
                    <a:pt x="f6" y="f38"/>
                  </a:moveTo>
                  <a:lnTo>
                    <a:pt x="f6" y="f38"/>
                  </a:lnTo>
                  <a:lnTo>
                    <a:pt x="f8" y="f38"/>
                  </a:lnTo>
                  <a:lnTo>
                    <a:pt x="f7" y="f38"/>
                  </a:lnTo>
                  <a:lnTo>
                    <a:pt x="f6" y="f3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45">
              <a:extLst>
                <a:ext uri="{FF2B5EF4-FFF2-40B4-BE49-F238E27FC236}">
                  <a16:creationId xmlns:a16="http://schemas.microsoft.com/office/drawing/2014/main" id="{B3E10CE9-B788-B1AA-25D5-726C6B460848}"/>
                </a:ext>
              </a:extLst>
            </p:cNvPr>
            <p:cNvSpPr/>
            <p:nvPr/>
          </p:nvSpPr>
          <p:spPr>
            <a:xfrm>
              <a:off x="5782299" y="4773835"/>
              <a:ext cx="8668" cy="1271"/>
            </a:xfrm>
            <a:custGeom>
              <a:avLst/>
              <a:gdLst>
                <a:gd name="f0" fmla="val 10800000"/>
                <a:gd name="f1" fmla="val 5400000"/>
                <a:gd name="f2" fmla="val 180"/>
                <a:gd name="f3" fmla="val w"/>
                <a:gd name="f4" fmla="val h"/>
                <a:gd name="f5" fmla="val 0"/>
                <a:gd name="f6" fmla="val 9"/>
                <a:gd name="f7" fmla="val 1"/>
                <a:gd name="f8" fmla="val 8"/>
                <a:gd name="f9" fmla="val 7"/>
                <a:gd name="f10" fmla="+- 0 0 -90"/>
                <a:gd name="f11" fmla="*/ f3 1 9"/>
                <a:gd name="f12" fmla="*/ f4 1 1"/>
                <a:gd name="f13" fmla="+- f7 0 f5"/>
                <a:gd name="f14" fmla="+- f6 0 f5"/>
                <a:gd name="f15" fmla="*/ f10 f0 1"/>
                <a:gd name="f16" fmla="*/ f14 1 9"/>
                <a:gd name="f17" fmla="*/ 8 f14 1"/>
                <a:gd name="f18" fmla="*/ 0 f13 1"/>
                <a:gd name="f19" fmla="*/ 0 f14 1"/>
                <a:gd name="f20" fmla="*/ 1 f13 1"/>
                <a:gd name="f21" fmla="*/ 0 1 f13"/>
                <a:gd name="f22" fmla="*/ f7 1 f13"/>
                <a:gd name="f23" fmla="*/ f15 1 f2"/>
                <a:gd name="f24" fmla="*/ f17 1 9"/>
                <a:gd name="f25" fmla="*/ f19 1 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9" h="1">
                  <a:moveTo>
                    <a:pt x="f8" y="f5"/>
                  </a:moveTo>
                  <a:lnTo>
                    <a:pt x="f8" y="f5"/>
                  </a:lnTo>
                  <a:lnTo>
                    <a:pt x="f5" y="f7"/>
                  </a:lnTo>
                  <a:cubicBezTo>
                    <a:pt x="f9" y="f5"/>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46">
              <a:extLst>
                <a:ext uri="{FF2B5EF4-FFF2-40B4-BE49-F238E27FC236}">
                  <a16:creationId xmlns:a16="http://schemas.microsoft.com/office/drawing/2014/main" id="{2F398ED8-4AAA-D79D-8D53-A0BFF9483CD6}"/>
                </a:ext>
              </a:extLst>
            </p:cNvPr>
            <p:cNvSpPr/>
            <p:nvPr/>
          </p:nvSpPr>
          <p:spPr>
            <a:xfrm>
              <a:off x="9614952" y="4759259"/>
              <a:ext cx="0" cy="0"/>
            </a:xfrm>
            <a:custGeom>
              <a:avLst/>
              <a:gdLst>
                <a:gd name="f0" fmla="val 10800000"/>
                <a:gd name="f1" fmla="val 5400000"/>
                <a:gd name="f2" fmla="val 180"/>
                <a:gd name="f3" fmla="val w"/>
                <a:gd name="f4" fmla="val h"/>
                <a:gd name="f5" fmla="val ss"/>
                <a:gd name="f6" fmla="val 0"/>
                <a:gd name="f7" fmla="+- 0 0 -90"/>
                <a:gd name="f8" fmla="abs f3"/>
                <a:gd name="f9" fmla="abs f4"/>
                <a:gd name="f10" fmla="abs f5"/>
                <a:gd name="f11" fmla="+- f6 0 f6"/>
                <a:gd name="f12" fmla="*/ f7 f0 1"/>
                <a:gd name="f13" fmla="?: f8 f3 1"/>
                <a:gd name="f14" fmla="?: f9 f4 1"/>
                <a:gd name="f15" fmla="?: f10 f5 1"/>
                <a:gd name="f16" fmla="*/ f11 1 0"/>
                <a:gd name="f17" fmla="*/ f12 1 f2"/>
                <a:gd name="f18" fmla="*/ f13 1 21600"/>
                <a:gd name="f19" fmla="*/ f14 1 21600"/>
                <a:gd name="f20" fmla="*/ 21600 f13 1"/>
                <a:gd name="f21" fmla="*/ 21600 f14 1"/>
                <a:gd name="f22" fmla="*/ 0 1 f16"/>
                <a:gd name="f23" fmla="*/ 1 1 f16"/>
                <a:gd name="f24" fmla="+- f17 0 f1"/>
                <a:gd name="f25" fmla="min f19 f18"/>
                <a:gd name="f26" fmla="*/ f20 1 f15"/>
                <a:gd name="f27" fmla="*/ f21 1 f15"/>
                <a:gd name="f28" fmla="val f26"/>
                <a:gd name="f29" fmla="val f27"/>
                <a:gd name="f30" fmla="*/ f6 f25 1"/>
                <a:gd name="f31" fmla="+- f29 0 f6"/>
                <a:gd name="f32" fmla="+- f28 0 f6"/>
                <a:gd name="f33" fmla="*/ f32 1 0"/>
                <a:gd name="f34" fmla="*/ f31 1 0"/>
                <a:gd name="f35" fmla="*/ f22 f33 1"/>
                <a:gd name="f36" fmla="*/ f23 f33 1"/>
                <a:gd name="f37" fmla="*/ f23 f34 1"/>
                <a:gd name="f38" fmla="*/ f22 f34 1"/>
                <a:gd name="f39" fmla="*/ f35 f25 1"/>
                <a:gd name="f40" fmla="*/ f38 f25 1"/>
                <a:gd name="f41" fmla="*/ f36 f25 1"/>
                <a:gd name="f42" fmla="*/ f37 f25 1"/>
              </a:gdLst>
              <a:ahLst/>
              <a:cxnLst>
                <a:cxn ang="3cd4">
                  <a:pos x="hc" y="t"/>
                </a:cxn>
                <a:cxn ang="0">
                  <a:pos x="r" y="vc"/>
                </a:cxn>
                <a:cxn ang="cd4">
                  <a:pos x="hc" y="b"/>
                </a:cxn>
                <a:cxn ang="cd2">
                  <a:pos x="l" y="vc"/>
                </a:cxn>
                <a:cxn ang="f24">
                  <a:pos x="f39" y="f40"/>
                </a:cxn>
                <a:cxn ang="f24">
                  <a:pos x="f39" y="f40"/>
                </a:cxn>
                <a:cxn ang="f24">
                  <a:pos x="f39" y="f40"/>
                </a:cxn>
                <a:cxn ang="f24">
                  <a:pos x="f39" y="f40"/>
                </a:cxn>
              </a:cxnLst>
              <a:rect l="f39" t="f40" r="f41" b="f42"/>
              <a:pathLst>
                <a:path>
                  <a:moveTo>
                    <a:pt x="f30" y="f30"/>
                  </a:moveTo>
                  <a:lnTo>
                    <a:pt x="f30" y="f30"/>
                  </a:lnTo>
                  <a:lnTo>
                    <a:pt x="f30" y="f30"/>
                  </a:lnTo>
                  <a:cubicBezTo>
                    <a:pt x="f30" y="f30"/>
                    <a:pt x="f30" y="f30"/>
                    <a:pt x="f30" y="f3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47">
              <a:extLst>
                <a:ext uri="{FF2B5EF4-FFF2-40B4-BE49-F238E27FC236}">
                  <a16:creationId xmlns:a16="http://schemas.microsoft.com/office/drawing/2014/main" id="{ABF22996-085D-0C28-15FC-4BC2240EEDE5}"/>
                </a:ext>
              </a:extLst>
            </p:cNvPr>
            <p:cNvSpPr/>
            <p:nvPr/>
          </p:nvSpPr>
          <p:spPr>
            <a:xfrm>
              <a:off x="5983979" y="4773835"/>
              <a:ext cx="2368" cy="0"/>
            </a:xfrm>
            <a:custGeom>
              <a:avLst/>
              <a:gdLst>
                <a:gd name="f0" fmla="val 10800000"/>
                <a:gd name="f1" fmla="val 5400000"/>
                <a:gd name="f2" fmla="val 180"/>
                <a:gd name="f3" fmla="val w"/>
                <a:gd name="f4" fmla="val h"/>
                <a:gd name="f5" fmla="val ss"/>
                <a:gd name="f6" fmla="val 0"/>
                <a:gd name="f7" fmla="val 2364"/>
                <a:gd name="f8" fmla="val 1182"/>
                <a:gd name="f9" fmla="+- 0 0 -90"/>
                <a:gd name="f10" fmla="abs f3"/>
                <a:gd name="f11" fmla="abs f4"/>
                <a:gd name="f12" fmla="abs f5"/>
                <a:gd name="f13" fmla="*/ f3 1 2364"/>
                <a:gd name="f14" fmla="+- f6 0 f6"/>
                <a:gd name="f15" fmla="+- f7 0 f6"/>
                <a:gd name="f16" fmla="*/ f9 f0 1"/>
                <a:gd name="f17" fmla="?: f10 f3 1"/>
                <a:gd name="f18" fmla="?: f11 f4 1"/>
                <a:gd name="f19" fmla="?: f12 f5 1"/>
                <a:gd name="f20" fmla="*/ f15 1 2364"/>
                <a:gd name="f21" fmla="*/ f14 1 0"/>
                <a:gd name="f22" fmla="*/ f16 1 f2"/>
                <a:gd name="f23" fmla="*/ f17 1 2364"/>
                <a:gd name="f24" fmla="*/ f18 1 21600"/>
                <a:gd name="f25" fmla="*/ 21600 f18 1"/>
                <a:gd name="f26" fmla="*/ 2364 1 f20"/>
                <a:gd name="f27" fmla="*/ 0 1 f21"/>
                <a:gd name="f28" fmla="*/ 0 1 f20"/>
                <a:gd name="f29" fmla="*/ 1 1 f21"/>
                <a:gd name="f30" fmla="+- f22 0 f1"/>
                <a:gd name="f31" fmla="min f24 f23"/>
                <a:gd name="f32" fmla="*/ f25 1 f19"/>
                <a:gd name="f33" fmla="*/ f28 f13 1"/>
                <a:gd name="f34" fmla="*/ f26 f13 1"/>
                <a:gd name="f35" fmla="val f32"/>
                <a:gd name="f36" fmla="*/ f6 f31 1"/>
                <a:gd name="f37" fmla="+- f35 0 f6"/>
                <a:gd name="f38" fmla="*/ f37 1 0"/>
                <a:gd name="f39" fmla="*/ f29 f38 1"/>
                <a:gd name="f40" fmla="*/ f27 f38 1"/>
                <a:gd name="f41" fmla="*/ f40 f31 1"/>
                <a:gd name="f42" fmla="*/ f39 f31 1"/>
              </a:gdLst>
              <a:ahLst/>
              <a:cxnLst>
                <a:cxn ang="3cd4">
                  <a:pos x="hc" y="t"/>
                </a:cxn>
                <a:cxn ang="0">
                  <a:pos x="r" y="vc"/>
                </a:cxn>
                <a:cxn ang="cd4">
                  <a:pos x="hc" y="b"/>
                </a:cxn>
                <a:cxn ang="cd2">
                  <a:pos x="l" y="vc"/>
                </a:cxn>
                <a:cxn ang="f30">
                  <a:pos x="f34" y="f41"/>
                </a:cxn>
                <a:cxn ang="f30">
                  <a:pos x="f34" y="f41"/>
                </a:cxn>
                <a:cxn ang="f30">
                  <a:pos x="f33" y="f41"/>
                </a:cxn>
                <a:cxn ang="f30">
                  <a:pos x="f34" y="f41"/>
                </a:cxn>
              </a:cxnLst>
              <a:rect l="f33" t="f41" r="f34" b="f42"/>
              <a:pathLst>
                <a:path w="2364">
                  <a:moveTo>
                    <a:pt x="f7" y="f36"/>
                  </a:moveTo>
                  <a:lnTo>
                    <a:pt x="f7" y="f36"/>
                  </a:lnTo>
                  <a:lnTo>
                    <a:pt x="f6" y="f36"/>
                  </a:lnTo>
                  <a:cubicBezTo>
                    <a:pt x="f8" y="f36"/>
                    <a:pt x="f8" y="f36"/>
                    <a:pt x="f7" y="f36"/>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48">
              <a:extLst>
                <a:ext uri="{FF2B5EF4-FFF2-40B4-BE49-F238E27FC236}">
                  <a16:creationId xmlns:a16="http://schemas.microsoft.com/office/drawing/2014/main" id="{79288921-38D8-159E-74F7-088284C8B42F}"/>
                </a:ext>
              </a:extLst>
            </p:cNvPr>
            <p:cNvSpPr/>
            <p:nvPr/>
          </p:nvSpPr>
          <p:spPr>
            <a:xfrm>
              <a:off x="6032818" y="4730739"/>
              <a:ext cx="4727" cy="1271"/>
            </a:xfrm>
            <a:custGeom>
              <a:avLst/>
              <a:gdLst>
                <a:gd name="f0" fmla="val 10800000"/>
                <a:gd name="f1" fmla="val 5400000"/>
                <a:gd name="f2" fmla="val 180"/>
                <a:gd name="f3" fmla="val w"/>
                <a:gd name="f4" fmla="val h"/>
                <a:gd name="f5" fmla="val 0"/>
                <a:gd name="f6" fmla="val 5"/>
                <a:gd name="f7" fmla="val 1"/>
                <a:gd name="f8" fmla="val 4"/>
                <a:gd name="f9" fmla="val 2"/>
                <a:gd name="f10" fmla="+- 0 0 -90"/>
                <a:gd name="f11" fmla="*/ f3 1 5"/>
                <a:gd name="f12" fmla="*/ f4 1 1"/>
                <a:gd name="f13" fmla="+- f7 0 f5"/>
                <a:gd name="f14" fmla="+- f6 0 f5"/>
                <a:gd name="f15" fmla="*/ f10 f0 1"/>
                <a:gd name="f16" fmla="*/ f14 1 5"/>
                <a:gd name="f17" fmla="*/ 5 f14 1"/>
                <a:gd name="f18" fmla="*/ 1 f13 1"/>
                <a:gd name="f19" fmla="*/ 4 f14 1"/>
                <a:gd name="f20" fmla="*/ 0 f13 1"/>
                <a:gd name="f21" fmla="*/ 0 1 f13"/>
                <a:gd name="f22" fmla="*/ f7 1 f13"/>
                <a:gd name="f23" fmla="*/ f15 1 f2"/>
                <a:gd name="f24" fmla="*/ f17 1 5"/>
                <a:gd name="f25" fmla="*/ f19 1 5"/>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5" h="1">
                  <a:moveTo>
                    <a:pt x="f6" y="f7"/>
                  </a:moveTo>
                  <a:lnTo>
                    <a:pt x="f6" y="f7"/>
                  </a:lnTo>
                  <a:cubicBezTo>
                    <a:pt x="f6" y="f7"/>
                    <a:pt x="f6" y="f7"/>
                    <a:pt x="f8" y="f5"/>
                  </a:cubicBezTo>
                  <a:cubicBezTo>
                    <a:pt x="f5" y="f7"/>
                    <a:pt x="f9"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49">
              <a:extLst>
                <a:ext uri="{FF2B5EF4-FFF2-40B4-BE49-F238E27FC236}">
                  <a16:creationId xmlns:a16="http://schemas.microsoft.com/office/drawing/2014/main" id="{B7C98E32-A5B0-49AC-F52E-527E52675402}"/>
                </a:ext>
              </a:extLst>
            </p:cNvPr>
            <p:cNvSpPr/>
            <p:nvPr/>
          </p:nvSpPr>
          <p:spPr>
            <a:xfrm>
              <a:off x="5986339" y="4773835"/>
              <a:ext cx="0" cy="0"/>
            </a:xfrm>
            <a:custGeom>
              <a:avLst/>
              <a:gdLst>
                <a:gd name="f0" fmla="val 10800000"/>
                <a:gd name="f1" fmla="val 5400000"/>
                <a:gd name="f2" fmla="val 180"/>
                <a:gd name="f3" fmla="val w"/>
                <a:gd name="f4" fmla="val h"/>
                <a:gd name="f5" fmla="val ss"/>
                <a:gd name="f6" fmla="val 0"/>
                <a:gd name="f7" fmla="+- 0 0 -90"/>
                <a:gd name="f8" fmla="abs f3"/>
                <a:gd name="f9" fmla="abs f4"/>
                <a:gd name="f10" fmla="abs f5"/>
                <a:gd name="f11" fmla="+- f6 0 f6"/>
                <a:gd name="f12" fmla="*/ f7 f0 1"/>
                <a:gd name="f13" fmla="?: f8 f3 1"/>
                <a:gd name="f14" fmla="?: f9 f4 1"/>
                <a:gd name="f15" fmla="?: f10 f5 1"/>
                <a:gd name="f16" fmla="*/ f11 1 0"/>
                <a:gd name="f17" fmla="*/ f12 1 f2"/>
                <a:gd name="f18" fmla="*/ f13 1 21600"/>
                <a:gd name="f19" fmla="*/ f14 1 21600"/>
                <a:gd name="f20" fmla="*/ 21600 f13 1"/>
                <a:gd name="f21" fmla="*/ 21600 f14 1"/>
                <a:gd name="f22" fmla="*/ 0 1 f16"/>
                <a:gd name="f23" fmla="*/ 1 1 f16"/>
                <a:gd name="f24" fmla="+- f17 0 f1"/>
                <a:gd name="f25" fmla="min f19 f18"/>
                <a:gd name="f26" fmla="*/ f20 1 f15"/>
                <a:gd name="f27" fmla="*/ f21 1 f15"/>
                <a:gd name="f28" fmla="val f26"/>
                <a:gd name="f29" fmla="val f27"/>
                <a:gd name="f30" fmla="*/ f6 f25 1"/>
                <a:gd name="f31" fmla="+- f29 0 f6"/>
                <a:gd name="f32" fmla="+- f28 0 f6"/>
                <a:gd name="f33" fmla="*/ f32 1 0"/>
                <a:gd name="f34" fmla="*/ f31 1 0"/>
                <a:gd name="f35" fmla="*/ f22 f33 1"/>
                <a:gd name="f36" fmla="*/ f23 f33 1"/>
                <a:gd name="f37" fmla="*/ f23 f34 1"/>
                <a:gd name="f38" fmla="*/ f22 f34 1"/>
                <a:gd name="f39" fmla="*/ f35 f25 1"/>
                <a:gd name="f40" fmla="*/ f38 f25 1"/>
                <a:gd name="f41" fmla="*/ f36 f25 1"/>
                <a:gd name="f42" fmla="*/ f37 f25 1"/>
              </a:gdLst>
              <a:ahLst/>
              <a:cxnLst>
                <a:cxn ang="3cd4">
                  <a:pos x="hc" y="t"/>
                </a:cxn>
                <a:cxn ang="0">
                  <a:pos x="r" y="vc"/>
                </a:cxn>
                <a:cxn ang="cd4">
                  <a:pos x="hc" y="b"/>
                </a:cxn>
                <a:cxn ang="cd2">
                  <a:pos x="l" y="vc"/>
                </a:cxn>
                <a:cxn ang="f24">
                  <a:pos x="f39" y="f40"/>
                </a:cxn>
                <a:cxn ang="f24">
                  <a:pos x="f39" y="f40"/>
                </a:cxn>
                <a:cxn ang="f24">
                  <a:pos x="f39" y="f40"/>
                </a:cxn>
                <a:cxn ang="f24">
                  <a:pos x="f39" y="f40"/>
                </a:cxn>
              </a:cxnLst>
              <a:rect l="f39" t="f40" r="f41" b="f42"/>
              <a:pathLst>
                <a:path>
                  <a:moveTo>
                    <a:pt x="f30" y="f30"/>
                  </a:moveTo>
                  <a:lnTo>
                    <a:pt x="f30" y="f30"/>
                  </a:lnTo>
                  <a:cubicBezTo>
                    <a:pt x="f30" y="f30"/>
                    <a:pt x="f30" y="f30"/>
                    <a:pt x="f30" y="f30"/>
                  </a:cubicBezTo>
                  <a:cubicBezTo>
                    <a:pt x="f30" y="f30"/>
                    <a:pt x="f30" y="f30"/>
                    <a:pt x="f30" y="f3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0">
              <a:extLst>
                <a:ext uri="{FF2B5EF4-FFF2-40B4-BE49-F238E27FC236}">
                  <a16:creationId xmlns:a16="http://schemas.microsoft.com/office/drawing/2014/main" id="{F8B238E2-05B4-1718-45EE-54F95C08E993}"/>
                </a:ext>
              </a:extLst>
            </p:cNvPr>
            <p:cNvSpPr/>
            <p:nvPr/>
          </p:nvSpPr>
          <p:spPr>
            <a:xfrm>
              <a:off x="6926973" y="4764956"/>
              <a:ext cx="9454" cy="630"/>
            </a:xfrm>
            <a:custGeom>
              <a:avLst/>
              <a:gdLst>
                <a:gd name="f0" fmla="val 10800000"/>
                <a:gd name="f1" fmla="val 5400000"/>
                <a:gd name="f2" fmla="val 180"/>
                <a:gd name="f3" fmla="val w"/>
                <a:gd name="f4" fmla="val h"/>
                <a:gd name="f5" fmla="val 0"/>
                <a:gd name="f6" fmla="val 10"/>
                <a:gd name="f7" fmla="val 1"/>
                <a:gd name="f8" fmla="val 2"/>
                <a:gd name="f9" fmla="+- 0 0 -90"/>
                <a:gd name="f10" fmla="*/ f3 1 10"/>
                <a:gd name="f11" fmla="*/ f4 1 1"/>
                <a:gd name="f12" fmla="+- f7 0 f5"/>
                <a:gd name="f13" fmla="+- f6 0 f5"/>
                <a:gd name="f14" fmla="*/ f9 f0 1"/>
                <a:gd name="f15" fmla="*/ f13 1 10"/>
                <a:gd name="f16" fmla="*/ 10 f13 1"/>
                <a:gd name="f17" fmla="*/ 1 f12 1"/>
                <a:gd name="f18" fmla="*/ 2 f13 1"/>
                <a:gd name="f19" fmla="*/ 0 f12 1"/>
                <a:gd name="f20" fmla="*/ 0 1 f12"/>
                <a:gd name="f21" fmla="*/ f7 1 f12"/>
                <a:gd name="f22" fmla="*/ f14 1 f2"/>
                <a:gd name="f23" fmla="*/ f16 1 10"/>
                <a:gd name="f24" fmla="*/ f18 1 10"/>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10" h="1">
                  <a:moveTo>
                    <a:pt x="f6" y="f7"/>
                  </a:moveTo>
                  <a:lnTo>
                    <a:pt x="f6" y="f7"/>
                  </a:lnTo>
                  <a:lnTo>
                    <a:pt x="f8" y="f5"/>
                  </a:lnTo>
                  <a:cubicBezTo>
                    <a:pt x="f5" y="f5"/>
                    <a:pt x="f8"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1">
              <a:extLst>
                <a:ext uri="{FF2B5EF4-FFF2-40B4-BE49-F238E27FC236}">
                  <a16:creationId xmlns:a16="http://schemas.microsoft.com/office/drawing/2014/main" id="{9C541756-6CBD-DF51-F797-BB19697FF32C}"/>
                </a:ext>
              </a:extLst>
            </p:cNvPr>
            <p:cNvSpPr/>
            <p:nvPr/>
          </p:nvSpPr>
          <p:spPr>
            <a:xfrm>
              <a:off x="6745775" y="4762423"/>
              <a:ext cx="3154" cy="0"/>
            </a:xfrm>
            <a:custGeom>
              <a:avLst/>
              <a:gdLst>
                <a:gd name="f0" fmla="val 10800000"/>
                <a:gd name="f1" fmla="val 5400000"/>
                <a:gd name="f2" fmla="val 180"/>
                <a:gd name="f3" fmla="val w"/>
                <a:gd name="f4" fmla="val h"/>
                <a:gd name="f5" fmla="val ss"/>
                <a:gd name="f6" fmla="val 0"/>
                <a:gd name="f7" fmla="val 3151"/>
                <a:gd name="f8" fmla="+- 0 0 -90"/>
                <a:gd name="f9" fmla="abs f3"/>
                <a:gd name="f10" fmla="abs f4"/>
                <a:gd name="f11" fmla="abs f5"/>
                <a:gd name="f12" fmla="*/ f3 1 3151"/>
                <a:gd name="f13" fmla="+- f6 0 f6"/>
                <a:gd name="f14" fmla="+- f7 0 f6"/>
                <a:gd name="f15" fmla="*/ f8 f0 1"/>
                <a:gd name="f16" fmla="?: f9 f3 1"/>
                <a:gd name="f17" fmla="?: f10 f4 1"/>
                <a:gd name="f18" fmla="?: f11 f5 1"/>
                <a:gd name="f19" fmla="*/ f14 1 3151"/>
                <a:gd name="f20" fmla="*/ f13 1 0"/>
                <a:gd name="f21" fmla="*/ f15 1 f2"/>
                <a:gd name="f22" fmla="*/ f16 1 3151"/>
                <a:gd name="f23" fmla="*/ f17 1 21600"/>
                <a:gd name="f24" fmla="*/ 21600 f17 1"/>
                <a:gd name="f25" fmla="*/ 3151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3151">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2">
              <a:extLst>
                <a:ext uri="{FF2B5EF4-FFF2-40B4-BE49-F238E27FC236}">
                  <a16:creationId xmlns:a16="http://schemas.microsoft.com/office/drawing/2014/main" id="{AA462EB9-220A-693D-A9F8-11F24AE1D1B8}"/>
                </a:ext>
              </a:extLst>
            </p:cNvPr>
            <p:cNvSpPr/>
            <p:nvPr/>
          </p:nvSpPr>
          <p:spPr>
            <a:xfrm>
              <a:off x="8160672" y="4733272"/>
              <a:ext cx="22055" cy="0"/>
            </a:xfrm>
            <a:custGeom>
              <a:avLst/>
              <a:gdLst>
                <a:gd name="f0" fmla="val 10800000"/>
                <a:gd name="f1" fmla="val 5400000"/>
                <a:gd name="f2" fmla="val 180"/>
                <a:gd name="f3" fmla="val w"/>
                <a:gd name="f4" fmla="val h"/>
                <a:gd name="f5" fmla="val ss"/>
                <a:gd name="f6" fmla="val 0"/>
                <a:gd name="f7" fmla="val 22058"/>
                <a:gd name="f8" fmla="+- 0 0 -90"/>
                <a:gd name="f9" fmla="abs f3"/>
                <a:gd name="f10" fmla="abs f4"/>
                <a:gd name="f11" fmla="abs f5"/>
                <a:gd name="f12" fmla="*/ f3 1 22058"/>
                <a:gd name="f13" fmla="+- f6 0 f6"/>
                <a:gd name="f14" fmla="+- f7 0 f6"/>
                <a:gd name="f15" fmla="*/ f8 f0 1"/>
                <a:gd name="f16" fmla="?: f9 f3 1"/>
                <a:gd name="f17" fmla="?: f10 f4 1"/>
                <a:gd name="f18" fmla="?: f11 f5 1"/>
                <a:gd name="f19" fmla="*/ f14 1 22058"/>
                <a:gd name="f20" fmla="*/ f13 1 0"/>
                <a:gd name="f21" fmla="*/ f15 1 f2"/>
                <a:gd name="f22" fmla="*/ f16 1 22058"/>
                <a:gd name="f23" fmla="*/ f17 1 21600"/>
                <a:gd name="f24" fmla="*/ 21600 f17 1"/>
                <a:gd name="f25" fmla="*/ 22058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22058">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53">
              <a:extLst>
                <a:ext uri="{FF2B5EF4-FFF2-40B4-BE49-F238E27FC236}">
                  <a16:creationId xmlns:a16="http://schemas.microsoft.com/office/drawing/2014/main" id="{7B31DB68-4A24-0400-57FE-01212BAA4BFC}"/>
                </a:ext>
              </a:extLst>
            </p:cNvPr>
            <p:cNvSpPr/>
            <p:nvPr/>
          </p:nvSpPr>
          <p:spPr>
            <a:xfrm>
              <a:off x="5975311" y="4773835"/>
              <a:ext cx="8668" cy="1271"/>
            </a:xfrm>
            <a:custGeom>
              <a:avLst/>
              <a:gdLst>
                <a:gd name="f0" fmla="val 10800000"/>
                <a:gd name="f1" fmla="val 5400000"/>
                <a:gd name="f2" fmla="val 180"/>
                <a:gd name="f3" fmla="val w"/>
                <a:gd name="f4" fmla="val h"/>
                <a:gd name="f5" fmla="val 0"/>
                <a:gd name="f6" fmla="val 9"/>
                <a:gd name="f7" fmla="val 1"/>
                <a:gd name="f8" fmla="val 5"/>
                <a:gd name="f9" fmla="val 8"/>
                <a:gd name="f10" fmla="+- 0 0 -90"/>
                <a:gd name="f11" fmla="*/ f3 1 9"/>
                <a:gd name="f12" fmla="*/ f4 1 1"/>
                <a:gd name="f13" fmla="+- f7 0 f5"/>
                <a:gd name="f14" fmla="+- f6 0 f5"/>
                <a:gd name="f15" fmla="*/ f10 f0 1"/>
                <a:gd name="f16" fmla="*/ f14 1 9"/>
                <a:gd name="f17" fmla="*/ 9 f14 1"/>
                <a:gd name="f18" fmla="*/ 0 f13 1"/>
                <a:gd name="f19" fmla="*/ 0 f14 1"/>
                <a:gd name="f20" fmla="*/ 1 f13 1"/>
                <a:gd name="f21" fmla="*/ 0 1 f13"/>
                <a:gd name="f22" fmla="*/ f7 1 f13"/>
                <a:gd name="f23" fmla="*/ f15 1 f2"/>
                <a:gd name="f24" fmla="*/ f17 1 9"/>
                <a:gd name="f25" fmla="*/ f19 1 9"/>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9"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54">
              <a:extLst>
                <a:ext uri="{FF2B5EF4-FFF2-40B4-BE49-F238E27FC236}">
                  <a16:creationId xmlns:a16="http://schemas.microsoft.com/office/drawing/2014/main" id="{AC790664-70FA-C019-B76E-5F7A9E64B91C}"/>
                </a:ext>
              </a:extLst>
            </p:cNvPr>
            <p:cNvSpPr/>
            <p:nvPr/>
          </p:nvSpPr>
          <p:spPr>
            <a:xfrm>
              <a:off x="7216883" y="4754815"/>
              <a:ext cx="5513" cy="1271"/>
            </a:xfrm>
            <a:custGeom>
              <a:avLst/>
              <a:gdLst>
                <a:gd name="f0" fmla="val 10800000"/>
                <a:gd name="f1" fmla="val 5400000"/>
                <a:gd name="f2" fmla="val 180"/>
                <a:gd name="f3" fmla="val w"/>
                <a:gd name="f4" fmla="val h"/>
                <a:gd name="f5" fmla="val 0"/>
                <a:gd name="f6" fmla="val 6"/>
                <a:gd name="f7" fmla="val 1"/>
                <a:gd name="f8" fmla="val 4"/>
                <a:gd name="f9" fmla="+- 0 0 -90"/>
                <a:gd name="f10" fmla="*/ f3 1 6"/>
                <a:gd name="f11" fmla="*/ f4 1 1"/>
                <a:gd name="f12" fmla="+- f7 0 f5"/>
                <a:gd name="f13" fmla="+- f6 0 f5"/>
                <a:gd name="f14" fmla="*/ f9 f0 1"/>
                <a:gd name="f15" fmla="*/ f13 1 6"/>
                <a:gd name="f16" fmla="*/ 6 f13 1"/>
                <a:gd name="f17" fmla="*/ 0 f12 1"/>
                <a:gd name="f18" fmla="*/ 0 f13 1"/>
                <a:gd name="f19" fmla="*/ 1 f12 1"/>
                <a:gd name="f20" fmla="*/ 4 f13 1"/>
                <a:gd name="f21" fmla="*/ 0 1 f12"/>
                <a:gd name="f22" fmla="*/ f7 1 f12"/>
                <a:gd name="f23" fmla="*/ f14 1 f2"/>
                <a:gd name="f24" fmla="*/ f16 1 6"/>
                <a:gd name="f25" fmla="*/ f18 1 6"/>
                <a:gd name="f26" fmla="*/ f20 1 6"/>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6"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55">
              <a:extLst>
                <a:ext uri="{FF2B5EF4-FFF2-40B4-BE49-F238E27FC236}">
                  <a16:creationId xmlns:a16="http://schemas.microsoft.com/office/drawing/2014/main" id="{6CE0B2C4-3657-A4A4-2FE8-B4F3BD99256A}"/>
                </a:ext>
              </a:extLst>
            </p:cNvPr>
            <p:cNvSpPr/>
            <p:nvPr/>
          </p:nvSpPr>
          <p:spPr>
            <a:xfrm>
              <a:off x="7188528" y="4752283"/>
              <a:ext cx="232403" cy="6336"/>
            </a:xfrm>
            <a:custGeom>
              <a:avLst/>
              <a:gdLst>
                <a:gd name="f0" fmla="val 10800000"/>
                <a:gd name="f1" fmla="val 5400000"/>
                <a:gd name="f2" fmla="val 180"/>
                <a:gd name="f3" fmla="val w"/>
                <a:gd name="f4" fmla="val h"/>
                <a:gd name="f5" fmla="val 0"/>
                <a:gd name="f6" fmla="val 244"/>
                <a:gd name="f7" fmla="val 7"/>
                <a:gd name="f8" fmla="val 139"/>
                <a:gd name="f9" fmla="val 5"/>
                <a:gd name="f10" fmla="val 135"/>
                <a:gd name="f11" fmla="val 134"/>
                <a:gd name="f12" fmla="val 6"/>
                <a:gd name="f13" fmla="val 132"/>
                <a:gd name="f14" fmla="val 169"/>
                <a:gd name="f15" fmla="val 236"/>
                <a:gd name="f16" fmla="val 4"/>
                <a:gd name="f17" fmla="val 232"/>
                <a:gd name="f18" fmla="val 167"/>
                <a:gd name="f19" fmla="val 2"/>
                <a:gd name="f20" fmla="val 178"/>
                <a:gd name="f21" fmla="val 1"/>
                <a:gd name="f22" fmla="val 152"/>
                <a:gd name="f23" fmla="val 115"/>
                <a:gd name="f24" fmla="val 101"/>
                <a:gd name="f25" fmla="val 143"/>
                <a:gd name="f26" fmla="val 105"/>
                <a:gd name="f27" fmla="val 77"/>
                <a:gd name="f28" fmla="val 3"/>
                <a:gd name="f29" fmla="val 51"/>
                <a:gd name="f30" fmla="val 82"/>
                <a:gd name="f31" fmla="val 60"/>
                <a:gd name="f32" fmla="val 52"/>
                <a:gd name="f33" fmla="val 36"/>
                <a:gd name="f34" fmla="val 41"/>
                <a:gd name="f35" fmla="val 129"/>
                <a:gd name="f36" fmla="val 49"/>
                <a:gd name="f37" fmla="+- 0 0 -90"/>
                <a:gd name="f38" fmla="*/ f3 1 244"/>
                <a:gd name="f39" fmla="*/ f4 1 7"/>
                <a:gd name="f40" fmla="+- f7 0 f5"/>
                <a:gd name="f41" fmla="+- f6 0 f5"/>
                <a:gd name="f42" fmla="*/ f37 f0 1"/>
                <a:gd name="f43" fmla="*/ f41 1 244"/>
                <a:gd name="f44" fmla="*/ f40 1 7"/>
                <a:gd name="f45" fmla="*/ 139 f41 1"/>
                <a:gd name="f46" fmla="*/ 5 f40 1"/>
                <a:gd name="f47" fmla="*/ 132 f41 1"/>
                <a:gd name="f48" fmla="*/ 6 f40 1"/>
                <a:gd name="f49" fmla="*/ 244 f41 1"/>
                <a:gd name="f50" fmla="*/ 4 f40 1"/>
                <a:gd name="f51" fmla="*/ 178 f41 1"/>
                <a:gd name="f52" fmla="*/ 1 f40 1"/>
                <a:gd name="f53" fmla="*/ 101 f41 1"/>
                <a:gd name="f54" fmla="*/ 0 f40 1"/>
                <a:gd name="f55" fmla="*/ 77 f41 1"/>
                <a:gd name="f56" fmla="*/ 3 f40 1"/>
                <a:gd name="f57" fmla="*/ 60 f41 1"/>
                <a:gd name="f58" fmla="*/ 0 f41 1"/>
                <a:gd name="f59" fmla="*/ 52 f41 1"/>
                <a:gd name="f60" fmla="*/ 36 f41 1"/>
                <a:gd name="f61" fmla="*/ 41 f41 1"/>
                <a:gd name="f62" fmla="*/ f42 1 f2"/>
                <a:gd name="f63" fmla="*/ f45 1 244"/>
                <a:gd name="f64" fmla="*/ f46 1 7"/>
                <a:gd name="f65" fmla="*/ f47 1 244"/>
                <a:gd name="f66" fmla="*/ f48 1 7"/>
                <a:gd name="f67" fmla="*/ f49 1 244"/>
                <a:gd name="f68" fmla="*/ f50 1 7"/>
                <a:gd name="f69" fmla="*/ f51 1 244"/>
                <a:gd name="f70" fmla="*/ f52 1 7"/>
                <a:gd name="f71" fmla="*/ f53 1 244"/>
                <a:gd name="f72" fmla="*/ f54 1 7"/>
                <a:gd name="f73" fmla="*/ f55 1 244"/>
                <a:gd name="f74" fmla="*/ f56 1 7"/>
                <a:gd name="f75" fmla="*/ f57 1 244"/>
                <a:gd name="f76" fmla="*/ f58 1 244"/>
                <a:gd name="f77" fmla="*/ f59 1 244"/>
                <a:gd name="f78" fmla="*/ f60 1 244"/>
                <a:gd name="f79" fmla="*/ f61 1 244"/>
                <a:gd name="f80" fmla="*/ 0 1 f43"/>
                <a:gd name="f81" fmla="*/ f6 1 f43"/>
                <a:gd name="f82" fmla="*/ 0 1 f44"/>
                <a:gd name="f83" fmla="*/ f7 1 f44"/>
                <a:gd name="f84" fmla="+- f62 0 f1"/>
                <a:gd name="f85" fmla="*/ f63 1 f43"/>
                <a:gd name="f86" fmla="*/ f64 1 f44"/>
                <a:gd name="f87" fmla="*/ f65 1 f43"/>
                <a:gd name="f88" fmla="*/ f66 1 f44"/>
                <a:gd name="f89" fmla="*/ f67 1 f43"/>
                <a:gd name="f90" fmla="*/ f68 1 f44"/>
                <a:gd name="f91" fmla="*/ f69 1 f43"/>
                <a:gd name="f92" fmla="*/ f70 1 f44"/>
                <a:gd name="f93" fmla="*/ f71 1 f43"/>
                <a:gd name="f94" fmla="*/ f72 1 f44"/>
                <a:gd name="f95" fmla="*/ f73 1 f43"/>
                <a:gd name="f96" fmla="*/ f74 1 f44"/>
                <a:gd name="f97" fmla="*/ f75 1 f43"/>
                <a:gd name="f98" fmla="*/ f76 1 f43"/>
                <a:gd name="f99" fmla="*/ f77 1 f43"/>
                <a:gd name="f100" fmla="*/ f78 1 f43"/>
                <a:gd name="f101" fmla="*/ f79 1 f43"/>
                <a:gd name="f102" fmla="*/ f80 f38 1"/>
                <a:gd name="f103" fmla="*/ f81 f38 1"/>
                <a:gd name="f104" fmla="*/ f83 f39 1"/>
                <a:gd name="f105" fmla="*/ f82 f39 1"/>
                <a:gd name="f106" fmla="*/ f85 f38 1"/>
                <a:gd name="f107" fmla="*/ f86 f39 1"/>
                <a:gd name="f108" fmla="*/ f87 f38 1"/>
                <a:gd name="f109" fmla="*/ f88 f39 1"/>
                <a:gd name="f110" fmla="*/ f89 f38 1"/>
                <a:gd name="f111" fmla="*/ f90 f39 1"/>
                <a:gd name="f112" fmla="*/ f91 f38 1"/>
                <a:gd name="f113" fmla="*/ f92 f39 1"/>
                <a:gd name="f114" fmla="*/ f93 f38 1"/>
                <a:gd name="f115" fmla="*/ f94 f39 1"/>
                <a:gd name="f116" fmla="*/ f95 f38 1"/>
                <a:gd name="f117" fmla="*/ f96 f39 1"/>
                <a:gd name="f118" fmla="*/ f97 f38 1"/>
                <a:gd name="f119" fmla="*/ f98 f38 1"/>
                <a:gd name="f120" fmla="*/ f99 f38 1"/>
                <a:gd name="f121" fmla="*/ f100 f38 1"/>
                <a:gd name="f122" fmla="*/ f101 f38 1"/>
              </a:gdLst>
              <a:ahLst/>
              <a:cxnLst>
                <a:cxn ang="3cd4">
                  <a:pos x="hc" y="t"/>
                </a:cxn>
                <a:cxn ang="0">
                  <a:pos x="r" y="vc"/>
                </a:cxn>
                <a:cxn ang="cd4">
                  <a:pos x="hc" y="b"/>
                </a:cxn>
                <a:cxn ang="cd2">
                  <a:pos x="l" y="vc"/>
                </a:cxn>
                <a:cxn ang="f84">
                  <a:pos x="f106" y="f107"/>
                </a:cxn>
                <a:cxn ang="f84">
                  <a:pos x="f106" y="f107"/>
                </a:cxn>
                <a:cxn ang="f84">
                  <a:pos x="f108" y="f109"/>
                </a:cxn>
                <a:cxn ang="f84">
                  <a:pos x="f110" y="f111"/>
                </a:cxn>
                <a:cxn ang="f84">
                  <a:pos x="f112" y="f113"/>
                </a:cxn>
                <a:cxn ang="f84">
                  <a:pos x="f114" y="f115"/>
                </a:cxn>
                <a:cxn ang="f84">
                  <a:pos x="f116" y="f117"/>
                </a:cxn>
                <a:cxn ang="f84">
                  <a:pos x="f118" y="f113"/>
                </a:cxn>
                <a:cxn ang="f84">
                  <a:pos x="f119" y="f113"/>
                </a:cxn>
                <a:cxn ang="f84">
                  <a:pos x="f120" y="f113"/>
                </a:cxn>
                <a:cxn ang="f84">
                  <a:pos x="f121" y="f117"/>
                </a:cxn>
                <a:cxn ang="f84">
                  <a:pos x="f122" y="f117"/>
                </a:cxn>
                <a:cxn ang="f84">
                  <a:pos x="f106" y="f107"/>
                </a:cxn>
              </a:cxnLst>
              <a:rect l="f102" t="f105" r="f103" b="f104"/>
              <a:pathLst>
                <a:path w="244" h="7">
                  <a:moveTo>
                    <a:pt x="f8" y="f9"/>
                  </a:moveTo>
                  <a:lnTo>
                    <a:pt x="f8" y="f9"/>
                  </a:lnTo>
                  <a:cubicBezTo>
                    <a:pt x="f10" y="f9"/>
                    <a:pt x="f11" y="f12"/>
                    <a:pt x="f13" y="f12"/>
                  </a:cubicBezTo>
                  <a:cubicBezTo>
                    <a:pt x="f14" y="f9"/>
                    <a:pt x="f15" y="f12"/>
                    <a:pt x="f6" y="f16"/>
                  </a:cubicBezTo>
                  <a:cubicBezTo>
                    <a:pt x="f17" y="f16"/>
                    <a:pt x="f18" y="f19"/>
                    <a:pt x="f20" y="f21"/>
                  </a:cubicBezTo>
                  <a:cubicBezTo>
                    <a:pt x="f22" y="f19"/>
                    <a:pt x="f23" y="f5"/>
                    <a:pt x="f24" y="f5"/>
                  </a:cubicBezTo>
                  <a:cubicBezTo>
                    <a:pt x="f25" y="f19"/>
                    <a:pt x="f26" y="f19"/>
                    <a:pt x="f27" y="f28"/>
                  </a:cubicBezTo>
                  <a:cubicBezTo>
                    <a:pt x="f29" y="f19"/>
                    <a:pt x="f30" y="f21"/>
                    <a:pt x="f31" y="f21"/>
                  </a:cubicBezTo>
                  <a:lnTo>
                    <a:pt x="f5" y="f21"/>
                  </a:lnTo>
                  <a:lnTo>
                    <a:pt x="f32" y="f21"/>
                  </a:lnTo>
                  <a:lnTo>
                    <a:pt x="f33" y="f28"/>
                  </a:lnTo>
                  <a:lnTo>
                    <a:pt x="f34" y="f28"/>
                  </a:lnTo>
                  <a:cubicBezTo>
                    <a:pt x="f35" y="f19"/>
                    <a:pt x="f36"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56">
              <a:extLst>
                <a:ext uri="{FF2B5EF4-FFF2-40B4-BE49-F238E27FC236}">
                  <a16:creationId xmlns:a16="http://schemas.microsoft.com/office/drawing/2014/main" id="{0D267F27-7FC0-A601-DB11-02055B870423}"/>
                </a:ext>
              </a:extLst>
            </p:cNvPr>
            <p:cNvSpPr/>
            <p:nvPr/>
          </p:nvSpPr>
          <p:spPr>
            <a:xfrm>
              <a:off x="7300395" y="4757988"/>
              <a:ext cx="13395" cy="0"/>
            </a:xfrm>
            <a:custGeom>
              <a:avLst/>
              <a:gdLst>
                <a:gd name="f0" fmla="val 10800000"/>
                <a:gd name="f1" fmla="val 5400000"/>
                <a:gd name="f2" fmla="val 180"/>
                <a:gd name="f3" fmla="val w"/>
                <a:gd name="f4" fmla="val h"/>
                <a:gd name="f5" fmla="val ss"/>
                <a:gd name="f6" fmla="val 0"/>
                <a:gd name="f7" fmla="val 13393"/>
                <a:gd name="f8" fmla="val 7653"/>
                <a:gd name="f9" fmla="val 10523"/>
                <a:gd name="f10" fmla="+- 0 0 -90"/>
                <a:gd name="f11" fmla="abs f3"/>
                <a:gd name="f12" fmla="abs f4"/>
                <a:gd name="f13" fmla="abs f5"/>
                <a:gd name="f14" fmla="*/ f3 1 13393"/>
                <a:gd name="f15" fmla="+- f6 0 f6"/>
                <a:gd name="f16" fmla="+- f7 0 f6"/>
                <a:gd name="f17" fmla="*/ f10 f0 1"/>
                <a:gd name="f18" fmla="?: f11 f3 1"/>
                <a:gd name="f19" fmla="?: f12 f4 1"/>
                <a:gd name="f20" fmla="?: f13 f5 1"/>
                <a:gd name="f21" fmla="*/ f16 1 13393"/>
                <a:gd name="f22" fmla="*/ f15 1 0"/>
                <a:gd name="f23" fmla="*/ f17 1 f2"/>
                <a:gd name="f24" fmla="*/ f18 1 13393"/>
                <a:gd name="f25" fmla="*/ f19 1 21600"/>
                <a:gd name="f26" fmla="*/ 21600 f19 1"/>
                <a:gd name="f27" fmla="*/ 13393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3393">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57">
              <a:extLst>
                <a:ext uri="{FF2B5EF4-FFF2-40B4-BE49-F238E27FC236}">
                  <a16:creationId xmlns:a16="http://schemas.microsoft.com/office/drawing/2014/main" id="{32A676BE-EE46-076B-5F61-ADE472FEBBFA}"/>
                </a:ext>
              </a:extLst>
            </p:cNvPr>
            <p:cNvSpPr/>
            <p:nvPr/>
          </p:nvSpPr>
          <p:spPr>
            <a:xfrm>
              <a:off x="7655695" y="4760521"/>
              <a:ext cx="15755" cy="630"/>
            </a:xfrm>
            <a:custGeom>
              <a:avLst/>
              <a:gdLst>
                <a:gd name="f0" fmla="val 10800000"/>
                <a:gd name="f1" fmla="val 5400000"/>
                <a:gd name="f2" fmla="val 180"/>
                <a:gd name="f3" fmla="val w"/>
                <a:gd name="f4" fmla="val h"/>
                <a:gd name="f5" fmla="val 0"/>
                <a:gd name="f6" fmla="val 16"/>
                <a:gd name="f7" fmla="val 1"/>
                <a:gd name="f8" fmla="+- 0 0 -90"/>
                <a:gd name="f9" fmla="*/ f3 1 16"/>
                <a:gd name="f10" fmla="*/ f4 1 1"/>
                <a:gd name="f11" fmla="+- f7 0 f5"/>
                <a:gd name="f12" fmla="+- f6 0 f5"/>
                <a:gd name="f13" fmla="*/ f8 f0 1"/>
                <a:gd name="f14" fmla="*/ f12 1 16"/>
                <a:gd name="f15" fmla="*/ 0 f12 1"/>
                <a:gd name="f16" fmla="*/ 1 f11 1"/>
                <a:gd name="f17" fmla="*/ 16 f12 1"/>
                <a:gd name="f18" fmla="*/ 0 f11 1"/>
                <a:gd name="f19" fmla="*/ 0 1 f11"/>
                <a:gd name="f20" fmla="*/ f7 1 f11"/>
                <a:gd name="f21" fmla="*/ f13 1 f2"/>
                <a:gd name="f22" fmla="*/ f15 1 16"/>
                <a:gd name="f23" fmla="*/ f17 1 16"/>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6"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58">
              <a:extLst>
                <a:ext uri="{FF2B5EF4-FFF2-40B4-BE49-F238E27FC236}">
                  <a16:creationId xmlns:a16="http://schemas.microsoft.com/office/drawing/2014/main" id="{9995F694-0EFE-B016-7A96-75AFAB96EBDD}"/>
                </a:ext>
              </a:extLst>
            </p:cNvPr>
            <p:cNvSpPr/>
            <p:nvPr/>
          </p:nvSpPr>
          <p:spPr>
            <a:xfrm>
              <a:off x="5148117" y="4760521"/>
              <a:ext cx="50420" cy="1901"/>
            </a:xfrm>
            <a:custGeom>
              <a:avLst/>
              <a:gdLst>
                <a:gd name="f0" fmla="val 10800000"/>
                <a:gd name="f1" fmla="val 5400000"/>
                <a:gd name="f2" fmla="val 180"/>
                <a:gd name="f3" fmla="val w"/>
                <a:gd name="f4" fmla="val h"/>
                <a:gd name="f5" fmla="val 0"/>
                <a:gd name="f6" fmla="val 53"/>
                <a:gd name="f7" fmla="val 2"/>
                <a:gd name="f8" fmla="val 1"/>
                <a:gd name="f9" fmla="val 52"/>
                <a:gd name="f10" fmla="val 6"/>
                <a:gd name="f11" fmla="+- 0 0 -90"/>
                <a:gd name="f12" fmla="*/ f3 1 53"/>
                <a:gd name="f13" fmla="*/ f4 1 2"/>
                <a:gd name="f14" fmla="+- f7 0 f5"/>
                <a:gd name="f15" fmla="+- f6 0 f5"/>
                <a:gd name="f16" fmla="*/ f11 f0 1"/>
                <a:gd name="f17" fmla="*/ f14 1 2"/>
                <a:gd name="f18" fmla="*/ f15 1 53"/>
                <a:gd name="f19" fmla="*/ 0 f15 1"/>
                <a:gd name="f20" fmla="*/ 0 f14 1"/>
                <a:gd name="f21" fmla="*/ 52 f15 1"/>
                <a:gd name="f22" fmla="*/ 6 f15 1"/>
                <a:gd name="f23" fmla="*/ f16 1 f2"/>
                <a:gd name="f24" fmla="*/ f19 1 53"/>
                <a:gd name="f25" fmla="*/ f20 1 2"/>
                <a:gd name="f26" fmla="*/ f21 1 53"/>
                <a:gd name="f27" fmla="*/ f22 1 53"/>
                <a:gd name="f28" fmla="*/ 0 1 f18"/>
                <a:gd name="f29" fmla="*/ f6 1 f18"/>
                <a:gd name="f30" fmla="*/ 0 1 f17"/>
                <a:gd name="f31" fmla="*/ f7 1 f17"/>
                <a:gd name="f32" fmla="+- f23 0 f1"/>
                <a:gd name="f33" fmla="*/ f24 1 f18"/>
                <a:gd name="f34" fmla="*/ f25 1 f17"/>
                <a:gd name="f35" fmla="*/ f26 1 f18"/>
                <a:gd name="f36" fmla="*/ f27 1 f18"/>
                <a:gd name="f37" fmla="*/ f28 f12 1"/>
                <a:gd name="f38" fmla="*/ f29 f12 1"/>
                <a:gd name="f39" fmla="*/ f31 f13 1"/>
                <a:gd name="f40" fmla="*/ f30 f13 1"/>
                <a:gd name="f41" fmla="*/ f33 f12 1"/>
                <a:gd name="f42" fmla="*/ f34 f13 1"/>
                <a:gd name="f43" fmla="*/ f35 f12 1"/>
                <a:gd name="f44" fmla="*/ f36 f12 1"/>
              </a:gdLst>
              <a:ahLst/>
              <a:cxnLst>
                <a:cxn ang="3cd4">
                  <a:pos x="hc" y="t"/>
                </a:cxn>
                <a:cxn ang="0">
                  <a:pos x="r" y="vc"/>
                </a:cxn>
                <a:cxn ang="cd4">
                  <a:pos x="hc" y="b"/>
                </a:cxn>
                <a:cxn ang="cd2">
                  <a:pos x="l" y="vc"/>
                </a:cxn>
                <a:cxn ang="f32">
                  <a:pos x="f41" y="f42"/>
                </a:cxn>
                <a:cxn ang="f32">
                  <a:pos x="f41" y="f42"/>
                </a:cxn>
                <a:cxn ang="f32">
                  <a:pos x="f43" y="f42"/>
                </a:cxn>
                <a:cxn ang="f32">
                  <a:pos x="f44" y="f42"/>
                </a:cxn>
                <a:cxn ang="f32">
                  <a:pos x="f41" y="f42"/>
                </a:cxn>
              </a:cxnLst>
              <a:rect l="f37" t="f40" r="f38" b="f39"/>
              <a:pathLst>
                <a:path w="53" h="2">
                  <a:moveTo>
                    <a:pt x="f5" y="f5"/>
                  </a:moveTo>
                  <a:lnTo>
                    <a:pt x="f5" y="f5"/>
                  </a:lnTo>
                  <a:cubicBezTo>
                    <a:pt x="f7" y="f8"/>
                    <a:pt x="f6" y="f7"/>
                    <a:pt x="f9" y="f5"/>
                  </a:cubicBezTo>
                  <a:lnTo>
                    <a:pt x="f10" y="f5"/>
                  </a:ln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59">
              <a:extLst>
                <a:ext uri="{FF2B5EF4-FFF2-40B4-BE49-F238E27FC236}">
                  <a16:creationId xmlns:a16="http://schemas.microsoft.com/office/drawing/2014/main" id="{56395D78-8FDF-1CED-9D77-E0AE7E6C97B0}"/>
                </a:ext>
              </a:extLst>
            </p:cNvPr>
            <p:cNvSpPr/>
            <p:nvPr/>
          </p:nvSpPr>
          <p:spPr>
            <a:xfrm>
              <a:off x="8568750" y="4754185"/>
              <a:ext cx="20482" cy="0"/>
            </a:xfrm>
            <a:custGeom>
              <a:avLst/>
              <a:gdLst>
                <a:gd name="f0" fmla="val 10800000"/>
                <a:gd name="f1" fmla="val 5400000"/>
                <a:gd name="f2" fmla="val 180"/>
                <a:gd name="f3" fmla="val w"/>
                <a:gd name="f4" fmla="val h"/>
                <a:gd name="f5" fmla="val ss"/>
                <a:gd name="f6" fmla="val 0"/>
                <a:gd name="f7" fmla="val 20483"/>
                <a:gd name="f8" fmla="val 2926"/>
                <a:gd name="f9" fmla="val 3902"/>
                <a:gd name="f10" fmla="val 14631"/>
                <a:gd name="f11" fmla="+- 0 0 -90"/>
                <a:gd name="f12" fmla="abs f3"/>
                <a:gd name="f13" fmla="abs f4"/>
                <a:gd name="f14" fmla="abs f5"/>
                <a:gd name="f15" fmla="*/ f3 1 20483"/>
                <a:gd name="f16" fmla="+- f6 0 f6"/>
                <a:gd name="f17" fmla="+- f7 0 f6"/>
                <a:gd name="f18" fmla="*/ f11 f0 1"/>
                <a:gd name="f19" fmla="?: f12 f3 1"/>
                <a:gd name="f20" fmla="?: f13 f4 1"/>
                <a:gd name="f21" fmla="?: f14 f5 1"/>
                <a:gd name="f22" fmla="*/ f17 1 20483"/>
                <a:gd name="f23" fmla="*/ f16 1 0"/>
                <a:gd name="f24" fmla="*/ f18 1 f2"/>
                <a:gd name="f25" fmla="*/ f19 1 20483"/>
                <a:gd name="f26" fmla="*/ f20 1 21600"/>
                <a:gd name="f27" fmla="*/ 21600 f20 1"/>
                <a:gd name="f28" fmla="*/ 20483 1 f22"/>
                <a:gd name="f29" fmla="*/ 0 1 f23"/>
                <a:gd name="f30" fmla="*/ 2926 1 f22"/>
                <a:gd name="f31" fmla="*/ 0 1 f22"/>
                <a:gd name="f32" fmla="*/ 1 1 f23"/>
                <a:gd name="f33" fmla="+- f24 0 f1"/>
                <a:gd name="f34" fmla="min f26 f25"/>
                <a:gd name="f35" fmla="*/ f27 1 f21"/>
                <a:gd name="f36" fmla="*/ f31 f15 1"/>
                <a:gd name="f37" fmla="*/ f28 f15 1"/>
                <a:gd name="f38" fmla="*/ f30 f15 1"/>
                <a:gd name="f39" fmla="val f35"/>
                <a:gd name="f40" fmla="*/ f6 f34 1"/>
                <a:gd name="f41" fmla="+- f39 0 f6"/>
                <a:gd name="f42" fmla="*/ f41 1 0"/>
                <a:gd name="f43" fmla="*/ f32 f42 1"/>
                <a:gd name="f44" fmla="*/ f29 f42 1"/>
                <a:gd name="f45" fmla="*/ f44 f34 1"/>
                <a:gd name="f46" fmla="*/ f43 f34 1"/>
              </a:gdLst>
              <a:ahLst/>
              <a:cxnLst>
                <a:cxn ang="3cd4">
                  <a:pos x="hc" y="t"/>
                </a:cxn>
                <a:cxn ang="0">
                  <a:pos x="r" y="vc"/>
                </a:cxn>
                <a:cxn ang="cd4">
                  <a:pos x="hc" y="b"/>
                </a:cxn>
                <a:cxn ang="cd2">
                  <a:pos x="l" y="vc"/>
                </a:cxn>
                <a:cxn ang="f33">
                  <a:pos x="f37" y="f45"/>
                </a:cxn>
                <a:cxn ang="f33">
                  <a:pos x="f37" y="f45"/>
                </a:cxn>
                <a:cxn ang="f33">
                  <a:pos x="f38" y="f45"/>
                </a:cxn>
                <a:cxn ang="f33">
                  <a:pos x="f36" y="f45"/>
                </a:cxn>
                <a:cxn ang="f33">
                  <a:pos x="f37" y="f45"/>
                </a:cxn>
              </a:cxnLst>
              <a:rect l="f36" t="f45" r="f37" b="f46"/>
              <a:pathLst>
                <a:path w="20483">
                  <a:moveTo>
                    <a:pt x="f7" y="f40"/>
                  </a:moveTo>
                  <a:lnTo>
                    <a:pt x="f7" y="f40"/>
                  </a:lnTo>
                  <a:lnTo>
                    <a:pt x="f8" y="f40"/>
                  </a:lnTo>
                  <a:lnTo>
                    <a:pt x="f6" y="f40"/>
                  </a:lnTo>
                  <a:cubicBezTo>
                    <a:pt x="f9" y="f40"/>
                    <a:pt x="f10" y="f40"/>
                    <a:pt x="f7" y="f40"/>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0">
              <a:extLst>
                <a:ext uri="{FF2B5EF4-FFF2-40B4-BE49-F238E27FC236}">
                  <a16:creationId xmlns:a16="http://schemas.microsoft.com/office/drawing/2014/main" id="{3BEF5D01-3A64-C41B-DC97-69E098611D2F}"/>
                </a:ext>
              </a:extLst>
            </p:cNvPr>
            <p:cNvSpPr/>
            <p:nvPr/>
          </p:nvSpPr>
          <p:spPr>
            <a:xfrm>
              <a:off x="7357902" y="4752283"/>
              <a:ext cx="14968" cy="1271"/>
            </a:xfrm>
            <a:custGeom>
              <a:avLst/>
              <a:gdLst>
                <a:gd name="f0" fmla="val 10800000"/>
                <a:gd name="f1" fmla="val 5400000"/>
                <a:gd name="f2" fmla="val 180"/>
                <a:gd name="f3" fmla="val w"/>
                <a:gd name="f4" fmla="val h"/>
                <a:gd name="f5" fmla="val 0"/>
                <a:gd name="f6" fmla="val 16"/>
                <a:gd name="f7" fmla="val 1"/>
                <a:gd name="f8" fmla="val 6"/>
                <a:gd name="f9" fmla="val 2"/>
                <a:gd name="f10" fmla="val 12"/>
                <a:gd name="f11" fmla="+- 0 0 -90"/>
                <a:gd name="f12" fmla="*/ f3 1 16"/>
                <a:gd name="f13" fmla="*/ f4 1 1"/>
                <a:gd name="f14" fmla="+- f7 0 f5"/>
                <a:gd name="f15" fmla="+- f6 0 f5"/>
                <a:gd name="f16" fmla="*/ f11 f0 1"/>
                <a:gd name="f17" fmla="*/ f15 1 16"/>
                <a:gd name="f18" fmla="*/ 16 f15 1"/>
                <a:gd name="f19" fmla="*/ 0 f14 1"/>
                <a:gd name="f20" fmla="*/ 0 f15 1"/>
                <a:gd name="f21" fmla="*/ 1 f14 1"/>
                <a:gd name="f22" fmla="*/ 0 1 f14"/>
                <a:gd name="f23" fmla="*/ f7 1 f14"/>
                <a:gd name="f24" fmla="*/ f16 1 f2"/>
                <a:gd name="f25" fmla="*/ f18 1 16"/>
                <a:gd name="f26" fmla="*/ f20 1 16"/>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16" h="1">
                  <a:moveTo>
                    <a:pt x="f6" y="f5"/>
                  </a:moveTo>
                  <a:lnTo>
                    <a:pt x="f6" y="f5"/>
                  </a:lnTo>
                  <a:cubicBezTo>
                    <a:pt x="f8" y="f5"/>
                    <a:pt x="f9" y="f7"/>
                    <a:pt x="f5" y="f7"/>
                  </a:cubicBezTo>
                  <a:cubicBezTo>
                    <a:pt x="f8" y="f7"/>
                    <a:pt x="f10"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1">
              <a:extLst>
                <a:ext uri="{FF2B5EF4-FFF2-40B4-BE49-F238E27FC236}">
                  <a16:creationId xmlns:a16="http://schemas.microsoft.com/office/drawing/2014/main" id="{2117CF70-3AF5-C5FA-826A-480EB945C840}"/>
                </a:ext>
              </a:extLst>
            </p:cNvPr>
            <p:cNvSpPr/>
            <p:nvPr/>
          </p:nvSpPr>
          <p:spPr>
            <a:xfrm>
              <a:off x="8591601" y="4757988"/>
              <a:ext cx="57506" cy="1271"/>
            </a:xfrm>
            <a:custGeom>
              <a:avLst/>
              <a:gdLst>
                <a:gd name="f0" fmla="val 10800000"/>
                <a:gd name="f1" fmla="val 5400000"/>
                <a:gd name="f2" fmla="val 180"/>
                <a:gd name="f3" fmla="val w"/>
                <a:gd name="f4" fmla="val h"/>
                <a:gd name="f5" fmla="val 0"/>
                <a:gd name="f6" fmla="val 60"/>
                <a:gd name="f7" fmla="val 2"/>
                <a:gd name="f8" fmla="val 7"/>
                <a:gd name="f9" fmla="val 18"/>
                <a:gd name="f10" fmla="val 1"/>
                <a:gd name="f11" fmla="val 19"/>
                <a:gd name="f12" fmla="val 34"/>
                <a:gd name="f13" fmla="val 45"/>
                <a:gd name="f14" fmla="val 43"/>
                <a:gd name="f15" fmla="val 23"/>
                <a:gd name="f16" fmla="+- 0 0 -90"/>
                <a:gd name="f17" fmla="*/ f3 1 60"/>
                <a:gd name="f18" fmla="*/ f4 1 2"/>
                <a:gd name="f19" fmla="+- f7 0 f5"/>
                <a:gd name="f20" fmla="+- f6 0 f5"/>
                <a:gd name="f21" fmla="*/ f16 f0 1"/>
                <a:gd name="f22" fmla="*/ f19 1 2"/>
                <a:gd name="f23" fmla="*/ f20 1 60"/>
                <a:gd name="f24" fmla="*/ 0 f20 1"/>
                <a:gd name="f25" fmla="*/ 0 f19 1"/>
                <a:gd name="f26" fmla="*/ 19 f20 1"/>
                <a:gd name="f27" fmla="*/ 2 f19 1"/>
                <a:gd name="f28" fmla="*/ 60 f20 1"/>
                <a:gd name="f29" fmla="*/ 1 f19 1"/>
                <a:gd name="f30" fmla="*/ f21 1 f2"/>
                <a:gd name="f31" fmla="*/ f24 1 60"/>
                <a:gd name="f32" fmla="*/ f25 1 2"/>
                <a:gd name="f33" fmla="*/ f26 1 60"/>
                <a:gd name="f34" fmla="*/ f27 1 2"/>
                <a:gd name="f35" fmla="*/ f28 1 60"/>
                <a:gd name="f36" fmla="*/ f29 1 2"/>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0" h="2">
                  <a:moveTo>
                    <a:pt x="f5" y="f5"/>
                  </a:moveTo>
                  <a:lnTo>
                    <a:pt x="f5" y="f5"/>
                  </a:lnTo>
                  <a:cubicBezTo>
                    <a:pt x="f8" y="f5"/>
                    <a:pt x="f9" y="f10"/>
                    <a:pt x="f11" y="f7"/>
                  </a:cubicBezTo>
                  <a:cubicBezTo>
                    <a:pt x="f12" y="f7"/>
                    <a:pt x="f13" y="f10"/>
                    <a:pt x="f6" y="f10"/>
                  </a:cubicBezTo>
                  <a:cubicBezTo>
                    <a:pt x="f14" y="f10"/>
                    <a:pt x="f15" y="f10"/>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2">
              <a:extLst>
                <a:ext uri="{FF2B5EF4-FFF2-40B4-BE49-F238E27FC236}">
                  <a16:creationId xmlns:a16="http://schemas.microsoft.com/office/drawing/2014/main" id="{007FE487-39F3-4C64-B3C0-55211B29BD0A}"/>
                </a:ext>
              </a:extLst>
            </p:cNvPr>
            <p:cNvSpPr/>
            <p:nvPr/>
          </p:nvSpPr>
          <p:spPr>
            <a:xfrm>
              <a:off x="8649108" y="4758619"/>
              <a:ext cx="786" cy="0"/>
            </a:xfrm>
            <a:custGeom>
              <a:avLst/>
              <a:gdLst>
                <a:gd name="f0" fmla="val 10800000"/>
                <a:gd name="f1" fmla="val 5400000"/>
                <a:gd name="f2" fmla="val 180"/>
                <a:gd name="f3" fmla="val w"/>
                <a:gd name="f4" fmla="val h"/>
                <a:gd name="f5" fmla="val ss"/>
                <a:gd name="f6" fmla="val 0"/>
                <a:gd name="f7" fmla="val 788"/>
                <a:gd name="f8" fmla="+- 0 0 -90"/>
                <a:gd name="f9" fmla="abs f3"/>
                <a:gd name="f10" fmla="abs f4"/>
                <a:gd name="f11" fmla="abs f5"/>
                <a:gd name="f12" fmla="*/ f3 1 788"/>
                <a:gd name="f13" fmla="+- f6 0 f6"/>
                <a:gd name="f14" fmla="+- f7 0 f6"/>
                <a:gd name="f15" fmla="*/ f8 f0 1"/>
                <a:gd name="f16" fmla="?: f9 f3 1"/>
                <a:gd name="f17" fmla="?: f10 f4 1"/>
                <a:gd name="f18" fmla="?: f11 f5 1"/>
                <a:gd name="f19" fmla="*/ f14 1 788"/>
                <a:gd name="f20" fmla="*/ f13 1 0"/>
                <a:gd name="f21" fmla="*/ f15 1 f2"/>
                <a:gd name="f22" fmla="*/ f16 1 788"/>
                <a:gd name="f23" fmla="*/ f17 1 21600"/>
                <a:gd name="f24" fmla="*/ 21600 f17 1"/>
                <a:gd name="f25" fmla="*/ 788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788">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63">
              <a:extLst>
                <a:ext uri="{FF2B5EF4-FFF2-40B4-BE49-F238E27FC236}">
                  <a16:creationId xmlns:a16="http://schemas.microsoft.com/office/drawing/2014/main" id="{636DE31B-8F90-C10C-CEF4-A7CA31218712}"/>
                </a:ext>
              </a:extLst>
            </p:cNvPr>
            <p:cNvSpPr/>
            <p:nvPr/>
          </p:nvSpPr>
          <p:spPr>
            <a:xfrm>
              <a:off x="1584892" y="4724403"/>
              <a:ext cx="8181310" cy="53867"/>
            </a:xfrm>
            <a:custGeom>
              <a:avLst/>
              <a:gdLst>
                <a:gd name="f0" fmla="val 10800000"/>
                <a:gd name="f1" fmla="val 5400000"/>
                <a:gd name="f2" fmla="val 180"/>
                <a:gd name="f3" fmla="val w"/>
                <a:gd name="f4" fmla="val h"/>
                <a:gd name="f5" fmla="val 0"/>
                <a:gd name="f6" fmla="val 8594"/>
                <a:gd name="f7" fmla="val 60"/>
                <a:gd name="f8" fmla="val 4248"/>
                <a:gd name="f9" fmla="val 14"/>
                <a:gd name="f10" fmla="val 4246"/>
                <a:gd name="f11" fmla="val 5299"/>
                <a:gd name="f12" fmla="val 30"/>
                <a:gd name="f13" fmla="val 5241"/>
                <a:gd name="f14" fmla="val 31"/>
                <a:gd name="f15" fmla="val 5247"/>
                <a:gd name="f16" fmla="val 5190"/>
                <a:gd name="f17" fmla="val 32"/>
                <a:gd name="f18" fmla="val 5225"/>
                <a:gd name="f19" fmla="val 33"/>
                <a:gd name="f20" fmla="val 5248"/>
                <a:gd name="f21" fmla="val 35"/>
                <a:gd name="f22" fmla="val 5199"/>
                <a:gd name="f23" fmla="val 36"/>
                <a:gd name="f24" fmla="val 5203"/>
                <a:gd name="f25" fmla="val 5189"/>
                <a:gd name="f26" fmla="val 5206"/>
                <a:gd name="f27" fmla="val 34"/>
                <a:gd name="f28" fmla="val 5173"/>
                <a:gd name="f29" fmla="val 5101"/>
                <a:gd name="f30" fmla="val 5120"/>
                <a:gd name="f31" fmla="val 5183"/>
                <a:gd name="f32" fmla="val 5134"/>
                <a:gd name="f33" fmla="val 39"/>
                <a:gd name="f34" fmla="val 5184"/>
                <a:gd name="f35" fmla="val 5157"/>
                <a:gd name="f36" fmla="val 38"/>
                <a:gd name="f37" fmla="val 5131"/>
                <a:gd name="f38" fmla="val 5106"/>
                <a:gd name="f39" fmla="val 5132"/>
                <a:gd name="f40" fmla="val 37"/>
                <a:gd name="f41" fmla="val 5100"/>
                <a:gd name="f42" fmla="val 5061"/>
                <a:gd name="f43" fmla="val 5044"/>
                <a:gd name="f44" fmla="val 4997"/>
                <a:gd name="f45" fmla="val 4969"/>
                <a:gd name="f46" fmla="val 4979"/>
                <a:gd name="f47" fmla="val 4954"/>
                <a:gd name="f48" fmla="val 5001"/>
                <a:gd name="f49" fmla="val 4984"/>
                <a:gd name="f50" fmla="val 4957"/>
                <a:gd name="f51" fmla="val 4928"/>
                <a:gd name="f52" fmla="val 4940"/>
                <a:gd name="f53" fmla="val 4960"/>
                <a:gd name="f54" fmla="val 4959"/>
                <a:gd name="f55" fmla="val 4917"/>
                <a:gd name="f56" fmla="val 4905"/>
                <a:gd name="f57" fmla="val 4876"/>
                <a:gd name="f58" fmla="val 4879"/>
                <a:gd name="f59" fmla="val 4881"/>
                <a:gd name="f60" fmla="val 4883"/>
                <a:gd name="f61" fmla="val 4851"/>
                <a:gd name="f62" fmla="val 4894"/>
                <a:gd name="f63" fmla="val 4871"/>
                <a:gd name="f64" fmla="val 4870"/>
                <a:gd name="f65" fmla="val 4842"/>
                <a:gd name="f66" fmla="val 4827"/>
                <a:gd name="f67" fmla="val 4860"/>
                <a:gd name="f68" fmla="val 41"/>
                <a:gd name="f69" fmla="val 4844"/>
                <a:gd name="f70" fmla="val 42"/>
                <a:gd name="f71" fmla="val 4805"/>
                <a:gd name="f72" fmla="val 40"/>
                <a:gd name="f73" fmla="val 4813"/>
                <a:gd name="f74" fmla="val 43"/>
                <a:gd name="f75" fmla="val 4907"/>
                <a:gd name="f76" fmla="val 4944"/>
                <a:gd name="f77" fmla="val 5014"/>
                <a:gd name="f78" fmla="val 4987"/>
                <a:gd name="f79" fmla="val 5065"/>
                <a:gd name="f80" fmla="val 5098"/>
                <a:gd name="f81" fmla="val 5174"/>
                <a:gd name="f82" fmla="val 5233"/>
                <a:gd name="f83" fmla="val 5260"/>
                <a:gd name="f84" fmla="val 5289"/>
                <a:gd name="f85" fmla="val 5379"/>
                <a:gd name="f86" fmla="val 5352"/>
                <a:gd name="f87" fmla="val 5328"/>
                <a:gd name="f88" fmla="val 5295"/>
                <a:gd name="f89" fmla="val 5276"/>
                <a:gd name="f90" fmla="val 5322"/>
                <a:gd name="f91" fmla="val 5292"/>
                <a:gd name="f92" fmla="val 5308"/>
                <a:gd name="f93" fmla="val 5306"/>
                <a:gd name="f94" fmla="val 5493"/>
                <a:gd name="f95" fmla="val 27"/>
                <a:gd name="f96" fmla="val 5524"/>
                <a:gd name="f97" fmla="val 5557"/>
                <a:gd name="f98" fmla="val 5700"/>
                <a:gd name="f99" fmla="val 5689"/>
                <a:gd name="f100" fmla="val 5761"/>
                <a:gd name="f101" fmla="val 5829"/>
                <a:gd name="f102" fmla="val 5916"/>
                <a:gd name="f103" fmla="val 5874"/>
                <a:gd name="f104" fmla="val 5876"/>
                <a:gd name="f105" fmla="val 5875"/>
                <a:gd name="f106" fmla="val 5862"/>
                <a:gd name="f107" fmla="val 5907"/>
                <a:gd name="f108" fmla="val 5941"/>
                <a:gd name="f109" fmla="val 5911"/>
                <a:gd name="f110" fmla="val 5891"/>
                <a:gd name="f111" fmla="val 5839"/>
                <a:gd name="f112" fmla="val 5841"/>
                <a:gd name="f113" fmla="val 5852"/>
                <a:gd name="f114" fmla="val 5772"/>
                <a:gd name="f115" fmla="val 5729"/>
                <a:gd name="f116" fmla="val 5733"/>
                <a:gd name="f117" fmla="val 5825"/>
                <a:gd name="f118" fmla="val 5784"/>
                <a:gd name="f119" fmla="val 44"/>
                <a:gd name="f120" fmla="val 5820"/>
                <a:gd name="f121" fmla="val 45"/>
                <a:gd name="f122" fmla="val 5826"/>
                <a:gd name="f123" fmla="val 5853"/>
                <a:gd name="f124" fmla="val 47"/>
                <a:gd name="f125" fmla="val 5827"/>
                <a:gd name="f126" fmla="val 48"/>
                <a:gd name="f127" fmla="val 5888"/>
                <a:gd name="f128" fmla="val 5890"/>
                <a:gd name="f129" fmla="val 5798"/>
                <a:gd name="f130" fmla="val 49"/>
                <a:gd name="f131" fmla="val 5849"/>
                <a:gd name="f132" fmla="val 51"/>
                <a:gd name="f133" fmla="val 50"/>
                <a:gd name="f134" fmla="val 5940"/>
                <a:gd name="f135" fmla="val 52"/>
                <a:gd name="f136" fmla="val 5943"/>
                <a:gd name="f137" fmla="val 5989"/>
                <a:gd name="f138" fmla="val 5963"/>
                <a:gd name="f139" fmla="val 6020"/>
                <a:gd name="f140" fmla="val 6021"/>
                <a:gd name="f141" fmla="val 6010"/>
                <a:gd name="f142" fmla="val 5972"/>
                <a:gd name="f143" fmla="val 5969"/>
                <a:gd name="f144" fmla="val 5934"/>
                <a:gd name="f145" fmla="val 5918"/>
                <a:gd name="f146" fmla="val 5977"/>
                <a:gd name="f147" fmla="val 5952"/>
                <a:gd name="f148" fmla="val 46"/>
                <a:gd name="f149" fmla="val 5858"/>
                <a:gd name="f150" fmla="val 5884"/>
                <a:gd name="f151" fmla="val 5931"/>
                <a:gd name="f152" fmla="val 5932"/>
                <a:gd name="f153" fmla="val 5965"/>
                <a:gd name="f154" fmla="val 5964"/>
                <a:gd name="f155" fmla="val 5993"/>
                <a:gd name="f156" fmla="val 6019"/>
                <a:gd name="f157" fmla="val 6048"/>
                <a:gd name="f158" fmla="val 6060"/>
                <a:gd name="f159" fmla="val 6039"/>
                <a:gd name="f160" fmla="val 6087"/>
                <a:gd name="f161" fmla="val 6124"/>
                <a:gd name="f162" fmla="val 6234"/>
                <a:gd name="f163" fmla="val 6276"/>
                <a:gd name="f164" fmla="val 6312"/>
                <a:gd name="f165" fmla="val 6309"/>
                <a:gd name="f166" fmla="val 6243"/>
                <a:gd name="f167" fmla="val 6266"/>
                <a:gd name="f168" fmla="val 6322"/>
                <a:gd name="f169" fmla="val 6318"/>
                <a:gd name="f170" fmla="val 6337"/>
                <a:gd name="f171" fmla="val 6356"/>
                <a:gd name="f172" fmla="val 6373"/>
                <a:gd name="f173" fmla="val 6355"/>
                <a:gd name="f174" fmla="val 6315"/>
                <a:gd name="f175" fmla="val 6323"/>
                <a:gd name="f176" fmla="val 6349"/>
                <a:gd name="f177" fmla="val 6353"/>
                <a:gd name="f178" fmla="val 6377"/>
                <a:gd name="f179" fmla="val 6372"/>
                <a:gd name="f180" fmla="val 6368"/>
                <a:gd name="f181" fmla="val 6422"/>
                <a:gd name="f182" fmla="val 6420"/>
                <a:gd name="f183" fmla="val 6433"/>
                <a:gd name="f184" fmla="val 6487"/>
                <a:gd name="f185" fmla="val 6379"/>
                <a:gd name="f186" fmla="val 6386"/>
                <a:gd name="f187" fmla="val 6543"/>
                <a:gd name="f188" fmla="val 6529"/>
                <a:gd name="f189" fmla="val 6516"/>
                <a:gd name="f190" fmla="val 6521"/>
                <a:gd name="f191" fmla="val 6559"/>
                <a:gd name="f192" fmla="val 6522"/>
                <a:gd name="f193" fmla="val 6576"/>
                <a:gd name="f194" fmla="val 6572"/>
                <a:gd name="f195" fmla="val 6644"/>
                <a:gd name="f196" fmla="val 6682"/>
                <a:gd name="f197" fmla="val 6700"/>
                <a:gd name="f198" fmla="val 6704"/>
                <a:gd name="f199" fmla="val 6665"/>
                <a:gd name="f200" fmla="val 6669"/>
                <a:gd name="f201" fmla="val 6721"/>
                <a:gd name="f202" fmla="val 6740"/>
                <a:gd name="f203" fmla="val 6781"/>
                <a:gd name="f204" fmla="val 6765"/>
                <a:gd name="f205" fmla="val 6772"/>
                <a:gd name="f206" fmla="val 6806"/>
                <a:gd name="f207" fmla="val 6808"/>
                <a:gd name="f208" fmla="val 6752"/>
                <a:gd name="f209" fmla="val 6666"/>
                <a:gd name="f210" fmla="val 28"/>
                <a:gd name="f211" fmla="val 6631"/>
                <a:gd name="f212" fmla="val 6641"/>
                <a:gd name="f213" fmla="val 29"/>
                <a:gd name="f214" fmla="val 6577"/>
                <a:gd name="f215" fmla="val 6502"/>
                <a:gd name="f216" fmla="val 6472"/>
                <a:gd name="f217" fmla="val 6475"/>
                <a:gd name="f218" fmla="val 6459"/>
                <a:gd name="f219" fmla="val 6460"/>
                <a:gd name="f220" fmla="val 6413"/>
                <a:gd name="f221" fmla="val 6423"/>
                <a:gd name="f222" fmla="val 6343"/>
                <a:gd name="f223" fmla="val 6345"/>
                <a:gd name="f224" fmla="val 6253"/>
                <a:gd name="f225" fmla="val 6255"/>
                <a:gd name="f226" fmla="val 6242"/>
                <a:gd name="f227" fmla="val 6230"/>
                <a:gd name="f228" fmla="val 6220"/>
                <a:gd name="f229" fmla="val 6211"/>
                <a:gd name="f230" fmla="val 6191"/>
                <a:gd name="f231" fmla="val 6178"/>
                <a:gd name="f232" fmla="val 6154"/>
                <a:gd name="f233" fmla="val 6229"/>
                <a:gd name="f234" fmla="val 6235"/>
                <a:gd name="f235" fmla="val 6228"/>
                <a:gd name="f236" fmla="val 6192"/>
                <a:gd name="f237" fmla="val 6207"/>
                <a:gd name="f238" fmla="val 6213"/>
                <a:gd name="f239" fmla="val 26"/>
                <a:gd name="f240" fmla="val 6195"/>
                <a:gd name="f241" fmla="val 6146"/>
                <a:gd name="f242" fmla="val 6163"/>
                <a:gd name="f243" fmla="val 6092"/>
                <a:gd name="f244" fmla="val 5978"/>
                <a:gd name="f245" fmla="val 25"/>
                <a:gd name="f246" fmla="val 5870"/>
                <a:gd name="f247" fmla="val 5947"/>
                <a:gd name="f248" fmla="val 5808"/>
                <a:gd name="f249" fmla="val 5894"/>
                <a:gd name="f250" fmla="val 5834"/>
                <a:gd name="f251" fmla="val 22"/>
                <a:gd name="f252" fmla="val 5842"/>
                <a:gd name="f253" fmla="val 5781"/>
                <a:gd name="f254" fmla="val 5776"/>
                <a:gd name="f255" fmla="val 5814"/>
                <a:gd name="f256" fmla="val 5828"/>
                <a:gd name="f257" fmla="val 5727"/>
                <a:gd name="f258" fmla="val 24"/>
                <a:gd name="f259" fmla="val 5657"/>
                <a:gd name="f260" fmla="val 5558"/>
                <a:gd name="f261" fmla="val 5554"/>
                <a:gd name="f262" fmla="val 7145"/>
                <a:gd name="f263" fmla="val 7151"/>
                <a:gd name="f264" fmla="val 7153"/>
                <a:gd name="f265" fmla="val 7028"/>
                <a:gd name="f266" fmla="val 6926"/>
                <a:gd name="f267" fmla="val 6859"/>
                <a:gd name="f268" fmla="val 6872"/>
                <a:gd name="f269" fmla="val 6932"/>
                <a:gd name="f270" fmla="val 6961"/>
                <a:gd name="f271" fmla="val 6936"/>
                <a:gd name="f272" fmla="val 6920"/>
                <a:gd name="f273" fmla="val 6876"/>
                <a:gd name="f274" fmla="val 6888"/>
                <a:gd name="f275" fmla="val 6924"/>
                <a:gd name="f276" fmla="val 6947"/>
                <a:gd name="f277" fmla="val 7046"/>
                <a:gd name="f278" fmla="val 6986"/>
                <a:gd name="f279" fmla="val 7002"/>
                <a:gd name="f280" fmla="val 7082"/>
                <a:gd name="f281" fmla="val 7114"/>
                <a:gd name="f282" fmla="val 7115"/>
                <a:gd name="f283" fmla="val 7060"/>
                <a:gd name="f284" fmla="val 7053"/>
                <a:gd name="f285" fmla="val 7047"/>
                <a:gd name="f286" fmla="val 7110"/>
                <a:gd name="f287" fmla="val 7070"/>
                <a:gd name="f288" fmla="val 7117"/>
                <a:gd name="f289" fmla="val 7193"/>
                <a:gd name="f290" fmla="val 7228"/>
                <a:gd name="f291" fmla="val 7234"/>
                <a:gd name="f292" fmla="val 7272"/>
                <a:gd name="f293" fmla="val 7260"/>
                <a:gd name="f294" fmla="val 7305"/>
                <a:gd name="f295" fmla="val 7249"/>
                <a:gd name="f296" fmla="val 7315"/>
                <a:gd name="f297" fmla="val 7270"/>
                <a:gd name="f298" fmla="val 7284"/>
                <a:gd name="f299" fmla="val 7352"/>
                <a:gd name="f300" fmla="val 7362"/>
                <a:gd name="f301" fmla="val 7398"/>
                <a:gd name="f302" fmla="val 7421"/>
                <a:gd name="f303" fmla="val 7372"/>
                <a:gd name="f304" fmla="val 7418"/>
                <a:gd name="f305" fmla="val 7472"/>
                <a:gd name="f306" fmla="val 7469"/>
                <a:gd name="f307" fmla="val 7422"/>
                <a:gd name="f308" fmla="val 7416"/>
                <a:gd name="f309" fmla="val 7375"/>
                <a:gd name="f310" fmla="val 7456"/>
                <a:gd name="f311" fmla="val 7441"/>
                <a:gd name="f312" fmla="val 7430"/>
                <a:gd name="f313" fmla="val 7437"/>
                <a:gd name="f314" fmla="val 7451"/>
                <a:gd name="f315" fmla="val 7463"/>
                <a:gd name="f316" fmla="val 7482"/>
                <a:gd name="f317" fmla="val 7436"/>
                <a:gd name="f318" fmla="val 7395"/>
                <a:gd name="f319" fmla="val 7388"/>
                <a:gd name="f320" fmla="val 7394"/>
                <a:gd name="f321" fmla="val 7378"/>
                <a:gd name="f322" fmla="val 7339"/>
                <a:gd name="f323" fmla="val 7299"/>
                <a:gd name="f324" fmla="val 7258"/>
                <a:gd name="f325" fmla="val 7264"/>
                <a:gd name="f326" fmla="val 7784"/>
                <a:gd name="f327" fmla="val 7795"/>
                <a:gd name="f328" fmla="val 7764"/>
                <a:gd name="f329" fmla="val 7709"/>
                <a:gd name="f330" fmla="val 7664"/>
                <a:gd name="f331" fmla="val 7614"/>
                <a:gd name="f332" fmla="val 7591"/>
                <a:gd name="f333" fmla="val 7578"/>
                <a:gd name="f334" fmla="val 7566"/>
                <a:gd name="f335" fmla="val 7597"/>
                <a:gd name="f336" fmla="val 7737"/>
                <a:gd name="f337" fmla="val 7670"/>
                <a:gd name="f338" fmla="val 4385"/>
                <a:gd name="f339" fmla="val 4401"/>
                <a:gd name="f340" fmla="val 4455"/>
                <a:gd name="f341" fmla="val 4458"/>
                <a:gd name="f342" fmla="val 4462"/>
                <a:gd name="f343" fmla="val 4450"/>
                <a:gd name="f344" fmla="val 4437"/>
                <a:gd name="f345" fmla="val 4392"/>
                <a:gd name="f346" fmla="val 4391"/>
                <a:gd name="f347" fmla="val 4388"/>
                <a:gd name="f348" fmla="val 4383"/>
                <a:gd name="f349" fmla="val 4399"/>
                <a:gd name="f350" fmla="val 4409"/>
                <a:gd name="f351" fmla="val 4403"/>
                <a:gd name="f352" fmla="val 4362"/>
                <a:gd name="f353" fmla="val 4366"/>
                <a:gd name="f354" fmla="val 4322"/>
                <a:gd name="f355" fmla="val 4308"/>
                <a:gd name="f356" fmla="val 4371"/>
                <a:gd name="f357" fmla="val 4129"/>
                <a:gd name="f358" fmla="val 4138"/>
                <a:gd name="f359" fmla="val 4112"/>
                <a:gd name="f360" fmla="val 4115"/>
                <a:gd name="f361" fmla="val 4118"/>
                <a:gd name="f362" fmla="val 4049"/>
                <a:gd name="f363" fmla="val 4053"/>
                <a:gd name="f364" fmla="val 4025"/>
                <a:gd name="f365" fmla="val 4029"/>
                <a:gd name="f366" fmla="val 4036"/>
                <a:gd name="f367" fmla="val 4812"/>
                <a:gd name="f368" fmla="val 4808"/>
                <a:gd name="f369" fmla="val 4804"/>
                <a:gd name="f370" fmla="val 4802"/>
                <a:gd name="f371" fmla="val 4778"/>
                <a:gd name="f372" fmla="val 4817"/>
                <a:gd name="f373" fmla="val 4814"/>
                <a:gd name="f374" fmla="val 4773"/>
                <a:gd name="f375" fmla="val 4781"/>
                <a:gd name="f376" fmla="val 4729"/>
                <a:gd name="f377" fmla="val 4523"/>
                <a:gd name="f378" fmla="val 4643"/>
                <a:gd name="f379" fmla="val 4728"/>
                <a:gd name="f380" fmla="val 4527"/>
                <a:gd name="f381" fmla="val 4514"/>
                <a:gd name="f382" fmla="val 4540"/>
                <a:gd name="f383" fmla="val 4586"/>
                <a:gd name="f384" fmla="val 4628"/>
                <a:gd name="f385" fmla="val 4662"/>
                <a:gd name="f386" fmla="val 4772"/>
                <a:gd name="f387" fmla="val 4760"/>
                <a:gd name="f388" fmla="val 4742"/>
                <a:gd name="f389" fmla="val 4720"/>
                <a:gd name="f390" fmla="val 348"/>
                <a:gd name="f391" fmla="val 352"/>
                <a:gd name="f392" fmla="val 354"/>
                <a:gd name="f393" fmla="val 356"/>
                <a:gd name="f394" fmla="val 3713"/>
                <a:gd name="f395" fmla="val 3699"/>
                <a:gd name="f396" fmla="val 3706"/>
                <a:gd name="f397" fmla="val 3671"/>
                <a:gd name="f398" fmla="val 3656"/>
                <a:gd name="f399" fmla="val 3658"/>
                <a:gd name="f400" fmla="val 3660"/>
                <a:gd name="f401" fmla="val 3661"/>
                <a:gd name="f402" fmla="val 3650"/>
                <a:gd name="f403" fmla="val 3622"/>
                <a:gd name="f404" fmla="val 3552"/>
                <a:gd name="f405" fmla="val 3532"/>
                <a:gd name="f406" fmla="val 3505"/>
                <a:gd name="f407" fmla="val 3473"/>
                <a:gd name="f408" fmla="val 3452"/>
                <a:gd name="f409" fmla="val 3471"/>
                <a:gd name="f410" fmla="val 3496"/>
                <a:gd name="f411" fmla="val 3489"/>
                <a:gd name="f412" fmla="val 3450"/>
                <a:gd name="f413" fmla="val 3431"/>
                <a:gd name="f414" fmla="val 3365"/>
                <a:gd name="f415" fmla="val 3404"/>
                <a:gd name="f416" fmla="val 3316"/>
                <a:gd name="f417" fmla="val 3286"/>
                <a:gd name="f418" fmla="val 3360"/>
                <a:gd name="f419" fmla="val 3372"/>
                <a:gd name="f420" fmla="val 3304"/>
                <a:gd name="f421" fmla="val 3247"/>
                <a:gd name="f422" fmla="val 3216"/>
                <a:gd name="f423" fmla="val 3211"/>
                <a:gd name="f424" fmla="val 3204"/>
                <a:gd name="f425" fmla="val 3159"/>
                <a:gd name="f426" fmla="val 3191"/>
                <a:gd name="f427" fmla="val 3132"/>
                <a:gd name="f428" fmla="val 3143"/>
                <a:gd name="f429" fmla="val 3109"/>
                <a:gd name="f430" fmla="val 3106"/>
                <a:gd name="f431" fmla="val 3110"/>
                <a:gd name="f432" fmla="val 3034"/>
                <a:gd name="f433" fmla="val 3009"/>
                <a:gd name="f434" fmla="val 2976"/>
                <a:gd name="f435" fmla="val 2885"/>
                <a:gd name="f436" fmla="val 2843"/>
                <a:gd name="f437" fmla="val 2768"/>
                <a:gd name="f438" fmla="val 2765"/>
                <a:gd name="f439" fmla="val 2745"/>
                <a:gd name="f440" fmla="val 2715"/>
                <a:gd name="f441" fmla="val 2701"/>
                <a:gd name="f442" fmla="val 2633"/>
                <a:gd name="f443" fmla="val 2626"/>
                <a:gd name="f444" fmla="val 2680"/>
                <a:gd name="f445" fmla="val 2670"/>
                <a:gd name="f446" fmla="val 2702"/>
                <a:gd name="f447" fmla="val 2729"/>
                <a:gd name="f448" fmla="val 2705"/>
                <a:gd name="f449" fmla="val 2741"/>
                <a:gd name="f450" fmla="val 2712"/>
                <a:gd name="f451" fmla="val 2608"/>
                <a:gd name="f452" fmla="val 2576"/>
                <a:gd name="f453" fmla="val 2587"/>
                <a:gd name="f454" fmla="val 2536"/>
                <a:gd name="f455" fmla="val 2526"/>
                <a:gd name="f456" fmla="val 2441"/>
                <a:gd name="f457" fmla="val 2400"/>
                <a:gd name="f458" fmla="val 2402"/>
                <a:gd name="f459" fmla="val 2403"/>
                <a:gd name="f460" fmla="val 2336"/>
                <a:gd name="f461" fmla="val 2354"/>
                <a:gd name="f462" fmla="val 2280"/>
                <a:gd name="f463" fmla="val 2286"/>
                <a:gd name="f464" fmla="val 2283"/>
                <a:gd name="f465" fmla="val 2288"/>
                <a:gd name="f466" fmla="val 2246"/>
                <a:gd name="f467" fmla="val 2204"/>
                <a:gd name="f468" fmla="val 2172"/>
                <a:gd name="f469" fmla="val 2153"/>
                <a:gd name="f470" fmla="val 2177"/>
                <a:gd name="f471" fmla="val 2189"/>
                <a:gd name="f472" fmla="val 2115"/>
                <a:gd name="f473" fmla="val 2035"/>
                <a:gd name="f474" fmla="val 1989"/>
                <a:gd name="f475" fmla="val 1941"/>
                <a:gd name="f476" fmla="val 1969"/>
                <a:gd name="f477" fmla="val 2004"/>
                <a:gd name="f478" fmla="val 1995"/>
                <a:gd name="f479" fmla="val 1974"/>
                <a:gd name="f480" fmla="val 1937"/>
                <a:gd name="f481" fmla="val 1943"/>
                <a:gd name="f482" fmla="val 1959"/>
                <a:gd name="f483" fmla="val 1976"/>
                <a:gd name="f484" fmla="val 1900"/>
                <a:gd name="f485" fmla="val 1905"/>
                <a:gd name="f486" fmla="val 1881"/>
                <a:gd name="f487" fmla="val 1867"/>
                <a:gd name="f488" fmla="val 1865"/>
                <a:gd name="f489" fmla="val 1821"/>
                <a:gd name="f490" fmla="val 1816"/>
                <a:gd name="f491" fmla="val 1762"/>
                <a:gd name="f492" fmla="val 1727"/>
                <a:gd name="f493" fmla="val 1722"/>
                <a:gd name="f494" fmla="val 1755"/>
                <a:gd name="f495" fmla="val 1769"/>
                <a:gd name="f496" fmla="val 1766"/>
                <a:gd name="f497" fmla="val 1728"/>
                <a:gd name="f498" fmla="val 1704"/>
                <a:gd name="f499" fmla="val 1695"/>
                <a:gd name="f500" fmla="val 1546"/>
                <a:gd name="f501" fmla="val 1574"/>
                <a:gd name="f502" fmla="val 1466"/>
                <a:gd name="f503" fmla="val 1313"/>
                <a:gd name="f504" fmla="val 1241"/>
                <a:gd name="f505" fmla="val 1218"/>
                <a:gd name="f506" fmla="val 1170"/>
                <a:gd name="f507" fmla="val 1198"/>
                <a:gd name="f508" fmla="val 1111"/>
                <a:gd name="f509" fmla="val 1066"/>
                <a:gd name="f510" fmla="val 979"/>
                <a:gd name="f511" fmla="val 972"/>
                <a:gd name="f512" fmla="val 1018"/>
                <a:gd name="f513" fmla="val 1015"/>
                <a:gd name="f514" fmla="val 958"/>
                <a:gd name="f515" fmla="val 912"/>
                <a:gd name="f516" fmla="val 824"/>
                <a:gd name="f517" fmla="val 839"/>
                <a:gd name="f518" fmla="val 843"/>
                <a:gd name="f519" fmla="val 845"/>
                <a:gd name="f520" fmla="val 847"/>
                <a:gd name="f521" fmla="val 809"/>
                <a:gd name="f522" fmla="val 786"/>
                <a:gd name="f523" fmla="val 773"/>
                <a:gd name="f524" fmla="val 803"/>
                <a:gd name="f525" fmla="val 796"/>
                <a:gd name="f526" fmla="val 626"/>
                <a:gd name="f527" fmla="val 496"/>
                <a:gd name="f528" fmla="val 327"/>
                <a:gd name="f529" fmla="val 376"/>
                <a:gd name="f530" fmla="val 394"/>
                <a:gd name="f531" fmla="val 347"/>
                <a:gd name="f532" fmla="val 329"/>
                <a:gd name="f533" fmla="val 293"/>
                <a:gd name="f534" fmla="val 263"/>
                <a:gd name="f535" fmla="val 260"/>
                <a:gd name="f536" fmla="val 245"/>
                <a:gd name="f537" fmla="val 167"/>
                <a:gd name="f538" fmla="val 114"/>
                <a:gd name="f539" fmla="val 138"/>
                <a:gd name="f540" fmla="val 104"/>
                <a:gd name="f541" fmla="val 165"/>
                <a:gd name="f542" fmla="val 129"/>
                <a:gd name="f543" fmla="val 97"/>
                <a:gd name="f544" fmla="val 92"/>
                <a:gd name="f545" fmla="val 100"/>
                <a:gd name="f546" fmla="val 119"/>
                <a:gd name="f547" fmla="val 84"/>
                <a:gd name="f548" fmla="val 82"/>
                <a:gd name="f549" fmla="val 55"/>
                <a:gd name="f550" fmla="val 125"/>
                <a:gd name="f551" fmla="val 333"/>
                <a:gd name="f552" fmla="val 345"/>
                <a:gd name="f553" fmla="val 324"/>
                <a:gd name="f554" fmla="val 322"/>
                <a:gd name="f555" fmla="val 351"/>
                <a:gd name="f556" fmla="val 369"/>
                <a:gd name="f557" fmla="val 407"/>
                <a:gd name="f558" fmla="val 430"/>
                <a:gd name="f559" fmla="val 389"/>
                <a:gd name="f560" fmla="val 371"/>
                <a:gd name="f561" fmla="val 373"/>
                <a:gd name="f562" fmla="val 382"/>
                <a:gd name="f563" fmla="val 403"/>
                <a:gd name="f564" fmla="val 408"/>
                <a:gd name="f565" fmla="val 516"/>
                <a:gd name="f566" fmla="val 543"/>
                <a:gd name="f567" fmla="val 653"/>
                <a:gd name="f568" fmla="val 525"/>
                <a:gd name="f569" fmla="val 633"/>
                <a:gd name="f570" fmla="val 665"/>
                <a:gd name="f571" fmla="val 727"/>
                <a:gd name="f572" fmla="val 808"/>
                <a:gd name="f573" fmla="val 878"/>
                <a:gd name="f574" fmla="val 864"/>
                <a:gd name="f575" fmla="val 854"/>
                <a:gd name="f576" fmla="val 870"/>
                <a:gd name="f577" fmla="val 877"/>
                <a:gd name="f578" fmla="val 931"/>
                <a:gd name="f579" fmla="val 1011"/>
                <a:gd name="f580" fmla="val 1072"/>
                <a:gd name="f581" fmla="val 1173"/>
                <a:gd name="f582" fmla="val 1243"/>
                <a:gd name="f583" fmla="val 1262"/>
                <a:gd name="f584" fmla="val 1152"/>
                <a:gd name="f585" fmla="val 1123"/>
                <a:gd name="f586" fmla="val 1187"/>
                <a:gd name="f587" fmla="val 1147"/>
                <a:gd name="f588" fmla="val 1132"/>
                <a:gd name="f589" fmla="val 1108"/>
                <a:gd name="f590" fmla="val 1164"/>
                <a:gd name="f591" fmla="val 1182"/>
                <a:gd name="f592" fmla="val 1235"/>
                <a:gd name="f593" fmla="val 1231"/>
                <a:gd name="f594" fmla="val 1238"/>
                <a:gd name="f595" fmla="val 1269"/>
                <a:gd name="f596" fmla="val 1272"/>
                <a:gd name="f597" fmla="val 1280"/>
                <a:gd name="f598" fmla="val 1373"/>
                <a:gd name="f599" fmla="val 1353"/>
                <a:gd name="f600" fmla="val 1352"/>
                <a:gd name="f601" fmla="val 1328"/>
                <a:gd name="f602" fmla="val 1337"/>
                <a:gd name="f603" fmla="val 1316"/>
                <a:gd name="f604" fmla="val 1292"/>
                <a:gd name="f605" fmla="val 1318"/>
                <a:gd name="f606" fmla="val 1377"/>
                <a:gd name="f607" fmla="val 1409"/>
                <a:gd name="f608" fmla="val 1419"/>
                <a:gd name="f609" fmla="val 1536"/>
                <a:gd name="f610" fmla="val 1591"/>
                <a:gd name="f611" fmla="val 1646"/>
                <a:gd name="f612" fmla="val 1745"/>
                <a:gd name="f613" fmla="val 1807"/>
                <a:gd name="f614" fmla="val 1848"/>
                <a:gd name="f615" fmla="val 1869"/>
                <a:gd name="f616" fmla="val 20"/>
                <a:gd name="f617" fmla="val 1993"/>
                <a:gd name="f618" fmla="val 2049"/>
                <a:gd name="f619" fmla="val 21"/>
                <a:gd name="f620" fmla="val 2052"/>
                <a:gd name="f621" fmla="val 2010"/>
                <a:gd name="f622" fmla="val 23"/>
                <a:gd name="f623" fmla="val 1991"/>
                <a:gd name="f624" fmla="val 2028"/>
                <a:gd name="f625" fmla="val 2058"/>
                <a:gd name="f626" fmla="val 2070"/>
                <a:gd name="f627" fmla="val 1986"/>
                <a:gd name="f628" fmla="val 2074"/>
                <a:gd name="f629" fmla="val 2037"/>
                <a:gd name="f630" fmla="val 2076"/>
                <a:gd name="f631" fmla="val 2117"/>
                <a:gd name="f632" fmla="val 2136"/>
                <a:gd name="f633" fmla="val 2073"/>
                <a:gd name="f634" fmla="val 2158"/>
                <a:gd name="f635" fmla="val 2094"/>
                <a:gd name="f636" fmla="val 2144"/>
                <a:gd name="f637" fmla="val 2211"/>
                <a:gd name="f638" fmla="val 2270"/>
                <a:gd name="f639" fmla="val 2277"/>
                <a:gd name="f640" fmla="val 2299"/>
                <a:gd name="f641" fmla="val 2317"/>
                <a:gd name="f642" fmla="val 2344"/>
                <a:gd name="f643" fmla="val 2263"/>
                <a:gd name="f644" fmla="val 2319"/>
                <a:gd name="f645" fmla="val 2376"/>
                <a:gd name="f646" fmla="val 2491"/>
                <a:gd name="f647" fmla="val 2516"/>
                <a:gd name="f648" fmla="val 2560"/>
                <a:gd name="f649" fmla="val 2433"/>
                <a:gd name="f650" fmla="val 2499"/>
                <a:gd name="f651" fmla="val 2461"/>
                <a:gd name="f652" fmla="val 2408"/>
                <a:gd name="f653" fmla="val 2396"/>
                <a:gd name="f654" fmla="val 2409"/>
                <a:gd name="f655" fmla="val 2475"/>
                <a:gd name="f656" fmla="val 2466"/>
                <a:gd name="f657" fmla="val 2647"/>
                <a:gd name="f658" fmla="val 2737"/>
                <a:gd name="f659" fmla="val 2812"/>
                <a:gd name="f660" fmla="val 2865"/>
                <a:gd name="f661" fmla="val 19"/>
                <a:gd name="f662" fmla="val 2956"/>
                <a:gd name="f663" fmla="val 2929"/>
                <a:gd name="f664" fmla="val 3031"/>
                <a:gd name="f665" fmla="val 2974"/>
                <a:gd name="f666" fmla="val 3016"/>
                <a:gd name="f667" fmla="val 3058"/>
                <a:gd name="f668" fmla="val 3021"/>
                <a:gd name="f669" fmla="val 3045"/>
                <a:gd name="f670" fmla="val 3014"/>
                <a:gd name="f671" fmla="val 3035"/>
                <a:gd name="f672" fmla="val 3084"/>
                <a:gd name="f673" fmla="val 3104"/>
                <a:gd name="f674" fmla="val 3094"/>
                <a:gd name="f675" fmla="val 3098"/>
                <a:gd name="f676" fmla="val 3096"/>
                <a:gd name="f677" fmla="val 3140"/>
                <a:gd name="f678" fmla="val 3117"/>
                <a:gd name="f679" fmla="val 3149"/>
                <a:gd name="f680" fmla="val 3220"/>
                <a:gd name="f681" fmla="val 3249"/>
                <a:gd name="f682" fmla="val 3291"/>
                <a:gd name="f683" fmla="val 17"/>
                <a:gd name="f684" fmla="val 3268"/>
                <a:gd name="f685" fmla="val 3332"/>
                <a:gd name="f686" fmla="val 18"/>
                <a:gd name="f687" fmla="val 3338"/>
                <a:gd name="f688" fmla="val 3369"/>
                <a:gd name="f689" fmla="val 3394"/>
                <a:gd name="f690" fmla="val 16"/>
                <a:gd name="f691" fmla="val 3440"/>
                <a:gd name="f692" fmla="val 3421"/>
                <a:gd name="f693" fmla="val 3483"/>
                <a:gd name="f694" fmla="val 3562"/>
                <a:gd name="f695" fmla="val 3614"/>
                <a:gd name="f696" fmla="val 3689"/>
                <a:gd name="f697" fmla="val 3687"/>
                <a:gd name="f698" fmla="val 3672"/>
                <a:gd name="f699" fmla="val 3694"/>
                <a:gd name="f700" fmla="val 3711"/>
                <a:gd name="f701" fmla="val 3741"/>
                <a:gd name="f702" fmla="val 3760"/>
                <a:gd name="f703" fmla="val 3759"/>
                <a:gd name="f704" fmla="val 3769"/>
                <a:gd name="f705" fmla="val 3775"/>
                <a:gd name="f706" fmla="val 3807"/>
                <a:gd name="f707" fmla="val 15"/>
                <a:gd name="f708" fmla="val 3823"/>
                <a:gd name="f709" fmla="val 3885"/>
                <a:gd name="f710" fmla="val 12"/>
                <a:gd name="f711" fmla="val 3881"/>
                <a:gd name="f712" fmla="val 10"/>
                <a:gd name="f713" fmla="val 3828"/>
                <a:gd name="f714" fmla="val 11"/>
                <a:gd name="f715" fmla="val 3805"/>
                <a:gd name="f716" fmla="val 3786"/>
                <a:gd name="f717" fmla="val 3767"/>
                <a:gd name="f718" fmla="val 3730"/>
                <a:gd name="f719" fmla="val 3715"/>
                <a:gd name="f720" fmla="val 13"/>
                <a:gd name="f721" fmla="val 3753"/>
                <a:gd name="f722" fmla="val 3860"/>
                <a:gd name="f723" fmla="val 3924"/>
                <a:gd name="f724" fmla="val 8"/>
                <a:gd name="f725" fmla="val 6"/>
                <a:gd name="f726" fmla="val 3800"/>
                <a:gd name="f727" fmla="val 5"/>
                <a:gd name="f728" fmla="val 3725"/>
                <a:gd name="f729" fmla="val 3758"/>
                <a:gd name="f730" fmla="val 7"/>
                <a:gd name="f731" fmla="val 3719"/>
                <a:gd name="f732" fmla="val 3757"/>
                <a:gd name="f733" fmla="val 9"/>
                <a:gd name="f734" fmla="val 3654"/>
                <a:gd name="f735" fmla="val 3693"/>
                <a:gd name="f736" fmla="val 3709"/>
                <a:gd name="f737" fmla="val 3643"/>
                <a:gd name="f738" fmla="val 3641"/>
                <a:gd name="f739" fmla="val 3608"/>
                <a:gd name="f740" fmla="val 3626"/>
                <a:gd name="f741" fmla="val 3635"/>
                <a:gd name="f742" fmla="val 3569"/>
                <a:gd name="f743" fmla="val 3551"/>
                <a:gd name="f744" fmla="val 3492"/>
                <a:gd name="f745" fmla="val 3499"/>
                <a:gd name="f746" fmla="val 3417"/>
                <a:gd name="f747" fmla="val 3408"/>
                <a:gd name="f748" fmla="val 3436"/>
                <a:gd name="f749" fmla="val 3377"/>
                <a:gd name="f750" fmla="val 3323"/>
                <a:gd name="f751" fmla="val 3425"/>
                <a:gd name="f752" fmla="val 3343"/>
                <a:gd name="f753" fmla="val 3266"/>
                <a:gd name="f754" fmla="val 3208"/>
                <a:gd name="f755" fmla="val 3228"/>
                <a:gd name="f756" fmla="val 3276"/>
                <a:gd name="f757" fmla="val 3324"/>
                <a:gd name="f758" fmla="val 3295"/>
                <a:gd name="f759" fmla="val 3310"/>
                <a:gd name="f760" fmla="val 3410"/>
                <a:gd name="f761" fmla="val 3355"/>
                <a:gd name="f762" fmla="val 3461"/>
                <a:gd name="f763" fmla="val 3466"/>
                <a:gd name="f764" fmla="val 3472"/>
                <a:gd name="f765" fmla="val 3433"/>
                <a:gd name="f766" fmla="val 3427"/>
                <a:gd name="f767" fmla="val 3378"/>
                <a:gd name="f768" fmla="val 3485"/>
                <a:gd name="f769" fmla="val 3474"/>
                <a:gd name="f770" fmla="val 3"/>
                <a:gd name="f771" fmla="val 3568"/>
                <a:gd name="f772" fmla="val 4"/>
                <a:gd name="f773" fmla="val 3525"/>
                <a:gd name="f774" fmla="val 3584"/>
                <a:gd name="f775" fmla="val 3589"/>
                <a:gd name="f776" fmla="val 3667"/>
                <a:gd name="f777" fmla="val 3652"/>
                <a:gd name="f778" fmla="val 3707"/>
                <a:gd name="f779" fmla="val 3726"/>
                <a:gd name="f780" fmla="val 3789"/>
                <a:gd name="f781" fmla="val 3797"/>
                <a:gd name="f782" fmla="val 3733"/>
                <a:gd name="f783" fmla="val 3745"/>
                <a:gd name="f784" fmla="val 3831"/>
                <a:gd name="f785" fmla="val 3862"/>
                <a:gd name="f786" fmla="val 3939"/>
                <a:gd name="f787" fmla="val 3944"/>
                <a:gd name="f788" fmla="val 3943"/>
                <a:gd name="f789" fmla="val 3970"/>
                <a:gd name="f790" fmla="val 3961"/>
                <a:gd name="f791" fmla="val 3981"/>
                <a:gd name="f792" fmla="val 3951"/>
                <a:gd name="f793" fmla="val 3976"/>
                <a:gd name="f794" fmla="val 4007"/>
                <a:gd name="f795" fmla="val 4051"/>
                <a:gd name="f796" fmla="val 4061"/>
                <a:gd name="f797" fmla="val 4089"/>
                <a:gd name="f798" fmla="val 4058"/>
                <a:gd name="f799" fmla="val 4084"/>
                <a:gd name="f800" fmla="val 4097"/>
                <a:gd name="f801" fmla="val 4098"/>
                <a:gd name="f802" fmla="val 4035"/>
                <a:gd name="f803" fmla="val 3994"/>
                <a:gd name="f804" fmla="val 4021"/>
                <a:gd name="f805" fmla="val 4002"/>
                <a:gd name="f806" fmla="val 3999"/>
                <a:gd name="f807" fmla="val 3971"/>
                <a:gd name="f808" fmla="val 3998"/>
                <a:gd name="f809" fmla="val 3995"/>
                <a:gd name="f810" fmla="val 3989"/>
                <a:gd name="f811" fmla="val 3986"/>
                <a:gd name="f812" fmla="val 3991"/>
                <a:gd name="f813" fmla="val 3988"/>
                <a:gd name="f814" fmla="val 3966"/>
                <a:gd name="f815" fmla="val 3949"/>
                <a:gd name="f816" fmla="val 3954"/>
                <a:gd name="f817" fmla="val 3934"/>
                <a:gd name="f818" fmla="val 3985"/>
                <a:gd name="f819" fmla="val 4000"/>
                <a:gd name="f820" fmla="val 4033"/>
                <a:gd name="f821" fmla="val 4149"/>
                <a:gd name="f822" fmla="val 4198"/>
                <a:gd name="f823" fmla="val 4220"/>
                <a:gd name="f824" fmla="val 4257"/>
                <a:gd name="f825" fmla="val 4267"/>
                <a:gd name="f826" fmla="val 4310"/>
                <a:gd name="f827" fmla="val 4351"/>
                <a:gd name="f828" fmla="val 4323"/>
                <a:gd name="f829" fmla="val 4316"/>
                <a:gd name="f830" fmla="val 4307"/>
                <a:gd name="f831" fmla="val 4305"/>
                <a:gd name="f832" fmla="val 4303"/>
                <a:gd name="f833" fmla="val 4301"/>
                <a:gd name="f834" fmla="val 4298"/>
                <a:gd name="f835" fmla="val 4376"/>
                <a:gd name="f836" fmla="val 4372"/>
                <a:gd name="f837" fmla="val 4359"/>
                <a:gd name="f838" fmla="val 4438"/>
                <a:gd name="f839" fmla="val 4390"/>
                <a:gd name="f840" fmla="val 4454"/>
                <a:gd name="f841" fmla="val 4517"/>
                <a:gd name="f842" fmla="val 4545"/>
                <a:gd name="f843" fmla="val 4543"/>
                <a:gd name="f844" fmla="val 4568"/>
                <a:gd name="f845" fmla="val 4613"/>
                <a:gd name="f846" fmla="val 4645"/>
                <a:gd name="f847" fmla="val 4684"/>
                <a:gd name="f848" fmla="val 4704"/>
                <a:gd name="f849" fmla="val 4649"/>
                <a:gd name="f850" fmla="val 4682"/>
                <a:gd name="f851" fmla="val 4677"/>
                <a:gd name="f852" fmla="val 4683"/>
                <a:gd name="f853" fmla="val 4693"/>
                <a:gd name="f854" fmla="val 4694"/>
                <a:gd name="f855" fmla="val 4702"/>
                <a:gd name="f856" fmla="val 4624"/>
                <a:gd name="f857" fmla="val 4564"/>
                <a:gd name="f858" fmla="val 4541"/>
                <a:gd name="f859" fmla="val 4558"/>
                <a:gd name="f860" fmla="val 4571"/>
                <a:gd name="f861" fmla="val 4591"/>
                <a:gd name="f862" fmla="val 4562"/>
                <a:gd name="f863" fmla="val 4525"/>
                <a:gd name="f864" fmla="val 4477"/>
                <a:gd name="f865" fmla="val 4461"/>
                <a:gd name="f866" fmla="val 4412"/>
                <a:gd name="f867" fmla="val 4432"/>
                <a:gd name="f868" fmla="val 4420"/>
                <a:gd name="f869" fmla="val 4471"/>
                <a:gd name="f870" fmla="val 4465"/>
                <a:gd name="f871" fmla="val 4421"/>
                <a:gd name="f872" fmla="val 4389"/>
                <a:gd name="f873" fmla="val 4373"/>
                <a:gd name="f874" fmla="val 4380"/>
                <a:gd name="f875" fmla="val 4313"/>
                <a:gd name="f876" fmla="val 4360"/>
                <a:gd name="f877" fmla="val 4416"/>
                <a:gd name="f878" fmla="val 4481"/>
                <a:gd name="f879" fmla="val 4466"/>
                <a:gd name="f880" fmla="val 4497"/>
                <a:gd name="f881" fmla="val 4603"/>
                <a:gd name="f882" fmla="val 4636"/>
                <a:gd name="f883" fmla="val 4671"/>
                <a:gd name="f884" fmla="val 4736"/>
                <a:gd name="f885" fmla="val 4689"/>
                <a:gd name="f886" fmla="val 4731"/>
                <a:gd name="f887" fmla="val 4714"/>
                <a:gd name="f888" fmla="val 4761"/>
                <a:gd name="f889" fmla="val 4777"/>
                <a:gd name="f890" fmla="val 4823"/>
                <a:gd name="f891" fmla="val 4780"/>
                <a:gd name="f892" fmla="val 4775"/>
                <a:gd name="f893" fmla="val 4837"/>
                <a:gd name="f894" fmla="val 4840"/>
                <a:gd name="f895" fmla="val 4982"/>
                <a:gd name="f896" fmla="val 5119"/>
                <a:gd name="f897" fmla="val 5113"/>
                <a:gd name="f898" fmla="val 5218"/>
                <a:gd name="f899" fmla="val 5279"/>
                <a:gd name="f900" fmla="val 5376"/>
                <a:gd name="f901" fmla="val 5452"/>
                <a:gd name="f902" fmla="val 5435"/>
                <a:gd name="f903" fmla="val 5389"/>
                <a:gd name="f904" fmla="val 5411"/>
                <a:gd name="f905" fmla="val 5373"/>
                <a:gd name="f906" fmla="val 5334"/>
                <a:gd name="f907" fmla="val 5294"/>
                <a:gd name="f908" fmla="val 5290"/>
                <a:gd name="f909" fmla="val 5313"/>
                <a:gd name="f910" fmla="val 5277"/>
                <a:gd name="f911" fmla="val 5245"/>
                <a:gd name="f912" fmla="val 5246"/>
                <a:gd name="f913" fmla="val 5281"/>
                <a:gd name="f914" fmla="val 5255"/>
                <a:gd name="f915" fmla="val 5211"/>
                <a:gd name="f916" fmla="val 5153"/>
                <a:gd name="f917" fmla="val 5114"/>
                <a:gd name="f918" fmla="val 5127"/>
                <a:gd name="f919" fmla="val 5180"/>
                <a:gd name="f920" fmla="val 5148"/>
                <a:gd name="f921" fmla="val 5221"/>
                <a:gd name="f922" fmla="val 5193"/>
                <a:gd name="f923" fmla="val 5126"/>
                <a:gd name="f924" fmla="val 5066"/>
                <a:gd name="f925" fmla="val 5073"/>
                <a:gd name="f926" fmla="val 5075"/>
                <a:gd name="f927" fmla="val 5090"/>
                <a:gd name="f928" fmla="val 5003"/>
                <a:gd name="f929" fmla="val 5024"/>
                <a:gd name="f930" fmla="val 4931"/>
                <a:gd name="f931" fmla="val 4939"/>
                <a:gd name="f932" fmla="val 5032"/>
                <a:gd name="f933" fmla="val 5005"/>
                <a:gd name="f934" fmla="val 5110"/>
                <a:gd name="f935" fmla="val 5080"/>
                <a:gd name="f936" fmla="val 5042"/>
                <a:gd name="f937" fmla="val 5023"/>
                <a:gd name="f938" fmla="val 5021"/>
                <a:gd name="f939" fmla="val 5018"/>
                <a:gd name="f940" fmla="val 5002"/>
                <a:gd name="f941" fmla="val 5155"/>
                <a:gd name="f942" fmla="val 5166"/>
                <a:gd name="f943" fmla="val 5122"/>
                <a:gd name="f944" fmla="val 5094"/>
                <a:gd name="f945" fmla="val 5144"/>
                <a:gd name="f946" fmla="val 5261"/>
                <a:gd name="f947" fmla="val 5237"/>
                <a:gd name="f948" fmla="val 5229"/>
                <a:gd name="f949" fmla="val 5216"/>
                <a:gd name="f950" fmla="val 5249"/>
                <a:gd name="f951" fmla="val 5266"/>
                <a:gd name="f952" fmla="val 5262"/>
                <a:gd name="f953" fmla="val 5265"/>
                <a:gd name="f954" fmla="val 5362"/>
                <a:gd name="f955" fmla="val 5408"/>
                <a:gd name="f956" fmla="val 5438"/>
                <a:gd name="f957" fmla="val 5447"/>
                <a:gd name="f958" fmla="val 5434"/>
                <a:gd name="f959" fmla="val 5505"/>
                <a:gd name="f960" fmla="val 5531"/>
                <a:gd name="f961" fmla="val 5530"/>
                <a:gd name="f962" fmla="val 5573"/>
                <a:gd name="f963" fmla="val 5596"/>
                <a:gd name="f964" fmla="val 5609"/>
                <a:gd name="f965" fmla="val 5592"/>
                <a:gd name="f966" fmla="val 5564"/>
                <a:gd name="f967" fmla="val 5508"/>
                <a:gd name="f968" fmla="val 5533"/>
                <a:gd name="f969" fmla="val 5507"/>
                <a:gd name="f970" fmla="val 5418"/>
                <a:gd name="f971" fmla="val 5394"/>
                <a:gd name="f972" fmla="val 5351"/>
                <a:gd name="f973" fmla="val 5354"/>
                <a:gd name="f974" fmla="val 5378"/>
                <a:gd name="f975" fmla="val 5416"/>
                <a:gd name="f976" fmla="val 5439"/>
                <a:gd name="f977" fmla="val 5410"/>
                <a:gd name="f978" fmla="val 5462"/>
                <a:gd name="f979" fmla="val 5437"/>
                <a:gd name="f980" fmla="val 5499"/>
                <a:gd name="f981" fmla="val 5476"/>
                <a:gd name="f982" fmla="val 5532"/>
                <a:gd name="f983" fmla="val 5510"/>
                <a:gd name="f984" fmla="val 5422"/>
                <a:gd name="f985" fmla="val 5440"/>
                <a:gd name="f986" fmla="val 5473"/>
                <a:gd name="f987" fmla="val 5550"/>
                <a:gd name="f988" fmla="val 5593"/>
                <a:gd name="f989" fmla="val 5590"/>
                <a:gd name="f990" fmla="val 5654"/>
                <a:gd name="f991" fmla="val 5676"/>
                <a:gd name="f992" fmla="val 5764"/>
                <a:gd name="f993" fmla="val 5793"/>
                <a:gd name="f994" fmla="val 5786"/>
                <a:gd name="f995" fmla="val 5750"/>
                <a:gd name="f996" fmla="val 5755"/>
                <a:gd name="f997" fmla="val 5714"/>
                <a:gd name="f998" fmla="val 5686"/>
                <a:gd name="f999" fmla="val 5655"/>
                <a:gd name="f1000" fmla="val 5701"/>
                <a:gd name="f1001" fmla="val 5785"/>
                <a:gd name="f1002" fmla="val 5796"/>
                <a:gd name="f1003" fmla="val 5824"/>
                <a:gd name="f1004" fmla="val 5838"/>
                <a:gd name="f1005" fmla="val 5859"/>
                <a:gd name="f1006" fmla="val 5789"/>
                <a:gd name="f1007" fmla="val 5788"/>
                <a:gd name="f1008" fmla="val 5769"/>
                <a:gd name="f1009" fmla="val 5751"/>
                <a:gd name="f1010" fmla="val 5705"/>
                <a:gd name="f1011" fmla="val 5730"/>
                <a:gd name="f1012" fmla="val 5672"/>
                <a:gd name="f1013" fmla="val 5619"/>
                <a:gd name="f1014" fmla="val 5600"/>
                <a:gd name="f1015" fmla="val 5683"/>
                <a:gd name="f1016" fmla="val 5765"/>
                <a:gd name="f1017" fmla="val 5843"/>
                <a:gd name="f1018" fmla="val 5866"/>
                <a:gd name="f1019" fmla="val 5893"/>
                <a:gd name="f1020" fmla="val 5905"/>
                <a:gd name="f1021" fmla="val 5957"/>
                <a:gd name="f1022" fmla="val 6029"/>
                <a:gd name="f1023" fmla="val 6074"/>
                <a:gd name="f1024" fmla="val 6070"/>
                <a:gd name="f1025" fmla="val 6113"/>
                <a:gd name="f1026" fmla="val 6130"/>
                <a:gd name="f1027" fmla="val 6153"/>
                <a:gd name="f1028" fmla="val 6114"/>
                <a:gd name="f1029" fmla="val 6205"/>
                <a:gd name="f1030" fmla="val 6201"/>
                <a:gd name="f1031" fmla="val 6137"/>
                <a:gd name="f1032" fmla="val 6107"/>
                <a:gd name="f1033" fmla="val 6121"/>
                <a:gd name="f1034" fmla="val 6086"/>
                <a:gd name="f1035" fmla="val 6006"/>
                <a:gd name="f1036" fmla="val 6040"/>
                <a:gd name="f1037" fmla="val 5983"/>
                <a:gd name="f1038" fmla="val 5944"/>
                <a:gd name="f1039" fmla="val 5927"/>
                <a:gd name="f1040" fmla="val 5988"/>
                <a:gd name="f1041" fmla="val 5967"/>
                <a:gd name="f1042" fmla="val 5997"/>
                <a:gd name="f1043" fmla="val 6009"/>
                <a:gd name="f1044" fmla="val 6047"/>
                <a:gd name="f1045" fmla="val 6017"/>
                <a:gd name="f1046" fmla="val 5961"/>
                <a:gd name="f1047" fmla="val 5902"/>
                <a:gd name="f1048" fmla="val 5938"/>
                <a:gd name="f1049" fmla="val 6046"/>
                <a:gd name="f1050" fmla="val 6003"/>
                <a:gd name="f1051" fmla="val 6067"/>
                <a:gd name="f1052" fmla="val 6112"/>
                <a:gd name="f1053" fmla="val 6110"/>
                <a:gd name="f1054" fmla="val 6166"/>
                <a:gd name="f1055" fmla="val 6158"/>
                <a:gd name="f1056" fmla="val 6141"/>
                <a:gd name="f1057" fmla="val 6218"/>
                <a:gd name="f1058" fmla="val 6175"/>
                <a:gd name="f1059" fmla="val 6246"/>
                <a:gd name="f1060" fmla="val 6274"/>
                <a:gd name="f1061" fmla="val 6304"/>
                <a:gd name="f1062" fmla="val 6275"/>
                <a:gd name="f1063" fmla="val 6256"/>
                <a:gd name="f1064" fmla="val 6226"/>
                <a:gd name="f1065" fmla="val 6269"/>
                <a:gd name="f1066" fmla="val 6272"/>
                <a:gd name="f1067" fmla="val 6298"/>
                <a:gd name="f1068" fmla="val 6346"/>
                <a:gd name="f1069" fmla="val 6532"/>
                <a:gd name="f1070" fmla="val 6592"/>
                <a:gd name="f1071" fmla="val 6575"/>
                <a:gd name="f1072" fmla="val 6568"/>
                <a:gd name="f1073" fmla="val 6591"/>
                <a:gd name="f1074" fmla="val 6565"/>
                <a:gd name="f1075" fmla="val 6513"/>
                <a:gd name="f1076" fmla="val 6468"/>
                <a:gd name="f1077" fmla="val 6563"/>
                <a:gd name="f1078" fmla="val 6461"/>
                <a:gd name="f1079" fmla="val 6456"/>
                <a:gd name="f1080" fmla="val 6352"/>
                <a:gd name="f1081" fmla="val 6291"/>
                <a:gd name="f1082" fmla="val 6290"/>
                <a:gd name="f1083" fmla="val 6261"/>
                <a:gd name="f1084" fmla="val 6287"/>
                <a:gd name="f1085" fmla="val 6436"/>
                <a:gd name="f1086" fmla="val 6430"/>
                <a:gd name="f1087" fmla="val 6419"/>
                <a:gd name="f1088" fmla="val 6417"/>
                <a:gd name="f1089" fmla="val 6457"/>
                <a:gd name="f1090" fmla="val 6474"/>
                <a:gd name="f1091" fmla="val 6503"/>
                <a:gd name="f1092" fmla="val 6499"/>
                <a:gd name="f1093" fmla="val 6549"/>
                <a:gd name="f1094" fmla="val 6530"/>
                <a:gd name="f1095" fmla="val 6570"/>
                <a:gd name="f1096" fmla="val 6611"/>
                <a:gd name="f1097" fmla="val 6604"/>
                <a:gd name="f1098" fmla="val 6657"/>
                <a:gd name="f1099" fmla="val 6655"/>
                <a:gd name="f1100" fmla="val 6685"/>
                <a:gd name="f1101" fmla="val 6691"/>
                <a:gd name="f1102" fmla="val 6718"/>
                <a:gd name="f1103" fmla="val 6719"/>
                <a:gd name="f1104" fmla="val 6645"/>
                <a:gd name="f1105" fmla="val 6683"/>
                <a:gd name="f1106" fmla="val 6656"/>
                <a:gd name="f1107" fmla="val 6697"/>
                <a:gd name="f1108" fmla="val 6651"/>
                <a:gd name="f1109" fmla="val 6730"/>
                <a:gd name="f1110" fmla="val 6734"/>
                <a:gd name="f1111" fmla="val 6757"/>
                <a:gd name="f1112" fmla="val 6785"/>
                <a:gd name="f1113" fmla="val 6813"/>
                <a:gd name="f1114" fmla="val 6780"/>
                <a:gd name="f1115" fmla="val 6759"/>
                <a:gd name="f1116" fmla="val 6717"/>
                <a:gd name="f1117" fmla="val 6747"/>
                <a:gd name="f1118" fmla="val 6822"/>
                <a:gd name="f1119" fmla="val 6854"/>
                <a:gd name="f1120" fmla="val 6877"/>
                <a:gd name="f1121" fmla="val 6907"/>
                <a:gd name="f1122" fmla="val 6849"/>
                <a:gd name="f1123" fmla="val 6927"/>
                <a:gd name="f1124" fmla="val 6812"/>
                <a:gd name="f1125" fmla="val 6814"/>
                <a:gd name="f1126" fmla="val 6823"/>
                <a:gd name="f1127" fmla="val 6827"/>
                <a:gd name="f1128" fmla="val 6811"/>
                <a:gd name="f1129" fmla="val 6758"/>
                <a:gd name="f1130" fmla="val 6733"/>
                <a:gd name="f1131" fmla="val 6739"/>
                <a:gd name="f1132" fmla="val 6713"/>
                <a:gd name="f1133" fmla="val 6743"/>
                <a:gd name="f1134" fmla="val 6795"/>
                <a:gd name="f1135" fmla="val 6837"/>
                <a:gd name="f1136" fmla="val 6829"/>
                <a:gd name="f1137" fmla="val 6891"/>
                <a:gd name="f1138" fmla="val 6885"/>
                <a:gd name="f1139" fmla="val 6908"/>
                <a:gd name="f1140" fmla="val 6950"/>
                <a:gd name="f1141" fmla="val 6992"/>
                <a:gd name="f1142" fmla="val 7023"/>
                <a:gd name="f1143" fmla="val 7140"/>
                <a:gd name="f1144" fmla="val 7089"/>
                <a:gd name="f1145" fmla="val 7127"/>
                <a:gd name="f1146" fmla="val 7160"/>
                <a:gd name="f1147" fmla="val 7202"/>
                <a:gd name="f1148" fmla="val 7150"/>
                <a:gd name="f1149" fmla="val 7211"/>
                <a:gd name="f1150" fmla="val 7194"/>
                <a:gd name="f1151" fmla="val 7242"/>
                <a:gd name="f1152" fmla="val 7247"/>
                <a:gd name="f1153" fmla="val 7248"/>
                <a:gd name="f1154" fmla="val 7330"/>
                <a:gd name="f1155" fmla="val 7447"/>
                <a:gd name="f1156" fmla="val 7495"/>
                <a:gd name="f1157" fmla="val 7552"/>
                <a:gd name="f1158" fmla="val 7561"/>
                <a:gd name="f1159" fmla="val 7642"/>
                <a:gd name="f1160" fmla="val 7659"/>
                <a:gd name="f1161" fmla="val 7629"/>
                <a:gd name="f1162" fmla="val 7682"/>
                <a:gd name="f1163" fmla="val 7686"/>
                <a:gd name="f1164" fmla="val 7631"/>
                <a:gd name="f1165" fmla="val 7690"/>
                <a:gd name="f1166" fmla="val 7733"/>
                <a:gd name="f1167" fmla="val 7790"/>
                <a:gd name="f1168" fmla="val 7845"/>
                <a:gd name="f1169" fmla="val 7875"/>
                <a:gd name="f1170" fmla="val 7925"/>
                <a:gd name="f1171" fmla="val 7915"/>
                <a:gd name="f1172" fmla="val 7868"/>
                <a:gd name="f1173" fmla="val 7803"/>
                <a:gd name="f1174" fmla="val 7793"/>
                <a:gd name="f1175" fmla="val 7799"/>
                <a:gd name="f1176" fmla="val 7760"/>
                <a:gd name="f1177" fmla="val 7794"/>
                <a:gd name="f1178" fmla="val 7724"/>
                <a:gd name="f1179" fmla="val 7749"/>
                <a:gd name="f1180" fmla="val 7719"/>
                <a:gd name="f1181" fmla="val 7732"/>
                <a:gd name="f1182" fmla="val 7608"/>
                <a:gd name="f1183" fmla="val 7731"/>
                <a:gd name="f1184" fmla="val 7751"/>
                <a:gd name="f1185" fmla="val 7809"/>
                <a:gd name="f1186" fmla="val 7786"/>
                <a:gd name="f1187" fmla="val 7720"/>
                <a:gd name="f1188" fmla="val 7767"/>
                <a:gd name="f1189" fmla="val 7802"/>
                <a:gd name="f1190" fmla="val 7800"/>
                <a:gd name="f1191" fmla="val 7884"/>
                <a:gd name="f1192" fmla="val 7878"/>
                <a:gd name="f1193" fmla="val 7953"/>
                <a:gd name="f1194" fmla="val 7910"/>
                <a:gd name="f1195" fmla="val 7963"/>
                <a:gd name="f1196" fmla="val 7930"/>
                <a:gd name="f1197" fmla="val 7981"/>
                <a:gd name="f1198" fmla="val 8018"/>
                <a:gd name="f1199" fmla="val 7924"/>
                <a:gd name="f1200" fmla="val 8013"/>
                <a:gd name="f1201" fmla="val 7926"/>
                <a:gd name="f1202" fmla="val 7940"/>
                <a:gd name="f1203" fmla="val 7905"/>
                <a:gd name="f1204" fmla="val 7957"/>
                <a:gd name="f1205" fmla="val 8015"/>
                <a:gd name="f1206" fmla="val 7939"/>
                <a:gd name="f1207" fmla="val 7998"/>
                <a:gd name="f1208" fmla="val 8001"/>
                <a:gd name="f1209" fmla="val 8005"/>
                <a:gd name="f1210" fmla="val 8003"/>
                <a:gd name="f1211" fmla="val 8029"/>
                <a:gd name="f1212" fmla="val 8034"/>
                <a:gd name="f1213" fmla="val 8066"/>
                <a:gd name="f1214" fmla="val 8059"/>
                <a:gd name="f1215" fmla="val 8099"/>
                <a:gd name="f1216" fmla="val 8103"/>
                <a:gd name="f1217" fmla="val 8137"/>
                <a:gd name="f1218" fmla="val 8123"/>
                <a:gd name="f1219" fmla="val 8160"/>
                <a:gd name="f1220" fmla="val 8182"/>
                <a:gd name="f1221" fmla="val 8147"/>
                <a:gd name="f1222" fmla="val 8128"/>
                <a:gd name="f1223" fmla="val 8050"/>
                <a:gd name="f1224" fmla="val 8055"/>
                <a:gd name="f1225" fmla="val 8027"/>
                <a:gd name="f1226" fmla="val 8072"/>
                <a:gd name="f1227" fmla="val 8046"/>
                <a:gd name="f1228" fmla="val 8058"/>
                <a:gd name="f1229" fmla="val 8033"/>
                <a:gd name="f1230" fmla="val 8056"/>
                <a:gd name="f1231" fmla="val 8106"/>
                <a:gd name="f1232" fmla="val 8097"/>
                <a:gd name="f1233" fmla="val 8125"/>
                <a:gd name="f1234" fmla="val 8225"/>
                <a:gd name="f1235" fmla="val 8282"/>
                <a:gd name="f1236" fmla="val 8255"/>
                <a:gd name="f1237" fmla="val 8214"/>
                <a:gd name="f1238" fmla="val 8284"/>
                <a:gd name="f1239" fmla="val 8286"/>
                <a:gd name="f1240" fmla="val 8316"/>
                <a:gd name="f1241" fmla="val 8310"/>
                <a:gd name="f1242" fmla="val 8302"/>
                <a:gd name="f1243" fmla="val 8315"/>
                <a:gd name="f1244" fmla="val 8357"/>
                <a:gd name="f1245" fmla="val 8354"/>
                <a:gd name="f1246" fmla="val 8395"/>
                <a:gd name="f1247" fmla="val 8398"/>
                <a:gd name="f1248" fmla="val 8364"/>
                <a:gd name="f1249" fmla="val 8389"/>
                <a:gd name="f1250" fmla="val 8426"/>
                <a:gd name="f1251" fmla="val 8481"/>
                <a:gd name="f1252" fmla="val 8485"/>
                <a:gd name="f1253" fmla="val 8499"/>
                <a:gd name="f1254" fmla="val 8515"/>
                <a:gd name="f1255" fmla="val 8509"/>
                <a:gd name="f1256" fmla="val 8545"/>
                <a:gd name="f1257" fmla="val 8514"/>
                <a:gd name="f1258" fmla="val 8483"/>
                <a:gd name="f1259" fmla="val 8452"/>
                <a:gd name="f1260" fmla="val 8449"/>
                <a:gd name="f1261" fmla="val 8425"/>
                <a:gd name="f1262" fmla="val 8392"/>
                <a:gd name="f1263" fmla="val 8377"/>
                <a:gd name="f1264" fmla="val 8414"/>
                <a:gd name="f1265" fmla="val 8422"/>
                <a:gd name="f1266" fmla="val 8463"/>
                <a:gd name="f1267" fmla="val 8469"/>
                <a:gd name="f1268" fmla="val 8440"/>
                <a:gd name="f1269" fmla="val 8435"/>
                <a:gd name="f1270" fmla="val 8441"/>
                <a:gd name="f1271" fmla="val 8368"/>
                <a:gd name="f1272" fmla="val 8307"/>
                <a:gd name="f1273" fmla="val 8297"/>
                <a:gd name="f1274" fmla="val 8303"/>
                <a:gd name="f1275" fmla="val 8305"/>
                <a:gd name="f1276" fmla="val 8256"/>
                <a:gd name="f1277" fmla="val 8207"/>
                <a:gd name="f1278" fmla="val 8159"/>
                <a:gd name="f1279" fmla="val 8175"/>
                <a:gd name="f1280" fmla="val 8020"/>
                <a:gd name="f1281" fmla="val 7996"/>
                <a:gd name="f1282" fmla="val 7983"/>
                <a:gd name="f1283" fmla="val 7895"/>
                <a:gd name="f1284" fmla="val 7903"/>
                <a:gd name="f1285" fmla="val 7913"/>
                <a:gd name="f1286" fmla="val 7935"/>
                <a:gd name="f1287" fmla="val 7994"/>
                <a:gd name="f1288" fmla="val 7986"/>
                <a:gd name="f1289" fmla="val 8057"/>
                <a:gd name="f1290" fmla="val 8077"/>
                <a:gd name="f1291" fmla="val 8041"/>
                <a:gd name="f1292" fmla="val 8102"/>
                <a:gd name="f1293" fmla="val 8109"/>
                <a:gd name="f1294" fmla="val 8121"/>
                <a:gd name="f1295" fmla="val 8163"/>
                <a:gd name="f1296" fmla="val 8158"/>
                <a:gd name="f1297" fmla="val 8165"/>
                <a:gd name="f1298" fmla="val 8140"/>
                <a:gd name="f1299" fmla="val 8086"/>
                <a:gd name="f1300" fmla="val 8194"/>
                <a:gd name="f1301" fmla="val 8287"/>
                <a:gd name="f1302" fmla="val 8349"/>
                <a:gd name="f1303" fmla="val 8314"/>
                <a:gd name="f1304" fmla="val 8342"/>
                <a:gd name="f1305" fmla="val 8408"/>
                <a:gd name="f1306" fmla="val 8413"/>
                <a:gd name="f1307" fmla="val 8340"/>
                <a:gd name="f1308" fmla="val 8405"/>
                <a:gd name="f1309" fmla="val 8484"/>
                <a:gd name="f1310" fmla="val 8451"/>
                <a:gd name="f1311" fmla="val 8472"/>
                <a:gd name="f1312" fmla="val 8542"/>
                <a:gd name="f1313" fmla="val 8564"/>
                <a:gd name="f1314" fmla="val 8516"/>
                <a:gd name="f1315" fmla="val 8461"/>
                <a:gd name="f1316" fmla="val 8421"/>
                <a:gd name="f1317" fmla="val 8448"/>
                <a:gd name="f1318" fmla="val 8458"/>
                <a:gd name="f1319" fmla="val 8482"/>
                <a:gd name="f1320" fmla="val 8494"/>
                <a:gd name="f1321" fmla="val 8475"/>
                <a:gd name="f1322" fmla="val 53"/>
                <a:gd name="f1323" fmla="val 8400"/>
                <a:gd name="f1324" fmla="val 8350"/>
                <a:gd name="f1325" fmla="val 54"/>
                <a:gd name="f1326" fmla="val 8355"/>
                <a:gd name="f1327" fmla="val 8359"/>
                <a:gd name="f1328" fmla="val 8360"/>
                <a:gd name="f1329" fmla="val 8321"/>
                <a:gd name="f1330" fmla="val 8245"/>
                <a:gd name="f1331" fmla="val 8265"/>
                <a:gd name="f1332" fmla="val 8273"/>
                <a:gd name="f1333" fmla="val 8285"/>
                <a:gd name="f1334" fmla="val 8250"/>
                <a:gd name="f1335" fmla="val 8236"/>
                <a:gd name="f1336" fmla="val 8271"/>
                <a:gd name="f1337" fmla="val 8243"/>
                <a:gd name="f1338" fmla="val 56"/>
                <a:gd name="f1339" fmla="val 8242"/>
                <a:gd name="f1340" fmla="val 57"/>
                <a:gd name="f1341" fmla="val 8224"/>
                <a:gd name="f1342" fmla="val 8196"/>
                <a:gd name="f1343" fmla="val 8208"/>
                <a:gd name="f1344" fmla="val 8205"/>
                <a:gd name="f1345" fmla="val 8177"/>
                <a:gd name="f1346" fmla="val 8164"/>
                <a:gd name="f1347" fmla="val 8122"/>
                <a:gd name="f1348" fmla="val 8107"/>
                <a:gd name="f1349" fmla="val 8088"/>
                <a:gd name="f1350" fmla="val 8080"/>
                <a:gd name="f1351" fmla="val 8065"/>
                <a:gd name="f1352" fmla="val 8053"/>
                <a:gd name="f1353" fmla="val 8075"/>
                <a:gd name="f1354" fmla="val 8091"/>
                <a:gd name="f1355" fmla="val 8076"/>
                <a:gd name="f1356" fmla="val 8061"/>
                <a:gd name="f1357" fmla="val 8044"/>
                <a:gd name="f1358" fmla="val 7985"/>
                <a:gd name="f1359" fmla="val 7973"/>
                <a:gd name="f1360" fmla="val 7943"/>
                <a:gd name="f1361" fmla="val 58"/>
                <a:gd name="f1362" fmla="val 7900"/>
                <a:gd name="f1363" fmla="val 7883"/>
                <a:gd name="f1364" fmla="val 7891"/>
                <a:gd name="f1365" fmla="val 7858"/>
                <a:gd name="f1366" fmla="val 7785"/>
                <a:gd name="f1367" fmla="val 7779"/>
                <a:gd name="f1368" fmla="val 7755"/>
                <a:gd name="f1369" fmla="val 7945"/>
                <a:gd name="f1370" fmla="val 7715"/>
                <a:gd name="f1371" fmla="val 7739"/>
                <a:gd name="f1372" fmla="val 7703"/>
                <a:gd name="f1373" fmla="val 7705"/>
                <a:gd name="f1374" fmla="val 7702"/>
                <a:gd name="f1375" fmla="val 7674"/>
                <a:gd name="f1376" fmla="val 7671"/>
                <a:gd name="f1377" fmla="val 7648"/>
                <a:gd name="f1378" fmla="val 7665"/>
                <a:gd name="f1379" fmla="val 7689"/>
                <a:gd name="f1380" fmla="val 7697"/>
                <a:gd name="f1381" fmla="val 7688"/>
                <a:gd name="f1382" fmla="val 59"/>
                <a:gd name="f1383" fmla="val 7639"/>
                <a:gd name="f1384" fmla="val 7618"/>
                <a:gd name="f1385" fmla="val 7646"/>
                <a:gd name="f1386" fmla="val 7565"/>
                <a:gd name="f1387" fmla="val 7586"/>
                <a:gd name="f1388" fmla="val 7531"/>
                <a:gd name="f1389" fmla="val 7443"/>
                <a:gd name="f1390" fmla="val 7406"/>
                <a:gd name="f1391" fmla="val 7317"/>
                <a:gd name="f1392" fmla="val 7327"/>
                <a:gd name="f1393" fmla="val 7343"/>
                <a:gd name="f1394" fmla="val 7356"/>
                <a:gd name="f1395" fmla="val 7391"/>
                <a:gd name="f1396" fmla="val 7294"/>
                <a:gd name="f1397" fmla="val 7347"/>
                <a:gd name="f1398" fmla="val 7335"/>
                <a:gd name="f1399" fmla="val 7346"/>
                <a:gd name="f1400" fmla="val 7358"/>
                <a:gd name="f1401" fmla="val 7397"/>
                <a:gd name="f1402" fmla="val 7392"/>
                <a:gd name="f1403" fmla="val 7360"/>
                <a:gd name="f1404" fmla="val 7285"/>
                <a:gd name="f1405" fmla="val 7283"/>
                <a:gd name="f1406" fmla="val 7290"/>
                <a:gd name="f1407" fmla="val 7207"/>
                <a:gd name="f1408" fmla="val 7107"/>
                <a:gd name="f1409" fmla="val 7031"/>
                <a:gd name="f1410" fmla="val 7017"/>
                <a:gd name="f1411" fmla="val 6844"/>
                <a:gd name="f1412" fmla="val 6782"/>
                <a:gd name="f1413" fmla="val 6799"/>
                <a:gd name="f1414" fmla="val 6798"/>
                <a:gd name="f1415" fmla="val 6840"/>
                <a:gd name="f1416" fmla="val 6871"/>
                <a:gd name="f1417" fmla="val 6914"/>
                <a:gd name="f1418" fmla="val 6889"/>
                <a:gd name="f1419" fmla="val 6975"/>
                <a:gd name="f1420" fmla="val 6878"/>
                <a:gd name="f1421" fmla="val 6903"/>
                <a:gd name="f1422" fmla="val 6692"/>
                <a:gd name="f1423" fmla="val 6690"/>
                <a:gd name="f1424" fmla="val 6680"/>
                <a:gd name="f1425" fmla="val 6632"/>
                <a:gd name="f1426" fmla="val 6638"/>
                <a:gd name="f1427" fmla="val 6554"/>
                <a:gd name="f1428" fmla="val 6511"/>
                <a:gd name="f1429" fmla="val 6483"/>
                <a:gd name="f1430" fmla="val 6440"/>
                <a:gd name="f1431" fmla="val 6438"/>
                <a:gd name="f1432" fmla="val 6424"/>
                <a:gd name="f1433" fmla="val 6357"/>
                <a:gd name="f1434" fmla="val 6319"/>
                <a:gd name="f1435" fmla="val 6271"/>
                <a:gd name="f1436" fmla="val 6250"/>
                <a:gd name="f1437" fmla="val 6150"/>
                <a:gd name="f1438" fmla="val 6203"/>
                <a:gd name="f1439" fmla="val 6142"/>
                <a:gd name="f1440" fmla="val 6051"/>
                <a:gd name="f1441" fmla="val 6078"/>
                <a:gd name="f1442" fmla="val 5979"/>
                <a:gd name="f1443" fmla="val 5792"/>
                <a:gd name="f1444" fmla="val 5669"/>
                <a:gd name="f1445" fmla="val 5651"/>
                <a:gd name="f1446" fmla="val 5656"/>
                <a:gd name="f1447" fmla="val 5613"/>
                <a:gd name="f1448" fmla="val 5605"/>
                <a:gd name="f1449" fmla="val 5577"/>
                <a:gd name="f1450" fmla="val 5616"/>
                <a:gd name="f1451" fmla="val 5624"/>
                <a:gd name="f1452" fmla="val 5587"/>
                <a:gd name="f1453" fmla="val 5539"/>
                <a:gd name="f1454" fmla="val 5457"/>
                <a:gd name="f1455" fmla="val 5458"/>
                <a:gd name="f1456" fmla="val 5523"/>
                <a:gd name="f1457" fmla="val 5516"/>
                <a:gd name="f1458" fmla="val 5549"/>
                <a:gd name="f1459" fmla="val 5563"/>
                <a:gd name="f1460" fmla="val 5443"/>
                <a:gd name="f1461" fmla="val 5579"/>
                <a:gd name="f1462" fmla="val 5456"/>
                <a:gd name="f1463" fmla="val 5444"/>
                <a:gd name="f1464" fmla="val 5420"/>
                <a:gd name="f1465" fmla="val 5413"/>
                <a:gd name="f1466" fmla="val 5390"/>
                <a:gd name="f1467" fmla="val 5347"/>
                <a:gd name="f1468" fmla="val 5461"/>
                <a:gd name="f1469" fmla="val 5424"/>
                <a:gd name="f1470" fmla="val 5472"/>
                <a:gd name="f1471" fmla="val 5469"/>
                <a:gd name="f1472" fmla="val 5388"/>
                <a:gd name="f1473" fmla="val 5346"/>
                <a:gd name="f1474" fmla="val 5330"/>
                <a:gd name="f1475" fmla="val 5329"/>
                <a:gd name="f1476" fmla="val 5303"/>
                <a:gd name="f1477" fmla="val 5223"/>
                <a:gd name="f1478" fmla="val 5179"/>
                <a:gd name="f1479" fmla="val 5297"/>
                <a:gd name="f1480" fmla="val 5280"/>
                <a:gd name="f1481" fmla="val 5402"/>
                <a:gd name="f1482" fmla="val 5383"/>
                <a:gd name="f1483" fmla="val 5293"/>
                <a:gd name="f1484" fmla="val 5253"/>
                <a:gd name="f1485" fmla="val 5214"/>
                <a:gd name="f1486" fmla="val 5164"/>
                <a:gd name="f1487" fmla="val 5194"/>
                <a:gd name="f1488" fmla="val 5128"/>
                <a:gd name="f1489" fmla="val 5084"/>
                <a:gd name="f1490" fmla="val 5051"/>
                <a:gd name="f1491" fmla="val 5077"/>
                <a:gd name="f1492" fmla="val 5043"/>
                <a:gd name="f1493" fmla="val 5000"/>
                <a:gd name="f1494" fmla="val 4963"/>
                <a:gd name="f1495" fmla="val 4887"/>
                <a:gd name="f1496" fmla="val 4839"/>
                <a:gd name="f1497" fmla="val 4862"/>
                <a:gd name="f1498" fmla="val 4807"/>
                <a:gd name="f1499" fmla="val 4749"/>
                <a:gd name="f1500" fmla="val 4798"/>
                <a:gd name="f1501" fmla="val 4726"/>
                <a:gd name="f1502" fmla="val 4644"/>
                <a:gd name="f1503" fmla="val 4600"/>
                <a:gd name="f1504" fmla="val 4616"/>
                <a:gd name="f1505" fmla="val 4623"/>
                <a:gd name="f1506" fmla="val 4620"/>
                <a:gd name="f1507" fmla="val 4589"/>
                <a:gd name="f1508" fmla="val 4572"/>
                <a:gd name="f1509" fmla="val 4560"/>
                <a:gd name="f1510" fmla="val 4530"/>
                <a:gd name="f1511" fmla="val 4535"/>
                <a:gd name="f1512" fmla="val 4559"/>
                <a:gd name="f1513" fmla="val 4532"/>
                <a:gd name="f1514" fmla="val 4498"/>
                <a:gd name="f1515" fmla="val 4470"/>
                <a:gd name="f1516" fmla="val 4578"/>
                <a:gd name="f1517" fmla="val 4602"/>
                <a:gd name="f1518" fmla="val 4503"/>
                <a:gd name="f1519" fmla="val 4377"/>
                <a:gd name="f1520" fmla="val 4375"/>
                <a:gd name="f1521" fmla="val 4397"/>
                <a:gd name="f1522" fmla="val 4358"/>
                <a:gd name="f1523" fmla="val 4340"/>
                <a:gd name="f1524" fmla="val 4404"/>
                <a:gd name="f1525" fmla="val 4429"/>
                <a:gd name="f1526" fmla="val 4417"/>
                <a:gd name="f1527" fmla="val 4415"/>
                <a:gd name="f1528" fmla="val 4333"/>
                <a:gd name="f1529" fmla="val 4299"/>
                <a:gd name="f1530" fmla="val 4324"/>
                <a:gd name="f1531" fmla="val 4334"/>
                <a:gd name="f1532" fmla="val 4286"/>
                <a:gd name="f1533" fmla="val 4279"/>
                <a:gd name="f1534" fmla="val 4226"/>
                <a:gd name="f1535" fmla="val 4230"/>
                <a:gd name="f1536" fmla="val 4277"/>
                <a:gd name="f1537" fmla="val 4236"/>
                <a:gd name="f1538" fmla="val 4203"/>
                <a:gd name="f1539" fmla="val 4207"/>
                <a:gd name="f1540" fmla="val 4184"/>
                <a:gd name="f1541" fmla="val 4210"/>
                <a:gd name="f1542" fmla="val 4231"/>
                <a:gd name="f1543" fmla="val 4290"/>
                <a:gd name="f1544" fmla="val 4255"/>
                <a:gd name="f1545" fmla="val 4264"/>
                <a:gd name="f1546" fmla="val 4314"/>
                <a:gd name="f1547" fmla="val 4218"/>
                <a:gd name="f1548" fmla="val 4240"/>
                <a:gd name="f1549" fmla="val 4157"/>
                <a:gd name="f1550" fmla="val 4194"/>
                <a:gd name="f1551" fmla="val 4142"/>
                <a:gd name="f1552" fmla="val 4182"/>
                <a:gd name="f1553" fmla="val 4124"/>
                <a:gd name="f1554" fmla="val 4134"/>
                <a:gd name="f1555" fmla="val 4116"/>
                <a:gd name="f1556" fmla="val 4099"/>
                <a:gd name="f1557" fmla="val 4078"/>
                <a:gd name="f1558" fmla="val 4055"/>
                <a:gd name="f1559" fmla="val 4104"/>
                <a:gd name="f1560" fmla="val 4010"/>
                <a:gd name="f1561" fmla="val 4015"/>
                <a:gd name="f1562" fmla="val 4017"/>
                <a:gd name="f1563" fmla="val 4108"/>
                <a:gd name="f1564" fmla="val 4013"/>
                <a:gd name="f1565" fmla="val 3904"/>
                <a:gd name="f1566" fmla="val 3795"/>
                <a:gd name="f1567" fmla="val 3873"/>
                <a:gd name="f1568" fmla="val 3866"/>
                <a:gd name="f1569" fmla="val 3916"/>
                <a:gd name="f1570" fmla="val 3913"/>
                <a:gd name="f1571" fmla="val 3812"/>
                <a:gd name="f1572" fmla="val 3857"/>
                <a:gd name="f1573" fmla="val 3945"/>
                <a:gd name="f1574" fmla="val 4068"/>
                <a:gd name="f1575" fmla="val 4042"/>
                <a:gd name="f1576" fmla="val 3958"/>
                <a:gd name="f1577" fmla="val 3927"/>
                <a:gd name="f1578" fmla="val 3946"/>
                <a:gd name="f1579" fmla="val 3965"/>
                <a:gd name="f1580" fmla="val 3801"/>
                <a:gd name="f1581" fmla="val 3788"/>
                <a:gd name="f1582" fmla="val 3858"/>
                <a:gd name="f1583" fmla="val 3806"/>
                <a:gd name="f1584" fmla="val 3762"/>
                <a:gd name="f1585" fmla="val 3768"/>
                <a:gd name="f1586" fmla="val 3749"/>
                <a:gd name="f1587" fmla="+- 0 0 -90"/>
                <a:gd name="f1588" fmla="*/ f3 1 8594"/>
                <a:gd name="f1589" fmla="*/ f4 1 60"/>
                <a:gd name="f1590" fmla="+- f7 0 f5"/>
                <a:gd name="f1591" fmla="+- f6 0 f5"/>
                <a:gd name="f1592" fmla="*/ f1587 f0 1"/>
                <a:gd name="f1593" fmla="*/ f1591 1 8594"/>
                <a:gd name="f1594" fmla="*/ f1590 1 60"/>
                <a:gd name="f1595" fmla="*/ 5206 f1591 1"/>
                <a:gd name="f1596" fmla="*/ 34 f1590 1"/>
                <a:gd name="f1597" fmla="*/ 4851 f1591 1"/>
                <a:gd name="f1598" fmla="*/ 37 f1590 1"/>
                <a:gd name="f1599" fmla="*/ 5322 f1591 1"/>
                <a:gd name="f1600" fmla="*/ 35 f1590 1"/>
                <a:gd name="f1601" fmla="*/ 5841 f1591 1"/>
                <a:gd name="f1602" fmla="*/ 43 f1590 1"/>
                <a:gd name="f1603" fmla="*/ 5952 f1591 1"/>
                <a:gd name="f1604" fmla="*/ 46 f1590 1"/>
                <a:gd name="f1605" fmla="*/ 6323 f1591 1"/>
                <a:gd name="f1606" fmla="*/ 40 f1590 1"/>
                <a:gd name="f1607" fmla="*/ 6806 f1591 1"/>
                <a:gd name="f1608" fmla="*/ 32 f1590 1"/>
                <a:gd name="f1609" fmla="*/ 6211 f1591 1"/>
                <a:gd name="f1610" fmla="*/ 5558 f1591 1"/>
                <a:gd name="f1611" fmla="*/ 29 f1590 1"/>
                <a:gd name="f1612" fmla="*/ 7046 f1591 1"/>
                <a:gd name="f1613" fmla="*/ 41 f1590 1"/>
                <a:gd name="f1614" fmla="*/ 7472 f1591 1"/>
                <a:gd name="f1615" fmla="*/ 7784 f1591 1"/>
                <a:gd name="f1616" fmla="*/ 39 f1590 1"/>
                <a:gd name="f1617" fmla="*/ 4392 f1591 1"/>
                <a:gd name="f1618" fmla="*/ 36 f1590 1"/>
                <a:gd name="f1619" fmla="*/ 4053 f1591 1"/>
                <a:gd name="f1620" fmla="*/ 4729 f1591 1"/>
                <a:gd name="f1621" fmla="*/ 348 f1591 1"/>
                <a:gd name="f1622" fmla="*/ 3365 f1591 1"/>
                <a:gd name="f1623" fmla="*/ 2626 f1591 1"/>
                <a:gd name="f1624" fmla="*/ 45 f1590 1"/>
                <a:gd name="f1625" fmla="*/ 1989 f1591 1"/>
                <a:gd name="f1626" fmla="*/ 1241 f1591 1"/>
                <a:gd name="f1627" fmla="*/ 44 f1590 1"/>
                <a:gd name="f1628" fmla="*/ 260 f1591 1"/>
                <a:gd name="f1629" fmla="*/ 403 f1591 1"/>
                <a:gd name="f1630" fmla="*/ 1235 f1591 1"/>
                <a:gd name="f1631" fmla="*/ 30 f1590 1"/>
                <a:gd name="f1632" fmla="*/ 1695 f1591 1"/>
                <a:gd name="f1633" fmla="*/ 28 f1590 1"/>
                <a:gd name="f1634" fmla="*/ 2516 f1591 1"/>
                <a:gd name="f1635" fmla="*/ 20 f1590 1"/>
                <a:gd name="f1636" fmla="*/ 3096 f1591 1"/>
                <a:gd name="f1637" fmla="*/ 21 f1590 1"/>
                <a:gd name="f1638" fmla="*/ 3775 f1591 1"/>
                <a:gd name="f1639" fmla="*/ 17 f1590 1"/>
                <a:gd name="f1640" fmla="*/ 3608 f1591 1"/>
                <a:gd name="f1641" fmla="*/ 13 f1590 1"/>
                <a:gd name="f1642" fmla="*/ 3472 f1591 1"/>
                <a:gd name="f1643" fmla="*/ 9 f1590 1"/>
                <a:gd name="f1644" fmla="*/ 4061 f1591 1"/>
                <a:gd name="f1645" fmla="*/ 4 f1590 1"/>
                <a:gd name="f1646" fmla="*/ 4257 f1591 1"/>
                <a:gd name="f1647" fmla="*/ 12 f1590 1"/>
                <a:gd name="f1648" fmla="*/ 4645 f1591 1"/>
                <a:gd name="f1649" fmla="*/ 16 f1590 1"/>
                <a:gd name="f1650" fmla="*/ 4373 f1591 1"/>
                <a:gd name="f1651" fmla="*/ 10 f1590 1"/>
                <a:gd name="f1652" fmla="*/ 5119 f1591 1"/>
                <a:gd name="f1653" fmla="*/ 5193 f1591 1"/>
                <a:gd name="f1654" fmla="*/ 5 f1590 1"/>
                <a:gd name="f1655" fmla="*/ 5134 f1591 1"/>
                <a:gd name="f1656" fmla="*/ 5438 f1591 1"/>
                <a:gd name="f1657" fmla="*/ 15 f1590 1"/>
                <a:gd name="f1658" fmla="*/ 5834 f1591 1"/>
                <a:gd name="f1659" fmla="*/ 5843 f1591 1"/>
                <a:gd name="f1660" fmla="*/ 5967 f1591 1"/>
                <a:gd name="f1661" fmla="*/ 11 f1590 1"/>
                <a:gd name="f1662" fmla="*/ 6226 f1591 1"/>
                <a:gd name="f1663" fmla="*/ 6261 f1591 1"/>
                <a:gd name="f1664" fmla="*/ 6697 f1591 1"/>
                <a:gd name="f1665" fmla="*/ 6837 f1591 1"/>
                <a:gd name="f1666" fmla="*/ 7682 f1591 1"/>
                <a:gd name="f1667" fmla="*/ 14 f1590 1"/>
                <a:gd name="f1668" fmla="*/ 7802 f1591 1"/>
                <a:gd name="f1669" fmla="*/ 24 f1590 1"/>
                <a:gd name="f1670" fmla="*/ 8182 f1591 1"/>
                <a:gd name="f1671" fmla="*/ 23 f1590 1"/>
                <a:gd name="f1672" fmla="*/ 8315 f1591 1"/>
                <a:gd name="f1673" fmla="*/ 27 f1590 1"/>
                <a:gd name="f1674" fmla="*/ 8441 f1591 1"/>
                <a:gd name="f1675" fmla="*/ 38 f1590 1"/>
                <a:gd name="f1676" fmla="*/ 8077 f1591 1"/>
                <a:gd name="f1677" fmla="*/ 8594 f1591 1"/>
                <a:gd name="f1678" fmla="*/ 47 f1590 1"/>
                <a:gd name="f1679" fmla="*/ 8205 f1591 1"/>
                <a:gd name="f1680" fmla="*/ 53 f1590 1"/>
                <a:gd name="f1681" fmla="*/ 7779 f1591 1"/>
                <a:gd name="f1682" fmla="*/ 58 f1590 1"/>
                <a:gd name="f1683" fmla="*/ 7358 f1591 1"/>
                <a:gd name="f1684" fmla="*/ 54 f1590 1"/>
                <a:gd name="f1685" fmla="*/ 6692 f1591 1"/>
                <a:gd name="f1686" fmla="*/ 49 f1590 1"/>
                <a:gd name="f1687" fmla="*/ 5792 f1591 1"/>
                <a:gd name="f1688" fmla="*/ 5390 f1591 1"/>
                <a:gd name="f1689" fmla="*/ 5194 f1591 1"/>
                <a:gd name="f1690" fmla="*/ 51 f1590 1"/>
                <a:gd name="f1691" fmla="*/ 4559 f1591 1"/>
                <a:gd name="f1692" fmla="*/ 4226 f1591 1"/>
                <a:gd name="f1693" fmla="*/ 4010 f1591 1"/>
                <a:gd name="f1694" fmla="*/ 60 f1590 1"/>
                <a:gd name="f1695" fmla="*/ 3858 f1591 1"/>
                <a:gd name="f1696" fmla="*/ f1592 1 f2"/>
                <a:gd name="f1697" fmla="*/ f1595 1 8594"/>
                <a:gd name="f1698" fmla="*/ f1596 1 60"/>
                <a:gd name="f1699" fmla="*/ f1597 1 8594"/>
                <a:gd name="f1700" fmla="*/ f1598 1 60"/>
                <a:gd name="f1701" fmla="*/ f1599 1 8594"/>
                <a:gd name="f1702" fmla="*/ f1600 1 60"/>
                <a:gd name="f1703" fmla="*/ f1601 1 8594"/>
                <a:gd name="f1704" fmla="*/ f1602 1 60"/>
                <a:gd name="f1705" fmla="*/ f1603 1 8594"/>
                <a:gd name="f1706" fmla="*/ f1604 1 60"/>
                <a:gd name="f1707" fmla="*/ f1605 1 8594"/>
                <a:gd name="f1708" fmla="*/ f1606 1 60"/>
                <a:gd name="f1709" fmla="*/ f1607 1 8594"/>
                <a:gd name="f1710" fmla="*/ f1608 1 60"/>
                <a:gd name="f1711" fmla="*/ f1609 1 8594"/>
                <a:gd name="f1712" fmla="*/ f1610 1 8594"/>
                <a:gd name="f1713" fmla="*/ f1611 1 60"/>
                <a:gd name="f1714" fmla="*/ f1612 1 8594"/>
                <a:gd name="f1715" fmla="*/ f1613 1 60"/>
                <a:gd name="f1716" fmla="*/ f1614 1 8594"/>
                <a:gd name="f1717" fmla="*/ f1615 1 8594"/>
                <a:gd name="f1718" fmla="*/ f1616 1 60"/>
                <a:gd name="f1719" fmla="*/ f1617 1 8594"/>
                <a:gd name="f1720" fmla="*/ f1618 1 60"/>
                <a:gd name="f1721" fmla="*/ f1619 1 8594"/>
                <a:gd name="f1722" fmla="*/ f1620 1 8594"/>
                <a:gd name="f1723" fmla="*/ f1621 1 8594"/>
                <a:gd name="f1724" fmla="*/ f1622 1 8594"/>
                <a:gd name="f1725" fmla="*/ f1623 1 8594"/>
                <a:gd name="f1726" fmla="*/ f1624 1 60"/>
                <a:gd name="f1727" fmla="*/ f1625 1 8594"/>
                <a:gd name="f1728" fmla="*/ f1626 1 8594"/>
                <a:gd name="f1729" fmla="*/ f1627 1 60"/>
                <a:gd name="f1730" fmla="*/ f1628 1 8594"/>
                <a:gd name="f1731" fmla="*/ f1629 1 8594"/>
                <a:gd name="f1732" fmla="*/ f1630 1 8594"/>
                <a:gd name="f1733" fmla="*/ f1631 1 60"/>
                <a:gd name="f1734" fmla="*/ f1632 1 8594"/>
                <a:gd name="f1735" fmla="*/ f1633 1 60"/>
                <a:gd name="f1736" fmla="*/ f1634 1 8594"/>
                <a:gd name="f1737" fmla="*/ f1635 1 60"/>
                <a:gd name="f1738" fmla="*/ f1636 1 8594"/>
                <a:gd name="f1739" fmla="*/ f1637 1 60"/>
                <a:gd name="f1740" fmla="*/ f1638 1 8594"/>
                <a:gd name="f1741" fmla="*/ f1639 1 60"/>
                <a:gd name="f1742" fmla="*/ f1640 1 8594"/>
                <a:gd name="f1743" fmla="*/ f1641 1 60"/>
                <a:gd name="f1744" fmla="*/ f1642 1 8594"/>
                <a:gd name="f1745" fmla="*/ f1643 1 60"/>
                <a:gd name="f1746" fmla="*/ f1644 1 8594"/>
                <a:gd name="f1747" fmla="*/ f1645 1 60"/>
                <a:gd name="f1748" fmla="*/ f1646 1 8594"/>
                <a:gd name="f1749" fmla="*/ f1647 1 60"/>
                <a:gd name="f1750" fmla="*/ f1648 1 8594"/>
                <a:gd name="f1751" fmla="*/ f1649 1 60"/>
                <a:gd name="f1752" fmla="*/ f1650 1 8594"/>
                <a:gd name="f1753" fmla="*/ f1651 1 60"/>
                <a:gd name="f1754" fmla="*/ f1652 1 8594"/>
                <a:gd name="f1755" fmla="*/ f1653 1 8594"/>
                <a:gd name="f1756" fmla="*/ f1654 1 60"/>
                <a:gd name="f1757" fmla="*/ f1655 1 8594"/>
                <a:gd name="f1758" fmla="*/ f1656 1 8594"/>
                <a:gd name="f1759" fmla="*/ f1657 1 60"/>
                <a:gd name="f1760" fmla="*/ f1658 1 8594"/>
                <a:gd name="f1761" fmla="*/ f1659 1 8594"/>
                <a:gd name="f1762" fmla="*/ f1660 1 8594"/>
                <a:gd name="f1763" fmla="*/ f1661 1 60"/>
                <a:gd name="f1764" fmla="*/ f1662 1 8594"/>
                <a:gd name="f1765" fmla="*/ f1663 1 8594"/>
                <a:gd name="f1766" fmla="*/ f1664 1 8594"/>
                <a:gd name="f1767" fmla="*/ f1665 1 8594"/>
                <a:gd name="f1768" fmla="*/ f1666 1 8594"/>
                <a:gd name="f1769" fmla="*/ f1667 1 60"/>
                <a:gd name="f1770" fmla="*/ f1668 1 8594"/>
                <a:gd name="f1771" fmla="*/ f1669 1 60"/>
                <a:gd name="f1772" fmla="*/ f1670 1 8594"/>
                <a:gd name="f1773" fmla="*/ f1671 1 60"/>
                <a:gd name="f1774" fmla="*/ f1672 1 8594"/>
                <a:gd name="f1775" fmla="*/ f1673 1 60"/>
                <a:gd name="f1776" fmla="*/ f1674 1 8594"/>
                <a:gd name="f1777" fmla="*/ f1675 1 60"/>
                <a:gd name="f1778" fmla="*/ f1676 1 8594"/>
                <a:gd name="f1779" fmla="*/ f1677 1 8594"/>
                <a:gd name="f1780" fmla="*/ f1678 1 60"/>
                <a:gd name="f1781" fmla="*/ f1679 1 8594"/>
                <a:gd name="f1782" fmla="*/ f1680 1 60"/>
                <a:gd name="f1783" fmla="*/ f1681 1 8594"/>
                <a:gd name="f1784" fmla="*/ f1682 1 60"/>
                <a:gd name="f1785" fmla="*/ f1683 1 8594"/>
                <a:gd name="f1786" fmla="*/ f1684 1 60"/>
                <a:gd name="f1787" fmla="*/ f1685 1 8594"/>
                <a:gd name="f1788" fmla="*/ f1686 1 60"/>
                <a:gd name="f1789" fmla="*/ f1687 1 8594"/>
                <a:gd name="f1790" fmla="*/ f1688 1 8594"/>
                <a:gd name="f1791" fmla="*/ f1689 1 8594"/>
                <a:gd name="f1792" fmla="*/ f1690 1 60"/>
                <a:gd name="f1793" fmla="*/ f1691 1 8594"/>
                <a:gd name="f1794" fmla="*/ f1692 1 8594"/>
                <a:gd name="f1795" fmla="*/ f1693 1 8594"/>
                <a:gd name="f1796" fmla="*/ f1694 1 60"/>
                <a:gd name="f1797" fmla="*/ f1695 1 8594"/>
                <a:gd name="f1798" fmla="*/ 0 1 f1593"/>
                <a:gd name="f1799" fmla="*/ f6 1 f1593"/>
                <a:gd name="f1800" fmla="*/ 0 1 f1594"/>
                <a:gd name="f1801" fmla="*/ f7 1 f1594"/>
                <a:gd name="f1802" fmla="+- f1696 0 f1"/>
                <a:gd name="f1803" fmla="*/ f1697 1 f1593"/>
                <a:gd name="f1804" fmla="*/ f1698 1 f1594"/>
                <a:gd name="f1805" fmla="*/ f1699 1 f1593"/>
                <a:gd name="f1806" fmla="*/ f1700 1 f1594"/>
                <a:gd name="f1807" fmla="*/ f1701 1 f1593"/>
                <a:gd name="f1808" fmla="*/ f1702 1 f1594"/>
                <a:gd name="f1809" fmla="*/ f1703 1 f1593"/>
                <a:gd name="f1810" fmla="*/ f1704 1 f1594"/>
                <a:gd name="f1811" fmla="*/ f1705 1 f1593"/>
                <a:gd name="f1812" fmla="*/ f1706 1 f1594"/>
                <a:gd name="f1813" fmla="*/ f1707 1 f1593"/>
                <a:gd name="f1814" fmla="*/ f1708 1 f1594"/>
                <a:gd name="f1815" fmla="*/ f1709 1 f1593"/>
                <a:gd name="f1816" fmla="*/ f1710 1 f1594"/>
                <a:gd name="f1817" fmla="*/ f1711 1 f1593"/>
                <a:gd name="f1818" fmla="*/ f1712 1 f1593"/>
                <a:gd name="f1819" fmla="*/ f1713 1 f1594"/>
                <a:gd name="f1820" fmla="*/ f1714 1 f1593"/>
                <a:gd name="f1821" fmla="*/ f1715 1 f1594"/>
                <a:gd name="f1822" fmla="*/ f1716 1 f1593"/>
                <a:gd name="f1823" fmla="*/ f1717 1 f1593"/>
                <a:gd name="f1824" fmla="*/ f1718 1 f1594"/>
                <a:gd name="f1825" fmla="*/ f1719 1 f1593"/>
                <a:gd name="f1826" fmla="*/ f1720 1 f1594"/>
                <a:gd name="f1827" fmla="*/ f1721 1 f1593"/>
                <a:gd name="f1828" fmla="*/ f1722 1 f1593"/>
                <a:gd name="f1829" fmla="*/ f1723 1 f1593"/>
                <a:gd name="f1830" fmla="*/ f1724 1 f1593"/>
                <a:gd name="f1831" fmla="*/ f1725 1 f1593"/>
                <a:gd name="f1832" fmla="*/ f1726 1 f1594"/>
                <a:gd name="f1833" fmla="*/ f1727 1 f1593"/>
                <a:gd name="f1834" fmla="*/ f1728 1 f1593"/>
                <a:gd name="f1835" fmla="*/ f1729 1 f1594"/>
                <a:gd name="f1836" fmla="*/ f1730 1 f1593"/>
                <a:gd name="f1837" fmla="*/ f1731 1 f1593"/>
                <a:gd name="f1838" fmla="*/ f1732 1 f1593"/>
                <a:gd name="f1839" fmla="*/ f1733 1 f1594"/>
                <a:gd name="f1840" fmla="*/ f1734 1 f1593"/>
                <a:gd name="f1841" fmla="*/ f1735 1 f1594"/>
                <a:gd name="f1842" fmla="*/ f1736 1 f1593"/>
                <a:gd name="f1843" fmla="*/ f1737 1 f1594"/>
                <a:gd name="f1844" fmla="*/ f1738 1 f1593"/>
                <a:gd name="f1845" fmla="*/ f1739 1 f1594"/>
                <a:gd name="f1846" fmla="*/ f1740 1 f1593"/>
                <a:gd name="f1847" fmla="*/ f1741 1 f1594"/>
                <a:gd name="f1848" fmla="*/ f1742 1 f1593"/>
                <a:gd name="f1849" fmla="*/ f1743 1 f1594"/>
                <a:gd name="f1850" fmla="*/ f1744 1 f1593"/>
                <a:gd name="f1851" fmla="*/ f1745 1 f1594"/>
                <a:gd name="f1852" fmla="*/ f1746 1 f1593"/>
                <a:gd name="f1853" fmla="*/ f1747 1 f1594"/>
                <a:gd name="f1854" fmla="*/ f1748 1 f1593"/>
                <a:gd name="f1855" fmla="*/ f1749 1 f1594"/>
                <a:gd name="f1856" fmla="*/ f1750 1 f1593"/>
                <a:gd name="f1857" fmla="*/ f1751 1 f1594"/>
                <a:gd name="f1858" fmla="*/ f1752 1 f1593"/>
                <a:gd name="f1859" fmla="*/ f1753 1 f1594"/>
                <a:gd name="f1860" fmla="*/ f1754 1 f1593"/>
                <a:gd name="f1861" fmla="*/ f1755 1 f1593"/>
                <a:gd name="f1862" fmla="*/ f1756 1 f1594"/>
                <a:gd name="f1863" fmla="*/ f1757 1 f1593"/>
                <a:gd name="f1864" fmla="*/ f1758 1 f1593"/>
                <a:gd name="f1865" fmla="*/ f1759 1 f1594"/>
                <a:gd name="f1866" fmla="*/ f1760 1 f1593"/>
                <a:gd name="f1867" fmla="*/ f1761 1 f1593"/>
                <a:gd name="f1868" fmla="*/ f1762 1 f1593"/>
                <a:gd name="f1869" fmla="*/ f1763 1 f1594"/>
                <a:gd name="f1870" fmla="*/ f1764 1 f1593"/>
                <a:gd name="f1871" fmla="*/ f1765 1 f1593"/>
                <a:gd name="f1872" fmla="*/ f1766 1 f1593"/>
                <a:gd name="f1873" fmla="*/ f1767 1 f1593"/>
                <a:gd name="f1874" fmla="*/ f1768 1 f1593"/>
                <a:gd name="f1875" fmla="*/ f1769 1 f1594"/>
                <a:gd name="f1876" fmla="*/ f1770 1 f1593"/>
                <a:gd name="f1877" fmla="*/ f1771 1 f1594"/>
                <a:gd name="f1878" fmla="*/ f1772 1 f1593"/>
                <a:gd name="f1879" fmla="*/ f1773 1 f1594"/>
                <a:gd name="f1880" fmla="*/ f1774 1 f1593"/>
                <a:gd name="f1881" fmla="*/ f1775 1 f1594"/>
                <a:gd name="f1882" fmla="*/ f1776 1 f1593"/>
                <a:gd name="f1883" fmla="*/ f1777 1 f1594"/>
                <a:gd name="f1884" fmla="*/ f1778 1 f1593"/>
                <a:gd name="f1885" fmla="*/ f1779 1 f1593"/>
                <a:gd name="f1886" fmla="*/ f1780 1 f1594"/>
                <a:gd name="f1887" fmla="*/ f1781 1 f1593"/>
                <a:gd name="f1888" fmla="*/ f1782 1 f1594"/>
                <a:gd name="f1889" fmla="*/ f1783 1 f1593"/>
                <a:gd name="f1890" fmla="*/ f1784 1 f1594"/>
                <a:gd name="f1891" fmla="*/ f1785 1 f1593"/>
                <a:gd name="f1892" fmla="*/ f1786 1 f1594"/>
                <a:gd name="f1893" fmla="*/ f1787 1 f1593"/>
                <a:gd name="f1894" fmla="*/ f1788 1 f1594"/>
                <a:gd name="f1895" fmla="*/ f1789 1 f1593"/>
                <a:gd name="f1896" fmla="*/ f1790 1 f1593"/>
                <a:gd name="f1897" fmla="*/ f1791 1 f1593"/>
                <a:gd name="f1898" fmla="*/ f1792 1 f1594"/>
                <a:gd name="f1899" fmla="*/ f1793 1 f1593"/>
                <a:gd name="f1900" fmla="*/ f1794 1 f1593"/>
                <a:gd name="f1901" fmla="*/ f1795 1 f1593"/>
                <a:gd name="f1902" fmla="*/ f1796 1 f1594"/>
                <a:gd name="f1903" fmla="*/ f1797 1 f1593"/>
                <a:gd name="f1904" fmla="*/ f1798 f1588 1"/>
                <a:gd name="f1905" fmla="*/ f1799 f1588 1"/>
                <a:gd name="f1906" fmla="*/ f1801 f1589 1"/>
                <a:gd name="f1907" fmla="*/ f1800 f1589 1"/>
                <a:gd name="f1908" fmla="*/ f1803 f1588 1"/>
                <a:gd name="f1909" fmla="*/ f1804 f1589 1"/>
                <a:gd name="f1910" fmla="*/ f1805 f1588 1"/>
                <a:gd name="f1911" fmla="*/ f1806 f1589 1"/>
                <a:gd name="f1912" fmla="*/ f1807 f1588 1"/>
                <a:gd name="f1913" fmla="*/ f1808 f1589 1"/>
                <a:gd name="f1914" fmla="*/ f1809 f1588 1"/>
                <a:gd name="f1915" fmla="*/ f1810 f1589 1"/>
                <a:gd name="f1916" fmla="*/ f1811 f1588 1"/>
                <a:gd name="f1917" fmla="*/ f1812 f1589 1"/>
                <a:gd name="f1918" fmla="*/ f1813 f1588 1"/>
                <a:gd name="f1919" fmla="*/ f1814 f1589 1"/>
                <a:gd name="f1920" fmla="*/ f1815 f1588 1"/>
                <a:gd name="f1921" fmla="*/ f1816 f1589 1"/>
                <a:gd name="f1922" fmla="*/ f1817 f1588 1"/>
                <a:gd name="f1923" fmla="*/ f1818 f1588 1"/>
                <a:gd name="f1924" fmla="*/ f1819 f1589 1"/>
                <a:gd name="f1925" fmla="*/ f1820 f1588 1"/>
                <a:gd name="f1926" fmla="*/ f1821 f1589 1"/>
                <a:gd name="f1927" fmla="*/ f1822 f1588 1"/>
                <a:gd name="f1928" fmla="*/ f1823 f1588 1"/>
                <a:gd name="f1929" fmla="*/ f1824 f1589 1"/>
                <a:gd name="f1930" fmla="*/ f1825 f1588 1"/>
                <a:gd name="f1931" fmla="*/ f1826 f1589 1"/>
                <a:gd name="f1932" fmla="*/ f1827 f1588 1"/>
                <a:gd name="f1933" fmla="*/ f1828 f1588 1"/>
                <a:gd name="f1934" fmla="*/ f1829 f1588 1"/>
                <a:gd name="f1935" fmla="*/ f1830 f1588 1"/>
                <a:gd name="f1936" fmla="*/ f1831 f1588 1"/>
                <a:gd name="f1937" fmla="*/ f1832 f1589 1"/>
                <a:gd name="f1938" fmla="*/ f1833 f1588 1"/>
                <a:gd name="f1939" fmla="*/ f1834 f1588 1"/>
                <a:gd name="f1940" fmla="*/ f1835 f1589 1"/>
                <a:gd name="f1941" fmla="*/ f1836 f1588 1"/>
                <a:gd name="f1942" fmla="*/ f1837 f1588 1"/>
                <a:gd name="f1943" fmla="*/ f1838 f1588 1"/>
                <a:gd name="f1944" fmla="*/ f1839 f1589 1"/>
                <a:gd name="f1945" fmla="*/ f1840 f1588 1"/>
                <a:gd name="f1946" fmla="*/ f1841 f1589 1"/>
                <a:gd name="f1947" fmla="*/ f1842 f1588 1"/>
                <a:gd name="f1948" fmla="*/ f1843 f1589 1"/>
                <a:gd name="f1949" fmla="*/ f1844 f1588 1"/>
                <a:gd name="f1950" fmla="*/ f1845 f1589 1"/>
                <a:gd name="f1951" fmla="*/ f1846 f1588 1"/>
                <a:gd name="f1952" fmla="*/ f1847 f1589 1"/>
                <a:gd name="f1953" fmla="*/ f1848 f1588 1"/>
                <a:gd name="f1954" fmla="*/ f1849 f1589 1"/>
                <a:gd name="f1955" fmla="*/ f1850 f1588 1"/>
                <a:gd name="f1956" fmla="*/ f1851 f1589 1"/>
                <a:gd name="f1957" fmla="*/ f1852 f1588 1"/>
                <a:gd name="f1958" fmla="*/ f1853 f1589 1"/>
                <a:gd name="f1959" fmla="*/ f1854 f1588 1"/>
                <a:gd name="f1960" fmla="*/ f1855 f1589 1"/>
                <a:gd name="f1961" fmla="*/ f1856 f1588 1"/>
                <a:gd name="f1962" fmla="*/ f1857 f1589 1"/>
                <a:gd name="f1963" fmla="*/ f1858 f1588 1"/>
                <a:gd name="f1964" fmla="*/ f1859 f1589 1"/>
                <a:gd name="f1965" fmla="*/ f1860 f1588 1"/>
                <a:gd name="f1966" fmla="*/ f1861 f1588 1"/>
                <a:gd name="f1967" fmla="*/ f1862 f1589 1"/>
                <a:gd name="f1968" fmla="*/ f1863 f1588 1"/>
                <a:gd name="f1969" fmla="*/ f1864 f1588 1"/>
                <a:gd name="f1970" fmla="*/ f1865 f1589 1"/>
                <a:gd name="f1971" fmla="*/ f1866 f1588 1"/>
                <a:gd name="f1972" fmla="*/ f1867 f1588 1"/>
                <a:gd name="f1973" fmla="*/ f1868 f1588 1"/>
                <a:gd name="f1974" fmla="*/ f1869 f1589 1"/>
                <a:gd name="f1975" fmla="*/ f1870 f1588 1"/>
                <a:gd name="f1976" fmla="*/ f1871 f1588 1"/>
                <a:gd name="f1977" fmla="*/ f1872 f1588 1"/>
                <a:gd name="f1978" fmla="*/ f1873 f1588 1"/>
                <a:gd name="f1979" fmla="*/ f1874 f1588 1"/>
                <a:gd name="f1980" fmla="*/ f1875 f1589 1"/>
                <a:gd name="f1981" fmla="*/ f1876 f1588 1"/>
                <a:gd name="f1982" fmla="*/ f1877 f1589 1"/>
                <a:gd name="f1983" fmla="*/ f1878 f1588 1"/>
                <a:gd name="f1984" fmla="*/ f1879 f1589 1"/>
                <a:gd name="f1985" fmla="*/ f1880 f1588 1"/>
                <a:gd name="f1986" fmla="*/ f1881 f1589 1"/>
                <a:gd name="f1987" fmla="*/ f1882 f1588 1"/>
                <a:gd name="f1988" fmla="*/ f1883 f1589 1"/>
                <a:gd name="f1989" fmla="*/ f1884 f1588 1"/>
                <a:gd name="f1990" fmla="*/ f1885 f1588 1"/>
                <a:gd name="f1991" fmla="*/ f1886 f1589 1"/>
                <a:gd name="f1992" fmla="*/ f1887 f1588 1"/>
                <a:gd name="f1993" fmla="*/ f1888 f1589 1"/>
                <a:gd name="f1994" fmla="*/ f1889 f1588 1"/>
                <a:gd name="f1995" fmla="*/ f1890 f1589 1"/>
                <a:gd name="f1996" fmla="*/ f1891 f1588 1"/>
                <a:gd name="f1997" fmla="*/ f1892 f1589 1"/>
                <a:gd name="f1998" fmla="*/ f1893 f1588 1"/>
                <a:gd name="f1999" fmla="*/ f1894 f1589 1"/>
                <a:gd name="f2000" fmla="*/ f1895 f1588 1"/>
                <a:gd name="f2001" fmla="*/ f1896 f1588 1"/>
                <a:gd name="f2002" fmla="*/ f1897 f1588 1"/>
                <a:gd name="f2003" fmla="*/ f1898 f1589 1"/>
                <a:gd name="f2004" fmla="*/ f1899 f1588 1"/>
                <a:gd name="f2005" fmla="*/ f1900 f1588 1"/>
                <a:gd name="f2006" fmla="*/ f1901 f1588 1"/>
                <a:gd name="f2007" fmla="*/ f1902 f1589 1"/>
                <a:gd name="f2008" fmla="*/ f1903 f1588 1"/>
              </a:gdLst>
              <a:ahLst/>
              <a:cxnLst>
                <a:cxn ang="3cd4">
                  <a:pos x="hc" y="t"/>
                </a:cxn>
                <a:cxn ang="0">
                  <a:pos x="r" y="vc"/>
                </a:cxn>
                <a:cxn ang="cd4">
                  <a:pos x="hc" y="b"/>
                </a:cxn>
                <a:cxn ang="cd2">
                  <a:pos x="l" y="vc"/>
                </a:cxn>
                <a:cxn ang="f1802">
                  <a:pos x="f1908" y="f1909"/>
                </a:cxn>
                <a:cxn ang="f1802">
                  <a:pos x="f1910" y="f1911"/>
                </a:cxn>
                <a:cxn ang="f1802">
                  <a:pos x="f1912" y="f1913"/>
                </a:cxn>
                <a:cxn ang="f1802">
                  <a:pos x="f1914" y="f1915"/>
                </a:cxn>
                <a:cxn ang="f1802">
                  <a:pos x="f1916" y="f1917"/>
                </a:cxn>
                <a:cxn ang="f1802">
                  <a:pos x="f1918" y="f1919"/>
                </a:cxn>
                <a:cxn ang="f1802">
                  <a:pos x="f1920" y="f1921"/>
                </a:cxn>
                <a:cxn ang="f1802">
                  <a:pos x="f1922" y="f1909"/>
                </a:cxn>
                <a:cxn ang="f1802">
                  <a:pos x="f1923" y="f1924"/>
                </a:cxn>
                <a:cxn ang="f1802">
                  <a:pos x="f1925" y="f1926"/>
                </a:cxn>
                <a:cxn ang="f1802">
                  <a:pos x="f1927" y="f1919"/>
                </a:cxn>
                <a:cxn ang="f1802">
                  <a:pos x="f1928" y="f1929"/>
                </a:cxn>
                <a:cxn ang="f1802">
                  <a:pos x="f1930" y="f1931"/>
                </a:cxn>
                <a:cxn ang="f1802">
                  <a:pos x="f1932" y="f1913"/>
                </a:cxn>
                <a:cxn ang="f1802">
                  <a:pos x="f1933" y="f1924"/>
                </a:cxn>
                <a:cxn ang="f1802">
                  <a:pos x="f1934" y="f1919"/>
                </a:cxn>
                <a:cxn ang="f1802">
                  <a:pos x="f1935" y="f1926"/>
                </a:cxn>
                <a:cxn ang="f1802">
                  <a:pos x="f1936" y="f1937"/>
                </a:cxn>
                <a:cxn ang="f1802">
                  <a:pos x="f1938" y="f1937"/>
                </a:cxn>
                <a:cxn ang="f1802">
                  <a:pos x="f1939" y="f1940"/>
                </a:cxn>
                <a:cxn ang="f1802">
                  <a:pos x="f1941" y="f1926"/>
                </a:cxn>
                <a:cxn ang="f1802">
                  <a:pos x="f1942" y="f1924"/>
                </a:cxn>
                <a:cxn ang="f1802">
                  <a:pos x="f1943" y="f1944"/>
                </a:cxn>
                <a:cxn ang="f1802">
                  <a:pos x="f1945" y="f1946"/>
                </a:cxn>
                <a:cxn ang="f1802">
                  <a:pos x="f1947" y="f1948"/>
                </a:cxn>
                <a:cxn ang="f1802">
                  <a:pos x="f1949" y="f1950"/>
                </a:cxn>
                <a:cxn ang="f1802">
                  <a:pos x="f1951" y="f1952"/>
                </a:cxn>
                <a:cxn ang="f1802">
                  <a:pos x="f1953" y="f1954"/>
                </a:cxn>
                <a:cxn ang="f1802">
                  <a:pos x="f1955" y="f1956"/>
                </a:cxn>
                <a:cxn ang="f1802">
                  <a:pos x="f1957" y="f1958"/>
                </a:cxn>
                <a:cxn ang="f1802">
                  <a:pos x="f1959" y="f1960"/>
                </a:cxn>
                <a:cxn ang="f1802">
                  <a:pos x="f1961" y="f1962"/>
                </a:cxn>
                <a:cxn ang="f1802">
                  <a:pos x="f1963" y="f1964"/>
                </a:cxn>
                <a:cxn ang="f1802">
                  <a:pos x="f1965" y="f1958"/>
                </a:cxn>
                <a:cxn ang="f1802">
                  <a:pos x="f1966" y="f1967"/>
                </a:cxn>
                <a:cxn ang="f1802">
                  <a:pos x="f1968" y="f1962"/>
                </a:cxn>
                <a:cxn ang="f1802">
                  <a:pos x="f1969" y="f1970"/>
                </a:cxn>
                <a:cxn ang="f1802">
                  <a:pos x="f1971" y="f1967"/>
                </a:cxn>
                <a:cxn ang="f1802">
                  <a:pos x="f1972" y="f1962"/>
                </a:cxn>
                <a:cxn ang="f1802">
                  <a:pos x="f1973" y="f1974"/>
                </a:cxn>
                <a:cxn ang="f1802">
                  <a:pos x="f1975" y="f1964"/>
                </a:cxn>
                <a:cxn ang="f1802">
                  <a:pos x="f1976" y="f1954"/>
                </a:cxn>
                <a:cxn ang="f1802">
                  <a:pos x="f1977" y="f1964"/>
                </a:cxn>
                <a:cxn ang="f1802">
                  <a:pos x="f1978" y="f1962"/>
                </a:cxn>
                <a:cxn ang="f1802">
                  <a:pos x="f1979" y="f1980"/>
                </a:cxn>
                <a:cxn ang="f1802">
                  <a:pos x="f1981" y="f1982"/>
                </a:cxn>
                <a:cxn ang="f1802">
                  <a:pos x="f1983" y="f1984"/>
                </a:cxn>
                <a:cxn ang="f1802">
                  <a:pos x="f1985" y="f1986"/>
                </a:cxn>
                <a:cxn ang="f1802">
                  <a:pos x="f1987" y="f1988"/>
                </a:cxn>
                <a:cxn ang="f1802">
                  <a:pos x="f1989" y="f1937"/>
                </a:cxn>
                <a:cxn ang="f1802">
                  <a:pos x="f1990" y="f1991"/>
                </a:cxn>
                <a:cxn ang="f1802">
                  <a:pos x="f1992" y="f1993"/>
                </a:cxn>
                <a:cxn ang="f1802">
                  <a:pos x="f1994" y="f1995"/>
                </a:cxn>
                <a:cxn ang="f1802">
                  <a:pos x="f1996" y="f1997"/>
                </a:cxn>
                <a:cxn ang="f1802">
                  <a:pos x="f1998" y="f1999"/>
                </a:cxn>
                <a:cxn ang="f1802">
                  <a:pos x="f2000" y="f1993"/>
                </a:cxn>
                <a:cxn ang="f1802">
                  <a:pos x="f2001" y="f1991"/>
                </a:cxn>
                <a:cxn ang="f1802">
                  <a:pos x="f2002" y="f2003"/>
                </a:cxn>
                <a:cxn ang="f1802">
                  <a:pos x="f2004" y="f1993"/>
                </a:cxn>
                <a:cxn ang="f1802">
                  <a:pos x="f2005" y="f1995"/>
                </a:cxn>
                <a:cxn ang="f1802">
                  <a:pos x="f2006" y="f2007"/>
                </a:cxn>
                <a:cxn ang="f1802">
                  <a:pos x="f2008" y="f1909"/>
                </a:cxn>
              </a:cxnLst>
              <a:rect l="f1904" t="f1907" r="f1905" b="f1906"/>
              <a:pathLst>
                <a:path w="8594" h="60">
                  <a:moveTo>
                    <a:pt x="f8" y="f9"/>
                  </a:moveTo>
                  <a:lnTo>
                    <a:pt x="f8" y="f9"/>
                  </a:lnTo>
                  <a:lnTo>
                    <a:pt x="f10" y="f9"/>
                  </a:lnTo>
                  <a:lnTo>
                    <a:pt x="f8" y="f9"/>
                  </a:lnTo>
                  <a:lnTo>
                    <a:pt x="f8" y="f9"/>
                  </a:lnTo>
                  <a:close/>
                  <a:moveTo>
                    <a:pt x="f11" y="f12"/>
                  </a:moveTo>
                  <a:lnTo>
                    <a:pt x="f11" y="f12"/>
                  </a:lnTo>
                  <a:lnTo>
                    <a:pt x="f13" y="f14"/>
                  </a:lnTo>
                  <a:lnTo>
                    <a:pt x="f15" y="f14"/>
                  </a:lnTo>
                  <a:lnTo>
                    <a:pt x="f16" y="f17"/>
                  </a:lnTo>
                  <a:cubicBezTo>
                    <a:pt x="f18" y="f19"/>
                    <a:pt x="f20" y="f21"/>
                    <a:pt x="f22" y="f23"/>
                  </a:cubicBezTo>
                  <a:cubicBezTo>
                    <a:pt x="f24" y="f23"/>
                    <a:pt x="f25" y="f21"/>
                    <a:pt x="f26" y="f27"/>
                  </a:cubicBezTo>
                  <a:cubicBezTo>
                    <a:pt x="f28" y="f19"/>
                    <a:pt x="f29" y="f17"/>
                    <a:pt x="f30" y="f21"/>
                  </a:cubicBezTo>
                  <a:cubicBezTo>
                    <a:pt x="f31" y="f17"/>
                    <a:pt x="f32" y="f33"/>
                    <a:pt x="f34" y="f23"/>
                  </a:cubicBezTo>
                  <a:cubicBezTo>
                    <a:pt x="f35" y="f36"/>
                    <a:pt x="f37" y="f36"/>
                    <a:pt x="f38" y="f36"/>
                  </a:cubicBezTo>
                  <a:cubicBezTo>
                    <a:pt x="f39" y="f40"/>
                    <a:pt x="f41" y="f21"/>
                    <a:pt x="f42" y="f27"/>
                  </a:cubicBezTo>
                  <a:cubicBezTo>
                    <a:pt x="f43" y="f21"/>
                    <a:pt x="f44" y="f27"/>
                    <a:pt x="f45" y="f21"/>
                  </a:cubicBezTo>
                  <a:cubicBezTo>
                    <a:pt x="f46" y="f40"/>
                    <a:pt x="f47" y="f36"/>
                    <a:pt x="f48" y="f36"/>
                  </a:cubicBezTo>
                  <a:cubicBezTo>
                    <a:pt x="f49" y="f33"/>
                    <a:pt x="f50" y="f33"/>
                    <a:pt x="f51" y="f36"/>
                  </a:cubicBezTo>
                  <a:cubicBezTo>
                    <a:pt x="f52" y="f36"/>
                    <a:pt x="f53" y="f36"/>
                    <a:pt x="f54" y="f40"/>
                  </a:cubicBezTo>
                  <a:cubicBezTo>
                    <a:pt x="f52" y="f21"/>
                    <a:pt x="f55" y="f21"/>
                    <a:pt x="f56" y="f21"/>
                  </a:cubicBezTo>
                  <a:lnTo>
                    <a:pt x="f57" y="f21"/>
                  </a:lnTo>
                  <a:cubicBezTo>
                    <a:pt x="f58" y="f21"/>
                    <a:pt x="f59" y="f21"/>
                    <a:pt x="f60" y="f23"/>
                  </a:cubicBezTo>
                  <a:lnTo>
                    <a:pt x="f61" y="f40"/>
                  </a:lnTo>
                  <a:cubicBezTo>
                    <a:pt x="f62" y="f23"/>
                    <a:pt x="f63" y="f36"/>
                    <a:pt x="f64" y="f33"/>
                  </a:cubicBezTo>
                  <a:cubicBezTo>
                    <a:pt x="f63" y="f40"/>
                    <a:pt x="f65" y="f33"/>
                    <a:pt x="f66" y="f33"/>
                  </a:cubicBezTo>
                  <a:lnTo>
                    <a:pt x="f67" y="f68"/>
                  </a:lnTo>
                  <a:cubicBezTo>
                    <a:pt x="f69" y="f70"/>
                    <a:pt x="f71" y="f72"/>
                    <a:pt x="f73" y="f70"/>
                  </a:cubicBezTo>
                  <a:cubicBezTo>
                    <a:pt x="f59" y="f74"/>
                    <a:pt x="f75" y="f70"/>
                    <a:pt x="f45" y="f70"/>
                  </a:cubicBezTo>
                  <a:lnTo>
                    <a:pt x="f76" y="f72"/>
                  </a:lnTo>
                  <a:cubicBezTo>
                    <a:pt x="f77" y="f33"/>
                    <a:pt x="f78" y="f74"/>
                    <a:pt x="f79" y="f74"/>
                  </a:cubicBezTo>
                  <a:cubicBezTo>
                    <a:pt x="f80" y="f68"/>
                    <a:pt x="f31" y="f70"/>
                    <a:pt x="f34" y="f33"/>
                  </a:cubicBezTo>
                  <a:cubicBezTo>
                    <a:pt x="f81" y="f72"/>
                    <a:pt x="f82" y="f70"/>
                    <a:pt x="f83" y="f72"/>
                  </a:cubicBezTo>
                  <a:cubicBezTo>
                    <a:pt x="f84" y="f36"/>
                    <a:pt x="f85" y="f40"/>
                    <a:pt x="f86" y="f23"/>
                  </a:cubicBezTo>
                  <a:cubicBezTo>
                    <a:pt x="f87" y="f23"/>
                    <a:pt x="f88" y="f40"/>
                    <a:pt x="f89" y="f23"/>
                  </a:cubicBezTo>
                  <a:lnTo>
                    <a:pt x="f90" y="f21"/>
                  </a:lnTo>
                  <a:lnTo>
                    <a:pt x="f91" y="f19"/>
                  </a:lnTo>
                  <a:cubicBezTo>
                    <a:pt x="f92" y="f27"/>
                    <a:pt x="f93" y="f17"/>
                    <a:pt x="f11" y="f12"/>
                  </a:cubicBezTo>
                  <a:close/>
                  <a:moveTo>
                    <a:pt x="f94" y="f95"/>
                  </a:moveTo>
                  <a:lnTo>
                    <a:pt x="f94" y="f95"/>
                  </a:lnTo>
                  <a:cubicBezTo>
                    <a:pt x="f96" y="f17"/>
                    <a:pt x="f97" y="f23"/>
                    <a:pt x="f98" y="f21"/>
                  </a:cubicBezTo>
                  <a:lnTo>
                    <a:pt x="f99" y="f21"/>
                  </a:lnTo>
                  <a:cubicBezTo>
                    <a:pt x="f100" y="f36"/>
                    <a:pt x="f101" y="f17"/>
                    <a:pt x="f102" y="f21"/>
                  </a:cubicBezTo>
                  <a:cubicBezTo>
                    <a:pt x="f103" y="f23"/>
                    <a:pt x="f104" y="f23"/>
                    <a:pt x="f101" y="f72"/>
                  </a:cubicBezTo>
                  <a:lnTo>
                    <a:pt x="f105" y="f33"/>
                  </a:lnTo>
                  <a:cubicBezTo>
                    <a:pt x="f106" y="f68"/>
                    <a:pt x="f107" y="f72"/>
                    <a:pt x="f108" y="f72"/>
                  </a:cubicBezTo>
                  <a:lnTo>
                    <a:pt x="f109" y="f74"/>
                  </a:lnTo>
                  <a:cubicBezTo>
                    <a:pt x="f110" y="f70"/>
                    <a:pt x="f111" y="f70"/>
                    <a:pt x="f112" y="f74"/>
                  </a:cubicBezTo>
                  <a:cubicBezTo>
                    <a:pt x="f113" y="f70"/>
                    <a:pt x="f114" y="f33"/>
                    <a:pt x="f115" y="f72"/>
                  </a:cubicBezTo>
                  <a:cubicBezTo>
                    <a:pt x="f116" y="f70"/>
                    <a:pt x="f117" y="f68"/>
                    <a:pt x="f118" y="f119"/>
                  </a:cubicBezTo>
                  <a:cubicBezTo>
                    <a:pt x="f120" y="f74"/>
                    <a:pt x="f117" y="f121"/>
                    <a:pt x="f106" y="f119"/>
                  </a:cubicBezTo>
                  <a:cubicBezTo>
                    <a:pt x="f122" y="f121"/>
                    <a:pt x="f123" y="f124"/>
                    <a:pt x="f125" y="f126"/>
                  </a:cubicBezTo>
                  <a:lnTo>
                    <a:pt x="f127" y="f124"/>
                  </a:lnTo>
                  <a:cubicBezTo>
                    <a:pt x="f128" y="f126"/>
                    <a:pt x="f129" y="f130"/>
                    <a:pt x="f131" y="f132"/>
                  </a:cubicBezTo>
                  <a:cubicBezTo>
                    <a:pt x="f103" y="f133"/>
                    <a:pt x="f134" y="f135"/>
                    <a:pt x="f108" y="f130"/>
                  </a:cubicBezTo>
                  <a:lnTo>
                    <a:pt x="f136" y="f133"/>
                  </a:lnTo>
                  <a:cubicBezTo>
                    <a:pt x="f137" y="f132"/>
                    <a:pt x="f138" y="f124"/>
                    <a:pt x="f139" y="f126"/>
                  </a:cubicBezTo>
                  <a:cubicBezTo>
                    <a:pt x="f140" y="f124"/>
                    <a:pt x="f141" y="f124"/>
                    <a:pt x="f137" y="f124"/>
                  </a:cubicBezTo>
                  <a:cubicBezTo>
                    <a:pt x="f142" y="f124"/>
                    <a:pt x="f143" y="f130"/>
                    <a:pt x="f144" y="f130"/>
                  </a:cubicBezTo>
                  <a:cubicBezTo>
                    <a:pt x="f145" y="f124"/>
                    <a:pt x="f146" y="f130"/>
                    <a:pt x="f147" y="f148"/>
                  </a:cubicBezTo>
                  <a:cubicBezTo>
                    <a:pt x="f134" y="f121"/>
                    <a:pt x="f149" y="f126"/>
                    <a:pt x="f150" y="f119"/>
                  </a:cubicBezTo>
                  <a:lnTo>
                    <a:pt x="f151" y="f121"/>
                  </a:lnTo>
                  <a:cubicBezTo>
                    <a:pt x="f152" y="f74"/>
                    <a:pt x="f153" y="f74"/>
                    <a:pt x="f154" y="f68"/>
                  </a:cubicBezTo>
                  <a:cubicBezTo>
                    <a:pt x="f155" y="f72"/>
                    <a:pt x="f156" y="f74"/>
                    <a:pt x="f157" y="f68"/>
                  </a:cubicBezTo>
                  <a:cubicBezTo>
                    <a:pt x="f158" y="f72"/>
                    <a:pt x="f159" y="f40"/>
                    <a:pt x="f160" y="f36"/>
                  </a:cubicBezTo>
                  <a:cubicBezTo>
                    <a:pt x="f161" y="f68"/>
                    <a:pt x="f162" y="f68"/>
                    <a:pt x="f163" y="f72"/>
                  </a:cubicBezTo>
                  <a:lnTo>
                    <a:pt x="f164" y="f33"/>
                  </a:lnTo>
                  <a:cubicBezTo>
                    <a:pt x="f165" y="f36"/>
                    <a:pt x="f166" y="f33"/>
                    <a:pt x="f167" y="f36"/>
                  </a:cubicBezTo>
                  <a:lnTo>
                    <a:pt x="f168" y="f40"/>
                  </a:lnTo>
                  <a:lnTo>
                    <a:pt x="f169" y="f36"/>
                  </a:lnTo>
                  <a:cubicBezTo>
                    <a:pt x="f170" y="f36"/>
                    <a:pt x="f171" y="f40"/>
                    <a:pt x="f172" y="f40"/>
                  </a:cubicBezTo>
                  <a:cubicBezTo>
                    <a:pt x="f173" y="f36"/>
                    <a:pt x="f174" y="f36"/>
                    <a:pt x="f175" y="f72"/>
                  </a:cubicBezTo>
                  <a:cubicBezTo>
                    <a:pt x="f176" y="f72"/>
                    <a:pt x="f177" y="f68"/>
                    <a:pt x="f178" y="f68"/>
                  </a:cubicBezTo>
                  <a:cubicBezTo>
                    <a:pt x="f179" y="f68"/>
                    <a:pt x="f180" y="f68"/>
                    <a:pt x="f180" y="f68"/>
                  </a:cubicBezTo>
                  <a:cubicBezTo>
                    <a:pt x="f181" y="f70"/>
                    <a:pt x="f182" y="f33"/>
                    <a:pt x="f183" y="f36"/>
                  </a:cubicBezTo>
                  <a:cubicBezTo>
                    <a:pt x="f184" y="f23"/>
                    <a:pt x="f185" y="f23"/>
                    <a:pt x="f186" y="f19"/>
                  </a:cubicBezTo>
                  <a:lnTo>
                    <a:pt x="f187" y="f17"/>
                  </a:lnTo>
                  <a:cubicBezTo>
                    <a:pt x="f188" y="f19"/>
                    <a:pt x="f189" y="f27"/>
                    <a:pt x="f190" y="f21"/>
                  </a:cubicBezTo>
                  <a:cubicBezTo>
                    <a:pt x="f191" y="f23"/>
                    <a:pt x="f192" y="f23"/>
                    <a:pt x="f193" y="f23"/>
                  </a:cubicBezTo>
                  <a:cubicBezTo>
                    <a:pt x="f194" y="f19"/>
                    <a:pt x="f195" y="f21"/>
                    <a:pt x="f196" y="f19"/>
                  </a:cubicBezTo>
                  <a:cubicBezTo>
                    <a:pt x="f197" y="f27"/>
                    <a:pt x="f198" y="f27"/>
                    <a:pt x="f199" y="f27"/>
                  </a:cubicBezTo>
                  <a:cubicBezTo>
                    <a:pt x="f200" y="f23"/>
                    <a:pt x="f201" y="f23"/>
                    <a:pt x="f202" y="f23"/>
                  </a:cubicBezTo>
                  <a:lnTo>
                    <a:pt x="f203" y="f21"/>
                  </a:lnTo>
                  <a:cubicBezTo>
                    <a:pt x="f204" y="f27"/>
                    <a:pt x="f205" y="f17"/>
                    <a:pt x="f206" y="f17"/>
                  </a:cubicBezTo>
                  <a:lnTo>
                    <a:pt x="f207" y="f14"/>
                  </a:lnTo>
                  <a:cubicBezTo>
                    <a:pt x="f208" y="f14"/>
                    <a:pt x="f209" y="f210"/>
                    <a:pt x="f211" y="f12"/>
                  </a:cubicBezTo>
                  <a:lnTo>
                    <a:pt x="f212" y="f213"/>
                  </a:lnTo>
                  <a:cubicBezTo>
                    <a:pt x="f214" y="f210"/>
                    <a:pt x="f215" y="f19"/>
                    <a:pt x="f216" y="f213"/>
                  </a:cubicBezTo>
                  <a:cubicBezTo>
                    <a:pt x="f217" y="f210"/>
                    <a:pt x="f218" y="f213"/>
                    <a:pt x="f219" y="f95"/>
                  </a:cubicBezTo>
                  <a:lnTo>
                    <a:pt x="f220" y="f210"/>
                  </a:lnTo>
                  <a:lnTo>
                    <a:pt x="f221" y="f95"/>
                  </a:lnTo>
                  <a:lnTo>
                    <a:pt x="f222" y="f210"/>
                  </a:lnTo>
                  <a:lnTo>
                    <a:pt x="f223" y="f95"/>
                  </a:lnTo>
                  <a:lnTo>
                    <a:pt x="f224" y="f17"/>
                  </a:lnTo>
                  <a:cubicBezTo>
                    <a:pt x="f224" y="f19"/>
                    <a:pt x="f225" y="f19"/>
                    <a:pt x="f226" y="f27"/>
                  </a:cubicBezTo>
                  <a:cubicBezTo>
                    <a:pt x="f227" y="f27"/>
                    <a:pt x="f228" y="f27"/>
                    <a:pt x="f229" y="f27"/>
                  </a:cubicBezTo>
                  <a:cubicBezTo>
                    <a:pt x="f229" y="f27"/>
                    <a:pt x="f229" y="f27"/>
                    <a:pt x="f229" y="f27"/>
                  </a:cubicBezTo>
                  <a:lnTo>
                    <a:pt x="f229" y="f27"/>
                  </a:lnTo>
                  <a:cubicBezTo>
                    <a:pt x="f230" y="f27"/>
                    <a:pt x="f231" y="f17"/>
                    <a:pt x="f232" y="f17"/>
                  </a:cubicBezTo>
                  <a:lnTo>
                    <a:pt x="f233" y="f17"/>
                  </a:lnTo>
                  <a:cubicBezTo>
                    <a:pt x="f234" y="f12"/>
                    <a:pt x="f235" y="f213"/>
                    <a:pt x="f236" y="f95"/>
                  </a:cubicBezTo>
                  <a:cubicBezTo>
                    <a:pt x="f237" y="f95"/>
                    <a:pt x="f238" y="f239"/>
                    <a:pt x="f240" y="f239"/>
                  </a:cubicBezTo>
                  <a:cubicBezTo>
                    <a:pt x="f236" y="f239"/>
                    <a:pt x="f241" y="f95"/>
                    <a:pt x="f242" y="f210"/>
                  </a:cubicBezTo>
                  <a:cubicBezTo>
                    <a:pt x="f243" y="f213"/>
                    <a:pt x="f244" y="f245"/>
                    <a:pt x="f246" y="f210"/>
                  </a:cubicBezTo>
                  <a:cubicBezTo>
                    <a:pt x="f247" y="f239"/>
                    <a:pt x="f248" y="f245"/>
                    <a:pt x="f249" y="f245"/>
                  </a:cubicBezTo>
                  <a:cubicBezTo>
                    <a:pt x="f250" y="f251"/>
                    <a:pt x="f252" y="f95"/>
                    <a:pt x="f253" y="f95"/>
                  </a:cubicBezTo>
                  <a:cubicBezTo>
                    <a:pt x="f254" y="f239"/>
                    <a:pt x="f255" y="f95"/>
                    <a:pt x="f256" y="f245"/>
                  </a:cubicBezTo>
                  <a:cubicBezTo>
                    <a:pt x="f257" y="f258"/>
                    <a:pt x="f259" y="f213"/>
                    <a:pt x="f260" y="f213"/>
                  </a:cubicBezTo>
                  <a:lnTo>
                    <a:pt x="f261" y="f95"/>
                  </a:lnTo>
                  <a:lnTo>
                    <a:pt x="f94" y="f95"/>
                  </a:lnTo>
                  <a:close/>
                  <a:moveTo>
                    <a:pt x="f262" y="f17"/>
                  </a:moveTo>
                  <a:lnTo>
                    <a:pt x="f262" y="f17"/>
                  </a:lnTo>
                  <a:cubicBezTo>
                    <a:pt x="f263" y="f17"/>
                    <a:pt x="f264" y="f14"/>
                    <a:pt x="f264" y="f14"/>
                  </a:cubicBezTo>
                  <a:cubicBezTo>
                    <a:pt x="f265" y="f23"/>
                    <a:pt x="f266" y="f40"/>
                    <a:pt x="f267" y="f23"/>
                  </a:cubicBezTo>
                  <a:cubicBezTo>
                    <a:pt x="f268" y="f36"/>
                    <a:pt x="f269" y="f72"/>
                    <a:pt x="f270" y="f68"/>
                  </a:cubicBezTo>
                  <a:lnTo>
                    <a:pt x="f271" y="f74"/>
                  </a:lnTo>
                  <a:lnTo>
                    <a:pt x="f272" y="f68"/>
                  </a:lnTo>
                  <a:lnTo>
                    <a:pt x="f273" y="f74"/>
                  </a:lnTo>
                  <a:cubicBezTo>
                    <a:pt x="f274" y="f119"/>
                    <a:pt x="f275" y="f119"/>
                    <a:pt x="f276" y="f121"/>
                  </a:cubicBezTo>
                  <a:lnTo>
                    <a:pt x="f277" y="f68"/>
                  </a:lnTo>
                  <a:lnTo>
                    <a:pt x="f278" y="f72"/>
                  </a:lnTo>
                  <a:cubicBezTo>
                    <a:pt x="f279" y="f72"/>
                    <a:pt x="f280" y="f72"/>
                    <a:pt x="f281" y="f72"/>
                  </a:cubicBezTo>
                  <a:cubicBezTo>
                    <a:pt x="f282" y="f36"/>
                    <a:pt x="f283" y="f40"/>
                    <a:pt x="f284" y="f33"/>
                  </a:cubicBezTo>
                  <a:cubicBezTo>
                    <a:pt x="f285" y="f40"/>
                    <a:pt x="f286" y="f36"/>
                    <a:pt x="f287" y="f23"/>
                  </a:cubicBezTo>
                  <a:cubicBezTo>
                    <a:pt x="f288" y="f27"/>
                    <a:pt x="f289" y="f23"/>
                    <a:pt x="f290" y="f40"/>
                  </a:cubicBezTo>
                  <a:lnTo>
                    <a:pt x="f291" y="f33"/>
                  </a:lnTo>
                  <a:cubicBezTo>
                    <a:pt x="f292" y="f68"/>
                    <a:pt x="f293" y="f23"/>
                    <a:pt x="f294" y="f36"/>
                  </a:cubicBezTo>
                  <a:cubicBezTo>
                    <a:pt x="f295" y="f36"/>
                    <a:pt x="f296" y="f68"/>
                    <a:pt x="f297" y="f68"/>
                  </a:cubicBezTo>
                  <a:cubicBezTo>
                    <a:pt x="f298" y="f70"/>
                    <a:pt x="f297" y="f119"/>
                    <a:pt x="f296" y="f119"/>
                  </a:cubicBezTo>
                  <a:cubicBezTo>
                    <a:pt x="f299" y="f72"/>
                    <a:pt x="f300" y="f148"/>
                    <a:pt x="f301" y="f74"/>
                  </a:cubicBezTo>
                  <a:cubicBezTo>
                    <a:pt x="f302" y="f119"/>
                    <a:pt x="f303" y="f121"/>
                    <a:pt x="f304" y="f148"/>
                  </a:cubicBezTo>
                  <a:cubicBezTo>
                    <a:pt x="f305" y="f119"/>
                    <a:pt x="f306" y="f74"/>
                    <a:pt x="f305" y="f72"/>
                  </a:cubicBezTo>
                  <a:cubicBezTo>
                    <a:pt x="f307" y="f33"/>
                    <a:pt x="f308" y="f74"/>
                    <a:pt x="f309" y="f70"/>
                  </a:cubicBezTo>
                  <a:lnTo>
                    <a:pt x="f310" y="f36"/>
                  </a:lnTo>
                  <a:cubicBezTo>
                    <a:pt x="f311" y="f36"/>
                    <a:pt x="f312" y="f36"/>
                    <a:pt x="f302" y="f36"/>
                  </a:cubicBezTo>
                  <a:cubicBezTo>
                    <a:pt x="f313" y="f36"/>
                    <a:pt x="f314" y="f40"/>
                    <a:pt x="f315" y="f23"/>
                  </a:cubicBezTo>
                  <a:lnTo>
                    <a:pt x="f316" y="f21"/>
                  </a:lnTo>
                  <a:cubicBezTo>
                    <a:pt x="f317" y="f21"/>
                    <a:pt x="f318" y="f21"/>
                    <a:pt x="f319" y="f27"/>
                  </a:cubicBezTo>
                  <a:lnTo>
                    <a:pt x="f320" y="f17"/>
                  </a:lnTo>
                  <a:cubicBezTo>
                    <a:pt x="f321" y="f14"/>
                    <a:pt x="f299" y="f17"/>
                    <a:pt x="f322" y="f19"/>
                  </a:cubicBezTo>
                  <a:cubicBezTo>
                    <a:pt x="f323" y="f19"/>
                    <a:pt x="f324" y="f27"/>
                    <a:pt x="f295" y="f19"/>
                  </a:cubicBezTo>
                  <a:lnTo>
                    <a:pt x="f325" y="f17"/>
                  </a:lnTo>
                  <a:lnTo>
                    <a:pt x="f262" y="f17"/>
                  </a:lnTo>
                  <a:close/>
                  <a:moveTo>
                    <a:pt x="f326" y="f33"/>
                  </a:moveTo>
                  <a:lnTo>
                    <a:pt x="f326" y="f33"/>
                  </a:lnTo>
                  <a:lnTo>
                    <a:pt x="f327" y="f72"/>
                  </a:lnTo>
                  <a:lnTo>
                    <a:pt x="f328" y="f68"/>
                  </a:lnTo>
                  <a:cubicBezTo>
                    <a:pt x="f329" y="f68"/>
                    <a:pt x="f330" y="f40"/>
                    <a:pt x="f331" y="f72"/>
                  </a:cubicBezTo>
                  <a:cubicBezTo>
                    <a:pt x="f332" y="f33"/>
                    <a:pt x="f333" y="f40"/>
                    <a:pt x="f334" y="f23"/>
                  </a:cubicBezTo>
                  <a:lnTo>
                    <a:pt x="f335" y="f23"/>
                  </a:lnTo>
                  <a:cubicBezTo>
                    <a:pt x="f336" y="f17"/>
                    <a:pt x="f337" y="f68"/>
                    <a:pt x="f326" y="f33"/>
                  </a:cubicBezTo>
                  <a:close/>
                  <a:moveTo>
                    <a:pt x="f338" y="f74"/>
                  </a:moveTo>
                  <a:lnTo>
                    <a:pt x="f338" y="f74"/>
                  </a:lnTo>
                  <a:cubicBezTo>
                    <a:pt x="f339" y="f72"/>
                    <a:pt x="f340" y="f72"/>
                    <a:pt x="f341" y="f36"/>
                  </a:cubicBezTo>
                  <a:cubicBezTo>
                    <a:pt x="f342" y="f40"/>
                    <a:pt x="f343" y="f40"/>
                    <a:pt x="f344" y="f40"/>
                  </a:cubicBezTo>
                  <a:lnTo>
                    <a:pt x="f345" y="f23"/>
                  </a:lnTo>
                  <a:cubicBezTo>
                    <a:pt x="f346" y="f40"/>
                    <a:pt x="f347" y="f40"/>
                    <a:pt x="f348" y="f40"/>
                  </a:cubicBezTo>
                  <a:cubicBezTo>
                    <a:pt x="f349" y="f36"/>
                    <a:pt x="f350" y="f36"/>
                    <a:pt x="f351" y="f72"/>
                  </a:cubicBezTo>
                  <a:cubicBezTo>
                    <a:pt x="f352" y="f40"/>
                    <a:pt x="f353" y="f70"/>
                    <a:pt x="f354" y="f70"/>
                  </a:cubicBezTo>
                  <a:cubicBezTo>
                    <a:pt x="f355" y="f74"/>
                    <a:pt x="f356" y="f74"/>
                    <a:pt x="f338" y="f74"/>
                  </a:cubicBezTo>
                  <a:close/>
                  <a:moveTo>
                    <a:pt x="f357" y="f40"/>
                  </a:moveTo>
                  <a:lnTo>
                    <a:pt x="f357" y="f40"/>
                  </a:lnTo>
                  <a:lnTo>
                    <a:pt x="f358" y="f21"/>
                  </a:lnTo>
                  <a:lnTo>
                    <a:pt x="f359" y="f21"/>
                  </a:lnTo>
                  <a:cubicBezTo>
                    <a:pt x="f360" y="f23"/>
                    <a:pt x="f361" y="f40"/>
                    <a:pt x="f357" y="f40"/>
                  </a:cubicBezTo>
                  <a:close/>
                  <a:moveTo>
                    <a:pt x="f362" y="f21"/>
                  </a:moveTo>
                  <a:lnTo>
                    <a:pt x="f362" y="f21"/>
                  </a:lnTo>
                  <a:lnTo>
                    <a:pt x="f363" y="f21"/>
                  </a:lnTo>
                  <a:lnTo>
                    <a:pt x="f364" y="f27"/>
                  </a:lnTo>
                  <a:cubicBezTo>
                    <a:pt x="f365" y="f21"/>
                    <a:pt x="f366" y="f21"/>
                    <a:pt x="f362" y="f21"/>
                  </a:cubicBezTo>
                  <a:close/>
                  <a:moveTo>
                    <a:pt x="f367" y="f21"/>
                  </a:moveTo>
                  <a:lnTo>
                    <a:pt x="f367" y="f21"/>
                  </a:lnTo>
                  <a:cubicBezTo>
                    <a:pt x="f368" y="f21"/>
                    <a:pt x="f369" y="f21"/>
                    <a:pt x="f370" y="f21"/>
                  </a:cubicBezTo>
                  <a:lnTo>
                    <a:pt x="f367" y="f21"/>
                  </a:lnTo>
                  <a:close/>
                  <a:moveTo>
                    <a:pt x="f371" y="f40"/>
                  </a:moveTo>
                  <a:lnTo>
                    <a:pt x="f371" y="f40"/>
                  </a:lnTo>
                  <a:cubicBezTo>
                    <a:pt x="f372" y="f36"/>
                    <a:pt x="f368" y="f40"/>
                    <a:pt x="f373" y="f23"/>
                  </a:cubicBezTo>
                  <a:lnTo>
                    <a:pt x="f374" y="f23"/>
                  </a:lnTo>
                  <a:cubicBezTo>
                    <a:pt x="f371" y="f23"/>
                    <a:pt x="f375" y="f40"/>
                    <a:pt x="f371" y="f40"/>
                  </a:cubicBezTo>
                  <a:close/>
                  <a:moveTo>
                    <a:pt x="f376" y="f213"/>
                  </a:moveTo>
                  <a:lnTo>
                    <a:pt x="f376" y="f213"/>
                  </a:lnTo>
                  <a:lnTo>
                    <a:pt x="f377" y="f210"/>
                  </a:lnTo>
                  <a:cubicBezTo>
                    <a:pt x="f378" y="f19"/>
                    <a:pt x="f379" y="f23"/>
                    <a:pt x="f380" y="f40"/>
                  </a:cubicBezTo>
                  <a:lnTo>
                    <a:pt x="f381" y="f40"/>
                  </a:lnTo>
                  <a:cubicBezTo>
                    <a:pt x="f382" y="f36"/>
                    <a:pt x="f383" y="f36"/>
                    <a:pt x="f384" y="f40"/>
                  </a:cubicBezTo>
                  <a:cubicBezTo>
                    <a:pt x="f385" y="f21"/>
                    <a:pt x="f374" y="f213"/>
                    <a:pt x="f386" y="f210"/>
                  </a:cubicBezTo>
                  <a:cubicBezTo>
                    <a:pt x="f387" y="f95"/>
                    <a:pt x="f388" y="f210"/>
                    <a:pt x="f389" y="f210"/>
                  </a:cubicBezTo>
                  <a:lnTo>
                    <a:pt x="f376" y="f213"/>
                  </a:lnTo>
                  <a:close/>
                  <a:moveTo>
                    <a:pt x="f390" y="f72"/>
                  </a:moveTo>
                  <a:lnTo>
                    <a:pt x="f390" y="f72"/>
                  </a:lnTo>
                  <a:cubicBezTo>
                    <a:pt x="f391" y="f72"/>
                    <a:pt x="f392" y="f72"/>
                    <a:pt x="f393" y="f72"/>
                  </a:cubicBezTo>
                  <a:cubicBezTo>
                    <a:pt x="f392" y="f72"/>
                    <a:pt x="f393" y="f72"/>
                    <a:pt x="f390" y="f72"/>
                  </a:cubicBezTo>
                  <a:close/>
                  <a:moveTo>
                    <a:pt x="f394" y="f33"/>
                  </a:moveTo>
                  <a:lnTo>
                    <a:pt x="f394" y="f33"/>
                  </a:lnTo>
                  <a:lnTo>
                    <a:pt x="f395" y="f72"/>
                  </a:lnTo>
                  <a:lnTo>
                    <a:pt x="f396" y="f33"/>
                  </a:lnTo>
                  <a:lnTo>
                    <a:pt x="f397" y="f33"/>
                  </a:lnTo>
                  <a:lnTo>
                    <a:pt x="f398" y="f33"/>
                  </a:lnTo>
                  <a:cubicBezTo>
                    <a:pt x="f399" y="f33"/>
                    <a:pt x="f400" y="f33"/>
                    <a:pt x="f401" y="f33"/>
                  </a:cubicBezTo>
                  <a:lnTo>
                    <a:pt x="f402" y="f36"/>
                  </a:lnTo>
                  <a:cubicBezTo>
                    <a:pt x="f403" y="f72"/>
                    <a:pt x="f404" y="f70"/>
                    <a:pt x="f405" y="f74"/>
                  </a:cubicBezTo>
                  <a:cubicBezTo>
                    <a:pt x="f406" y="f119"/>
                    <a:pt x="f407" y="f119"/>
                    <a:pt x="f408" y="f119"/>
                  </a:cubicBezTo>
                  <a:cubicBezTo>
                    <a:pt x="f409" y="f119"/>
                    <a:pt x="f410" y="f119"/>
                    <a:pt x="f411" y="f74"/>
                  </a:cubicBezTo>
                  <a:cubicBezTo>
                    <a:pt x="f412" y="f70"/>
                    <a:pt x="f413" y="f33"/>
                    <a:pt x="f414" y="f68"/>
                  </a:cubicBezTo>
                  <a:lnTo>
                    <a:pt x="f415" y="f68"/>
                  </a:lnTo>
                  <a:lnTo>
                    <a:pt x="f416" y="f121"/>
                  </a:lnTo>
                  <a:cubicBezTo>
                    <a:pt x="f417" y="f119"/>
                    <a:pt x="f418" y="f74"/>
                    <a:pt x="f419" y="f70"/>
                  </a:cubicBezTo>
                  <a:cubicBezTo>
                    <a:pt x="f420" y="f119"/>
                    <a:pt x="f421" y="f33"/>
                    <a:pt x="f422" y="f70"/>
                  </a:cubicBezTo>
                  <a:cubicBezTo>
                    <a:pt x="f423" y="f72"/>
                    <a:pt x="f424" y="f40"/>
                    <a:pt x="f425" y="f40"/>
                  </a:cubicBezTo>
                  <a:cubicBezTo>
                    <a:pt x="f426" y="f72"/>
                    <a:pt x="f427" y="f33"/>
                    <a:pt x="f425" y="f68"/>
                  </a:cubicBezTo>
                  <a:cubicBezTo>
                    <a:pt x="f428" y="f70"/>
                    <a:pt x="f429" y="f68"/>
                    <a:pt x="f430" y="f70"/>
                  </a:cubicBezTo>
                  <a:lnTo>
                    <a:pt x="f431" y="f68"/>
                  </a:lnTo>
                  <a:cubicBezTo>
                    <a:pt x="f432" y="f36"/>
                    <a:pt x="f433" y="f74"/>
                    <a:pt x="f434" y="f121"/>
                  </a:cubicBezTo>
                  <a:cubicBezTo>
                    <a:pt x="f435" y="f148"/>
                    <a:pt x="f436" y="f121"/>
                    <a:pt x="f437" y="f121"/>
                  </a:cubicBezTo>
                  <a:cubicBezTo>
                    <a:pt x="f438" y="f119"/>
                    <a:pt x="f439" y="f72"/>
                    <a:pt x="f440" y="f72"/>
                  </a:cubicBezTo>
                  <a:cubicBezTo>
                    <a:pt x="f441" y="f70"/>
                    <a:pt x="f442" y="f74"/>
                    <a:pt x="f443" y="f121"/>
                  </a:cubicBezTo>
                  <a:cubicBezTo>
                    <a:pt x="f444" y="f148"/>
                    <a:pt x="f445" y="f74"/>
                    <a:pt x="f446" y="f74"/>
                  </a:cubicBezTo>
                  <a:cubicBezTo>
                    <a:pt x="f447" y="f121"/>
                    <a:pt x="f448" y="f121"/>
                    <a:pt x="f449" y="f148"/>
                  </a:cubicBezTo>
                  <a:cubicBezTo>
                    <a:pt x="f450" y="f148"/>
                    <a:pt x="f451" y="f126"/>
                    <a:pt x="f452" y="f148"/>
                  </a:cubicBezTo>
                  <a:lnTo>
                    <a:pt x="f453" y="f121"/>
                  </a:lnTo>
                  <a:cubicBezTo>
                    <a:pt x="f454" y="f119"/>
                    <a:pt x="f455" y="f33"/>
                    <a:pt x="f456" y="f70"/>
                  </a:cubicBezTo>
                  <a:lnTo>
                    <a:pt x="f457" y="f74"/>
                  </a:lnTo>
                  <a:cubicBezTo>
                    <a:pt x="f458" y="f74"/>
                    <a:pt x="f458" y="f74"/>
                    <a:pt x="f459" y="f74"/>
                  </a:cubicBezTo>
                  <a:cubicBezTo>
                    <a:pt x="f460" y="f74"/>
                    <a:pt x="f461" y="f72"/>
                    <a:pt x="f462" y="f70"/>
                  </a:cubicBezTo>
                  <a:cubicBezTo>
                    <a:pt x="f463" y="f70"/>
                    <a:pt x="f464" y="f70"/>
                    <a:pt x="f465" y="f70"/>
                  </a:cubicBezTo>
                  <a:cubicBezTo>
                    <a:pt x="f466" y="f72"/>
                    <a:pt x="f467" y="f74"/>
                    <a:pt x="f468" y="f119"/>
                  </a:cubicBezTo>
                  <a:cubicBezTo>
                    <a:pt x="f469" y="f70"/>
                    <a:pt x="f470" y="f70"/>
                    <a:pt x="f471" y="f72"/>
                  </a:cubicBezTo>
                  <a:cubicBezTo>
                    <a:pt x="f472" y="f72"/>
                    <a:pt x="f473" y="f74"/>
                    <a:pt x="f474" y="f121"/>
                  </a:cubicBezTo>
                  <a:lnTo>
                    <a:pt x="f475" y="f119"/>
                  </a:lnTo>
                  <a:cubicBezTo>
                    <a:pt x="f476" y="f74"/>
                    <a:pt x="f477" y="f68"/>
                    <a:pt x="f478" y="f72"/>
                  </a:cubicBezTo>
                  <a:cubicBezTo>
                    <a:pt x="f476" y="f68"/>
                    <a:pt x="f479" y="f70"/>
                    <a:pt x="f480" y="f68"/>
                  </a:cubicBezTo>
                  <a:cubicBezTo>
                    <a:pt x="f481" y="f72"/>
                    <a:pt x="f482" y="f33"/>
                    <a:pt x="f483" y="f40"/>
                  </a:cubicBezTo>
                  <a:cubicBezTo>
                    <a:pt x="f484" y="f21"/>
                    <a:pt x="f482" y="f70"/>
                    <a:pt x="f485" y="f36"/>
                  </a:cubicBezTo>
                  <a:cubicBezTo>
                    <a:pt x="f486" y="f36"/>
                    <a:pt x="f487" y="f72"/>
                    <a:pt x="f488" y="f68"/>
                  </a:cubicBezTo>
                  <a:lnTo>
                    <a:pt x="f489" y="f33"/>
                  </a:lnTo>
                  <a:cubicBezTo>
                    <a:pt x="f490" y="f68"/>
                    <a:pt x="f491" y="f68"/>
                    <a:pt x="f492" y="f70"/>
                  </a:cubicBezTo>
                  <a:cubicBezTo>
                    <a:pt x="f493" y="f70"/>
                    <a:pt x="f494" y="f119"/>
                    <a:pt x="f495" y="f74"/>
                  </a:cubicBezTo>
                  <a:cubicBezTo>
                    <a:pt x="f496" y="f119"/>
                    <a:pt x="f497" y="f121"/>
                    <a:pt x="f498" y="f121"/>
                  </a:cubicBezTo>
                  <a:cubicBezTo>
                    <a:pt x="f499" y="f68"/>
                    <a:pt x="f500" y="f148"/>
                    <a:pt x="f501" y="f68"/>
                  </a:cubicBezTo>
                  <a:cubicBezTo>
                    <a:pt x="f502" y="f70"/>
                    <a:pt x="f503" y="f74"/>
                    <a:pt x="f504" y="f119"/>
                  </a:cubicBezTo>
                  <a:cubicBezTo>
                    <a:pt x="f505" y="f74"/>
                    <a:pt x="f506" y="f74"/>
                    <a:pt x="f507" y="f68"/>
                  </a:cubicBezTo>
                  <a:cubicBezTo>
                    <a:pt x="f508" y="f68"/>
                    <a:pt x="f509" y="f121"/>
                    <a:pt x="f510" y="f119"/>
                  </a:cubicBezTo>
                  <a:cubicBezTo>
                    <a:pt x="f511" y="f119"/>
                    <a:pt x="f512" y="f119"/>
                    <a:pt x="f513" y="f74"/>
                  </a:cubicBezTo>
                  <a:cubicBezTo>
                    <a:pt x="f514" y="f119"/>
                    <a:pt x="f515" y="f68"/>
                    <a:pt x="f516" y="f70"/>
                  </a:cubicBezTo>
                  <a:cubicBezTo>
                    <a:pt x="f517" y="f70"/>
                    <a:pt x="f518" y="f68"/>
                    <a:pt x="f519" y="f68"/>
                  </a:cubicBezTo>
                  <a:cubicBezTo>
                    <a:pt x="f520" y="f68"/>
                    <a:pt x="f521" y="f70"/>
                    <a:pt x="f522" y="f74"/>
                  </a:cubicBezTo>
                  <a:cubicBezTo>
                    <a:pt x="f523" y="f70"/>
                    <a:pt x="f524" y="f70"/>
                    <a:pt x="f525" y="f70"/>
                  </a:cubicBezTo>
                  <a:cubicBezTo>
                    <a:pt x="f526" y="f72"/>
                    <a:pt x="f527" y="f121"/>
                    <a:pt x="f528" y="f119"/>
                  </a:cubicBezTo>
                  <a:cubicBezTo>
                    <a:pt x="f529" y="f119"/>
                    <a:pt x="f530" y="f70"/>
                    <a:pt x="f530" y="f68"/>
                  </a:cubicBezTo>
                  <a:lnTo>
                    <a:pt x="f531" y="f68"/>
                  </a:lnTo>
                  <a:cubicBezTo>
                    <a:pt x="f532" y="f70"/>
                    <a:pt x="f533" y="f70"/>
                    <a:pt x="f534" y="f74"/>
                  </a:cubicBezTo>
                  <a:cubicBezTo>
                    <a:pt x="f535" y="f70"/>
                    <a:pt x="f536" y="f70"/>
                    <a:pt x="f535" y="f68"/>
                  </a:cubicBezTo>
                  <a:cubicBezTo>
                    <a:pt x="f537" y="f36"/>
                    <a:pt x="f538" y="f121"/>
                    <a:pt x="f5" y="f119"/>
                  </a:cubicBezTo>
                  <a:lnTo>
                    <a:pt x="f539" y="f33"/>
                  </a:lnTo>
                  <a:lnTo>
                    <a:pt x="f540" y="f40"/>
                  </a:lnTo>
                  <a:lnTo>
                    <a:pt x="f541" y="f21"/>
                  </a:lnTo>
                  <a:cubicBezTo>
                    <a:pt x="f542" y="f19"/>
                    <a:pt x="f543" y="f23"/>
                    <a:pt x="f544" y="f27"/>
                  </a:cubicBezTo>
                  <a:cubicBezTo>
                    <a:pt x="f545" y="f27"/>
                    <a:pt x="f546" y="f27"/>
                    <a:pt x="f546" y="f19"/>
                  </a:cubicBezTo>
                  <a:cubicBezTo>
                    <a:pt x="f547" y="f17"/>
                    <a:pt x="f548" y="f27"/>
                    <a:pt x="f549" y="f27"/>
                  </a:cubicBezTo>
                  <a:cubicBezTo>
                    <a:pt x="f550" y="f12"/>
                    <a:pt x="f535" y="f14"/>
                    <a:pt x="f551" y="f12"/>
                  </a:cubicBezTo>
                  <a:cubicBezTo>
                    <a:pt x="f552" y="f12"/>
                    <a:pt x="f553" y="f14"/>
                    <a:pt x="f554" y="f14"/>
                  </a:cubicBezTo>
                  <a:cubicBezTo>
                    <a:pt x="f555" y="f14"/>
                    <a:pt x="f556" y="f17"/>
                    <a:pt x="f557" y="f17"/>
                  </a:cubicBezTo>
                  <a:cubicBezTo>
                    <a:pt x="f558" y="f12"/>
                    <a:pt x="f559" y="f12"/>
                    <a:pt x="f560" y="f12"/>
                  </a:cubicBezTo>
                  <a:cubicBezTo>
                    <a:pt x="f561" y="f213"/>
                    <a:pt x="f562" y="f213"/>
                    <a:pt x="f563" y="f213"/>
                  </a:cubicBezTo>
                  <a:cubicBezTo>
                    <a:pt x="f564" y="f14"/>
                    <a:pt x="f565" y="f12"/>
                    <a:pt x="f566" y="f17"/>
                  </a:cubicBezTo>
                  <a:cubicBezTo>
                    <a:pt x="f567" y="f17"/>
                    <a:pt x="f568" y="f95"/>
                    <a:pt x="f569" y="f210"/>
                  </a:cubicBezTo>
                  <a:lnTo>
                    <a:pt x="f570" y="f12"/>
                  </a:lnTo>
                  <a:cubicBezTo>
                    <a:pt x="f571" y="f213"/>
                    <a:pt x="f572" y="f95"/>
                    <a:pt x="f573" y="f210"/>
                  </a:cubicBezTo>
                  <a:lnTo>
                    <a:pt x="f574" y="f210"/>
                  </a:lnTo>
                  <a:cubicBezTo>
                    <a:pt x="f575" y="f213"/>
                    <a:pt x="f576" y="f213"/>
                    <a:pt x="f577" y="f12"/>
                  </a:cubicBezTo>
                  <a:cubicBezTo>
                    <a:pt x="f578" y="f14"/>
                    <a:pt x="f510" y="f210"/>
                    <a:pt x="f579" y="f12"/>
                  </a:cubicBezTo>
                  <a:cubicBezTo>
                    <a:pt x="f580" y="f210"/>
                    <a:pt x="f581" y="f239"/>
                    <a:pt x="f582" y="f245"/>
                  </a:cubicBezTo>
                  <a:cubicBezTo>
                    <a:pt x="f583" y="f210"/>
                    <a:pt x="f584" y="f210"/>
                    <a:pt x="f585" y="f12"/>
                  </a:cubicBezTo>
                  <a:lnTo>
                    <a:pt x="f586" y="f12"/>
                  </a:lnTo>
                  <a:cubicBezTo>
                    <a:pt x="f587" y="f12"/>
                    <a:pt x="f588" y="f14"/>
                    <a:pt x="f589" y="f17"/>
                  </a:cubicBezTo>
                  <a:cubicBezTo>
                    <a:pt x="f590" y="f19"/>
                    <a:pt x="f591" y="f12"/>
                    <a:pt x="f592" y="f12"/>
                  </a:cubicBezTo>
                  <a:cubicBezTo>
                    <a:pt x="f593" y="f12"/>
                    <a:pt x="f594" y="f14"/>
                    <a:pt x="f583" y="f14"/>
                  </a:cubicBezTo>
                  <a:lnTo>
                    <a:pt x="f595" y="f213"/>
                  </a:lnTo>
                  <a:cubicBezTo>
                    <a:pt x="f595" y="f213"/>
                    <a:pt x="f596" y="f213"/>
                    <a:pt x="f597" y="f213"/>
                  </a:cubicBezTo>
                  <a:lnTo>
                    <a:pt x="f598" y="f210"/>
                  </a:lnTo>
                  <a:cubicBezTo>
                    <a:pt x="f599" y="f95"/>
                    <a:pt x="f600" y="f239"/>
                    <a:pt x="f601" y="f239"/>
                  </a:cubicBezTo>
                  <a:cubicBezTo>
                    <a:pt x="f602" y="f95"/>
                    <a:pt x="f603" y="f95"/>
                    <a:pt x="f604" y="f95"/>
                  </a:cubicBezTo>
                  <a:cubicBezTo>
                    <a:pt x="f503" y="f239"/>
                    <a:pt x="f595" y="f239"/>
                    <a:pt x="f595" y="f245"/>
                  </a:cubicBezTo>
                  <a:cubicBezTo>
                    <a:pt x="f605" y="f245"/>
                    <a:pt x="f606" y="f245"/>
                    <a:pt x="f607" y="f258"/>
                  </a:cubicBezTo>
                  <a:lnTo>
                    <a:pt x="f608" y="f239"/>
                  </a:lnTo>
                  <a:lnTo>
                    <a:pt x="f500" y="f239"/>
                  </a:lnTo>
                  <a:lnTo>
                    <a:pt x="f609" y="f95"/>
                  </a:lnTo>
                  <a:cubicBezTo>
                    <a:pt x="f610" y="f95"/>
                    <a:pt x="f611" y="f239"/>
                    <a:pt x="f499" y="f210"/>
                  </a:cubicBezTo>
                  <a:cubicBezTo>
                    <a:pt x="f612" y="f239"/>
                    <a:pt x="f613" y="f258"/>
                    <a:pt x="f614" y="f251"/>
                  </a:cubicBezTo>
                  <a:cubicBezTo>
                    <a:pt x="f615" y="f616"/>
                    <a:pt x="f617" y="f245"/>
                    <a:pt x="f618" y="f619"/>
                  </a:cubicBezTo>
                  <a:cubicBezTo>
                    <a:pt x="f620" y="f251"/>
                    <a:pt x="f621" y="f622"/>
                    <a:pt x="f623" y="f258"/>
                  </a:cubicBezTo>
                  <a:cubicBezTo>
                    <a:pt x="f624" y="f258"/>
                    <a:pt x="f625" y="f251"/>
                    <a:pt x="f626" y="f258"/>
                  </a:cubicBezTo>
                  <a:cubicBezTo>
                    <a:pt x="f627" y="f622"/>
                    <a:pt x="f628" y="f239"/>
                    <a:pt x="f629" y="f95"/>
                  </a:cubicBezTo>
                  <a:cubicBezTo>
                    <a:pt x="f630" y="f95"/>
                    <a:pt x="f631" y="f239"/>
                    <a:pt x="f632" y="f245"/>
                  </a:cubicBezTo>
                  <a:cubicBezTo>
                    <a:pt x="f633" y="f245"/>
                    <a:pt x="f634" y="f251"/>
                    <a:pt x="f635" y="f622"/>
                  </a:cubicBezTo>
                  <a:cubicBezTo>
                    <a:pt x="f636" y="f619"/>
                    <a:pt x="f637" y="f616"/>
                    <a:pt x="f638" y="f619"/>
                  </a:cubicBezTo>
                  <a:cubicBezTo>
                    <a:pt x="f638" y="f251"/>
                    <a:pt x="f639" y="f251"/>
                    <a:pt x="f640" y="f622"/>
                  </a:cubicBezTo>
                  <a:lnTo>
                    <a:pt x="f641" y="f619"/>
                  </a:lnTo>
                  <a:cubicBezTo>
                    <a:pt x="f642" y="f619"/>
                    <a:pt x="f643" y="f622"/>
                    <a:pt x="f644" y="f622"/>
                  </a:cubicBezTo>
                  <a:cubicBezTo>
                    <a:pt x="f645" y="f619"/>
                    <a:pt x="f646" y="f245"/>
                    <a:pt x="f647" y="f616"/>
                  </a:cubicBezTo>
                  <a:cubicBezTo>
                    <a:pt x="f648" y="f251"/>
                    <a:pt x="f649" y="f251"/>
                    <a:pt x="f650" y="f258"/>
                  </a:cubicBezTo>
                  <a:cubicBezTo>
                    <a:pt x="f651" y="f239"/>
                    <a:pt x="f652" y="f258"/>
                    <a:pt x="f653" y="f239"/>
                  </a:cubicBezTo>
                  <a:cubicBezTo>
                    <a:pt x="f649" y="f239"/>
                    <a:pt x="f654" y="f210"/>
                    <a:pt x="f649" y="f210"/>
                  </a:cubicBezTo>
                  <a:lnTo>
                    <a:pt x="f655" y="f95"/>
                  </a:lnTo>
                  <a:lnTo>
                    <a:pt x="f656" y="f95"/>
                  </a:lnTo>
                  <a:cubicBezTo>
                    <a:pt x="f454" y="f258"/>
                    <a:pt x="f657" y="f245"/>
                    <a:pt x="f658" y="f245"/>
                  </a:cubicBezTo>
                  <a:cubicBezTo>
                    <a:pt x="f659" y="f251"/>
                    <a:pt x="f660" y="f661"/>
                    <a:pt x="f662" y="f661"/>
                  </a:cubicBezTo>
                  <a:cubicBezTo>
                    <a:pt x="f663" y="f616"/>
                    <a:pt x="f664" y="f616"/>
                    <a:pt x="f665" y="f622"/>
                  </a:cubicBezTo>
                  <a:cubicBezTo>
                    <a:pt x="f666" y="f258"/>
                    <a:pt x="f667" y="f251"/>
                    <a:pt x="f667" y="f619"/>
                  </a:cubicBezTo>
                  <a:cubicBezTo>
                    <a:pt x="f668" y="f619"/>
                    <a:pt x="f669" y="f619"/>
                    <a:pt x="f670" y="f619"/>
                  </a:cubicBezTo>
                  <a:cubicBezTo>
                    <a:pt x="f671" y="f661"/>
                    <a:pt x="f672" y="f661"/>
                    <a:pt x="f673" y="f616"/>
                  </a:cubicBezTo>
                  <a:cubicBezTo>
                    <a:pt x="f674" y="f616"/>
                    <a:pt x="f675" y="f616"/>
                    <a:pt x="f676" y="f619"/>
                  </a:cubicBezTo>
                  <a:cubicBezTo>
                    <a:pt x="f677" y="f619"/>
                    <a:pt x="f678" y="f661"/>
                    <a:pt x="f679" y="f661"/>
                  </a:cubicBezTo>
                  <a:cubicBezTo>
                    <a:pt x="f425" y="f616"/>
                    <a:pt x="f680" y="f661"/>
                    <a:pt x="f681" y="f616"/>
                  </a:cubicBezTo>
                  <a:lnTo>
                    <a:pt x="f682" y="f683"/>
                  </a:lnTo>
                  <a:cubicBezTo>
                    <a:pt x="f684" y="f661"/>
                    <a:pt x="f685" y="f686"/>
                    <a:pt x="f687" y="f661"/>
                  </a:cubicBezTo>
                  <a:cubicBezTo>
                    <a:pt x="f688" y="f686"/>
                    <a:pt x="f689" y="f690"/>
                    <a:pt x="f691" y="f690"/>
                  </a:cubicBezTo>
                  <a:cubicBezTo>
                    <a:pt x="f692" y="f683"/>
                    <a:pt x="f693" y="f683"/>
                    <a:pt x="f693" y="f661"/>
                  </a:cubicBezTo>
                  <a:cubicBezTo>
                    <a:pt x="f694" y="f619"/>
                    <a:pt x="f695" y="f9"/>
                    <a:pt x="f696" y="f683"/>
                  </a:cubicBezTo>
                  <a:cubicBezTo>
                    <a:pt x="f697" y="f683"/>
                    <a:pt x="f698" y="f686"/>
                    <a:pt x="f699" y="f661"/>
                  </a:cubicBezTo>
                  <a:cubicBezTo>
                    <a:pt x="f700" y="f686"/>
                    <a:pt x="f701" y="f686"/>
                    <a:pt x="f702" y="f686"/>
                  </a:cubicBezTo>
                  <a:lnTo>
                    <a:pt x="f703" y="f686"/>
                  </a:lnTo>
                  <a:lnTo>
                    <a:pt x="f702" y="f686"/>
                  </a:lnTo>
                  <a:cubicBezTo>
                    <a:pt x="f704" y="f686"/>
                    <a:pt x="f705" y="f686"/>
                    <a:pt x="f705" y="f683"/>
                  </a:cubicBezTo>
                  <a:cubicBezTo>
                    <a:pt x="f706" y="f707"/>
                    <a:pt x="f708" y="f9"/>
                    <a:pt x="f709" y="f710"/>
                  </a:cubicBezTo>
                  <a:cubicBezTo>
                    <a:pt x="f711" y="f712"/>
                    <a:pt x="f713" y="f714"/>
                    <a:pt x="f715" y="f710"/>
                  </a:cubicBezTo>
                  <a:lnTo>
                    <a:pt x="f716" y="f9"/>
                  </a:lnTo>
                  <a:cubicBezTo>
                    <a:pt x="f717" y="f714"/>
                    <a:pt x="f718" y="f9"/>
                    <a:pt x="f719" y="f720"/>
                  </a:cubicBezTo>
                  <a:cubicBezTo>
                    <a:pt x="f721" y="f712"/>
                    <a:pt x="f722" y="f714"/>
                    <a:pt x="f723" y="f724"/>
                  </a:cubicBezTo>
                  <a:cubicBezTo>
                    <a:pt x="f709" y="f725"/>
                    <a:pt x="f726" y="f727"/>
                    <a:pt x="f728" y="f725"/>
                  </a:cubicBezTo>
                  <a:lnTo>
                    <a:pt x="f729" y="f730"/>
                  </a:lnTo>
                  <a:lnTo>
                    <a:pt x="f731" y="f730"/>
                  </a:lnTo>
                  <a:lnTo>
                    <a:pt x="f732" y="f733"/>
                  </a:lnTo>
                  <a:lnTo>
                    <a:pt x="f734" y="f733"/>
                  </a:lnTo>
                  <a:cubicBezTo>
                    <a:pt x="f735" y="f733"/>
                    <a:pt x="f736" y="f710"/>
                    <a:pt x="f697" y="f714"/>
                  </a:cubicBezTo>
                  <a:cubicBezTo>
                    <a:pt x="f737" y="f712"/>
                    <a:pt x="f738" y="f720"/>
                    <a:pt x="f739" y="f720"/>
                  </a:cubicBezTo>
                  <a:cubicBezTo>
                    <a:pt x="f740" y="f720"/>
                    <a:pt x="f402" y="f720"/>
                    <a:pt x="f741" y="f9"/>
                  </a:cubicBezTo>
                  <a:cubicBezTo>
                    <a:pt x="f742" y="f710"/>
                    <a:pt x="f743" y="f720"/>
                    <a:pt x="f744" y="f714"/>
                  </a:cubicBezTo>
                  <a:cubicBezTo>
                    <a:pt x="f745" y="f9"/>
                    <a:pt x="f746" y="f714"/>
                    <a:pt x="f747" y="f9"/>
                  </a:cubicBezTo>
                  <a:lnTo>
                    <a:pt x="f748" y="f9"/>
                  </a:lnTo>
                  <a:lnTo>
                    <a:pt x="f749" y="f690"/>
                  </a:lnTo>
                  <a:cubicBezTo>
                    <a:pt x="f750" y="f9"/>
                    <a:pt x="f751" y="f9"/>
                    <a:pt x="f752" y="f710"/>
                  </a:cubicBezTo>
                  <a:cubicBezTo>
                    <a:pt x="f753" y="f710"/>
                    <a:pt x="f684" y="f707"/>
                    <a:pt x="f754" y="f707"/>
                  </a:cubicBezTo>
                  <a:cubicBezTo>
                    <a:pt x="f755" y="f9"/>
                    <a:pt x="f756" y="f710"/>
                    <a:pt x="f757" y="f710"/>
                  </a:cubicBezTo>
                  <a:lnTo>
                    <a:pt x="f758" y="f714"/>
                  </a:lnTo>
                  <a:cubicBezTo>
                    <a:pt x="f759" y="f712"/>
                    <a:pt x="f749" y="f712"/>
                    <a:pt x="f760" y="f712"/>
                  </a:cubicBezTo>
                  <a:cubicBezTo>
                    <a:pt x="f761" y="f710"/>
                    <a:pt x="f748" y="f714"/>
                    <a:pt x="f762" y="f710"/>
                  </a:cubicBezTo>
                  <a:cubicBezTo>
                    <a:pt x="f763" y="f712"/>
                    <a:pt x="f413" y="f714"/>
                    <a:pt x="f764" y="f733"/>
                  </a:cubicBezTo>
                  <a:cubicBezTo>
                    <a:pt x="f765" y="f733"/>
                    <a:pt x="f766" y="f733"/>
                    <a:pt x="f767" y="f733"/>
                  </a:cubicBezTo>
                  <a:cubicBezTo>
                    <a:pt x="f768" y="f733"/>
                    <a:pt x="f769" y="f770"/>
                    <a:pt x="f771" y="f772"/>
                  </a:cubicBezTo>
                  <a:cubicBezTo>
                    <a:pt x="f773" y="f772"/>
                    <a:pt x="f774" y="f725"/>
                    <a:pt x="f775" y="f730"/>
                  </a:cubicBezTo>
                  <a:lnTo>
                    <a:pt x="f776" y="f725"/>
                  </a:lnTo>
                  <a:lnTo>
                    <a:pt x="f777" y="f772"/>
                  </a:lnTo>
                  <a:cubicBezTo>
                    <a:pt x="f778" y="f770"/>
                    <a:pt x="f779" y="f724"/>
                    <a:pt x="f780" y="f727"/>
                  </a:cubicBezTo>
                  <a:cubicBezTo>
                    <a:pt x="f781" y="f772"/>
                    <a:pt x="f782" y="f772"/>
                    <a:pt x="f783" y="f772"/>
                  </a:cubicBezTo>
                  <a:cubicBezTo>
                    <a:pt x="f784" y="f770"/>
                    <a:pt x="f785" y="f725"/>
                    <a:pt x="f786" y="f724"/>
                  </a:cubicBezTo>
                  <a:cubicBezTo>
                    <a:pt x="f787" y="f730"/>
                    <a:pt x="f788" y="f725"/>
                    <a:pt x="f789" y="f772"/>
                  </a:cubicBezTo>
                  <a:cubicBezTo>
                    <a:pt x="f790" y="f725"/>
                    <a:pt x="f791" y="f730"/>
                    <a:pt x="f792" y="f724"/>
                  </a:cubicBezTo>
                  <a:cubicBezTo>
                    <a:pt x="f793" y="f724"/>
                    <a:pt x="f794" y="f730"/>
                    <a:pt x="f365" y="f730"/>
                  </a:cubicBezTo>
                  <a:cubicBezTo>
                    <a:pt x="f793" y="f725"/>
                    <a:pt x="f795" y="f772"/>
                    <a:pt x="f796" y="f772"/>
                  </a:cubicBezTo>
                  <a:cubicBezTo>
                    <a:pt x="f797" y="f772"/>
                    <a:pt x="f363" y="f727"/>
                    <a:pt x="f366" y="f727"/>
                  </a:cubicBezTo>
                  <a:cubicBezTo>
                    <a:pt x="f798" y="f725"/>
                    <a:pt x="f799" y="f724"/>
                    <a:pt x="f800" y="f725"/>
                  </a:cubicBezTo>
                  <a:cubicBezTo>
                    <a:pt x="f801" y="f730"/>
                    <a:pt x="f802" y="f712"/>
                    <a:pt x="f803" y="f714"/>
                  </a:cubicBezTo>
                  <a:lnTo>
                    <a:pt x="f804" y="f714"/>
                  </a:lnTo>
                  <a:cubicBezTo>
                    <a:pt x="f805" y="f710"/>
                    <a:pt x="f806" y="f710"/>
                    <a:pt x="f807" y="f714"/>
                  </a:cubicBezTo>
                  <a:cubicBezTo>
                    <a:pt x="f808" y="f720"/>
                    <a:pt x="f809" y="f9"/>
                    <a:pt x="f810" y="f707"/>
                  </a:cubicBezTo>
                  <a:cubicBezTo>
                    <a:pt x="f811" y="f707"/>
                    <a:pt x="f812" y="f707"/>
                    <a:pt x="f813" y="f707"/>
                  </a:cubicBezTo>
                  <a:cubicBezTo>
                    <a:pt x="f814" y="f9"/>
                    <a:pt x="f815" y="f707"/>
                    <a:pt x="f816" y="f690"/>
                  </a:cubicBezTo>
                  <a:cubicBezTo>
                    <a:pt x="f817" y="f686"/>
                    <a:pt x="f818" y="f683"/>
                    <a:pt x="f819" y="f686"/>
                  </a:cubicBezTo>
                  <a:lnTo>
                    <a:pt x="f820" y="f686"/>
                  </a:lnTo>
                  <a:lnTo>
                    <a:pt x="f821" y="f712"/>
                  </a:lnTo>
                  <a:cubicBezTo>
                    <a:pt x="f822" y="f733"/>
                    <a:pt x="f823" y="f714"/>
                    <a:pt x="f824" y="f710"/>
                  </a:cubicBezTo>
                  <a:lnTo>
                    <a:pt x="f825" y="f712"/>
                  </a:lnTo>
                  <a:cubicBezTo>
                    <a:pt x="f826" y="f712"/>
                    <a:pt x="f827" y="f714"/>
                    <a:pt x="f828" y="f720"/>
                  </a:cubicBezTo>
                  <a:cubicBezTo>
                    <a:pt x="f354" y="f720"/>
                    <a:pt x="f829" y="f720"/>
                    <a:pt x="f830" y="f720"/>
                  </a:cubicBezTo>
                  <a:cubicBezTo>
                    <a:pt x="f831" y="f720"/>
                    <a:pt x="f832" y="f720"/>
                    <a:pt x="f833" y="f720"/>
                  </a:cubicBezTo>
                  <a:lnTo>
                    <a:pt x="f834" y="f9"/>
                  </a:lnTo>
                  <a:lnTo>
                    <a:pt x="f835" y="f710"/>
                  </a:lnTo>
                  <a:cubicBezTo>
                    <a:pt x="f834" y="f707"/>
                    <a:pt x="f836" y="f690"/>
                    <a:pt x="f837" y="f661"/>
                  </a:cubicBezTo>
                  <a:lnTo>
                    <a:pt x="f838" y="f686"/>
                  </a:lnTo>
                  <a:cubicBezTo>
                    <a:pt x="f839" y="f683"/>
                    <a:pt x="f344" y="f690"/>
                    <a:pt x="f840" y="f690"/>
                  </a:cubicBezTo>
                  <a:cubicBezTo>
                    <a:pt x="f341" y="f686"/>
                    <a:pt x="f841" y="f690"/>
                    <a:pt x="f842" y="f690"/>
                  </a:cubicBezTo>
                  <a:lnTo>
                    <a:pt x="f843" y="f690"/>
                  </a:lnTo>
                  <a:cubicBezTo>
                    <a:pt x="f844" y="f683"/>
                    <a:pt x="f845" y="f683"/>
                    <a:pt x="f846" y="f690"/>
                  </a:cubicBezTo>
                  <a:cubicBezTo>
                    <a:pt x="f378" y="f690"/>
                    <a:pt x="f847" y="f710"/>
                    <a:pt x="f848" y="f712"/>
                  </a:cubicBezTo>
                  <a:cubicBezTo>
                    <a:pt x="f849" y="f712"/>
                    <a:pt x="f850" y="f733"/>
                    <a:pt x="f851" y="f724"/>
                  </a:cubicBezTo>
                  <a:cubicBezTo>
                    <a:pt x="f852" y="f724"/>
                    <a:pt x="f853" y="f724"/>
                    <a:pt x="f854" y="f724"/>
                  </a:cubicBezTo>
                  <a:cubicBezTo>
                    <a:pt x="f855" y="f730"/>
                    <a:pt x="f847" y="f730"/>
                    <a:pt x="f850" y="f725"/>
                  </a:cubicBezTo>
                  <a:cubicBezTo>
                    <a:pt x="f856" y="f730"/>
                    <a:pt x="f857" y="f724"/>
                    <a:pt x="f858" y="f712"/>
                  </a:cubicBezTo>
                  <a:cubicBezTo>
                    <a:pt x="f859" y="f710"/>
                    <a:pt x="f860" y="f733"/>
                    <a:pt x="f861" y="f712"/>
                  </a:cubicBezTo>
                  <a:cubicBezTo>
                    <a:pt x="f862" y="f710"/>
                    <a:pt x="f863" y="f714"/>
                    <a:pt x="f864" y="f714"/>
                  </a:cubicBezTo>
                  <a:lnTo>
                    <a:pt x="f865" y="f712"/>
                  </a:lnTo>
                  <a:lnTo>
                    <a:pt x="f866" y="f714"/>
                  </a:lnTo>
                  <a:cubicBezTo>
                    <a:pt x="f867" y="f712"/>
                    <a:pt x="f868" y="f724"/>
                    <a:pt x="f869" y="f724"/>
                  </a:cubicBezTo>
                  <a:cubicBezTo>
                    <a:pt x="f870" y="f725"/>
                    <a:pt x="f871" y="f724"/>
                    <a:pt x="f872" y="f724"/>
                  </a:cubicBezTo>
                  <a:lnTo>
                    <a:pt x="f873" y="f712"/>
                  </a:lnTo>
                  <a:cubicBezTo>
                    <a:pt x="f874" y="f733"/>
                    <a:pt x="f875" y="f733"/>
                    <a:pt x="f876" y="f730"/>
                  </a:cubicBezTo>
                  <a:lnTo>
                    <a:pt x="f838" y="f727"/>
                  </a:lnTo>
                  <a:lnTo>
                    <a:pt x="f877" y="f772"/>
                  </a:lnTo>
                  <a:lnTo>
                    <a:pt x="f878" y="f772"/>
                  </a:lnTo>
                  <a:lnTo>
                    <a:pt x="f879" y="f772"/>
                  </a:lnTo>
                  <a:cubicBezTo>
                    <a:pt x="f860" y="f772"/>
                    <a:pt x="f880" y="f724"/>
                    <a:pt x="f881" y="f725"/>
                  </a:cubicBezTo>
                  <a:cubicBezTo>
                    <a:pt x="f882" y="f772"/>
                    <a:pt x="f883" y="f772"/>
                    <a:pt x="f884" y="f772"/>
                  </a:cubicBezTo>
                  <a:cubicBezTo>
                    <a:pt x="f885" y="f772"/>
                    <a:pt x="f886" y="f727"/>
                    <a:pt x="f887" y="f730"/>
                  </a:cubicBezTo>
                  <a:cubicBezTo>
                    <a:pt x="f888" y="f724"/>
                    <a:pt x="f889" y="f725"/>
                    <a:pt x="f370" y="f772"/>
                  </a:cubicBezTo>
                  <a:cubicBezTo>
                    <a:pt x="f373" y="f725"/>
                    <a:pt x="f890" y="f730"/>
                    <a:pt x="f891" y="f730"/>
                  </a:cubicBezTo>
                  <a:cubicBezTo>
                    <a:pt x="f892" y="f712"/>
                    <a:pt x="f893" y="f725"/>
                    <a:pt x="f894" y="f733"/>
                  </a:cubicBezTo>
                  <a:cubicBezTo>
                    <a:pt x="f895" y="f733"/>
                    <a:pt x="f47" y="f5"/>
                    <a:pt x="f896" y="f772"/>
                  </a:cubicBezTo>
                  <a:lnTo>
                    <a:pt x="f897" y="f772"/>
                  </a:lnTo>
                  <a:cubicBezTo>
                    <a:pt x="f898" y="f772"/>
                    <a:pt x="f899" y="f772"/>
                    <a:pt x="f900" y="f772"/>
                  </a:cubicBezTo>
                  <a:lnTo>
                    <a:pt x="f901" y="f725"/>
                  </a:lnTo>
                  <a:cubicBezTo>
                    <a:pt x="f902" y="f725"/>
                    <a:pt x="f903" y="f733"/>
                    <a:pt x="f904" y="f712"/>
                  </a:cubicBezTo>
                  <a:cubicBezTo>
                    <a:pt x="f905" y="f730"/>
                    <a:pt x="f906" y="f724"/>
                    <a:pt x="f907" y="f730"/>
                  </a:cubicBezTo>
                  <a:cubicBezTo>
                    <a:pt x="f908" y="f730"/>
                    <a:pt x="f93" y="f724"/>
                    <a:pt x="f909" y="f733"/>
                  </a:cubicBezTo>
                  <a:cubicBezTo>
                    <a:pt x="f84" y="f733"/>
                    <a:pt x="f910" y="f730"/>
                    <a:pt x="f911" y="f724"/>
                  </a:cubicBezTo>
                  <a:cubicBezTo>
                    <a:pt x="f912" y="f724"/>
                    <a:pt x="f913" y="f733"/>
                    <a:pt x="f914" y="f733"/>
                  </a:cubicBezTo>
                  <a:lnTo>
                    <a:pt x="f915" y="f724"/>
                  </a:lnTo>
                  <a:cubicBezTo>
                    <a:pt x="f916" y="f733"/>
                    <a:pt x="f31" y="f710"/>
                    <a:pt x="f917" y="f714"/>
                  </a:cubicBezTo>
                  <a:cubicBezTo>
                    <a:pt x="f918" y="f712"/>
                    <a:pt x="f916" y="f730"/>
                    <a:pt x="f919" y="f730"/>
                  </a:cubicBezTo>
                  <a:cubicBezTo>
                    <a:pt x="f920" y="f725"/>
                    <a:pt x="f921" y="f725"/>
                    <a:pt x="f922" y="f727"/>
                  </a:cubicBezTo>
                  <a:cubicBezTo>
                    <a:pt x="f920" y="f730"/>
                    <a:pt x="f923" y="f727"/>
                    <a:pt x="f924" y="f730"/>
                  </a:cubicBezTo>
                  <a:cubicBezTo>
                    <a:pt x="f925" y="f730"/>
                    <a:pt x="f926" y="f725"/>
                    <a:pt x="f927" y="f725"/>
                  </a:cubicBezTo>
                  <a:lnTo>
                    <a:pt x="f928" y="f727"/>
                  </a:lnTo>
                  <a:cubicBezTo>
                    <a:pt x="f929" y="f725"/>
                    <a:pt x="f930" y="f730"/>
                    <a:pt x="f931" y="f733"/>
                  </a:cubicBezTo>
                  <a:cubicBezTo>
                    <a:pt x="f932" y="f712"/>
                    <a:pt x="f933" y="f724"/>
                    <a:pt x="f934" y="f733"/>
                  </a:cubicBezTo>
                  <a:cubicBezTo>
                    <a:pt x="f935" y="f712"/>
                    <a:pt x="f936" y="f710"/>
                    <a:pt x="f929" y="f9"/>
                  </a:cubicBezTo>
                  <a:cubicBezTo>
                    <a:pt x="f937" y="f9"/>
                    <a:pt x="f938" y="f9"/>
                    <a:pt x="f939" y="f9"/>
                  </a:cubicBezTo>
                  <a:cubicBezTo>
                    <a:pt x="f940" y="f690"/>
                    <a:pt x="f939" y="f683"/>
                    <a:pt x="f939" y="f619"/>
                  </a:cubicBezTo>
                  <a:cubicBezTo>
                    <a:pt x="f924" y="f686"/>
                    <a:pt x="f80" y="f616"/>
                    <a:pt x="f941" y="f661"/>
                  </a:cubicBezTo>
                  <a:cubicBezTo>
                    <a:pt x="f942" y="f690"/>
                    <a:pt x="f943" y="f690"/>
                    <a:pt x="f944" y="f690"/>
                  </a:cubicBezTo>
                  <a:lnTo>
                    <a:pt x="f945" y="f707"/>
                  </a:lnTo>
                  <a:lnTo>
                    <a:pt x="f32" y="f690"/>
                  </a:lnTo>
                  <a:lnTo>
                    <a:pt x="f946" y="f683"/>
                  </a:lnTo>
                  <a:cubicBezTo>
                    <a:pt x="f947" y="f683"/>
                    <a:pt x="f948" y="f686"/>
                    <a:pt x="f949" y="f661"/>
                  </a:cubicBezTo>
                  <a:cubicBezTo>
                    <a:pt x="f82" y="f661"/>
                    <a:pt x="f950" y="f661"/>
                    <a:pt x="f951" y="f616"/>
                  </a:cubicBezTo>
                  <a:cubicBezTo>
                    <a:pt x="f952" y="f686"/>
                    <a:pt x="f953" y="f683"/>
                    <a:pt x="f913" y="f683"/>
                  </a:cubicBezTo>
                  <a:cubicBezTo>
                    <a:pt x="f954" y="f683"/>
                    <a:pt x="f955" y="f661"/>
                    <a:pt x="f956" y="f619"/>
                  </a:cubicBezTo>
                  <a:lnTo>
                    <a:pt x="f957" y="f619"/>
                  </a:lnTo>
                  <a:cubicBezTo>
                    <a:pt x="f958" y="f661"/>
                    <a:pt x="f959" y="f683"/>
                    <a:pt x="f960" y="f707"/>
                  </a:cubicBezTo>
                  <a:cubicBezTo>
                    <a:pt x="f961" y="f683"/>
                    <a:pt x="f962" y="f690"/>
                    <a:pt x="f963" y="f683"/>
                  </a:cubicBezTo>
                  <a:cubicBezTo>
                    <a:pt x="f964" y="f707"/>
                    <a:pt x="f965" y="f710"/>
                    <a:pt x="f966" y="f712"/>
                  </a:cubicBezTo>
                  <a:cubicBezTo>
                    <a:pt x="f967" y="f710"/>
                    <a:pt x="f968" y="f710"/>
                    <a:pt x="f969" y="f707"/>
                  </a:cubicBezTo>
                  <a:lnTo>
                    <a:pt x="f970" y="f683"/>
                  </a:lnTo>
                  <a:lnTo>
                    <a:pt x="f956" y="f707"/>
                  </a:lnTo>
                  <a:cubicBezTo>
                    <a:pt x="f971" y="f707"/>
                    <a:pt x="f972" y="f683"/>
                    <a:pt x="f973" y="f707"/>
                  </a:cubicBezTo>
                  <a:cubicBezTo>
                    <a:pt x="f974" y="f720"/>
                    <a:pt x="f975" y="f9"/>
                    <a:pt x="f976" y="f710"/>
                  </a:cubicBezTo>
                  <a:lnTo>
                    <a:pt x="f977" y="f714"/>
                  </a:lnTo>
                  <a:cubicBezTo>
                    <a:pt x="f978" y="f733"/>
                    <a:pt x="f979" y="f9"/>
                    <a:pt x="f980" y="f710"/>
                  </a:cubicBezTo>
                  <a:cubicBezTo>
                    <a:pt x="f981" y="f712"/>
                    <a:pt x="f959" y="f710"/>
                    <a:pt x="f982" y="f712"/>
                  </a:cubicBezTo>
                  <a:cubicBezTo>
                    <a:pt x="f983" y="f733"/>
                    <a:pt x="f984" y="f714"/>
                    <a:pt x="f985" y="f730"/>
                  </a:cubicBezTo>
                  <a:cubicBezTo>
                    <a:pt x="f986" y="f725"/>
                    <a:pt x="f987" y="f710"/>
                    <a:pt x="f988" y="f724"/>
                  </a:cubicBezTo>
                  <a:lnTo>
                    <a:pt x="f989" y="f724"/>
                  </a:lnTo>
                  <a:cubicBezTo>
                    <a:pt x="f990" y="f733"/>
                    <a:pt x="f991" y="f730"/>
                    <a:pt x="f98" y="f727"/>
                  </a:cubicBezTo>
                  <a:cubicBezTo>
                    <a:pt x="f257" y="f730"/>
                    <a:pt x="f992" y="f727"/>
                    <a:pt x="f993" y="f727"/>
                  </a:cubicBezTo>
                  <a:lnTo>
                    <a:pt x="f993" y="f725"/>
                  </a:lnTo>
                  <a:lnTo>
                    <a:pt x="f250" y="f727"/>
                  </a:lnTo>
                  <a:cubicBezTo>
                    <a:pt x="f255" y="f730"/>
                    <a:pt x="f994" y="f727"/>
                    <a:pt x="f995" y="f725"/>
                  </a:cubicBezTo>
                  <a:lnTo>
                    <a:pt x="f996" y="f724"/>
                  </a:lnTo>
                  <a:cubicBezTo>
                    <a:pt x="f997" y="f727"/>
                    <a:pt x="f998" y="f733"/>
                    <a:pt x="f999" y="f712"/>
                  </a:cubicBezTo>
                  <a:cubicBezTo>
                    <a:pt x="f1000" y="f733"/>
                    <a:pt x="f1001" y="f714"/>
                    <a:pt x="f1002" y="f730"/>
                  </a:cubicBezTo>
                  <a:lnTo>
                    <a:pt x="f1003" y="f733"/>
                  </a:lnTo>
                  <a:lnTo>
                    <a:pt x="f1004" y="f724"/>
                  </a:lnTo>
                  <a:cubicBezTo>
                    <a:pt x="f1005" y="f712"/>
                    <a:pt x="f1004" y="f710"/>
                    <a:pt x="f1002" y="f720"/>
                  </a:cubicBezTo>
                  <a:cubicBezTo>
                    <a:pt x="f1006" y="f710"/>
                    <a:pt x="f994" y="f710"/>
                    <a:pt x="f1007" y="f714"/>
                  </a:cubicBezTo>
                  <a:cubicBezTo>
                    <a:pt x="f1008" y="f710"/>
                    <a:pt x="f1009" y="f9"/>
                    <a:pt x="f1010" y="f720"/>
                  </a:cubicBezTo>
                  <a:lnTo>
                    <a:pt x="f1011" y="f710"/>
                  </a:lnTo>
                  <a:cubicBezTo>
                    <a:pt x="f1012" y="f710"/>
                    <a:pt x="f1013" y="f720"/>
                    <a:pt x="f1014" y="f707"/>
                  </a:cubicBezTo>
                  <a:cubicBezTo>
                    <a:pt x="f1015" y="f690"/>
                    <a:pt x="f1016" y="f690"/>
                    <a:pt x="f1017" y="f690"/>
                  </a:cubicBezTo>
                  <a:cubicBezTo>
                    <a:pt x="f1018" y="f714"/>
                    <a:pt x="f1019" y="f733"/>
                    <a:pt x="f1020" y="f727"/>
                  </a:cubicBezTo>
                  <a:cubicBezTo>
                    <a:pt x="f1021" y="f772"/>
                    <a:pt x="f1022" y="f772"/>
                    <a:pt x="f1023" y="f727"/>
                  </a:cubicBezTo>
                  <a:lnTo>
                    <a:pt x="f1024" y="f725"/>
                  </a:lnTo>
                  <a:cubicBezTo>
                    <a:pt x="f243" y="f725"/>
                    <a:pt x="f1025" y="f725"/>
                    <a:pt x="f1026" y="f725"/>
                  </a:cubicBezTo>
                  <a:cubicBezTo>
                    <a:pt x="f1027" y="f730"/>
                    <a:pt x="f1028" y="f724"/>
                    <a:pt x="f1026" y="f724"/>
                  </a:cubicBezTo>
                  <a:lnTo>
                    <a:pt x="f1029" y="f730"/>
                  </a:lnTo>
                  <a:cubicBezTo>
                    <a:pt x="f1030" y="f733"/>
                    <a:pt x="f1031" y="f733"/>
                    <a:pt x="f1032" y="f733"/>
                  </a:cubicBezTo>
                  <a:cubicBezTo>
                    <a:pt x="f1025" y="f733"/>
                    <a:pt x="f161" y="f724"/>
                    <a:pt x="f1033" y="f724"/>
                  </a:cubicBezTo>
                  <a:cubicBezTo>
                    <a:pt x="f1034" y="f730"/>
                    <a:pt x="f140" y="f714"/>
                    <a:pt x="f1035" y="f724"/>
                  </a:cubicBezTo>
                  <a:cubicBezTo>
                    <a:pt x="f137" y="f724"/>
                    <a:pt x="f1036" y="f725"/>
                    <a:pt x="f1037" y="f725"/>
                  </a:cubicBezTo>
                  <a:cubicBezTo>
                    <a:pt x="f1038" y="f727"/>
                    <a:pt x="f151" y="f730"/>
                    <a:pt x="f1039" y="f724"/>
                  </a:cubicBezTo>
                  <a:cubicBezTo>
                    <a:pt x="f1039" y="f733"/>
                    <a:pt x="f1040" y="f733"/>
                    <a:pt x="f1041" y="f714"/>
                  </a:cubicBezTo>
                  <a:cubicBezTo>
                    <a:pt x="f1042" y="f714"/>
                    <a:pt x="f1043" y="f733"/>
                    <a:pt x="f1044" y="f712"/>
                  </a:cubicBezTo>
                  <a:cubicBezTo>
                    <a:pt x="f1045" y="f712"/>
                    <a:pt x="f146" y="f710"/>
                    <a:pt x="f1046" y="f714"/>
                  </a:cubicBezTo>
                  <a:cubicBezTo>
                    <a:pt x="f1047" y="f720"/>
                    <a:pt x="f109" y="f686"/>
                    <a:pt x="f1048" y="f686"/>
                  </a:cubicBezTo>
                  <a:cubicBezTo>
                    <a:pt x="f152" y="f690"/>
                    <a:pt x="f1049" y="f690"/>
                    <a:pt x="f143" y="f9"/>
                  </a:cubicBezTo>
                  <a:cubicBezTo>
                    <a:pt x="f1050" y="f710"/>
                    <a:pt x="f1051" y="f710"/>
                    <a:pt x="f1052" y="f714"/>
                  </a:cubicBezTo>
                  <a:lnTo>
                    <a:pt x="f1053" y="f714"/>
                  </a:lnTo>
                  <a:lnTo>
                    <a:pt x="f1054" y="f714"/>
                  </a:lnTo>
                  <a:cubicBezTo>
                    <a:pt x="f1055" y="f714"/>
                    <a:pt x="f1056" y="f710"/>
                    <a:pt x="f1056" y="f720"/>
                  </a:cubicBezTo>
                  <a:lnTo>
                    <a:pt x="f1057" y="f712"/>
                  </a:lnTo>
                  <a:cubicBezTo>
                    <a:pt x="f1058" y="f710"/>
                    <a:pt x="f1059" y="f714"/>
                    <a:pt x="f167" y="f710"/>
                  </a:cubicBezTo>
                  <a:cubicBezTo>
                    <a:pt x="f1060" y="f714"/>
                    <a:pt x="f1061" y="f712"/>
                    <a:pt x="f1062" y="f733"/>
                  </a:cubicBezTo>
                  <a:cubicBezTo>
                    <a:pt x="f226" y="f730"/>
                    <a:pt x="f1063" y="f733"/>
                    <a:pt x="f1064" y="f712"/>
                  </a:cubicBezTo>
                  <a:lnTo>
                    <a:pt x="f1065" y="f730"/>
                  </a:lnTo>
                  <a:lnTo>
                    <a:pt x="f1066" y="f730"/>
                  </a:lnTo>
                  <a:lnTo>
                    <a:pt x="f1067" y="f727"/>
                  </a:lnTo>
                  <a:cubicBezTo>
                    <a:pt x="f173" y="f727"/>
                    <a:pt x="f1066" y="f712"/>
                    <a:pt x="f1068" y="f724"/>
                  </a:cubicBezTo>
                  <a:lnTo>
                    <a:pt x="f170" y="f727"/>
                  </a:lnTo>
                  <a:cubicBezTo>
                    <a:pt x="f181" y="f725"/>
                    <a:pt x="f1069" y="f733"/>
                    <a:pt x="f1070" y="f724"/>
                  </a:cubicBezTo>
                  <a:cubicBezTo>
                    <a:pt x="f1071" y="f733"/>
                    <a:pt x="f1072" y="f710"/>
                    <a:pt x="f1073" y="f9"/>
                  </a:cubicBezTo>
                  <a:cubicBezTo>
                    <a:pt x="f1074" y="f720"/>
                    <a:pt x="f1075" y="f720"/>
                    <a:pt x="f217" y="f720"/>
                  </a:cubicBezTo>
                  <a:cubicBezTo>
                    <a:pt x="f1076" y="f720"/>
                    <a:pt x="f192" y="f712"/>
                    <a:pt x="f1077" y="f714"/>
                  </a:cubicBezTo>
                  <a:cubicBezTo>
                    <a:pt x="f187" y="f725"/>
                    <a:pt x="f1078" y="f720"/>
                    <a:pt x="f1079" y="f733"/>
                  </a:cubicBezTo>
                  <a:cubicBezTo>
                    <a:pt x="f1080" y="f730"/>
                    <a:pt x="f185" y="f720"/>
                    <a:pt x="f1081" y="f712"/>
                  </a:cubicBezTo>
                  <a:cubicBezTo>
                    <a:pt x="f1082" y="f710"/>
                    <a:pt x="f167" y="f714"/>
                    <a:pt x="f1083" y="f720"/>
                  </a:cubicBezTo>
                  <a:cubicBezTo>
                    <a:pt x="f1084" y="f683"/>
                    <a:pt x="f185" y="f720"/>
                    <a:pt x="f1085" y="f9"/>
                  </a:cubicBezTo>
                  <a:cubicBezTo>
                    <a:pt x="f1086" y="f707"/>
                    <a:pt x="f1087" y="f707"/>
                    <a:pt x="f1088" y="f707"/>
                  </a:cubicBezTo>
                  <a:cubicBezTo>
                    <a:pt x="f1089" y="f690"/>
                    <a:pt x="f1090" y="f707"/>
                    <a:pt x="f1091" y="f707"/>
                  </a:cubicBezTo>
                  <a:lnTo>
                    <a:pt x="f1092" y="f9"/>
                  </a:lnTo>
                  <a:cubicBezTo>
                    <a:pt x="f1093" y="f710"/>
                    <a:pt x="f1094" y="f690"/>
                    <a:pt x="f191" y="f683"/>
                  </a:cubicBezTo>
                  <a:cubicBezTo>
                    <a:pt x="f1095" y="f683"/>
                    <a:pt x="f1096" y="f683"/>
                    <a:pt x="f1097" y="f690"/>
                  </a:cubicBezTo>
                  <a:lnTo>
                    <a:pt x="f1098" y="f686"/>
                  </a:lnTo>
                  <a:lnTo>
                    <a:pt x="f1099" y="f690"/>
                  </a:lnTo>
                  <a:cubicBezTo>
                    <a:pt x="f1100" y="f707"/>
                    <a:pt x="f1101" y="f683"/>
                    <a:pt x="f1102" y="f690"/>
                  </a:cubicBezTo>
                  <a:lnTo>
                    <a:pt x="f1103" y="f9"/>
                  </a:lnTo>
                  <a:lnTo>
                    <a:pt x="f1104" y="f720"/>
                  </a:lnTo>
                  <a:cubicBezTo>
                    <a:pt x="f1105" y="f710"/>
                    <a:pt x="f1106" y="f714"/>
                    <a:pt x="f1107" y="f712"/>
                  </a:cubicBezTo>
                  <a:cubicBezTo>
                    <a:pt x="f1108" y="f720"/>
                    <a:pt x="f1109" y="f710"/>
                    <a:pt x="f1110" y="f720"/>
                  </a:cubicBezTo>
                  <a:lnTo>
                    <a:pt x="f204" y="f710"/>
                  </a:lnTo>
                  <a:lnTo>
                    <a:pt x="f1111" y="f720"/>
                  </a:lnTo>
                  <a:cubicBezTo>
                    <a:pt x="f203" y="f9"/>
                    <a:pt x="f1112" y="f710"/>
                    <a:pt x="f1113" y="f710"/>
                  </a:cubicBezTo>
                  <a:cubicBezTo>
                    <a:pt x="f1114" y="f714"/>
                    <a:pt x="f1115" y="f712"/>
                    <a:pt x="f1116" y="f714"/>
                  </a:cubicBezTo>
                  <a:cubicBezTo>
                    <a:pt x="f1117" y="f712"/>
                    <a:pt x="f207" y="f733"/>
                    <a:pt x="f1118" y="f733"/>
                  </a:cubicBezTo>
                  <a:cubicBezTo>
                    <a:pt x="f1119" y="f724"/>
                    <a:pt x="f1120" y="f712"/>
                    <a:pt x="f1121" y="f712"/>
                  </a:cubicBezTo>
                  <a:cubicBezTo>
                    <a:pt x="f1122" y="f714"/>
                    <a:pt x="f1123" y="f690"/>
                    <a:pt x="f1124" y="f707"/>
                  </a:cubicBezTo>
                  <a:cubicBezTo>
                    <a:pt x="f1125" y="f9"/>
                    <a:pt x="f1126" y="f9"/>
                    <a:pt x="f1127" y="f707"/>
                  </a:cubicBezTo>
                  <a:cubicBezTo>
                    <a:pt x="f1128" y="f710"/>
                    <a:pt x="f1129" y="f707"/>
                    <a:pt x="f1130" y="f690"/>
                  </a:cubicBezTo>
                  <a:cubicBezTo>
                    <a:pt x="f1131" y="f683"/>
                    <a:pt x="f1132" y="f686"/>
                    <a:pt x="f1111" y="f686"/>
                  </a:cubicBezTo>
                  <a:cubicBezTo>
                    <a:pt x="f1133" y="f683"/>
                    <a:pt x="f1134" y="f707"/>
                    <a:pt x="f1135" y="f690"/>
                  </a:cubicBezTo>
                  <a:lnTo>
                    <a:pt x="f1136" y="f616"/>
                  </a:lnTo>
                  <a:lnTo>
                    <a:pt x="f1137" y="f616"/>
                  </a:lnTo>
                  <a:lnTo>
                    <a:pt x="f1138" y="f616"/>
                  </a:lnTo>
                  <a:cubicBezTo>
                    <a:pt x="f1139" y="f622"/>
                    <a:pt x="f1140" y="f616"/>
                    <a:pt x="f1141" y="f619"/>
                  </a:cubicBezTo>
                  <a:cubicBezTo>
                    <a:pt x="f1142" y="f616"/>
                    <a:pt x="f1143" y="f251"/>
                    <a:pt x="f1144" y="f686"/>
                  </a:cubicBezTo>
                  <a:cubicBezTo>
                    <a:pt x="f1145" y="f616"/>
                    <a:pt x="f1146" y="f686"/>
                    <a:pt x="f1147" y="f683"/>
                  </a:cubicBezTo>
                  <a:lnTo>
                    <a:pt x="f1148" y="f690"/>
                  </a:lnTo>
                  <a:cubicBezTo>
                    <a:pt x="f1149" y="f9"/>
                    <a:pt x="f1150" y="f707"/>
                    <a:pt x="f1151" y="f714"/>
                  </a:cubicBezTo>
                  <a:cubicBezTo>
                    <a:pt x="f1152" y="f710"/>
                    <a:pt x="f324" y="f720"/>
                    <a:pt x="f1153" y="f9"/>
                  </a:cubicBezTo>
                  <a:cubicBezTo>
                    <a:pt x="f1154" y="f9"/>
                    <a:pt x="f1155" y="f690"/>
                    <a:pt x="f1156" y="f720"/>
                  </a:cubicBezTo>
                  <a:cubicBezTo>
                    <a:pt x="f1157" y="f9"/>
                    <a:pt x="f1158" y="f686"/>
                    <a:pt x="f1159" y="f690"/>
                  </a:cubicBezTo>
                  <a:cubicBezTo>
                    <a:pt x="f1160" y="f690"/>
                    <a:pt x="f1161" y="f720"/>
                    <a:pt x="f1162" y="f9"/>
                  </a:cubicBezTo>
                  <a:cubicBezTo>
                    <a:pt x="f1163" y="f707"/>
                    <a:pt x="f1164" y="f683"/>
                    <a:pt x="f1165" y="f683"/>
                  </a:cubicBezTo>
                  <a:cubicBezTo>
                    <a:pt x="f1166" y="f9"/>
                    <a:pt x="f1167" y="f661"/>
                    <a:pt x="f1168" y="f683"/>
                  </a:cubicBezTo>
                  <a:cubicBezTo>
                    <a:pt x="f1169" y="f686"/>
                    <a:pt x="f1170" y="f686"/>
                    <a:pt x="f1171" y="f616"/>
                  </a:cubicBezTo>
                  <a:cubicBezTo>
                    <a:pt x="f1172" y="f661"/>
                    <a:pt x="f1173" y="f661"/>
                    <a:pt x="f1174" y="f616"/>
                  </a:cubicBezTo>
                  <a:cubicBezTo>
                    <a:pt x="f1175" y="f661"/>
                    <a:pt x="f1176" y="f661"/>
                    <a:pt x="f1177" y="f686"/>
                  </a:cubicBezTo>
                  <a:cubicBezTo>
                    <a:pt x="f1178" y="f690"/>
                    <a:pt x="f1179" y="f661"/>
                    <a:pt x="f1163" y="f683"/>
                  </a:cubicBezTo>
                  <a:cubicBezTo>
                    <a:pt x="f1162" y="f686"/>
                    <a:pt x="f1180" y="f616"/>
                    <a:pt x="f1181" y="f661"/>
                  </a:cubicBezTo>
                  <a:cubicBezTo>
                    <a:pt x="f1181" y="f251"/>
                    <a:pt x="f1182" y="f616"/>
                    <a:pt x="f330" y="f258"/>
                  </a:cubicBezTo>
                  <a:cubicBezTo>
                    <a:pt x="f1183" y="f258"/>
                    <a:pt x="f1184" y="f686"/>
                    <a:pt x="f1185" y="f251"/>
                  </a:cubicBezTo>
                  <a:cubicBezTo>
                    <a:pt x="f1186" y="f622"/>
                    <a:pt x="f1179" y="f251"/>
                    <a:pt x="f1187" y="f258"/>
                  </a:cubicBezTo>
                  <a:lnTo>
                    <a:pt x="f1188" y="f239"/>
                  </a:lnTo>
                  <a:lnTo>
                    <a:pt x="f1189" y="f258"/>
                  </a:lnTo>
                  <a:lnTo>
                    <a:pt x="f1190" y="f258"/>
                  </a:lnTo>
                  <a:cubicBezTo>
                    <a:pt x="f1191" y="f95"/>
                    <a:pt x="f1192" y="f251"/>
                    <a:pt x="f1193" y="f619"/>
                  </a:cubicBezTo>
                  <a:cubicBezTo>
                    <a:pt x="f1194" y="f661"/>
                    <a:pt x="f1195" y="f690"/>
                    <a:pt x="f1196" y="f707"/>
                  </a:cubicBezTo>
                  <a:cubicBezTo>
                    <a:pt x="f1197" y="f707"/>
                    <a:pt x="f1198" y="f707"/>
                    <a:pt x="f1198" y="f686"/>
                  </a:cubicBezTo>
                  <a:cubicBezTo>
                    <a:pt x="f1199" y="f616"/>
                    <a:pt x="f1200" y="f619"/>
                    <a:pt x="f1201" y="f622"/>
                  </a:cubicBezTo>
                  <a:cubicBezTo>
                    <a:pt x="f1202" y="f258"/>
                    <a:pt x="f1203" y="f95"/>
                    <a:pt x="f1204" y="f210"/>
                  </a:cubicBezTo>
                  <a:cubicBezTo>
                    <a:pt x="f1205" y="f239"/>
                    <a:pt x="f1206" y="f245"/>
                    <a:pt x="f1207" y="f245"/>
                  </a:cubicBezTo>
                  <a:cubicBezTo>
                    <a:pt x="f1208" y="f245"/>
                    <a:pt x="f1209" y="f245"/>
                    <a:pt x="f1210" y="f239"/>
                  </a:cubicBezTo>
                  <a:cubicBezTo>
                    <a:pt x="f1211" y="f258"/>
                    <a:pt x="f1212" y="f239"/>
                    <a:pt x="f1213" y="f245"/>
                  </a:cubicBezTo>
                  <a:lnTo>
                    <a:pt x="f1214" y="f245"/>
                  </a:lnTo>
                  <a:cubicBezTo>
                    <a:pt x="f1215" y="f95"/>
                    <a:pt x="f1216" y="f258"/>
                    <a:pt x="f1217" y="f239"/>
                  </a:cubicBezTo>
                  <a:cubicBezTo>
                    <a:pt x="f1218" y="f258"/>
                    <a:pt x="f1219" y="f258"/>
                    <a:pt x="f1220" y="f622"/>
                  </a:cubicBezTo>
                  <a:cubicBezTo>
                    <a:pt x="f1221" y="f251"/>
                    <a:pt x="f1222" y="f661"/>
                    <a:pt x="f1214" y="f661"/>
                  </a:cubicBezTo>
                  <a:cubicBezTo>
                    <a:pt x="f1223" y="f616"/>
                    <a:pt x="f1224" y="f619"/>
                    <a:pt x="f1225" y="f251"/>
                  </a:cubicBezTo>
                  <a:lnTo>
                    <a:pt x="f1226" y="f251"/>
                  </a:lnTo>
                  <a:lnTo>
                    <a:pt x="f1227" y="f622"/>
                  </a:lnTo>
                  <a:lnTo>
                    <a:pt x="f1210" y="f251"/>
                  </a:lnTo>
                  <a:cubicBezTo>
                    <a:pt x="f1228" y="f619"/>
                    <a:pt x="f1229" y="f661"/>
                    <a:pt x="f1230" y="f683"/>
                  </a:cubicBezTo>
                  <a:cubicBezTo>
                    <a:pt x="f1231" y="f686"/>
                    <a:pt x="f1232" y="f683"/>
                    <a:pt x="f1222" y="f686"/>
                  </a:cubicBezTo>
                  <a:cubicBezTo>
                    <a:pt x="f1233" y="f616"/>
                    <a:pt x="f1234" y="f622"/>
                    <a:pt x="f1235" y="f258"/>
                  </a:cubicBezTo>
                  <a:lnTo>
                    <a:pt x="f1236" y="f258"/>
                  </a:lnTo>
                  <a:cubicBezTo>
                    <a:pt x="f1237" y="f245"/>
                    <a:pt x="f1238" y="f239"/>
                    <a:pt x="f1239" y="f95"/>
                  </a:cubicBezTo>
                  <a:lnTo>
                    <a:pt x="f1240" y="f239"/>
                  </a:lnTo>
                  <a:cubicBezTo>
                    <a:pt x="f1241" y="f239"/>
                    <a:pt x="f1242" y="f95"/>
                    <a:pt x="f1243" y="f95"/>
                  </a:cubicBezTo>
                  <a:cubicBezTo>
                    <a:pt x="f1244" y="f95"/>
                    <a:pt x="f1245" y="f245"/>
                    <a:pt x="f1246" y="f258"/>
                  </a:cubicBezTo>
                  <a:cubicBezTo>
                    <a:pt x="f1247" y="f239"/>
                    <a:pt x="f1248" y="f95"/>
                    <a:pt x="f1249" y="f210"/>
                  </a:cubicBezTo>
                  <a:cubicBezTo>
                    <a:pt x="f1247" y="f12"/>
                    <a:pt x="f1250" y="f19"/>
                    <a:pt x="f1251" y="f17"/>
                  </a:cubicBezTo>
                  <a:cubicBezTo>
                    <a:pt x="f1252" y="f14"/>
                    <a:pt x="f1253" y="f14"/>
                    <a:pt x="f1254" y="f14"/>
                  </a:cubicBezTo>
                  <a:lnTo>
                    <a:pt x="f1255" y="f14"/>
                  </a:lnTo>
                  <a:lnTo>
                    <a:pt x="f1256" y="f19"/>
                  </a:lnTo>
                  <a:cubicBezTo>
                    <a:pt x="f1257" y="f21"/>
                    <a:pt x="f1258" y="f17"/>
                    <a:pt x="f1259" y="f27"/>
                  </a:cubicBezTo>
                  <a:lnTo>
                    <a:pt x="f1260" y="f23"/>
                  </a:lnTo>
                  <a:cubicBezTo>
                    <a:pt x="f1261" y="f23"/>
                    <a:pt x="f1262" y="f23"/>
                    <a:pt x="f1263" y="f40"/>
                  </a:cubicBezTo>
                  <a:cubicBezTo>
                    <a:pt x="f1264" y="f36"/>
                    <a:pt x="f1265" y="f40"/>
                    <a:pt x="f1266" y="f40"/>
                  </a:cubicBezTo>
                  <a:cubicBezTo>
                    <a:pt x="f1267" y="f33"/>
                    <a:pt x="f1268" y="f33"/>
                    <a:pt x="f1269" y="f33"/>
                  </a:cubicBezTo>
                  <a:lnTo>
                    <a:pt x="f1270" y="f36"/>
                  </a:lnTo>
                  <a:cubicBezTo>
                    <a:pt x="f1262" y="f23"/>
                    <a:pt x="f1271" y="f72"/>
                    <a:pt x="f1272" y="f33"/>
                  </a:cubicBezTo>
                  <a:cubicBezTo>
                    <a:pt x="f1273" y="f33"/>
                    <a:pt x="f1274" y="f33"/>
                    <a:pt x="f1275" y="f36"/>
                  </a:cubicBezTo>
                  <a:cubicBezTo>
                    <a:pt x="f1276" y="f72"/>
                    <a:pt x="f1277" y="f40"/>
                    <a:pt x="f1278" y="f33"/>
                  </a:cubicBezTo>
                  <a:lnTo>
                    <a:pt x="f1279" y="f36"/>
                  </a:lnTo>
                  <a:lnTo>
                    <a:pt x="f1200" y="f70"/>
                  </a:lnTo>
                  <a:lnTo>
                    <a:pt x="f1200" y="f74"/>
                  </a:lnTo>
                  <a:cubicBezTo>
                    <a:pt x="f1280" y="f119"/>
                    <a:pt x="f1281" y="f119"/>
                    <a:pt x="f1282" y="f74"/>
                  </a:cubicBezTo>
                  <a:lnTo>
                    <a:pt x="f1282" y="f74"/>
                  </a:lnTo>
                  <a:lnTo>
                    <a:pt x="f1283" y="f121"/>
                  </a:lnTo>
                  <a:cubicBezTo>
                    <a:pt x="f1284" y="f148"/>
                    <a:pt x="f1285" y="f148"/>
                    <a:pt x="f1170" y="f124"/>
                  </a:cubicBezTo>
                  <a:cubicBezTo>
                    <a:pt x="f1286" y="f148"/>
                    <a:pt x="f1287" y="f124"/>
                    <a:pt x="f1288" y="f121"/>
                  </a:cubicBezTo>
                  <a:cubicBezTo>
                    <a:pt x="f1200" y="f148"/>
                    <a:pt x="f1289" y="f119"/>
                    <a:pt x="f1290" y="f121"/>
                  </a:cubicBezTo>
                  <a:cubicBezTo>
                    <a:pt x="f1291" y="f119"/>
                    <a:pt x="f1292" y="f74"/>
                    <a:pt x="f1293" y="f70"/>
                  </a:cubicBezTo>
                  <a:cubicBezTo>
                    <a:pt x="f1294" y="f119"/>
                    <a:pt x="f1295" y="f70"/>
                    <a:pt x="f1296" y="f119"/>
                  </a:cubicBezTo>
                  <a:cubicBezTo>
                    <a:pt x="f1297" y="f121"/>
                    <a:pt x="f1298" y="f74"/>
                    <a:pt x="f1233" y="f119"/>
                  </a:cubicBezTo>
                  <a:cubicBezTo>
                    <a:pt x="f1299" y="f148"/>
                    <a:pt x="f1300" y="f148"/>
                    <a:pt x="f1221" y="f124"/>
                  </a:cubicBezTo>
                  <a:cubicBezTo>
                    <a:pt x="f1277" y="f148"/>
                    <a:pt x="f1301" y="f124"/>
                    <a:pt x="f1302" y="f148"/>
                  </a:cubicBezTo>
                  <a:lnTo>
                    <a:pt x="f1303" y="f121"/>
                  </a:lnTo>
                  <a:cubicBezTo>
                    <a:pt x="f1304" y="f148"/>
                    <a:pt x="f1305" y="f148"/>
                    <a:pt x="f1306" y="f124"/>
                  </a:cubicBezTo>
                  <a:lnTo>
                    <a:pt x="f1304" y="f124"/>
                  </a:lnTo>
                  <a:cubicBezTo>
                    <a:pt x="f1307" y="f130"/>
                    <a:pt x="f1308" y="f124"/>
                    <a:pt x="f1305" y="f126"/>
                  </a:cubicBezTo>
                  <a:lnTo>
                    <a:pt x="f1309" y="f121"/>
                  </a:lnTo>
                  <a:lnTo>
                    <a:pt x="f1310" y="f121"/>
                  </a:lnTo>
                  <a:cubicBezTo>
                    <a:pt x="f1311" y="f119"/>
                    <a:pt x="f1312" y="f148"/>
                    <a:pt x="f6" y="f124"/>
                  </a:cubicBezTo>
                  <a:cubicBezTo>
                    <a:pt x="f1313" y="f130"/>
                    <a:pt x="f1314" y="f148"/>
                    <a:pt x="f1315" y="f124"/>
                  </a:cubicBezTo>
                  <a:cubicBezTo>
                    <a:pt x="f1316" y="f126"/>
                    <a:pt x="f1252" y="f133"/>
                    <a:pt x="f1317" y="f133"/>
                  </a:cubicBezTo>
                  <a:cubicBezTo>
                    <a:pt x="f1318" y="f132"/>
                    <a:pt x="f1319" y="f132"/>
                    <a:pt x="f1320" y="f133"/>
                  </a:cubicBezTo>
                  <a:lnTo>
                    <a:pt x="f1255" y="f132"/>
                  </a:lnTo>
                  <a:cubicBezTo>
                    <a:pt x="f1321" y="f1322"/>
                    <a:pt x="f1323" y="f135"/>
                    <a:pt x="f1324" y="f1325"/>
                  </a:cubicBezTo>
                  <a:cubicBezTo>
                    <a:pt x="f1326" y="f1325"/>
                    <a:pt x="f1327" y="f1325"/>
                    <a:pt x="f1328" y="f1325"/>
                  </a:cubicBezTo>
                  <a:cubicBezTo>
                    <a:pt x="f1329" y="f135"/>
                    <a:pt x="f1235" y="f135"/>
                    <a:pt x="f1330" y="f135"/>
                  </a:cubicBezTo>
                  <a:cubicBezTo>
                    <a:pt x="f1331" y="f1322"/>
                    <a:pt x="f1332" y="f1322"/>
                    <a:pt x="f1238" y="f1322"/>
                  </a:cubicBezTo>
                  <a:cubicBezTo>
                    <a:pt x="f1333" y="f1322"/>
                    <a:pt x="f1334" y="f1322"/>
                    <a:pt x="f1335" y="f1325"/>
                  </a:cubicBezTo>
                  <a:cubicBezTo>
                    <a:pt x="f1336" y="f549"/>
                    <a:pt x="f1337" y="f1338"/>
                    <a:pt x="f1331" y="f1338"/>
                  </a:cubicBezTo>
                  <a:cubicBezTo>
                    <a:pt x="f1339" y="f1340"/>
                    <a:pt x="f1341" y="f1338"/>
                    <a:pt x="f1342" y="f1338"/>
                  </a:cubicBezTo>
                  <a:cubicBezTo>
                    <a:pt x="f1220" y="f549"/>
                    <a:pt x="f1343" y="f549"/>
                    <a:pt x="f1344" y="f1322"/>
                  </a:cubicBezTo>
                  <a:cubicBezTo>
                    <a:pt x="f1345" y="f1325"/>
                    <a:pt x="f1346" y="f132"/>
                    <a:pt x="f1347" y="f135"/>
                  </a:cubicBezTo>
                  <a:cubicBezTo>
                    <a:pt x="f1345" y="f1322"/>
                    <a:pt x="f1348" y="f549"/>
                    <a:pt x="f1349" y="f1338"/>
                  </a:cubicBezTo>
                  <a:lnTo>
                    <a:pt x="f1232" y="f1338"/>
                  </a:lnTo>
                  <a:cubicBezTo>
                    <a:pt x="f1350" y="f1340"/>
                    <a:pt x="f1351" y="f1340"/>
                    <a:pt x="f1352" y="f1338"/>
                  </a:cubicBezTo>
                  <a:cubicBezTo>
                    <a:pt x="f1353" y="f549"/>
                    <a:pt x="f1232" y="f1338"/>
                    <a:pt x="f1354" y="f1325"/>
                  </a:cubicBezTo>
                  <a:cubicBezTo>
                    <a:pt x="f1355" y="f1325"/>
                    <a:pt x="f1356" y="f1325"/>
                    <a:pt x="f1357" y="f1325"/>
                  </a:cubicBezTo>
                  <a:lnTo>
                    <a:pt x="f1214" y="f1322"/>
                  </a:lnTo>
                  <a:lnTo>
                    <a:pt x="f1358" y="f1322"/>
                  </a:lnTo>
                  <a:cubicBezTo>
                    <a:pt x="f1359" y="f549"/>
                    <a:pt x="f1193" y="f1338"/>
                    <a:pt x="f1360" y="f1361"/>
                  </a:cubicBezTo>
                  <a:cubicBezTo>
                    <a:pt x="f1170" y="f1340"/>
                    <a:pt x="f1362" y="f1361"/>
                    <a:pt x="f1363" y="f1361"/>
                  </a:cubicBezTo>
                  <a:lnTo>
                    <a:pt x="f1364" y="f1361"/>
                  </a:lnTo>
                  <a:cubicBezTo>
                    <a:pt x="f1365" y="f1338"/>
                    <a:pt x="f1366" y="f1340"/>
                    <a:pt x="f1367" y="f1361"/>
                  </a:cubicBezTo>
                  <a:cubicBezTo>
                    <a:pt x="f1368" y="f1340"/>
                    <a:pt x="f1369" y="f132"/>
                    <a:pt x="f1367" y="f135"/>
                  </a:cubicBezTo>
                  <a:cubicBezTo>
                    <a:pt x="f1370" y="f132"/>
                    <a:pt x="f1371" y="f549"/>
                    <a:pt x="f1372" y="f1340"/>
                  </a:cubicBezTo>
                  <a:cubicBezTo>
                    <a:pt x="f1372" y="f1340"/>
                    <a:pt x="f1373" y="f1338"/>
                    <a:pt x="f1374" y="f1338"/>
                  </a:cubicBezTo>
                  <a:cubicBezTo>
                    <a:pt x="f1375" y="f549"/>
                    <a:pt x="f1376" y="f1340"/>
                    <a:pt x="f1377" y="f1340"/>
                  </a:cubicBezTo>
                  <a:cubicBezTo>
                    <a:pt x="f1378" y="f1361"/>
                    <a:pt x="f1379" y="f1361"/>
                    <a:pt x="f1380" y="f1361"/>
                  </a:cubicBezTo>
                  <a:cubicBezTo>
                    <a:pt x="f1381" y="f1382"/>
                    <a:pt x="f1383" y="f1340"/>
                    <a:pt x="f1384" y="f1382"/>
                  </a:cubicBezTo>
                  <a:cubicBezTo>
                    <a:pt x="f1385" y="f1338"/>
                    <a:pt x="f1386" y="f1340"/>
                    <a:pt x="f1387" y="f1338"/>
                  </a:cubicBezTo>
                  <a:cubicBezTo>
                    <a:pt x="f1388" y="f1325"/>
                    <a:pt x="f305" y="f1338"/>
                    <a:pt x="f1389" y="f1361"/>
                  </a:cubicBezTo>
                  <a:cubicBezTo>
                    <a:pt x="f1390" y="f549"/>
                    <a:pt x="f321" y="f1361"/>
                    <a:pt x="f1391" y="f1338"/>
                  </a:cubicBezTo>
                  <a:cubicBezTo>
                    <a:pt x="f1392" y="f1338"/>
                    <a:pt x="f1393" y="f1338"/>
                    <a:pt x="f1394" y="f1338"/>
                  </a:cubicBezTo>
                  <a:cubicBezTo>
                    <a:pt x="f1395" y="f549"/>
                    <a:pt x="f1396" y="f549"/>
                    <a:pt x="f1397" y="f1325"/>
                  </a:cubicBezTo>
                  <a:cubicBezTo>
                    <a:pt x="f1398" y="f1325"/>
                    <a:pt x="f1399" y="f549"/>
                    <a:pt x="f1400" y="f1325"/>
                  </a:cubicBezTo>
                  <a:cubicBezTo>
                    <a:pt x="f321" y="f1325"/>
                    <a:pt x="f1401" y="f1322"/>
                    <a:pt x="f1402" y="f135"/>
                  </a:cubicBezTo>
                  <a:lnTo>
                    <a:pt x="f1393" y="f132"/>
                  </a:lnTo>
                  <a:lnTo>
                    <a:pt x="f1403" y="f133"/>
                  </a:lnTo>
                  <a:lnTo>
                    <a:pt x="f1404" y="f124"/>
                  </a:lnTo>
                  <a:cubicBezTo>
                    <a:pt x="f1405" y="f126"/>
                    <a:pt x="f1406" y="f126"/>
                    <a:pt x="f1396" y="f130"/>
                  </a:cubicBezTo>
                  <a:cubicBezTo>
                    <a:pt x="f1407" y="f124"/>
                    <a:pt x="f1408" y="f126"/>
                    <a:pt x="f1409" y="f126"/>
                  </a:cubicBezTo>
                  <a:cubicBezTo>
                    <a:pt x="f1410" y="f1322"/>
                    <a:pt x="f1411" y="f133"/>
                    <a:pt x="f1412" y="f1322"/>
                  </a:cubicBezTo>
                  <a:cubicBezTo>
                    <a:pt x="f1413" y="f135"/>
                    <a:pt x="f207" y="f130"/>
                    <a:pt x="f1414" y="f126"/>
                  </a:cubicBezTo>
                  <a:cubicBezTo>
                    <a:pt x="f1128" y="f124"/>
                    <a:pt x="f1415" y="f121"/>
                    <a:pt x="f1416" y="f148"/>
                  </a:cubicBezTo>
                  <a:cubicBezTo>
                    <a:pt x="f273" y="f124"/>
                    <a:pt x="f1417" y="f126"/>
                    <a:pt x="f1418" y="f130"/>
                  </a:cubicBezTo>
                  <a:cubicBezTo>
                    <a:pt x="f1419" y="f126"/>
                    <a:pt x="f1420" y="f148"/>
                    <a:pt x="f1421" y="f119"/>
                  </a:cubicBezTo>
                  <a:cubicBezTo>
                    <a:pt x="f207" y="f119"/>
                    <a:pt x="f208" y="f126"/>
                    <a:pt x="f1422" y="f130"/>
                  </a:cubicBezTo>
                  <a:lnTo>
                    <a:pt x="f1423" y="f126"/>
                  </a:lnTo>
                  <a:lnTo>
                    <a:pt x="f1104" y="f130"/>
                  </a:lnTo>
                  <a:cubicBezTo>
                    <a:pt x="f196" y="f133"/>
                    <a:pt x="f1424" y="f1322"/>
                    <a:pt x="f1425" y="f135"/>
                  </a:cubicBezTo>
                  <a:lnTo>
                    <a:pt x="f1426" y="f135"/>
                  </a:lnTo>
                  <a:cubicBezTo>
                    <a:pt x="f1096" y="f133"/>
                    <a:pt x="f1427" y="f135"/>
                    <a:pt x="f1428" y="f132"/>
                  </a:cubicBezTo>
                  <a:lnTo>
                    <a:pt x="f1429" y="f1322"/>
                  </a:lnTo>
                  <a:cubicBezTo>
                    <a:pt x="f1430" y="f1322"/>
                    <a:pt x="f1431" y="f133"/>
                    <a:pt x="f1432" y="f126"/>
                  </a:cubicBezTo>
                  <a:cubicBezTo>
                    <a:pt x="f1433" y="f124"/>
                    <a:pt x="f1434" y="f133"/>
                    <a:pt x="f1435" y="f135"/>
                  </a:cubicBezTo>
                  <a:cubicBezTo>
                    <a:pt x="f1436" y="f133"/>
                    <a:pt x="f1437" y="f133"/>
                    <a:pt x="f1438" y="f126"/>
                  </a:cubicBezTo>
                  <a:cubicBezTo>
                    <a:pt x="f1439" y="f130"/>
                    <a:pt x="f232" y="f1340"/>
                    <a:pt x="f1440" y="f1322"/>
                  </a:cubicBezTo>
                  <a:lnTo>
                    <a:pt x="f1441" y="f132"/>
                  </a:lnTo>
                  <a:cubicBezTo>
                    <a:pt x="f1442" y="f135"/>
                    <a:pt x="f1004" y="f1325"/>
                    <a:pt x="f1443" y="f1322"/>
                  </a:cubicBezTo>
                  <a:cubicBezTo>
                    <a:pt x="f101" y="f126"/>
                    <a:pt x="f1444" y="f126"/>
                    <a:pt x="f1445" y="f74"/>
                  </a:cubicBezTo>
                  <a:cubicBezTo>
                    <a:pt x="f1446" y="f119"/>
                    <a:pt x="f1013" y="f119"/>
                    <a:pt x="f1447" y="f121"/>
                  </a:cubicBezTo>
                  <a:cubicBezTo>
                    <a:pt x="f1448" y="f119"/>
                    <a:pt x="f965" y="f119"/>
                    <a:pt x="f1449" y="f121"/>
                  </a:cubicBezTo>
                  <a:cubicBezTo>
                    <a:pt x="f1450" y="f148"/>
                    <a:pt x="f987" y="f133"/>
                    <a:pt x="f1451" y="f126"/>
                  </a:cubicBezTo>
                  <a:cubicBezTo>
                    <a:pt x="f1452" y="f132"/>
                    <a:pt x="f1453" y="f1325"/>
                    <a:pt x="f1454" y="f1325"/>
                  </a:cubicBezTo>
                  <a:lnTo>
                    <a:pt x="f1455" y="f135"/>
                  </a:lnTo>
                  <a:lnTo>
                    <a:pt x="f1456" y="f135"/>
                  </a:lnTo>
                  <a:cubicBezTo>
                    <a:pt x="f1457" y="f132"/>
                    <a:pt x="f1458" y="f132"/>
                    <a:pt x="f1459" y="f133"/>
                  </a:cubicBezTo>
                  <a:cubicBezTo>
                    <a:pt x="f1460" y="f130"/>
                    <a:pt x="f1461" y="f121"/>
                    <a:pt x="f1462" y="f148"/>
                  </a:cubicBezTo>
                  <a:cubicBezTo>
                    <a:pt x="f1463" y="f124"/>
                    <a:pt x="f901" y="f148"/>
                    <a:pt x="f1464" y="f124"/>
                  </a:cubicBezTo>
                  <a:cubicBezTo>
                    <a:pt x="f902" y="f124"/>
                    <a:pt x="f979" y="f148"/>
                    <a:pt x="f1465" y="f121"/>
                  </a:cubicBezTo>
                  <a:lnTo>
                    <a:pt x="f1466" y="f124"/>
                  </a:lnTo>
                  <a:cubicBezTo>
                    <a:pt x="f1467" y="f119"/>
                    <a:pt x="f1468" y="f121"/>
                    <a:pt x="f1469" y="f70"/>
                  </a:cubicBezTo>
                  <a:cubicBezTo>
                    <a:pt x="f1470" y="f68"/>
                    <a:pt x="f261" y="f72"/>
                    <a:pt x="f1453" y="f40"/>
                  </a:cubicBezTo>
                  <a:cubicBezTo>
                    <a:pt x="f1468" y="f23"/>
                    <a:pt x="f1471" y="f70"/>
                    <a:pt x="f1472" y="f68"/>
                  </a:cubicBezTo>
                  <a:lnTo>
                    <a:pt x="f85" y="f72"/>
                  </a:lnTo>
                  <a:cubicBezTo>
                    <a:pt x="f972" y="f68"/>
                    <a:pt x="f1473" y="f74"/>
                    <a:pt x="f1474" y="f119"/>
                  </a:cubicBezTo>
                  <a:cubicBezTo>
                    <a:pt x="f1475" y="f74"/>
                    <a:pt x="f90" y="f74"/>
                    <a:pt x="f1476" y="f70"/>
                  </a:cubicBezTo>
                  <a:cubicBezTo>
                    <a:pt x="f914" y="f121"/>
                    <a:pt x="f1477" y="f148"/>
                    <a:pt x="f1478" y="f130"/>
                  </a:cubicBezTo>
                  <a:cubicBezTo>
                    <a:pt x="f1479" y="f148"/>
                    <a:pt x="f1480" y="f132"/>
                    <a:pt x="f1481" y="f130"/>
                  </a:cubicBezTo>
                  <a:cubicBezTo>
                    <a:pt x="f1482" y="f130"/>
                    <a:pt x="f1479" y="f133"/>
                    <a:pt x="f91" y="f1322"/>
                  </a:cubicBezTo>
                  <a:lnTo>
                    <a:pt x="f1483" y="f132"/>
                  </a:lnTo>
                  <a:cubicBezTo>
                    <a:pt x="f1484" y="f135"/>
                    <a:pt x="f1485" y="f1322"/>
                    <a:pt x="f1486" y="f1322"/>
                  </a:cubicBezTo>
                  <a:lnTo>
                    <a:pt x="f1487" y="f132"/>
                  </a:lnTo>
                  <a:cubicBezTo>
                    <a:pt x="f1488" y="f1322"/>
                    <a:pt x="f1489" y="f126"/>
                    <a:pt x="f932" y="f135"/>
                  </a:cubicBezTo>
                  <a:cubicBezTo>
                    <a:pt x="f1490" y="f135"/>
                    <a:pt x="f79" y="f135"/>
                    <a:pt x="f1491" y="f135"/>
                  </a:cubicBezTo>
                  <a:cubicBezTo>
                    <a:pt x="f1492" y="f1322"/>
                    <a:pt x="f1493" y="f135"/>
                    <a:pt x="f1494" y="f135"/>
                  </a:cubicBezTo>
                  <a:lnTo>
                    <a:pt x="f1495" y="f1338"/>
                  </a:lnTo>
                  <a:cubicBezTo>
                    <a:pt x="f1495" y="f549"/>
                    <a:pt x="f1496" y="f549"/>
                    <a:pt x="f1497" y="f1322"/>
                  </a:cubicBezTo>
                  <a:cubicBezTo>
                    <a:pt x="f1498" y="f132"/>
                    <a:pt x="f375" y="f549"/>
                    <a:pt x="f1499" y="f549"/>
                  </a:cubicBezTo>
                  <a:cubicBezTo>
                    <a:pt x="f853" y="f1322"/>
                    <a:pt x="f1500" y="f1325"/>
                    <a:pt x="f369" y="f132"/>
                  </a:cubicBezTo>
                  <a:cubicBezTo>
                    <a:pt x="f1501" y="f133"/>
                    <a:pt x="f1502" y="f132"/>
                    <a:pt x="f1503" y="f1322"/>
                  </a:cubicBezTo>
                  <a:cubicBezTo>
                    <a:pt x="f1504" y="f1325"/>
                    <a:pt x="f1505" y="f1325"/>
                    <a:pt x="f1505" y="f549"/>
                  </a:cubicBezTo>
                  <a:cubicBezTo>
                    <a:pt x="f1506" y="f1325"/>
                    <a:pt x="f1507" y="f1325"/>
                    <a:pt x="f1508" y="f1325"/>
                  </a:cubicBezTo>
                  <a:lnTo>
                    <a:pt x="f1509" y="f549"/>
                  </a:lnTo>
                  <a:cubicBezTo>
                    <a:pt x="f1510" y="f549"/>
                    <a:pt x="f1511" y="f1325"/>
                    <a:pt x="f1512" y="f1322"/>
                  </a:cubicBezTo>
                  <a:cubicBezTo>
                    <a:pt x="f1513" y="f135"/>
                    <a:pt x="f1514" y="f549"/>
                    <a:pt x="f1515" y="f1322"/>
                  </a:cubicBezTo>
                  <a:cubicBezTo>
                    <a:pt x="f841" y="f135"/>
                    <a:pt x="f1516" y="f1322"/>
                    <a:pt x="f1517" y="f135"/>
                  </a:cubicBezTo>
                  <a:cubicBezTo>
                    <a:pt x="f1518" y="f1322"/>
                    <a:pt x="f1518" y="f126"/>
                    <a:pt x="f1519" y="f133"/>
                  </a:cubicBezTo>
                  <a:cubicBezTo>
                    <a:pt x="f1520" y="f130"/>
                    <a:pt x="f1521" y="f126"/>
                    <a:pt x="f836" y="f126"/>
                  </a:cubicBezTo>
                  <a:cubicBezTo>
                    <a:pt x="f829" y="f126"/>
                    <a:pt x="f1522" y="f132"/>
                    <a:pt x="f1523" y="f135"/>
                  </a:cubicBezTo>
                  <a:cubicBezTo>
                    <a:pt x="f348" y="f132"/>
                    <a:pt x="f1524" y="f135"/>
                    <a:pt x="f1525" y="f1325"/>
                  </a:cubicBezTo>
                  <a:lnTo>
                    <a:pt x="f1526" y="f549"/>
                  </a:lnTo>
                  <a:cubicBezTo>
                    <a:pt x="f1527" y="f1325"/>
                    <a:pt x="f347" y="f1325"/>
                    <a:pt x="f874" y="f1325"/>
                  </a:cubicBezTo>
                  <a:lnTo>
                    <a:pt x="f873" y="f1338"/>
                  </a:lnTo>
                  <a:cubicBezTo>
                    <a:pt x="f835" y="f1325"/>
                    <a:pt x="f1528" y="f135"/>
                    <a:pt x="f1529" y="f1322"/>
                  </a:cubicBezTo>
                  <a:cubicBezTo>
                    <a:pt x="f1528" y="f1325"/>
                    <a:pt x="f1530" y="f1325"/>
                    <a:pt x="f1531" y="f1340"/>
                  </a:cubicBezTo>
                  <a:cubicBezTo>
                    <a:pt x="f1532" y="f7"/>
                    <a:pt x="f1533" y="f549"/>
                    <a:pt x="f1534" y="f1361"/>
                  </a:cubicBezTo>
                  <a:cubicBezTo>
                    <a:pt x="f1535" y="f1340"/>
                    <a:pt x="f1536" y="f1338"/>
                    <a:pt x="f1537" y="f1338"/>
                  </a:cubicBezTo>
                  <a:cubicBezTo>
                    <a:pt x="f1538" y="f1338"/>
                    <a:pt x="f1539" y="f1340"/>
                    <a:pt x="f1540" y="f1361"/>
                  </a:cubicBezTo>
                  <a:cubicBezTo>
                    <a:pt x="f1541" y="f1338"/>
                    <a:pt x="f1538" y="f1325"/>
                    <a:pt x="f1542" y="f135"/>
                  </a:cubicBezTo>
                  <a:cubicBezTo>
                    <a:pt x="f1543" y="f135"/>
                    <a:pt x="f1544" y="f135"/>
                    <a:pt x="f875" y="f132"/>
                  </a:cubicBezTo>
                  <a:lnTo>
                    <a:pt x="f1545" y="f130"/>
                  </a:lnTo>
                  <a:cubicBezTo>
                    <a:pt x="f1546" y="f130"/>
                    <a:pt x="f833" y="f124"/>
                    <a:pt x="f831" y="f148"/>
                  </a:cubicBezTo>
                  <a:cubicBezTo>
                    <a:pt x="f1547" y="f119"/>
                    <a:pt x="f1548" y="f130"/>
                    <a:pt x="f1540" y="f130"/>
                  </a:cubicBezTo>
                  <a:cubicBezTo>
                    <a:pt x="f1549" y="f133"/>
                    <a:pt x="f1537" y="f130"/>
                    <a:pt x="f1550" y="f132"/>
                  </a:cubicBezTo>
                  <a:cubicBezTo>
                    <a:pt x="f1551" y="f133"/>
                    <a:pt x="f1552" y="f135"/>
                    <a:pt x="f1553" y="f1322"/>
                  </a:cubicBezTo>
                  <a:lnTo>
                    <a:pt x="f1554" y="f135"/>
                  </a:lnTo>
                  <a:cubicBezTo>
                    <a:pt x="f1555" y="f132"/>
                    <a:pt x="f1556" y="f135"/>
                    <a:pt x="f1557" y="f1322"/>
                  </a:cubicBezTo>
                  <a:cubicBezTo>
                    <a:pt x="f1558" y="f1322"/>
                    <a:pt x="f1559" y="f7"/>
                    <a:pt x="f1560" y="f7"/>
                  </a:cubicBezTo>
                  <a:cubicBezTo>
                    <a:pt x="f1561" y="f7"/>
                    <a:pt x="f1562" y="f1382"/>
                    <a:pt x="f1562" y="f1382"/>
                  </a:cubicBezTo>
                  <a:lnTo>
                    <a:pt x="f1563" y="f68"/>
                  </a:lnTo>
                  <a:cubicBezTo>
                    <a:pt x="f1564" y="f68"/>
                    <a:pt x="f1565" y="f68"/>
                    <a:pt x="f1566" y="f72"/>
                  </a:cubicBezTo>
                  <a:cubicBezTo>
                    <a:pt x="f704" y="f40"/>
                    <a:pt x="f1567" y="f40"/>
                    <a:pt x="f1568" y="f23"/>
                  </a:cubicBezTo>
                  <a:lnTo>
                    <a:pt x="f1569" y="f23"/>
                  </a:lnTo>
                  <a:cubicBezTo>
                    <a:pt x="f1570" y="f36"/>
                    <a:pt x="f1571" y="f40"/>
                    <a:pt x="f1572" y="f33"/>
                  </a:cubicBezTo>
                  <a:cubicBezTo>
                    <a:pt x="f1573" y="f36"/>
                    <a:pt x="f818" y="f72"/>
                    <a:pt x="f1574" y="f40"/>
                  </a:cubicBezTo>
                  <a:cubicBezTo>
                    <a:pt x="f1575" y="f19"/>
                    <a:pt x="f1576" y="f40"/>
                    <a:pt x="f1565" y="f21"/>
                  </a:cubicBezTo>
                  <a:cubicBezTo>
                    <a:pt x="f1577" y="f21"/>
                    <a:pt x="f1578" y="f21"/>
                    <a:pt x="f1579" y="f27"/>
                  </a:cubicBezTo>
                  <a:lnTo>
                    <a:pt x="f1580" y="f19"/>
                  </a:lnTo>
                  <a:lnTo>
                    <a:pt x="f1581" y="f27"/>
                  </a:lnTo>
                  <a:lnTo>
                    <a:pt x="f1582" y="f27"/>
                  </a:lnTo>
                  <a:cubicBezTo>
                    <a:pt x="f1583" y="f27"/>
                    <a:pt x="f1584" y="f23"/>
                    <a:pt x="f729" y="f33"/>
                  </a:cubicBezTo>
                  <a:lnTo>
                    <a:pt x="f1585" y="f33"/>
                  </a:lnTo>
                  <a:lnTo>
                    <a:pt x="f1586" y="f72"/>
                  </a:lnTo>
                  <a:lnTo>
                    <a:pt x="f394" y="f33"/>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64">
              <a:extLst>
                <a:ext uri="{FF2B5EF4-FFF2-40B4-BE49-F238E27FC236}">
                  <a16:creationId xmlns:a16="http://schemas.microsoft.com/office/drawing/2014/main" id="{5FB4FC27-CA8F-4963-30A5-76FC32AA4634}"/>
                </a:ext>
              </a:extLst>
            </p:cNvPr>
            <p:cNvSpPr/>
            <p:nvPr/>
          </p:nvSpPr>
          <p:spPr>
            <a:xfrm>
              <a:off x="9637794" y="4754815"/>
              <a:ext cx="63020" cy="1901"/>
            </a:xfrm>
            <a:custGeom>
              <a:avLst/>
              <a:gdLst>
                <a:gd name="f0" fmla="val 10800000"/>
                <a:gd name="f1" fmla="val 5400000"/>
                <a:gd name="f2" fmla="val 180"/>
                <a:gd name="f3" fmla="val w"/>
                <a:gd name="f4" fmla="val h"/>
                <a:gd name="f5" fmla="val 0"/>
                <a:gd name="f6" fmla="val 66"/>
                <a:gd name="f7" fmla="val 2"/>
                <a:gd name="f8" fmla="val 19"/>
                <a:gd name="f9" fmla="val 33"/>
                <a:gd name="f10" fmla="val 60"/>
                <a:gd name="f11" fmla="+- 0 0 -90"/>
                <a:gd name="f12" fmla="*/ f3 1 66"/>
                <a:gd name="f13" fmla="*/ f4 1 2"/>
                <a:gd name="f14" fmla="+- f7 0 f5"/>
                <a:gd name="f15" fmla="+- f6 0 f5"/>
                <a:gd name="f16" fmla="*/ f11 f0 1"/>
                <a:gd name="f17" fmla="*/ f14 1 2"/>
                <a:gd name="f18" fmla="*/ f15 1 66"/>
                <a:gd name="f19" fmla="*/ 19 f15 1"/>
                <a:gd name="f20" fmla="*/ 2 f14 1"/>
                <a:gd name="f21" fmla="*/ 60 f15 1"/>
                <a:gd name="f22" fmla="*/ 0 f14 1"/>
                <a:gd name="f23" fmla="*/ f16 1 f2"/>
                <a:gd name="f24" fmla="*/ f19 1 66"/>
                <a:gd name="f25" fmla="*/ f20 1 2"/>
                <a:gd name="f26" fmla="*/ f21 1 66"/>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66" h="2">
                  <a:moveTo>
                    <a:pt x="f8" y="f7"/>
                  </a:moveTo>
                  <a:lnTo>
                    <a:pt x="f8" y="f7"/>
                  </a:lnTo>
                  <a:cubicBezTo>
                    <a:pt x="f9" y="f7"/>
                    <a:pt x="f6" y="f7"/>
                    <a:pt x="f10" y="f5"/>
                  </a:cubicBezTo>
                  <a:cubicBezTo>
                    <a:pt x="f10" y="f7"/>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65">
              <a:extLst>
                <a:ext uri="{FF2B5EF4-FFF2-40B4-BE49-F238E27FC236}">
                  <a16:creationId xmlns:a16="http://schemas.microsoft.com/office/drawing/2014/main" id="{36BF709B-28C1-B6AA-8782-21E143DAA98C}"/>
                </a:ext>
              </a:extLst>
            </p:cNvPr>
            <p:cNvSpPr/>
            <p:nvPr/>
          </p:nvSpPr>
          <p:spPr>
            <a:xfrm>
              <a:off x="9670100" y="4757988"/>
              <a:ext cx="39392" cy="630"/>
            </a:xfrm>
            <a:custGeom>
              <a:avLst/>
              <a:gdLst>
                <a:gd name="f0" fmla="val 10800000"/>
                <a:gd name="f1" fmla="val 5400000"/>
                <a:gd name="f2" fmla="val 180"/>
                <a:gd name="f3" fmla="val w"/>
                <a:gd name="f4" fmla="val h"/>
                <a:gd name="f5" fmla="val 0"/>
                <a:gd name="f6" fmla="val 41"/>
                <a:gd name="f7" fmla="val 1"/>
                <a:gd name="f8" fmla="val 25"/>
                <a:gd name="f9" fmla="val 27"/>
                <a:gd name="f10" fmla="val 26"/>
                <a:gd name="f11" fmla="+- 0 0 -90"/>
                <a:gd name="f12" fmla="*/ f3 1 41"/>
                <a:gd name="f13" fmla="*/ f4 1 1"/>
                <a:gd name="f14" fmla="+- f7 0 f5"/>
                <a:gd name="f15" fmla="+- f6 0 f5"/>
                <a:gd name="f16" fmla="*/ f11 f0 1"/>
                <a:gd name="f17" fmla="*/ f15 1 41"/>
                <a:gd name="f18" fmla="*/ 25 f15 1"/>
                <a:gd name="f19" fmla="*/ 1 f14 1"/>
                <a:gd name="f20" fmla="*/ 41 f15 1"/>
                <a:gd name="f21" fmla="*/ 0 f14 1"/>
                <a:gd name="f22" fmla="*/ 0 f15 1"/>
                <a:gd name="f23" fmla="*/ 0 1 f14"/>
                <a:gd name="f24" fmla="*/ f7 1 f14"/>
                <a:gd name="f25" fmla="*/ f16 1 f2"/>
                <a:gd name="f26" fmla="*/ f18 1 41"/>
                <a:gd name="f27" fmla="*/ f20 1 41"/>
                <a:gd name="f28" fmla="*/ f22 1 41"/>
                <a:gd name="f29" fmla="*/ f19 1 f14"/>
                <a:gd name="f30" fmla="*/ f21 1 f14"/>
                <a:gd name="f31" fmla="*/ 0 1 f17"/>
                <a:gd name="f32" fmla="*/ f6 1 f17"/>
                <a:gd name="f33" fmla="*/ f24 f13 1"/>
                <a:gd name="f34" fmla="*/ f23 f13 1"/>
                <a:gd name="f35" fmla="+- f25 0 f1"/>
                <a:gd name="f36" fmla="*/ f26 1 f17"/>
                <a:gd name="f37" fmla="*/ f27 1 f17"/>
                <a:gd name="f38" fmla="*/ f28 1 f17"/>
                <a:gd name="f39" fmla="*/ f31 f12 1"/>
                <a:gd name="f40" fmla="*/ f32 f12 1"/>
                <a:gd name="f41" fmla="*/ f29 f13 1"/>
                <a:gd name="f42" fmla="*/ f30 f13 1"/>
                <a:gd name="f43" fmla="*/ f36 f12 1"/>
                <a:gd name="f44" fmla="*/ f37 f12 1"/>
                <a:gd name="f45" fmla="*/ f38 f12 1"/>
              </a:gdLst>
              <a:ahLst/>
              <a:cxnLst>
                <a:cxn ang="3cd4">
                  <a:pos x="hc" y="t"/>
                </a:cxn>
                <a:cxn ang="0">
                  <a:pos x="r" y="vc"/>
                </a:cxn>
                <a:cxn ang="cd4">
                  <a:pos x="hc" y="b"/>
                </a:cxn>
                <a:cxn ang="cd2">
                  <a:pos x="l" y="vc"/>
                </a:cxn>
                <a:cxn ang="f35">
                  <a:pos x="f43" y="f41"/>
                </a:cxn>
                <a:cxn ang="f35">
                  <a:pos x="f43" y="f41"/>
                </a:cxn>
                <a:cxn ang="f35">
                  <a:pos x="f44" y="f42"/>
                </a:cxn>
                <a:cxn ang="f35">
                  <a:pos x="f45" y="f42"/>
                </a:cxn>
                <a:cxn ang="f35">
                  <a:pos x="f43" y="f41"/>
                </a:cxn>
              </a:cxnLst>
              <a:rect l="f39" t="f34" r="f40" b="f33"/>
              <a:pathLst>
                <a:path w="41" h="1">
                  <a:moveTo>
                    <a:pt x="f8" y="f7"/>
                  </a:moveTo>
                  <a:lnTo>
                    <a:pt x="f8" y="f7"/>
                  </a:lnTo>
                  <a:cubicBezTo>
                    <a:pt x="f9" y="f7"/>
                    <a:pt x="f10" y="f5"/>
                    <a:pt x="f6" y="f5"/>
                  </a:cubicBez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66">
              <a:extLst>
                <a:ext uri="{FF2B5EF4-FFF2-40B4-BE49-F238E27FC236}">
                  <a16:creationId xmlns:a16="http://schemas.microsoft.com/office/drawing/2014/main" id="{111C0EF7-0DF9-0063-051B-F2BEDF8D1A41}"/>
                </a:ext>
              </a:extLst>
            </p:cNvPr>
            <p:cNvSpPr/>
            <p:nvPr/>
          </p:nvSpPr>
          <p:spPr>
            <a:xfrm>
              <a:off x="9732334" y="4766858"/>
              <a:ext cx="123681" cy="6336"/>
            </a:xfrm>
            <a:custGeom>
              <a:avLst/>
              <a:gdLst>
                <a:gd name="f0" fmla="val 10800000"/>
                <a:gd name="f1" fmla="val 5400000"/>
                <a:gd name="f2" fmla="val 180"/>
                <a:gd name="f3" fmla="val w"/>
                <a:gd name="f4" fmla="val h"/>
                <a:gd name="f5" fmla="val 0"/>
                <a:gd name="f6" fmla="val 130"/>
                <a:gd name="f7" fmla="val 7"/>
                <a:gd name="f8" fmla="val 2"/>
                <a:gd name="f9" fmla="val 3"/>
                <a:gd name="f10" fmla="val 23"/>
                <a:gd name="f11" fmla="val 37"/>
                <a:gd name="f12" fmla="val 1"/>
                <a:gd name="f13" fmla="val 70"/>
                <a:gd name="f14" fmla="val 82"/>
                <a:gd name="f15" fmla="val 6"/>
                <a:gd name="f16" fmla="val 15"/>
                <a:gd name="f17" fmla="val 61"/>
                <a:gd name="f18" fmla="val 80"/>
                <a:gd name="f19" fmla="val 4"/>
                <a:gd name="f20" fmla="val 106"/>
                <a:gd name="f21" fmla="+- 0 0 -90"/>
                <a:gd name="f22" fmla="*/ f3 1 130"/>
                <a:gd name="f23" fmla="*/ f4 1 7"/>
                <a:gd name="f24" fmla="+- f7 0 f5"/>
                <a:gd name="f25" fmla="+- f6 0 f5"/>
                <a:gd name="f26" fmla="*/ f21 f0 1"/>
                <a:gd name="f27" fmla="*/ f25 1 130"/>
                <a:gd name="f28" fmla="*/ f24 1 7"/>
                <a:gd name="f29" fmla="*/ 2 f25 1"/>
                <a:gd name="f30" fmla="*/ 3 f24 1"/>
                <a:gd name="f31" fmla="*/ 70 f25 1"/>
                <a:gd name="f32" fmla="*/ 2 f24 1"/>
                <a:gd name="f33" fmla="*/ 0 f25 1"/>
                <a:gd name="f34" fmla="*/ 6 f24 1"/>
                <a:gd name="f35" fmla="*/ 130 f25 1"/>
                <a:gd name="f36" fmla="*/ 4 f24 1"/>
                <a:gd name="f37" fmla="*/ f26 1 f2"/>
                <a:gd name="f38" fmla="*/ f29 1 130"/>
                <a:gd name="f39" fmla="*/ f30 1 7"/>
                <a:gd name="f40" fmla="*/ f31 1 130"/>
                <a:gd name="f41" fmla="*/ f32 1 7"/>
                <a:gd name="f42" fmla="*/ f33 1 130"/>
                <a:gd name="f43" fmla="*/ f34 1 7"/>
                <a:gd name="f44" fmla="*/ f35 1 130"/>
                <a:gd name="f45" fmla="*/ f36 1 7"/>
                <a:gd name="f46" fmla="*/ 0 1 f27"/>
                <a:gd name="f47" fmla="*/ f6 1 f27"/>
                <a:gd name="f48" fmla="*/ 0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3" y="f64"/>
                </a:cxn>
                <a:cxn ang="f50">
                  <a:pos x="f65" y="f66"/>
                </a:cxn>
                <a:cxn ang="f50">
                  <a:pos x="f67" y="f68"/>
                </a:cxn>
                <a:cxn ang="f50">
                  <a:pos x="f69" y="f70"/>
                </a:cxn>
                <a:cxn ang="f50">
                  <a:pos x="f63" y="f64"/>
                </a:cxn>
              </a:cxnLst>
              <a:rect l="f59" t="f62" r="f60" b="f61"/>
              <a:pathLst>
                <a:path w="130" h="7">
                  <a:moveTo>
                    <a:pt x="f8" y="f9"/>
                  </a:moveTo>
                  <a:lnTo>
                    <a:pt x="f8" y="f9"/>
                  </a:lnTo>
                  <a:cubicBezTo>
                    <a:pt x="f10" y="f8"/>
                    <a:pt x="f11" y="f12"/>
                    <a:pt x="f13" y="f8"/>
                  </a:cubicBezTo>
                  <a:cubicBezTo>
                    <a:pt x="f14" y="f15"/>
                    <a:pt x="f16" y="f8"/>
                    <a:pt x="f5" y="f15"/>
                  </a:cubicBezTo>
                  <a:cubicBezTo>
                    <a:pt x="f17" y="f7"/>
                    <a:pt x="f18" y="f19"/>
                    <a:pt x="f6" y="f19"/>
                  </a:cubicBezTo>
                  <a:cubicBezTo>
                    <a:pt x="f20" y="f8"/>
                    <a:pt x="f19"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67">
              <a:extLst>
                <a:ext uri="{FF2B5EF4-FFF2-40B4-BE49-F238E27FC236}">
                  <a16:creationId xmlns:a16="http://schemas.microsoft.com/office/drawing/2014/main" id="{4DA9E9B1-5943-A45B-DBD8-DC84F6B91E53}"/>
                </a:ext>
              </a:extLst>
            </p:cNvPr>
            <p:cNvSpPr/>
            <p:nvPr/>
          </p:nvSpPr>
          <p:spPr>
            <a:xfrm>
              <a:off x="9704764" y="4773195"/>
              <a:ext cx="36237" cy="630"/>
            </a:xfrm>
            <a:custGeom>
              <a:avLst/>
              <a:gdLst>
                <a:gd name="f0" fmla="val 10800000"/>
                <a:gd name="f1" fmla="val 5400000"/>
                <a:gd name="f2" fmla="val 180"/>
                <a:gd name="f3" fmla="val w"/>
                <a:gd name="f4" fmla="val h"/>
                <a:gd name="f5" fmla="val 0"/>
                <a:gd name="f6" fmla="val 38"/>
                <a:gd name="f7" fmla="val 1"/>
                <a:gd name="f8" fmla="val 4"/>
                <a:gd name="f9" fmla="val 34"/>
                <a:gd name="f10" fmla="+- 0 0 -90"/>
                <a:gd name="f11" fmla="*/ f3 1 38"/>
                <a:gd name="f12" fmla="*/ f4 1 1"/>
                <a:gd name="f13" fmla="+- f7 0 f5"/>
                <a:gd name="f14" fmla="+- f6 0 f5"/>
                <a:gd name="f15" fmla="*/ f10 f0 1"/>
                <a:gd name="f16" fmla="*/ f14 1 38"/>
                <a:gd name="f17" fmla="*/ 4 f14 1"/>
                <a:gd name="f18" fmla="*/ 1 f13 1"/>
                <a:gd name="f19" fmla="*/ 38 f14 1"/>
                <a:gd name="f20" fmla="*/ 0 f13 1"/>
                <a:gd name="f21" fmla="*/ 34 f14 1"/>
                <a:gd name="f22" fmla="*/ 0 f14 1"/>
                <a:gd name="f23" fmla="*/ 0 1 f13"/>
                <a:gd name="f24" fmla="*/ f7 1 f13"/>
                <a:gd name="f25" fmla="*/ f15 1 f2"/>
                <a:gd name="f26" fmla="*/ f17 1 38"/>
                <a:gd name="f27" fmla="*/ f19 1 38"/>
                <a:gd name="f28" fmla="*/ f21 1 38"/>
                <a:gd name="f29" fmla="*/ f22 1 38"/>
                <a:gd name="f30" fmla="*/ f18 1 f13"/>
                <a:gd name="f31" fmla="*/ f20 1 f13"/>
                <a:gd name="f32" fmla="*/ 0 1 f16"/>
                <a:gd name="f33" fmla="*/ f6 1 f16"/>
                <a:gd name="f34" fmla="*/ f24 f12 1"/>
                <a:gd name="f35" fmla="*/ f23 f12 1"/>
                <a:gd name="f36" fmla="+- f25 0 f1"/>
                <a:gd name="f37" fmla="*/ f26 1 f16"/>
                <a:gd name="f38" fmla="*/ f27 1 f16"/>
                <a:gd name="f39" fmla="*/ f28 1 f16"/>
                <a:gd name="f40" fmla="*/ f29 1 f16"/>
                <a:gd name="f41" fmla="*/ f32 f11 1"/>
                <a:gd name="f42" fmla="*/ f33 f11 1"/>
                <a:gd name="f43" fmla="*/ f30 f12 1"/>
                <a:gd name="f44" fmla="*/ f31 f12 1"/>
                <a:gd name="f45" fmla="*/ f37 f11 1"/>
                <a:gd name="f46" fmla="*/ f38 f11 1"/>
                <a:gd name="f47" fmla="*/ f39 f11 1"/>
                <a:gd name="f48" fmla="*/ f40 f11 1"/>
              </a:gdLst>
              <a:ahLst/>
              <a:cxnLst>
                <a:cxn ang="3cd4">
                  <a:pos x="hc" y="t"/>
                </a:cxn>
                <a:cxn ang="0">
                  <a:pos x="r" y="vc"/>
                </a:cxn>
                <a:cxn ang="cd4">
                  <a:pos x="hc" y="b"/>
                </a:cxn>
                <a:cxn ang="cd2">
                  <a:pos x="l" y="vc"/>
                </a:cxn>
                <a:cxn ang="f36">
                  <a:pos x="f45" y="f43"/>
                </a:cxn>
                <a:cxn ang="f36">
                  <a:pos x="f45" y="f43"/>
                </a:cxn>
                <a:cxn ang="f36">
                  <a:pos x="f46" y="f44"/>
                </a:cxn>
                <a:cxn ang="f36">
                  <a:pos x="f47" y="f44"/>
                </a:cxn>
                <a:cxn ang="f36">
                  <a:pos x="f48" y="f43"/>
                </a:cxn>
                <a:cxn ang="f36">
                  <a:pos x="f45" y="f43"/>
                </a:cxn>
              </a:cxnLst>
              <a:rect l="f41" t="f35" r="f42" b="f34"/>
              <a:pathLst>
                <a:path w="38" h="1">
                  <a:moveTo>
                    <a:pt x="f8" y="f7"/>
                  </a:moveTo>
                  <a:lnTo>
                    <a:pt x="f8" y="f7"/>
                  </a:lnTo>
                  <a:lnTo>
                    <a:pt x="f6" y="f5"/>
                  </a:lnTo>
                  <a:lnTo>
                    <a:pt x="f9"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68">
              <a:extLst>
                <a:ext uri="{FF2B5EF4-FFF2-40B4-BE49-F238E27FC236}">
                  <a16:creationId xmlns:a16="http://schemas.microsoft.com/office/drawing/2014/main" id="{48837BC3-A5B8-8112-7B12-20698C8C8726}"/>
                </a:ext>
              </a:extLst>
            </p:cNvPr>
            <p:cNvSpPr/>
            <p:nvPr/>
          </p:nvSpPr>
          <p:spPr>
            <a:xfrm>
              <a:off x="8973683" y="4736436"/>
              <a:ext cx="33092" cy="1901"/>
            </a:xfrm>
            <a:custGeom>
              <a:avLst/>
              <a:gdLst>
                <a:gd name="f0" fmla="val 10800000"/>
                <a:gd name="f1" fmla="val 5400000"/>
                <a:gd name="f2" fmla="val 180"/>
                <a:gd name="f3" fmla="val w"/>
                <a:gd name="f4" fmla="val h"/>
                <a:gd name="f5" fmla="val 0"/>
                <a:gd name="f6" fmla="val 35"/>
                <a:gd name="f7" fmla="val 2"/>
                <a:gd name="f8" fmla="val 32"/>
                <a:gd name="f9" fmla="val 11"/>
                <a:gd name="f10" fmla="val 1"/>
                <a:gd name="f11" fmla="val 9"/>
                <a:gd name="f12" fmla="val 22"/>
                <a:gd name="f13" fmla="+- 0 0 -90"/>
                <a:gd name="f14" fmla="*/ f3 1 35"/>
                <a:gd name="f15" fmla="*/ f4 1 2"/>
                <a:gd name="f16" fmla="+- f7 0 f5"/>
                <a:gd name="f17" fmla="+- f6 0 f5"/>
                <a:gd name="f18" fmla="*/ f13 f0 1"/>
                <a:gd name="f19" fmla="*/ f16 1 2"/>
                <a:gd name="f20" fmla="*/ f17 1 35"/>
                <a:gd name="f21" fmla="*/ 35 f17 1"/>
                <a:gd name="f22" fmla="*/ 2 f16 1"/>
                <a:gd name="f23" fmla="*/ 0 f17 1"/>
                <a:gd name="f24" fmla="*/ f18 1 f2"/>
                <a:gd name="f25" fmla="*/ f21 1 35"/>
                <a:gd name="f26" fmla="*/ f22 1 2"/>
                <a:gd name="f27" fmla="*/ f23 1 35"/>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35" h="2">
                  <a:moveTo>
                    <a:pt x="f6" y="f7"/>
                  </a:moveTo>
                  <a:lnTo>
                    <a:pt x="f6" y="f7"/>
                  </a:lnTo>
                  <a:cubicBezTo>
                    <a:pt x="f8" y="f5"/>
                    <a:pt x="f9" y="f10"/>
                    <a:pt x="f5" y="f7"/>
                  </a:cubicBezTo>
                  <a:cubicBezTo>
                    <a:pt x="f11" y="f7"/>
                    <a:pt x="f12"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69">
              <a:extLst>
                <a:ext uri="{FF2B5EF4-FFF2-40B4-BE49-F238E27FC236}">
                  <a16:creationId xmlns:a16="http://schemas.microsoft.com/office/drawing/2014/main" id="{B66F2205-3926-AD54-FC59-0BBDF6F6ECB6}"/>
                </a:ext>
              </a:extLst>
            </p:cNvPr>
            <p:cNvSpPr/>
            <p:nvPr/>
          </p:nvSpPr>
          <p:spPr>
            <a:xfrm>
              <a:off x="2397904" y="4738338"/>
              <a:ext cx="246586" cy="630"/>
            </a:xfrm>
            <a:custGeom>
              <a:avLst/>
              <a:gdLst>
                <a:gd name="f0" fmla="val 10800000"/>
                <a:gd name="f1" fmla="val 5400000"/>
                <a:gd name="f2" fmla="val 180"/>
                <a:gd name="f3" fmla="val w"/>
                <a:gd name="f4" fmla="val h"/>
                <a:gd name="f5" fmla="val 0"/>
                <a:gd name="f6" fmla="val 259"/>
                <a:gd name="f7" fmla="val 1"/>
                <a:gd name="f8" fmla="+- 0 0 -90"/>
                <a:gd name="f9" fmla="*/ f3 1 259"/>
                <a:gd name="f10" fmla="*/ f4 1 1"/>
                <a:gd name="f11" fmla="+- f7 0 f5"/>
                <a:gd name="f12" fmla="+- f6 0 f5"/>
                <a:gd name="f13" fmla="*/ f8 f0 1"/>
                <a:gd name="f14" fmla="*/ f12 1 259"/>
                <a:gd name="f15" fmla="*/ 259 f12 1"/>
                <a:gd name="f16" fmla="*/ 0 f11 1"/>
                <a:gd name="f17" fmla="*/ 0 f12 1"/>
                <a:gd name="f18" fmla="*/ 1 f11 1"/>
                <a:gd name="f19" fmla="*/ 0 1 f11"/>
                <a:gd name="f20" fmla="*/ f7 1 f11"/>
                <a:gd name="f21" fmla="*/ f13 1 f2"/>
                <a:gd name="f22" fmla="*/ f15 1 259"/>
                <a:gd name="f23" fmla="*/ f17 1 259"/>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259"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0">
              <a:extLst>
                <a:ext uri="{FF2B5EF4-FFF2-40B4-BE49-F238E27FC236}">
                  <a16:creationId xmlns:a16="http://schemas.microsoft.com/office/drawing/2014/main" id="{1E9239D6-2790-2E42-AFD5-990D04126F7F}"/>
                </a:ext>
              </a:extLst>
            </p:cNvPr>
            <p:cNvSpPr/>
            <p:nvPr/>
          </p:nvSpPr>
          <p:spPr>
            <a:xfrm>
              <a:off x="8158304" y="4737076"/>
              <a:ext cx="192225" cy="5705"/>
            </a:xfrm>
            <a:custGeom>
              <a:avLst/>
              <a:gdLst>
                <a:gd name="f0" fmla="val 10800000"/>
                <a:gd name="f1" fmla="val 5400000"/>
                <a:gd name="f2" fmla="val 180"/>
                <a:gd name="f3" fmla="val w"/>
                <a:gd name="f4" fmla="val h"/>
                <a:gd name="f5" fmla="val 0"/>
                <a:gd name="f6" fmla="val 202"/>
                <a:gd name="f7" fmla="val 6"/>
                <a:gd name="f8" fmla="val 30"/>
                <a:gd name="f9" fmla="val 100"/>
                <a:gd name="f10" fmla="val 5"/>
                <a:gd name="f11" fmla="val 131"/>
                <a:gd name="f12" fmla="val 3"/>
                <a:gd name="f13" fmla="val 109"/>
                <a:gd name="f14" fmla="val 79"/>
                <a:gd name="f15" fmla="+- 0 0 -90"/>
                <a:gd name="f16" fmla="*/ f3 1 202"/>
                <a:gd name="f17" fmla="*/ f4 1 6"/>
                <a:gd name="f18" fmla="+- f7 0 f5"/>
                <a:gd name="f19" fmla="+- f6 0 f5"/>
                <a:gd name="f20" fmla="*/ f15 f0 1"/>
                <a:gd name="f21" fmla="*/ f18 1 6"/>
                <a:gd name="f22" fmla="*/ f19 1 202"/>
                <a:gd name="f23" fmla="*/ 30 f19 1"/>
                <a:gd name="f24" fmla="*/ 6 f18 1"/>
                <a:gd name="f25" fmla="*/ 202 f19 1"/>
                <a:gd name="f26" fmla="*/ 3 f18 1"/>
                <a:gd name="f27" fmla="*/ 0 f19 1"/>
                <a:gd name="f28" fmla="*/ f20 1 f2"/>
                <a:gd name="f29" fmla="*/ f23 1 202"/>
                <a:gd name="f30" fmla="*/ f24 1 6"/>
                <a:gd name="f31" fmla="*/ f25 1 202"/>
                <a:gd name="f32" fmla="*/ f26 1 6"/>
                <a:gd name="f33" fmla="*/ f27 1 202"/>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51"/>
                </a:cxn>
                <a:cxn ang="f38">
                  <a:pos x="f48" y="f49"/>
                </a:cxn>
              </a:cxnLst>
              <a:rect l="f44" t="f47" r="f45" b="f46"/>
              <a:pathLst>
                <a:path w="202" h="6">
                  <a:moveTo>
                    <a:pt x="f8" y="f7"/>
                  </a:moveTo>
                  <a:lnTo>
                    <a:pt x="f8" y="f7"/>
                  </a:lnTo>
                  <a:cubicBezTo>
                    <a:pt x="f9" y="f10"/>
                    <a:pt x="f11" y="f12"/>
                    <a:pt x="f6" y="f12"/>
                  </a:cubicBezTo>
                  <a:cubicBezTo>
                    <a:pt x="f13" y="f5"/>
                    <a:pt x="f14" y="f7"/>
                    <a:pt x="f5" y="f12"/>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1">
              <a:extLst>
                <a:ext uri="{FF2B5EF4-FFF2-40B4-BE49-F238E27FC236}">
                  <a16:creationId xmlns:a16="http://schemas.microsoft.com/office/drawing/2014/main" id="{9E8A3908-F4B5-0146-AA06-1B7B5C5EEB01}"/>
                </a:ext>
              </a:extLst>
            </p:cNvPr>
            <p:cNvSpPr/>
            <p:nvPr/>
          </p:nvSpPr>
          <p:spPr>
            <a:xfrm>
              <a:off x="8159886" y="4733272"/>
              <a:ext cx="70902" cy="3803"/>
            </a:xfrm>
            <a:custGeom>
              <a:avLst/>
              <a:gdLst>
                <a:gd name="f0" fmla="val 10800000"/>
                <a:gd name="f1" fmla="val 5400000"/>
                <a:gd name="f2" fmla="val 180"/>
                <a:gd name="f3" fmla="val w"/>
                <a:gd name="f4" fmla="val h"/>
                <a:gd name="f5" fmla="val 0"/>
                <a:gd name="f6" fmla="val 75"/>
                <a:gd name="f7" fmla="val 4"/>
                <a:gd name="f8" fmla="val 54"/>
                <a:gd name="f9" fmla="val 65"/>
                <a:gd name="f10" fmla="val 2"/>
                <a:gd name="f11" fmla="val 3"/>
                <a:gd name="f12" fmla="val 10"/>
                <a:gd name="f13" fmla="val 57"/>
                <a:gd name="f14" fmla="val 32"/>
                <a:gd name="f15" fmla="+- 0 0 -90"/>
                <a:gd name="f16" fmla="*/ f3 1 75"/>
                <a:gd name="f17" fmla="*/ f4 1 4"/>
                <a:gd name="f18" fmla="+- f7 0 f5"/>
                <a:gd name="f19" fmla="+- f6 0 f5"/>
                <a:gd name="f20" fmla="*/ f15 f0 1"/>
                <a:gd name="f21" fmla="*/ f18 1 4"/>
                <a:gd name="f22" fmla="*/ f19 1 75"/>
                <a:gd name="f23" fmla="*/ 54 f19 1"/>
                <a:gd name="f24" fmla="*/ 0 f18 1"/>
                <a:gd name="f25" fmla="*/ 10 f19 1"/>
                <a:gd name="f26" fmla="*/ 4 f18 1"/>
                <a:gd name="f27" fmla="*/ 75 f19 1"/>
                <a:gd name="f28" fmla="*/ 2 f18 1"/>
                <a:gd name="f29" fmla="*/ f20 1 f2"/>
                <a:gd name="f30" fmla="*/ f23 1 75"/>
                <a:gd name="f31" fmla="*/ f24 1 4"/>
                <a:gd name="f32" fmla="*/ f25 1 75"/>
                <a:gd name="f33" fmla="*/ f26 1 4"/>
                <a:gd name="f34" fmla="*/ f27 1 75"/>
                <a:gd name="f35" fmla="*/ f28 1 4"/>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75" h="4">
                  <a:moveTo>
                    <a:pt x="f8" y="f5"/>
                  </a:moveTo>
                  <a:lnTo>
                    <a:pt x="f8" y="f5"/>
                  </a:lnTo>
                  <a:cubicBezTo>
                    <a:pt x="f9" y="f10"/>
                    <a:pt x="f5" y="f11"/>
                    <a:pt x="f12" y="f7"/>
                  </a:cubicBezTo>
                  <a:cubicBezTo>
                    <a:pt x="f13" y="f7"/>
                    <a:pt x="f14" y="f10"/>
                    <a:pt x="f6" y="f10"/>
                  </a:cubicBez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2">
              <a:extLst>
                <a:ext uri="{FF2B5EF4-FFF2-40B4-BE49-F238E27FC236}">
                  <a16:creationId xmlns:a16="http://schemas.microsoft.com/office/drawing/2014/main" id="{9A189B9B-E247-3919-72E3-37ACAE540276}"/>
                </a:ext>
              </a:extLst>
            </p:cNvPr>
            <p:cNvSpPr/>
            <p:nvPr/>
          </p:nvSpPr>
          <p:spPr>
            <a:xfrm>
              <a:off x="8490761" y="4770031"/>
              <a:ext cx="19696" cy="1271"/>
            </a:xfrm>
            <a:custGeom>
              <a:avLst/>
              <a:gdLst>
                <a:gd name="f0" fmla="val 10800000"/>
                <a:gd name="f1" fmla="val 5400000"/>
                <a:gd name="f2" fmla="val 180"/>
                <a:gd name="f3" fmla="val w"/>
                <a:gd name="f4" fmla="val h"/>
                <a:gd name="f5" fmla="val 0"/>
                <a:gd name="f6" fmla="val 21"/>
                <a:gd name="f7" fmla="val 1"/>
                <a:gd name="f8" fmla="val 17"/>
                <a:gd name="f9" fmla="+- 0 0 -90"/>
                <a:gd name="f10" fmla="*/ f3 1 21"/>
                <a:gd name="f11" fmla="*/ f4 1 1"/>
                <a:gd name="f12" fmla="+- f7 0 f5"/>
                <a:gd name="f13" fmla="+- f6 0 f5"/>
                <a:gd name="f14" fmla="*/ f9 f0 1"/>
                <a:gd name="f15" fmla="*/ f13 1 21"/>
                <a:gd name="f16" fmla="*/ 21 f13 1"/>
                <a:gd name="f17" fmla="*/ 0 f12 1"/>
                <a:gd name="f18" fmla="*/ 0 f13 1"/>
                <a:gd name="f19" fmla="*/ 1 f12 1"/>
                <a:gd name="f20" fmla="*/ 17 f13 1"/>
                <a:gd name="f21" fmla="*/ 0 1 f12"/>
                <a:gd name="f22" fmla="*/ f7 1 f12"/>
                <a:gd name="f23" fmla="*/ f14 1 f2"/>
                <a:gd name="f24" fmla="*/ f16 1 21"/>
                <a:gd name="f25" fmla="*/ f18 1 21"/>
                <a:gd name="f26" fmla="*/ f20 1 21"/>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21"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73">
              <a:extLst>
                <a:ext uri="{FF2B5EF4-FFF2-40B4-BE49-F238E27FC236}">
                  <a16:creationId xmlns:a16="http://schemas.microsoft.com/office/drawing/2014/main" id="{F7C0D247-E7AF-A610-D5F9-3EDBFBCD5ACC}"/>
                </a:ext>
              </a:extLst>
            </p:cNvPr>
            <p:cNvSpPr/>
            <p:nvPr/>
          </p:nvSpPr>
          <p:spPr>
            <a:xfrm>
              <a:off x="7882576" y="4733272"/>
              <a:ext cx="33092" cy="1271"/>
            </a:xfrm>
            <a:custGeom>
              <a:avLst/>
              <a:gdLst>
                <a:gd name="f0" fmla="val 10800000"/>
                <a:gd name="f1" fmla="val 5400000"/>
                <a:gd name="f2" fmla="val 180"/>
                <a:gd name="f3" fmla="val w"/>
                <a:gd name="f4" fmla="val h"/>
                <a:gd name="f5" fmla="val 0"/>
                <a:gd name="f6" fmla="val 35"/>
                <a:gd name="f7" fmla="val 1"/>
                <a:gd name="f8" fmla="val 27"/>
                <a:gd name="f9" fmla="+- 0 0 -90"/>
                <a:gd name="f10" fmla="*/ f3 1 35"/>
                <a:gd name="f11" fmla="*/ f4 1 1"/>
                <a:gd name="f12" fmla="+- f7 0 f5"/>
                <a:gd name="f13" fmla="+- f6 0 f5"/>
                <a:gd name="f14" fmla="*/ f9 f0 1"/>
                <a:gd name="f15" fmla="*/ f13 1 35"/>
                <a:gd name="f16" fmla="*/ 27 f13 1"/>
                <a:gd name="f17" fmla="*/ 1 f12 1"/>
                <a:gd name="f18" fmla="*/ 35 f13 1"/>
                <a:gd name="f19" fmla="*/ 0 f13 1"/>
                <a:gd name="f20" fmla="*/ 0 f12 1"/>
                <a:gd name="f21" fmla="*/ 0 1 f12"/>
                <a:gd name="f22" fmla="*/ f7 1 f12"/>
                <a:gd name="f23" fmla="*/ f14 1 f2"/>
                <a:gd name="f24" fmla="*/ f16 1 35"/>
                <a:gd name="f25" fmla="*/ f18 1 35"/>
                <a:gd name="f26" fmla="*/ f19 1 35"/>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5" h="1">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74">
              <a:extLst>
                <a:ext uri="{FF2B5EF4-FFF2-40B4-BE49-F238E27FC236}">
                  <a16:creationId xmlns:a16="http://schemas.microsoft.com/office/drawing/2014/main" id="{1B392D23-6E61-EAB0-C705-798C9385D352}"/>
                </a:ext>
              </a:extLst>
            </p:cNvPr>
            <p:cNvSpPr/>
            <p:nvPr/>
          </p:nvSpPr>
          <p:spPr>
            <a:xfrm>
              <a:off x="7915668" y="4733272"/>
              <a:ext cx="7882" cy="1271"/>
            </a:xfrm>
            <a:custGeom>
              <a:avLst/>
              <a:gdLst>
                <a:gd name="f0" fmla="val 10800000"/>
                <a:gd name="f1" fmla="val 5400000"/>
                <a:gd name="f2" fmla="val 180"/>
                <a:gd name="f3" fmla="val w"/>
                <a:gd name="f4" fmla="val h"/>
                <a:gd name="f5" fmla="val 0"/>
                <a:gd name="f6" fmla="val 8"/>
                <a:gd name="f7" fmla="val 1"/>
                <a:gd name="f8" fmla="+- 0 0 -90"/>
                <a:gd name="f9" fmla="*/ f3 1 8"/>
                <a:gd name="f10" fmla="*/ f4 1 1"/>
                <a:gd name="f11" fmla="+- f7 0 f5"/>
                <a:gd name="f12" fmla="+- f6 0 f5"/>
                <a:gd name="f13" fmla="*/ f8 f0 1"/>
                <a:gd name="f14" fmla="*/ f12 1 8"/>
                <a:gd name="f15" fmla="*/ 8 f12 1"/>
                <a:gd name="f16" fmla="*/ 0 f11 1"/>
                <a:gd name="f17" fmla="*/ 0 f12 1"/>
                <a:gd name="f18" fmla="*/ 1 f11 1"/>
                <a:gd name="f19" fmla="*/ 0 1 f11"/>
                <a:gd name="f20" fmla="*/ f7 1 f11"/>
                <a:gd name="f21" fmla="*/ f13 1 f2"/>
                <a:gd name="f22" fmla="*/ f15 1 8"/>
                <a:gd name="f23" fmla="*/ f17 1 8"/>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8" h="1">
                  <a:moveTo>
                    <a:pt x="f6" y="f5"/>
                  </a:moveTo>
                  <a:lnTo>
                    <a:pt x="f6" y="f5"/>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75">
              <a:extLst>
                <a:ext uri="{FF2B5EF4-FFF2-40B4-BE49-F238E27FC236}">
                  <a16:creationId xmlns:a16="http://schemas.microsoft.com/office/drawing/2014/main" id="{475A3171-FC2E-A2D4-64F1-388AE1F56C81}"/>
                </a:ext>
              </a:extLst>
            </p:cNvPr>
            <p:cNvSpPr/>
            <p:nvPr/>
          </p:nvSpPr>
          <p:spPr>
            <a:xfrm>
              <a:off x="8485247" y="4775097"/>
              <a:ext cx="44906" cy="630"/>
            </a:xfrm>
            <a:custGeom>
              <a:avLst/>
              <a:gdLst>
                <a:gd name="f0" fmla="val 10800000"/>
                <a:gd name="f1" fmla="val 5400000"/>
                <a:gd name="f2" fmla="val 180"/>
                <a:gd name="f3" fmla="val w"/>
                <a:gd name="f4" fmla="val h"/>
                <a:gd name="f5" fmla="val 0"/>
                <a:gd name="f6" fmla="val 47"/>
                <a:gd name="f7" fmla="val 1"/>
                <a:gd name="f8" fmla="val 32"/>
                <a:gd name="f9" fmla="+- 0 0 -90"/>
                <a:gd name="f10" fmla="*/ f3 1 47"/>
                <a:gd name="f11" fmla="*/ f4 1 1"/>
                <a:gd name="f12" fmla="+- f7 0 f5"/>
                <a:gd name="f13" fmla="+- f6 0 f5"/>
                <a:gd name="f14" fmla="*/ f9 f0 1"/>
                <a:gd name="f15" fmla="*/ f13 1 47"/>
                <a:gd name="f16" fmla="*/ 0 f13 1"/>
                <a:gd name="f17" fmla="*/ 0 f12 1"/>
                <a:gd name="f18" fmla="*/ 32 f13 1"/>
                <a:gd name="f19" fmla="*/ 1 f12 1"/>
                <a:gd name="f20" fmla="*/ 47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47" h="1">
                  <a:moveTo>
                    <a:pt x="f5" y="f5"/>
                  </a:moveTo>
                  <a:lnTo>
                    <a:pt x="f5" y="f5"/>
                  </a:lnTo>
                  <a:lnTo>
                    <a:pt x="f8" y="f7"/>
                  </a:lnTo>
                  <a:lnTo>
                    <a:pt x="f6" y="f5"/>
                  </a:ln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76">
              <a:extLst>
                <a:ext uri="{FF2B5EF4-FFF2-40B4-BE49-F238E27FC236}">
                  <a16:creationId xmlns:a16="http://schemas.microsoft.com/office/drawing/2014/main" id="{91522D65-4D99-2BF1-42BA-CA5D7BFC199F}"/>
                </a:ext>
              </a:extLst>
            </p:cNvPr>
            <p:cNvSpPr/>
            <p:nvPr/>
          </p:nvSpPr>
          <p:spPr>
            <a:xfrm>
              <a:off x="8206365" y="4761152"/>
              <a:ext cx="41751" cy="1271"/>
            </a:xfrm>
            <a:custGeom>
              <a:avLst/>
              <a:gdLst>
                <a:gd name="f0" fmla="val 10800000"/>
                <a:gd name="f1" fmla="val 5400000"/>
                <a:gd name="f2" fmla="val 180"/>
                <a:gd name="f3" fmla="val w"/>
                <a:gd name="f4" fmla="val h"/>
                <a:gd name="f5" fmla="val 0"/>
                <a:gd name="f6" fmla="val 44"/>
                <a:gd name="f7" fmla="val 1"/>
                <a:gd name="f8" fmla="val 16"/>
                <a:gd name="f9" fmla="val 39"/>
                <a:gd name="f10" fmla="+- 0 0 -90"/>
                <a:gd name="f11" fmla="*/ f3 1 44"/>
                <a:gd name="f12" fmla="*/ f4 1 1"/>
                <a:gd name="f13" fmla="+- f7 0 f5"/>
                <a:gd name="f14" fmla="+- f6 0 f5"/>
                <a:gd name="f15" fmla="*/ f10 f0 1"/>
                <a:gd name="f16" fmla="*/ f14 1 44"/>
                <a:gd name="f17" fmla="*/ 16 f14 1"/>
                <a:gd name="f18" fmla="*/ 1 f13 1"/>
                <a:gd name="f19" fmla="*/ 44 f14 1"/>
                <a:gd name="f20" fmla="*/ 0 1 f13"/>
                <a:gd name="f21" fmla="*/ f7 1 f13"/>
                <a:gd name="f22" fmla="*/ f15 1 f2"/>
                <a:gd name="f23" fmla="*/ f17 1 44"/>
                <a:gd name="f24" fmla="*/ f19 1 44"/>
                <a:gd name="f25" fmla="*/ f18 1 f13"/>
                <a:gd name="f26" fmla="*/ 0 1 f16"/>
                <a:gd name="f27" fmla="*/ f6 1 f16"/>
                <a:gd name="f28" fmla="*/ f21 f12 1"/>
                <a:gd name="f29" fmla="*/ f20 f12 1"/>
                <a:gd name="f30" fmla="+- f22 0 f1"/>
                <a:gd name="f31" fmla="*/ f23 1 f16"/>
                <a:gd name="f32" fmla="*/ f24 1 f16"/>
                <a:gd name="f33" fmla="*/ f26 f11 1"/>
                <a:gd name="f34" fmla="*/ f27 f11 1"/>
                <a:gd name="f35" fmla="*/ f25 f12 1"/>
                <a:gd name="f36" fmla="*/ f31 f11 1"/>
                <a:gd name="f37" fmla="*/ f32 f11 1"/>
              </a:gdLst>
              <a:ahLst/>
              <a:cxnLst>
                <a:cxn ang="3cd4">
                  <a:pos x="hc" y="t"/>
                </a:cxn>
                <a:cxn ang="0">
                  <a:pos x="r" y="vc"/>
                </a:cxn>
                <a:cxn ang="cd4">
                  <a:pos x="hc" y="b"/>
                </a:cxn>
                <a:cxn ang="cd2">
                  <a:pos x="l" y="vc"/>
                </a:cxn>
                <a:cxn ang="f30">
                  <a:pos x="f36" y="f35"/>
                </a:cxn>
                <a:cxn ang="f30">
                  <a:pos x="f36" y="f35"/>
                </a:cxn>
                <a:cxn ang="f30">
                  <a:pos x="f37" y="f35"/>
                </a:cxn>
                <a:cxn ang="f30">
                  <a:pos x="f36" y="f35"/>
                </a:cxn>
              </a:cxnLst>
              <a:rect l="f33" t="f29" r="f34" b="f28"/>
              <a:pathLst>
                <a:path w="44" h="1">
                  <a:moveTo>
                    <a:pt x="f8" y="f7"/>
                  </a:moveTo>
                  <a:lnTo>
                    <a:pt x="f8" y="f7"/>
                  </a:lnTo>
                  <a:lnTo>
                    <a:pt x="f6" y="f7"/>
                  </a:lnTo>
                  <a:cubicBezTo>
                    <a:pt x="f9" y="f7"/>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77">
              <a:extLst>
                <a:ext uri="{FF2B5EF4-FFF2-40B4-BE49-F238E27FC236}">
                  <a16:creationId xmlns:a16="http://schemas.microsoft.com/office/drawing/2014/main" id="{0A5FE613-EBFA-D7B4-1FFD-31800C6B7529}"/>
                </a:ext>
              </a:extLst>
            </p:cNvPr>
            <p:cNvSpPr/>
            <p:nvPr/>
          </p:nvSpPr>
          <p:spPr>
            <a:xfrm>
              <a:off x="7673023" y="4733272"/>
              <a:ext cx="35451" cy="1271"/>
            </a:xfrm>
            <a:custGeom>
              <a:avLst/>
              <a:gdLst>
                <a:gd name="f0" fmla="val 10800000"/>
                <a:gd name="f1" fmla="val 5400000"/>
                <a:gd name="f2" fmla="val 180"/>
                <a:gd name="f3" fmla="val w"/>
                <a:gd name="f4" fmla="val h"/>
                <a:gd name="f5" fmla="val 0"/>
                <a:gd name="f6" fmla="val 37"/>
                <a:gd name="f7" fmla="val 1"/>
                <a:gd name="f8" fmla="val 34"/>
                <a:gd name="f9" fmla="val 3"/>
                <a:gd name="f10" fmla="+- 0 0 -90"/>
                <a:gd name="f11" fmla="*/ f3 1 37"/>
                <a:gd name="f12" fmla="*/ f4 1 1"/>
                <a:gd name="f13" fmla="+- f7 0 f5"/>
                <a:gd name="f14" fmla="+- f6 0 f5"/>
                <a:gd name="f15" fmla="*/ f10 f0 1"/>
                <a:gd name="f16" fmla="*/ f14 1 37"/>
                <a:gd name="f17" fmla="*/ 34 f14 1"/>
                <a:gd name="f18" fmla="*/ 0 f13 1"/>
                <a:gd name="f19" fmla="*/ 0 f14 1"/>
                <a:gd name="f20" fmla="*/ 1 f13 1"/>
                <a:gd name="f21" fmla="*/ 3 f14 1"/>
                <a:gd name="f22" fmla="*/ 37 f14 1"/>
                <a:gd name="f23" fmla="*/ 0 1 f13"/>
                <a:gd name="f24" fmla="*/ f7 1 f13"/>
                <a:gd name="f25" fmla="*/ f15 1 f2"/>
                <a:gd name="f26" fmla="*/ f17 1 37"/>
                <a:gd name="f27" fmla="*/ f19 1 37"/>
                <a:gd name="f28" fmla="*/ f21 1 37"/>
                <a:gd name="f29" fmla="*/ f22 1 37"/>
                <a:gd name="f30" fmla="*/ f18 1 f13"/>
                <a:gd name="f31" fmla="*/ f20 1 f13"/>
                <a:gd name="f32" fmla="*/ 0 1 f16"/>
                <a:gd name="f33" fmla="*/ f6 1 f16"/>
                <a:gd name="f34" fmla="*/ f24 f12 1"/>
                <a:gd name="f35" fmla="*/ f23 f12 1"/>
                <a:gd name="f36" fmla="+- f25 0 f1"/>
                <a:gd name="f37" fmla="*/ f26 1 f16"/>
                <a:gd name="f38" fmla="*/ f27 1 f16"/>
                <a:gd name="f39" fmla="*/ f28 1 f16"/>
                <a:gd name="f40" fmla="*/ f29 1 f16"/>
                <a:gd name="f41" fmla="*/ f32 f11 1"/>
                <a:gd name="f42" fmla="*/ f33 f11 1"/>
                <a:gd name="f43" fmla="*/ f30 f12 1"/>
                <a:gd name="f44" fmla="*/ f31 f12 1"/>
                <a:gd name="f45" fmla="*/ f37 f11 1"/>
                <a:gd name="f46" fmla="*/ f38 f11 1"/>
                <a:gd name="f47" fmla="*/ f39 f11 1"/>
                <a:gd name="f48" fmla="*/ f40 f11 1"/>
              </a:gdLst>
              <a:ahLst/>
              <a:cxnLst>
                <a:cxn ang="3cd4">
                  <a:pos x="hc" y="t"/>
                </a:cxn>
                <a:cxn ang="0">
                  <a:pos x="r" y="vc"/>
                </a:cxn>
                <a:cxn ang="cd4">
                  <a:pos x="hc" y="b"/>
                </a:cxn>
                <a:cxn ang="cd2">
                  <a:pos x="l" y="vc"/>
                </a:cxn>
                <a:cxn ang="f36">
                  <a:pos x="f45" y="f43"/>
                </a:cxn>
                <a:cxn ang="f36">
                  <a:pos x="f45" y="f43"/>
                </a:cxn>
                <a:cxn ang="f36">
                  <a:pos x="f46" y="f44"/>
                </a:cxn>
                <a:cxn ang="f36">
                  <a:pos x="f47" y="f44"/>
                </a:cxn>
                <a:cxn ang="f36">
                  <a:pos x="f48" y="f43"/>
                </a:cxn>
                <a:cxn ang="f36">
                  <a:pos x="f45" y="f43"/>
                </a:cxn>
              </a:cxnLst>
              <a:rect l="f41" t="f35" r="f42" b="f34"/>
              <a:pathLst>
                <a:path w="37" h="1">
                  <a:moveTo>
                    <a:pt x="f8" y="f5"/>
                  </a:moveTo>
                  <a:lnTo>
                    <a:pt x="f8" y="f5"/>
                  </a:lnTo>
                  <a:lnTo>
                    <a:pt x="f5" y="f7"/>
                  </a:lnTo>
                  <a:lnTo>
                    <a:pt x="f9" y="f7"/>
                  </a:lnTo>
                  <a:lnTo>
                    <a:pt x="f6" y="f5"/>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78">
              <a:extLst>
                <a:ext uri="{FF2B5EF4-FFF2-40B4-BE49-F238E27FC236}">
                  <a16:creationId xmlns:a16="http://schemas.microsoft.com/office/drawing/2014/main" id="{734DD03F-3A3C-DD86-86CF-CF466F16F798}"/>
                </a:ext>
              </a:extLst>
            </p:cNvPr>
            <p:cNvSpPr/>
            <p:nvPr/>
          </p:nvSpPr>
          <p:spPr>
            <a:xfrm>
              <a:off x="7958992" y="4768760"/>
              <a:ext cx="71688" cy="1271"/>
            </a:xfrm>
            <a:custGeom>
              <a:avLst/>
              <a:gdLst>
                <a:gd name="f0" fmla="val 10800000"/>
                <a:gd name="f1" fmla="val 5400000"/>
                <a:gd name="f2" fmla="val 180"/>
                <a:gd name="f3" fmla="val w"/>
                <a:gd name="f4" fmla="val h"/>
                <a:gd name="f5" fmla="val 0"/>
                <a:gd name="f6" fmla="val 76"/>
                <a:gd name="f7" fmla="val 2"/>
                <a:gd name="f8" fmla="val 56"/>
                <a:gd name="f9" fmla="val 40"/>
                <a:gd name="f10" fmla="val 61"/>
                <a:gd name="f11" fmla="val 1"/>
                <a:gd name="f12" fmla="+- 0 0 -90"/>
                <a:gd name="f13" fmla="*/ f3 1 76"/>
                <a:gd name="f14" fmla="*/ f4 1 2"/>
                <a:gd name="f15" fmla="+- f7 0 f5"/>
                <a:gd name="f16" fmla="+- f6 0 f5"/>
                <a:gd name="f17" fmla="*/ f12 f0 1"/>
                <a:gd name="f18" fmla="*/ f15 1 2"/>
                <a:gd name="f19" fmla="*/ f16 1 76"/>
                <a:gd name="f20" fmla="*/ 56 f16 1"/>
                <a:gd name="f21" fmla="*/ 0 f15 1"/>
                <a:gd name="f22" fmla="*/ 40 f16 1"/>
                <a:gd name="f23" fmla="*/ 2 f15 1"/>
                <a:gd name="f24" fmla="*/ f17 1 f2"/>
                <a:gd name="f25" fmla="*/ f20 1 76"/>
                <a:gd name="f26" fmla="*/ f21 1 2"/>
                <a:gd name="f27" fmla="*/ f22 1 76"/>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76" h="2">
                  <a:moveTo>
                    <a:pt x="f8" y="f5"/>
                  </a:moveTo>
                  <a:lnTo>
                    <a:pt x="f8" y="f5"/>
                  </a:lnTo>
                  <a:cubicBezTo>
                    <a:pt x="f6" y="f7"/>
                    <a:pt x="f5" y="f5"/>
                    <a:pt x="f9" y="f7"/>
                  </a:cubicBezTo>
                  <a:cubicBezTo>
                    <a:pt x="f6" y="f7"/>
                    <a:pt x="f10" y="f11"/>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8" name="Freeform 79">
              <a:extLst>
                <a:ext uri="{FF2B5EF4-FFF2-40B4-BE49-F238E27FC236}">
                  <a16:creationId xmlns:a16="http://schemas.microsoft.com/office/drawing/2014/main" id="{F7BCC716-318A-F708-4F1B-3AEF628B34BC}"/>
                </a:ext>
              </a:extLst>
            </p:cNvPr>
            <p:cNvSpPr/>
            <p:nvPr/>
          </p:nvSpPr>
          <p:spPr>
            <a:xfrm>
              <a:off x="7606061" y="4756087"/>
              <a:ext cx="13395" cy="630"/>
            </a:xfrm>
            <a:custGeom>
              <a:avLst/>
              <a:gdLst>
                <a:gd name="f0" fmla="val 10800000"/>
                <a:gd name="f1" fmla="val 5400000"/>
                <a:gd name="f2" fmla="val 180"/>
                <a:gd name="f3" fmla="val w"/>
                <a:gd name="f4" fmla="val h"/>
                <a:gd name="f5" fmla="val 0"/>
                <a:gd name="f6" fmla="val 14"/>
                <a:gd name="f7" fmla="val 1"/>
                <a:gd name="f8" fmla="val 9"/>
                <a:gd name="f9" fmla="val 5"/>
                <a:gd name="f10" fmla="+- 0 0 -90"/>
                <a:gd name="f11" fmla="*/ f3 1 14"/>
                <a:gd name="f12" fmla="*/ f4 1 1"/>
                <a:gd name="f13" fmla="+- f7 0 f5"/>
                <a:gd name="f14" fmla="+- f6 0 f5"/>
                <a:gd name="f15" fmla="*/ f10 f0 1"/>
                <a:gd name="f16" fmla="*/ f14 1 14"/>
                <a:gd name="f17" fmla="*/ 14 f14 1"/>
                <a:gd name="f18" fmla="*/ 0 f13 1"/>
                <a:gd name="f19" fmla="*/ 0 f14 1"/>
                <a:gd name="f20" fmla="*/ 1 f13 1"/>
                <a:gd name="f21" fmla="*/ 0 1 f13"/>
                <a:gd name="f22" fmla="*/ f7 1 f13"/>
                <a:gd name="f23" fmla="*/ f15 1 f2"/>
                <a:gd name="f24" fmla="*/ f17 1 14"/>
                <a:gd name="f25" fmla="*/ f19 1 14"/>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4" h="1">
                  <a:moveTo>
                    <a:pt x="f6" y="f5"/>
                  </a:moveTo>
                  <a:lnTo>
                    <a:pt x="f6" y="f5"/>
                  </a:lnTo>
                  <a:cubicBezTo>
                    <a:pt x="f8" y="f5"/>
                    <a:pt x="f9" y="f5"/>
                    <a:pt x="f5" y="f7"/>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9" name="Freeform 80">
              <a:extLst>
                <a:ext uri="{FF2B5EF4-FFF2-40B4-BE49-F238E27FC236}">
                  <a16:creationId xmlns:a16="http://schemas.microsoft.com/office/drawing/2014/main" id="{26C9F854-9325-55EB-9023-A3970CD3FB65}"/>
                </a:ext>
              </a:extLst>
            </p:cNvPr>
            <p:cNvSpPr/>
            <p:nvPr/>
          </p:nvSpPr>
          <p:spPr>
            <a:xfrm>
              <a:off x="7619448" y="4756087"/>
              <a:ext cx="38605" cy="630"/>
            </a:xfrm>
            <a:custGeom>
              <a:avLst/>
              <a:gdLst>
                <a:gd name="f0" fmla="val 10800000"/>
                <a:gd name="f1" fmla="val 5400000"/>
                <a:gd name="f2" fmla="val 180"/>
                <a:gd name="f3" fmla="val w"/>
                <a:gd name="f4" fmla="val h"/>
                <a:gd name="f5" fmla="val 0"/>
                <a:gd name="f6" fmla="val 40"/>
                <a:gd name="f7" fmla="val 1"/>
                <a:gd name="f8" fmla="val 15"/>
                <a:gd name="f9" fmla="val 30"/>
                <a:gd name="f10" fmla="val 21"/>
                <a:gd name="f11" fmla="+- 0 0 -90"/>
                <a:gd name="f12" fmla="*/ f3 1 40"/>
                <a:gd name="f13" fmla="*/ f4 1 1"/>
                <a:gd name="f14" fmla="+- f7 0 f5"/>
                <a:gd name="f15" fmla="+- f6 0 f5"/>
                <a:gd name="f16" fmla="*/ f11 f0 1"/>
                <a:gd name="f17" fmla="*/ f15 1 40"/>
                <a:gd name="f18" fmla="*/ 0 f15 1"/>
                <a:gd name="f19" fmla="*/ 0 f14 1"/>
                <a:gd name="f20" fmla="*/ 40 f15 1"/>
                <a:gd name="f21" fmla="*/ 1 f14 1"/>
                <a:gd name="f22" fmla="*/ 0 1 f14"/>
                <a:gd name="f23" fmla="*/ f7 1 f14"/>
                <a:gd name="f24" fmla="*/ f16 1 f2"/>
                <a:gd name="f25" fmla="*/ f18 1 40"/>
                <a:gd name="f26" fmla="*/ f20 1 40"/>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40" h="1">
                  <a:moveTo>
                    <a:pt x="f5" y="f5"/>
                  </a:moveTo>
                  <a:lnTo>
                    <a:pt x="f5" y="f5"/>
                  </a:lnTo>
                  <a:cubicBezTo>
                    <a:pt x="f8" y="f5"/>
                    <a:pt x="f9" y="f7"/>
                    <a:pt x="f6" y="f7"/>
                  </a:cubicBezTo>
                  <a:cubicBezTo>
                    <a:pt x="f10" y="f5"/>
                    <a:pt x="f8" y="f5"/>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0" name="Freeform 81">
              <a:extLst>
                <a:ext uri="{FF2B5EF4-FFF2-40B4-BE49-F238E27FC236}">
                  <a16:creationId xmlns:a16="http://schemas.microsoft.com/office/drawing/2014/main" id="{61A4225B-4F0D-6976-37A4-FCD01E8CFE43}"/>
                </a:ext>
              </a:extLst>
            </p:cNvPr>
            <p:cNvSpPr/>
            <p:nvPr/>
          </p:nvSpPr>
          <p:spPr>
            <a:xfrm>
              <a:off x="7453228" y="4754815"/>
              <a:ext cx="44906" cy="3172"/>
            </a:xfrm>
            <a:custGeom>
              <a:avLst/>
              <a:gdLst>
                <a:gd name="f0" fmla="val 10800000"/>
                <a:gd name="f1" fmla="val 5400000"/>
                <a:gd name="f2" fmla="val 180"/>
                <a:gd name="f3" fmla="val w"/>
                <a:gd name="f4" fmla="val h"/>
                <a:gd name="f5" fmla="val 0"/>
                <a:gd name="f6" fmla="val 47"/>
                <a:gd name="f7" fmla="val 3"/>
                <a:gd name="f8" fmla="val 5"/>
                <a:gd name="f9" fmla="val 2"/>
                <a:gd name="f10" fmla="val 18"/>
                <a:gd name="f11" fmla="val 4"/>
                <a:gd name="f12" fmla="val 11"/>
                <a:gd name="f13" fmla="val 23"/>
                <a:gd name="f14" fmla="val 37"/>
                <a:gd name="f15" fmla="val 1"/>
                <a:gd name="f16" fmla="val 38"/>
                <a:gd name="f17" fmla="val 35"/>
                <a:gd name="f18" fmla="val 13"/>
                <a:gd name="f19" fmla="+- 0 0 -90"/>
                <a:gd name="f20" fmla="*/ f3 1 47"/>
                <a:gd name="f21" fmla="*/ f4 1 3"/>
                <a:gd name="f22" fmla="+- f7 0 f5"/>
                <a:gd name="f23" fmla="+- f6 0 f5"/>
                <a:gd name="f24" fmla="*/ f19 f0 1"/>
                <a:gd name="f25" fmla="*/ f22 1 3"/>
                <a:gd name="f26" fmla="*/ f23 1 47"/>
                <a:gd name="f27" fmla="*/ 5 f23 1"/>
                <a:gd name="f28" fmla="*/ 2 f22 1"/>
                <a:gd name="f29" fmla="*/ 18 f23 1"/>
                <a:gd name="f30" fmla="*/ 23 f23 1"/>
                <a:gd name="f31" fmla="*/ 38 f23 1"/>
                <a:gd name="f32" fmla="*/ 1 f22 1"/>
                <a:gd name="f33" fmla="*/ 47 f23 1"/>
                <a:gd name="f34" fmla="*/ 0 f22 1"/>
                <a:gd name="f35" fmla="*/ 35 f23 1"/>
                <a:gd name="f36" fmla="*/ f24 1 f2"/>
                <a:gd name="f37" fmla="*/ f27 1 47"/>
                <a:gd name="f38" fmla="*/ f28 1 3"/>
                <a:gd name="f39" fmla="*/ f29 1 47"/>
                <a:gd name="f40" fmla="*/ f30 1 47"/>
                <a:gd name="f41" fmla="*/ f31 1 47"/>
                <a:gd name="f42" fmla="*/ f32 1 3"/>
                <a:gd name="f43" fmla="*/ f33 1 47"/>
                <a:gd name="f44" fmla="*/ f34 1 3"/>
                <a:gd name="f45" fmla="*/ f35 1 47"/>
                <a:gd name="f46" fmla="*/ 0 1 f26"/>
                <a:gd name="f47" fmla="*/ f6 1 f26"/>
                <a:gd name="f48" fmla="*/ 0 1 f25"/>
                <a:gd name="f49" fmla="*/ f7 1 f25"/>
                <a:gd name="f50" fmla="+- f36 0 f1"/>
                <a:gd name="f51" fmla="*/ f37 1 f26"/>
                <a:gd name="f52" fmla="*/ f38 1 f25"/>
                <a:gd name="f53" fmla="*/ f39 1 f26"/>
                <a:gd name="f54" fmla="*/ f40 1 f26"/>
                <a:gd name="f55" fmla="*/ f41 1 f26"/>
                <a:gd name="f56" fmla="*/ f42 1 f25"/>
                <a:gd name="f57" fmla="*/ f43 1 f26"/>
                <a:gd name="f58" fmla="*/ f44 1 f25"/>
                <a:gd name="f59" fmla="*/ f45 1 f26"/>
                <a:gd name="f60" fmla="*/ f46 f20 1"/>
                <a:gd name="f61" fmla="*/ f47 f20 1"/>
                <a:gd name="f62" fmla="*/ f49 f21 1"/>
                <a:gd name="f63" fmla="*/ f48 f21 1"/>
                <a:gd name="f64" fmla="*/ f51 f20 1"/>
                <a:gd name="f65" fmla="*/ f52 f21 1"/>
                <a:gd name="f66" fmla="*/ f53 f20 1"/>
                <a:gd name="f67" fmla="*/ f54 f20 1"/>
                <a:gd name="f68" fmla="*/ f55 f20 1"/>
                <a:gd name="f69" fmla="*/ f56 f21 1"/>
                <a:gd name="f70" fmla="*/ f57 f20 1"/>
                <a:gd name="f71" fmla="*/ f58 f21 1"/>
                <a:gd name="f72" fmla="*/ f59 f20 1"/>
              </a:gdLst>
              <a:ahLst/>
              <a:cxnLst>
                <a:cxn ang="3cd4">
                  <a:pos x="hc" y="t"/>
                </a:cxn>
                <a:cxn ang="0">
                  <a:pos x="r" y="vc"/>
                </a:cxn>
                <a:cxn ang="cd4">
                  <a:pos x="hc" y="b"/>
                </a:cxn>
                <a:cxn ang="cd2">
                  <a:pos x="l" y="vc"/>
                </a:cxn>
                <a:cxn ang="f50">
                  <a:pos x="f64" y="f65"/>
                </a:cxn>
                <a:cxn ang="f50">
                  <a:pos x="f64" y="f65"/>
                </a:cxn>
                <a:cxn ang="f50">
                  <a:pos x="f66" y="f65"/>
                </a:cxn>
                <a:cxn ang="f50">
                  <a:pos x="f67" y="f65"/>
                </a:cxn>
                <a:cxn ang="f50">
                  <a:pos x="f68" y="f69"/>
                </a:cxn>
                <a:cxn ang="f50">
                  <a:pos x="f70" y="f71"/>
                </a:cxn>
                <a:cxn ang="f50">
                  <a:pos x="f72" y="f69"/>
                </a:cxn>
                <a:cxn ang="f50">
                  <a:pos x="f64" y="f65"/>
                </a:cxn>
              </a:cxnLst>
              <a:rect l="f60" t="f63" r="f61" b="f62"/>
              <a:pathLst>
                <a:path w="47" h="3">
                  <a:moveTo>
                    <a:pt x="f8" y="f9"/>
                  </a:moveTo>
                  <a:lnTo>
                    <a:pt x="f8" y="f9"/>
                  </a:lnTo>
                  <a:lnTo>
                    <a:pt x="f10" y="f9"/>
                  </a:lnTo>
                  <a:cubicBezTo>
                    <a:pt x="f11" y="f7"/>
                    <a:pt x="f12" y="f7"/>
                    <a:pt x="f13" y="f9"/>
                  </a:cubicBezTo>
                  <a:cubicBezTo>
                    <a:pt x="f14" y="f9"/>
                    <a:pt x="f14" y="f15"/>
                    <a:pt x="f16" y="f15"/>
                  </a:cubicBezTo>
                  <a:lnTo>
                    <a:pt x="f6" y="f5"/>
                  </a:lnTo>
                  <a:lnTo>
                    <a:pt x="f17" y="f15"/>
                  </a:lnTo>
                  <a:cubicBezTo>
                    <a:pt x="f18" y="f15"/>
                    <a:pt x="f5" y="f1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1" name="Freeform 82">
              <a:extLst>
                <a:ext uri="{FF2B5EF4-FFF2-40B4-BE49-F238E27FC236}">
                  <a16:creationId xmlns:a16="http://schemas.microsoft.com/office/drawing/2014/main" id="{383E9C4F-2893-362C-4E23-3E851BFCCE63}"/>
                </a:ext>
              </a:extLst>
            </p:cNvPr>
            <p:cNvSpPr/>
            <p:nvPr/>
          </p:nvSpPr>
          <p:spPr>
            <a:xfrm>
              <a:off x="6854497" y="4728197"/>
              <a:ext cx="122895" cy="2532"/>
            </a:xfrm>
            <a:custGeom>
              <a:avLst/>
              <a:gdLst>
                <a:gd name="f0" fmla="val 10800000"/>
                <a:gd name="f1" fmla="val 5400000"/>
                <a:gd name="f2" fmla="val 180"/>
                <a:gd name="f3" fmla="val w"/>
                <a:gd name="f4" fmla="val h"/>
                <a:gd name="f5" fmla="val 0"/>
                <a:gd name="f6" fmla="val 129"/>
                <a:gd name="f7" fmla="val 3"/>
                <a:gd name="f8" fmla="val 50"/>
                <a:gd name="f9" fmla="val 1"/>
                <a:gd name="f10" fmla="val 63"/>
                <a:gd name="f11" fmla="val 60"/>
                <a:gd name="f12" fmla="val 2"/>
                <a:gd name="f13" fmla="val 108"/>
                <a:gd name="f14" fmla="val 100"/>
                <a:gd name="f15" fmla="+- 0 0 -90"/>
                <a:gd name="f16" fmla="*/ f3 1 129"/>
                <a:gd name="f17" fmla="*/ f4 1 3"/>
                <a:gd name="f18" fmla="+- f7 0 f5"/>
                <a:gd name="f19" fmla="+- f6 0 f5"/>
                <a:gd name="f20" fmla="*/ f15 f0 1"/>
                <a:gd name="f21" fmla="*/ f18 1 3"/>
                <a:gd name="f22" fmla="*/ f19 1 129"/>
                <a:gd name="f23" fmla="*/ 0 f19 1"/>
                <a:gd name="f24" fmla="*/ 0 f18 1"/>
                <a:gd name="f25" fmla="*/ 60 f19 1"/>
                <a:gd name="f26" fmla="*/ 2 f18 1"/>
                <a:gd name="f27" fmla="*/ 129 f19 1"/>
                <a:gd name="f28" fmla="*/ f20 1 f2"/>
                <a:gd name="f29" fmla="*/ f23 1 129"/>
                <a:gd name="f30" fmla="*/ f24 1 3"/>
                <a:gd name="f31" fmla="*/ f25 1 129"/>
                <a:gd name="f32" fmla="*/ f26 1 3"/>
                <a:gd name="f33" fmla="*/ f27 1 129"/>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129" h="3">
                  <a:moveTo>
                    <a:pt x="f5" y="f5"/>
                  </a:moveTo>
                  <a:lnTo>
                    <a:pt x="f5" y="f5"/>
                  </a:lnTo>
                  <a:cubicBezTo>
                    <a:pt x="f8" y="f9"/>
                    <a:pt x="f10" y="f9"/>
                    <a:pt x="f11" y="f12"/>
                  </a:cubicBezTo>
                  <a:cubicBezTo>
                    <a:pt x="f13" y="f7"/>
                    <a:pt x="f14"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2" name="Freeform 83">
              <a:extLst>
                <a:ext uri="{FF2B5EF4-FFF2-40B4-BE49-F238E27FC236}">
                  <a16:creationId xmlns:a16="http://schemas.microsoft.com/office/drawing/2014/main" id="{6899E0C3-8DD9-92A9-D942-6FB3B4618483}"/>
                </a:ext>
              </a:extLst>
            </p:cNvPr>
            <p:cNvSpPr/>
            <p:nvPr/>
          </p:nvSpPr>
          <p:spPr>
            <a:xfrm>
              <a:off x="6977393" y="4728197"/>
              <a:ext cx="16541" cy="0"/>
            </a:xfrm>
            <a:custGeom>
              <a:avLst/>
              <a:gdLst>
                <a:gd name="f0" fmla="val 10800000"/>
                <a:gd name="f1" fmla="val 5400000"/>
                <a:gd name="f2" fmla="val 180"/>
                <a:gd name="f3" fmla="val w"/>
                <a:gd name="f4" fmla="val h"/>
                <a:gd name="f5" fmla="val ss"/>
                <a:gd name="f6" fmla="val 0"/>
                <a:gd name="f7" fmla="val 16544"/>
                <a:gd name="f8" fmla="+- 0 0 -90"/>
                <a:gd name="f9" fmla="abs f3"/>
                <a:gd name="f10" fmla="abs f4"/>
                <a:gd name="f11" fmla="abs f5"/>
                <a:gd name="f12" fmla="*/ f3 1 16544"/>
                <a:gd name="f13" fmla="+- f6 0 f6"/>
                <a:gd name="f14" fmla="+- f7 0 f6"/>
                <a:gd name="f15" fmla="*/ f8 f0 1"/>
                <a:gd name="f16" fmla="?: f9 f3 1"/>
                <a:gd name="f17" fmla="?: f10 f4 1"/>
                <a:gd name="f18" fmla="?: f11 f5 1"/>
                <a:gd name="f19" fmla="*/ f14 1 16544"/>
                <a:gd name="f20" fmla="*/ f13 1 0"/>
                <a:gd name="f21" fmla="*/ f15 1 f2"/>
                <a:gd name="f22" fmla="*/ f16 1 16544"/>
                <a:gd name="f23" fmla="*/ f17 1 21600"/>
                <a:gd name="f24" fmla="*/ 21600 f17 1"/>
                <a:gd name="f25" fmla="*/ 0 1 f19"/>
                <a:gd name="f26" fmla="*/ 0 1 f20"/>
                <a:gd name="f27" fmla="*/ 16544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16544">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3" name="Freeform 84">
              <a:extLst>
                <a:ext uri="{FF2B5EF4-FFF2-40B4-BE49-F238E27FC236}">
                  <a16:creationId xmlns:a16="http://schemas.microsoft.com/office/drawing/2014/main" id="{E0BA917D-17FB-87EC-E9FA-26CED601572D}"/>
                </a:ext>
              </a:extLst>
            </p:cNvPr>
            <p:cNvSpPr/>
            <p:nvPr/>
          </p:nvSpPr>
          <p:spPr>
            <a:xfrm>
              <a:off x="7617875" y="4771293"/>
              <a:ext cx="29151" cy="1901"/>
            </a:xfrm>
            <a:custGeom>
              <a:avLst/>
              <a:gdLst>
                <a:gd name="f0" fmla="val 10800000"/>
                <a:gd name="f1" fmla="val 5400000"/>
                <a:gd name="f2" fmla="val 180"/>
                <a:gd name="f3" fmla="val w"/>
                <a:gd name="f4" fmla="val h"/>
                <a:gd name="f5" fmla="val 0"/>
                <a:gd name="f6" fmla="val 31"/>
                <a:gd name="f7" fmla="val 2"/>
                <a:gd name="f8" fmla="val 11"/>
                <a:gd name="f9" fmla="+- 0 0 -90"/>
                <a:gd name="f10" fmla="*/ f3 1 31"/>
                <a:gd name="f11" fmla="*/ f4 1 2"/>
                <a:gd name="f12" fmla="+- f7 0 f5"/>
                <a:gd name="f13" fmla="+- f6 0 f5"/>
                <a:gd name="f14" fmla="*/ f9 f0 1"/>
                <a:gd name="f15" fmla="*/ f12 1 2"/>
                <a:gd name="f16" fmla="*/ f13 1 31"/>
                <a:gd name="f17" fmla="*/ 31 f13 1"/>
                <a:gd name="f18" fmla="*/ 0 f12 1"/>
                <a:gd name="f19" fmla="*/ 0 f13 1"/>
                <a:gd name="f20" fmla="*/ 2 f12 1"/>
                <a:gd name="f21" fmla="*/ 11 f13 1"/>
                <a:gd name="f22" fmla="*/ f14 1 f2"/>
                <a:gd name="f23" fmla="*/ f17 1 31"/>
                <a:gd name="f24" fmla="*/ f18 1 2"/>
                <a:gd name="f25" fmla="*/ f19 1 31"/>
                <a:gd name="f26" fmla="*/ f20 1 2"/>
                <a:gd name="f27" fmla="*/ f21 1 31"/>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31" h="2">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4" name="Freeform 85">
              <a:extLst>
                <a:ext uri="{FF2B5EF4-FFF2-40B4-BE49-F238E27FC236}">
                  <a16:creationId xmlns:a16="http://schemas.microsoft.com/office/drawing/2014/main" id="{DFA01527-424F-232E-49CE-13FF9B31C422}"/>
                </a:ext>
              </a:extLst>
            </p:cNvPr>
            <p:cNvSpPr/>
            <p:nvPr/>
          </p:nvSpPr>
          <p:spPr>
            <a:xfrm>
              <a:off x="6774926" y="4727566"/>
              <a:ext cx="40965" cy="630"/>
            </a:xfrm>
            <a:custGeom>
              <a:avLst/>
              <a:gdLst>
                <a:gd name="f0" fmla="val 10800000"/>
                <a:gd name="f1" fmla="val 5400000"/>
                <a:gd name="f2" fmla="val 180"/>
                <a:gd name="f3" fmla="val w"/>
                <a:gd name="f4" fmla="val h"/>
                <a:gd name="f5" fmla="val 0"/>
                <a:gd name="f6" fmla="val 43"/>
                <a:gd name="f7" fmla="val 1"/>
                <a:gd name="f8" fmla="val 9"/>
                <a:gd name="f9" fmla="val 18"/>
                <a:gd name="f10" fmla="val 33"/>
                <a:gd name="f11" fmla="val 41"/>
                <a:gd name="f12" fmla="+- 0 0 -90"/>
                <a:gd name="f13" fmla="*/ f3 1 43"/>
                <a:gd name="f14" fmla="*/ f4 1 1"/>
                <a:gd name="f15" fmla="+- f7 0 f5"/>
                <a:gd name="f16" fmla="+- f6 0 f5"/>
                <a:gd name="f17" fmla="*/ f12 f0 1"/>
                <a:gd name="f18" fmla="*/ f16 1 43"/>
                <a:gd name="f19" fmla="*/ 9 f16 1"/>
                <a:gd name="f20" fmla="*/ 1 f15 1"/>
                <a:gd name="f21" fmla="*/ 41 f16 1"/>
                <a:gd name="f22" fmla="*/ 0 1 f15"/>
                <a:gd name="f23" fmla="*/ f7 1 f15"/>
                <a:gd name="f24" fmla="*/ f17 1 f2"/>
                <a:gd name="f25" fmla="*/ f19 1 43"/>
                <a:gd name="f26" fmla="*/ f21 1 43"/>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43" h="1">
                  <a:moveTo>
                    <a:pt x="f8" y="f7"/>
                  </a:moveTo>
                  <a:lnTo>
                    <a:pt x="f8" y="f7"/>
                  </a:lnTo>
                  <a:cubicBezTo>
                    <a:pt x="f9" y="f7"/>
                    <a:pt x="f10" y="f7"/>
                    <a:pt x="f11" y="f7"/>
                  </a:cubicBezTo>
                  <a:cubicBezTo>
                    <a:pt x="f6"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5" name="Freeform 86">
              <a:extLst>
                <a:ext uri="{FF2B5EF4-FFF2-40B4-BE49-F238E27FC236}">
                  <a16:creationId xmlns:a16="http://schemas.microsoft.com/office/drawing/2014/main" id="{A334DB48-6878-B346-3513-26AE31BDE554}"/>
                </a:ext>
              </a:extLst>
            </p:cNvPr>
            <p:cNvSpPr/>
            <p:nvPr/>
          </p:nvSpPr>
          <p:spPr>
            <a:xfrm>
              <a:off x="6966365" y="4751652"/>
              <a:ext cx="48051" cy="2532"/>
            </a:xfrm>
            <a:custGeom>
              <a:avLst/>
              <a:gdLst>
                <a:gd name="f0" fmla="val 10800000"/>
                <a:gd name="f1" fmla="val 5400000"/>
                <a:gd name="f2" fmla="val 180"/>
                <a:gd name="f3" fmla="val w"/>
                <a:gd name="f4" fmla="val h"/>
                <a:gd name="f5" fmla="val 0"/>
                <a:gd name="f6" fmla="val 50"/>
                <a:gd name="f7" fmla="val 3"/>
                <a:gd name="f8" fmla="val 2"/>
                <a:gd name="f9" fmla="val 6"/>
                <a:gd name="f10" fmla="val 37"/>
                <a:gd name="f11" fmla="val 32"/>
                <a:gd name="f12" fmla="val 17"/>
                <a:gd name="f13" fmla="+- 0 0 -90"/>
                <a:gd name="f14" fmla="*/ f3 1 50"/>
                <a:gd name="f15" fmla="*/ f4 1 3"/>
                <a:gd name="f16" fmla="+- f7 0 f5"/>
                <a:gd name="f17" fmla="+- f6 0 f5"/>
                <a:gd name="f18" fmla="*/ f13 f0 1"/>
                <a:gd name="f19" fmla="*/ f16 1 3"/>
                <a:gd name="f20" fmla="*/ f17 1 50"/>
                <a:gd name="f21" fmla="*/ 0 f17 1"/>
                <a:gd name="f22" fmla="*/ 2 f16 1"/>
                <a:gd name="f23" fmla="*/ 50 f17 1"/>
                <a:gd name="f24" fmla="*/ 3 f16 1"/>
                <a:gd name="f25" fmla="*/ f18 1 f2"/>
                <a:gd name="f26" fmla="*/ f21 1 50"/>
                <a:gd name="f27" fmla="*/ f22 1 3"/>
                <a:gd name="f28" fmla="*/ f23 1 50"/>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50" h="3">
                  <a:moveTo>
                    <a:pt x="f5" y="f8"/>
                  </a:moveTo>
                  <a:lnTo>
                    <a:pt x="f5" y="f8"/>
                  </a:lnTo>
                  <a:cubicBezTo>
                    <a:pt x="f9" y="f7"/>
                    <a:pt x="f10" y="f8"/>
                    <a:pt x="f6" y="f7"/>
                  </a:cubicBezTo>
                  <a:cubicBezTo>
                    <a:pt x="f11" y="f8"/>
                    <a:pt x="f12"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6" name="Freeform 87">
              <a:extLst>
                <a:ext uri="{FF2B5EF4-FFF2-40B4-BE49-F238E27FC236}">
                  <a16:creationId xmlns:a16="http://schemas.microsoft.com/office/drawing/2014/main" id="{D5401870-E61B-5C9D-7EDB-06A1D10C9441}"/>
                </a:ext>
              </a:extLst>
            </p:cNvPr>
            <p:cNvSpPr/>
            <p:nvPr/>
          </p:nvSpPr>
          <p:spPr>
            <a:xfrm>
              <a:off x="6647303" y="4732001"/>
              <a:ext cx="47265" cy="3172"/>
            </a:xfrm>
            <a:custGeom>
              <a:avLst/>
              <a:gdLst>
                <a:gd name="f0" fmla="val 10800000"/>
                <a:gd name="f1" fmla="val 5400000"/>
                <a:gd name="f2" fmla="val 180"/>
                <a:gd name="f3" fmla="val w"/>
                <a:gd name="f4" fmla="val h"/>
                <a:gd name="f5" fmla="val 0"/>
                <a:gd name="f6" fmla="val 49"/>
                <a:gd name="f7" fmla="val 4"/>
                <a:gd name="f8" fmla="val 1"/>
                <a:gd name="f9" fmla="val 10"/>
                <a:gd name="f10" fmla="val 2"/>
                <a:gd name="f11" fmla="val 24"/>
                <a:gd name="f12" fmla="val 18"/>
                <a:gd name="f13" fmla="val 31"/>
                <a:gd name="f14" fmla="val 3"/>
                <a:gd name="f15" fmla="+- 0 0 -90"/>
                <a:gd name="f16" fmla="*/ f3 1 49"/>
                <a:gd name="f17" fmla="*/ f4 1 4"/>
                <a:gd name="f18" fmla="+- f7 0 f5"/>
                <a:gd name="f19" fmla="+- f6 0 f5"/>
                <a:gd name="f20" fmla="*/ f15 f0 1"/>
                <a:gd name="f21" fmla="*/ f18 1 4"/>
                <a:gd name="f22" fmla="*/ f19 1 49"/>
                <a:gd name="f23" fmla="*/ 0 f19 1"/>
                <a:gd name="f24" fmla="*/ 1 f18 1"/>
                <a:gd name="f25" fmla="*/ 18 f19 1"/>
                <a:gd name="f26" fmla="*/ 4 f18 1"/>
                <a:gd name="f27" fmla="*/ f20 1 f2"/>
                <a:gd name="f28" fmla="*/ f23 1 49"/>
                <a:gd name="f29" fmla="*/ f24 1 4"/>
                <a:gd name="f30" fmla="*/ f25 1 49"/>
                <a:gd name="f31" fmla="*/ f26 1 4"/>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49" h="4">
                  <a:moveTo>
                    <a:pt x="f5" y="f8"/>
                  </a:moveTo>
                  <a:lnTo>
                    <a:pt x="f5" y="f8"/>
                  </a:lnTo>
                  <a:cubicBezTo>
                    <a:pt x="f9" y="f10"/>
                    <a:pt x="f11" y="f10"/>
                    <a:pt x="f12" y="f7"/>
                  </a:cubicBezTo>
                  <a:cubicBezTo>
                    <a:pt x="f13" y="f14"/>
                    <a:pt x="f6"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7" name="Freeform 88">
              <a:extLst>
                <a:ext uri="{FF2B5EF4-FFF2-40B4-BE49-F238E27FC236}">
                  <a16:creationId xmlns:a16="http://schemas.microsoft.com/office/drawing/2014/main" id="{FA98C48E-C0BA-DB04-17FA-5F41915666E3}"/>
                </a:ext>
              </a:extLst>
            </p:cNvPr>
            <p:cNvSpPr/>
            <p:nvPr/>
          </p:nvSpPr>
          <p:spPr>
            <a:xfrm>
              <a:off x="6879707" y="4752283"/>
              <a:ext cx="40178" cy="1271"/>
            </a:xfrm>
            <a:custGeom>
              <a:avLst/>
              <a:gdLst>
                <a:gd name="f0" fmla="val 10800000"/>
                <a:gd name="f1" fmla="val 5400000"/>
                <a:gd name="f2" fmla="val 180"/>
                <a:gd name="f3" fmla="val w"/>
                <a:gd name="f4" fmla="val h"/>
                <a:gd name="f5" fmla="val 0"/>
                <a:gd name="f6" fmla="val 42"/>
                <a:gd name="f7" fmla="val 1"/>
                <a:gd name="f8" fmla="val 8"/>
                <a:gd name="f9" fmla="+- 0 0 -90"/>
                <a:gd name="f10" fmla="*/ f3 1 42"/>
                <a:gd name="f11" fmla="*/ f4 1 1"/>
                <a:gd name="f12" fmla="+- f7 0 f5"/>
                <a:gd name="f13" fmla="+- f6 0 f5"/>
                <a:gd name="f14" fmla="*/ f9 f0 1"/>
                <a:gd name="f15" fmla="*/ f13 1 42"/>
                <a:gd name="f16" fmla="*/ 0 f13 1"/>
                <a:gd name="f17" fmla="*/ 1 f12 1"/>
                <a:gd name="f18" fmla="*/ 8 f13 1"/>
                <a:gd name="f19" fmla="*/ 42 f13 1"/>
                <a:gd name="f20" fmla="*/ 0 f12 1"/>
                <a:gd name="f21" fmla="*/ 0 1 f12"/>
                <a:gd name="f22" fmla="*/ f7 1 f12"/>
                <a:gd name="f23" fmla="*/ f14 1 f2"/>
                <a:gd name="f24" fmla="*/ f16 1 42"/>
                <a:gd name="f25" fmla="*/ f18 1 42"/>
                <a:gd name="f26" fmla="*/ f19 1 42"/>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42" h="1">
                  <a:moveTo>
                    <a:pt x="f5" y="f7"/>
                  </a:moveTo>
                  <a:lnTo>
                    <a:pt x="f5" y="f7"/>
                  </a:lnTo>
                  <a:lnTo>
                    <a:pt x="f8"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8" name="Freeform 89">
              <a:extLst>
                <a:ext uri="{FF2B5EF4-FFF2-40B4-BE49-F238E27FC236}">
                  <a16:creationId xmlns:a16="http://schemas.microsoft.com/office/drawing/2014/main" id="{85F70F92-E8F0-364F-263D-8EF093D4F317}"/>
                </a:ext>
              </a:extLst>
            </p:cNvPr>
            <p:cNvSpPr/>
            <p:nvPr/>
          </p:nvSpPr>
          <p:spPr>
            <a:xfrm>
              <a:off x="6919886" y="4765596"/>
              <a:ext cx="112654" cy="6336"/>
            </a:xfrm>
            <a:custGeom>
              <a:avLst/>
              <a:gdLst>
                <a:gd name="f0" fmla="val 10800000"/>
                <a:gd name="f1" fmla="val 5400000"/>
                <a:gd name="f2" fmla="val 180"/>
                <a:gd name="f3" fmla="val w"/>
                <a:gd name="f4" fmla="val h"/>
                <a:gd name="f5" fmla="val 0"/>
                <a:gd name="f6" fmla="val 118"/>
                <a:gd name="f7" fmla="val 7"/>
                <a:gd name="f8" fmla="val 80"/>
                <a:gd name="f9" fmla="val 5"/>
                <a:gd name="f10" fmla="val 19"/>
                <a:gd name="f11" fmla="val 3"/>
                <a:gd name="f12" fmla="val 85"/>
                <a:gd name="f13" fmla="val 1"/>
                <a:gd name="f14" fmla="val 92"/>
                <a:gd name="f15" fmla="val 4"/>
                <a:gd name="f16" fmla="val 29"/>
                <a:gd name="f17" fmla="val 66"/>
                <a:gd name="f18" fmla="val 84"/>
                <a:gd name="f19" fmla="val 6"/>
                <a:gd name="f20" fmla="+- 0 0 -90"/>
                <a:gd name="f21" fmla="*/ f3 1 118"/>
                <a:gd name="f22" fmla="*/ f4 1 7"/>
                <a:gd name="f23" fmla="+- f7 0 f5"/>
                <a:gd name="f24" fmla="+- f6 0 f5"/>
                <a:gd name="f25" fmla="*/ f20 f0 1"/>
                <a:gd name="f26" fmla="*/ f24 1 118"/>
                <a:gd name="f27" fmla="*/ f23 1 7"/>
                <a:gd name="f28" fmla="*/ 80 f24 1"/>
                <a:gd name="f29" fmla="*/ 7 f23 1"/>
                <a:gd name="f30" fmla="*/ 85 f24 1"/>
                <a:gd name="f31" fmla="*/ 1 f23 1"/>
                <a:gd name="f32" fmla="*/ 29 f24 1"/>
                <a:gd name="f33" fmla="*/ 4 f23 1"/>
                <a:gd name="f34" fmla="*/ f25 1 f2"/>
                <a:gd name="f35" fmla="*/ f28 1 118"/>
                <a:gd name="f36" fmla="*/ f29 1 7"/>
                <a:gd name="f37" fmla="*/ f30 1 118"/>
                <a:gd name="f38" fmla="*/ f31 1 7"/>
                <a:gd name="f39" fmla="*/ f32 1 118"/>
                <a:gd name="f40" fmla="*/ f33 1 7"/>
                <a:gd name="f41" fmla="*/ 0 1 f26"/>
                <a:gd name="f42" fmla="*/ f6 1 f26"/>
                <a:gd name="f43" fmla="*/ 0 1 f27"/>
                <a:gd name="f44" fmla="*/ f7 1 f27"/>
                <a:gd name="f45" fmla="+- f34 0 f1"/>
                <a:gd name="f46" fmla="*/ f35 1 f26"/>
                <a:gd name="f47" fmla="*/ f36 1 f27"/>
                <a:gd name="f48" fmla="*/ f37 1 f26"/>
                <a:gd name="f49" fmla="*/ f38 1 f27"/>
                <a:gd name="f50" fmla="*/ f39 1 f26"/>
                <a:gd name="f51" fmla="*/ f40 1 f27"/>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118" h="7">
                  <a:moveTo>
                    <a:pt x="f8" y="f7"/>
                  </a:moveTo>
                  <a:lnTo>
                    <a:pt x="f8" y="f7"/>
                  </a:lnTo>
                  <a:cubicBezTo>
                    <a:pt x="f6" y="f9"/>
                    <a:pt x="f10" y="f11"/>
                    <a:pt x="f12" y="f13"/>
                  </a:cubicBezTo>
                  <a:cubicBezTo>
                    <a:pt x="f5" y="f5"/>
                    <a:pt x="f14" y="f15"/>
                    <a:pt x="f16" y="f15"/>
                  </a:cubicBezTo>
                  <a:cubicBezTo>
                    <a:pt x="f17" y="f15"/>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9" name="Freeform 90">
              <a:extLst>
                <a:ext uri="{FF2B5EF4-FFF2-40B4-BE49-F238E27FC236}">
                  <a16:creationId xmlns:a16="http://schemas.microsoft.com/office/drawing/2014/main" id="{918E497F-FB57-DCF4-4091-561EC86ECE15}"/>
                </a:ext>
              </a:extLst>
            </p:cNvPr>
            <p:cNvSpPr/>
            <p:nvPr/>
          </p:nvSpPr>
          <p:spPr>
            <a:xfrm>
              <a:off x="6930127" y="4768760"/>
              <a:ext cx="17327" cy="630"/>
            </a:xfrm>
            <a:custGeom>
              <a:avLst/>
              <a:gdLst>
                <a:gd name="f0" fmla="val 10800000"/>
                <a:gd name="f1" fmla="val 5400000"/>
                <a:gd name="f2" fmla="val 180"/>
                <a:gd name="f3" fmla="val w"/>
                <a:gd name="f4" fmla="val h"/>
                <a:gd name="f5" fmla="val 0"/>
                <a:gd name="f6" fmla="val 18"/>
                <a:gd name="f7" fmla="val 1"/>
                <a:gd name="f8" fmla="+- 0 0 -90"/>
                <a:gd name="f9" fmla="*/ f3 1 18"/>
                <a:gd name="f10" fmla="*/ f4 1 1"/>
                <a:gd name="f11" fmla="+- f7 0 f5"/>
                <a:gd name="f12" fmla="+- f6 0 f5"/>
                <a:gd name="f13" fmla="*/ f8 f0 1"/>
                <a:gd name="f14" fmla="*/ f12 1 18"/>
                <a:gd name="f15" fmla="*/ 18 f12 1"/>
                <a:gd name="f16" fmla="*/ 1 f11 1"/>
                <a:gd name="f17" fmla="*/ 0 f12 1"/>
                <a:gd name="f18" fmla="*/ 0 f11 1"/>
                <a:gd name="f19" fmla="*/ 0 1 f11"/>
                <a:gd name="f20" fmla="*/ f7 1 f11"/>
                <a:gd name="f21" fmla="*/ f13 1 f2"/>
                <a:gd name="f22" fmla="*/ f15 1 18"/>
                <a:gd name="f23" fmla="*/ f17 1 18"/>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8" h="1">
                  <a:moveTo>
                    <a:pt x="f6" y="f7"/>
                  </a:moveTo>
                  <a:lnTo>
                    <a:pt x="f6"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0" name="Freeform 91">
              <a:extLst>
                <a:ext uri="{FF2B5EF4-FFF2-40B4-BE49-F238E27FC236}">
                  <a16:creationId xmlns:a16="http://schemas.microsoft.com/office/drawing/2014/main" id="{733C83D2-BB47-D9BB-3651-D4323C23F8B3}"/>
                </a:ext>
              </a:extLst>
            </p:cNvPr>
            <p:cNvSpPr/>
            <p:nvPr/>
          </p:nvSpPr>
          <p:spPr>
            <a:xfrm>
              <a:off x="6433809" y="4758619"/>
              <a:ext cx="11814" cy="630"/>
            </a:xfrm>
            <a:custGeom>
              <a:avLst/>
              <a:gdLst>
                <a:gd name="f0" fmla="val 10800000"/>
                <a:gd name="f1" fmla="val 5400000"/>
                <a:gd name="f2" fmla="val 180"/>
                <a:gd name="f3" fmla="val w"/>
                <a:gd name="f4" fmla="val h"/>
                <a:gd name="f5" fmla="val 0"/>
                <a:gd name="f6" fmla="val 13"/>
                <a:gd name="f7" fmla="val 1"/>
                <a:gd name="f8" fmla="+- 0 0 -90"/>
                <a:gd name="f9" fmla="*/ f3 1 13"/>
                <a:gd name="f10" fmla="*/ f4 1 1"/>
                <a:gd name="f11" fmla="+- f7 0 f5"/>
                <a:gd name="f12" fmla="+- f6 0 f5"/>
                <a:gd name="f13" fmla="*/ f8 f0 1"/>
                <a:gd name="f14" fmla="*/ f12 1 13"/>
                <a:gd name="f15" fmla="*/ 0 f12 1"/>
                <a:gd name="f16" fmla="*/ 1 f11 1"/>
                <a:gd name="f17" fmla="*/ 13 f12 1"/>
                <a:gd name="f18" fmla="*/ 0 f11 1"/>
                <a:gd name="f19" fmla="*/ 0 1 f11"/>
                <a:gd name="f20" fmla="*/ f7 1 f11"/>
                <a:gd name="f21" fmla="*/ f13 1 f2"/>
                <a:gd name="f22" fmla="*/ f15 1 13"/>
                <a:gd name="f23" fmla="*/ f17 1 13"/>
                <a:gd name="f24" fmla="*/ f16 1 f11"/>
                <a:gd name="f25" fmla="*/ f18 1 f11"/>
                <a:gd name="f26" fmla="*/ 0 1 f14"/>
                <a:gd name="f27" fmla="*/ f6 1 f14"/>
                <a:gd name="f28" fmla="*/ f20 f10 1"/>
                <a:gd name="f29" fmla="*/ f19 f10 1"/>
                <a:gd name="f30" fmla="+- f21 0 f1"/>
                <a:gd name="f31" fmla="*/ f22 1 f14"/>
                <a:gd name="f32" fmla="*/ f23 1 f14"/>
                <a:gd name="f33" fmla="*/ f26 f9 1"/>
                <a:gd name="f34" fmla="*/ f27 f9 1"/>
                <a:gd name="f35" fmla="*/ f24 f10 1"/>
                <a:gd name="f36" fmla="*/ f25 f10 1"/>
                <a:gd name="f37" fmla="*/ f31 f9 1"/>
                <a:gd name="f38" fmla="*/ f32 f9 1"/>
              </a:gdLst>
              <a:ahLst/>
              <a:cxnLst>
                <a:cxn ang="3cd4">
                  <a:pos x="hc" y="t"/>
                </a:cxn>
                <a:cxn ang="0">
                  <a:pos x="r" y="vc"/>
                </a:cxn>
                <a:cxn ang="cd4">
                  <a:pos x="hc" y="b"/>
                </a:cxn>
                <a:cxn ang="cd2">
                  <a:pos x="l" y="vc"/>
                </a:cxn>
                <a:cxn ang="f30">
                  <a:pos x="f37" y="f35"/>
                </a:cxn>
                <a:cxn ang="f30">
                  <a:pos x="f37" y="f35"/>
                </a:cxn>
                <a:cxn ang="f30">
                  <a:pos x="f38" y="f36"/>
                </a:cxn>
                <a:cxn ang="f30">
                  <a:pos x="f37" y="f35"/>
                </a:cxn>
              </a:cxnLst>
              <a:rect l="f33" t="f29" r="f34" b="f28"/>
              <a:pathLst>
                <a:path w="13" h="1">
                  <a:moveTo>
                    <a:pt x="f5" y="f7"/>
                  </a:moveTo>
                  <a:lnTo>
                    <a:pt x="f5" y="f7"/>
                  </a:lnTo>
                  <a:lnTo>
                    <a:pt x="f6"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1" name="Freeform 92">
              <a:extLst>
                <a:ext uri="{FF2B5EF4-FFF2-40B4-BE49-F238E27FC236}">
                  <a16:creationId xmlns:a16="http://schemas.microsoft.com/office/drawing/2014/main" id="{82590A51-5AB8-2731-152D-6B20E5FD963B}"/>
                </a:ext>
              </a:extLst>
            </p:cNvPr>
            <p:cNvSpPr/>
            <p:nvPr/>
          </p:nvSpPr>
          <p:spPr>
            <a:xfrm>
              <a:off x="6682755" y="4768760"/>
              <a:ext cx="128409" cy="3172"/>
            </a:xfrm>
            <a:custGeom>
              <a:avLst/>
              <a:gdLst>
                <a:gd name="f0" fmla="val 10800000"/>
                <a:gd name="f1" fmla="val 5400000"/>
                <a:gd name="f2" fmla="val 180"/>
                <a:gd name="f3" fmla="val w"/>
                <a:gd name="f4" fmla="val h"/>
                <a:gd name="f5" fmla="val 0"/>
                <a:gd name="f6" fmla="val 135"/>
                <a:gd name="f7" fmla="val 4"/>
                <a:gd name="f8" fmla="val 77"/>
                <a:gd name="f9" fmla="val 2"/>
                <a:gd name="f10" fmla="val 96"/>
                <a:gd name="f11" fmla="val 1"/>
                <a:gd name="f12" fmla="val 6"/>
                <a:gd name="f13" fmla="val 37"/>
                <a:gd name="f14" fmla="val 75"/>
                <a:gd name="f15" fmla="val 90"/>
                <a:gd name="f16" fmla="val 3"/>
                <a:gd name="f17" fmla="+- 0 0 -90"/>
                <a:gd name="f18" fmla="*/ f3 1 135"/>
                <a:gd name="f19" fmla="*/ f4 1 4"/>
                <a:gd name="f20" fmla="+- f7 0 f5"/>
                <a:gd name="f21" fmla="+- f6 0 f5"/>
                <a:gd name="f22" fmla="*/ f17 f0 1"/>
                <a:gd name="f23" fmla="*/ f20 1 4"/>
                <a:gd name="f24" fmla="*/ f21 1 135"/>
                <a:gd name="f25" fmla="*/ 77 f21 1"/>
                <a:gd name="f26" fmla="*/ 2 f20 1"/>
                <a:gd name="f27" fmla="*/ 135 f21 1"/>
                <a:gd name="f28" fmla="*/ 0 f20 1"/>
                <a:gd name="f29" fmla="*/ 6 f21 1"/>
                <a:gd name="f30" fmla="*/ 4 f20 1"/>
                <a:gd name="f31" fmla="*/ 90 f21 1"/>
                <a:gd name="f32" fmla="*/ 3 f20 1"/>
                <a:gd name="f33" fmla="*/ f22 1 f2"/>
                <a:gd name="f34" fmla="*/ f25 1 135"/>
                <a:gd name="f35" fmla="*/ f26 1 4"/>
                <a:gd name="f36" fmla="*/ f27 1 135"/>
                <a:gd name="f37" fmla="*/ f28 1 4"/>
                <a:gd name="f38" fmla="*/ f29 1 135"/>
                <a:gd name="f39" fmla="*/ f30 1 4"/>
                <a:gd name="f40" fmla="*/ f31 1 135"/>
                <a:gd name="f41" fmla="*/ f32 1 4"/>
                <a:gd name="f42" fmla="*/ 0 1 f24"/>
                <a:gd name="f43" fmla="*/ f6 1 f24"/>
                <a:gd name="f44" fmla="*/ 0 1 f23"/>
                <a:gd name="f45" fmla="*/ f7 1 f23"/>
                <a:gd name="f46" fmla="+- f33 0 f1"/>
                <a:gd name="f47" fmla="*/ f34 1 f24"/>
                <a:gd name="f48" fmla="*/ f35 1 f23"/>
                <a:gd name="f49" fmla="*/ f36 1 f24"/>
                <a:gd name="f50" fmla="*/ f37 1 f23"/>
                <a:gd name="f51" fmla="*/ f38 1 f24"/>
                <a:gd name="f52" fmla="*/ f39 1 f23"/>
                <a:gd name="f53" fmla="*/ f40 1 f24"/>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9 1"/>
              </a:gdLst>
              <a:ahLst/>
              <a:cxnLst>
                <a:cxn ang="3cd4">
                  <a:pos x="hc" y="t"/>
                </a:cxn>
                <a:cxn ang="0">
                  <a:pos x="r" y="vc"/>
                </a:cxn>
                <a:cxn ang="cd4">
                  <a:pos x="hc" y="b"/>
                </a:cxn>
                <a:cxn ang="cd2">
                  <a:pos x="l" y="vc"/>
                </a:cxn>
                <a:cxn ang="f46">
                  <a:pos x="f59" y="f60"/>
                </a:cxn>
                <a:cxn ang="f46">
                  <a:pos x="f59" y="f60"/>
                </a:cxn>
                <a:cxn ang="f46">
                  <a:pos x="f61" y="f62"/>
                </a:cxn>
                <a:cxn ang="f46">
                  <a:pos x="f63" y="f64"/>
                </a:cxn>
                <a:cxn ang="f46">
                  <a:pos x="f65" y="f66"/>
                </a:cxn>
                <a:cxn ang="f46">
                  <a:pos x="f59" y="f60"/>
                </a:cxn>
              </a:cxnLst>
              <a:rect l="f55" t="f58" r="f56" b="f57"/>
              <a:pathLst>
                <a:path w="135" h="4">
                  <a:moveTo>
                    <a:pt x="f8" y="f9"/>
                  </a:moveTo>
                  <a:lnTo>
                    <a:pt x="f8" y="f9"/>
                  </a:lnTo>
                  <a:lnTo>
                    <a:pt x="f6" y="f5"/>
                  </a:lnTo>
                  <a:cubicBezTo>
                    <a:pt x="f10" y="f11"/>
                    <a:pt x="f5" y="f11"/>
                    <a:pt x="f12" y="f7"/>
                  </a:cubicBezTo>
                  <a:cubicBezTo>
                    <a:pt x="f13" y="f7"/>
                    <a:pt x="f14" y="f7"/>
                    <a:pt x="f15" y="f16"/>
                  </a:cubicBez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2" name="Freeform 93">
              <a:extLst>
                <a:ext uri="{FF2B5EF4-FFF2-40B4-BE49-F238E27FC236}">
                  <a16:creationId xmlns:a16="http://schemas.microsoft.com/office/drawing/2014/main" id="{BEA27B8F-FC0B-91B1-0830-6DFF5A272D62}"/>
                </a:ext>
              </a:extLst>
            </p:cNvPr>
            <p:cNvSpPr/>
            <p:nvPr/>
          </p:nvSpPr>
          <p:spPr>
            <a:xfrm>
              <a:off x="6115543" y="4728197"/>
              <a:ext cx="36237" cy="1901"/>
            </a:xfrm>
            <a:custGeom>
              <a:avLst/>
              <a:gdLst>
                <a:gd name="f0" fmla="val 10800000"/>
                <a:gd name="f1" fmla="val 5400000"/>
                <a:gd name="f2" fmla="val 180"/>
                <a:gd name="f3" fmla="val w"/>
                <a:gd name="f4" fmla="val h"/>
                <a:gd name="f5" fmla="val 0"/>
                <a:gd name="f6" fmla="val 38"/>
                <a:gd name="f7" fmla="val 2"/>
                <a:gd name="f8" fmla="val 13"/>
                <a:gd name="f9" fmla="val 1"/>
                <a:gd name="f10" fmla="val 7"/>
                <a:gd name="f11" fmla="val 16"/>
                <a:gd name="f12" fmla="+- 0 0 -90"/>
                <a:gd name="f13" fmla="*/ f3 1 38"/>
                <a:gd name="f14" fmla="*/ f4 1 2"/>
                <a:gd name="f15" fmla="+- f7 0 f5"/>
                <a:gd name="f16" fmla="+- f6 0 f5"/>
                <a:gd name="f17" fmla="*/ f12 f0 1"/>
                <a:gd name="f18" fmla="*/ f15 1 2"/>
                <a:gd name="f19" fmla="*/ f16 1 38"/>
                <a:gd name="f20" fmla="*/ 13 f16 1"/>
                <a:gd name="f21" fmla="*/ 1 f15 1"/>
                <a:gd name="f22" fmla="*/ 38 f16 1"/>
                <a:gd name="f23" fmla="*/ 0 f15 1"/>
                <a:gd name="f24" fmla="*/ 7 f16 1"/>
                <a:gd name="f25" fmla="*/ f17 1 f2"/>
                <a:gd name="f26" fmla="*/ f20 1 38"/>
                <a:gd name="f27" fmla="*/ f21 1 2"/>
                <a:gd name="f28" fmla="*/ f22 1 38"/>
                <a:gd name="f29" fmla="*/ f23 1 2"/>
                <a:gd name="f30" fmla="*/ f24 1 38"/>
                <a:gd name="f31" fmla="*/ 0 1 f19"/>
                <a:gd name="f32" fmla="*/ f6 1 f19"/>
                <a:gd name="f33" fmla="*/ 0 1 f18"/>
                <a:gd name="f34" fmla="*/ f7 1 f18"/>
                <a:gd name="f35" fmla="+- f25 0 f1"/>
                <a:gd name="f36" fmla="*/ f26 1 f19"/>
                <a:gd name="f37" fmla="*/ f27 1 f18"/>
                <a:gd name="f38" fmla="*/ f28 1 f19"/>
                <a:gd name="f39" fmla="*/ f29 1 f18"/>
                <a:gd name="f40" fmla="*/ f30 1 f19"/>
                <a:gd name="f41" fmla="*/ f31 f13 1"/>
                <a:gd name="f42" fmla="*/ f32 f13 1"/>
                <a:gd name="f43" fmla="*/ f34 f14 1"/>
                <a:gd name="f44" fmla="*/ f33 f14 1"/>
                <a:gd name="f45" fmla="*/ f36 f13 1"/>
                <a:gd name="f46" fmla="*/ f37 f14 1"/>
                <a:gd name="f47" fmla="*/ f38 f13 1"/>
                <a:gd name="f48" fmla="*/ f39 f14 1"/>
                <a:gd name="f49" fmla="*/ f40 f13 1"/>
              </a:gdLst>
              <a:ahLst/>
              <a:cxnLst>
                <a:cxn ang="3cd4">
                  <a:pos x="hc" y="t"/>
                </a:cxn>
                <a:cxn ang="0">
                  <a:pos x="r" y="vc"/>
                </a:cxn>
                <a:cxn ang="cd4">
                  <a:pos x="hc" y="b"/>
                </a:cxn>
                <a:cxn ang="cd2">
                  <a:pos x="l" y="vc"/>
                </a:cxn>
                <a:cxn ang="f35">
                  <a:pos x="f45" y="f46"/>
                </a:cxn>
                <a:cxn ang="f35">
                  <a:pos x="f45" y="f46"/>
                </a:cxn>
                <a:cxn ang="f35">
                  <a:pos x="f47" y="f48"/>
                </a:cxn>
                <a:cxn ang="f35">
                  <a:pos x="f49" y="f48"/>
                </a:cxn>
                <a:cxn ang="f35">
                  <a:pos x="f45" y="f46"/>
                </a:cxn>
              </a:cxnLst>
              <a:rect l="f41" t="f44" r="f42" b="f43"/>
              <a:pathLst>
                <a:path w="38" h="2">
                  <a:moveTo>
                    <a:pt x="f8" y="f9"/>
                  </a:moveTo>
                  <a:lnTo>
                    <a:pt x="f8" y="f9"/>
                  </a:lnTo>
                  <a:lnTo>
                    <a:pt x="f6" y="f5"/>
                  </a:lnTo>
                  <a:lnTo>
                    <a:pt x="f10" y="f5"/>
                  </a:lnTo>
                  <a:cubicBezTo>
                    <a:pt x="f11"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3" name="Freeform 94">
              <a:extLst>
                <a:ext uri="{FF2B5EF4-FFF2-40B4-BE49-F238E27FC236}">
                  <a16:creationId xmlns:a16="http://schemas.microsoft.com/office/drawing/2014/main" id="{D93186A9-8BC5-29C6-0EC2-B1F5D3633643}"/>
                </a:ext>
              </a:extLst>
            </p:cNvPr>
            <p:cNvSpPr/>
            <p:nvPr/>
          </p:nvSpPr>
          <p:spPr>
            <a:xfrm>
              <a:off x="6116330" y="4728197"/>
              <a:ext cx="5513" cy="0"/>
            </a:xfrm>
            <a:custGeom>
              <a:avLst/>
              <a:gdLst>
                <a:gd name="f0" fmla="val 10800000"/>
                <a:gd name="f1" fmla="val 5400000"/>
                <a:gd name="f2" fmla="val 180"/>
                <a:gd name="f3" fmla="val w"/>
                <a:gd name="f4" fmla="val h"/>
                <a:gd name="f5" fmla="val ss"/>
                <a:gd name="f6" fmla="val 0"/>
                <a:gd name="f7" fmla="val 5515"/>
                <a:gd name="f8" fmla="+- 0 0 -90"/>
                <a:gd name="f9" fmla="abs f3"/>
                <a:gd name="f10" fmla="abs f4"/>
                <a:gd name="f11" fmla="abs f5"/>
                <a:gd name="f12" fmla="*/ f3 1 5515"/>
                <a:gd name="f13" fmla="+- f6 0 f6"/>
                <a:gd name="f14" fmla="+- f7 0 f6"/>
                <a:gd name="f15" fmla="*/ f8 f0 1"/>
                <a:gd name="f16" fmla="?: f9 f3 1"/>
                <a:gd name="f17" fmla="?: f10 f4 1"/>
                <a:gd name="f18" fmla="?: f11 f5 1"/>
                <a:gd name="f19" fmla="*/ f14 1 5515"/>
                <a:gd name="f20" fmla="*/ f13 1 0"/>
                <a:gd name="f21" fmla="*/ f15 1 f2"/>
                <a:gd name="f22" fmla="*/ f16 1 5515"/>
                <a:gd name="f23" fmla="*/ f17 1 21600"/>
                <a:gd name="f24" fmla="*/ 21600 f17 1"/>
                <a:gd name="f25" fmla="*/ 0 1 f19"/>
                <a:gd name="f26" fmla="*/ 0 1 f20"/>
                <a:gd name="f27" fmla="*/ 5515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5515">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4" name="Freeform 95">
              <a:extLst>
                <a:ext uri="{FF2B5EF4-FFF2-40B4-BE49-F238E27FC236}">
                  <a16:creationId xmlns:a16="http://schemas.microsoft.com/office/drawing/2014/main" id="{49169157-2426-7377-29E0-93156C066547}"/>
                </a:ext>
              </a:extLst>
            </p:cNvPr>
            <p:cNvSpPr/>
            <p:nvPr/>
          </p:nvSpPr>
          <p:spPr>
            <a:xfrm>
              <a:off x="6534649" y="4756717"/>
              <a:ext cx="50420" cy="1901"/>
            </a:xfrm>
            <a:custGeom>
              <a:avLst/>
              <a:gdLst>
                <a:gd name="f0" fmla="val 10800000"/>
                <a:gd name="f1" fmla="val 5400000"/>
                <a:gd name="f2" fmla="val 180"/>
                <a:gd name="f3" fmla="val w"/>
                <a:gd name="f4" fmla="val h"/>
                <a:gd name="f5" fmla="val 0"/>
                <a:gd name="f6" fmla="val 53"/>
                <a:gd name="f7" fmla="val 2"/>
                <a:gd name="f8" fmla="val 3"/>
                <a:gd name="f9" fmla="val 21"/>
                <a:gd name="f10" fmla="val 36"/>
                <a:gd name="f11" fmla="val 1"/>
                <a:gd name="f12" fmla="val 46"/>
                <a:gd name="f13" fmla="+- 0 0 -90"/>
                <a:gd name="f14" fmla="*/ f3 1 53"/>
                <a:gd name="f15" fmla="*/ f4 1 2"/>
                <a:gd name="f16" fmla="+- f7 0 f5"/>
                <a:gd name="f17" fmla="+- f6 0 f5"/>
                <a:gd name="f18" fmla="*/ f13 f0 1"/>
                <a:gd name="f19" fmla="*/ f16 1 2"/>
                <a:gd name="f20" fmla="*/ f17 1 53"/>
                <a:gd name="f21" fmla="*/ 3 f17 1"/>
                <a:gd name="f22" fmla="*/ 2 f16 1"/>
                <a:gd name="f23" fmla="*/ 53 f17 1"/>
                <a:gd name="f24" fmla="*/ 1 f16 1"/>
                <a:gd name="f25" fmla="*/ f18 1 f2"/>
                <a:gd name="f26" fmla="*/ f21 1 53"/>
                <a:gd name="f27" fmla="*/ f22 1 2"/>
                <a:gd name="f28" fmla="*/ f23 1 53"/>
                <a:gd name="f29" fmla="*/ f24 1 2"/>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53" h="2">
                  <a:moveTo>
                    <a:pt x="f8" y="f7"/>
                  </a:moveTo>
                  <a:lnTo>
                    <a:pt x="f8" y="f7"/>
                  </a:lnTo>
                  <a:cubicBezTo>
                    <a:pt x="f9" y="f7"/>
                    <a:pt x="f10" y="f7"/>
                    <a:pt x="f6" y="f11"/>
                  </a:cubicBezTo>
                  <a:cubicBezTo>
                    <a:pt x="f12" y="f11"/>
                    <a:pt x="f5" y="f5"/>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5" name="Freeform 96">
              <a:extLst>
                <a:ext uri="{FF2B5EF4-FFF2-40B4-BE49-F238E27FC236}">
                  <a16:creationId xmlns:a16="http://schemas.microsoft.com/office/drawing/2014/main" id="{32AD4260-F498-0C70-41BA-B74A5A3430C0}"/>
                </a:ext>
              </a:extLst>
            </p:cNvPr>
            <p:cNvSpPr/>
            <p:nvPr/>
          </p:nvSpPr>
          <p:spPr>
            <a:xfrm>
              <a:off x="5958769" y="4732001"/>
              <a:ext cx="41751" cy="630"/>
            </a:xfrm>
            <a:custGeom>
              <a:avLst/>
              <a:gdLst>
                <a:gd name="f0" fmla="val 10800000"/>
                <a:gd name="f1" fmla="val 5400000"/>
                <a:gd name="f2" fmla="val 180"/>
                <a:gd name="f3" fmla="val w"/>
                <a:gd name="f4" fmla="val h"/>
                <a:gd name="f5" fmla="val 0"/>
                <a:gd name="f6" fmla="val 44"/>
                <a:gd name="f7" fmla="val 1"/>
                <a:gd name="f8" fmla="val 3"/>
                <a:gd name="f9" fmla="+- 0 0 -90"/>
                <a:gd name="f10" fmla="*/ f3 1 44"/>
                <a:gd name="f11" fmla="*/ f4 1 1"/>
                <a:gd name="f12" fmla="+- f7 0 f5"/>
                <a:gd name="f13" fmla="+- f6 0 f5"/>
                <a:gd name="f14" fmla="*/ f9 f0 1"/>
                <a:gd name="f15" fmla="*/ f13 1 44"/>
                <a:gd name="f16" fmla="*/ 3 f13 1"/>
                <a:gd name="f17" fmla="*/ 1 f12 1"/>
                <a:gd name="f18" fmla="*/ 44 f13 1"/>
                <a:gd name="f19" fmla="*/ 0 f12 1"/>
                <a:gd name="f20" fmla="*/ 0 f13 1"/>
                <a:gd name="f21" fmla="*/ 0 1 f12"/>
                <a:gd name="f22" fmla="*/ f7 1 f12"/>
                <a:gd name="f23" fmla="*/ f14 1 f2"/>
                <a:gd name="f24" fmla="*/ f16 1 44"/>
                <a:gd name="f25" fmla="*/ f18 1 44"/>
                <a:gd name="f26" fmla="*/ f20 1 44"/>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4" h="1">
                  <a:moveTo>
                    <a:pt x="f8" y="f7"/>
                  </a:moveTo>
                  <a:lnTo>
                    <a:pt x="f8" y="f7"/>
                  </a:lnTo>
                  <a:lnTo>
                    <a:pt x="f6" y="f5"/>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6" name="Freeform 97">
              <a:extLst>
                <a:ext uri="{FF2B5EF4-FFF2-40B4-BE49-F238E27FC236}">
                  <a16:creationId xmlns:a16="http://schemas.microsoft.com/office/drawing/2014/main" id="{D7E10EFA-9606-4A0A-C82C-6EB7BF29A687}"/>
                </a:ext>
              </a:extLst>
            </p:cNvPr>
            <p:cNvSpPr/>
            <p:nvPr/>
          </p:nvSpPr>
          <p:spPr>
            <a:xfrm>
              <a:off x="5740548" y="4728197"/>
              <a:ext cx="38605" cy="1901"/>
            </a:xfrm>
            <a:custGeom>
              <a:avLst/>
              <a:gdLst>
                <a:gd name="f0" fmla="val 10800000"/>
                <a:gd name="f1" fmla="val 5400000"/>
                <a:gd name="f2" fmla="val 180"/>
                <a:gd name="f3" fmla="val w"/>
                <a:gd name="f4" fmla="val h"/>
                <a:gd name="f5" fmla="val 0"/>
                <a:gd name="f6" fmla="val 41"/>
                <a:gd name="f7" fmla="val 2"/>
                <a:gd name="f8" fmla="val 1"/>
                <a:gd name="f9" fmla="val 34"/>
                <a:gd name="f10" fmla="val 7"/>
                <a:gd name="f11" fmla="+- 0 0 -90"/>
                <a:gd name="f12" fmla="*/ f3 1 41"/>
                <a:gd name="f13" fmla="*/ f4 1 2"/>
                <a:gd name="f14" fmla="+- f7 0 f5"/>
                <a:gd name="f15" fmla="+- f6 0 f5"/>
                <a:gd name="f16" fmla="*/ f11 f0 1"/>
                <a:gd name="f17" fmla="*/ f14 1 2"/>
                <a:gd name="f18" fmla="*/ f15 1 41"/>
                <a:gd name="f19" fmla="*/ 41 f15 1"/>
                <a:gd name="f20" fmla="*/ 1 f14 1"/>
                <a:gd name="f21" fmla="*/ 34 f15 1"/>
                <a:gd name="f22" fmla="*/ 0 f14 1"/>
                <a:gd name="f23" fmla="*/ 0 f15 1"/>
                <a:gd name="f24" fmla="*/ 7 f15 1"/>
                <a:gd name="f25" fmla="*/ 2 f14 1"/>
                <a:gd name="f26" fmla="*/ f16 1 f2"/>
                <a:gd name="f27" fmla="*/ f19 1 41"/>
                <a:gd name="f28" fmla="*/ f20 1 2"/>
                <a:gd name="f29" fmla="*/ f21 1 41"/>
                <a:gd name="f30" fmla="*/ f22 1 2"/>
                <a:gd name="f31" fmla="*/ f23 1 41"/>
                <a:gd name="f32" fmla="*/ f24 1 41"/>
                <a:gd name="f33" fmla="*/ f25 1 2"/>
                <a:gd name="f34" fmla="*/ 0 1 f18"/>
                <a:gd name="f35" fmla="*/ f6 1 f18"/>
                <a:gd name="f36" fmla="*/ 0 1 f17"/>
                <a:gd name="f37" fmla="*/ f7 1 f17"/>
                <a:gd name="f38" fmla="+- f26 0 f1"/>
                <a:gd name="f39" fmla="*/ f27 1 f18"/>
                <a:gd name="f40" fmla="*/ f28 1 f17"/>
                <a:gd name="f41" fmla="*/ f29 1 f18"/>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0" y="f51"/>
                </a:cxn>
                <a:cxn ang="f38">
                  <a:pos x="f52" y="f53"/>
                </a:cxn>
                <a:cxn ang="f38">
                  <a:pos x="f54" y="f51"/>
                </a:cxn>
                <a:cxn ang="f38">
                  <a:pos x="f55" y="f56"/>
                </a:cxn>
                <a:cxn ang="f38">
                  <a:pos x="f50" y="f51"/>
                </a:cxn>
              </a:cxnLst>
              <a:rect l="f46" t="f49" r="f47" b="f48"/>
              <a:pathLst>
                <a:path w="41" h="2">
                  <a:moveTo>
                    <a:pt x="f6" y="f8"/>
                  </a:moveTo>
                  <a:lnTo>
                    <a:pt x="f6" y="f8"/>
                  </a:lnTo>
                  <a:lnTo>
                    <a:pt x="f9" y="f5"/>
                  </a:lnTo>
                  <a:lnTo>
                    <a:pt x="f5" y="f8"/>
                  </a:lnTo>
                  <a:lnTo>
                    <a:pt x="f10"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7" name="Freeform 98">
              <a:extLst>
                <a:ext uri="{FF2B5EF4-FFF2-40B4-BE49-F238E27FC236}">
                  <a16:creationId xmlns:a16="http://schemas.microsoft.com/office/drawing/2014/main" id="{AE3A8438-3D99-81A3-22CA-66A25AA1F43C}"/>
                </a:ext>
              </a:extLst>
            </p:cNvPr>
            <p:cNvSpPr/>
            <p:nvPr/>
          </p:nvSpPr>
          <p:spPr>
            <a:xfrm>
              <a:off x="6006821" y="4771933"/>
              <a:ext cx="58293" cy="3172"/>
            </a:xfrm>
            <a:custGeom>
              <a:avLst/>
              <a:gdLst>
                <a:gd name="f0" fmla="val 10800000"/>
                <a:gd name="f1" fmla="val 5400000"/>
                <a:gd name="f2" fmla="val 180"/>
                <a:gd name="f3" fmla="val w"/>
                <a:gd name="f4" fmla="val h"/>
                <a:gd name="f5" fmla="val 0"/>
                <a:gd name="f6" fmla="val 61"/>
                <a:gd name="f7" fmla="val 3"/>
                <a:gd name="f8" fmla="val 11"/>
                <a:gd name="f9" fmla="val 2"/>
                <a:gd name="f10" fmla="val 39"/>
                <a:gd name="f11" fmla="val 54"/>
                <a:gd name="f12" fmla="val 13"/>
                <a:gd name="f13" fmla="val 15"/>
                <a:gd name="f14" fmla="val 46"/>
                <a:gd name="f15" fmla="+- 0 0 -90"/>
                <a:gd name="f16" fmla="*/ f3 1 61"/>
                <a:gd name="f17" fmla="*/ f4 1 3"/>
                <a:gd name="f18" fmla="+- f7 0 f5"/>
                <a:gd name="f19" fmla="+- f6 0 f5"/>
                <a:gd name="f20" fmla="*/ f15 f0 1"/>
                <a:gd name="f21" fmla="*/ f18 1 3"/>
                <a:gd name="f22" fmla="*/ f19 1 61"/>
                <a:gd name="f23" fmla="*/ 11 f19 1"/>
                <a:gd name="f24" fmla="*/ 2 f18 1"/>
                <a:gd name="f25" fmla="*/ 54 f19 1"/>
                <a:gd name="f26" fmla="*/ 0 f18 1"/>
                <a:gd name="f27" fmla="*/ 0 f19 1"/>
                <a:gd name="f28" fmla="*/ 46 f19 1"/>
                <a:gd name="f29" fmla="*/ f20 1 f2"/>
                <a:gd name="f30" fmla="*/ f23 1 61"/>
                <a:gd name="f31" fmla="*/ f24 1 3"/>
                <a:gd name="f32" fmla="*/ f25 1 61"/>
                <a:gd name="f33" fmla="*/ f26 1 3"/>
                <a:gd name="f34" fmla="*/ f27 1 61"/>
                <a:gd name="f35" fmla="*/ f28 1 61"/>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6 1"/>
              </a:gdLst>
              <a:ahLst/>
              <a:cxnLst>
                <a:cxn ang="3cd4">
                  <a:pos x="hc" y="t"/>
                </a:cxn>
                <a:cxn ang="0">
                  <a:pos x="r" y="vc"/>
                </a:cxn>
                <a:cxn ang="cd4">
                  <a:pos x="hc" y="b"/>
                </a:cxn>
                <a:cxn ang="cd2">
                  <a:pos x="l" y="vc"/>
                </a:cxn>
                <a:cxn ang="f40">
                  <a:pos x="f51" y="f52"/>
                </a:cxn>
                <a:cxn ang="f40">
                  <a:pos x="f51" y="f52"/>
                </a:cxn>
                <a:cxn ang="f40">
                  <a:pos x="f53" y="f54"/>
                </a:cxn>
                <a:cxn ang="f40">
                  <a:pos x="f55" y="f54"/>
                </a:cxn>
                <a:cxn ang="f40">
                  <a:pos x="f56" y="f54"/>
                </a:cxn>
                <a:cxn ang="f40">
                  <a:pos x="f51" y="f52"/>
                </a:cxn>
              </a:cxnLst>
              <a:rect l="f47" t="f50" r="f48" b="f49"/>
              <a:pathLst>
                <a:path w="61" h="3">
                  <a:moveTo>
                    <a:pt x="f8" y="f9"/>
                  </a:moveTo>
                  <a:lnTo>
                    <a:pt x="f8" y="f9"/>
                  </a:lnTo>
                  <a:cubicBezTo>
                    <a:pt x="f10" y="f7"/>
                    <a:pt x="f6" y="f5"/>
                    <a:pt x="f11" y="f5"/>
                  </a:cubicBezTo>
                  <a:lnTo>
                    <a:pt x="f5" y="f5"/>
                  </a:lnTo>
                  <a:cubicBezTo>
                    <a:pt x="f12" y="f9"/>
                    <a:pt x="f13" y="f5"/>
                    <a:pt x="f14" y="f5"/>
                  </a:cubicBez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8" name="Freeform 99">
              <a:extLst>
                <a:ext uri="{FF2B5EF4-FFF2-40B4-BE49-F238E27FC236}">
                  <a16:creationId xmlns:a16="http://schemas.microsoft.com/office/drawing/2014/main" id="{A8CEB860-29BF-C6DE-457B-52A9E60CBC71}"/>
                </a:ext>
              </a:extLst>
            </p:cNvPr>
            <p:cNvSpPr/>
            <p:nvPr/>
          </p:nvSpPr>
          <p:spPr>
            <a:xfrm>
              <a:off x="3717474" y="4728837"/>
              <a:ext cx="955602" cy="12673"/>
            </a:xfrm>
            <a:custGeom>
              <a:avLst/>
              <a:gdLst>
                <a:gd name="f0" fmla="val 10800000"/>
                <a:gd name="f1" fmla="val 5400000"/>
                <a:gd name="f2" fmla="val 180"/>
                <a:gd name="f3" fmla="val w"/>
                <a:gd name="f4" fmla="val h"/>
                <a:gd name="f5" fmla="val 0"/>
                <a:gd name="f6" fmla="val 1004"/>
                <a:gd name="f7" fmla="val 14"/>
                <a:gd name="f8" fmla="val 746"/>
                <a:gd name="f9" fmla="val 6"/>
                <a:gd name="f10" fmla="val 758"/>
                <a:gd name="f11" fmla="val 5"/>
                <a:gd name="f12" fmla="val 817"/>
                <a:gd name="f13" fmla="val 820"/>
                <a:gd name="f14" fmla="val 7"/>
                <a:gd name="f15" fmla="val 812"/>
                <a:gd name="f16" fmla="val 780"/>
                <a:gd name="f17" fmla="val 8"/>
                <a:gd name="f18" fmla="val 800"/>
                <a:gd name="f19" fmla="val 847"/>
                <a:gd name="f20" fmla="val 909"/>
                <a:gd name="f21" fmla="val 10"/>
                <a:gd name="f22" fmla="val 769"/>
                <a:gd name="f23" fmla="val 11"/>
                <a:gd name="f24" fmla="val 832"/>
                <a:gd name="f25" fmla="val 851"/>
                <a:gd name="f26" fmla="val 9"/>
                <a:gd name="f27" fmla="val 918"/>
                <a:gd name="f28" fmla="val 899"/>
                <a:gd name="f29" fmla="val 886"/>
                <a:gd name="f30" fmla="val 876"/>
                <a:gd name="f31" fmla="val 873"/>
                <a:gd name="f32" fmla="val 936"/>
                <a:gd name="f33" fmla="val 981"/>
                <a:gd name="f34" fmla="val 952"/>
                <a:gd name="f35" fmla="val 4"/>
                <a:gd name="f36" fmla="val 969"/>
                <a:gd name="f37" fmla="val 3"/>
                <a:gd name="f38" fmla="val 989"/>
                <a:gd name="f39" fmla="val 2"/>
                <a:gd name="f40" fmla="val 993"/>
                <a:gd name="f41" fmla="val 996"/>
                <a:gd name="f42" fmla="val 997"/>
                <a:gd name="f43" fmla="val 999"/>
                <a:gd name="f44" fmla="val 1"/>
                <a:gd name="f45" fmla="val 998"/>
                <a:gd name="f46" fmla="val 994"/>
                <a:gd name="f47" fmla="val 957"/>
                <a:gd name="f48" fmla="val 928"/>
                <a:gd name="f49" fmla="val 904"/>
                <a:gd name="f50" fmla="val 822"/>
                <a:gd name="f51" fmla="val 791"/>
                <a:gd name="f52" fmla="val 756"/>
                <a:gd name="f53" fmla="val 743"/>
                <a:gd name="f54" fmla="val 740"/>
                <a:gd name="f55" fmla="val 744"/>
                <a:gd name="f56" fmla="val 764"/>
                <a:gd name="f57" fmla="val 747"/>
                <a:gd name="f58" fmla="val 692"/>
                <a:gd name="f59" fmla="val 697"/>
                <a:gd name="f60" fmla="val 570"/>
                <a:gd name="f61" fmla="val 566"/>
                <a:gd name="f62" fmla="val 562"/>
                <a:gd name="f63" fmla="val 559"/>
                <a:gd name="f64" fmla="val 554"/>
                <a:gd name="f65" fmla="val 79"/>
                <a:gd name="f66" fmla="val 37"/>
                <a:gd name="f67" fmla="val 125"/>
                <a:gd name="f68" fmla="val 113"/>
                <a:gd name="f69" fmla="val 94"/>
                <a:gd name="f70" fmla="val 66"/>
                <a:gd name="f71" fmla="val 49"/>
                <a:gd name="f72" fmla="val 43"/>
                <a:gd name="f73" fmla="val 67"/>
                <a:gd name="f74" fmla="val 64"/>
                <a:gd name="f75" fmla="val 12"/>
                <a:gd name="f76" fmla="val 134"/>
                <a:gd name="f77" fmla="val 13"/>
                <a:gd name="f78" fmla="val 145"/>
                <a:gd name="f79" fmla="val 213"/>
                <a:gd name="f80" fmla="val 210"/>
                <a:gd name="f81" fmla="val 189"/>
                <a:gd name="f82" fmla="val 234"/>
                <a:gd name="f83" fmla="val 223"/>
                <a:gd name="f84" fmla="val 294"/>
                <a:gd name="f85" fmla="val 278"/>
                <a:gd name="f86" fmla="val 324"/>
                <a:gd name="f87" fmla="val 322"/>
                <a:gd name="f88" fmla="val 355"/>
                <a:gd name="f89" fmla="val 418"/>
                <a:gd name="f90" fmla="val 454"/>
                <a:gd name="f91" fmla="val 452"/>
                <a:gd name="f92" fmla="val 551"/>
                <a:gd name="f93" fmla="val 508"/>
                <a:gd name="f94" fmla="val 620"/>
                <a:gd name="f95" fmla="val 568"/>
                <a:gd name="f96" fmla="val 607"/>
                <a:gd name="f97" fmla="val 616"/>
                <a:gd name="f98" fmla="val 643"/>
                <a:gd name="f99" fmla="val 641"/>
                <a:gd name="f100" fmla="val 648"/>
                <a:gd name="f101" fmla="val 622"/>
                <a:gd name="f102" fmla="val 790"/>
                <a:gd name="f103" fmla="val 751"/>
                <a:gd name="f104" fmla="+- 0 0 -90"/>
                <a:gd name="f105" fmla="*/ f3 1 1004"/>
                <a:gd name="f106" fmla="*/ f4 1 14"/>
                <a:gd name="f107" fmla="+- f7 0 f5"/>
                <a:gd name="f108" fmla="+- f6 0 f5"/>
                <a:gd name="f109" fmla="*/ f104 f0 1"/>
                <a:gd name="f110" fmla="*/ f108 1 1004"/>
                <a:gd name="f111" fmla="*/ f107 1 14"/>
                <a:gd name="f112" fmla="*/ 746 f108 1"/>
                <a:gd name="f113" fmla="*/ 6 f107 1"/>
                <a:gd name="f114" fmla="*/ 820 f108 1"/>
                <a:gd name="f115" fmla="*/ 7 f107 1"/>
                <a:gd name="f116" fmla="*/ 800 f108 1"/>
                <a:gd name="f117" fmla="*/ 8 f107 1"/>
                <a:gd name="f118" fmla="*/ 847 f108 1"/>
                <a:gd name="f119" fmla="*/ 5 f107 1"/>
                <a:gd name="f120" fmla="*/ 769 f108 1"/>
                <a:gd name="f121" fmla="*/ 11 f107 1"/>
                <a:gd name="f122" fmla="*/ 918 f108 1"/>
                <a:gd name="f123" fmla="*/ 9 f107 1"/>
                <a:gd name="f124" fmla="*/ 876 f108 1"/>
                <a:gd name="f125" fmla="*/ 981 f108 1"/>
                <a:gd name="f126" fmla="*/ 989 f108 1"/>
                <a:gd name="f127" fmla="*/ 2 f107 1"/>
                <a:gd name="f128" fmla="*/ 997 f108 1"/>
                <a:gd name="f129" fmla="*/ 1004 f108 1"/>
                <a:gd name="f130" fmla="*/ 999 f108 1"/>
                <a:gd name="f131" fmla="*/ 994 f108 1"/>
                <a:gd name="f132" fmla="*/ 1 f107 1"/>
                <a:gd name="f133" fmla="*/ 904 f108 1"/>
                <a:gd name="f134" fmla="*/ 0 f107 1"/>
                <a:gd name="f135" fmla="*/ 791 f108 1"/>
                <a:gd name="f136" fmla="*/ 756 f108 1"/>
                <a:gd name="f137" fmla="*/ 743 f108 1"/>
                <a:gd name="f138" fmla="*/ 764 f108 1"/>
                <a:gd name="f139" fmla="*/ 697 f108 1"/>
                <a:gd name="f140" fmla="*/ 570 f108 1"/>
                <a:gd name="f141" fmla="*/ 3 f107 1"/>
                <a:gd name="f142" fmla="*/ 559 f108 1"/>
                <a:gd name="f143" fmla="*/ 554 f108 1"/>
                <a:gd name="f144" fmla="*/ 0 f108 1"/>
                <a:gd name="f145" fmla="*/ 4 f107 1"/>
                <a:gd name="f146" fmla="*/ 79 f108 1"/>
                <a:gd name="f147" fmla="*/ 113 f108 1"/>
                <a:gd name="f148" fmla="*/ 49 f108 1"/>
                <a:gd name="f149" fmla="*/ 64 f108 1"/>
                <a:gd name="f150" fmla="*/ 12 f107 1"/>
                <a:gd name="f151" fmla="*/ 213 f108 1"/>
                <a:gd name="f152" fmla="*/ 234 f108 1"/>
                <a:gd name="f153" fmla="*/ 223 f108 1"/>
                <a:gd name="f154" fmla="*/ 324 f108 1"/>
                <a:gd name="f155" fmla="*/ 10 f107 1"/>
                <a:gd name="f156" fmla="*/ 322 f108 1"/>
                <a:gd name="f157" fmla="*/ 454 f108 1"/>
                <a:gd name="f158" fmla="*/ 452 f108 1"/>
                <a:gd name="f159" fmla="*/ 620 f108 1"/>
                <a:gd name="f160" fmla="*/ 568 f108 1"/>
                <a:gd name="f161" fmla="*/ 643 f108 1"/>
                <a:gd name="f162" fmla="*/ 622 f108 1"/>
                <a:gd name="f163" fmla="*/ 758 f108 1"/>
                <a:gd name="f164" fmla="*/ f109 1 f2"/>
                <a:gd name="f165" fmla="*/ f112 1 1004"/>
                <a:gd name="f166" fmla="*/ f113 1 14"/>
                <a:gd name="f167" fmla="*/ f114 1 1004"/>
                <a:gd name="f168" fmla="*/ f115 1 14"/>
                <a:gd name="f169" fmla="*/ f116 1 1004"/>
                <a:gd name="f170" fmla="*/ f117 1 14"/>
                <a:gd name="f171" fmla="*/ f118 1 1004"/>
                <a:gd name="f172" fmla="*/ f119 1 14"/>
                <a:gd name="f173" fmla="*/ f120 1 1004"/>
                <a:gd name="f174" fmla="*/ f121 1 14"/>
                <a:gd name="f175" fmla="*/ f122 1 1004"/>
                <a:gd name="f176" fmla="*/ f123 1 14"/>
                <a:gd name="f177" fmla="*/ f124 1 1004"/>
                <a:gd name="f178" fmla="*/ f125 1 1004"/>
                <a:gd name="f179" fmla="*/ f126 1 1004"/>
                <a:gd name="f180" fmla="*/ f127 1 14"/>
                <a:gd name="f181" fmla="*/ f128 1 1004"/>
                <a:gd name="f182" fmla="*/ f129 1 1004"/>
                <a:gd name="f183" fmla="*/ f130 1 1004"/>
                <a:gd name="f184" fmla="*/ f131 1 1004"/>
                <a:gd name="f185" fmla="*/ f132 1 14"/>
                <a:gd name="f186" fmla="*/ f133 1 1004"/>
                <a:gd name="f187" fmla="*/ f134 1 14"/>
                <a:gd name="f188" fmla="*/ f135 1 1004"/>
                <a:gd name="f189" fmla="*/ f136 1 1004"/>
                <a:gd name="f190" fmla="*/ f137 1 1004"/>
                <a:gd name="f191" fmla="*/ f138 1 1004"/>
                <a:gd name="f192" fmla="*/ f139 1 1004"/>
                <a:gd name="f193" fmla="*/ f140 1 1004"/>
                <a:gd name="f194" fmla="*/ f141 1 14"/>
                <a:gd name="f195" fmla="*/ f142 1 1004"/>
                <a:gd name="f196" fmla="*/ f143 1 1004"/>
                <a:gd name="f197" fmla="*/ f144 1 1004"/>
                <a:gd name="f198" fmla="*/ f145 1 14"/>
                <a:gd name="f199" fmla="*/ f146 1 1004"/>
                <a:gd name="f200" fmla="*/ f147 1 1004"/>
                <a:gd name="f201" fmla="*/ f148 1 1004"/>
                <a:gd name="f202" fmla="*/ f149 1 1004"/>
                <a:gd name="f203" fmla="*/ f150 1 14"/>
                <a:gd name="f204" fmla="*/ f151 1 1004"/>
                <a:gd name="f205" fmla="*/ f152 1 1004"/>
                <a:gd name="f206" fmla="*/ f153 1 1004"/>
                <a:gd name="f207" fmla="*/ f154 1 1004"/>
                <a:gd name="f208" fmla="*/ f155 1 14"/>
                <a:gd name="f209" fmla="*/ f156 1 1004"/>
                <a:gd name="f210" fmla="*/ f157 1 1004"/>
                <a:gd name="f211" fmla="*/ f158 1 1004"/>
                <a:gd name="f212" fmla="*/ f159 1 1004"/>
                <a:gd name="f213" fmla="*/ f160 1 1004"/>
                <a:gd name="f214" fmla="*/ f161 1 1004"/>
                <a:gd name="f215" fmla="*/ f162 1 1004"/>
                <a:gd name="f216" fmla="*/ f163 1 1004"/>
                <a:gd name="f217" fmla="*/ 0 1 f110"/>
                <a:gd name="f218" fmla="*/ f6 1 f110"/>
                <a:gd name="f219" fmla="*/ 0 1 f111"/>
                <a:gd name="f220" fmla="*/ f7 1 f111"/>
                <a:gd name="f221" fmla="+- f164 0 f1"/>
                <a:gd name="f222" fmla="*/ f165 1 f110"/>
                <a:gd name="f223" fmla="*/ f166 1 f111"/>
                <a:gd name="f224" fmla="*/ f167 1 f110"/>
                <a:gd name="f225" fmla="*/ f168 1 f111"/>
                <a:gd name="f226" fmla="*/ f169 1 f110"/>
                <a:gd name="f227" fmla="*/ f170 1 f111"/>
                <a:gd name="f228" fmla="*/ f171 1 f110"/>
                <a:gd name="f229" fmla="*/ f172 1 f111"/>
                <a:gd name="f230" fmla="*/ f173 1 f110"/>
                <a:gd name="f231" fmla="*/ f174 1 f111"/>
                <a:gd name="f232" fmla="*/ f175 1 f110"/>
                <a:gd name="f233" fmla="*/ f176 1 f111"/>
                <a:gd name="f234" fmla="*/ f177 1 f110"/>
                <a:gd name="f235" fmla="*/ f178 1 f110"/>
                <a:gd name="f236" fmla="*/ f179 1 f110"/>
                <a:gd name="f237" fmla="*/ f180 1 f111"/>
                <a:gd name="f238" fmla="*/ f181 1 f110"/>
                <a:gd name="f239" fmla="*/ f182 1 f110"/>
                <a:gd name="f240" fmla="*/ f183 1 f110"/>
                <a:gd name="f241" fmla="*/ f184 1 f110"/>
                <a:gd name="f242" fmla="*/ f185 1 f111"/>
                <a:gd name="f243" fmla="*/ f186 1 f110"/>
                <a:gd name="f244" fmla="*/ f187 1 f111"/>
                <a:gd name="f245" fmla="*/ f188 1 f110"/>
                <a:gd name="f246" fmla="*/ f189 1 f110"/>
                <a:gd name="f247" fmla="*/ f190 1 f110"/>
                <a:gd name="f248" fmla="*/ f191 1 f110"/>
                <a:gd name="f249" fmla="*/ f192 1 f110"/>
                <a:gd name="f250" fmla="*/ f193 1 f110"/>
                <a:gd name="f251" fmla="*/ f194 1 f111"/>
                <a:gd name="f252" fmla="*/ f195 1 f110"/>
                <a:gd name="f253" fmla="*/ f196 1 f110"/>
                <a:gd name="f254" fmla="*/ f197 1 f110"/>
                <a:gd name="f255" fmla="*/ f198 1 f111"/>
                <a:gd name="f256" fmla="*/ f199 1 f110"/>
                <a:gd name="f257" fmla="*/ f200 1 f110"/>
                <a:gd name="f258" fmla="*/ f201 1 f110"/>
                <a:gd name="f259" fmla="*/ f202 1 f110"/>
                <a:gd name="f260" fmla="*/ f203 1 f111"/>
                <a:gd name="f261" fmla="*/ f204 1 f110"/>
                <a:gd name="f262" fmla="*/ f205 1 f110"/>
                <a:gd name="f263" fmla="*/ f206 1 f110"/>
                <a:gd name="f264" fmla="*/ f207 1 f110"/>
                <a:gd name="f265" fmla="*/ f208 1 f111"/>
                <a:gd name="f266" fmla="*/ f209 1 f110"/>
                <a:gd name="f267" fmla="*/ f210 1 f110"/>
                <a:gd name="f268" fmla="*/ f211 1 f110"/>
                <a:gd name="f269" fmla="*/ f212 1 f110"/>
                <a:gd name="f270" fmla="*/ f213 1 f110"/>
                <a:gd name="f271" fmla="*/ f214 1 f110"/>
                <a:gd name="f272" fmla="*/ f215 1 f110"/>
                <a:gd name="f273" fmla="*/ f216 1 f110"/>
                <a:gd name="f274" fmla="*/ f217 f105 1"/>
                <a:gd name="f275" fmla="*/ f218 f105 1"/>
                <a:gd name="f276" fmla="*/ f220 f106 1"/>
                <a:gd name="f277" fmla="*/ f219 f106 1"/>
                <a:gd name="f278" fmla="*/ f222 f105 1"/>
                <a:gd name="f279" fmla="*/ f223 f106 1"/>
                <a:gd name="f280" fmla="*/ f224 f105 1"/>
                <a:gd name="f281" fmla="*/ f225 f106 1"/>
                <a:gd name="f282" fmla="*/ f226 f105 1"/>
                <a:gd name="f283" fmla="*/ f227 f106 1"/>
                <a:gd name="f284" fmla="*/ f228 f105 1"/>
                <a:gd name="f285" fmla="*/ f229 f106 1"/>
                <a:gd name="f286" fmla="*/ f230 f105 1"/>
                <a:gd name="f287" fmla="*/ f231 f106 1"/>
                <a:gd name="f288" fmla="*/ f232 f105 1"/>
                <a:gd name="f289" fmla="*/ f233 f106 1"/>
                <a:gd name="f290" fmla="*/ f234 f105 1"/>
                <a:gd name="f291" fmla="*/ f235 f105 1"/>
                <a:gd name="f292" fmla="*/ f236 f105 1"/>
                <a:gd name="f293" fmla="*/ f237 f106 1"/>
                <a:gd name="f294" fmla="*/ f238 f105 1"/>
                <a:gd name="f295" fmla="*/ f239 f105 1"/>
                <a:gd name="f296" fmla="*/ f240 f105 1"/>
                <a:gd name="f297" fmla="*/ f241 f105 1"/>
                <a:gd name="f298" fmla="*/ f242 f106 1"/>
                <a:gd name="f299" fmla="*/ f243 f105 1"/>
                <a:gd name="f300" fmla="*/ f244 f106 1"/>
                <a:gd name="f301" fmla="*/ f245 f105 1"/>
                <a:gd name="f302" fmla="*/ f246 f105 1"/>
                <a:gd name="f303" fmla="*/ f247 f105 1"/>
                <a:gd name="f304" fmla="*/ f248 f105 1"/>
                <a:gd name="f305" fmla="*/ f249 f105 1"/>
                <a:gd name="f306" fmla="*/ f250 f105 1"/>
                <a:gd name="f307" fmla="*/ f251 f106 1"/>
                <a:gd name="f308" fmla="*/ f252 f105 1"/>
                <a:gd name="f309" fmla="*/ f253 f105 1"/>
                <a:gd name="f310" fmla="*/ f254 f105 1"/>
                <a:gd name="f311" fmla="*/ f255 f106 1"/>
                <a:gd name="f312" fmla="*/ f256 f105 1"/>
                <a:gd name="f313" fmla="*/ f257 f105 1"/>
                <a:gd name="f314" fmla="*/ f258 f105 1"/>
                <a:gd name="f315" fmla="*/ f259 f105 1"/>
                <a:gd name="f316" fmla="*/ f260 f106 1"/>
                <a:gd name="f317" fmla="*/ f261 f105 1"/>
                <a:gd name="f318" fmla="*/ f262 f105 1"/>
                <a:gd name="f319" fmla="*/ f263 f105 1"/>
                <a:gd name="f320" fmla="*/ f264 f105 1"/>
                <a:gd name="f321" fmla="*/ f265 f106 1"/>
                <a:gd name="f322" fmla="*/ f266 f105 1"/>
                <a:gd name="f323" fmla="*/ f267 f105 1"/>
                <a:gd name="f324" fmla="*/ f268 f105 1"/>
                <a:gd name="f325" fmla="*/ f269 f105 1"/>
                <a:gd name="f326" fmla="*/ f270 f105 1"/>
                <a:gd name="f327" fmla="*/ f271 f105 1"/>
                <a:gd name="f328" fmla="*/ f272 f105 1"/>
                <a:gd name="f329" fmla="*/ f273 f105 1"/>
              </a:gdLst>
              <a:ahLst/>
              <a:cxnLst>
                <a:cxn ang="3cd4">
                  <a:pos x="hc" y="t"/>
                </a:cxn>
                <a:cxn ang="0">
                  <a:pos x="r" y="vc"/>
                </a:cxn>
                <a:cxn ang="cd4">
                  <a:pos x="hc" y="b"/>
                </a:cxn>
                <a:cxn ang="cd2">
                  <a:pos x="l" y="vc"/>
                </a:cxn>
                <a:cxn ang="f221">
                  <a:pos x="f278" y="f279"/>
                </a:cxn>
                <a:cxn ang="f221">
                  <a:pos x="f278" y="f279"/>
                </a:cxn>
                <a:cxn ang="f221">
                  <a:pos x="f280" y="f281"/>
                </a:cxn>
                <a:cxn ang="f221">
                  <a:pos x="f282" y="f283"/>
                </a:cxn>
                <a:cxn ang="f221">
                  <a:pos x="f284" y="f285"/>
                </a:cxn>
                <a:cxn ang="f221">
                  <a:pos x="f286" y="f287"/>
                </a:cxn>
                <a:cxn ang="f221">
                  <a:pos x="f288" y="f289"/>
                </a:cxn>
                <a:cxn ang="f221">
                  <a:pos x="f290" y="f281"/>
                </a:cxn>
                <a:cxn ang="f221">
                  <a:pos x="f291" y="f285"/>
                </a:cxn>
                <a:cxn ang="f221">
                  <a:pos x="f292" y="f293"/>
                </a:cxn>
                <a:cxn ang="f221">
                  <a:pos x="f294" y="f293"/>
                </a:cxn>
                <a:cxn ang="f221">
                  <a:pos x="f295" y="f293"/>
                </a:cxn>
                <a:cxn ang="f221">
                  <a:pos x="f296" y="f293"/>
                </a:cxn>
                <a:cxn ang="f221">
                  <a:pos x="f297" y="f298"/>
                </a:cxn>
                <a:cxn ang="f221">
                  <a:pos x="f299" y="f300"/>
                </a:cxn>
                <a:cxn ang="f221">
                  <a:pos x="f301" y="f293"/>
                </a:cxn>
                <a:cxn ang="f221">
                  <a:pos x="f302" y="f293"/>
                </a:cxn>
                <a:cxn ang="f221">
                  <a:pos x="f303" y="f293"/>
                </a:cxn>
                <a:cxn ang="f221">
                  <a:pos x="f304" y="f298"/>
                </a:cxn>
                <a:cxn ang="f221">
                  <a:pos x="f305" y="f293"/>
                </a:cxn>
                <a:cxn ang="f221">
                  <a:pos x="f306" y="f307"/>
                </a:cxn>
                <a:cxn ang="f221">
                  <a:pos x="f308" y="f293"/>
                </a:cxn>
                <a:cxn ang="f221">
                  <a:pos x="f309" y="f307"/>
                </a:cxn>
                <a:cxn ang="f221">
                  <a:pos x="f310" y="f311"/>
                </a:cxn>
                <a:cxn ang="f221">
                  <a:pos x="f312" y="f285"/>
                </a:cxn>
                <a:cxn ang="f221">
                  <a:pos x="f313" y="f283"/>
                </a:cxn>
                <a:cxn ang="f221">
                  <a:pos x="f314" y="f283"/>
                </a:cxn>
                <a:cxn ang="f221">
                  <a:pos x="f315" y="f316"/>
                </a:cxn>
                <a:cxn ang="f221">
                  <a:pos x="f317" y="f283"/>
                </a:cxn>
                <a:cxn ang="f221">
                  <a:pos x="f318" y="f287"/>
                </a:cxn>
                <a:cxn ang="f221">
                  <a:pos x="f319" y="f287"/>
                </a:cxn>
                <a:cxn ang="f221">
                  <a:pos x="f320" y="f321"/>
                </a:cxn>
                <a:cxn ang="f221">
                  <a:pos x="f322" y="f316"/>
                </a:cxn>
                <a:cxn ang="f221">
                  <a:pos x="f323" y="f321"/>
                </a:cxn>
                <a:cxn ang="f221">
                  <a:pos x="f324" y="f287"/>
                </a:cxn>
                <a:cxn ang="f221">
                  <a:pos x="f325" y="f289"/>
                </a:cxn>
                <a:cxn ang="f221">
                  <a:pos x="f326" y="f287"/>
                </a:cxn>
                <a:cxn ang="f221">
                  <a:pos x="f327" y="f321"/>
                </a:cxn>
                <a:cxn ang="f221">
                  <a:pos x="f328" y="f316"/>
                </a:cxn>
                <a:cxn ang="f221">
                  <a:pos x="f329" y="f283"/>
                </a:cxn>
                <a:cxn ang="f221">
                  <a:pos x="f278" y="f279"/>
                </a:cxn>
              </a:cxnLst>
              <a:rect l="f274" t="f277" r="f275" b="f276"/>
              <a:pathLst>
                <a:path w="1004" h="14">
                  <a:moveTo>
                    <a:pt x="f8" y="f9"/>
                  </a:moveTo>
                  <a:lnTo>
                    <a:pt x="f8" y="f9"/>
                  </a:lnTo>
                  <a:cubicBezTo>
                    <a:pt x="f10" y="f11"/>
                    <a:pt x="f12" y="f11"/>
                    <a:pt x="f13" y="f14"/>
                  </a:cubicBezTo>
                  <a:cubicBezTo>
                    <a:pt x="f15" y="f14"/>
                    <a:pt x="f16" y="f17"/>
                    <a:pt x="f18" y="f17"/>
                  </a:cubicBezTo>
                  <a:lnTo>
                    <a:pt x="f19" y="f11"/>
                  </a:lnTo>
                  <a:cubicBezTo>
                    <a:pt x="f20" y="f14"/>
                    <a:pt x="f18" y="f21"/>
                    <a:pt x="f22" y="f23"/>
                  </a:cubicBezTo>
                  <a:cubicBezTo>
                    <a:pt x="f24" y="f23"/>
                    <a:pt x="f25" y="f26"/>
                    <a:pt x="f27" y="f26"/>
                  </a:cubicBezTo>
                  <a:cubicBezTo>
                    <a:pt x="f28" y="f26"/>
                    <a:pt x="f29" y="f17"/>
                    <a:pt x="f30" y="f14"/>
                  </a:cubicBezTo>
                  <a:cubicBezTo>
                    <a:pt x="f31" y="f11"/>
                    <a:pt x="f32" y="f9"/>
                    <a:pt x="f33" y="f11"/>
                  </a:cubicBezTo>
                  <a:cubicBezTo>
                    <a:pt x="f34" y="f35"/>
                    <a:pt x="f36" y="f37"/>
                    <a:pt x="f38" y="f39"/>
                  </a:cubicBezTo>
                  <a:cubicBezTo>
                    <a:pt x="f40" y="f39"/>
                    <a:pt x="f41" y="f39"/>
                    <a:pt x="f42" y="f39"/>
                  </a:cubicBezTo>
                  <a:lnTo>
                    <a:pt x="f6" y="f39"/>
                  </a:lnTo>
                  <a:lnTo>
                    <a:pt x="f43" y="f39"/>
                  </a:lnTo>
                  <a:cubicBezTo>
                    <a:pt x="f43" y="f44"/>
                    <a:pt x="f45" y="f44"/>
                    <a:pt x="f46" y="f44"/>
                  </a:cubicBezTo>
                  <a:cubicBezTo>
                    <a:pt x="f47" y="f44"/>
                    <a:pt x="f48" y="f5"/>
                    <a:pt x="f49" y="f5"/>
                  </a:cubicBezTo>
                  <a:cubicBezTo>
                    <a:pt x="f48" y="f37"/>
                    <a:pt x="f50" y="f44"/>
                    <a:pt x="f51" y="f39"/>
                  </a:cubicBezTo>
                  <a:lnTo>
                    <a:pt x="f52" y="f39"/>
                  </a:lnTo>
                  <a:lnTo>
                    <a:pt x="f53" y="f39"/>
                  </a:lnTo>
                  <a:cubicBezTo>
                    <a:pt x="f54" y="f39"/>
                    <a:pt x="f55" y="f44"/>
                    <a:pt x="f56" y="f44"/>
                  </a:cubicBezTo>
                  <a:cubicBezTo>
                    <a:pt x="f57" y="f44"/>
                    <a:pt x="f58" y="f44"/>
                    <a:pt x="f59" y="f39"/>
                  </a:cubicBezTo>
                  <a:lnTo>
                    <a:pt x="f60" y="f37"/>
                  </a:lnTo>
                  <a:cubicBezTo>
                    <a:pt x="f61" y="f37"/>
                    <a:pt x="f62" y="f39"/>
                    <a:pt x="f63" y="f39"/>
                  </a:cubicBezTo>
                  <a:cubicBezTo>
                    <a:pt x="f64" y="f39"/>
                    <a:pt x="f64" y="f37"/>
                    <a:pt x="f64" y="f37"/>
                  </a:cubicBezTo>
                  <a:lnTo>
                    <a:pt x="f5" y="f35"/>
                  </a:lnTo>
                  <a:lnTo>
                    <a:pt x="f65" y="f11"/>
                  </a:lnTo>
                  <a:cubicBezTo>
                    <a:pt x="f66" y="f17"/>
                    <a:pt x="f67" y="f9"/>
                    <a:pt x="f68" y="f17"/>
                  </a:cubicBezTo>
                  <a:cubicBezTo>
                    <a:pt x="f69" y="f26"/>
                    <a:pt x="f70" y="f26"/>
                    <a:pt x="f71" y="f17"/>
                  </a:cubicBezTo>
                  <a:cubicBezTo>
                    <a:pt x="f72" y="f26"/>
                    <a:pt x="f73" y="f21"/>
                    <a:pt x="f74" y="f75"/>
                  </a:cubicBezTo>
                  <a:cubicBezTo>
                    <a:pt x="f76" y="f77"/>
                    <a:pt x="f78" y="f14"/>
                    <a:pt x="f79" y="f17"/>
                  </a:cubicBezTo>
                  <a:cubicBezTo>
                    <a:pt x="f80" y="f21"/>
                    <a:pt x="f81" y="f23"/>
                    <a:pt x="f82" y="f23"/>
                  </a:cubicBezTo>
                  <a:lnTo>
                    <a:pt x="f83" y="f23"/>
                  </a:lnTo>
                  <a:cubicBezTo>
                    <a:pt x="f84" y="f26"/>
                    <a:pt x="f85" y="f7"/>
                    <a:pt x="f86" y="f21"/>
                  </a:cubicBezTo>
                  <a:lnTo>
                    <a:pt x="f87" y="f75"/>
                  </a:lnTo>
                  <a:cubicBezTo>
                    <a:pt x="f88" y="f23"/>
                    <a:pt x="f89" y="f23"/>
                    <a:pt x="f90" y="f21"/>
                  </a:cubicBezTo>
                  <a:lnTo>
                    <a:pt x="f91" y="f23"/>
                  </a:lnTo>
                  <a:cubicBezTo>
                    <a:pt x="f92" y="f17"/>
                    <a:pt x="f93" y="f21"/>
                    <a:pt x="f94" y="f26"/>
                  </a:cubicBezTo>
                  <a:lnTo>
                    <a:pt x="f95" y="f23"/>
                  </a:lnTo>
                  <a:cubicBezTo>
                    <a:pt x="f96" y="f75"/>
                    <a:pt x="f97" y="f21"/>
                    <a:pt x="f98" y="f21"/>
                  </a:cubicBezTo>
                  <a:cubicBezTo>
                    <a:pt x="f99" y="f21"/>
                    <a:pt x="f100" y="f75"/>
                    <a:pt x="f101" y="f75"/>
                  </a:cubicBezTo>
                  <a:lnTo>
                    <a:pt x="f10" y="f17"/>
                  </a:lnTo>
                  <a:cubicBezTo>
                    <a:pt x="f102" y="f14"/>
                    <a:pt x="f103" y="f14"/>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9" name="Freeform 100">
              <a:extLst>
                <a:ext uri="{FF2B5EF4-FFF2-40B4-BE49-F238E27FC236}">
                  <a16:creationId xmlns:a16="http://schemas.microsoft.com/office/drawing/2014/main" id="{475A7A0B-AB4D-2AF9-06C6-2125691802BD}"/>
                </a:ext>
              </a:extLst>
            </p:cNvPr>
            <p:cNvSpPr/>
            <p:nvPr/>
          </p:nvSpPr>
          <p:spPr>
            <a:xfrm>
              <a:off x="4591147" y="4737076"/>
              <a:ext cx="23637" cy="0"/>
            </a:xfrm>
            <a:custGeom>
              <a:avLst/>
              <a:gdLst>
                <a:gd name="f0" fmla="val 10800000"/>
                <a:gd name="f1" fmla="val 5400000"/>
                <a:gd name="f2" fmla="val 180"/>
                <a:gd name="f3" fmla="val w"/>
                <a:gd name="f4" fmla="val h"/>
                <a:gd name="f5" fmla="val ss"/>
                <a:gd name="f6" fmla="val 0"/>
                <a:gd name="f7" fmla="val 23634"/>
                <a:gd name="f8" fmla="+- 0 0 -90"/>
                <a:gd name="f9" fmla="abs f3"/>
                <a:gd name="f10" fmla="abs f4"/>
                <a:gd name="f11" fmla="abs f5"/>
                <a:gd name="f12" fmla="*/ f3 1 23634"/>
                <a:gd name="f13" fmla="+- f6 0 f6"/>
                <a:gd name="f14" fmla="+- f7 0 f6"/>
                <a:gd name="f15" fmla="*/ f8 f0 1"/>
                <a:gd name="f16" fmla="?: f9 f3 1"/>
                <a:gd name="f17" fmla="?: f10 f4 1"/>
                <a:gd name="f18" fmla="?: f11 f5 1"/>
                <a:gd name="f19" fmla="*/ f14 1 23634"/>
                <a:gd name="f20" fmla="*/ f13 1 0"/>
                <a:gd name="f21" fmla="*/ f15 1 f2"/>
                <a:gd name="f22" fmla="*/ f16 1 23634"/>
                <a:gd name="f23" fmla="*/ f17 1 21600"/>
                <a:gd name="f24" fmla="*/ 21600 f17 1"/>
                <a:gd name="f25" fmla="*/ 0 1 f19"/>
                <a:gd name="f26" fmla="*/ 0 1 f20"/>
                <a:gd name="f27" fmla="*/ 23634 1 f19"/>
                <a:gd name="f28" fmla="*/ 1 1 f20"/>
                <a:gd name="f29" fmla="+- f21 0 f1"/>
                <a:gd name="f30" fmla="min f23 f22"/>
                <a:gd name="f31" fmla="*/ f24 1 f18"/>
                <a:gd name="f32" fmla="*/ f25 f12 1"/>
                <a:gd name="f33" fmla="*/ f27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2" y="f40"/>
                </a:cxn>
                <a:cxn ang="f29">
                  <a:pos x="f32" y="f40"/>
                </a:cxn>
                <a:cxn ang="f29">
                  <a:pos x="f33" y="f40"/>
                </a:cxn>
                <a:cxn ang="f29">
                  <a:pos x="f32" y="f40"/>
                </a:cxn>
              </a:cxnLst>
              <a:rect l="f32" t="f40" r="f33" b="f41"/>
              <a:pathLst>
                <a:path w="23634">
                  <a:moveTo>
                    <a:pt x="f6" y="f35"/>
                  </a:moveTo>
                  <a:lnTo>
                    <a:pt x="f6" y="f35"/>
                  </a:lnTo>
                  <a:lnTo>
                    <a:pt x="f7" y="f35"/>
                  </a:lnTo>
                  <a:lnTo>
                    <a:pt x="f6"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0" name="Freeform 101">
              <a:extLst>
                <a:ext uri="{FF2B5EF4-FFF2-40B4-BE49-F238E27FC236}">
                  <a16:creationId xmlns:a16="http://schemas.microsoft.com/office/drawing/2014/main" id="{2D1F4BBA-AF6A-2F8A-C161-28C8283A484F}"/>
                </a:ext>
              </a:extLst>
            </p:cNvPr>
            <p:cNvSpPr/>
            <p:nvPr/>
          </p:nvSpPr>
          <p:spPr>
            <a:xfrm>
              <a:off x="3680450" y="4732641"/>
              <a:ext cx="37024" cy="0"/>
            </a:xfrm>
            <a:custGeom>
              <a:avLst/>
              <a:gdLst>
                <a:gd name="f0" fmla="val 10800000"/>
                <a:gd name="f1" fmla="val 5400000"/>
                <a:gd name="f2" fmla="val 180"/>
                <a:gd name="f3" fmla="val w"/>
                <a:gd name="f4" fmla="val h"/>
                <a:gd name="f5" fmla="val ss"/>
                <a:gd name="f6" fmla="val 0"/>
                <a:gd name="f7" fmla="val 37027"/>
                <a:gd name="f8" fmla="val 25634"/>
                <a:gd name="f9" fmla="val 13292"/>
                <a:gd name="f10" fmla="+- 0 0 -90"/>
                <a:gd name="f11" fmla="abs f3"/>
                <a:gd name="f12" fmla="abs f4"/>
                <a:gd name="f13" fmla="abs f5"/>
                <a:gd name="f14" fmla="*/ f3 1 37027"/>
                <a:gd name="f15" fmla="+- f6 0 f6"/>
                <a:gd name="f16" fmla="+- f7 0 f6"/>
                <a:gd name="f17" fmla="*/ f10 f0 1"/>
                <a:gd name="f18" fmla="?: f11 f3 1"/>
                <a:gd name="f19" fmla="?: f12 f4 1"/>
                <a:gd name="f20" fmla="?: f13 f5 1"/>
                <a:gd name="f21" fmla="*/ f16 1 37027"/>
                <a:gd name="f22" fmla="*/ f15 1 0"/>
                <a:gd name="f23" fmla="*/ f17 1 f2"/>
                <a:gd name="f24" fmla="*/ f18 1 37027"/>
                <a:gd name="f25" fmla="*/ f19 1 21600"/>
                <a:gd name="f26" fmla="*/ 21600 f19 1"/>
                <a:gd name="f27" fmla="*/ 0 1 f21"/>
                <a:gd name="f28" fmla="*/ 0 1 f22"/>
                <a:gd name="f29" fmla="*/ 37027 1 f21"/>
                <a:gd name="f30" fmla="*/ 1 1 f22"/>
                <a:gd name="f31" fmla="+- f23 0 f1"/>
                <a:gd name="f32" fmla="min f25 f24"/>
                <a:gd name="f33" fmla="*/ f26 1 f20"/>
                <a:gd name="f34" fmla="*/ f27 f14 1"/>
                <a:gd name="f35" fmla="*/ f29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4" y="f42"/>
                </a:cxn>
                <a:cxn ang="f31">
                  <a:pos x="f34" y="f42"/>
                </a:cxn>
                <a:cxn ang="f31">
                  <a:pos x="f35" y="f42"/>
                </a:cxn>
                <a:cxn ang="f31">
                  <a:pos x="f34" y="f42"/>
                </a:cxn>
              </a:cxnLst>
              <a:rect l="f34" t="f42" r="f35" b="f43"/>
              <a:pathLst>
                <a:path w="37027">
                  <a:moveTo>
                    <a:pt x="f6" y="f37"/>
                  </a:moveTo>
                  <a:lnTo>
                    <a:pt x="f6" y="f37"/>
                  </a:lnTo>
                  <a:lnTo>
                    <a:pt x="f7" y="f37"/>
                  </a:lnTo>
                  <a:cubicBezTo>
                    <a:pt x="f8" y="f37"/>
                    <a:pt x="f9" y="f37"/>
                    <a:pt x="f6"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1" name="Freeform 102">
              <a:extLst>
                <a:ext uri="{FF2B5EF4-FFF2-40B4-BE49-F238E27FC236}">
                  <a16:creationId xmlns:a16="http://schemas.microsoft.com/office/drawing/2014/main" id="{3310AE8F-A294-8AAF-9E8C-D09324358497}"/>
                </a:ext>
              </a:extLst>
            </p:cNvPr>
            <p:cNvSpPr/>
            <p:nvPr/>
          </p:nvSpPr>
          <p:spPr>
            <a:xfrm>
              <a:off x="4710101" y="4730099"/>
              <a:ext cx="87444" cy="2532"/>
            </a:xfrm>
            <a:custGeom>
              <a:avLst/>
              <a:gdLst>
                <a:gd name="f0" fmla="val 10800000"/>
                <a:gd name="f1" fmla="val 5400000"/>
                <a:gd name="f2" fmla="val 180"/>
                <a:gd name="f3" fmla="val w"/>
                <a:gd name="f4" fmla="val h"/>
                <a:gd name="f5" fmla="val 0"/>
                <a:gd name="f6" fmla="val 92"/>
                <a:gd name="f7" fmla="val 3"/>
                <a:gd name="f8" fmla="val 71"/>
                <a:gd name="f9" fmla="val 47"/>
                <a:gd name="f10" fmla="val 2"/>
                <a:gd name="f11" fmla="val 88"/>
                <a:gd name="f12" fmla="val 1"/>
                <a:gd name="f13" fmla="val 8"/>
                <a:gd name="f14" fmla="+- 0 0 -90"/>
                <a:gd name="f15" fmla="*/ f3 1 92"/>
                <a:gd name="f16" fmla="*/ f4 1 3"/>
                <a:gd name="f17" fmla="+- f7 0 f5"/>
                <a:gd name="f18" fmla="+- f6 0 f5"/>
                <a:gd name="f19" fmla="*/ f14 f0 1"/>
                <a:gd name="f20" fmla="*/ f17 1 3"/>
                <a:gd name="f21" fmla="*/ f18 1 92"/>
                <a:gd name="f22" fmla="*/ 71 f18 1"/>
                <a:gd name="f23" fmla="*/ 3 f17 1"/>
                <a:gd name="f24" fmla="*/ 92 f18 1"/>
                <a:gd name="f25" fmla="*/ 0 f17 1"/>
                <a:gd name="f26" fmla="*/ 8 f18 1"/>
                <a:gd name="f27" fmla="*/ 1 f17 1"/>
                <a:gd name="f28" fmla="*/ 2 f18 1"/>
                <a:gd name="f29" fmla="*/ f19 1 f2"/>
                <a:gd name="f30" fmla="*/ f22 1 92"/>
                <a:gd name="f31" fmla="*/ f23 1 3"/>
                <a:gd name="f32" fmla="*/ f24 1 92"/>
                <a:gd name="f33" fmla="*/ f25 1 3"/>
                <a:gd name="f34" fmla="*/ f26 1 92"/>
                <a:gd name="f35" fmla="*/ f27 1 3"/>
                <a:gd name="f36" fmla="*/ f28 1 92"/>
                <a:gd name="f37" fmla="*/ 0 1 f21"/>
                <a:gd name="f38" fmla="*/ f6 1 f21"/>
                <a:gd name="f39" fmla="*/ 0 1 f20"/>
                <a:gd name="f40" fmla="*/ f7 1 f20"/>
                <a:gd name="f41" fmla="+- f29 0 f1"/>
                <a:gd name="f42" fmla="*/ f30 1 f21"/>
                <a:gd name="f43" fmla="*/ f31 1 f20"/>
                <a:gd name="f44" fmla="*/ f32 1 f21"/>
                <a:gd name="f45" fmla="*/ f33 1 f20"/>
                <a:gd name="f46" fmla="*/ f34 1 f21"/>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3" y="f54"/>
                </a:cxn>
                <a:cxn ang="f41">
                  <a:pos x="f55" y="f56"/>
                </a:cxn>
                <a:cxn ang="f41">
                  <a:pos x="f57" y="f58"/>
                </a:cxn>
                <a:cxn ang="f41">
                  <a:pos x="f59" y="f54"/>
                </a:cxn>
                <a:cxn ang="f41">
                  <a:pos x="f53" y="f54"/>
                </a:cxn>
              </a:cxnLst>
              <a:rect l="f49" t="f52" r="f50" b="f51"/>
              <a:pathLst>
                <a:path w="92" h="3">
                  <a:moveTo>
                    <a:pt x="f8" y="f7"/>
                  </a:moveTo>
                  <a:lnTo>
                    <a:pt x="f8" y="f7"/>
                  </a:lnTo>
                  <a:cubicBezTo>
                    <a:pt x="f9" y="f10"/>
                    <a:pt x="f11" y="f12"/>
                    <a:pt x="f6" y="f5"/>
                  </a:cubicBezTo>
                  <a:lnTo>
                    <a:pt x="f13" y="f12"/>
                  </a:lnTo>
                  <a:cubicBezTo>
                    <a:pt x="f13" y="f12"/>
                    <a:pt x="f5" y="f10"/>
                    <a:pt x="f10" y="f7"/>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2" name="Freeform 103">
              <a:extLst>
                <a:ext uri="{FF2B5EF4-FFF2-40B4-BE49-F238E27FC236}">
                  <a16:creationId xmlns:a16="http://schemas.microsoft.com/office/drawing/2014/main" id="{7AF3A18E-90D2-329E-E982-7412DD49D2DC}"/>
                </a:ext>
              </a:extLst>
            </p:cNvPr>
            <p:cNvSpPr/>
            <p:nvPr/>
          </p:nvSpPr>
          <p:spPr>
            <a:xfrm>
              <a:off x="4673077" y="4728837"/>
              <a:ext cx="44906" cy="1901"/>
            </a:xfrm>
            <a:custGeom>
              <a:avLst/>
              <a:gdLst>
                <a:gd name="f0" fmla="val 10800000"/>
                <a:gd name="f1" fmla="val 5400000"/>
                <a:gd name="f2" fmla="val 180"/>
                <a:gd name="f3" fmla="val w"/>
                <a:gd name="f4" fmla="val h"/>
                <a:gd name="f5" fmla="val 0"/>
                <a:gd name="f6" fmla="val 47"/>
                <a:gd name="f7" fmla="val 2"/>
                <a:gd name="f8" fmla="val 22"/>
                <a:gd name="f9" fmla="val 19"/>
                <a:gd name="f10" fmla="val 1"/>
                <a:gd name="f11" fmla="val 11"/>
                <a:gd name="f12" fmla="val 41"/>
                <a:gd name="f13" fmla="+- 0 0 -90"/>
                <a:gd name="f14" fmla="*/ f3 1 47"/>
                <a:gd name="f15" fmla="*/ f4 1 2"/>
                <a:gd name="f16" fmla="+- f7 0 f5"/>
                <a:gd name="f17" fmla="+- f6 0 f5"/>
                <a:gd name="f18" fmla="*/ f13 f0 1"/>
                <a:gd name="f19" fmla="*/ f16 1 2"/>
                <a:gd name="f20" fmla="*/ f17 1 47"/>
                <a:gd name="f21" fmla="*/ 22 f17 1"/>
                <a:gd name="f22" fmla="*/ 0 f16 1"/>
                <a:gd name="f23" fmla="*/ 0 f17 1"/>
                <a:gd name="f24" fmla="*/ 2 f16 1"/>
                <a:gd name="f25" fmla="*/ 47 f17 1"/>
                <a:gd name="f26" fmla="*/ f18 1 f2"/>
                <a:gd name="f27" fmla="*/ f21 1 47"/>
                <a:gd name="f28" fmla="*/ f22 1 2"/>
                <a:gd name="f29" fmla="*/ f23 1 47"/>
                <a:gd name="f30" fmla="*/ f24 1 2"/>
                <a:gd name="f31" fmla="*/ f25 1 47"/>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9"/>
                </a:cxn>
                <a:cxn ang="f36">
                  <a:pos x="f46" y="f47"/>
                </a:cxn>
              </a:cxnLst>
              <a:rect l="f42" t="f45" r="f43" b="f44"/>
              <a:pathLst>
                <a:path w="47" h="2">
                  <a:moveTo>
                    <a:pt x="f8" y="f5"/>
                  </a:moveTo>
                  <a:lnTo>
                    <a:pt x="f8" y="f5"/>
                  </a:lnTo>
                  <a:cubicBezTo>
                    <a:pt x="f9" y="f10"/>
                    <a:pt x="f11" y="f10"/>
                    <a:pt x="f5" y="f7"/>
                  </a:cubicBezTo>
                  <a:lnTo>
                    <a:pt x="f6" y="f7"/>
                  </a:lnTo>
                  <a:cubicBezTo>
                    <a:pt x="f6" y="f10"/>
                    <a:pt x="f12"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3" name="Freeform 104">
              <a:extLst>
                <a:ext uri="{FF2B5EF4-FFF2-40B4-BE49-F238E27FC236}">
                  <a16:creationId xmlns:a16="http://schemas.microsoft.com/office/drawing/2014/main" id="{1E24631E-809E-5496-2C76-85E577AF04AD}"/>
                </a:ext>
              </a:extLst>
            </p:cNvPr>
            <p:cNvSpPr/>
            <p:nvPr/>
          </p:nvSpPr>
          <p:spPr>
            <a:xfrm>
              <a:off x="4667563" y="4767498"/>
              <a:ext cx="35451" cy="1271"/>
            </a:xfrm>
            <a:custGeom>
              <a:avLst/>
              <a:gdLst>
                <a:gd name="f0" fmla="val 10800000"/>
                <a:gd name="f1" fmla="val 5400000"/>
                <a:gd name="f2" fmla="val 180"/>
                <a:gd name="f3" fmla="val w"/>
                <a:gd name="f4" fmla="val h"/>
                <a:gd name="f5" fmla="val 0"/>
                <a:gd name="f6" fmla="val 37"/>
                <a:gd name="f7" fmla="val 1"/>
                <a:gd name="f8" fmla="val 22"/>
                <a:gd name="f9" fmla="+- 0 0 -90"/>
                <a:gd name="f10" fmla="*/ f3 1 37"/>
                <a:gd name="f11" fmla="*/ f4 1 1"/>
                <a:gd name="f12" fmla="+- f7 0 f5"/>
                <a:gd name="f13" fmla="+- f6 0 f5"/>
                <a:gd name="f14" fmla="*/ f9 f0 1"/>
                <a:gd name="f15" fmla="*/ f13 1 37"/>
                <a:gd name="f16" fmla="*/ 37 f13 1"/>
                <a:gd name="f17" fmla="*/ 0 f12 1"/>
                <a:gd name="f18" fmla="*/ 22 f13 1"/>
                <a:gd name="f19" fmla="*/ 1 f12 1"/>
                <a:gd name="f20" fmla="*/ 0 f13 1"/>
                <a:gd name="f21" fmla="*/ 0 1 f12"/>
                <a:gd name="f22" fmla="*/ f7 1 f12"/>
                <a:gd name="f23" fmla="*/ f14 1 f2"/>
                <a:gd name="f24" fmla="*/ f16 1 37"/>
                <a:gd name="f25" fmla="*/ f18 1 37"/>
                <a:gd name="f26" fmla="*/ f20 1 3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7" h="1">
                  <a:moveTo>
                    <a:pt x="f6" y="f5"/>
                  </a:moveTo>
                  <a:lnTo>
                    <a:pt x="f6" y="f5"/>
                  </a:lnTo>
                  <a:lnTo>
                    <a:pt x="f8" y="f7"/>
                  </a:lnTo>
                  <a:lnTo>
                    <a:pt x="f5"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4" name="Freeform 105">
              <a:extLst>
                <a:ext uri="{FF2B5EF4-FFF2-40B4-BE49-F238E27FC236}">
                  <a16:creationId xmlns:a16="http://schemas.microsoft.com/office/drawing/2014/main" id="{A2197A5C-32A8-3B89-BBE3-89FBBDE43833}"/>
                </a:ext>
              </a:extLst>
            </p:cNvPr>
            <p:cNvSpPr/>
            <p:nvPr/>
          </p:nvSpPr>
          <p:spPr>
            <a:xfrm>
              <a:off x="4480066" y="4764956"/>
              <a:ext cx="59874" cy="1901"/>
            </a:xfrm>
            <a:custGeom>
              <a:avLst/>
              <a:gdLst>
                <a:gd name="f0" fmla="val 10800000"/>
                <a:gd name="f1" fmla="val 5400000"/>
                <a:gd name="f2" fmla="val 180"/>
                <a:gd name="f3" fmla="val w"/>
                <a:gd name="f4" fmla="val h"/>
                <a:gd name="f5" fmla="val 0"/>
                <a:gd name="f6" fmla="val 63"/>
                <a:gd name="f7" fmla="val 2"/>
                <a:gd name="f8" fmla="val 18"/>
                <a:gd name="f9" fmla="val 52"/>
                <a:gd name="f10" fmla="val 1"/>
                <a:gd name="f11" fmla="val 24"/>
                <a:gd name="f12" fmla="val 41"/>
                <a:gd name="f13" fmla="+- 0 0 -90"/>
                <a:gd name="f14" fmla="*/ f3 1 63"/>
                <a:gd name="f15" fmla="*/ f4 1 2"/>
                <a:gd name="f16" fmla="+- f7 0 f5"/>
                <a:gd name="f17" fmla="+- f6 0 f5"/>
                <a:gd name="f18" fmla="*/ f13 f0 1"/>
                <a:gd name="f19" fmla="*/ f16 1 2"/>
                <a:gd name="f20" fmla="*/ f17 1 63"/>
                <a:gd name="f21" fmla="*/ 0 f17 1"/>
                <a:gd name="f22" fmla="*/ 0 f16 1"/>
                <a:gd name="f23" fmla="*/ 63 f17 1"/>
                <a:gd name="f24" fmla="*/ f18 1 f2"/>
                <a:gd name="f25" fmla="*/ f21 1 63"/>
                <a:gd name="f26" fmla="*/ f22 1 2"/>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2">
                  <a:moveTo>
                    <a:pt x="f5" y="f5"/>
                  </a:moveTo>
                  <a:lnTo>
                    <a:pt x="f5" y="f5"/>
                  </a:lnTo>
                  <a:cubicBezTo>
                    <a:pt x="f8" y="f7"/>
                    <a:pt x="f9" y="f10"/>
                    <a:pt x="f6" y="f5"/>
                  </a:cubicBezTo>
                  <a:cubicBezTo>
                    <a:pt x="f11" y="f5"/>
                    <a:pt x="f12" y="f5"/>
                    <a:pt x="f5"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5" name="Freeform 106">
              <a:extLst>
                <a:ext uri="{FF2B5EF4-FFF2-40B4-BE49-F238E27FC236}">
                  <a16:creationId xmlns:a16="http://schemas.microsoft.com/office/drawing/2014/main" id="{9B41B054-100B-7A11-F4B8-3E1BBD3E7BCB}"/>
                </a:ext>
              </a:extLst>
            </p:cNvPr>
            <p:cNvSpPr/>
            <p:nvPr/>
          </p:nvSpPr>
          <p:spPr>
            <a:xfrm>
              <a:off x="4490307" y="4776368"/>
              <a:ext cx="36237" cy="1271"/>
            </a:xfrm>
            <a:custGeom>
              <a:avLst/>
              <a:gdLst>
                <a:gd name="f0" fmla="val 10800000"/>
                <a:gd name="f1" fmla="val 5400000"/>
                <a:gd name="f2" fmla="val 180"/>
                <a:gd name="f3" fmla="val w"/>
                <a:gd name="f4" fmla="val h"/>
                <a:gd name="f5" fmla="val 0"/>
                <a:gd name="f6" fmla="val 38"/>
                <a:gd name="f7" fmla="val 1"/>
                <a:gd name="f8" fmla="val 3"/>
                <a:gd name="f9" fmla="+- 0 0 -90"/>
                <a:gd name="f10" fmla="*/ f3 1 38"/>
                <a:gd name="f11" fmla="*/ f4 1 1"/>
                <a:gd name="f12" fmla="+- f7 0 f5"/>
                <a:gd name="f13" fmla="+- f6 0 f5"/>
                <a:gd name="f14" fmla="*/ f9 f0 1"/>
                <a:gd name="f15" fmla="*/ f13 1 38"/>
                <a:gd name="f16" fmla="*/ 38 f13 1"/>
                <a:gd name="f17" fmla="*/ 0 f12 1"/>
                <a:gd name="f18" fmla="*/ 0 f13 1"/>
                <a:gd name="f19" fmla="*/ 1 f12 1"/>
                <a:gd name="f20" fmla="*/ 3 f13 1"/>
                <a:gd name="f21" fmla="*/ 0 1 f12"/>
                <a:gd name="f22" fmla="*/ f7 1 f12"/>
                <a:gd name="f23" fmla="*/ f14 1 f2"/>
                <a:gd name="f24" fmla="*/ f16 1 38"/>
                <a:gd name="f25" fmla="*/ f18 1 38"/>
                <a:gd name="f26" fmla="*/ f20 1 38"/>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8" h="1">
                  <a:moveTo>
                    <a:pt x="f6" y="f5"/>
                  </a:moveTo>
                  <a:lnTo>
                    <a:pt x="f6" y="f5"/>
                  </a:lnTo>
                  <a:lnTo>
                    <a:pt x="f5" y="f7"/>
                  </a:lnTo>
                  <a:lnTo>
                    <a:pt x="f8" y="f7"/>
                  </a:ln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6" name="Freeform 107">
              <a:extLst>
                <a:ext uri="{FF2B5EF4-FFF2-40B4-BE49-F238E27FC236}">
                  <a16:creationId xmlns:a16="http://schemas.microsoft.com/office/drawing/2014/main" id="{4107054D-DF1D-3B23-E3BA-D8BE053C3AAA}"/>
                </a:ext>
              </a:extLst>
            </p:cNvPr>
            <p:cNvSpPr/>
            <p:nvPr/>
          </p:nvSpPr>
          <p:spPr>
            <a:xfrm>
              <a:off x="3388958" y="4739609"/>
              <a:ext cx="17327" cy="0"/>
            </a:xfrm>
            <a:custGeom>
              <a:avLst/>
              <a:gdLst>
                <a:gd name="f0" fmla="val 10800000"/>
                <a:gd name="f1" fmla="val 5400000"/>
                <a:gd name="f2" fmla="val 180"/>
                <a:gd name="f3" fmla="val w"/>
                <a:gd name="f4" fmla="val h"/>
                <a:gd name="f5" fmla="val ss"/>
                <a:gd name="f6" fmla="val 0"/>
                <a:gd name="f7" fmla="val 17332"/>
                <a:gd name="f8" fmla="+- 0 0 -90"/>
                <a:gd name="f9" fmla="abs f3"/>
                <a:gd name="f10" fmla="abs f4"/>
                <a:gd name="f11" fmla="abs f5"/>
                <a:gd name="f12" fmla="*/ f3 1 17332"/>
                <a:gd name="f13" fmla="+- f6 0 f6"/>
                <a:gd name="f14" fmla="+- f7 0 f6"/>
                <a:gd name="f15" fmla="*/ f8 f0 1"/>
                <a:gd name="f16" fmla="?: f9 f3 1"/>
                <a:gd name="f17" fmla="?: f10 f4 1"/>
                <a:gd name="f18" fmla="?: f11 f5 1"/>
                <a:gd name="f19" fmla="*/ f14 1 17332"/>
                <a:gd name="f20" fmla="*/ f13 1 0"/>
                <a:gd name="f21" fmla="*/ f15 1 f2"/>
                <a:gd name="f22" fmla="*/ f16 1 17332"/>
                <a:gd name="f23" fmla="*/ f17 1 21600"/>
                <a:gd name="f24" fmla="*/ 21600 f17 1"/>
                <a:gd name="f25" fmla="*/ 17332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17332">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7" name="Freeform 108">
              <a:extLst>
                <a:ext uri="{FF2B5EF4-FFF2-40B4-BE49-F238E27FC236}">
                  <a16:creationId xmlns:a16="http://schemas.microsoft.com/office/drawing/2014/main" id="{D7032D99-144D-7DC5-DFD2-DEF503F4BCDC}"/>
                </a:ext>
              </a:extLst>
            </p:cNvPr>
            <p:cNvSpPr/>
            <p:nvPr/>
          </p:nvSpPr>
          <p:spPr>
            <a:xfrm>
              <a:off x="3154195" y="4733272"/>
              <a:ext cx="615272" cy="7607"/>
            </a:xfrm>
            <a:custGeom>
              <a:avLst/>
              <a:gdLst>
                <a:gd name="f0" fmla="val 10800000"/>
                <a:gd name="f1" fmla="val 5400000"/>
                <a:gd name="f2" fmla="val 180"/>
                <a:gd name="f3" fmla="val w"/>
                <a:gd name="f4" fmla="val h"/>
                <a:gd name="f5" fmla="val 0"/>
                <a:gd name="f6" fmla="val 647"/>
                <a:gd name="f7" fmla="val 8"/>
                <a:gd name="f8" fmla="val 588"/>
                <a:gd name="f9" fmla="val 5"/>
                <a:gd name="f10" fmla="val 499"/>
                <a:gd name="f11" fmla="val 3"/>
                <a:gd name="f12" fmla="val 619"/>
                <a:gd name="f13" fmla="val 570"/>
                <a:gd name="f14" fmla="val 1"/>
                <a:gd name="f15" fmla="val 574"/>
                <a:gd name="f16" fmla="val 515"/>
                <a:gd name="f17" fmla="val 527"/>
                <a:gd name="f18" fmla="val 2"/>
                <a:gd name="f19" fmla="val 536"/>
                <a:gd name="f20" fmla="val 533"/>
                <a:gd name="f21" fmla="val 454"/>
                <a:gd name="f22" fmla="val 508"/>
                <a:gd name="f23" fmla="val 450"/>
                <a:gd name="f24" fmla="val 361"/>
                <a:gd name="f25" fmla="val 368"/>
                <a:gd name="f26" fmla="val 357"/>
                <a:gd name="f27" fmla="val 355"/>
                <a:gd name="f28" fmla="val 55"/>
                <a:gd name="f29" fmla="val 85"/>
                <a:gd name="f30" fmla="val 4"/>
                <a:gd name="f31" fmla="val 45"/>
                <a:gd name="f32" fmla="val 6"/>
                <a:gd name="f33" fmla="val 108"/>
                <a:gd name="f34" fmla="val 202"/>
                <a:gd name="f35" fmla="val 207"/>
                <a:gd name="f36" fmla="val 205"/>
                <a:gd name="f37" fmla="val 201"/>
                <a:gd name="f38" fmla="val 214"/>
                <a:gd name="f39" fmla="val 250"/>
                <a:gd name="f40" fmla="val 216"/>
                <a:gd name="f41" fmla="val 252"/>
                <a:gd name="f42" fmla="val 371"/>
                <a:gd name="f43" fmla="val 393"/>
                <a:gd name="f44" fmla="val 325"/>
                <a:gd name="f45" fmla="val 359"/>
                <a:gd name="f46" fmla="val 265"/>
                <a:gd name="f47" fmla="val 269"/>
                <a:gd name="f48" fmla="val 286"/>
                <a:gd name="f49" fmla="val 7"/>
                <a:gd name="f50" fmla="val 375"/>
                <a:gd name="f51" fmla="val 474"/>
                <a:gd name="f52" fmla="+- 0 0 -90"/>
                <a:gd name="f53" fmla="*/ f3 1 647"/>
                <a:gd name="f54" fmla="*/ f4 1 8"/>
                <a:gd name="f55" fmla="+- f7 0 f5"/>
                <a:gd name="f56" fmla="+- f6 0 f5"/>
                <a:gd name="f57" fmla="*/ f52 f0 1"/>
                <a:gd name="f58" fmla="*/ f55 1 8"/>
                <a:gd name="f59" fmla="*/ f56 1 647"/>
                <a:gd name="f60" fmla="*/ 588 f56 1"/>
                <a:gd name="f61" fmla="*/ 5 f55 1"/>
                <a:gd name="f62" fmla="*/ 619 f56 1"/>
                <a:gd name="f63" fmla="*/ 0 f55 1"/>
                <a:gd name="f64" fmla="*/ 570 f56 1"/>
                <a:gd name="f65" fmla="*/ 1 f55 1"/>
                <a:gd name="f66" fmla="*/ 574 f56 1"/>
                <a:gd name="f67" fmla="*/ 515 f56 1"/>
                <a:gd name="f68" fmla="*/ 533 f56 1"/>
                <a:gd name="f69" fmla="*/ 3 f55 1"/>
                <a:gd name="f70" fmla="*/ 450 f56 1"/>
                <a:gd name="f71" fmla="*/ 361 f56 1"/>
                <a:gd name="f72" fmla="*/ 368 f56 1"/>
                <a:gd name="f73" fmla="*/ 355 f56 1"/>
                <a:gd name="f74" fmla="*/ 55 f56 1"/>
                <a:gd name="f75" fmla="*/ 45 f56 1"/>
                <a:gd name="f76" fmla="*/ 6 f55 1"/>
                <a:gd name="f77" fmla="*/ 207 f56 1"/>
                <a:gd name="f78" fmla="*/ 214 f56 1"/>
                <a:gd name="f79" fmla="*/ 250 f56 1"/>
                <a:gd name="f80" fmla="*/ 4 f55 1"/>
                <a:gd name="f81" fmla="*/ 216 f56 1"/>
                <a:gd name="f82" fmla="*/ 393 f56 1"/>
                <a:gd name="f83" fmla="*/ 265 f56 1"/>
                <a:gd name="f84" fmla="*/ 7 f55 1"/>
                <a:gd name="f85" fmla="*/ f57 1 f2"/>
                <a:gd name="f86" fmla="*/ f60 1 647"/>
                <a:gd name="f87" fmla="*/ f61 1 8"/>
                <a:gd name="f88" fmla="*/ f62 1 647"/>
                <a:gd name="f89" fmla="*/ f63 1 8"/>
                <a:gd name="f90" fmla="*/ f64 1 647"/>
                <a:gd name="f91" fmla="*/ f65 1 8"/>
                <a:gd name="f92" fmla="*/ f66 1 647"/>
                <a:gd name="f93" fmla="*/ f67 1 647"/>
                <a:gd name="f94" fmla="*/ f68 1 647"/>
                <a:gd name="f95" fmla="*/ f69 1 8"/>
                <a:gd name="f96" fmla="*/ f70 1 647"/>
                <a:gd name="f97" fmla="*/ f71 1 647"/>
                <a:gd name="f98" fmla="*/ f72 1 647"/>
                <a:gd name="f99" fmla="*/ f73 1 647"/>
                <a:gd name="f100" fmla="*/ f74 1 647"/>
                <a:gd name="f101" fmla="*/ f75 1 647"/>
                <a:gd name="f102" fmla="*/ f76 1 8"/>
                <a:gd name="f103" fmla="*/ f77 1 647"/>
                <a:gd name="f104" fmla="*/ f78 1 647"/>
                <a:gd name="f105" fmla="*/ f79 1 647"/>
                <a:gd name="f106" fmla="*/ f80 1 8"/>
                <a:gd name="f107" fmla="*/ f81 1 647"/>
                <a:gd name="f108" fmla="*/ f82 1 647"/>
                <a:gd name="f109" fmla="*/ f83 1 647"/>
                <a:gd name="f110" fmla="*/ f84 1 8"/>
                <a:gd name="f111" fmla="*/ 0 1 f59"/>
                <a:gd name="f112" fmla="*/ f6 1 f59"/>
                <a:gd name="f113" fmla="*/ 0 1 f58"/>
                <a:gd name="f114" fmla="*/ f7 1 f58"/>
                <a:gd name="f115" fmla="+- f85 0 f1"/>
                <a:gd name="f116" fmla="*/ f86 1 f59"/>
                <a:gd name="f117" fmla="*/ f87 1 f58"/>
                <a:gd name="f118" fmla="*/ f88 1 f59"/>
                <a:gd name="f119" fmla="*/ f89 1 f58"/>
                <a:gd name="f120" fmla="*/ f90 1 f59"/>
                <a:gd name="f121" fmla="*/ f91 1 f58"/>
                <a:gd name="f122" fmla="*/ f92 1 f59"/>
                <a:gd name="f123" fmla="*/ f93 1 f59"/>
                <a:gd name="f124" fmla="*/ f94 1 f59"/>
                <a:gd name="f125" fmla="*/ f95 1 f58"/>
                <a:gd name="f126" fmla="*/ f96 1 f59"/>
                <a:gd name="f127" fmla="*/ f97 1 f59"/>
                <a:gd name="f128" fmla="*/ f98 1 f59"/>
                <a:gd name="f129" fmla="*/ f99 1 f59"/>
                <a:gd name="f130" fmla="*/ f100 1 f59"/>
                <a:gd name="f131" fmla="*/ f101 1 f59"/>
                <a:gd name="f132" fmla="*/ f102 1 f58"/>
                <a:gd name="f133" fmla="*/ f103 1 f59"/>
                <a:gd name="f134" fmla="*/ f104 1 f59"/>
                <a:gd name="f135" fmla="*/ f105 1 f59"/>
                <a:gd name="f136" fmla="*/ f106 1 f58"/>
                <a:gd name="f137" fmla="*/ f107 1 f59"/>
                <a:gd name="f138" fmla="*/ f108 1 f59"/>
                <a:gd name="f139" fmla="*/ f109 1 f59"/>
                <a:gd name="f140" fmla="*/ f110 1 f58"/>
                <a:gd name="f141" fmla="*/ f111 f53 1"/>
                <a:gd name="f142" fmla="*/ f112 f53 1"/>
                <a:gd name="f143" fmla="*/ f114 f54 1"/>
                <a:gd name="f144" fmla="*/ f113 f54 1"/>
                <a:gd name="f145" fmla="*/ f116 f53 1"/>
                <a:gd name="f146" fmla="*/ f117 f54 1"/>
                <a:gd name="f147" fmla="*/ f118 f53 1"/>
                <a:gd name="f148" fmla="*/ f119 f54 1"/>
                <a:gd name="f149" fmla="*/ f120 f53 1"/>
                <a:gd name="f150" fmla="*/ f121 f54 1"/>
                <a:gd name="f151" fmla="*/ f122 f53 1"/>
                <a:gd name="f152" fmla="*/ f123 f53 1"/>
                <a:gd name="f153" fmla="*/ f124 f53 1"/>
                <a:gd name="f154" fmla="*/ f125 f54 1"/>
                <a:gd name="f155" fmla="*/ f126 f53 1"/>
                <a:gd name="f156" fmla="*/ f127 f53 1"/>
                <a:gd name="f157" fmla="*/ f128 f53 1"/>
                <a:gd name="f158" fmla="*/ f129 f53 1"/>
                <a:gd name="f159" fmla="*/ f130 f53 1"/>
                <a:gd name="f160" fmla="*/ f131 f53 1"/>
                <a:gd name="f161" fmla="*/ f132 f54 1"/>
                <a:gd name="f162" fmla="*/ f133 f53 1"/>
                <a:gd name="f163" fmla="*/ f134 f53 1"/>
                <a:gd name="f164" fmla="*/ f135 f53 1"/>
                <a:gd name="f165" fmla="*/ f136 f54 1"/>
                <a:gd name="f166" fmla="*/ f137 f53 1"/>
                <a:gd name="f167" fmla="*/ f138 f53 1"/>
                <a:gd name="f168" fmla="*/ f139 f53 1"/>
                <a:gd name="f169" fmla="*/ f140 f54 1"/>
              </a:gdLst>
              <a:ahLst/>
              <a:cxnLst>
                <a:cxn ang="3cd4">
                  <a:pos x="hc" y="t"/>
                </a:cxn>
                <a:cxn ang="0">
                  <a:pos x="r" y="vc"/>
                </a:cxn>
                <a:cxn ang="cd4">
                  <a:pos x="hc" y="b"/>
                </a:cxn>
                <a:cxn ang="cd2">
                  <a:pos x="l" y="vc"/>
                </a:cxn>
                <a:cxn ang="f115">
                  <a:pos x="f145" y="f146"/>
                </a:cxn>
                <a:cxn ang="f115">
                  <a:pos x="f145" y="f146"/>
                </a:cxn>
                <a:cxn ang="f115">
                  <a:pos x="f147" y="f148"/>
                </a:cxn>
                <a:cxn ang="f115">
                  <a:pos x="f149" y="f150"/>
                </a:cxn>
                <a:cxn ang="f115">
                  <a:pos x="f151" y="f148"/>
                </a:cxn>
                <a:cxn ang="f115">
                  <a:pos x="f152" y="f150"/>
                </a:cxn>
                <a:cxn ang="f115">
                  <a:pos x="f153" y="f154"/>
                </a:cxn>
                <a:cxn ang="f115">
                  <a:pos x="f155" y="f148"/>
                </a:cxn>
                <a:cxn ang="f115">
                  <a:pos x="f156" y="f148"/>
                </a:cxn>
                <a:cxn ang="f115">
                  <a:pos x="f157" y="f148"/>
                </a:cxn>
                <a:cxn ang="f115">
                  <a:pos x="f158" y="f148"/>
                </a:cxn>
                <a:cxn ang="f115">
                  <a:pos x="f159" y="f150"/>
                </a:cxn>
                <a:cxn ang="f115">
                  <a:pos x="f160" y="f161"/>
                </a:cxn>
                <a:cxn ang="f115">
                  <a:pos x="f162" y="f146"/>
                </a:cxn>
                <a:cxn ang="f115">
                  <a:pos x="f163" y="f161"/>
                </a:cxn>
                <a:cxn ang="f115">
                  <a:pos x="f164" y="f165"/>
                </a:cxn>
                <a:cxn ang="f115">
                  <a:pos x="f166" y="f154"/>
                </a:cxn>
                <a:cxn ang="f115">
                  <a:pos x="f167" y="f154"/>
                </a:cxn>
                <a:cxn ang="f115">
                  <a:pos x="f168" y="f146"/>
                </a:cxn>
                <a:cxn ang="f115">
                  <a:pos x="f168" y="f169"/>
                </a:cxn>
                <a:cxn ang="f115">
                  <a:pos x="f145" y="f146"/>
                </a:cxn>
              </a:cxnLst>
              <a:rect l="f141" t="f144" r="f142" b="f143"/>
              <a:pathLst>
                <a:path w="647" h="8">
                  <a:moveTo>
                    <a:pt x="f8" y="f9"/>
                  </a:moveTo>
                  <a:lnTo>
                    <a:pt x="f8" y="f9"/>
                  </a:lnTo>
                  <a:cubicBezTo>
                    <a:pt x="f10" y="f11"/>
                    <a:pt x="f6" y="f11"/>
                    <a:pt x="f12" y="f5"/>
                  </a:cubicBezTo>
                  <a:lnTo>
                    <a:pt x="f13" y="f14"/>
                  </a:lnTo>
                  <a:lnTo>
                    <a:pt x="f15" y="f5"/>
                  </a:lnTo>
                  <a:lnTo>
                    <a:pt x="f16" y="f14"/>
                  </a:lnTo>
                  <a:cubicBezTo>
                    <a:pt x="f17" y="f18"/>
                    <a:pt x="f19" y="f18"/>
                    <a:pt x="f20" y="f11"/>
                  </a:cubicBezTo>
                  <a:cubicBezTo>
                    <a:pt x="f21" y="f11"/>
                    <a:pt x="f22" y="f18"/>
                    <a:pt x="f23" y="f5"/>
                  </a:cubicBezTo>
                  <a:lnTo>
                    <a:pt x="f24" y="f5"/>
                  </a:lnTo>
                  <a:lnTo>
                    <a:pt x="f25" y="f5"/>
                  </a:lnTo>
                  <a:cubicBezTo>
                    <a:pt x="f24" y="f5"/>
                    <a:pt x="f26" y="f5"/>
                    <a:pt x="f27" y="f5"/>
                  </a:cubicBezTo>
                  <a:lnTo>
                    <a:pt x="f28" y="f14"/>
                  </a:lnTo>
                  <a:cubicBezTo>
                    <a:pt x="f5" y="f11"/>
                    <a:pt x="f29" y="f30"/>
                    <a:pt x="f31" y="f32"/>
                  </a:cubicBezTo>
                  <a:cubicBezTo>
                    <a:pt x="f33" y="f32"/>
                    <a:pt x="f34" y="f7"/>
                    <a:pt x="f35" y="f9"/>
                  </a:cubicBezTo>
                  <a:cubicBezTo>
                    <a:pt x="f36" y="f9"/>
                    <a:pt x="f37" y="f32"/>
                    <a:pt x="f38" y="f32"/>
                  </a:cubicBezTo>
                  <a:lnTo>
                    <a:pt x="f39" y="f30"/>
                  </a:lnTo>
                  <a:lnTo>
                    <a:pt x="f40" y="f11"/>
                  </a:lnTo>
                  <a:cubicBezTo>
                    <a:pt x="f41" y="f14"/>
                    <a:pt x="f42" y="f14"/>
                    <a:pt x="f43" y="f11"/>
                  </a:cubicBezTo>
                  <a:cubicBezTo>
                    <a:pt x="f44" y="f30"/>
                    <a:pt x="f45" y="f32"/>
                    <a:pt x="f46" y="f9"/>
                  </a:cubicBezTo>
                  <a:cubicBezTo>
                    <a:pt x="f47" y="f32"/>
                    <a:pt x="f48" y="f49"/>
                    <a:pt x="f46" y="f49"/>
                  </a:cubicBezTo>
                  <a:cubicBezTo>
                    <a:pt x="f50" y="f32"/>
                    <a:pt x="f51"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8" name="Freeform 109">
              <a:extLst>
                <a:ext uri="{FF2B5EF4-FFF2-40B4-BE49-F238E27FC236}">
                  <a16:creationId xmlns:a16="http://schemas.microsoft.com/office/drawing/2014/main" id="{8475385E-F081-A9C2-7335-E7655987E90E}"/>
                </a:ext>
              </a:extLst>
            </p:cNvPr>
            <p:cNvSpPr/>
            <p:nvPr/>
          </p:nvSpPr>
          <p:spPr>
            <a:xfrm>
              <a:off x="2659459" y="4739609"/>
              <a:ext cx="2368" cy="0"/>
            </a:xfrm>
            <a:custGeom>
              <a:avLst/>
              <a:gdLst>
                <a:gd name="f0" fmla="val 10800000"/>
                <a:gd name="f1" fmla="val 5400000"/>
                <a:gd name="f2" fmla="val 180"/>
                <a:gd name="f3" fmla="val w"/>
                <a:gd name="f4" fmla="val h"/>
                <a:gd name="f5" fmla="val ss"/>
                <a:gd name="f6" fmla="val 0"/>
                <a:gd name="f7" fmla="val 2364"/>
                <a:gd name="f8" fmla="val 1182"/>
                <a:gd name="f9" fmla="+- 0 0 -90"/>
                <a:gd name="f10" fmla="abs f3"/>
                <a:gd name="f11" fmla="abs f4"/>
                <a:gd name="f12" fmla="abs f5"/>
                <a:gd name="f13" fmla="*/ f3 1 2364"/>
                <a:gd name="f14" fmla="+- f6 0 f6"/>
                <a:gd name="f15" fmla="+- f7 0 f6"/>
                <a:gd name="f16" fmla="*/ f9 f0 1"/>
                <a:gd name="f17" fmla="?: f10 f3 1"/>
                <a:gd name="f18" fmla="?: f11 f4 1"/>
                <a:gd name="f19" fmla="?: f12 f5 1"/>
                <a:gd name="f20" fmla="*/ f15 1 2364"/>
                <a:gd name="f21" fmla="*/ f14 1 0"/>
                <a:gd name="f22" fmla="*/ f16 1 f2"/>
                <a:gd name="f23" fmla="*/ f17 1 2364"/>
                <a:gd name="f24" fmla="*/ f18 1 21600"/>
                <a:gd name="f25" fmla="*/ 21600 f18 1"/>
                <a:gd name="f26" fmla="*/ 1182 1 f20"/>
                <a:gd name="f27" fmla="*/ 0 1 f21"/>
                <a:gd name="f28" fmla="*/ 2364 1 f20"/>
                <a:gd name="f29" fmla="*/ 0 1 f20"/>
                <a:gd name="f30" fmla="*/ 1 1 f21"/>
                <a:gd name="f31" fmla="+- f22 0 f1"/>
                <a:gd name="f32" fmla="min f24 f23"/>
                <a:gd name="f33" fmla="*/ f25 1 f19"/>
                <a:gd name="f34" fmla="*/ f29 f13 1"/>
                <a:gd name="f35" fmla="*/ f28 f13 1"/>
                <a:gd name="f36" fmla="*/ f26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6" y="f43"/>
                </a:cxn>
                <a:cxn ang="f31">
                  <a:pos x="f36" y="f43"/>
                </a:cxn>
                <a:cxn ang="f31">
                  <a:pos x="f35" y="f43"/>
                </a:cxn>
                <a:cxn ang="f31">
                  <a:pos x="f36" y="f43"/>
                </a:cxn>
              </a:cxnLst>
              <a:rect l="f34" t="f43" r="f35" b="f44"/>
              <a:pathLst>
                <a:path w="2364">
                  <a:moveTo>
                    <a:pt x="f8" y="f38"/>
                  </a:moveTo>
                  <a:lnTo>
                    <a:pt x="f8" y="f38"/>
                  </a:lnTo>
                  <a:lnTo>
                    <a:pt x="f7" y="f38"/>
                  </a:lnTo>
                  <a:cubicBezTo>
                    <a:pt x="f6" y="f38"/>
                    <a:pt x="f6" y="f38"/>
                    <a:pt x="f8"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9" name="Freeform 110">
              <a:extLst>
                <a:ext uri="{FF2B5EF4-FFF2-40B4-BE49-F238E27FC236}">
                  <a16:creationId xmlns:a16="http://schemas.microsoft.com/office/drawing/2014/main" id="{43E0EC8C-FA1E-BEC8-9C22-280C8FD2AE7E}"/>
                </a:ext>
              </a:extLst>
            </p:cNvPr>
            <p:cNvSpPr/>
            <p:nvPr/>
          </p:nvSpPr>
          <p:spPr>
            <a:xfrm>
              <a:off x="2661818" y="4737076"/>
              <a:ext cx="85871" cy="2532"/>
            </a:xfrm>
            <a:custGeom>
              <a:avLst/>
              <a:gdLst>
                <a:gd name="f0" fmla="val 10800000"/>
                <a:gd name="f1" fmla="val 5400000"/>
                <a:gd name="f2" fmla="val 180"/>
                <a:gd name="f3" fmla="val w"/>
                <a:gd name="f4" fmla="val h"/>
                <a:gd name="f5" fmla="val 0"/>
                <a:gd name="f6" fmla="val 90"/>
                <a:gd name="f7" fmla="val 3"/>
                <a:gd name="f8" fmla="val 36"/>
                <a:gd name="f9" fmla="val 6"/>
                <a:gd name="f10" fmla="val 1"/>
                <a:gd name="f11" fmla="val 8"/>
                <a:gd name="f12" fmla="val 2"/>
                <a:gd name="f13" fmla="val 37"/>
                <a:gd name="f14" fmla="val 48"/>
                <a:gd name="f15" fmla="+- 0 0 -90"/>
                <a:gd name="f16" fmla="*/ f3 1 90"/>
                <a:gd name="f17" fmla="*/ f4 1 3"/>
                <a:gd name="f18" fmla="+- f7 0 f5"/>
                <a:gd name="f19" fmla="+- f6 0 f5"/>
                <a:gd name="f20" fmla="*/ f15 f0 1"/>
                <a:gd name="f21" fmla="*/ f18 1 3"/>
                <a:gd name="f22" fmla="*/ f19 1 90"/>
                <a:gd name="f23" fmla="*/ 36 f19 1"/>
                <a:gd name="f24" fmla="*/ 3 f18 1"/>
                <a:gd name="f25" fmla="*/ 90 f19 1"/>
                <a:gd name="f26" fmla="*/ 0 f18 1"/>
                <a:gd name="f27" fmla="*/ 6 f19 1"/>
                <a:gd name="f28" fmla="*/ 1 f18 1"/>
                <a:gd name="f29" fmla="*/ 0 f19 1"/>
                <a:gd name="f30" fmla="*/ 48 f19 1"/>
                <a:gd name="f31" fmla="*/ 2 f18 1"/>
                <a:gd name="f32" fmla="*/ f20 1 f2"/>
                <a:gd name="f33" fmla="*/ f23 1 90"/>
                <a:gd name="f34" fmla="*/ f24 1 3"/>
                <a:gd name="f35" fmla="*/ f25 1 90"/>
                <a:gd name="f36" fmla="*/ f26 1 3"/>
                <a:gd name="f37" fmla="*/ f27 1 90"/>
                <a:gd name="f38" fmla="*/ f28 1 3"/>
                <a:gd name="f39" fmla="*/ f29 1 90"/>
                <a:gd name="f40" fmla="*/ f30 1 90"/>
                <a:gd name="f41" fmla="*/ f31 1 3"/>
                <a:gd name="f42" fmla="*/ 0 1 f22"/>
                <a:gd name="f43" fmla="*/ f6 1 f22"/>
                <a:gd name="f44" fmla="*/ 0 1 f21"/>
                <a:gd name="f45" fmla="*/ f7 1 f21"/>
                <a:gd name="f46" fmla="+- f32 0 f1"/>
                <a:gd name="f47" fmla="*/ f33 1 f22"/>
                <a:gd name="f48" fmla="*/ f34 1 f21"/>
                <a:gd name="f49" fmla="*/ f35 1 f22"/>
                <a:gd name="f50" fmla="*/ f36 1 f21"/>
                <a:gd name="f51" fmla="*/ f37 1 f22"/>
                <a:gd name="f52" fmla="*/ f38 1 f21"/>
                <a:gd name="f53" fmla="*/ f39 1 f22"/>
                <a:gd name="f54" fmla="*/ f40 1 f22"/>
                <a:gd name="f55" fmla="*/ f41 1 f21"/>
                <a:gd name="f56" fmla="*/ f42 f16 1"/>
                <a:gd name="f57" fmla="*/ f43 f16 1"/>
                <a:gd name="f58" fmla="*/ f45 f17 1"/>
                <a:gd name="f59" fmla="*/ f44 f17 1"/>
                <a:gd name="f60" fmla="*/ f47 f16 1"/>
                <a:gd name="f61" fmla="*/ f48 f17 1"/>
                <a:gd name="f62" fmla="*/ f49 f16 1"/>
                <a:gd name="f63" fmla="*/ f50 f17 1"/>
                <a:gd name="f64" fmla="*/ f51 f16 1"/>
                <a:gd name="f65" fmla="*/ f52 f17 1"/>
                <a:gd name="f66" fmla="*/ f53 f16 1"/>
                <a:gd name="f67" fmla="*/ f54 f16 1"/>
                <a:gd name="f68" fmla="*/ f55 f17 1"/>
              </a:gdLst>
              <a:ahLst/>
              <a:cxnLst>
                <a:cxn ang="3cd4">
                  <a:pos x="hc" y="t"/>
                </a:cxn>
                <a:cxn ang="0">
                  <a:pos x="r" y="vc"/>
                </a:cxn>
                <a:cxn ang="cd4">
                  <a:pos x="hc" y="b"/>
                </a:cxn>
                <a:cxn ang="cd2">
                  <a:pos x="l" y="vc"/>
                </a:cxn>
                <a:cxn ang="f46">
                  <a:pos x="f60" y="f61"/>
                </a:cxn>
                <a:cxn ang="f46">
                  <a:pos x="f60" y="f61"/>
                </a:cxn>
                <a:cxn ang="f46">
                  <a:pos x="f62" y="f63"/>
                </a:cxn>
                <a:cxn ang="f46">
                  <a:pos x="f64" y="f65"/>
                </a:cxn>
                <a:cxn ang="f46">
                  <a:pos x="f66" y="f61"/>
                </a:cxn>
                <a:cxn ang="f46">
                  <a:pos x="f67" y="f68"/>
                </a:cxn>
                <a:cxn ang="f46">
                  <a:pos x="f60" y="f61"/>
                </a:cxn>
              </a:cxnLst>
              <a:rect l="f56" t="f59" r="f57" b="f58"/>
              <a:pathLst>
                <a:path w="90" h="3">
                  <a:moveTo>
                    <a:pt x="f8" y="f7"/>
                  </a:moveTo>
                  <a:lnTo>
                    <a:pt x="f8" y="f7"/>
                  </a:lnTo>
                  <a:lnTo>
                    <a:pt x="f6" y="f5"/>
                  </a:lnTo>
                  <a:lnTo>
                    <a:pt x="f9" y="f10"/>
                  </a:lnTo>
                  <a:lnTo>
                    <a:pt x="f5" y="f7"/>
                  </a:lnTo>
                  <a:cubicBezTo>
                    <a:pt x="f11" y="f12"/>
                    <a:pt x="f13" y="f10"/>
                    <a:pt x="f14" y="f12"/>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0" name="Freeform 111">
              <a:extLst>
                <a:ext uri="{FF2B5EF4-FFF2-40B4-BE49-F238E27FC236}">
                  <a16:creationId xmlns:a16="http://schemas.microsoft.com/office/drawing/2014/main" id="{6C360677-AD92-052C-6931-9999D1E47317}"/>
                </a:ext>
              </a:extLst>
            </p:cNvPr>
            <p:cNvSpPr/>
            <p:nvPr/>
          </p:nvSpPr>
          <p:spPr>
            <a:xfrm>
              <a:off x="2744535" y="4736436"/>
              <a:ext cx="61447" cy="5065"/>
            </a:xfrm>
            <a:custGeom>
              <a:avLst/>
              <a:gdLst>
                <a:gd name="f0" fmla="val 10800000"/>
                <a:gd name="f1" fmla="val 5400000"/>
                <a:gd name="f2" fmla="val 180"/>
                <a:gd name="f3" fmla="val w"/>
                <a:gd name="f4" fmla="val h"/>
                <a:gd name="f5" fmla="val 0"/>
                <a:gd name="f6" fmla="val 65"/>
                <a:gd name="f7" fmla="val 6"/>
                <a:gd name="f8" fmla="val 22"/>
                <a:gd name="f9" fmla="val 1"/>
                <a:gd name="f10" fmla="val 25"/>
                <a:gd name="f11" fmla="val 3"/>
                <a:gd name="f12" fmla="val 48"/>
                <a:gd name="f13" fmla="val 4"/>
                <a:gd name="f14" fmla="val 8"/>
                <a:gd name="f15" fmla="val 5"/>
                <a:gd name="f16" fmla="val 27"/>
                <a:gd name="f17" fmla="val 50"/>
                <a:gd name="f18" fmla="val 61"/>
                <a:gd name="f19" fmla="+- 0 0 -90"/>
                <a:gd name="f20" fmla="*/ f3 1 65"/>
                <a:gd name="f21" fmla="*/ f4 1 6"/>
                <a:gd name="f22" fmla="+- f7 0 f5"/>
                <a:gd name="f23" fmla="+- f6 0 f5"/>
                <a:gd name="f24" fmla="*/ f19 f0 1"/>
                <a:gd name="f25" fmla="*/ f22 1 6"/>
                <a:gd name="f26" fmla="*/ f23 1 65"/>
                <a:gd name="f27" fmla="*/ 65 f23 1"/>
                <a:gd name="f28" fmla="*/ 0 f22 1"/>
                <a:gd name="f29" fmla="*/ 48 f23 1"/>
                <a:gd name="f30" fmla="*/ 4 f22 1"/>
                <a:gd name="f31" fmla="*/ 0 f23 1"/>
                <a:gd name="f32" fmla="*/ 61 f23 1"/>
                <a:gd name="f33" fmla="*/ f24 1 f2"/>
                <a:gd name="f34" fmla="*/ f27 1 65"/>
                <a:gd name="f35" fmla="*/ f28 1 6"/>
                <a:gd name="f36" fmla="*/ f29 1 65"/>
                <a:gd name="f37" fmla="*/ f30 1 6"/>
                <a:gd name="f38" fmla="*/ f31 1 65"/>
                <a:gd name="f39" fmla="*/ f32 1 65"/>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6"/>
                <a:gd name="f51" fmla="*/ f40 f20 1"/>
                <a:gd name="f52" fmla="*/ f41 f20 1"/>
                <a:gd name="f53" fmla="*/ f43 f21 1"/>
                <a:gd name="f54" fmla="*/ f42 f21 1"/>
                <a:gd name="f55" fmla="*/ f45 f20 1"/>
                <a:gd name="f56" fmla="*/ f46 f21 1"/>
                <a:gd name="f57" fmla="*/ f47 f20 1"/>
                <a:gd name="f58" fmla="*/ f48 f21 1"/>
                <a:gd name="f59" fmla="*/ f49 f20 1"/>
                <a:gd name="f60" fmla="*/ f50 f20 1"/>
              </a:gdLst>
              <a:ahLst/>
              <a:cxnLst>
                <a:cxn ang="3cd4">
                  <a:pos x="hc" y="t"/>
                </a:cxn>
                <a:cxn ang="0">
                  <a:pos x="r" y="vc"/>
                </a:cxn>
                <a:cxn ang="cd4">
                  <a:pos x="hc" y="b"/>
                </a:cxn>
                <a:cxn ang="cd2">
                  <a:pos x="l" y="vc"/>
                </a:cxn>
                <a:cxn ang="f44">
                  <a:pos x="f55" y="f56"/>
                </a:cxn>
                <a:cxn ang="f44">
                  <a:pos x="f55" y="f56"/>
                </a:cxn>
                <a:cxn ang="f44">
                  <a:pos x="f57" y="f58"/>
                </a:cxn>
                <a:cxn ang="f44">
                  <a:pos x="f59" y="f58"/>
                </a:cxn>
                <a:cxn ang="f44">
                  <a:pos x="f60" y="f58"/>
                </a:cxn>
                <a:cxn ang="f44">
                  <a:pos x="f55" y="f56"/>
                </a:cxn>
              </a:cxnLst>
              <a:rect l="f51" t="f54" r="f52" b="f53"/>
              <a:pathLst>
                <a:path w="65" h="6">
                  <a:moveTo>
                    <a:pt x="f6" y="f5"/>
                  </a:moveTo>
                  <a:lnTo>
                    <a:pt x="f6" y="f5"/>
                  </a:lnTo>
                  <a:cubicBezTo>
                    <a:pt x="f8" y="f9"/>
                    <a:pt x="f10" y="f11"/>
                    <a:pt x="f12" y="f13"/>
                  </a:cubicBezTo>
                  <a:cubicBezTo>
                    <a:pt x="f14" y="f15"/>
                    <a:pt x="f16" y="f9"/>
                    <a:pt x="f5" y="f13"/>
                  </a:cubicBezTo>
                  <a:cubicBezTo>
                    <a:pt x="f9" y="f7"/>
                    <a:pt x="f17" y="f15"/>
                    <a:pt x="f18" y="f13"/>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1" name="Freeform 112">
              <a:extLst>
                <a:ext uri="{FF2B5EF4-FFF2-40B4-BE49-F238E27FC236}">
                  <a16:creationId xmlns:a16="http://schemas.microsoft.com/office/drawing/2014/main" id="{C447CD44-A595-3E95-0CF5-19BF9DEC772B}"/>
                </a:ext>
              </a:extLst>
            </p:cNvPr>
            <p:cNvSpPr/>
            <p:nvPr/>
          </p:nvSpPr>
          <p:spPr>
            <a:xfrm>
              <a:off x="3099834" y="4737076"/>
              <a:ext cx="28364" cy="1271"/>
            </a:xfrm>
            <a:custGeom>
              <a:avLst/>
              <a:gdLst>
                <a:gd name="f0" fmla="val 10800000"/>
                <a:gd name="f1" fmla="val 5400000"/>
                <a:gd name="f2" fmla="val 180"/>
                <a:gd name="f3" fmla="val w"/>
                <a:gd name="f4" fmla="val h"/>
                <a:gd name="f5" fmla="val 0"/>
                <a:gd name="f6" fmla="val 30"/>
                <a:gd name="f7" fmla="val 1"/>
                <a:gd name="f8" fmla="val 12"/>
                <a:gd name="f9" fmla="+- 0 0 -90"/>
                <a:gd name="f10" fmla="*/ f3 1 30"/>
                <a:gd name="f11" fmla="*/ f4 1 1"/>
                <a:gd name="f12" fmla="+- f7 0 f5"/>
                <a:gd name="f13" fmla="+- f6 0 f5"/>
                <a:gd name="f14" fmla="*/ f9 f0 1"/>
                <a:gd name="f15" fmla="*/ f13 1 30"/>
                <a:gd name="f16" fmla="*/ 12 f13 1"/>
                <a:gd name="f17" fmla="*/ 0 f12 1"/>
                <a:gd name="f18" fmla="*/ 0 f13 1"/>
                <a:gd name="f19" fmla="*/ 1 f12 1"/>
                <a:gd name="f20" fmla="*/ 30 f13 1"/>
                <a:gd name="f21" fmla="*/ 0 1 f12"/>
                <a:gd name="f22" fmla="*/ f7 1 f12"/>
                <a:gd name="f23" fmla="*/ f14 1 f2"/>
                <a:gd name="f24" fmla="*/ f16 1 30"/>
                <a:gd name="f25" fmla="*/ f18 1 30"/>
                <a:gd name="f26" fmla="*/ f20 1 30"/>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0" h="1">
                  <a:moveTo>
                    <a:pt x="f8" y="f5"/>
                  </a:moveTo>
                  <a:lnTo>
                    <a:pt x="f8" y="f5"/>
                  </a:lnTo>
                  <a:lnTo>
                    <a:pt x="f5" y="f7"/>
                  </a:lnTo>
                  <a:lnTo>
                    <a:pt x="f6" y="f7"/>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2" name="Freeform 113">
              <a:extLst>
                <a:ext uri="{FF2B5EF4-FFF2-40B4-BE49-F238E27FC236}">
                  <a16:creationId xmlns:a16="http://schemas.microsoft.com/office/drawing/2014/main" id="{72C10AC7-44DB-9411-5459-CF1250E00F23}"/>
                </a:ext>
              </a:extLst>
            </p:cNvPr>
            <p:cNvSpPr/>
            <p:nvPr/>
          </p:nvSpPr>
          <p:spPr>
            <a:xfrm>
              <a:off x="3070692" y="4738338"/>
              <a:ext cx="29151" cy="1271"/>
            </a:xfrm>
            <a:custGeom>
              <a:avLst/>
              <a:gdLst>
                <a:gd name="f0" fmla="val 10800000"/>
                <a:gd name="f1" fmla="val 5400000"/>
                <a:gd name="f2" fmla="val 180"/>
                <a:gd name="f3" fmla="val w"/>
                <a:gd name="f4" fmla="val h"/>
                <a:gd name="f5" fmla="val 0"/>
                <a:gd name="f6" fmla="val 30"/>
                <a:gd name="f7" fmla="val 2"/>
                <a:gd name="f8" fmla="val 4"/>
                <a:gd name="f9" fmla="val 1"/>
                <a:gd name="f10" fmla="val 9"/>
                <a:gd name="f11" fmla="+- 0 0 -90"/>
                <a:gd name="f12" fmla="*/ f3 1 30"/>
                <a:gd name="f13" fmla="*/ f4 1 2"/>
                <a:gd name="f14" fmla="+- f7 0 f5"/>
                <a:gd name="f15" fmla="+- f6 0 f5"/>
                <a:gd name="f16" fmla="*/ f11 f0 1"/>
                <a:gd name="f17" fmla="*/ f14 1 2"/>
                <a:gd name="f18" fmla="*/ f15 1 30"/>
                <a:gd name="f19" fmla="*/ 30 f15 1"/>
                <a:gd name="f20" fmla="*/ 0 f14 1"/>
                <a:gd name="f21" fmla="*/ 0 f15 1"/>
                <a:gd name="f22" fmla="*/ 9 f15 1"/>
                <a:gd name="f23" fmla="*/ 2 f14 1"/>
                <a:gd name="f24" fmla="*/ f16 1 f2"/>
                <a:gd name="f25" fmla="*/ f19 1 30"/>
                <a:gd name="f26" fmla="*/ f20 1 2"/>
                <a:gd name="f27" fmla="*/ f21 1 30"/>
                <a:gd name="f28" fmla="*/ f22 1 30"/>
                <a:gd name="f29" fmla="*/ f23 1 2"/>
                <a:gd name="f30" fmla="*/ 0 1 f18"/>
                <a:gd name="f31" fmla="*/ f6 1 f18"/>
                <a:gd name="f32" fmla="*/ 0 1 f17"/>
                <a:gd name="f33" fmla="*/ f7 1 f17"/>
                <a:gd name="f34" fmla="+- f24 0 f1"/>
                <a:gd name="f35" fmla="*/ f25 1 f18"/>
                <a:gd name="f36" fmla="*/ f26 1 f17"/>
                <a:gd name="f37" fmla="*/ f27 1 f18"/>
                <a:gd name="f38" fmla="*/ f28 1 f18"/>
                <a:gd name="f39" fmla="*/ f29 1 f17"/>
                <a:gd name="f40" fmla="*/ f30 f12 1"/>
                <a:gd name="f41" fmla="*/ f31 f12 1"/>
                <a:gd name="f42" fmla="*/ f33 f13 1"/>
                <a:gd name="f43" fmla="*/ f32 f13 1"/>
                <a:gd name="f44" fmla="*/ f35 f12 1"/>
                <a:gd name="f45" fmla="*/ f36 f13 1"/>
                <a:gd name="f46" fmla="*/ f37 f12 1"/>
                <a:gd name="f47" fmla="*/ f38 f12 1"/>
                <a:gd name="f48" fmla="*/ f39 f13 1"/>
              </a:gdLst>
              <a:ahLst/>
              <a:cxnLst>
                <a:cxn ang="3cd4">
                  <a:pos x="hc" y="t"/>
                </a:cxn>
                <a:cxn ang="0">
                  <a:pos x="r" y="vc"/>
                </a:cxn>
                <a:cxn ang="cd4">
                  <a:pos x="hc" y="b"/>
                </a:cxn>
                <a:cxn ang="cd2">
                  <a:pos x="l" y="vc"/>
                </a:cxn>
                <a:cxn ang="f34">
                  <a:pos x="f44" y="f45"/>
                </a:cxn>
                <a:cxn ang="f34">
                  <a:pos x="f44" y="f45"/>
                </a:cxn>
                <a:cxn ang="f34">
                  <a:pos x="f46" y="f45"/>
                </a:cxn>
                <a:cxn ang="f34">
                  <a:pos x="f47" y="f48"/>
                </a:cxn>
                <a:cxn ang="f34">
                  <a:pos x="f44" y="f45"/>
                </a:cxn>
              </a:cxnLst>
              <a:rect l="f40" t="f43" r="f41" b="f42"/>
              <a:pathLst>
                <a:path w="30" h="2">
                  <a:moveTo>
                    <a:pt x="f6" y="f5"/>
                  </a:moveTo>
                  <a:lnTo>
                    <a:pt x="f6" y="f5"/>
                  </a:lnTo>
                  <a:lnTo>
                    <a:pt x="f5" y="f5"/>
                  </a:lnTo>
                  <a:cubicBezTo>
                    <a:pt x="f7" y="f5"/>
                    <a:pt x="f8" y="f9"/>
                    <a:pt x="f10" y="f7"/>
                  </a:cubicBezTo>
                  <a:lnTo>
                    <a:pt x="f6"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3" name="Freeform 114">
              <a:extLst>
                <a:ext uri="{FF2B5EF4-FFF2-40B4-BE49-F238E27FC236}">
                  <a16:creationId xmlns:a16="http://schemas.microsoft.com/office/drawing/2014/main" id="{1687ACE9-44EC-0ECE-97FC-7FE541CB185B}"/>
                </a:ext>
              </a:extLst>
            </p:cNvPr>
            <p:cNvSpPr/>
            <p:nvPr/>
          </p:nvSpPr>
          <p:spPr>
            <a:xfrm>
              <a:off x="2954883" y="4737076"/>
              <a:ext cx="41751" cy="0"/>
            </a:xfrm>
            <a:custGeom>
              <a:avLst/>
              <a:gdLst>
                <a:gd name="f0" fmla="val 10800000"/>
                <a:gd name="f1" fmla="val 5400000"/>
                <a:gd name="f2" fmla="val 180"/>
                <a:gd name="f3" fmla="val w"/>
                <a:gd name="f4" fmla="val h"/>
                <a:gd name="f5" fmla="val ss"/>
                <a:gd name="f6" fmla="val 0"/>
                <a:gd name="f7" fmla="val 41754"/>
                <a:gd name="f8" fmla="+- 0 0 -90"/>
                <a:gd name="f9" fmla="abs f3"/>
                <a:gd name="f10" fmla="abs f4"/>
                <a:gd name="f11" fmla="abs f5"/>
                <a:gd name="f12" fmla="*/ f3 1 41754"/>
                <a:gd name="f13" fmla="+- f6 0 f6"/>
                <a:gd name="f14" fmla="+- f7 0 f6"/>
                <a:gd name="f15" fmla="*/ f8 f0 1"/>
                <a:gd name="f16" fmla="?: f9 f3 1"/>
                <a:gd name="f17" fmla="?: f10 f4 1"/>
                <a:gd name="f18" fmla="?: f11 f5 1"/>
                <a:gd name="f19" fmla="*/ f14 1 41754"/>
                <a:gd name="f20" fmla="*/ f13 1 0"/>
                <a:gd name="f21" fmla="*/ f15 1 f2"/>
                <a:gd name="f22" fmla="*/ f16 1 41754"/>
                <a:gd name="f23" fmla="*/ f17 1 21600"/>
                <a:gd name="f24" fmla="*/ 21600 f17 1"/>
                <a:gd name="f25" fmla="*/ 41754 1 f19"/>
                <a:gd name="f26" fmla="*/ 0 1 f20"/>
                <a:gd name="f27" fmla="*/ 0 1 f19"/>
                <a:gd name="f28" fmla="*/ 1 1 f20"/>
                <a:gd name="f29" fmla="+- f21 0 f1"/>
                <a:gd name="f30" fmla="min f23 f22"/>
                <a:gd name="f31" fmla="*/ f24 1 f18"/>
                <a:gd name="f32" fmla="*/ f27 f12 1"/>
                <a:gd name="f33" fmla="*/ f25 f12 1"/>
                <a:gd name="f34" fmla="val f31"/>
                <a:gd name="f35" fmla="*/ f6 f30 1"/>
                <a:gd name="f36" fmla="+- f34 0 f6"/>
                <a:gd name="f37" fmla="*/ f36 1 0"/>
                <a:gd name="f38" fmla="*/ f28 f37 1"/>
                <a:gd name="f39" fmla="*/ f26 f37 1"/>
                <a:gd name="f40" fmla="*/ f39 f30 1"/>
                <a:gd name="f41" fmla="*/ f38 f30 1"/>
              </a:gdLst>
              <a:ahLst/>
              <a:cxnLst>
                <a:cxn ang="3cd4">
                  <a:pos x="hc" y="t"/>
                </a:cxn>
                <a:cxn ang="0">
                  <a:pos x="r" y="vc"/>
                </a:cxn>
                <a:cxn ang="cd4">
                  <a:pos x="hc" y="b"/>
                </a:cxn>
                <a:cxn ang="cd2">
                  <a:pos x="l" y="vc"/>
                </a:cxn>
                <a:cxn ang="f29">
                  <a:pos x="f33" y="f40"/>
                </a:cxn>
                <a:cxn ang="f29">
                  <a:pos x="f33" y="f40"/>
                </a:cxn>
                <a:cxn ang="f29">
                  <a:pos x="f32" y="f40"/>
                </a:cxn>
                <a:cxn ang="f29">
                  <a:pos x="f33" y="f40"/>
                </a:cxn>
              </a:cxnLst>
              <a:rect l="f32" t="f40" r="f33" b="f41"/>
              <a:pathLst>
                <a:path w="41754">
                  <a:moveTo>
                    <a:pt x="f7" y="f35"/>
                  </a:moveTo>
                  <a:lnTo>
                    <a:pt x="f7" y="f35"/>
                  </a:lnTo>
                  <a:lnTo>
                    <a:pt x="f6" y="f35"/>
                  </a:lnTo>
                  <a:lnTo>
                    <a:pt x="f7" y="f3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4" name="Freeform 115">
              <a:extLst>
                <a:ext uri="{FF2B5EF4-FFF2-40B4-BE49-F238E27FC236}">
                  <a16:creationId xmlns:a16="http://schemas.microsoft.com/office/drawing/2014/main" id="{63C1B4C9-7ABA-4778-BC51-391A67E58BED}"/>
                </a:ext>
              </a:extLst>
            </p:cNvPr>
            <p:cNvSpPr/>
            <p:nvPr/>
          </p:nvSpPr>
          <p:spPr>
            <a:xfrm>
              <a:off x="2996635" y="4737076"/>
              <a:ext cx="32296" cy="1271"/>
            </a:xfrm>
            <a:custGeom>
              <a:avLst/>
              <a:gdLst>
                <a:gd name="f0" fmla="val 10800000"/>
                <a:gd name="f1" fmla="val 5400000"/>
                <a:gd name="f2" fmla="val 180"/>
                <a:gd name="f3" fmla="val w"/>
                <a:gd name="f4" fmla="val h"/>
                <a:gd name="f5" fmla="val 0"/>
                <a:gd name="f6" fmla="val 34"/>
                <a:gd name="f7" fmla="val 1"/>
                <a:gd name="f8" fmla="val 33"/>
                <a:gd name="f9" fmla="+- 0 0 -90"/>
                <a:gd name="f10" fmla="*/ f3 1 34"/>
                <a:gd name="f11" fmla="*/ f4 1 1"/>
                <a:gd name="f12" fmla="+- f7 0 f5"/>
                <a:gd name="f13" fmla="+- f6 0 f5"/>
                <a:gd name="f14" fmla="*/ f9 f0 1"/>
                <a:gd name="f15" fmla="*/ f13 1 34"/>
                <a:gd name="f16" fmla="*/ 34 f13 1"/>
                <a:gd name="f17" fmla="*/ 1 f12 1"/>
                <a:gd name="f18" fmla="*/ 33 f13 1"/>
                <a:gd name="f19" fmla="*/ 0 f12 1"/>
                <a:gd name="f20" fmla="*/ 0 f13 1"/>
                <a:gd name="f21" fmla="*/ 0 1 f12"/>
                <a:gd name="f22" fmla="*/ f7 1 f12"/>
                <a:gd name="f23" fmla="*/ f14 1 f2"/>
                <a:gd name="f24" fmla="*/ f16 1 34"/>
                <a:gd name="f25" fmla="*/ f18 1 34"/>
                <a:gd name="f26" fmla="*/ f20 1 34"/>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34"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5" name="Freeform 116">
              <a:extLst>
                <a:ext uri="{FF2B5EF4-FFF2-40B4-BE49-F238E27FC236}">
                  <a16:creationId xmlns:a16="http://schemas.microsoft.com/office/drawing/2014/main" id="{DF87E8F3-89B7-9AA0-58F8-35AAC26DEC7C}"/>
                </a:ext>
              </a:extLst>
            </p:cNvPr>
            <p:cNvSpPr/>
            <p:nvPr/>
          </p:nvSpPr>
          <p:spPr>
            <a:xfrm>
              <a:off x="3019485" y="4734543"/>
              <a:ext cx="51206" cy="3803"/>
            </a:xfrm>
            <a:custGeom>
              <a:avLst/>
              <a:gdLst>
                <a:gd name="f0" fmla="val 10800000"/>
                <a:gd name="f1" fmla="val 5400000"/>
                <a:gd name="f2" fmla="val 180"/>
                <a:gd name="f3" fmla="val w"/>
                <a:gd name="f4" fmla="val h"/>
                <a:gd name="f5" fmla="val 0"/>
                <a:gd name="f6" fmla="val 54"/>
                <a:gd name="f7" fmla="val 4"/>
                <a:gd name="f8" fmla="val 49"/>
                <a:gd name="f9" fmla="val 2"/>
                <a:gd name="f10" fmla="val 43"/>
                <a:gd name="f11" fmla="val 1"/>
                <a:gd name="f12" fmla="val 9"/>
                <a:gd name="f13" fmla="val 3"/>
                <a:gd name="f14" fmla="+- 0 0 -90"/>
                <a:gd name="f15" fmla="*/ f3 1 54"/>
                <a:gd name="f16" fmla="*/ f4 1 4"/>
                <a:gd name="f17" fmla="+- f7 0 f5"/>
                <a:gd name="f18" fmla="+- f6 0 f5"/>
                <a:gd name="f19" fmla="*/ f14 f0 1"/>
                <a:gd name="f20" fmla="*/ f17 1 4"/>
                <a:gd name="f21" fmla="*/ f18 1 54"/>
                <a:gd name="f22" fmla="*/ 54 f18 1"/>
                <a:gd name="f23" fmla="*/ 4 f17 1"/>
                <a:gd name="f24" fmla="*/ 0 f18 1"/>
                <a:gd name="f25" fmla="*/ 1 f17 1"/>
                <a:gd name="f26" fmla="*/ 9 f18 1"/>
                <a:gd name="f27" fmla="*/ 3 f17 1"/>
                <a:gd name="f28" fmla="*/ f19 1 f2"/>
                <a:gd name="f29" fmla="*/ f22 1 54"/>
                <a:gd name="f30" fmla="*/ f23 1 4"/>
                <a:gd name="f31" fmla="*/ f24 1 54"/>
                <a:gd name="f32" fmla="*/ f25 1 4"/>
                <a:gd name="f33" fmla="*/ f26 1 54"/>
                <a:gd name="f34" fmla="*/ f27 1 4"/>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54" h="4">
                  <a:moveTo>
                    <a:pt x="f6" y="f7"/>
                  </a:moveTo>
                  <a:lnTo>
                    <a:pt x="f6" y="f7"/>
                  </a:lnTo>
                  <a:cubicBezTo>
                    <a:pt x="f8" y="f9"/>
                    <a:pt x="f10" y="f5"/>
                    <a:pt x="f5" y="f11"/>
                  </a:cubicBezTo>
                  <a:lnTo>
                    <a:pt x="f12" y="f13"/>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6" name="Freeform 117">
              <a:extLst>
                <a:ext uri="{FF2B5EF4-FFF2-40B4-BE49-F238E27FC236}">
                  <a16:creationId xmlns:a16="http://schemas.microsoft.com/office/drawing/2014/main" id="{3F4AC21F-3BFC-E946-4F24-5CC9B890B10C}"/>
                </a:ext>
              </a:extLst>
            </p:cNvPr>
            <p:cNvSpPr/>
            <p:nvPr/>
          </p:nvSpPr>
          <p:spPr>
            <a:xfrm>
              <a:off x="4232693" y="4775097"/>
              <a:ext cx="36237" cy="1271"/>
            </a:xfrm>
            <a:custGeom>
              <a:avLst/>
              <a:gdLst>
                <a:gd name="f0" fmla="val 10800000"/>
                <a:gd name="f1" fmla="val 5400000"/>
                <a:gd name="f2" fmla="val 180"/>
                <a:gd name="f3" fmla="val w"/>
                <a:gd name="f4" fmla="val h"/>
                <a:gd name="f5" fmla="val 0"/>
                <a:gd name="f6" fmla="val 38"/>
                <a:gd name="f7" fmla="val 2"/>
                <a:gd name="f8" fmla="val 34"/>
                <a:gd name="f9" fmla="val 1"/>
                <a:gd name="f10" fmla="val 4"/>
                <a:gd name="f11" fmla="+- 0 0 -90"/>
                <a:gd name="f12" fmla="*/ f3 1 38"/>
                <a:gd name="f13" fmla="*/ f4 1 2"/>
                <a:gd name="f14" fmla="+- f7 0 f5"/>
                <a:gd name="f15" fmla="+- f6 0 f5"/>
                <a:gd name="f16" fmla="*/ f11 f0 1"/>
                <a:gd name="f17" fmla="*/ f14 1 2"/>
                <a:gd name="f18" fmla="*/ f15 1 38"/>
                <a:gd name="f19" fmla="*/ 34 f15 1"/>
                <a:gd name="f20" fmla="*/ 0 f14 1"/>
                <a:gd name="f21" fmla="*/ 0 f15 1"/>
                <a:gd name="f22" fmla="*/ 1 f14 1"/>
                <a:gd name="f23" fmla="*/ 4 f15 1"/>
                <a:gd name="f24" fmla="*/ 2 f14 1"/>
                <a:gd name="f25" fmla="*/ 38 f15 1"/>
                <a:gd name="f26" fmla="*/ f16 1 f2"/>
                <a:gd name="f27" fmla="*/ f19 1 38"/>
                <a:gd name="f28" fmla="*/ f20 1 2"/>
                <a:gd name="f29" fmla="*/ f21 1 38"/>
                <a:gd name="f30" fmla="*/ f22 1 2"/>
                <a:gd name="f31" fmla="*/ f23 1 38"/>
                <a:gd name="f32" fmla="*/ f24 1 2"/>
                <a:gd name="f33" fmla="*/ f25 1 38"/>
                <a:gd name="f34" fmla="*/ 0 1 f18"/>
                <a:gd name="f35" fmla="*/ f6 1 f18"/>
                <a:gd name="f36" fmla="*/ 0 1 f17"/>
                <a:gd name="f37" fmla="*/ f7 1 f17"/>
                <a:gd name="f38" fmla="+- f26 0 f1"/>
                <a:gd name="f39" fmla="*/ f27 1 f18"/>
                <a:gd name="f40" fmla="*/ f28 1 f17"/>
                <a:gd name="f41" fmla="*/ f29 1 f18"/>
                <a:gd name="f42" fmla="*/ f30 1 f17"/>
                <a:gd name="f43" fmla="*/ f31 1 f18"/>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0" y="f51"/>
                </a:cxn>
                <a:cxn ang="f38">
                  <a:pos x="f52" y="f53"/>
                </a:cxn>
                <a:cxn ang="f38">
                  <a:pos x="f54" y="f55"/>
                </a:cxn>
                <a:cxn ang="f38">
                  <a:pos x="f56" y="f53"/>
                </a:cxn>
                <a:cxn ang="f38">
                  <a:pos x="f50" y="f51"/>
                </a:cxn>
              </a:cxnLst>
              <a:rect l="f46" t="f49" r="f47" b="f48"/>
              <a:pathLst>
                <a:path w="38" h="2">
                  <a:moveTo>
                    <a:pt x="f8" y="f5"/>
                  </a:moveTo>
                  <a:lnTo>
                    <a:pt x="f8" y="f5"/>
                  </a:lnTo>
                  <a:lnTo>
                    <a:pt x="f5" y="f9"/>
                  </a:lnTo>
                  <a:lnTo>
                    <a:pt x="f10" y="f7"/>
                  </a:lnTo>
                  <a:lnTo>
                    <a:pt x="f6" y="f9"/>
                  </a:lnTo>
                  <a:lnTo>
                    <a:pt x="f8"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7" name="Freeform 118">
              <a:extLst>
                <a:ext uri="{FF2B5EF4-FFF2-40B4-BE49-F238E27FC236}">
                  <a16:creationId xmlns:a16="http://schemas.microsoft.com/office/drawing/2014/main" id="{32736F81-B404-CCD1-3005-10931569A258}"/>
                </a:ext>
              </a:extLst>
            </p:cNvPr>
            <p:cNvSpPr/>
            <p:nvPr/>
          </p:nvSpPr>
          <p:spPr>
            <a:xfrm>
              <a:off x="4058591" y="4773835"/>
              <a:ext cx="19696" cy="1271"/>
            </a:xfrm>
            <a:custGeom>
              <a:avLst/>
              <a:gdLst>
                <a:gd name="f0" fmla="val 10800000"/>
                <a:gd name="f1" fmla="val 5400000"/>
                <a:gd name="f2" fmla="val 180"/>
                <a:gd name="f3" fmla="val w"/>
                <a:gd name="f4" fmla="val h"/>
                <a:gd name="f5" fmla="val 0"/>
                <a:gd name="f6" fmla="val 21"/>
                <a:gd name="f7" fmla="val 1"/>
                <a:gd name="f8" fmla="val 9"/>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8" name="Freeform 119">
              <a:extLst>
                <a:ext uri="{FF2B5EF4-FFF2-40B4-BE49-F238E27FC236}">
                  <a16:creationId xmlns:a16="http://schemas.microsoft.com/office/drawing/2014/main" id="{7FF22072-C1FF-E0F8-5454-CB21445E3832}"/>
                </a:ext>
              </a:extLst>
            </p:cNvPr>
            <p:cNvSpPr/>
            <p:nvPr/>
          </p:nvSpPr>
          <p:spPr>
            <a:xfrm>
              <a:off x="3831701" y="4773835"/>
              <a:ext cx="226890" cy="12673"/>
            </a:xfrm>
            <a:custGeom>
              <a:avLst/>
              <a:gdLst>
                <a:gd name="f0" fmla="val 10800000"/>
                <a:gd name="f1" fmla="val 5400000"/>
                <a:gd name="f2" fmla="val 180"/>
                <a:gd name="f3" fmla="val w"/>
                <a:gd name="f4" fmla="val h"/>
                <a:gd name="f5" fmla="val 0"/>
                <a:gd name="f6" fmla="val 238"/>
                <a:gd name="f7" fmla="val 14"/>
                <a:gd name="f8" fmla="val 113"/>
                <a:gd name="f9" fmla="val 12"/>
                <a:gd name="f10" fmla="val 73"/>
                <a:gd name="f11" fmla="val 10"/>
                <a:gd name="f12" fmla="val 168"/>
                <a:gd name="f13" fmla="val 9"/>
                <a:gd name="f14" fmla="val 94"/>
                <a:gd name="f15" fmla="val 88"/>
                <a:gd name="f16" fmla="val 7"/>
                <a:gd name="f17" fmla="val 122"/>
                <a:gd name="f18" fmla="val 5"/>
                <a:gd name="f19" fmla="val 157"/>
                <a:gd name="f20" fmla="val 6"/>
                <a:gd name="f21" fmla="val 155"/>
                <a:gd name="f22" fmla="val 123"/>
                <a:gd name="f23" fmla="val 145"/>
                <a:gd name="f24" fmla="val 8"/>
                <a:gd name="f25" fmla="val 177"/>
                <a:gd name="f26" fmla="val 169"/>
                <a:gd name="f27" fmla="val 208"/>
                <a:gd name="f28" fmla="val 4"/>
                <a:gd name="f29" fmla="val 212"/>
                <a:gd name="f30" fmla="val 3"/>
                <a:gd name="f31" fmla="val 1"/>
                <a:gd name="f32" fmla="val 191"/>
                <a:gd name="f33" fmla="val 2"/>
                <a:gd name="f34" fmla="val 92"/>
                <a:gd name="f35" fmla="val 32"/>
                <a:gd name="f36" fmla="val 20"/>
                <a:gd name="f37" fmla="val 19"/>
                <a:gd name="f38" fmla="val 13"/>
                <a:gd name="f39" fmla="val 24"/>
                <a:gd name="f40" fmla="val 110"/>
                <a:gd name="f41" fmla="+- 0 0 -90"/>
                <a:gd name="f42" fmla="*/ f3 1 238"/>
                <a:gd name="f43" fmla="*/ f4 1 14"/>
                <a:gd name="f44" fmla="+- f7 0 f5"/>
                <a:gd name="f45" fmla="+- f6 0 f5"/>
                <a:gd name="f46" fmla="*/ f41 f0 1"/>
                <a:gd name="f47" fmla="*/ f45 1 238"/>
                <a:gd name="f48" fmla="*/ f44 1 14"/>
                <a:gd name="f49" fmla="*/ 113 f45 1"/>
                <a:gd name="f50" fmla="*/ 12 f44 1"/>
                <a:gd name="f51" fmla="*/ 94 f45 1"/>
                <a:gd name="f52" fmla="*/ 9 f44 1"/>
                <a:gd name="f53" fmla="*/ 157 f45 1"/>
                <a:gd name="f54" fmla="*/ 6 f44 1"/>
                <a:gd name="f55" fmla="*/ 145 f45 1"/>
                <a:gd name="f56" fmla="*/ 8 f44 1"/>
                <a:gd name="f57" fmla="*/ 169 f45 1"/>
                <a:gd name="f58" fmla="*/ 238 f45 1"/>
                <a:gd name="f59" fmla="*/ 1 f44 1"/>
                <a:gd name="f60" fmla="*/ 32 f45 1"/>
                <a:gd name="f61" fmla="*/ 3 f44 1"/>
                <a:gd name="f62" fmla="*/ 19 f45 1"/>
                <a:gd name="f63" fmla="*/ 13 f44 1"/>
                <a:gd name="f64" fmla="*/ f46 1 f2"/>
                <a:gd name="f65" fmla="*/ f49 1 238"/>
                <a:gd name="f66" fmla="*/ f50 1 14"/>
                <a:gd name="f67" fmla="*/ f51 1 238"/>
                <a:gd name="f68" fmla="*/ f52 1 14"/>
                <a:gd name="f69" fmla="*/ f53 1 238"/>
                <a:gd name="f70" fmla="*/ f54 1 14"/>
                <a:gd name="f71" fmla="*/ f55 1 238"/>
                <a:gd name="f72" fmla="*/ f56 1 14"/>
                <a:gd name="f73" fmla="*/ f57 1 238"/>
                <a:gd name="f74" fmla="*/ f58 1 238"/>
                <a:gd name="f75" fmla="*/ f59 1 14"/>
                <a:gd name="f76" fmla="*/ f60 1 238"/>
                <a:gd name="f77" fmla="*/ f61 1 14"/>
                <a:gd name="f78" fmla="*/ f62 1 238"/>
                <a:gd name="f79" fmla="*/ f63 1 14"/>
                <a:gd name="f80" fmla="*/ 0 1 f47"/>
                <a:gd name="f81" fmla="*/ f6 1 f47"/>
                <a:gd name="f82" fmla="*/ 0 1 f48"/>
                <a:gd name="f83" fmla="*/ f7 1 f48"/>
                <a:gd name="f84" fmla="+- f64 0 f1"/>
                <a:gd name="f85" fmla="*/ f65 1 f47"/>
                <a:gd name="f86" fmla="*/ f66 1 f48"/>
                <a:gd name="f87" fmla="*/ f67 1 f47"/>
                <a:gd name="f88" fmla="*/ f68 1 f48"/>
                <a:gd name="f89" fmla="*/ f69 1 f47"/>
                <a:gd name="f90" fmla="*/ f70 1 f48"/>
                <a:gd name="f91" fmla="*/ f71 1 f47"/>
                <a:gd name="f92" fmla="*/ f72 1 f48"/>
                <a:gd name="f93" fmla="*/ f73 1 f47"/>
                <a:gd name="f94" fmla="*/ f74 1 f47"/>
                <a:gd name="f95" fmla="*/ f75 1 f48"/>
                <a:gd name="f96" fmla="*/ f76 1 f47"/>
                <a:gd name="f97" fmla="*/ f77 1 f48"/>
                <a:gd name="f98" fmla="*/ f78 1 f47"/>
                <a:gd name="f99" fmla="*/ f79 1 f48"/>
                <a:gd name="f100" fmla="*/ f80 f42 1"/>
                <a:gd name="f101" fmla="*/ f81 f42 1"/>
                <a:gd name="f102" fmla="*/ f83 f43 1"/>
                <a:gd name="f103" fmla="*/ f82 f43 1"/>
                <a:gd name="f104" fmla="*/ f85 f42 1"/>
                <a:gd name="f105" fmla="*/ f86 f43 1"/>
                <a:gd name="f106" fmla="*/ f87 f42 1"/>
                <a:gd name="f107" fmla="*/ f88 f43 1"/>
                <a:gd name="f108" fmla="*/ f89 f42 1"/>
                <a:gd name="f109" fmla="*/ f90 f43 1"/>
                <a:gd name="f110" fmla="*/ f91 f42 1"/>
                <a:gd name="f111" fmla="*/ f92 f43 1"/>
                <a:gd name="f112" fmla="*/ f93 f42 1"/>
                <a:gd name="f113" fmla="*/ f94 f42 1"/>
                <a:gd name="f114" fmla="*/ f95 f43 1"/>
                <a:gd name="f115" fmla="*/ f96 f42 1"/>
                <a:gd name="f116" fmla="*/ f97 f43 1"/>
                <a:gd name="f117" fmla="*/ f98 f42 1"/>
                <a:gd name="f118" fmla="*/ f99 f43 1"/>
              </a:gdLst>
              <a:ahLst/>
              <a:cxnLst>
                <a:cxn ang="3cd4">
                  <a:pos x="hc" y="t"/>
                </a:cxn>
                <a:cxn ang="0">
                  <a:pos x="r" y="vc"/>
                </a:cxn>
                <a:cxn ang="cd4">
                  <a:pos x="hc" y="b"/>
                </a:cxn>
                <a:cxn ang="cd2">
                  <a:pos x="l" y="vc"/>
                </a:cxn>
                <a:cxn ang="f84">
                  <a:pos x="f104" y="f105"/>
                </a:cxn>
                <a:cxn ang="f84">
                  <a:pos x="f104" y="f105"/>
                </a:cxn>
                <a:cxn ang="f84">
                  <a:pos x="f106" y="f107"/>
                </a:cxn>
                <a:cxn ang="f84">
                  <a:pos x="f108" y="f109"/>
                </a:cxn>
                <a:cxn ang="f84">
                  <a:pos x="f110" y="f111"/>
                </a:cxn>
                <a:cxn ang="f84">
                  <a:pos x="f112" y="f109"/>
                </a:cxn>
                <a:cxn ang="f84">
                  <a:pos x="f113" y="f114"/>
                </a:cxn>
                <a:cxn ang="f84">
                  <a:pos x="f115" y="f116"/>
                </a:cxn>
                <a:cxn ang="f84">
                  <a:pos x="f117" y="f118"/>
                </a:cxn>
                <a:cxn ang="f84">
                  <a:pos x="f104" y="f105"/>
                </a:cxn>
              </a:cxnLst>
              <a:rect l="f100" t="f103" r="f101" b="f102"/>
              <a:pathLst>
                <a:path w="238" h="14">
                  <a:moveTo>
                    <a:pt x="f8" y="f9"/>
                  </a:moveTo>
                  <a:lnTo>
                    <a:pt x="f8" y="f9"/>
                  </a:lnTo>
                  <a:cubicBezTo>
                    <a:pt x="f10" y="f11"/>
                    <a:pt x="f12" y="f13"/>
                    <a:pt x="f14" y="f13"/>
                  </a:cubicBezTo>
                  <a:cubicBezTo>
                    <a:pt x="f15" y="f16"/>
                    <a:pt x="f17" y="f18"/>
                    <a:pt x="f19" y="f20"/>
                  </a:cubicBezTo>
                  <a:cubicBezTo>
                    <a:pt x="f21" y="f16"/>
                    <a:pt x="f22" y="f16"/>
                    <a:pt x="f23" y="f24"/>
                  </a:cubicBezTo>
                  <a:cubicBezTo>
                    <a:pt x="f12" y="f16"/>
                    <a:pt x="f25" y="f24"/>
                    <a:pt x="f26" y="f20"/>
                  </a:cubicBezTo>
                  <a:cubicBezTo>
                    <a:pt x="f27" y="f28"/>
                    <a:pt x="f29" y="f30"/>
                    <a:pt x="f6" y="f31"/>
                  </a:cubicBezTo>
                  <a:cubicBezTo>
                    <a:pt x="f32" y="f33"/>
                    <a:pt x="f34" y="f5"/>
                    <a:pt x="f35" y="f30"/>
                  </a:cubicBezTo>
                  <a:cubicBezTo>
                    <a:pt x="f5" y="f20"/>
                    <a:pt x="f36" y="f13"/>
                    <a:pt x="f37" y="f38"/>
                  </a:cubicBezTo>
                  <a:cubicBezTo>
                    <a:pt x="f39" y="f7"/>
                    <a:pt x="f40"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9" name="Freeform 120">
              <a:extLst>
                <a:ext uri="{FF2B5EF4-FFF2-40B4-BE49-F238E27FC236}">
                  <a16:creationId xmlns:a16="http://schemas.microsoft.com/office/drawing/2014/main" id="{9001D3D5-0133-3498-8308-572B737F67B7}"/>
                </a:ext>
              </a:extLst>
            </p:cNvPr>
            <p:cNvSpPr/>
            <p:nvPr/>
          </p:nvSpPr>
          <p:spPr>
            <a:xfrm>
              <a:off x="3999503" y="4786509"/>
              <a:ext cx="33878" cy="1901"/>
            </a:xfrm>
            <a:custGeom>
              <a:avLst/>
              <a:gdLst>
                <a:gd name="f0" fmla="val 10800000"/>
                <a:gd name="f1" fmla="val 5400000"/>
                <a:gd name="f2" fmla="val 180"/>
                <a:gd name="f3" fmla="val w"/>
                <a:gd name="f4" fmla="val h"/>
                <a:gd name="f5" fmla="val 0"/>
                <a:gd name="f6" fmla="val 36"/>
                <a:gd name="f7" fmla="val 2"/>
                <a:gd name="f8" fmla="val 1"/>
                <a:gd name="f9" fmla="val 19"/>
                <a:gd name="f10" fmla="val 24"/>
                <a:gd name="f11" fmla="val 33"/>
                <a:gd name="f12" fmla="val 15"/>
                <a:gd name="f13" fmla="+- 0 0 -90"/>
                <a:gd name="f14" fmla="*/ f3 1 36"/>
                <a:gd name="f15" fmla="*/ f4 1 2"/>
                <a:gd name="f16" fmla="+- f7 0 f5"/>
                <a:gd name="f17" fmla="+- f6 0 f5"/>
                <a:gd name="f18" fmla="*/ f13 f0 1"/>
                <a:gd name="f19" fmla="*/ f16 1 2"/>
                <a:gd name="f20" fmla="*/ f17 1 36"/>
                <a:gd name="f21" fmla="*/ 0 f17 1"/>
                <a:gd name="f22" fmla="*/ 1 f16 1"/>
                <a:gd name="f23" fmla="*/ 36 f17 1"/>
                <a:gd name="f24" fmla="*/ f18 1 f2"/>
                <a:gd name="f25" fmla="*/ f21 1 36"/>
                <a:gd name="f26" fmla="*/ f22 1 2"/>
                <a:gd name="f27" fmla="*/ f23 1 36"/>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36" h="2">
                  <a:moveTo>
                    <a:pt x="f5" y="f8"/>
                  </a:moveTo>
                  <a:lnTo>
                    <a:pt x="f5" y="f8"/>
                  </a:lnTo>
                  <a:cubicBezTo>
                    <a:pt x="f9" y="f7"/>
                    <a:pt x="f10" y="f8"/>
                    <a:pt x="f6" y="f8"/>
                  </a:cubicBezTo>
                  <a:cubicBezTo>
                    <a:pt x="f11" y="f5"/>
                    <a:pt x="f12" y="f8"/>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0" name="Freeform 121">
              <a:extLst>
                <a:ext uri="{FF2B5EF4-FFF2-40B4-BE49-F238E27FC236}">
                  <a16:creationId xmlns:a16="http://schemas.microsoft.com/office/drawing/2014/main" id="{7B8D8FA7-DA51-0DF0-7C69-45715754C7FD}"/>
                </a:ext>
              </a:extLst>
            </p:cNvPr>
            <p:cNvSpPr/>
            <p:nvPr/>
          </p:nvSpPr>
          <p:spPr>
            <a:xfrm>
              <a:off x="3558341" y="4762423"/>
              <a:ext cx="55147" cy="1901"/>
            </a:xfrm>
            <a:custGeom>
              <a:avLst/>
              <a:gdLst>
                <a:gd name="f0" fmla="val 10800000"/>
                <a:gd name="f1" fmla="val 5400000"/>
                <a:gd name="f2" fmla="val 180"/>
                <a:gd name="f3" fmla="val w"/>
                <a:gd name="f4" fmla="val h"/>
                <a:gd name="f5" fmla="val 0"/>
                <a:gd name="f6" fmla="val 58"/>
                <a:gd name="f7" fmla="val 2"/>
                <a:gd name="f8" fmla="val 37"/>
                <a:gd name="f9" fmla="val 34"/>
                <a:gd name="f10" fmla="val 1"/>
                <a:gd name="f11" fmla="val 7"/>
                <a:gd name="f12" fmla="val 46"/>
                <a:gd name="f13" fmla="val 42"/>
                <a:gd name="f14" fmla="+- 0 0 -90"/>
                <a:gd name="f15" fmla="*/ f3 1 58"/>
                <a:gd name="f16" fmla="*/ f4 1 2"/>
                <a:gd name="f17" fmla="+- f7 0 f5"/>
                <a:gd name="f18" fmla="+- f6 0 f5"/>
                <a:gd name="f19" fmla="*/ f14 f0 1"/>
                <a:gd name="f20" fmla="*/ f17 1 2"/>
                <a:gd name="f21" fmla="*/ f18 1 58"/>
                <a:gd name="f22" fmla="*/ 37 f18 1"/>
                <a:gd name="f23" fmla="*/ 0 f17 1"/>
                <a:gd name="f24" fmla="*/ 7 f18 1"/>
                <a:gd name="f25" fmla="*/ 2 f17 1"/>
                <a:gd name="f26" fmla="*/ 58 f18 1"/>
                <a:gd name="f27" fmla="*/ f19 1 f2"/>
                <a:gd name="f28" fmla="*/ f22 1 58"/>
                <a:gd name="f29" fmla="*/ f23 1 2"/>
                <a:gd name="f30" fmla="*/ f24 1 58"/>
                <a:gd name="f31" fmla="*/ f25 1 2"/>
                <a:gd name="f32" fmla="*/ f26 1 58"/>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50"/>
                </a:cxn>
                <a:cxn ang="f37">
                  <a:pos x="f47" y="f48"/>
                </a:cxn>
              </a:cxnLst>
              <a:rect l="f43" t="f46" r="f44" b="f45"/>
              <a:pathLst>
                <a:path w="58" h="2">
                  <a:moveTo>
                    <a:pt x="f8" y="f5"/>
                  </a:moveTo>
                  <a:lnTo>
                    <a:pt x="f8" y="f5"/>
                  </a:lnTo>
                  <a:cubicBezTo>
                    <a:pt x="f9" y="f10"/>
                    <a:pt x="f5" y="f10"/>
                    <a:pt x="f11" y="f7"/>
                  </a:cubicBezTo>
                  <a:lnTo>
                    <a:pt x="f6" y="f7"/>
                  </a:lnTo>
                  <a:cubicBezTo>
                    <a:pt x="f12" y="f7"/>
                    <a:pt x="f13"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1" name="Freeform 122">
              <a:extLst>
                <a:ext uri="{FF2B5EF4-FFF2-40B4-BE49-F238E27FC236}">
                  <a16:creationId xmlns:a16="http://schemas.microsoft.com/office/drawing/2014/main" id="{C6EC3576-338F-A480-652A-30D95FF16288}"/>
                </a:ext>
              </a:extLst>
            </p:cNvPr>
            <p:cNvSpPr/>
            <p:nvPr/>
          </p:nvSpPr>
          <p:spPr>
            <a:xfrm>
              <a:off x="3613480" y="4763054"/>
              <a:ext cx="22055" cy="1271"/>
            </a:xfrm>
            <a:custGeom>
              <a:avLst/>
              <a:gdLst>
                <a:gd name="f0" fmla="val 10800000"/>
                <a:gd name="f1" fmla="val 5400000"/>
                <a:gd name="f2" fmla="val 180"/>
                <a:gd name="f3" fmla="val w"/>
                <a:gd name="f4" fmla="val h"/>
                <a:gd name="f5" fmla="val 0"/>
                <a:gd name="f6" fmla="val 23"/>
                <a:gd name="f7" fmla="val 1"/>
                <a:gd name="f8" fmla="val 6"/>
                <a:gd name="f9" fmla="val 13"/>
                <a:gd name="f10" fmla="+- 0 0 -90"/>
                <a:gd name="f11" fmla="*/ f3 1 23"/>
                <a:gd name="f12" fmla="*/ f4 1 1"/>
                <a:gd name="f13" fmla="+- f7 0 f5"/>
                <a:gd name="f14" fmla="+- f6 0 f5"/>
                <a:gd name="f15" fmla="*/ f10 f0 1"/>
                <a:gd name="f16" fmla="*/ f14 1 23"/>
                <a:gd name="f17" fmla="*/ 23 f14 1"/>
                <a:gd name="f18" fmla="*/ 0 f13 1"/>
                <a:gd name="f19" fmla="*/ 0 f14 1"/>
                <a:gd name="f20" fmla="*/ 1 f13 1"/>
                <a:gd name="f21" fmla="*/ 0 1 f13"/>
                <a:gd name="f22" fmla="*/ f7 1 f13"/>
                <a:gd name="f23" fmla="*/ f15 1 f2"/>
                <a:gd name="f24" fmla="*/ f17 1 23"/>
                <a:gd name="f25" fmla="*/ f19 1 23"/>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3" h="1">
                  <a:moveTo>
                    <a:pt x="f6" y="f5"/>
                  </a:moveTo>
                  <a:lnTo>
                    <a:pt x="f6" y="f5"/>
                  </a:lnTo>
                  <a:lnTo>
                    <a:pt x="f5" y="f7"/>
                  </a:lnTo>
                  <a:cubicBezTo>
                    <a:pt x="f8" y="f7"/>
                    <a:pt x="f9"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2" name="Freeform 123">
              <a:extLst>
                <a:ext uri="{FF2B5EF4-FFF2-40B4-BE49-F238E27FC236}">
                  <a16:creationId xmlns:a16="http://schemas.microsoft.com/office/drawing/2014/main" id="{998AA59C-9A29-6A11-AA48-390BC1A799A8}"/>
                </a:ext>
              </a:extLst>
            </p:cNvPr>
            <p:cNvSpPr/>
            <p:nvPr/>
          </p:nvSpPr>
          <p:spPr>
            <a:xfrm>
              <a:off x="3591424" y="4762423"/>
              <a:ext cx="3154" cy="0"/>
            </a:xfrm>
            <a:custGeom>
              <a:avLst/>
              <a:gdLst>
                <a:gd name="f0" fmla="val 10800000"/>
                <a:gd name="f1" fmla="val 5400000"/>
                <a:gd name="f2" fmla="val 180"/>
                <a:gd name="f3" fmla="val w"/>
                <a:gd name="f4" fmla="val h"/>
                <a:gd name="f5" fmla="val ss"/>
                <a:gd name="f6" fmla="val 0"/>
                <a:gd name="f7" fmla="val 3151"/>
                <a:gd name="f8" fmla="val 2101"/>
                <a:gd name="f9" fmla="+- 0 0 -90"/>
                <a:gd name="f10" fmla="abs f3"/>
                <a:gd name="f11" fmla="abs f4"/>
                <a:gd name="f12" fmla="abs f5"/>
                <a:gd name="f13" fmla="*/ f3 1 3151"/>
                <a:gd name="f14" fmla="+- f6 0 f6"/>
                <a:gd name="f15" fmla="+- f7 0 f6"/>
                <a:gd name="f16" fmla="*/ f9 f0 1"/>
                <a:gd name="f17" fmla="?: f10 f3 1"/>
                <a:gd name="f18" fmla="?: f11 f4 1"/>
                <a:gd name="f19" fmla="?: f12 f5 1"/>
                <a:gd name="f20" fmla="*/ f15 1 3151"/>
                <a:gd name="f21" fmla="*/ f14 1 0"/>
                <a:gd name="f22" fmla="*/ f16 1 f2"/>
                <a:gd name="f23" fmla="*/ f17 1 3151"/>
                <a:gd name="f24" fmla="*/ f18 1 21600"/>
                <a:gd name="f25" fmla="*/ 21600 f18 1"/>
                <a:gd name="f26" fmla="*/ 0 1 f20"/>
                <a:gd name="f27" fmla="*/ 0 1 f21"/>
                <a:gd name="f28" fmla="*/ 2101 1 f20"/>
                <a:gd name="f29" fmla="*/ 3151 1 f20"/>
                <a:gd name="f30" fmla="*/ 1 1 f21"/>
                <a:gd name="f31" fmla="+- f22 0 f1"/>
                <a:gd name="f32" fmla="min f24 f23"/>
                <a:gd name="f33" fmla="*/ f25 1 f19"/>
                <a:gd name="f34" fmla="*/ f26 f13 1"/>
                <a:gd name="f35" fmla="*/ f29 f13 1"/>
                <a:gd name="f36" fmla="*/ f28 f13 1"/>
                <a:gd name="f37" fmla="val f33"/>
                <a:gd name="f38" fmla="*/ f6 f32 1"/>
                <a:gd name="f39" fmla="+- f37 0 f6"/>
                <a:gd name="f40" fmla="*/ f39 1 0"/>
                <a:gd name="f41" fmla="*/ f30 f40 1"/>
                <a:gd name="f42" fmla="*/ f27 f40 1"/>
                <a:gd name="f43" fmla="*/ f42 f32 1"/>
                <a:gd name="f44" fmla="*/ f41 f32 1"/>
              </a:gdLst>
              <a:ahLst/>
              <a:cxnLst>
                <a:cxn ang="3cd4">
                  <a:pos x="hc" y="t"/>
                </a:cxn>
                <a:cxn ang="0">
                  <a:pos x="r" y="vc"/>
                </a:cxn>
                <a:cxn ang="cd4">
                  <a:pos x="hc" y="b"/>
                </a:cxn>
                <a:cxn ang="cd2">
                  <a:pos x="l" y="vc"/>
                </a:cxn>
                <a:cxn ang="f31">
                  <a:pos x="f34" y="f43"/>
                </a:cxn>
                <a:cxn ang="f31">
                  <a:pos x="f34" y="f43"/>
                </a:cxn>
                <a:cxn ang="f31">
                  <a:pos x="f36" y="f43"/>
                </a:cxn>
                <a:cxn ang="f31">
                  <a:pos x="f34" y="f43"/>
                </a:cxn>
              </a:cxnLst>
              <a:rect l="f34" t="f43" r="f35" b="f44"/>
              <a:pathLst>
                <a:path w="3151">
                  <a:moveTo>
                    <a:pt x="f6" y="f38"/>
                  </a:moveTo>
                  <a:lnTo>
                    <a:pt x="f6" y="f38"/>
                  </a:lnTo>
                  <a:lnTo>
                    <a:pt x="f8" y="f38"/>
                  </a:lnTo>
                  <a:cubicBezTo>
                    <a:pt x="f7" y="f38"/>
                    <a:pt x="f7" y="f38"/>
                    <a:pt x="f6" y="f3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3" name="Freeform 124">
              <a:extLst>
                <a:ext uri="{FF2B5EF4-FFF2-40B4-BE49-F238E27FC236}">
                  <a16:creationId xmlns:a16="http://schemas.microsoft.com/office/drawing/2014/main" id="{387B4BB4-5B36-769D-69C3-7EF81A528616}"/>
                </a:ext>
              </a:extLst>
            </p:cNvPr>
            <p:cNvSpPr/>
            <p:nvPr/>
          </p:nvSpPr>
          <p:spPr>
            <a:xfrm>
              <a:off x="2846956" y="4735174"/>
              <a:ext cx="32296" cy="1271"/>
            </a:xfrm>
            <a:custGeom>
              <a:avLst/>
              <a:gdLst>
                <a:gd name="f0" fmla="val 10800000"/>
                <a:gd name="f1" fmla="val 5400000"/>
                <a:gd name="f2" fmla="val 180"/>
                <a:gd name="f3" fmla="val w"/>
                <a:gd name="f4" fmla="val h"/>
                <a:gd name="f5" fmla="val 0"/>
                <a:gd name="f6" fmla="val 34"/>
                <a:gd name="f7" fmla="val 1"/>
                <a:gd name="f8" fmla="val 33"/>
                <a:gd name="f9" fmla="val 12"/>
                <a:gd name="f10" fmla="val 9"/>
                <a:gd name="f11" fmla="val 22"/>
                <a:gd name="f12" fmla="+- 0 0 -90"/>
                <a:gd name="f13" fmla="*/ f3 1 34"/>
                <a:gd name="f14" fmla="*/ f4 1 1"/>
                <a:gd name="f15" fmla="+- f7 0 f5"/>
                <a:gd name="f16" fmla="+- f6 0 f5"/>
                <a:gd name="f17" fmla="*/ f12 f0 1"/>
                <a:gd name="f18" fmla="*/ f16 1 34"/>
                <a:gd name="f19" fmla="*/ 33 f16 1"/>
                <a:gd name="f20" fmla="*/ 1 f15 1"/>
                <a:gd name="f21" fmla="*/ 0 f16 1"/>
                <a:gd name="f22" fmla="*/ 0 1 f15"/>
                <a:gd name="f23" fmla="*/ f7 1 f15"/>
                <a:gd name="f24" fmla="*/ f17 1 f2"/>
                <a:gd name="f25" fmla="*/ f19 1 34"/>
                <a:gd name="f26" fmla="*/ f21 1 34"/>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4" h="1">
                  <a:moveTo>
                    <a:pt x="f8" y="f7"/>
                  </a:moveTo>
                  <a:lnTo>
                    <a:pt x="f8" y="f7"/>
                  </a:lnTo>
                  <a:cubicBezTo>
                    <a:pt x="f6" y="f5"/>
                    <a:pt x="f9" y="f7"/>
                    <a:pt x="f5" y="f7"/>
                  </a:cubicBezTo>
                  <a:cubicBezTo>
                    <a:pt x="f10" y="f7"/>
                    <a:pt x="f11"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4" name="Freeform 125">
              <a:extLst>
                <a:ext uri="{FF2B5EF4-FFF2-40B4-BE49-F238E27FC236}">
                  <a16:creationId xmlns:a16="http://schemas.microsoft.com/office/drawing/2014/main" id="{EDE5D74E-9841-6F1F-5417-233BA7554F33}"/>
                </a:ext>
              </a:extLst>
            </p:cNvPr>
            <p:cNvSpPr/>
            <p:nvPr/>
          </p:nvSpPr>
          <p:spPr>
            <a:xfrm>
              <a:off x="2048914" y="4738978"/>
              <a:ext cx="18909" cy="0"/>
            </a:xfrm>
            <a:custGeom>
              <a:avLst/>
              <a:gdLst>
                <a:gd name="f0" fmla="val 10800000"/>
                <a:gd name="f1" fmla="val 5400000"/>
                <a:gd name="f2" fmla="val 180"/>
                <a:gd name="f3" fmla="val w"/>
                <a:gd name="f4" fmla="val h"/>
                <a:gd name="f5" fmla="val ss"/>
                <a:gd name="f6" fmla="val 0"/>
                <a:gd name="f7" fmla="val 18907"/>
                <a:gd name="f8" fmla="val 6617"/>
                <a:gd name="f9" fmla="val 10399"/>
                <a:gd name="f10" fmla="+- 0 0 -90"/>
                <a:gd name="f11" fmla="abs f3"/>
                <a:gd name="f12" fmla="abs f4"/>
                <a:gd name="f13" fmla="abs f5"/>
                <a:gd name="f14" fmla="*/ f3 1 18907"/>
                <a:gd name="f15" fmla="+- f6 0 f6"/>
                <a:gd name="f16" fmla="+- f7 0 f6"/>
                <a:gd name="f17" fmla="*/ f10 f0 1"/>
                <a:gd name="f18" fmla="?: f11 f3 1"/>
                <a:gd name="f19" fmla="?: f12 f4 1"/>
                <a:gd name="f20" fmla="?: f13 f5 1"/>
                <a:gd name="f21" fmla="*/ f16 1 18907"/>
                <a:gd name="f22" fmla="*/ f15 1 0"/>
                <a:gd name="f23" fmla="*/ f17 1 f2"/>
                <a:gd name="f24" fmla="*/ f18 1 18907"/>
                <a:gd name="f25" fmla="*/ f19 1 21600"/>
                <a:gd name="f26" fmla="*/ 21600 f19 1"/>
                <a:gd name="f27" fmla="*/ 18907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907">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5" name="Freeform 126">
              <a:extLst>
                <a:ext uri="{FF2B5EF4-FFF2-40B4-BE49-F238E27FC236}">
                  <a16:creationId xmlns:a16="http://schemas.microsoft.com/office/drawing/2014/main" id="{12112CD7-B5B7-B046-ECC8-E17D92867581}"/>
                </a:ext>
              </a:extLst>
            </p:cNvPr>
            <p:cNvSpPr/>
            <p:nvPr/>
          </p:nvSpPr>
          <p:spPr>
            <a:xfrm>
              <a:off x="1770817" y="4764325"/>
              <a:ext cx="3154" cy="630"/>
            </a:xfrm>
            <a:custGeom>
              <a:avLst/>
              <a:gdLst>
                <a:gd name="f0" fmla="val 10800000"/>
                <a:gd name="f1" fmla="val 5400000"/>
                <a:gd name="f2" fmla="val 180"/>
                <a:gd name="f3" fmla="val w"/>
                <a:gd name="f4" fmla="val h"/>
                <a:gd name="f5" fmla="val 0"/>
                <a:gd name="f6" fmla="val 4"/>
                <a:gd name="f7" fmla="val 1"/>
                <a:gd name="f8" fmla="val 3"/>
                <a:gd name="f9" fmla="val 2"/>
                <a:gd name="f10" fmla="+- 0 0 -90"/>
                <a:gd name="f11" fmla="*/ f3 1 4"/>
                <a:gd name="f12" fmla="*/ f4 1 1"/>
                <a:gd name="f13" fmla="+- f7 0 f5"/>
                <a:gd name="f14" fmla="+- f6 0 f5"/>
                <a:gd name="f15" fmla="*/ f10 f0 1"/>
                <a:gd name="f16" fmla="*/ f14 1 4"/>
                <a:gd name="f17" fmla="*/ 4 f14 1"/>
                <a:gd name="f18" fmla="*/ 0 f13 1"/>
                <a:gd name="f19" fmla="*/ 0 f14 1"/>
                <a:gd name="f20" fmla="*/ 1 f13 1"/>
                <a:gd name="f21" fmla="*/ 0 1 f13"/>
                <a:gd name="f22" fmla="*/ f7 1 f13"/>
                <a:gd name="f23" fmla="*/ f15 1 f2"/>
                <a:gd name="f24" fmla="*/ f17 1 4"/>
                <a:gd name="f25" fmla="*/ f19 1 4"/>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4" h="1">
                  <a:moveTo>
                    <a:pt x="f6" y="f5"/>
                  </a:moveTo>
                  <a:lnTo>
                    <a:pt x="f6" y="f5"/>
                  </a:lnTo>
                  <a:cubicBezTo>
                    <a:pt x="f8" y="f5"/>
                    <a:pt x="f9" y="f7"/>
                    <a:pt x="f5" y="f7"/>
                  </a:cubicBezTo>
                  <a:cubicBezTo>
                    <a:pt x="f9" y="f7"/>
                    <a:pt x="f8"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6" name="Freeform 127">
              <a:extLst>
                <a:ext uri="{FF2B5EF4-FFF2-40B4-BE49-F238E27FC236}">
                  <a16:creationId xmlns:a16="http://schemas.microsoft.com/office/drawing/2014/main" id="{9917FA8F-B8D4-DD5E-5E34-3DEAB8F3A3E1}"/>
                </a:ext>
              </a:extLst>
            </p:cNvPr>
            <p:cNvSpPr/>
            <p:nvPr/>
          </p:nvSpPr>
          <p:spPr>
            <a:xfrm>
              <a:off x="1677064" y="4764325"/>
              <a:ext cx="93753" cy="1271"/>
            </a:xfrm>
            <a:custGeom>
              <a:avLst/>
              <a:gdLst>
                <a:gd name="f0" fmla="val 10800000"/>
                <a:gd name="f1" fmla="val 5400000"/>
                <a:gd name="f2" fmla="val 180"/>
                <a:gd name="f3" fmla="val w"/>
                <a:gd name="f4" fmla="val h"/>
                <a:gd name="f5" fmla="val 0"/>
                <a:gd name="f6" fmla="val 98"/>
                <a:gd name="f7" fmla="val 2"/>
                <a:gd name="f8" fmla="val 1"/>
                <a:gd name="f9" fmla="val 84"/>
                <a:gd name="f10" fmla="val 42"/>
                <a:gd name="f11" fmla="val 26"/>
                <a:gd name="f12" fmla="val 28"/>
                <a:gd name="f13" fmla="val 27"/>
                <a:gd name="f14" fmla="val 82"/>
                <a:gd name="f15" fmla="+- 0 0 -90"/>
                <a:gd name="f16" fmla="*/ f3 1 98"/>
                <a:gd name="f17" fmla="*/ f4 1 2"/>
                <a:gd name="f18" fmla="+- f7 0 f5"/>
                <a:gd name="f19" fmla="+- f6 0 f5"/>
                <a:gd name="f20" fmla="*/ f15 f0 1"/>
                <a:gd name="f21" fmla="*/ f18 1 2"/>
                <a:gd name="f22" fmla="*/ f19 1 98"/>
                <a:gd name="f23" fmla="*/ 98 f19 1"/>
                <a:gd name="f24" fmla="*/ 1 f18 1"/>
                <a:gd name="f25" fmla="*/ 26 f19 1"/>
                <a:gd name="f26" fmla="*/ 28 f19 1"/>
                <a:gd name="f27" fmla="*/ 0 f19 1"/>
                <a:gd name="f28" fmla="*/ 2 f18 1"/>
                <a:gd name="f29" fmla="*/ f20 1 f2"/>
                <a:gd name="f30" fmla="*/ f23 1 98"/>
                <a:gd name="f31" fmla="*/ f24 1 2"/>
                <a:gd name="f32" fmla="*/ f25 1 98"/>
                <a:gd name="f33" fmla="*/ f26 1 98"/>
                <a:gd name="f34" fmla="*/ f27 1 98"/>
                <a:gd name="f35" fmla="*/ f28 1 2"/>
                <a:gd name="f36" fmla="*/ 0 1 f22"/>
                <a:gd name="f37" fmla="*/ f6 1 f22"/>
                <a:gd name="f38" fmla="*/ 0 1 f21"/>
                <a:gd name="f39" fmla="*/ f7 1 f21"/>
                <a:gd name="f40" fmla="+- f29 0 f1"/>
                <a:gd name="f41" fmla="*/ f30 1 f22"/>
                <a:gd name="f42" fmla="*/ f31 1 f21"/>
                <a:gd name="f43" fmla="*/ f32 1 f22"/>
                <a:gd name="f44" fmla="*/ f33 1 f22"/>
                <a:gd name="f45" fmla="*/ f34 1 f22"/>
                <a:gd name="f46" fmla="*/ f35 1 f21"/>
                <a:gd name="f47" fmla="*/ f36 f16 1"/>
                <a:gd name="f48" fmla="*/ f37 f16 1"/>
                <a:gd name="f49" fmla="*/ f39 f17 1"/>
                <a:gd name="f50" fmla="*/ f38 f17 1"/>
                <a:gd name="f51" fmla="*/ f41 f16 1"/>
                <a:gd name="f52" fmla="*/ f42 f17 1"/>
                <a:gd name="f53" fmla="*/ f43 f16 1"/>
                <a:gd name="f54" fmla="*/ f44 f16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2"/>
                </a:cxn>
                <a:cxn ang="f40">
                  <a:pos x="f54" y="f52"/>
                </a:cxn>
                <a:cxn ang="f40">
                  <a:pos x="f55" y="f56"/>
                </a:cxn>
                <a:cxn ang="f40">
                  <a:pos x="f51" y="f52"/>
                </a:cxn>
              </a:cxnLst>
              <a:rect l="f47" t="f50" r="f48" b="f49"/>
              <a:pathLst>
                <a:path w="98" h="2">
                  <a:moveTo>
                    <a:pt x="f6" y="f8"/>
                  </a:moveTo>
                  <a:lnTo>
                    <a:pt x="f6" y="f8"/>
                  </a:lnTo>
                  <a:cubicBezTo>
                    <a:pt x="f9" y="f7"/>
                    <a:pt x="f10" y="f5"/>
                    <a:pt x="f11" y="f8"/>
                  </a:cubicBezTo>
                  <a:lnTo>
                    <a:pt x="f12" y="f8"/>
                  </a:lnTo>
                  <a:lnTo>
                    <a:pt x="f5" y="f7"/>
                  </a:lnTo>
                  <a:cubicBezTo>
                    <a:pt x="f13" y="f7"/>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127" name="Text Placeholder 2">
            <a:extLst>
              <a:ext uri="{FF2B5EF4-FFF2-40B4-BE49-F238E27FC236}">
                <a16:creationId xmlns:a16="http://schemas.microsoft.com/office/drawing/2014/main" id="{89E09CF6-1040-1F75-F5DE-C1F4E6DB1BF7}"/>
              </a:ext>
            </a:extLst>
          </p:cNvPr>
          <p:cNvSpPr txBox="1">
            <a:spLocks noGrp="1"/>
          </p:cNvSpPr>
          <p:nvPr>
            <p:ph type="body" idx="1"/>
          </p:nvPr>
        </p:nvSpPr>
        <p:spPr>
          <a:xfrm>
            <a:off x="1522411" y="5102525"/>
            <a:ext cx="9144000" cy="1069674"/>
          </a:xfrm>
        </p:spPr>
        <p:txBody>
          <a:bodyPr/>
          <a:lstStyle>
            <a:lvl1pPr marL="0" indent="0">
              <a:spcBef>
                <a:spcPts val="0"/>
              </a:spcBef>
              <a:buNone/>
              <a:defRPr/>
            </a:lvl1pPr>
          </a:lstStyle>
          <a:p>
            <a:pPr lvl="0"/>
            <a:r>
              <a:rPr lang="en-US"/>
              <a:t>Click to edit Master text styles</a:t>
            </a:r>
          </a:p>
        </p:txBody>
      </p:sp>
      <p:sp>
        <p:nvSpPr>
          <p:cNvPr id="128" name="Footer Placeholder 4">
            <a:extLst>
              <a:ext uri="{FF2B5EF4-FFF2-40B4-BE49-F238E27FC236}">
                <a16:creationId xmlns:a16="http://schemas.microsoft.com/office/drawing/2014/main" id="{C06BBDDC-CFDE-13D8-7B28-FA5614DDB7CA}"/>
              </a:ext>
            </a:extLst>
          </p:cNvPr>
          <p:cNvSpPr txBox="1">
            <a:spLocks noGrp="1"/>
          </p:cNvSpPr>
          <p:nvPr>
            <p:ph type="ftr" sz="quarter" idx="9"/>
          </p:nvPr>
        </p:nvSpPr>
        <p:spPr/>
        <p:txBody>
          <a:bodyPr/>
          <a:lstStyle>
            <a:lvl1pPr>
              <a:defRPr/>
            </a:lvl1pPr>
          </a:lstStyle>
          <a:p>
            <a:pPr lvl="0"/>
            <a:endParaRPr lang="en-GB"/>
          </a:p>
        </p:txBody>
      </p:sp>
      <p:sp>
        <p:nvSpPr>
          <p:cNvPr id="129" name="Date Placeholder 3">
            <a:extLst>
              <a:ext uri="{FF2B5EF4-FFF2-40B4-BE49-F238E27FC236}">
                <a16:creationId xmlns:a16="http://schemas.microsoft.com/office/drawing/2014/main" id="{9C773A70-525E-17E6-FC69-478DAC2BF317}"/>
              </a:ext>
            </a:extLst>
          </p:cNvPr>
          <p:cNvSpPr txBox="1">
            <a:spLocks noGrp="1"/>
          </p:cNvSpPr>
          <p:nvPr>
            <p:ph type="dt" sz="half" idx="7"/>
          </p:nvPr>
        </p:nvSpPr>
        <p:spPr/>
        <p:txBody>
          <a:bodyPr/>
          <a:lstStyle>
            <a:lvl1pPr>
              <a:defRPr/>
            </a:lvl1pPr>
          </a:lstStyle>
          <a:p>
            <a:pPr lvl="0"/>
            <a:fld id="{A103846D-2594-41A0-AF9E-5916CEDAC9B2}" type="datetime1">
              <a:rPr lang="en-GB"/>
              <a:pPr lvl="0"/>
              <a:t>28/11/2025</a:t>
            </a:fld>
            <a:endParaRPr lang="en-GB"/>
          </a:p>
        </p:txBody>
      </p:sp>
      <p:sp>
        <p:nvSpPr>
          <p:cNvPr id="130" name="Slide Number Placeholder 5">
            <a:extLst>
              <a:ext uri="{FF2B5EF4-FFF2-40B4-BE49-F238E27FC236}">
                <a16:creationId xmlns:a16="http://schemas.microsoft.com/office/drawing/2014/main" id="{8D36F6A9-0BA1-1F69-DDB9-9A6EBD98B748}"/>
              </a:ext>
            </a:extLst>
          </p:cNvPr>
          <p:cNvSpPr txBox="1">
            <a:spLocks noGrp="1"/>
          </p:cNvSpPr>
          <p:nvPr>
            <p:ph type="sldNum" sz="quarter" idx="8"/>
          </p:nvPr>
        </p:nvSpPr>
        <p:spPr/>
        <p:txBody>
          <a:bodyPr/>
          <a:lstStyle>
            <a:lvl1pPr>
              <a:defRPr/>
            </a:lvl1pPr>
          </a:lstStyle>
          <a:p>
            <a:pPr lvl="0"/>
            <a:fld id="{4606DCCE-FA25-428B-81FA-89FADE90887A}" type="slidenum">
              <a:t>‹#›</a:t>
            </a:fld>
            <a:endParaRPr lang="en-GB"/>
          </a:p>
        </p:txBody>
      </p:sp>
    </p:spTree>
    <p:extLst>
      <p:ext uri="{BB962C8B-B14F-4D97-AF65-F5344CB8AC3E}">
        <p14:creationId xmlns:p14="http://schemas.microsoft.com/office/powerpoint/2010/main" val="3811097090"/>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D0C13-7384-01A9-5CBF-D879C6B061CB}"/>
              </a:ext>
            </a:extLst>
          </p:cNvPr>
          <p:cNvSpPr txBox="1">
            <a:spLocks noGrp="1"/>
          </p:cNvSpPr>
          <p:nvPr>
            <p:ph type="title"/>
          </p:nvPr>
        </p:nvSpPr>
        <p:spPr/>
        <p:txBody>
          <a:bodyPr/>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13B37EFA-1D84-5EC3-386A-BE109ADB3686}"/>
              </a:ext>
            </a:extLst>
          </p:cNvPr>
          <p:cNvGrpSpPr/>
          <p:nvPr/>
        </p:nvGrpSpPr>
        <p:grpSpPr>
          <a:xfrm>
            <a:off x="1522411" y="1514475"/>
            <a:ext cx="10569567" cy="64008"/>
            <a:chOff x="1522411" y="1514475"/>
            <a:chExt cx="10569567" cy="64008"/>
          </a:xfrm>
        </p:grpSpPr>
        <p:sp>
          <p:nvSpPr>
            <p:cNvPr id="4" name="Freeform 10">
              <a:extLst>
                <a:ext uri="{FF2B5EF4-FFF2-40B4-BE49-F238E27FC236}">
                  <a16:creationId xmlns:a16="http://schemas.microsoft.com/office/drawing/2014/main" id="{561FAE30-446E-2259-7C79-D18CB7E75DFF}"/>
                </a:ext>
              </a:extLst>
            </p:cNvPr>
            <p:cNvSpPr/>
            <p:nvPr/>
          </p:nvSpPr>
          <p:spPr>
            <a:xfrm>
              <a:off x="12028483" y="1525557"/>
              <a:ext cx="63495"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11">
              <a:extLst>
                <a:ext uri="{FF2B5EF4-FFF2-40B4-BE49-F238E27FC236}">
                  <a16:creationId xmlns:a16="http://schemas.microsoft.com/office/drawing/2014/main" id="{82EEB950-FDDC-3EDB-88A8-20918073FCBF}"/>
                </a:ext>
              </a:extLst>
            </p:cNvPr>
            <p:cNvSpPr/>
            <p:nvPr/>
          </p:nvSpPr>
          <p:spPr>
            <a:xfrm>
              <a:off x="12022138" y="1532936"/>
              <a:ext cx="19046"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12">
              <a:extLst>
                <a:ext uri="{FF2B5EF4-FFF2-40B4-BE49-F238E27FC236}">
                  <a16:creationId xmlns:a16="http://schemas.microsoft.com/office/drawing/2014/main" id="{E5A293D7-FB0B-53EB-2059-A50DF48C2C66}"/>
                </a:ext>
              </a:extLst>
            </p:cNvPr>
            <p:cNvSpPr/>
            <p:nvPr/>
          </p:nvSpPr>
          <p:spPr>
            <a:xfrm>
              <a:off x="12041184" y="1531711"/>
              <a:ext cx="39684"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C936AA9D-D595-BDFC-57CB-8A8FB7E5AE90}"/>
                </a:ext>
              </a:extLst>
            </p:cNvPr>
            <p:cNvSpPr/>
            <p:nvPr/>
          </p:nvSpPr>
          <p:spPr>
            <a:xfrm>
              <a:off x="11831641" y="1526782"/>
              <a:ext cx="42857"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68F11870-A5FC-CF5A-94E5-1C1EA55BCDF2}"/>
                </a:ext>
              </a:extLst>
            </p:cNvPr>
            <p:cNvSpPr/>
            <p:nvPr/>
          </p:nvSpPr>
          <p:spPr>
            <a:xfrm>
              <a:off x="11809411" y="1531711"/>
              <a:ext cx="4127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4C60A0F8-D576-AEAA-D98B-4EAF5862F16D}"/>
                </a:ext>
              </a:extLst>
            </p:cNvPr>
            <p:cNvSpPr/>
            <p:nvPr/>
          </p:nvSpPr>
          <p:spPr>
            <a:xfrm>
              <a:off x="12003091" y="1537865"/>
              <a:ext cx="77788"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980F00D9-8614-71EE-391B-3E28E3E593F1}"/>
                </a:ext>
              </a:extLst>
            </p:cNvPr>
            <p:cNvSpPr/>
            <p:nvPr/>
          </p:nvSpPr>
          <p:spPr>
            <a:xfrm>
              <a:off x="11664945" y="1523088"/>
              <a:ext cx="39684"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311F7C86-1004-C237-D68D-089BA737310C}"/>
                </a:ext>
              </a:extLst>
            </p:cNvPr>
            <p:cNvSpPr/>
            <p:nvPr/>
          </p:nvSpPr>
          <p:spPr>
            <a:xfrm>
              <a:off x="11506196" y="1521863"/>
              <a:ext cx="92070"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8F2A7FD1-72EE-0981-4614-949B7D3E523D}"/>
                </a:ext>
              </a:extLst>
            </p:cNvPr>
            <p:cNvSpPr/>
            <p:nvPr/>
          </p:nvSpPr>
          <p:spPr>
            <a:xfrm>
              <a:off x="11471276" y="1525557"/>
              <a:ext cx="34920"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BA5E6417-A4EB-B62D-1A88-7130040CD464}"/>
                </a:ext>
              </a:extLst>
            </p:cNvPr>
            <p:cNvSpPr/>
            <p:nvPr/>
          </p:nvSpPr>
          <p:spPr>
            <a:xfrm>
              <a:off x="11710985" y="1529242"/>
              <a:ext cx="30166"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B6AB4C97-D396-4CC0-FA24-771DC0FE771C}"/>
                </a:ext>
              </a:extLst>
            </p:cNvPr>
            <p:cNvSpPr/>
            <p:nvPr/>
          </p:nvSpPr>
          <p:spPr>
            <a:xfrm>
              <a:off x="11691939" y="1532936"/>
              <a:ext cx="34920"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9C36DB6E-42E5-F724-2FDA-BDF626530EDC}"/>
                </a:ext>
              </a:extLst>
            </p:cNvPr>
            <p:cNvSpPr/>
            <p:nvPr/>
          </p:nvSpPr>
          <p:spPr>
            <a:xfrm>
              <a:off x="11741152" y="1534171"/>
              <a:ext cx="4764" cy="0"/>
            </a:xfrm>
            <a:custGeom>
              <a:avLst/>
              <a:gdLst>
                <a:gd name="f0" fmla="val 10800000"/>
                <a:gd name="f1" fmla="val 5400000"/>
                <a:gd name="f2" fmla="val 180"/>
                <a:gd name="f3" fmla="val w"/>
                <a:gd name="f4" fmla="val h"/>
                <a:gd name="f5" fmla="val ss"/>
                <a:gd name="f6" fmla="val 0"/>
                <a:gd name="f7" fmla="val 4762"/>
                <a:gd name="f8" fmla="val 1905"/>
                <a:gd name="f9" fmla="val 2857"/>
                <a:gd name="f10" fmla="+- 0 0 -90"/>
                <a:gd name="f11" fmla="abs f3"/>
                <a:gd name="f12" fmla="abs f4"/>
                <a:gd name="f13" fmla="abs f5"/>
                <a:gd name="f14" fmla="*/ f3 1 4762"/>
                <a:gd name="f15" fmla="+- f6 0 f6"/>
                <a:gd name="f16" fmla="+- f7 0 f6"/>
                <a:gd name="f17" fmla="*/ f10 f0 1"/>
                <a:gd name="f18" fmla="?: f11 f3 1"/>
                <a:gd name="f19" fmla="?: f12 f4 1"/>
                <a:gd name="f20" fmla="?: f13 f5 1"/>
                <a:gd name="f21" fmla="*/ f16 1 4762"/>
                <a:gd name="f22" fmla="*/ f15 1 0"/>
                <a:gd name="f23" fmla="*/ f17 1 f2"/>
                <a:gd name="f24" fmla="*/ f18 1 4762"/>
                <a:gd name="f25" fmla="*/ f19 1 21600"/>
                <a:gd name="f26" fmla="*/ 21600 f19 1"/>
                <a:gd name="f27" fmla="*/ 476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476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D888D4C5-E943-B49A-46BC-72F76197EDC6}"/>
                </a:ext>
              </a:extLst>
            </p:cNvPr>
            <p:cNvSpPr/>
            <p:nvPr/>
          </p:nvSpPr>
          <p:spPr>
            <a:xfrm>
              <a:off x="11841159" y="1537865"/>
              <a:ext cx="7143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57850BF6-DFD1-A8BB-1542-875F7FF58A48}"/>
                </a:ext>
              </a:extLst>
            </p:cNvPr>
            <p:cNvSpPr/>
            <p:nvPr/>
          </p:nvSpPr>
          <p:spPr>
            <a:xfrm>
              <a:off x="11764963" y="1535396"/>
              <a:ext cx="44448"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A913EF55-368B-C367-6E9F-B64067535A86}"/>
                </a:ext>
              </a:extLst>
            </p:cNvPr>
            <p:cNvSpPr/>
            <p:nvPr/>
          </p:nvSpPr>
          <p:spPr>
            <a:xfrm>
              <a:off x="11744325" y="1537865"/>
              <a:ext cx="20638"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0588B3D7-847B-D44B-B4B6-C2DCB1FF180E}"/>
                </a:ext>
              </a:extLst>
            </p:cNvPr>
            <p:cNvSpPr/>
            <p:nvPr/>
          </p:nvSpPr>
          <p:spPr>
            <a:xfrm>
              <a:off x="11482385" y="1531711"/>
              <a:ext cx="85725"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2AF331FB-42AD-FE1B-000E-B8CEAE8E82F5}"/>
                </a:ext>
              </a:extLst>
            </p:cNvPr>
            <p:cNvSpPr/>
            <p:nvPr/>
          </p:nvSpPr>
          <p:spPr>
            <a:xfrm>
              <a:off x="11626852" y="1532936"/>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F7B7AB86-AC28-605D-F3E7-841BC9C06192}"/>
                </a:ext>
              </a:extLst>
            </p:cNvPr>
            <p:cNvSpPr/>
            <p:nvPr/>
          </p:nvSpPr>
          <p:spPr>
            <a:xfrm>
              <a:off x="11261722" y="1534171"/>
              <a:ext cx="4764"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E1DE592D-F4BC-D2B2-1E45-11226CE1B2F1}"/>
                </a:ext>
              </a:extLst>
            </p:cNvPr>
            <p:cNvSpPr/>
            <p:nvPr/>
          </p:nvSpPr>
          <p:spPr>
            <a:xfrm>
              <a:off x="11553828" y="1534171"/>
              <a:ext cx="44448"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AB21E336-E1D7-7D16-DB4D-1D62062BA227}"/>
                </a:ext>
              </a:extLst>
            </p:cNvPr>
            <p:cNvSpPr/>
            <p:nvPr/>
          </p:nvSpPr>
          <p:spPr>
            <a:xfrm>
              <a:off x="11409361" y="1529242"/>
              <a:ext cx="31747"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358696FF-7F31-E2FC-7D41-EF2B2E4F811A}"/>
                </a:ext>
              </a:extLst>
            </p:cNvPr>
            <p:cNvSpPr/>
            <p:nvPr/>
          </p:nvSpPr>
          <p:spPr>
            <a:xfrm>
              <a:off x="11618915" y="1531711"/>
              <a:ext cx="6345"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8BEBA73A-24EE-5149-3E59-8F8F282D83F2}"/>
                </a:ext>
              </a:extLst>
            </p:cNvPr>
            <p:cNvSpPr/>
            <p:nvPr/>
          </p:nvSpPr>
          <p:spPr>
            <a:xfrm>
              <a:off x="11598277" y="1531711"/>
              <a:ext cx="28575"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1FEBEBE4-299E-C900-BCE0-289108BB0EE3}"/>
                </a:ext>
              </a:extLst>
            </p:cNvPr>
            <p:cNvSpPr/>
            <p:nvPr/>
          </p:nvSpPr>
          <p:spPr>
            <a:xfrm>
              <a:off x="11137904" y="1534171"/>
              <a:ext cx="188915"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B4349AE9-157A-C543-27EE-438D8B4B35DB}"/>
                </a:ext>
              </a:extLst>
            </p:cNvPr>
            <p:cNvSpPr/>
            <p:nvPr/>
          </p:nvSpPr>
          <p:spPr>
            <a:xfrm>
              <a:off x="11266486" y="1529242"/>
              <a:ext cx="9525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475D9604-3597-51A4-1D25-AB0E9C6202CA}"/>
                </a:ext>
              </a:extLst>
            </p:cNvPr>
            <p:cNvSpPr/>
            <p:nvPr/>
          </p:nvSpPr>
          <p:spPr>
            <a:xfrm>
              <a:off x="11361740" y="1531711"/>
              <a:ext cx="134938"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A5B2A212-B7F8-6258-BB13-04C3C4BA7D29}"/>
                </a:ext>
              </a:extLst>
            </p:cNvPr>
            <p:cNvSpPr/>
            <p:nvPr/>
          </p:nvSpPr>
          <p:spPr>
            <a:xfrm>
              <a:off x="11834814" y="1552632"/>
              <a:ext cx="9528"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94F0412E-E961-9B88-AF0E-CB1992D72244}"/>
                </a:ext>
              </a:extLst>
            </p:cNvPr>
            <p:cNvSpPr/>
            <p:nvPr/>
          </p:nvSpPr>
          <p:spPr>
            <a:xfrm>
              <a:off x="11764963" y="1542784"/>
              <a:ext cx="117472"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62F60945-CDFC-2693-97D4-CEA6E89F7374}"/>
                </a:ext>
              </a:extLst>
            </p:cNvPr>
            <p:cNvSpPr/>
            <p:nvPr/>
          </p:nvSpPr>
          <p:spPr>
            <a:xfrm>
              <a:off x="11555409" y="1544019"/>
              <a:ext cx="69851"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AC83196C-CD53-1AC4-02FC-227CD6E0D9D7}"/>
                </a:ext>
              </a:extLst>
            </p:cNvPr>
            <p:cNvSpPr/>
            <p:nvPr/>
          </p:nvSpPr>
          <p:spPr>
            <a:xfrm>
              <a:off x="11223629" y="1528017"/>
              <a:ext cx="38103"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D70DE9A2-753A-DB64-A78F-2F75BB11A935}"/>
                </a:ext>
              </a:extLst>
            </p:cNvPr>
            <p:cNvSpPr/>
            <p:nvPr/>
          </p:nvSpPr>
          <p:spPr>
            <a:xfrm>
              <a:off x="11145841" y="1529242"/>
              <a:ext cx="22229"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87A1DC88-1A0D-730E-63D1-B887D6BFA4EF}"/>
                </a:ext>
              </a:extLst>
            </p:cNvPr>
            <p:cNvSpPr/>
            <p:nvPr/>
          </p:nvSpPr>
          <p:spPr>
            <a:xfrm>
              <a:off x="6197602" y="1566175"/>
              <a:ext cx="20638"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F45DE020-7224-82E4-CE0D-0C2D95D2D81E}"/>
                </a:ext>
              </a:extLst>
            </p:cNvPr>
            <p:cNvSpPr/>
            <p:nvPr/>
          </p:nvSpPr>
          <p:spPr>
            <a:xfrm>
              <a:off x="6356351" y="1564940"/>
              <a:ext cx="9528"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526E4FE2-E92C-5623-8514-15D5E10FA790}"/>
                </a:ext>
              </a:extLst>
            </p:cNvPr>
            <p:cNvSpPr/>
            <p:nvPr/>
          </p:nvSpPr>
          <p:spPr>
            <a:xfrm>
              <a:off x="8950320" y="1521863"/>
              <a:ext cx="61914"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13DD6668-B61C-A86B-9502-146FA1DFD0E2}"/>
                </a:ext>
              </a:extLst>
            </p:cNvPr>
            <p:cNvSpPr/>
            <p:nvPr/>
          </p:nvSpPr>
          <p:spPr>
            <a:xfrm>
              <a:off x="7537454" y="1546479"/>
              <a:ext cx="28575"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EBD7216B-B181-86A7-7CBA-FB057D0F33DD}"/>
                </a:ext>
              </a:extLst>
            </p:cNvPr>
            <p:cNvSpPr/>
            <p:nvPr/>
          </p:nvSpPr>
          <p:spPr>
            <a:xfrm>
              <a:off x="7478713" y="1562481"/>
              <a:ext cx="38103"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DB7FFCCB-F2E6-CA43-9B42-A80E7BFF07D9}"/>
                </a:ext>
              </a:extLst>
            </p:cNvPr>
            <p:cNvSpPr/>
            <p:nvPr/>
          </p:nvSpPr>
          <p:spPr>
            <a:xfrm>
              <a:off x="5410203" y="1568634"/>
              <a:ext cx="36511"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7FFB16E4-F800-364D-4400-7C8149F479E4}"/>
                </a:ext>
              </a:extLst>
            </p:cNvPr>
            <p:cNvSpPr/>
            <p:nvPr/>
          </p:nvSpPr>
          <p:spPr>
            <a:xfrm>
              <a:off x="10206039" y="1530477"/>
              <a:ext cx="61914"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09C242D8-70F2-6930-2912-A657B8583191}"/>
                </a:ext>
              </a:extLst>
            </p:cNvPr>
            <p:cNvSpPr/>
            <p:nvPr/>
          </p:nvSpPr>
          <p:spPr>
            <a:xfrm>
              <a:off x="6257925" y="1525557"/>
              <a:ext cx="19046"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8183EAAD-4818-2D22-1A1B-29B6F37AC836}"/>
                </a:ext>
              </a:extLst>
            </p:cNvPr>
            <p:cNvSpPr/>
            <p:nvPr/>
          </p:nvSpPr>
          <p:spPr>
            <a:xfrm>
              <a:off x="10134596" y="1528017"/>
              <a:ext cx="7143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45D80770-A4F6-128C-5632-A25AF59BD366}"/>
                </a:ext>
              </a:extLst>
            </p:cNvPr>
            <p:cNvSpPr/>
            <p:nvPr/>
          </p:nvSpPr>
          <p:spPr>
            <a:xfrm>
              <a:off x="2582859" y="1560021"/>
              <a:ext cx="7936"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EE86DB23-8A5B-94B1-FB59-EB0702358BA6}"/>
                </a:ext>
              </a:extLst>
            </p:cNvPr>
            <p:cNvSpPr/>
            <p:nvPr/>
          </p:nvSpPr>
          <p:spPr>
            <a:xfrm>
              <a:off x="1762121" y="1521863"/>
              <a:ext cx="34920"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B091CEB6-0521-0E74-101D-5ABE2A0A2A39}"/>
                </a:ext>
              </a:extLst>
            </p:cNvPr>
            <p:cNvSpPr/>
            <p:nvPr/>
          </p:nvSpPr>
          <p:spPr>
            <a:xfrm>
              <a:off x="10812459" y="1529242"/>
              <a:ext cx="19046"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208A5E4F-BF63-1764-878A-A29BFF724CF1}"/>
                </a:ext>
              </a:extLst>
            </p:cNvPr>
            <p:cNvSpPr/>
            <p:nvPr/>
          </p:nvSpPr>
          <p:spPr>
            <a:xfrm>
              <a:off x="10896603" y="1545244"/>
              <a:ext cx="7936"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FDBCE97D-DDB3-D8C9-54F1-D72897B2FA22}"/>
                </a:ext>
              </a:extLst>
            </p:cNvPr>
            <p:cNvSpPr/>
            <p:nvPr/>
          </p:nvSpPr>
          <p:spPr>
            <a:xfrm>
              <a:off x="9947272" y="1553867"/>
              <a:ext cx="4764"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693DE497-7BC9-143B-0158-BE8F3D93DD33}"/>
                </a:ext>
              </a:extLst>
            </p:cNvPr>
            <p:cNvSpPr/>
            <p:nvPr/>
          </p:nvSpPr>
          <p:spPr>
            <a:xfrm>
              <a:off x="10817223" y="1531711"/>
              <a:ext cx="2381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760E8D4F-138D-5933-CFFD-B827CAA72245}"/>
                </a:ext>
              </a:extLst>
            </p:cNvPr>
            <p:cNvSpPr/>
            <p:nvPr/>
          </p:nvSpPr>
          <p:spPr>
            <a:xfrm>
              <a:off x="10836270" y="1529242"/>
              <a:ext cx="19046"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0F521085-569E-B85F-94BB-A9CB1764CC1C}"/>
                </a:ext>
              </a:extLst>
            </p:cNvPr>
            <p:cNvSpPr/>
            <p:nvPr/>
          </p:nvSpPr>
          <p:spPr>
            <a:xfrm>
              <a:off x="10787067" y="1530477"/>
              <a:ext cx="30166"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BE9A972C-A349-4853-5693-57E252041C54}"/>
                </a:ext>
              </a:extLst>
            </p:cNvPr>
            <p:cNvSpPr/>
            <p:nvPr/>
          </p:nvSpPr>
          <p:spPr>
            <a:xfrm>
              <a:off x="4092570" y="1552632"/>
              <a:ext cx="20638"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F8043D43-E588-590E-155D-771C39FFE857}"/>
                </a:ext>
              </a:extLst>
            </p:cNvPr>
            <p:cNvSpPr/>
            <p:nvPr/>
          </p:nvSpPr>
          <p:spPr>
            <a:xfrm>
              <a:off x="8528051" y="1567400"/>
              <a:ext cx="3172"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90E10864-A9A2-5813-7CD1-C37EE774A6DF}"/>
                </a:ext>
              </a:extLst>
            </p:cNvPr>
            <p:cNvSpPr/>
            <p:nvPr/>
          </p:nvSpPr>
          <p:spPr>
            <a:xfrm>
              <a:off x="8461372" y="1556327"/>
              <a:ext cx="66678"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6F04298D-9F09-48F0-D37C-66A00B72ACF9}"/>
                </a:ext>
              </a:extLst>
            </p:cNvPr>
            <p:cNvSpPr/>
            <p:nvPr/>
          </p:nvSpPr>
          <p:spPr>
            <a:xfrm>
              <a:off x="1562096" y="1514475"/>
              <a:ext cx="9563096"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E5F0DD54-0EE0-5E27-4DA3-B82F15450E5E}"/>
                </a:ext>
              </a:extLst>
            </p:cNvPr>
            <p:cNvSpPr/>
            <p:nvPr/>
          </p:nvSpPr>
          <p:spPr>
            <a:xfrm>
              <a:off x="7508879" y="1560021"/>
              <a:ext cx="11109"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ABAB394B-C4E2-628A-78B1-3E4C106DEF4A}"/>
                </a:ext>
              </a:extLst>
            </p:cNvPr>
            <p:cNvSpPr/>
            <p:nvPr/>
          </p:nvSpPr>
          <p:spPr>
            <a:xfrm>
              <a:off x="5434014" y="1567400"/>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6888C586-4E17-5E21-3F00-F116E4738CDC}"/>
                </a:ext>
              </a:extLst>
            </p:cNvPr>
            <p:cNvSpPr/>
            <p:nvPr/>
          </p:nvSpPr>
          <p:spPr>
            <a:xfrm>
              <a:off x="9672642" y="1567400"/>
              <a:ext cx="25402"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28762721-4CFA-BE37-DE9C-C7539F77E5B7}"/>
                </a:ext>
              </a:extLst>
            </p:cNvPr>
            <p:cNvSpPr/>
            <p:nvPr/>
          </p:nvSpPr>
          <p:spPr>
            <a:xfrm>
              <a:off x="10966454" y="1529242"/>
              <a:ext cx="39684"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8100B2D0-3B87-DAC6-D3AC-2AB10CA8B3BF}"/>
                </a:ext>
              </a:extLst>
            </p:cNvPr>
            <p:cNvSpPr/>
            <p:nvPr/>
          </p:nvSpPr>
          <p:spPr>
            <a:xfrm>
              <a:off x="11329992" y="1552632"/>
              <a:ext cx="44448"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980A9710-C19C-22D7-7D2F-116272E01903}"/>
                </a:ext>
              </a:extLst>
            </p:cNvPr>
            <p:cNvSpPr/>
            <p:nvPr/>
          </p:nvSpPr>
          <p:spPr>
            <a:xfrm>
              <a:off x="11042651" y="1540325"/>
              <a:ext cx="60322"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4C2C0717-BB51-B616-FE59-5636895CF9E5}"/>
                </a:ext>
              </a:extLst>
            </p:cNvPr>
            <p:cNvSpPr/>
            <p:nvPr/>
          </p:nvSpPr>
          <p:spPr>
            <a:xfrm>
              <a:off x="11106146" y="1542784"/>
              <a:ext cx="28575"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DEBC79A2-FDB7-5F77-78F1-EFDCDB976174}"/>
                </a:ext>
              </a:extLst>
            </p:cNvPr>
            <p:cNvSpPr/>
            <p:nvPr/>
          </p:nvSpPr>
          <p:spPr>
            <a:xfrm>
              <a:off x="10679113" y="1525557"/>
              <a:ext cx="103190"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523CF669-B422-A173-9040-D92D30DD9F56}"/>
                </a:ext>
              </a:extLst>
            </p:cNvPr>
            <p:cNvSpPr/>
            <p:nvPr/>
          </p:nvSpPr>
          <p:spPr>
            <a:xfrm>
              <a:off x="11039478" y="1550173"/>
              <a:ext cx="26983"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D3BA2459-514F-35F8-9001-648598C4D09A}"/>
                </a:ext>
              </a:extLst>
            </p:cNvPr>
            <p:cNvSpPr/>
            <p:nvPr/>
          </p:nvSpPr>
          <p:spPr>
            <a:xfrm>
              <a:off x="10841034" y="1548938"/>
              <a:ext cx="58741"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C63F2D43-286E-B250-9285-3AB38CAD4379}"/>
                </a:ext>
              </a:extLst>
            </p:cNvPr>
            <p:cNvSpPr/>
            <p:nvPr/>
          </p:nvSpPr>
          <p:spPr>
            <a:xfrm>
              <a:off x="10899776" y="1550173"/>
              <a:ext cx="36511"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376A68E3-CDD9-309D-D472-DD77EE760CF0}"/>
                </a:ext>
              </a:extLst>
            </p:cNvPr>
            <p:cNvSpPr/>
            <p:nvPr/>
          </p:nvSpPr>
          <p:spPr>
            <a:xfrm>
              <a:off x="10958517" y="1555092"/>
              <a:ext cx="46040"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93FC6B8A-E2F9-EDA8-88D4-F4C9EAB504ED}"/>
                </a:ext>
              </a:extLst>
            </p:cNvPr>
            <p:cNvSpPr/>
            <p:nvPr/>
          </p:nvSpPr>
          <p:spPr>
            <a:xfrm>
              <a:off x="10304465" y="1548938"/>
              <a:ext cx="61914"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A13FFE7B-1EC7-A499-92CF-040F975BADA0}"/>
                </a:ext>
              </a:extLst>
            </p:cNvPr>
            <p:cNvSpPr/>
            <p:nvPr/>
          </p:nvSpPr>
          <p:spPr>
            <a:xfrm>
              <a:off x="10483852" y="1557561"/>
              <a:ext cx="2381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B529CD02-CC24-23E3-D89A-08A4EACF73AC}"/>
                </a:ext>
              </a:extLst>
            </p:cNvPr>
            <p:cNvSpPr/>
            <p:nvPr/>
          </p:nvSpPr>
          <p:spPr>
            <a:xfrm>
              <a:off x="10291764" y="1563715"/>
              <a:ext cx="117472"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664D25A9-956C-2AF5-BCE6-DC151BA7C5D6}"/>
                </a:ext>
              </a:extLst>
            </p:cNvPr>
            <p:cNvSpPr/>
            <p:nvPr/>
          </p:nvSpPr>
          <p:spPr>
            <a:xfrm>
              <a:off x="9621838" y="1546479"/>
              <a:ext cx="11109"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9CE93099-7EBB-44F1-FF0E-E48180A2C719}"/>
                </a:ext>
              </a:extLst>
            </p:cNvPr>
            <p:cNvSpPr/>
            <p:nvPr/>
          </p:nvSpPr>
          <p:spPr>
            <a:xfrm>
              <a:off x="8951911" y="1568634"/>
              <a:ext cx="96834"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528FF5C1-E674-2E89-5460-AFA4B4455E9D}"/>
                </a:ext>
              </a:extLst>
            </p:cNvPr>
            <p:cNvSpPr/>
            <p:nvPr/>
          </p:nvSpPr>
          <p:spPr>
            <a:xfrm>
              <a:off x="9005889" y="1566175"/>
              <a:ext cx="1746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F3947CA7-E4B0-983A-AB46-14C5F6A9E2BD}"/>
                </a:ext>
              </a:extLst>
            </p:cNvPr>
            <p:cNvSpPr/>
            <p:nvPr/>
          </p:nvSpPr>
          <p:spPr>
            <a:xfrm>
              <a:off x="1587498" y="1516934"/>
              <a:ext cx="38103"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968778F8-9191-784D-2671-9191DC2D1EDB}"/>
                </a:ext>
              </a:extLst>
            </p:cNvPr>
            <p:cNvSpPr/>
            <p:nvPr/>
          </p:nvSpPr>
          <p:spPr>
            <a:xfrm>
              <a:off x="1522411" y="1519394"/>
              <a:ext cx="30166"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44CC9DD1-9819-8E8B-3AE8-D72498FDBAFC}"/>
                </a:ext>
              </a:extLst>
            </p:cNvPr>
            <p:cNvSpPr/>
            <p:nvPr/>
          </p:nvSpPr>
          <p:spPr>
            <a:xfrm>
              <a:off x="6650038" y="1573563"/>
              <a:ext cx="33339"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FE5FDF85-92C4-737A-2EA1-0C0E7A84CDBC}"/>
                </a:ext>
              </a:extLst>
            </p:cNvPr>
            <p:cNvSpPr/>
            <p:nvPr/>
          </p:nvSpPr>
          <p:spPr>
            <a:xfrm>
              <a:off x="6162671" y="1566175"/>
              <a:ext cx="15873"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EB560AA9-1DAD-D08D-27BC-D542D9E6C165}"/>
                </a:ext>
              </a:extLst>
            </p:cNvPr>
            <p:cNvSpPr/>
            <p:nvPr/>
          </p:nvSpPr>
          <p:spPr>
            <a:xfrm>
              <a:off x="5738810" y="1571094"/>
              <a:ext cx="60322"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Content Placeholder 2">
            <a:extLst>
              <a:ext uri="{FF2B5EF4-FFF2-40B4-BE49-F238E27FC236}">
                <a16:creationId xmlns:a16="http://schemas.microsoft.com/office/drawing/2014/main" id="{60820BA5-B9A2-CBA8-C2BD-E74115390399}"/>
              </a:ext>
            </a:extLst>
          </p:cNvPr>
          <p:cNvSpPr txBox="1">
            <a:spLocks noGrp="1"/>
          </p:cNvSpPr>
          <p:nvPr>
            <p:ph idx="1"/>
          </p:nvPr>
        </p:nvSpPr>
        <p:spPr>
          <a:xfrm>
            <a:off x="1522411" y="1904996"/>
            <a:ext cx="4419596" cy="42672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9" name="Content Placeholder 3">
            <a:extLst>
              <a:ext uri="{FF2B5EF4-FFF2-40B4-BE49-F238E27FC236}">
                <a16:creationId xmlns:a16="http://schemas.microsoft.com/office/drawing/2014/main" id="{9E28301A-632C-D41F-100A-D74DC3FCD079}"/>
              </a:ext>
            </a:extLst>
          </p:cNvPr>
          <p:cNvSpPr txBox="1">
            <a:spLocks noGrp="1"/>
          </p:cNvSpPr>
          <p:nvPr>
            <p:ph idx="2"/>
          </p:nvPr>
        </p:nvSpPr>
        <p:spPr>
          <a:xfrm>
            <a:off x="6246815" y="1904996"/>
            <a:ext cx="4419596" cy="42672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0" name="Footer Placeholder 5">
            <a:extLst>
              <a:ext uri="{FF2B5EF4-FFF2-40B4-BE49-F238E27FC236}">
                <a16:creationId xmlns:a16="http://schemas.microsoft.com/office/drawing/2014/main" id="{35647AA0-1196-C347-068B-DB8971DD2CDB}"/>
              </a:ext>
            </a:extLst>
          </p:cNvPr>
          <p:cNvSpPr txBox="1">
            <a:spLocks noGrp="1"/>
          </p:cNvSpPr>
          <p:nvPr>
            <p:ph type="ftr" sz="quarter" idx="9"/>
          </p:nvPr>
        </p:nvSpPr>
        <p:spPr/>
        <p:txBody>
          <a:bodyPr/>
          <a:lstStyle>
            <a:lvl1pPr>
              <a:defRPr/>
            </a:lvl1pPr>
          </a:lstStyle>
          <a:p>
            <a:pPr lvl="0"/>
            <a:endParaRPr lang="en-GB"/>
          </a:p>
        </p:txBody>
      </p:sp>
      <p:sp>
        <p:nvSpPr>
          <p:cNvPr id="81" name="Date Placeholder 4">
            <a:extLst>
              <a:ext uri="{FF2B5EF4-FFF2-40B4-BE49-F238E27FC236}">
                <a16:creationId xmlns:a16="http://schemas.microsoft.com/office/drawing/2014/main" id="{58A429F4-BB14-034F-7EFC-E1B768008904}"/>
              </a:ext>
            </a:extLst>
          </p:cNvPr>
          <p:cNvSpPr txBox="1">
            <a:spLocks noGrp="1"/>
          </p:cNvSpPr>
          <p:nvPr>
            <p:ph type="dt" sz="half" idx="7"/>
          </p:nvPr>
        </p:nvSpPr>
        <p:spPr/>
        <p:txBody>
          <a:bodyPr/>
          <a:lstStyle>
            <a:lvl1pPr>
              <a:defRPr/>
            </a:lvl1pPr>
          </a:lstStyle>
          <a:p>
            <a:pPr lvl="0"/>
            <a:fld id="{A113102D-1CB7-4512-9E95-0954A20A7B87}" type="datetime1">
              <a:rPr lang="en-GB"/>
              <a:pPr lvl="0"/>
              <a:t>28/11/2025</a:t>
            </a:fld>
            <a:endParaRPr lang="en-GB"/>
          </a:p>
        </p:txBody>
      </p:sp>
      <p:sp>
        <p:nvSpPr>
          <p:cNvPr id="82" name="Slide Number Placeholder 6">
            <a:extLst>
              <a:ext uri="{FF2B5EF4-FFF2-40B4-BE49-F238E27FC236}">
                <a16:creationId xmlns:a16="http://schemas.microsoft.com/office/drawing/2014/main" id="{45BDB0CD-A027-F7F3-5CB4-40B46AFF3CC6}"/>
              </a:ext>
            </a:extLst>
          </p:cNvPr>
          <p:cNvSpPr txBox="1">
            <a:spLocks noGrp="1"/>
          </p:cNvSpPr>
          <p:nvPr>
            <p:ph type="sldNum" sz="quarter" idx="8"/>
          </p:nvPr>
        </p:nvSpPr>
        <p:spPr/>
        <p:txBody>
          <a:bodyPr/>
          <a:lstStyle>
            <a:lvl1pPr>
              <a:defRPr/>
            </a:lvl1pPr>
          </a:lstStyle>
          <a:p>
            <a:pPr lvl="0"/>
            <a:fld id="{22BCBC25-ED1C-49EF-9210-20237EBAA3DE}" type="slidenum">
              <a:t>‹#›</a:t>
            </a:fld>
            <a:endParaRPr lang="en-GB"/>
          </a:p>
        </p:txBody>
      </p:sp>
    </p:spTree>
    <p:extLst>
      <p:ext uri="{BB962C8B-B14F-4D97-AF65-F5344CB8AC3E}">
        <p14:creationId xmlns:p14="http://schemas.microsoft.com/office/powerpoint/2010/main" val="348941342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B9900-FA1F-DC74-BC31-08BB2B9F3EAC}"/>
              </a:ext>
            </a:extLst>
          </p:cNvPr>
          <p:cNvSpPr txBox="1">
            <a:spLocks noGrp="1"/>
          </p:cNvSpPr>
          <p:nvPr>
            <p:ph type="title"/>
          </p:nvPr>
        </p:nvSpPr>
        <p:spPr/>
        <p:txBody>
          <a:bodyPr/>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DBFFEB29-05C5-8419-301E-464F2343B662}"/>
              </a:ext>
            </a:extLst>
          </p:cNvPr>
          <p:cNvGrpSpPr/>
          <p:nvPr/>
        </p:nvGrpSpPr>
        <p:grpSpPr>
          <a:xfrm>
            <a:off x="1522411" y="1514475"/>
            <a:ext cx="10569567" cy="64008"/>
            <a:chOff x="1522411" y="1514475"/>
            <a:chExt cx="10569567" cy="64008"/>
          </a:xfrm>
        </p:grpSpPr>
        <p:sp>
          <p:nvSpPr>
            <p:cNvPr id="4" name="Freeform 160">
              <a:extLst>
                <a:ext uri="{FF2B5EF4-FFF2-40B4-BE49-F238E27FC236}">
                  <a16:creationId xmlns:a16="http://schemas.microsoft.com/office/drawing/2014/main" id="{D143C271-3C2E-5A05-B65D-B82E3B96DCF5}"/>
                </a:ext>
              </a:extLst>
            </p:cNvPr>
            <p:cNvSpPr/>
            <p:nvPr/>
          </p:nvSpPr>
          <p:spPr>
            <a:xfrm>
              <a:off x="12028483" y="1525557"/>
              <a:ext cx="63495"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161">
              <a:extLst>
                <a:ext uri="{FF2B5EF4-FFF2-40B4-BE49-F238E27FC236}">
                  <a16:creationId xmlns:a16="http://schemas.microsoft.com/office/drawing/2014/main" id="{F1DA3994-F67C-B186-3E97-364B3C7DAF7F}"/>
                </a:ext>
              </a:extLst>
            </p:cNvPr>
            <p:cNvSpPr/>
            <p:nvPr/>
          </p:nvSpPr>
          <p:spPr>
            <a:xfrm>
              <a:off x="12022138" y="1532936"/>
              <a:ext cx="19046"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162">
              <a:extLst>
                <a:ext uri="{FF2B5EF4-FFF2-40B4-BE49-F238E27FC236}">
                  <a16:creationId xmlns:a16="http://schemas.microsoft.com/office/drawing/2014/main" id="{9D73DDED-8022-37AF-D25D-1C8CB52B9587}"/>
                </a:ext>
              </a:extLst>
            </p:cNvPr>
            <p:cNvSpPr/>
            <p:nvPr/>
          </p:nvSpPr>
          <p:spPr>
            <a:xfrm>
              <a:off x="12041184" y="1531711"/>
              <a:ext cx="39684"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85458A56-146F-E53A-25F7-AB3939EEFE20}"/>
                </a:ext>
              </a:extLst>
            </p:cNvPr>
            <p:cNvSpPr/>
            <p:nvPr/>
          </p:nvSpPr>
          <p:spPr>
            <a:xfrm>
              <a:off x="11831641" y="1526782"/>
              <a:ext cx="42857"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526E0D85-24C0-FA9C-B633-20446B34F36C}"/>
                </a:ext>
              </a:extLst>
            </p:cNvPr>
            <p:cNvSpPr/>
            <p:nvPr/>
          </p:nvSpPr>
          <p:spPr>
            <a:xfrm>
              <a:off x="11809411" y="1531711"/>
              <a:ext cx="4127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82C882EB-A824-FD29-847B-DF6F1FEAC637}"/>
                </a:ext>
              </a:extLst>
            </p:cNvPr>
            <p:cNvSpPr/>
            <p:nvPr/>
          </p:nvSpPr>
          <p:spPr>
            <a:xfrm>
              <a:off x="12003091" y="1537865"/>
              <a:ext cx="77788"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45D7A796-DB0C-7511-C0CF-FC6D8683F117}"/>
                </a:ext>
              </a:extLst>
            </p:cNvPr>
            <p:cNvSpPr/>
            <p:nvPr/>
          </p:nvSpPr>
          <p:spPr>
            <a:xfrm>
              <a:off x="11664945" y="1523088"/>
              <a:ext cx="39684"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2533115F-7841-A315-E9ED-432744BC4F76}"/>
                </a:ext>
              </a:extLst>
            </p:cNvPr>
            <p:cNvSpPr/>
            <p:nvPr/>
          </p:nvSpPr>
          <p:spPr>
            <a:xfrm>
              <a:off x="11506196" y="1521863"/>
              <a:ext cx="92070"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6CBA6BA2-F600-579B-1C1A-796870E0F309}"/>
                </a:ext>
              </a:extLst>
            </p:cNvPr>
            <p:cNvSpPr/>
            <p:nvPr/>
          </p:nvSpPr>
          <p:spPr>
            <a:xfrm>
              <a:off x="11471276" y="1525557"/>
              <a:ext cx="34920"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AD180CE2-850E-5446-097B-F11352854BAA}"/>
                </a:ext>
              </a:extLst>
            </p:cNvPr>
            <p:cNvSpPr/>
            <p:nvPr/>
          </p:nvSpPr>
          <p:spPr>
            <a:xfrm>
              <a:off x="11710985" y="1529242"/>
              <a:ext cx="30166"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4E7CF3AB-05D0-782E-92FD-17C85E10C66E}"/>
                </a:ext>
              </a:extLst>
            </p:cNvPr>
            <p:cNvSpPr/>
            <p:nvPr/>
          </p:nvSpPr>
          <p:spPr>
            <a:xfrm>
              <a:off x="11691939" y="1532936"/>
              <a:ext cx="34920"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164180B2-0392-19CF-2728-B80AD9219D1B}"/>
                </a:ext>
              </a:extLst>
            </p:cNvPr>
            <p:cNvSpPr/>
            <p:nvPr/>
          </p:nvSpPr>
          <p:spPr>
            <a:xfrm>
              <a:off x="11741152" y="1534171"/>
              <a:ext cx="4764" cy="0"/>
            </a:xfrm>
            <a:custGeom>
              <a:avLst/>
              <a:gdLst>
                <a:gd name="f0" fmla="val 10800000"/>
                <a:gd name="f1" fmla="val 5400000"/>
                <a:gd name="f2" fmla="val 180"/>
                <a:gd name="f3" fmla="val w"/>
                <a:gd name="f4" fmla="val h"/>
                <a:gd name="f5" fmla="val ss"/>
                <a:gd name="f6" fmla="val 0"/>
                <a:gd name="f7" fmla="val 4762"/>
                <a:gd name="f8" fmla="val 1905"/>
                <a:gd name="f9" fmla="val 2857"/>
                <a:gd name="f10" fmla="+- 0 0 -90"/>
                <a:gd name="f11" fmla="abs f3"/>
                <a:gd name="f12" fmla="abs f4"/>
                <a:gd name="f13" fmla="abs f5"/>
                <a:gd name="f14" fmla="*/ f3 1 4762"/>
                <a:gd name="f15" fmla="+- f6 0 f6"/>
                <a:gd name="f16" fmla="+- f7 0 f6"/>
                <a:gd name="f17" fmla="*/ f10 f0 1"/>
                <a:gd name="f18" fmla="?: f11 f3 1"/>
                <a:gd name="f19" fmla="?: f12 f4 1"/>
                <a:gd name="f20" fmla="?: f13 f5 1"/>
                <a:gd name="f21" fmla="*/ f16 1 4762"/>
                <a:gd name="f22" fmla="*/ f15 1 0"/>
                <a:gd name="f23" fmla="*/ f17 1 f2"/>
                <a:gd name="f24" fmla="*/ f18 1 4762"/>
                <a:gd name="f25" fmla="*/ f19 1 21600"/>
                <a:gd name="f26" fmla="*/ 21600 f19 1"/>
                <a:gd name="f27" fmla="*/ 476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476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1855E487-FBB6-BBBB-3802-5185DF0C89A9}"/>
                </a:ext>
              </a:extLst>
            </p:cNvPr>
            <p:cNvSpPr/>
            <p:nvPr/>
          </p:nvSpPr>
          <p:spPr>
            <a:xfrm>
              <a:off x="11841159" y="1537865"/>
              <a:ext cx="7143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F782AA9B-BDC3-6178-905C-25AE0F475DD4}"/>
                </a:ext>
              </a:extLst>
            </p:cNvPr>
            <p:cNvSpPr/>
            <p:nvPr/>
          </p:nvSpPr>
          <p:spPr>
            <a:xfrm>
              <a:off x="11764963" y="1535396"/>
              <a:ext cx="44448"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CDEB94F1-4B92-7120-F1B7-E48C550A5E1E}"/>
                </a:ext>
              </a:extLst>
            </p:cNvPr>
            <p:cNvSpPr/>
            <p:nvPr/>
          </p:nvSpPr>
          <p:spPr>
            <a:xfrm>
              <a:off x="11744325" y="1537865"/>
              <a:ext cx="20638"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5490780E-6522-3177-7EDE-76F47A08ED1B}"/>
                </a:ext>
              </a:extLst>
            </p:cNvPr>
            <p:cNvSpPr/>
            <p:nvPr/>
          </p:nvSpPr>
          <p:spPr>
            <a:xfrm>
              <a:off x="11482385" y="1531711"/>
              <a:ext cx="85725"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C74A1C57-2F55-C5E0-FE8B-C061A63A94C7}"/>
                </a:ext>
              </a:extLst>
            </p:cNvPr>
            <p:cNvSpPr/>
            <p:nvPr/>
          </p:nvSpPr>
          <p:spPr>
            <a:xfrm>
              <a:off x="11626852" y="1532936"/>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78C2560B-1461-CD8D-022C-1FBDBA995491}"/>
                </a:ext>
              </a:extLst>
            </p:cNvPr>
            <p:cNvSpPr/>
            <p:nvPr/>
          </p:nvSpPr>
          <p:spPr>
            <a:xfrm>
              <a:off x="11261722" y="1534171"/>
              <a:ext cx="4764"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9CC918E4-02C9-AACC-E73C-A1DF976DC8B5}"/>
                </a:ext>
              </a:extLst>
            </p:cNvPr>
            <p:cNvSpPr/>
            <p:nvPr/>
          </p:nvSpPr>
          <p:spPr>
            <a:xfrm>
              <a:off x="11553828" y="1534171"/>
              <a:ext cx="44448"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5B043A7A-998A-E273-701C-9D4756F5B4EA}"/>
                </a:ext>
              </a:extLst>
            </p:cNvPr>
            <p:cNvSpPr/>
            <p:nvPr/>
          </p:nvSpPr>
          <p:spPr>
            <a:xfrm>
              <a:off x="11409361" y="1529242"/>
              <a:ext cx="31747"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A5F5A21D-A206-6E8C-E7C4-52A760DDD698}"/>
                </a:ext>
              </a:extLst>
            </p:cNvPr>
            <p:cNvSpPr/>
            <p:nvPr/>
          </p:nvSpPr>
          <p:spPr>
            <a:xfrm>
              <a:off x="11618915" y="1531711"/>
              <a:ext cx="6345"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BFA18154-0CB3-D908-34D0-7C46E48870E6}"/>
                </a:ext>
              </a:extLst>
            </p:cNvPr>
            <p:cNvSpPr/>
            <p:nvPr/>
          </p:nvSpPr>
          <p:spPr>
            <a:xfrm>
              <a:off x="11598277" y="1531711"/>
              <a:ext cx="28575"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FE91AF59-3CCD-3E8B-198D-D4E887D0D2CF}"/>
                </a:ext>
              </a:extLst>
            </p:cNvPr>
            <p:cNvSpPr/>
            <p:nvPr/>
          </p:nvSpPr>
          <p:spPr>
            <a:xfrm>
              <a:off x="11137904" y="1534171"/>
              <a:ext cx="188915"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4D72667E-8E9D-5841-64FE-D1B6C2CBD7B0}"/>
                </a:ext>
              </a:extLst>
            </p:cNvPr>
            <p:cNvSpPr/>
            <p:nvPr/>
          </p:nvSpPr>
          <p:spPr>
            <a:xfrm>
              <a:off x="11266486" y="1529242"/>
              <a:ext cx="9525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F9A08607-BC2F-7F62-9366-A83D4A744276}"/>
                </a:ext>
              </a:extLst>
            </p:cNvPr>
            <p:cNvSpPr/>
            <p:nvPr/>
          </p:nvSpPr>
          <p:spPr>
            <a:xfrm>
              <a:off x="11361740" y="1531711"/>
              <a:ext cx="134938"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5D3FFD6B-C849-2FBF-5F05-D3ACF26EDC12}"/>
                </a:ext>
              </a:extLst>
            </p:cNvPr>
            <p:cNvSpPr/>
            <p:nvPr/>
          </p:nvSpPr>
          <p:spPr>
            <a:xfrm>
              <a:off x="11834814" y="1552632"/>
              <a:ext cx="9528"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6E6768BC-3FDB-C7F1-F0F4-DF76BB1C9B75}"/>
                </a:ext>
              </a:extLst>
            </p:cNvPr>
            <p:cNvSpPr/>
            <p:nvPr/>
          </p:nvSpPr>
          <p:spPr>
            <a:xfrm>
              <a:off x="11764963" y="1542784"/>
              <a:ext cx="117472"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04B9426C-9595-866D-C96D-17205D956EE9}"/>
                </a:ext>
              </a:extLst>
            </p:cNvPr>
            <p:cNvSpPr/>
            <p:nvPr/>
          </p:nvSpPr>
          <p:spPr>
            <a:xfrm>
              <a:off x="11555409" y="1544019"/>
              <a:ext cx="69851"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34BFE5A5-A9AB-534A-C4C8-30CD93D56367}"/>
                </a:ext>
              </a:extLst>
            </p:cNvPr>
            <p:cNvSpPr/>
            <p:nvPr/>
          </p:nvSpPr>
          <p:spPr>
            <a:xfrm>
              <a:off x="11223629" y="1528017"/>
              <a:ext cx="38103"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4310CE02-A860-51D4-0CDA-03BDF4487C36}"/>
                </a:ext>
              </a:extLst>
            </p:cNvPr>
            <p:cNvSpPr/>
            <p:nvPr/>
          </p:nvSpPr>
          <p:spPr>
            <a:xfrm>
              <a:off x="11145841" y="1529242"/>
              <a:ext cx="22229"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EA108BAB-8950-099B-A82A-A60DFC36222F}"/>
                </a:ext>
              </a:extLst>
            </p:cNvPr>
            <p:cNvSpPr/>
            <p:nvPr/>
          </p:nvSpPr>
          <p:spPr>
            <a:xfrm>
              <a:off x="6197602" y="1566175"/>
              <a:ext cx="20638"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DE60190F-D592-E8A1-A198-DA5F52CEECC1}"/>
                </a:ext>
              </a:extLst>
            </p:cNvPr>
            <p:cNvSpPr/>
            <p:nvPr/>
          </p:nvSpPr>
          <p:spPr>
            <a:xfrm>
              <a:off x="6356351" y="1564940"/>
              <a:ext cx="9528"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35C417F4-D171-EC8C-C22A-B63D01D0883A}"/>
                </a:ext>
              </a:extLst>
            </p:cNvPr>
            <p:cNvSpPr/>
            <p:nvPr/>
          </p:nvSpPr>
          <p:spPr>
            <a:xfrm>
              <a:off x="8950320" y="1521863"/>
              <a:ext cx="61914"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BBFF0271-724E-7AAD-6DB6-8BE3DF892014}"/>
                </a:ext>
              </a:extLst>
            </p:cNvPr>
            <p:cNvSpPr/>
            <p:nvPr/>
          </p:nvSpPr>
          <p:spPr>
            <a:xfrm>
              <a:off x="7537454" y="1546479"/>
              <a:ext cx="28575"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2777E38E-5423-6C74-5CD0-ABC3B862EEAF}"/>
                </a:ext>
              </a:extLst>
            </p:cNvPr>
            <p:cNvSpPr/>
            <p:nvPr/>
          </p:nvSpPr>
          <p:spPr>
            <a:xfrm>
              <a:off x="7478713" y="1562481"/>
              <a:ext cx="38103"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C0B3C3B0-DBCE-E693-D58D-1DF158263D38}"/>
                </a:ext>
              </a:extLst>
            </p:cNvPr>
            <p:cNvSpPr/>
            <p:nvPr/>
          </p:nvSpPr>
          <p:spPr>
            <a:xfrm>
              <a:off x="5410203" y="1568634"/>
              <a:ext cx="36511"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67916737-36F4-C4BF-68CD-5447F9644779}"/>
                </a:ext>
              </a:extLst>
            </p:cNvPr>
            <p:cNvSpPr/>
            <p:nvPr/>
          </p:nvSpPr>
          <p:spPr>
            <a:xfrm>
              <a:off x="10206039" y="1530477"/>
              <a:ext cx="61914"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F5E99239-A5FB-80AC-BC38-9932A3013D31}"/>
                </a:ext>
              </a:extLst>
            </p:cNvPr>
            <p:cNvSpPr/>
            <p:nvPr/>
          </p:nvSpPr>
          <p:spPr>
            <a:xfrm>
              <a:off x="6257925" y="1525557"/>
              <a:ext cx="19046"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3DAD7745-ADB8-7934-B438-537B4E04311D}"/>
                </a:ext>
              </a:extLst>
            </p:cNvPr>
            <p:cNvSpPr/>
            <p:nvPr/>
          </p:nvSpPr>
          <p:spPr>
            <a:xfrm>
              <a:off x="10134596" y="1528017"/>
              <a:ext cx="7143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DA161E4B-1C74-BB97-AC73-BB1B9366F749}"/>
                </a:ext>
              </a:extLst>
            </p:cNvPr>
            <p:cNvSpPr/>
            <p:nvPr/>
          </p:nvSpPr>
          <p:spPr>
            <a:xfrm>
              <a:off x="2582859" y="1560021"/>
              <a:ext cx="7936"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B1C91E54-C670-C813-0542-C25107515917}"/>
                </a:ext>
              </a:extLst>
            </p:cNvPr>
            <p:cNvSpPr/>
            <p:nvPr/>
          </p:nvSpPr>
          <p:spPr>
            <a:xfrm>
              <a:off x="1762121" y="1521863"/>
              <a:ext cx="34920"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E26A047C-056C-391B-D000-42E7EE9E66DF}"/>
                </a:ext>
              </a:extLst>
            </p:cNvPr>
            <p:cNvSpPr/>
            <p:nvPr/>
          </p:nvSpPr>
          <p:spPr>
            <a:xfrm>
              <a:off x="10812459" y="1529242"/>
              <a:ext cx="19046"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7A68A5ED-7E6E-B523-3788-0F6520F52A6B}"/>
                </a:ext>
              </a:extLst>
            </p:cNvPr>
            <p:cNvSpPr/>
            <p:nvPr/>
          </p:nvSpPr>
          <p:spPr>
            <a:xfrm>
              <a:off x="10896603" y="1545244"/>
              <a:ext cx="7936"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94CF939B-C9CC-E81C-8736-98EFCE3F9C62}"/>
                </a:ext>
              </a:extLst>
            </p:cNvPr>
            <p:cNvSpPr/>
            <p:nvPr/>
          </p:nvSpPr>
          <p:spPr>
            <a:xfrm>
              <a:off x="9947272" y="1553867"/>
              <a:ext cx="4764"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C24F445F-78DE-1CB0-CF24-F4FCE2851F81}"/>
                </a:ext>
              </a:extLst>
            </p:cNvPr>
            <p:cNvSpPr/>
            <p:nvPr/>
          </p:nvSpPr>
          <p:spPr>
            <a:xfrm>
              <a:off x="10817223" y="1531711"/>
              <a:ext cx="2381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74F94736-E6AF-16F4-D9A1-FD6C0DFA0237}"/>
                </a:ext>
              </a:extLst>
            </p:cNvPr>
            <p:cNvSpPr/>
            <p:nvPr/>
          </p:nvSpPr>
          <p:spPr>
            <a:xfrm>
              <a:off x="10836270" y="1529242"/>
              <a:ext cx="19046"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BC2E9EC1-DF4B-9F1A-ADF4-207742D623D7}"/>
                </a:ext>
              </a:extLst>
            </p:cNvPr>
            <p:cNvSpPr/>
            <p:nvPr/>
          </p:nvSpPr>
          <p:spPr>
            <a:xfrm>
              <a:off x="10787067" y="1530477"/>
              <a:ext cx="30166"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99036CA3-1117-8998-C5F1-9339724DEBD5}"/>
                </a:ext>
              </a:extLst>
            </p:cNvPr>
            <p:cNvSpPr/>
            <p:nvPr/>
          </p:nvSpPr>
          <p:spPr>
            <a:xfrm>
              <a:off x="4092570" y="1552632"/>
              <a:ext cx="20638"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8B9695FA-CB96-FAE9-EE2C-A2E4AA0B16CC}"/>
                </a:ext>
              </a:extLst>
            </p:cNvPr>
            <p:cNvSpPr/>
            <p:nvPr/>
          </p:nvSpPr>
          <p:spPr>
            <a:xfrm>
              <a:off x="8528051" y="1567400"/>
              <a:ext cx="3172"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3B028DA6-4598-E89C-ED30-E0C4D9C97503}"/>
                </a:ext>
              </a:extLst>
            </p:cNvPr>
            <p:cNvSpPr/>
            <p:nvPr/>
          </p:nvSpPr>
          <p:spPr>
            <a:xfrm>
              <a:off x="8461372" y="1556327"/>
              <a:ext cx="66678"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7385FF22-14E7-1750-3AA9-B3F6E84C93ED}"/>
                </a:ext>
              </a:extLst>
            </p:cNvPr>
            <p:cNvSpPr/>
            <p:nvPr/>
          </p:nvSpPr>
          <p:spPr>
            <a:xfrm>
              <a:off x="1562096" y="1514475"/>
              <a:ext cx="9563096"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936647DD-A49A-E86C-81CF-D3ED2D2DF186}"/>
                </a:ext>
              </a:extLst>
            </p:cNvPr>
            <p:cNvSpPr/>
            <p:nvPr/>
          </p:nvSpPr>
          <p:spPr>
            <a:xfrm>
              <a:off x="7508879" y="1560021"/>
              <a:ext cx="11109"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B3C2C832-7EBA-F5DE-9C7B-5BB759A92B9D}"/>
                </a:ext>
              </a:extLst>
            </p:cNvPr>
            <p:cNvSpPr/>
            <p:nvPr/>
          </p:nvSpPr>
          <p:spPr>
            <a:xfrm>
              <a:off x="5434014" y="1567400"/>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979118F2-796D-FF5E-06E8-977287E36C05}"/>
                </a:ext>
              </a:extLst>
            </p:cNvPr>
            <p:cNvSpPr/>
            <p:nvPr/>
          </p:nvSpPr>
          <p:spPr>
            <a:xfrm>
              <a:off x="9672642" y="1567400"/>
              <a:ext cx="25402"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9BC071DB-A00D-0F0C-0766-C98522790856}"/>
                </a:ext>
              </a:extLst>
            </p:cNvPr>
            <p:cNvSpPr/>
            <p:nvPr/>
          </p:nvSpPr>
          <p:spPr>
            <a:xfrm>
              <a:off x="10966454" y="1529242"/>
              <a:ext cx="39684"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B3DC1244-0832-F8BC-91DC-3F4353469576}"/>
                </a:ext>
              </a:extLst>
            </p:cNvPr>
            <p:cNvSpPr/>
            <p:nvPr/>
          </p:nvSpPr>
          <p:spPr>
            <a:xfrm>
              <a:off x="11329992" y="1552632"/>
              <a:ext cx="44448"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D991ED56-C75A-794B-6F14-7C2C5F1B843D}"/>
                </a:ext>
              </a:extLst>
            </p:cNvPr>
            <p:cNvSpPr/>
            <p:nvPr/>
          </p:nvSpPr>
          <p:spPr>
            <a:xfrm>
              <a:off x="11042651" y="1540325"/>
              <a:ext cx="60322"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3AD2AFA0-1CF2-086E-D2DB-E42C5A200E88}"/>
                </a:ext>
              </a:extLst>
            </p:cNvPr>
            <p:cNvSpPr/>
            <p:nvPr/>
          </p:nvSpPr>
          <p:spPr>
            <a:xfrm>
              <a:off x="11106146" y="1542784"/>
              <a:ext cx="28575"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F023F1EE-B9A0-6DFF-598B-BF20D938D7E5}"/>
                </a:ext>
              </a:extLst>
            </p:cNvPr>
            <p:cNvSpPr/>
            <p:nvPr/>
          </p:nvSpPr>
          <p:spPr>
            <a:xfrm>
              <a:off x="10679113" y="1525557"/>
              <a:ext cx="103190"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B2C9A584-4811-5920-11ED-57A1D0688EB8}"/>
                </a:ext>
              </a:extLst>
            </p:cNvPr>
            <p:cNvSpPr/>
            <p:nvPr/>
          </p:nvSpPr>
          <p:spPr>
            <a:xfrm>
              <a:off x="11039478" y="1550173"/>
              <a:ext cx="26983"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E7C8E64E-D444-89D8-9959-E85E6509F0AC}"/>
                </a:ext>
              </a:extLst>
            </p:cNvPr>
            <p:cNvSpPr/>
            <p:nvPr/>
          </p:nvSpPr>
          <p:spPr>
            <a:xfrm>
              <a:off x="10841034" y="1548938"/>
              <a:ext cx="58741"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2E0DF794-1141-A24B-CAF5-C0C239AE4F7A}"/>
                </a:ext>
              </a:extLst>
            </p:cNvPr>
            <p:cNvSpPr/>
            <p:nvPr/>
          </p:nvSpPr>
          <p:spPr>
            <a:xfrm>
              <a:off x="10899776" y="1550173"/>
              <a:ext cx="36511"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4054E52E-259F-80BF-B829-02D710992A30}"/>
                </a:ext>
              </a:extLst>
            </p:cNvPr>
            <p:cNvSpPr/>
            <p:nvPr/>
          </p:nvSpPr>
          <p:spPr>
            <a:xfrm>
              <a:off x="10958517" y="1555092"/>
              <a:ext cx="46040"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137CBC49-3846-D7B5-6F84-FC3F83AD2294}"/>
                </a:ext>
              </a:extLst>
            </p:cNvPr>
            <p:cNvSpPr/>
            <p:nvPr/>
          </p:nvSpPr>
          <p:spPr>
            <a:xfrm>
              <a:off x="10304465" y="1548938"/>
              <a:ext cx="61914"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2DC34A27-45A7-89B7-63D6-23EB9CC3CB91}"/>
                </a:ext>
              </a:extLst>
            </p:cNvPr>
            <p:cNvSpPr/>
            <p:nvPr/>
          </p:nvSpPr>
          <p:spPr>
            <a:xfrm>
              <a:off x="10483852" y="1557561"/>
              <a:ext cx="2381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F928DD2E-D2FF-E573-2496-507C402A074F}"/>
                </a:ext>
              </a:extLst>
            </p:cNvPr>
            <p:cNvSpPr/>
            <p:nvPr/>
          </p:nvSpPr>
          <p:spPr>
            <a:xfrm>
              <a:off x="10291764" y="1563715"/>
              <a:ext cx="117472"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E5E8AD6C-73F5-D2CE-56BB-28370A635B79}"/>
                </a:ext>
              </a:extLst>
            </p:cNvPr>
            <p:cNvSpPr/>
            <p:nvPr/>
          </p:nvSpPr>
          <p:spPr>
            <a:xfrm>
              <a:off x="9621838" y="1546479"/>
              <a:ext cx="11109"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9E6944AC-0721-06E8-B0B1-1360E7A9B26E}"/>
                </a:ext>
              </a:extLst>
            </p:cNvPr>
            <p:cNvSpPr/>
            <p:nvPr/>
          </p:nvSpPr>
          <p:spPr>
            <a:xfrm>
              <a:off x="8951911" y="1568634"/>
              <a:ext cx="96834"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740D0D92-C946-59F2-A4C1-A1E9E06B3FFC}"/>
                </a:ext>
              </a:extLst>
            </p:cNvPr>
            <p:cNvSpPr/>
            <p:nvPr/>
          </p:nvSpPr>
          <p:spPr>
            <a:xfrm>
              <a:off x="9005889" y="1566175"/>
              <a:ext cx="1746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AD39C08E-6E3D-E4BA-C07B-C90F8CFA6586}"/>
                </a:ext>
              </a:extLst>
            </p:cNvPr>
            <p:cNvSpPr/>
            <p:nvPr/>
          </p:nvSpPr>
          <p:spPr>
            <a:xfrm>
              <a:off x="1587498" y="1516934"/>
              <a:ext cx="38103"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90654391-C605-863D-F7BD-69660458F0B6}"/>
                </a:ext>
              </a:extLst>
            </p:cNvPr>
            <p:cNvSpPr/>
            <p:nvPr/>
          </p:nvSpPr>
          <p:spPr>
            <a:xfrm>
              <a:off x="1522411" y="1519394"/>
              <a:ext cx="30166"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D443C2CC-4FCE-633C-68C0-2EE82725A7AE}"/>
                </a:ext>
              </a:extLst>
            </p:cNvPr>
            <p:cNvSpPr/>
            <p:nvPr/>
          </p:nvSpPr>
          <p:spPr>
            <a:xfrm>
              <a:off x="6650038" y="1573563"/>
              <a:ext cx="33339"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E1014099-BAC4-B843-6D21-B4FC2C9CD696}"/>
                </a:ext>
              </a:extLst>
            </p:cNvPr>
            <p:cNvSpPr/>
            <p:nvPr/>
          </p:nvSpPr>
          <p:spPr>
            <a:xfrm>
              <a:off x="6162671" y="1566175"/>
              <a:ext cx="15873"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F5E2D80C-F8DD-6835-C2B1-0064FDD1857E}"/>
                </a:ext>
              </a:extLst>
            </p:cNvPr>
            <p:cNvSpPr/>
            <p:nvPr/>
          </p:nvSpPr>
          <p:spPr>
            <a:xfrm>
              <a:off x="5738810" y="1571094"/>
              <a:ext cx="60322"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Text Placeholder 2">
            <a:extLst>
              <a:ext uri="{FF2B5EF4-FFF2-40B4-BE49-F238E27FC236}">
                <a16:creationId xmlns:a16="http://schemas.microsoft.com/office/drawing/2014/main" id="{C86AB566-F9DF-5384-885C-049E6AB56C37}"/>
              </a:ext>
            </a:extLst>
          </p:cNvPr>
          <p:cNvSpPr txBox="1">
            <a:spLocks noGrp="1"/>
          </p:cNvSpPr>
          <p:nvPr>
            <p:ph type="body" idx="1"/>
          </p:nvPr>
        </p:nvSpPr>
        <p:spPr>
          <a:xfrm>
            <a:off x="1522411" y="1904996"/>
            <a:ext cx="4416552" cy="761996"/>
          </a:xfrm>
        </p:spPr>
        <p:txBody>
          <a:bodyPr anchor="ctr"/>
          <a:lstStyle>
            <a:lvl1pPr marL="0" indent="0">
              <a:spcBef>
                <a:spcPts val="0"/>
              </a:spcBef>
              <a:buNone/>
              <a:defRPr/>
            </a:lvl1pPr>
          </a:lstStyle>
          <a:p>
            <a:pPr lvl="0"/>
            <a:r>
              <a:rPr lang="en-US"/>
              <a:t>Click to edit Master text styles</a:t>
            </a:r>
          </a:p>
        </p:txBody>
      </p:sp>
      <p:sp>
        <p:nvSpPr>
          <p:cNvPr id="79" name="Content Placeholder 3">
            <a:extLst>
              <a:ext uri="{FF2B5EF4-FFF2-40B4-BE49-F238E27FC236}">
                <a16:creationId xmlns:a16="http://schemas.microsoft.com/office/drawing/2014/main" id="{916CF84F-E140-C6D9-E832-1B7149FDEDC1}"/>
              </a:ext>
            </a:extLst>
          </p:cNvPr>
          <p:cNvSpPr txBox="1">
            <a:spLocks noGrp="1"/>
          </p:cNvSpPr>
          <p:nvPr>
            <p:ph idx="2"/>
          </p:nvPr>
        </p:nvSpPr>
        <p:spPr>
          <a:xfrm>
            <a:off x="1522411" y="2819396"/>
            <a:ext cx="4416552" cy="33528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0" name="Text Placeholder 4">
            <a:extLst>
              <a:ext uri="{FF2B5EF4-FFF2-40B4-BE49-F238E27FC236}">
                <a16:creationId xmlns:a16="http://schemas.microsoft.com/office/drawing/2014/main" id="{2455FB09-2675-D4DC-B862-B6B0D113EF1E}"/>
              </a:ext>
            </a:extLst>
          </p:cNvPr>
          <p:cNvSpPr txBox="1">
            <a:spLocks noGrp="1"/>
          </p:cNvSpPr>
          <p:nvPr>
            <p:ph type="body" idx="3"/>
          </p:nvPr>
        </p:nvSpPr>
        <p:spPr>
          <a:xfrm>
            <a:off x="6249859" y="1904996"/>
            <a:ext cx="4416552" cy="761996"/>
          </a:xfrm>
        </p:spPr>
        <p:txBody>
          <a:bodyPr anchor="ctr"/>
          <a:lstStyle>
            <a:lvl1pPr marL="0" indent="0">
              <a:spcBef>
                <a:spcPts val="0"/>
              </a:spcBef>
              <a:buNone/>
              <a:defRPr/>
            </a:lvl1pPr>
          </a:lstStyle>
          <a:p>
            <a:pPr lvl="0"/>
            <a:r>
              <a:rPr lang="en-US"/>
              <a:t>Click to edit Master text styles</a:t>
            </a:r>
          </a:p>
        </p:txBody>
      </p:sp>
      <p:sp>
        <p:nvSpPr>
          <p:cNvPr id="81" name="Content Placeholder 5">
            <a:extLst>
              <a:ext uri="{FF2B5EF4-FFF2-40B4-BE49-F238E27FC236}">
                <a16:creationId xmlns:a16="http://schemas.microsoft.com/office/drawing/2014/main" id="{B6B0D8EF-A3F9-A6CD-049D-FCD46DA0718E}"/>
              </a:ext>
            </a:extLst>
          </p:cNvPr>
          <p:cNvSpPr txBox="1">
            <a:spLocks noGrp="1"/>
          </p:cNvSpPr>
          <p:nvPr>
            <p:ph idx="4"/>
          </p:nvPr>
        </p:nvSpPr>
        <p:spPr>
          <a:xfrm>
            <a:off x="6249859" y="2819396"/>
            <a:ext cx="4416552" cy="3352803"/>
          </a:xfrm>
        </p:spPr>
        <p:txBody>
          <a:bodyPr/>
          <a:lstStyle>
            <a:lvl1pPr>
              <a:defRPr/>
            </a:lvl1pPr>
            <a:lvl2pPr>
              <a:defRPr/>
            </a:lvl2pPr>
            <a:lvl3pPr>
              <a:defRPr/>
            </a:lvl3pPr>
            <a:lvl4pPr>
              <a:defRPr/>
            </a:lvl4pPr>
            <a:lvl5pPr marL="1956816">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2" name="Footer Placeholder 7">
            <a:extLst>
              <a:ext uri="{FF2B5EF4-FFF2-40B4-BE49-F238E27FC236}">
                <a16:creationId xmlns:a16="http://schemas.microsoft.com/office/drawing/2014/main" id="{5076851E-2103-DAE3-EA06-B2A78377C364}"/>
              </a:ext>
            </a:extLst>
          </p:cNvPr>
          <p:cNvSpPr txBox="1">
            <a:spLocks noGrp="1"/>
          </p:cNvSpPr>
          <p:nvPr>
            <p:ph type="ftr" sz="quarter" idx="9"/>
          </p:nvPr>
        </p:nvSpPr>
        <p:spPr/>
        <p:txBody>
          <a:bodyPr/>
          <a:lstStyle>
            <a:lvl1pPr>
              <a:defRPr/>
            </a:lvl1pPr>
          </a:lstStyle>
          <a:p>
            <a:pPr lvl="0"/>
            <a:endParaRPr lang="en-GB"/>
          </a:p>
        </p:txBody>
      </p:sp>
      <p:sp>
        <p:nvSpPr>
          <p:cNvPr id="83" name="Date Placeholder 6">
            <a:extLst>
              <a:ext uri="{FF2B5EF4-FFF2-40B4-BE49-F238E27FC236}">
                <a16:creationId xmlns:a16="http://schemas.microsoft.com/office/drawing/2014/main" id="{3ACA0E7A-1CD2-4312-02E4-4CB0B4216BFB}"/>
              </a:ext>
            </a:extLst>
          </p:cNvPr>
          <p:cNvSpPr txBox="1">
            <a:spLocks noGrp="1"/>
          </p:cNvSpPr>
          <p:nvPr>
            <p:ph type="dt" sz="half" idx="7"/>
          </p:nvPr>
        </p:nvSpPr>
        <p:spPr/>
        <p:txBody>
          <a:bodyPr/>
          <a:lstStyle>
            <a:lvl1pPr>
              <a:defRPr/>
            </a:lvl1pPr>
          </a:lstStyle>
          <a:p>
            <a:pPr lvl="0"/>
            <a:fld id="{885D9C83-22AD-4F24-A6BE-93769B1D8C6A}" type="datetime1">
              <a:rPr lang="en-GB"/>
              <a:pPr lvl="0"/>
              <a:t>28/11/2025</a:t>
            </a:fld>
            <a:endParaRPr lang="en-GB"/>
          </a:p>
        </p:txBody>
      </p:sp>
      <p:sp>
        <p:nvSpPr>
          <p:cNvPr id="84" name="Slide Number Placeholder 8">
            <a:extLst>
              <a:ext uri="{FF2B5EF4-FFF2-40B4-BE49-F238E27FC236}">
                <a16:creationId xmlns:a16="http://schemas.microsoft.com/office/drawing/2014/main" id="{031F1C29-6280-C758-62EB-F39B1702F17F}"/>
              </a:ext>
            </a:extLst>
          </p:cNvPr>
          <p:cNvSpPr txBox="1">
            <a:spLocks noGrp="1"/>
          </p:cNvSpPr>
          <p:nvPr>
            <p:ph type="sldNum" sz="quarter" idx="8"/>
          </p:nvPr>
        </p:nvSpPr>
        <p:spPr/>
        <p:txBody>
          <a:bodyPr/>
          <a:lstStyle>
            <a:lvl1pPr>
              <a:defRPr/>
            </a:lvl1pPr>
          </a:lstStyle>
          <a:p>
            <a:pPr lvl="0"/>
            <a:fld id="{727B644C-26F3-4C57-B40B-D45607E44829}" type="slidenum">
              <a:t>‹#›</a:t>
            </a:fld>
            <a:endParaRPr lang="en-GB"/>
          </a:p>
        </p:txBody>
      </p:sp>
    </p:spTree>
    <p:extLst>
      <p:ext uri="{BB962C8B-B14F-4D97-AF65-F5344CB8AC3E}">
        <p14:creationId xmlns:p14="http://schemas.microsoft.com/office/powerpoint/2010/main" val="2582598192"/>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BAB0-26DC-034F-BB45-58111EF03205}"/>
              </a:ext>
            </a:extLst>
          </p:cNvPr>
          <p:cNvSpPr txBox="1">
            <a:spLocks noGrp="1"/>
          </p:cNvSpPr>
          <p:nvPr>
            <p:ph type="title"/>
          </p:nvPr>
        </p:nvSpPr>
        <p:spPr/>
        <p:txBody>
          <a:bodyPr/>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D8657196-A589-BBA4-3F70-2BA795C5E83A}"/>
              </a:ext>
            </a:extLst>
          </p:cNvPr>
          <p:cNvGrpSpPr/>
          <p:nvPr/>
        </p:nvGrpSpPr>
        <p:grpSpPr>
          <a:xfrm>
            <a:off x="1522411" y="1514475"/>
            <a:ext cx="10569567" cy="64008"/>
            <a:chOff x="1522411" y="1514475"/>
            <a:chExt cx="10569567" cy="64008"/>
          </a:xfrm>
        </p:grpSpPr>
        <p:sp>
          <p:nvSpPr>
            <p:cNvPr id="4" name="Freeform 10">
              <a:extLst>
                <a:ext uri="{FF2B5EF4-FFF2-40B4-BE49-F238E27FC236}">
                  <a16:creationId xmlns:a16="http://schemas.microsoft.com/office/drawing/2014/main" id="{F6512986-A980-780D-500B-0554ED406326}"/>
                </a:ext>
              </a:extLst>
            </p:cNvPr>
            <p:cNvSpPr/>
            <p:nvPr/>
          </p:nvSpPr>
          <p:spPr>
            <a:xfrm>
              <a:off x="12028483" y="1525557"/>
              <a:ext cx="63495"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11">
              <a:extLst>
                <a:ext uri="{FF2B5EF4-FFF2-40B4-BE49-F238E27FC236}">
                  <a16:creationId xmlns:a16="http://schemas.microsoft.com/office/drawing/2014/main" id="{ECA79C6E-177D-92AA-7C6A-66E28C37C007}"/>
                </a:ext>
              </a:extLst>
            </p:cNvPr>
            <p:cNvSpPr/>
            <p:nvPr/>
          </p:nvSpPr>
          <p:spPr>
            <a:xfrm>
              <a:off x="12022138" y="1532936"/>
              <a:ext cx="19046"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12">
              <a:extLst>
                <a:ext uri="{FF2B5EF4-FFF2-40B4-BE49-F238E27FC236}">
                  <a16:creationId xmlns:a16="http://schemas.microsoft.com/office/drawing/2014/main" id="{C243BCC2-FAE4-E92F-3B6A-BE501A5BE793}"/>
                </a:ext>
              </a:extLst>
            </p:cNvPr>
            <p:cNvSpPr/>
            <p:nvPr/>
          </p:nvSpPr>
          <p:spPr>
            <a:xfrm>
              <a:off x="12041184" y="1531711"/>
              <a:ext cx="39684"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F8AA279C-4945-BE96-53E2-A8C9300BC927}"/>
                </a:ext>
              </a:extLst>
            </p:cNvPr>
            <p:cNvSpPr/>
            <p:nvPr/>
          </p:nvSpPr>
          <p:spPr>
            <a:xfrm>
              <a:off x="11831641" y="1526782"/>
              <a:ext cx="42857"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30E116D6-101B-8494-2E1C-882A72442E83}"/>
                </a:ext>
              </a:extLst>
            </p:cNvPr>
            <p:cNvSpPr/>
            <p:nvPr/>
          </p:nvSpPr>
          <p:spPr>
            <a:xfrm>
              <a:off x="11809411" y="1531711"/>
              <a:ext cx="4127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9F0D8BB7-ACFE-875B-AAD6-EB81A858A07B}"/>
                </a:ext>
              </a:extLst>
            </p:cNvPr>
            <p:cNvSpPr/>
            <p:nvPr/>
          </p:nvSpPr>
          <p:spPr>
            <a:xfrm>
              <a:off x="12003091" y="1537865"/>
              <a:ext cx="77788"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7E56B6AC-B075-C2C1-8BBD-187733EB5598}"/>
                </a:ext>
              </a:extLst>
            </p:cNvPr>
            <p:cNvSpPr/>
            <p:nvPr/>
          </p:nvSpPr>
          <p:spPr>
            <a:xfrm>
              <a:off x="11664945" y="1523088"/>
              <a:ext cx="39684"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E5A439D8-EBFD-F977-0976-85C837B8EE2B}"/>
                </a:ext>
              </a:extLst>
            </p:cNvPr>
            <p:cNvSpPr/>
            <p:nvPr/>
          </p:nvSpPr>
          <p:spPr>
            <a:xfrm>
              <a:off x="11506196" y="1521863"/>
              <a:ext cx="92070"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CDD0F517-5802-2E76-6CB6-9DECF7A53515}"/>
                </a:ext>
              </a:extLst>
            </p:cNvPr>
            <p:cNvSpPr/>
            <p:nvPr/>
          </p:nvSpPr>
          <p:spPr>
            <a:xfrm>
              <a:off x="11471276" y="1525557"/>
              <a:ext cx="34920"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B7B254D5-5B80-A99C-3F41-246FA024D119}"/>
                </a:ext>
              </a:extLst>
            </p:cNvPr>
            <p:cNvSpPr/>
            <p:nvPr/>
          </p:nvSpPr>
          <p:spPr>
            <a:xfrm>
              <a:off x="11710985" y="1529242"/>
              <a:ext cx="30166"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993CCC5D-1EE9-2E37-C7F1-68129068A38F}"/>
                </a:ext>
              </a:extLst>
            </p:cNvPr>
            <p:cNvSpPr/>
            <p:nvPr/>
          </p:nvSpPr>
          <p:spPr>
            <a:xfrm>
              <a:off x="11691939" y="1532936"/>
              <a:ext cx="34920"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13367449-1546-DE18-3E88-DB2C15CB0A27}"/>
                </a:ext>
              </a:extLst>
            </p:cNvPr>
            <p:cNvSpPr/>
            <p:nvPr/>
          </p:nvSpPr>
          <p:spPr>
            <a:xfrm>
              <a:off x="11741152" y="1534171"/>
              <a:ext cx="4764" cy="0"/>
            </a:xfrm>
            <a:custGeom>
              <a:avLst/>
              <a:gdLst>
                <a:gd name="f0" fmla="val 10800000"/>
                <a:gd name="f1" fmla="val 5400000"/>
                <a:gd name="f2" fmla="val 180"/>
                <a:gd name="f3" fmla="val w"/>
                <a:gd name="f4" fmla="val h"/>
                <a:gd name="f5" fmla="val ss"/>
                <a:gd name="f6" fmla="val 0"/>
                <a:gd name="f7" fmla="val 4762"/>
                <a:gd name="f8" fmla="val 1905"/>
                <a:gd name="f9" fmla="val 2857"/>
                <a:gd name="f10" fmla="+- 0 0 -90"/>
                <a:gd name="f11" fmla="abs f3"/>
                <a:gd name="f12" fmla="abs f4"/>
                <a:gd name="f13" fmla="abs f5"/>
                <a:gd name="f14" fmla="*/ f3 1 4762"/>
                <a:gd name="f15" fmla="+- f6 0 f6"/>
                <a:gd name="f16" fmla="+- f7 0 f6"/>
                <a:gd name="f17" fmla="*/ f10 f0 1"/>
                <a:gd name="f18" fmla="?: f11 f3 1"/>
                <a:gd name="f19" fmla="?: f12 f4 1"/>
                <a:gd name="f20" fmla="?: f13 f5 1"/>
                <a:gd name="f21" fmla="*/ f16 1 4762"/>
                <a:gd name="f22" fmla="*/ f15 1 0"/>
                <a:gd name="f23" fmla="*/ f17 1 f2"/>
                <a:gd name="f24" fmla="*/ f18 1 4762"/>
                <a:gd name="f25" fmla="*/ f19 1 21600"/>
                <a:gd name="f26" fmla="*/ 21600 f19 1"/>
                <a:gd name="f27" fmla="*/ 476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476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C2F6C88C-508B-0053-529F-18FBEE5F34E6}"/>
                </a:ext>
              </a:extLst>
            </p:cNvPr>
            <p:cNvSpPr/>
            <p:nvPr/>
          </p:nvSpPr>
          <p:spPr>
            <a:xfrm>
              <a:off x="11841159" y="1537865"/>
              <a:ext cx="7143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CB439200-7FDE-DF24-3D84-7E776412790C}"/>
                </a:ext>
              </a:extLst>
            </p:cNvPr>
            <p:cNvSpPr/>
            <p:nvPr/>
          </p:nvSpPr>
          <p:spPr>
            <a:xfrm>
              <a:off x="11764963" y="1535396"/>
              <a:ext cx="44448"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8F135316-0B6A-652E-6F89-49AC140080F1}"/>
                </a:ext>
              </a:extLst>
            </p:cNvPr>
            <p:cNvSpPr/>
            <p:nvPr/>
          </p:nvSpPr>
          <p:spPr>
            <a:xfrm>
              <a:off x="11744325" y="1537865"/>
              <a:ext cx="20638"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B5D5F79F-5FA7-8E2F-2612-724739BD8E51}"/>
                </a:ext>
              </a:extLst>
            </p:cNvPr>
            <p:cNvSpPr/>
            <p:nvPr/>
          </p:nvSpPr>
          <p:spPr>
            <a:xfrm>
              <a:off x="11482385" y="1531711"/>
              <a:ext cx="85725"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87E6DF72-E855-A9B1-87F0-758D8D1EB17E}"/>
                </a:ext>
              </a:extLst>
            </p:cNvPr>
            <p:cNvSpPr/>
            <p:nvPr/>
          </p:nvSpPr>
          <p:spPr>
            <a:xfrm>
              <a:off x="11626852" y="1532936"/>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1856473C-1CAF-986D-F7EA-C53397EDCD8D}"/>
                </a:ext>
              </a:extLst>
            </p:cNvPr>
            <p:cNvSpPr/>
            <p:nvPr/>
          </p:nvSpPr>
          <p:spPr>
            <a:xfrm>
              <a:off x="11261722" y="1534171"/>
              <a:ext cx="4764"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91ACD73C-C6A3-73B0-CC57-4A1CDA713D4E}"/>
                </a:ext>
              </a:extLst>
            </p:cNvPr>
            <p:cNvSpPr/>
            <p:nvPr/>
          </p:nvSpPr>
          <p:spPr>
            <a:xfrm>
              <a:off x="11553828" y="1534171"/>
              <a:ext cx="44448"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886D39BB-AB22-DCCA-D88B-F11130AADDF1}"/>
                </a:ext>
              </a:extLst>
            </p:cNvPr>
            <p:cNvSpPr/>
            <p:nvPr/>
          </p:nvSpPr>
          <p:spPr>
            <a:xfrm>
              <a:off x="11409361" y="1529242"/>
              <a:ext cx="31747"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D7F41FA5-914B-1348-22E6-8F6A32BE14C9}"/>
                </a:ext>
              </a:extLst>
            </p:cNvPr>
            <p:cNvSpPr/>
            <p:nvPr/>
          </p:nvSpPr>
          <p:spPr>
            <a:xfrm>
              <a:off x="11618915" y="1531711"/>
              <a:ext cx="6345"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19AE259C-5ABC-1032-E00E-107174B8504D}"/>
                </a:ext>
              </a:extLst>
            </p:cNvPr>
            <p:cNvSpPr/>
            <p:nvPr/>
          </p:nvSpPr>
          <p:spPr>
            <a:xfrm>
              <a:off x="11598277" y="1531711"/>
              <a:ext cx="28575"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31868C0A-0739-9959-72AF-A5E296011FA0}"/>
                </a:ext>
              </a:extLst>
            </p:cNvPr>
            <p:cNvSpPr/>
            <p:nvPr/>
          </p:nvSpPr>
          <p:spPr>
            <a:xfrm>
              <a:off x="11137904" y="1534171"/>
              <a:ext cx="188915"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978CCDA4-6684-E472-A9CA-61ED2F72980B}"/>
                </a:ext>
              </a:extLst>
            </p:cNvPr>
            <p:cNvSpPr/>
            <p:nvPr/>
          </p:nvSpPr>
          <p:spPr>
            <a:xfrm>
              <a:off x="11266486" y="1529242"/>
              <a:ext cx="9525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91F93213-A402-7DDD-0B57-B8EF039BA34F}"/>
                </a:ext>
              </a:extLst>
            </p:cNvPr>
            <p:cNvSpPr/>
            <p:nvPr/>
          </p:nvSpPr>
          <p:spPr>
            <a:xfrm>
              <a:off x="11361740" y="1531711"/>
              <a:ext cx="134938"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74E25571-4A6A-AA58-AE11-8B4E99EB771C}"/>
                </a:ext>
              </a:extLst>
            </p:cNvPr>
            <p:cNvSpPr/>
            <p:nvPr/>
          </p:nvSpPr>
          <p:spPr>
            <a:xfrm>
              <a:off x="11834814" y="1552632"/>
              <a:ext cx="9528"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50C55A3F-A30D-85F6-7E1B-8D6EEEB033E4}"/>
                </a:ext>
              </a:extLst>
            </p:cNvPr>
            <p:cNvSpPr/>
            <p:nvPr/>
          </p:nvSpPr>
          <p:spPr>
            <a:xfrm>
              <a:off x="11764963" y="1542784"/>
              <a:ext cx="117472"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8A606817-FD62-A2BB-A41A-E0AD7863F1CD}"/>
                </a:ext>
              </a:extLst>
            </p:cNvPr>
            <p:cNvSpPr/>
            <p:nvPr/>
          </p:nvSpPr>
          <p:spPr>
            <a:xfrm>
              <a:off x="11555409" y="1544019"/>
              <a:ext cx="69851"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CD1C9658-D993-9A8E-6D63-2A46FB549363}"/>
                </a:ext>
              </a:extLst>
            </p:cNvPr>
            <p:cNvSpPr/>
            <p:nvPr/>
          </p:nvSpPr>
          <p:spPr>
            <a:xfrm>
              <a:off x="11223629" y="1528017"/>
              <a:ext cx="38103"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647565F0-3665-546C-264F-B342157A08D7}"/>
                </a:ext>
              </a:extLst>
            </p:cNvPr>
            <p:cNvSpPr/>
            <p:nvPr/>
          </p:nvSpPr>
          <p:spPr>
            <a:xfrm>
              <a:off x="11145841" y="1529242"/>
              <a:ext cx="22229"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CE996881-B57E-D4DC-938E-947F0F0A0593}"/>
                </a:ext>
              </a:extLst>
            </p:cNvPr>
            <p:cNvSpPr/>
            <p:nvPr/>
          </p:nvSpPr>
          <p:spPr>
            <a:xfrm>
              <a:off x="6197602" y="1566175"/>
              <a:ext cx="20638"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A88CDABA-E768-2B84-1332-2EC9CCF8EC67}"/>
                </a:ext>
              </a:extLst>
            </p:cNvPr>
            <p:cNvSpPr/>
            <p:nvPr/>
          </p:nvSpPr>
          <p:spPr>
            <a:xfrm>
              <a:off x="6356351" y="1564940"/>
              <a:ext cx="9528"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24ADD1FC-5210-8087-A38B-3FAA90304D89}"/>
                </a:ext>
              </a:extLst>
            </p:cNvPr>
            <p:cNvSpPr/>
            <p:nvPr/>
          </p:nvSpPr>
          <p:spPr>
            <a:xfrm>
              <a:off x="8950320" y="1521863"/>
              <a:ext cx="61914"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47BEF01D-79E2-758E-7815-9637AD32E13A}"/>
                </a:ext>
              </a:extLst>
            </p:cNvPr>
            <p:cNvSpPr/>
            <p:nvPr/>
          </p:nvSpPr>
          <p:spPr>
            <a:xfrm>
              <a:off x="7537454" y="1546479"/>
              <a:ext cx="28575"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1798B459-F5B7-6DEA-C9AC-AF0AF6225D4F}"/>
                </a:ext>
              </a:extLst>
            </p:cNvPr>
            <p:cNvSpPr/>
            <p:nvPr/>
          </p:nvSpPr>
          <p:spPr>
            <a:xfrm>
              <a:off x="7478713" y="1562481"/>
              <a:ext cx="38103"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B0F9B571-E6DE-D47E-E400-F3A797352B54}"/>
                </a:ext>
              </a:extLst>
            </p:cNvPr>
            <p:cNvSpPr/>
            <p:nvPr/>
          </p:nvSpPr>
          <p:spPr>
            <a:xfrm>
              <a:off x="5410203" y="1568634"/>
              <a:ext cx="36511"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AB503A8E-FA85-AF50-BC79-9EF8EA52AEB2}"/>
                </a:ext>
              </a:extLst>
            </p:cNvPr>
            <p:cNvSpPr/>
            <p:nvPr/>
          </p:nvSpPr>
          <p:spPr>
            <a:xfrm>
              <a:off x="10206039" y="1530477"/>
              <a:ext cx="61914"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0359100B-4C8D-81A4-2601-A42915A10BD1}"/>
                </a:ext>
              </a:extLst>
            </p:cNvPr>
            <p:cNvSpPr/>
            <p:nvPr/>
          </p:nvSpPr>
          <p:spPr>
            <a:xfrm>
              <a:off x="6257925" y="1525557"/>
              <a:ext cx="19046"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39790E24-0CA1-E998-000D-9D3E2375413F}"/>
                </a:ext>
              </a:extLst>
            </p:cNvPr>
            <p:cNvSpPr/>
            <p:nvPr/>
          </p:nvSpPr>
          <p:spPr>
            <a:xfrm>
              <a:off x="10134596" y="1528017"/>
              <a:ext cx="7143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76C38942-3AA1-76AB-882D-759DF951210F}"/>
                </a:ext>
              </a:extLst>
            </p:cNvPr>
            <p:cNvSpPr/>
            <p:nvPr/>
          </p:nvSpPr>
          <p:spPr>
            <a:xfrm>
              <a:off x="2582859" y="1560021"/>
              <a:ext cx="7936"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F8A9D58F-E007-84AA-CF39-D27390CF663A}"/>
                </a:ext>
              </a:extLst>
            </p:cNvPr>
            <p:cNvSpPr/>
            <p:nvPr/>
          </p:nvSpPr>
          <p:spPr>
            <a:xfrm>
              <a:off x="1762121" y="1521863"/>
              <a:ext cx="34920"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E317C36D-54EB-92FB-F839-8A02788AE17D}"/>
                </a:ext>
              </a:extLst>
            </p:cNvPr>
            <p:cNvSpPr/>
            <p:nvPr/>
          </p:nvSpPr>
          <p:spPr>
            <a:xfrm>
              <a:off x="10812459" y="1529242"/>
              <a:ext cx="19046"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02B03BDC-E133-C561-1B85-E05F35D3B0FE}"/>
                </a:ext>
              </a:extLst>
            </p:cNvPr>
            <p:cNvSpPr/>
            <p:nvPr/>
          </p:nvSpPr>
          <p:spPr>
            <a:xfrm>
              <a:off x="10896603" y="1545244"/>
              <a:ext cx="7936"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09D8B95E-2033-A71A-FCFA-1C1C5C10A54A}"/>
                </a:ext>
              </a:extLst>
            </p:cNvPr>
            <p:cNvSpPr/>
            <p:nvPr/>
          </p:nvSpPr>
          <p:spPr>
            <a:xfrm>
              <a:off x="9947272" y="1553867"/>
              <a:ext cx="4764"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86D6CAF0-AD93-AFF1-89DD-798AD8D2A3A5}"/>
                </a:ext>
              </a:extLst>
            </p:cNvPr>
            <p:cNvSpPr/>
            <p:nvPr/>
          </p:nvSpPr>
          <p:spPr>
            <a:xfrm>
              <a:off x="10817223" y="1531711"/>
              <a:ext cx="2381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8A0A5B40-0C9E-5997-6675-7ED75A2BF503}"/>
                </a:ext>
              </a:extLst>
            </p:cNvPr>
            <p:cNvSpPr/>
            <p:nvPr/>
          </p:nvSpPr>
          <p:spPr>
            <a:xfrm>
              <a:off x="10836270" y="1529242"/>
              <a:ext cx="19046"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DF0CA7B7-F7A4-A82C-B858-F181C8FBE651}"/>
                </a:ext>
              </a:extLst>
            </p:cNvPr>
            <p:cNvSpPr/>
            <p:nvPr/>
          </p:nvSpPr>
          <p:spPr>
            <a:xfrm>
              <a:off x="10787067" y="1530477"/>
              <a:ext cx="30166"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3C751CE4-3D97-1ABD-D593-F81A80357B50}"/>
                </a:ext>
              </a:extLst>
            </p:cNvPr>
            <p:cNvSpPr/>
            <p:nvPr/>
          </p:nvSpPr>
          <p:spPr>
            <a:xfrm>
              <a:off x="4092570" y="1552632"/>
              <a:ext cx="20638"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CA8D228A-3482-C927-BC3F-3FC5C3EB508D}"/>
                </a:ext>
              </a:extLst>
            </p:cNvPr>
            <p:cNvSpPr/>
            <p:nvPr/>
          </p:nvSpPr>
          <p:spPr>
            <a:xfrm>
              <a:off x="8528051" y="1567400"/>
              <a:ext cx="3172"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19EF57D0-6891-A194-4BC0-743852492BA9}"/>
                </a:ext>
              </a:extLst>
            </p:cNvPr>
            <p:cNvSpPr/>
            <p:nvPr/>
          </p:nvSpPr>
          <p:spPr>
            <a:xfrm>
              <a:off x="8461372" y="1556327"/>
              <a:ext cx="66678"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C950AAC6-52B8-75B5-CD83-41B867CDE3B0}"/>
                </a:ext>
              </a:extLst>
            </p:cNvPr>
            <p:cNvSpPr/>
            <p:nvPr/>
          </p:nvSpPr>
          <p:spPr>
            <a:xfrm>
              <a:off x="1562096" y="1514475"/>
              <a:ext cx="9563096"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41AD6977-8D24-7FE2-31A4-FF13ABBE1FB5}"/>
                </a:ext>
              </a:extLst>
            </p:cNvPr>
            <p:cNvSpPr/>
            <p:nvPr/>
          </p:nvSpPr>
          <p:spPr>
            <a:xfrm>
              <a:off x="7508879" y="1560021"/>
              <a:ext cx="11109"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3D466F92-0B90-8CB5-81A5-B3474DF8C615}"/>
                </a:ext>
              </a:extLst>
            </p:cNvPr>
            <p:cNvSpPr/>
            <p:nvPr/>
          </p:nvSpPr>
          <p:spPr>
            <a:xfrm>
              <a:off x="5434014" y="1567400"/>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EF79E72F-E1C3-3452-9DDE-7B933CAE48C6}"/>
                </a:ext>
              </a:extLst>
            </p:cNvPr>
            <p:cNvSpPr/>
            <p:nvPr/>
          </p:nvSpPr>
          <p:spPr>
            <a:xfrm>
              <a:off x="9672642" y="1567400"/>
              <a:ext cx="25402"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1B61BD00-5B99-A25C-4549-0C477755A0BD}"/>
                </a:ext>
              </a:extLst>
            </p:cNvPr>
            <p:cNvSpPr/>
            <p:nvPr/>
          </p:nvSpPr>
          <p:spPr>
            <a:xfrm>
              <a:off x="10966454" y="1529242"/>
              <a:ext cx="39684"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BBBEF5F0-7C6A-2283-68C3-75F27114F72C}"/>
                </a:ext>
              </a:extLst>
            </p:cNvPr>
            <p:cNvSpPr/>
            <p:nvPr/>
          </p:nvSpPr>
          <p:spPr>
            <a:xfrm>
              <a:off x="11329992" y="1552632"/>
              <a:ext cx="44448"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A4B0903F-A9EB-9AAA-A85E-0525AE184425}"/>
                </a:ext>
              </a:extLst>
            </p:cNvPr>
            <p:cNvSpPr/>
            <p:nvPr/>
          </p:nvSpPr>
          <p:spPr>
            <a:xfrm>
              <a:off x="11042651" y="1540325"/>
              <a:ext cx="60322"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D4E8D62C-74D0-5B41-A6F2-E6F084842ACB}"/>
                </a:ext>
              </a:extLst>
            </p:cNvPr>
            <p:cNvSpPr/>
            <p:nvPr/>
          </p:nvSpPr>
          <p:spPr>
            <a:xfrm>
              <a:off x="11106146" y="1542784"/>
              <a:ext cx="28575"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BCF9374F-445B-CC92-FAC7-277A76B3E40E}"/>
                </a:ext>
              </a:extLst>
            </p:cNvPr>
            <p:cNvSpPr/>
            <p:nvPr/>
          </p:nvSpPr>
          <p:spPr>
            <a:xfrm>
              <a:off x="10679113" y="1525557"/>
              <a:ext cx="103190"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0E7D8937-E580-6B98-0BB3-77EEDC59875F}"/>
                </a:ext>
              </a:extLst>
            </p:cNvPr>
            <p:cNvSpPr/>
            <p:nvPr/>
          </p:nvSpPr>
          <p:spPr>
            <a:xfrm>
              <a:off x="11039478" y="1550173"/>
              <a:ext cx="26983"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C4CF64F7-B0C9-0CD8-6BF0-A2FEB875A662}"/>
                </a:ext>
              </a:extLst>
            </p:cNvPr>
            <p:cNvSpPr/>
            <p:nvPr/>
          </p:nvSpPr>
          <p:spPr>
            <a:xfrm>
              <a:off x="10841034" y="1548938"/>
              <a:ext cx="58741"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D766F062-8ED4-14F5-AE5E-826A939F7231}"/>
                </a:ext>
              </a:extLst>
            </p:cNvPr>
            <p:cNvSpPr/>
            <p:nvPr/>
          </p:nvSpPr>
          <p:spPr>
            <a:xfrm>
              <a:off x="10899776" y="1550173"/>
              <a:ext cx="36511"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E5E5614E-54EF-7BDF-4A27-33C015897A92}"/>
                </a:ext>
              </a:extLst>
            </p:cNvPr>
            <p:cNvSpPr/>
            <p:nvPr/>
          </p:nvSpPr>
          <p:spPr>
            <a:xfrm>
              <a:off x="10958517" y="1555092"/>
              <a:ext cx="46040"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9C184969-972C-4DDF-ED37-0171B755B85B}"/>
                </a:ext>
              </a:extLst>
            </p:cNvPr>
            <p:cNvSpPr/>
            <p:nvPr/>
          </p:nvSpPr>
          <p:spPr>
            <a:xfrm>
              <a:off x="10304465" y="1548938"/>
              <a:ext cx="61914"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03EEB0E4-CC77-4007-DDBB-EC1725BB09A9}"/>
                </a:ext>
              </a:extLst>
            </p:cNvPr>
            <p:cNvSpPr/>
            <p:nvPr/>
          </p:nvSpPr>
          <p:spPr>
            <a:xfrm>
              <a:off x="10483852" y="1557561"/>
              <a:ext cx="2381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4C015467-5AEA-162F-753F-66120D3D805B}"/>
                </a:ext>
              </a:extLst>
            </p:cNvPr>
            <p:cNvSpPr/>
            <p:nvPr/>
          </p:nvSpPr>
          <p:spPr>
            <a:xfrm>
              <a:off x="10291764" y="1563715"/>
              <a:ext cx="117472"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967ECDA6-BF05-76FD-D52E-C40AE0C749DD}"/>
                </a:ext>
              </a:extLst>
            </p:cNvPr>
            <p:cNvSpPr/>
            <p:nvPr/>
          </p:nvSpPr>
          <p:spPr>
            <a:xfrm>
              <a:off x="9621838" y="1546479"/>
              <a:ext cx="11109"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6E3D4F9B-1DB5-DFDB-D844-77E860D91958}"/>
                </a:ext>
              </a:extLst>
            </p:cNvPr>
            <p:cNvSpPr/>
            <p:nvPr/>
          </p:nvSpPr>
          <p:spPr>
            <a:xfrm>
              <a:off x="8951911" y="1568634"/>
              <a:ext cx="96834"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15C0F43B-C8F2-59D6-EF4C-251EB6A14129}"/>
                </a:ext>
              </a:extLst>
            </p:cNvPr>
            <p:cNvSpPr/>
            <p:nvPr/>
          </p:nvSpPr>
          <p:spPr>
            <a:xfrm>
              <a:off x="9005889" y="1566175"/>
              <a:ext cx="1746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2FE378C2-0CC6-DDFF-1D6C-B13542ABBD17}"/>
                </a:ext>
              </a:extLst>
            </p:cNvPr>
            <p:cNvSpPr/>
            <p:nvPr/>
          </p:nvSpPr>
          <p:spPr>
            <a:xfrm>
              <a:off x="1587498" y="1516934"/>
              <a:ext cx="38103"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9C7EE7E5-8652-9A0F-5B19-067582F28BAA}"/>
                </a:ext>
              </a:extLst>
            </p:cNvPr>
            <p:cNvSpPr/>
            <p:nvPr/>
          </p:nvSpPr>
          <p:spPr>
            <a:xfrm>
              <a:off x="1522411" y="1519394"/>
              <a:ext cx="30166"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F218DD33-6276-0928-D67A-7DA92D08F105}"/>
                </a:ext>
              </a:extLst>
            </p:cNvPr>
            <p:cNvSpPr/>
            <p:nvPr/>
          </p:nvSpPr>
          <p:spPr>
            <a:xfrm>
              <a:off x="6650038" y="1573563"/>
              <a:ext cx="33339"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FDD5D0CA-970A-2F1B-92CA-93E31B5EF48F}"/>
                </a:ext>
              </a:extLst>
            </p:cNvPr>
            <p:cNvSpPr/>
            <p:nvPr/>
          </p:nvSpPr>
          <p:spPr>
            <a:xfrm>
              <a:off x="6162671" y="1566175"/>
              <a:ext cx="15873"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E97E784B-9120-93C0-B581-98A4611D36E0}"/>
                </a:ext>
              </a:extLst>
            </p:cNvPr>
            <p:cNvSpPr/>
            <p:nvPr/>
          </p:nvSpPr>
          <p:spPr>
            <a:xfrm>
              <a:off x="5738810" y="1571094"/>
              <a:ext cx="60322"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Footer Placeholder 3">
            <a:extLst>
              <a:ext uri="{FF2B5EF4-FFF2-40B4-BE49-F238E27FC236}">
                <a16:creationId xmlns:a16="http://schemas.microsoft.com/office/drawing/2014/main" id="{BF260319-D092-C2DF-237B-1C70E96755B3}"/>
              </a:ext>
            </a:extLst>
          </p:cNvPr>
          <p:cNvSpPr txBox="1">
            <a:spLocks noGrp="1"/>
          </p:cNvSpPr>
          <p:nvPr>
            <p:ph type="ftr" sz="quarter" idx="9"/>
          </p:nvPr>
        </p:nvSpPr>
        <p:spPr/>
        <p:txBody>
          <a:bodyPr/>
          <a:lstStyle>
            <a:lvl1pPr>
              <a:defRPr/>
            </a:lvl1pPr>
          </a:lstStyle>
          <a:p>
            <a:pPr lvl="0"/>
            <a:endParaRPr lang="en-GB"/>
          </a:p>
        </p:txBody>
      </p:sp>
      <p:sp>
        <p:nvSpPr>
          <p:cNvPr id="79" name="Date Placeholder 2">
            <a:extLst>
              <a:ext uri="{FF2B5EF4-FFF2-40B4-BE49-F238E27FC236}">
                <a16:creationId xmlns:a16="http://schemas.microsoft.com/office/drawing/2014/main" id="{C22E5B68-1D59-EDAD-AE9D-3767AFFC0FDC}"/>
              </a:ext>
            </a:extLst>
          </p:cNvPr>
          <p:cNvSpPr txBox="1">
            <a:spLocks noGrp="1"/>
          </p:cNvSpPr>
          <p:nvPr>
            <p:ph type="dt" sz="half" idx="7"/>
          </p:nvPr>
        </p:nvSpPr>
        <p:spPr/>
        <p:txBody>
          <a:bodyPr/>
          <a:lstStyle>
            <a:lvl1pPr>
              <a:defRPr/>
            </a:lvl1pPr>
          </a:lstStyle>
          <a:p>
            <a:pPr lvl="0"/>
            <a:fld id="{4319BC2D-0580-4633-873C-D7F8021C0F42}" type="datetime1">
              <a:rPr lang="en-GB"/>
              <a:pPr lvl="0"/>
              <a:t>28/11/2025</a:t>
            </a:fld>
            <a:endParaRPr lang="en-GB"/>
          </a:p>
        </p:txBody>
      </p:sp>
      <p:sp>
        <p:nvSpPr>
          <p:cNvPr id="80" name="Slide Number Placeholder 4">
            <a:extLst>
              <a:ext uri="{FF2B5EF4-FFF2-40B4-BE49-F238E27FC236}">
                <a16:creationId xmlns:a16="http://schemas.microsoft.com/office/drawing/2014/main" id="{C4514C2A-204A-C1E0-1960-608A175DBC19}"/>
              </a:ext>
            </a:extLst>
          </p:cNvPr>
          <p:cNvSpPr txBox="1">
            <a:spLocks noGrp="1"/>
          </p:cNvSpPr>
          <p:nvPr>
            <p:ph type="sldNum" sz="quarter" idx="8"/>
          </p:nvPr>
        </p:nvSpPr>
        <p:spPr/>
        <p:txBody>
          <a:bodyPr/>
          <a:lstStyle>
            <a:lvl1pPr>
              <a:defRPr/>
            </a:lvl1pPr>
          </a:lstStyle>
          <a:p>
            <a:pPr lvl="0"/>
            <a:fld id="{90E80F58-D0D2-4461-BE56-10B8A870BC0F}" type="slidenum">
              <a:t>‹#›</a:t>
            </a:fld>
            <a:endParaRPr lang="en-GB"/>
          </a:p>
        </p:txBody>
      </p:sp>
    </p:spTree>
    <p:extLst>
      <p:ext uri="{BB962C8B-B14F-4D97-AF65-F5344CB8AC3E}">
        <p14:creationId xmlns:p14="http://schemas.microsoft.com/office/powerpoint/2010/main" val="3183880681"/>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820F1946-67CA-23D6-28F4-9558986C0904}"/>
              </a:ext>
            </a:extLst>
          </p:cNvPr>
          <p:cNvSpPr txBox="1">
            <a:spLocks noGrp="1"/>
          </p:cNvSpPr>
          <p:nvPr>
            <p:ph type="ftr" sz="quarter" idx="9"/>
          </p:nvPr>
        </p:nvSpPr>
        <p:spPr/>
        <p:txBody>
          <a:bodyPr/>
          <a:lstStyle>
            <a:lvl1pPr>
              <a:defRPr/>
            </a:lvl1pPr>
          </a:lstStyle>
          <a:p>
            <a:pPr lvl="0"/>
            <a:endParaRPr lang="en-GB"/>
          </a:p>
        </p:txBody>
      </p:sp>
      <p:sp>
        <p:nvSpPr>
          <p:cNvPr id="3" name="Date Placeholder 1">
            <a:extLst>
              <a:ext uri="{FF2B5EF4-FFF2-40B4-BE49-F238E27FC236}">
                <a16:creationId xmlns:a16="http://schemas.microsoft.com/office/drawing/2014/main" id="{C79595E1-2AD6-445A-8638-E68A2688BD75}"/>
              </a:ext>
            </a:extLst>
          </p:cNvPr>
          <p:cNvSpPr txBox="1">
            <a:spLocks noGrp="1"/>
          </p:cNvSpPr>
          <p:nvPr>
            <p:ph type="dt" sz="half" idx="7"/>
          </p:nvPr>
        </p:nvSpPr>
        <p:spPr/>
        <p:txBody>
          <a:bodyPr/>
          <a:lstStyle>
            <a:lvl1pPr>
              <a:defRPr/>
            </a:lvl1pPr>
          </a:lstStyle>
          <a:p>
            <a:pPr lvl="0"/>
            <a:fld id="{B4885059-6880-4C9A-905F-1968B6EEBA3F}" type="datetime1">
              <a:rPr lang="en-GB"/>
              <a:pPr lvl="0"/>
              <a:t>28/11/2025</a:t>
            </a:fld>
            <a:endParaRPr lang="en-GB"/>
          </a:p>
        </p:txBody>
      </p:sp>
      <p:sp>
        <p:nvSpPr>
          <p:cNvPr id="4" name="Slide Number Placeholder 3">
            <a:extLst>
              <a:ext uri="{FF2B5EF4-FFF2-40B4-BE49-F238E27FC236}">
                <a16:creationId xmlns:a16="http://schemas.microsoft.com/office/drawing/2014/main" id="{D3FE2D97-83D7-154E-B175-0CDE7EA858A6}"/>
              </a:ext>
            </a:extLst>
          </p:cNvPr>
          <p:cNvSpPr txBox="1">
            <a:spLocks noGrp="1"/>
          </p:cNvSpPr>
          <p:nvPr>
            <p:ph type="sldNum" sz="quarter" idx="8"/>
          </p:nvPr>
        </p:nvSpPr>
        <p:spPr/>
        <p:txBody>
          <a:bodyPr/>
          <a:lstStyle>
            <a:lvl1pPr>
              <a:defRPr/>
            </a:lvl1pPr>
          </a:lstStyle>
          <a:p>
            <a:pPr lvl="0"/>
            <a:fld id="{128BD060-6A6B-4C17-994A-36E735AB5648}" type="slidenum">
              <a:t>‹#›</a:t>
            </a:fld>
            <a:endParaRPr lang="en-GB"/>
          </a:p>
        </p:txBody>
      </p:sp>
    </p:spTree>
    <p:extLst>
      <p:ext uri="{BB962C8B-B14F-4D97-AF65-F5344CB8AC3E}">
        <p14:creationId xmlns:p14="http://schemas.microsoft.com/office/powerpoint/2010/main" val="1688245010"/>
      </p:ext>
    </p:extLst>
  </p:cSld>
  <p:clrMapOvr>
    <a:masterClrMapping/>
  </p:clrMapOvr>
  <p:transition spd="med">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E9D96-1306-725A-AF8C-08713D4EC10E}"/>
              </a:ext>
            </a:extLst>
          </p:cNvPr>
          <p:cNvSpPr txBox="1">
            <a:spLocks noGrp="1"/>
          </p:cNvSpPr>
          <p:nvPr>
            <p:ph type="title"/>
          </p:nvPr>
        </p:nvSpPr>
        <p:spPr/>
        <p:txBody>
          <a:bodyPr>
            <a:noAutofit/>
          </a:bodyPr>
          <a:lstStyle>
            <a:lvl1pPr>
              <a:defRPr/>
            </a:lvl1pPr>
          </a:lstStyle>
          <a:p>
            <a:pPr lvl="0"/>
            <a:r>
              <a:rPr lang="en-US"/>
              <a:t>Click to edit Master title style</a:t>
            </a:r>
            <a:endParaRPr lang="en-GB"/>
          </a:p>
        </p:txBody>
      </p:sp>
      <p:sp>
        <p:nvSpPr>
          <p:cNvPr id="3" name="Text Placeholder 3">
            <a:extLst>
              <a:ext uri="{FF2B5EF4-FFF2-40B4-BE49-F238E27FC236}">
                <a16:creationId xmlns:a16="http://schemas.microsoft.com/office/drawing/2014/main" id="{8F1E43D9-A72D-5530-B611-10F7C1B7BDAB}"/>
              </a:ext>
            </a:extLst>
          </p:cNvPr>
          <p:cNvSpPr txBox="1">
            <a:spLocks noGrp="1"/>
          </p:cNvSpPr>
          <p:nvPr>
            <p:ph type="body" idx="2"/>
          </p:nvPr>
        </p:nvSpPr>
        <p:spPr>
          <a:xfrm>
            <a:off x="1522411" y="3429000"/>
            <a:ext cx="2743200" cy="2743200"/>
          </a:xfrm>
        </p:spPr>
        <p:txBody>
          <a:bodyPr anchor="b"/>
          <a:lstStyle>
            <a:lvl1pPr marL="0" indent="0">
              <a:spcBef>
                <a:spcPts val="1200"/>
              </a:spcBef>
              <a:buNone/>
              <a:defRPr sz="1600"/>
            </a:lvl1pPr>
          </a:lstStyle>
          <a:p>
            <a:pPr lvl="0"/>
            <a:r>
              <a:rPr lang="en-US"/>
              <a:t>Click to edit Master text styles</a:t>
            </a:r>
          </a:p>
        </p:txBody>
      </p:sp>
      <p:sp>
        <p:nvSpPr>
          <p:cNvPr id="4" name="Content Placeholder 2">
            <a:extLst>
              <a:ext uri="{FF2B5EF4-FFF2-40B4-BE49-F238E27FC236}">
                <a16:creationId xmlns:a16="http://schemas.microsoft.com/office/drawing/2014/main" id="{C56F6B14-44C4-0A2B-34D6-C466135FC4D8}"/>
              </a:ext>
            </a:extLst>
          </p:cNvPr>
          <p:cNvSpPr txBox="1">
            <a:spLocks noGrp="1"/>
          </p:cNvSpPr>
          <p:nvPr>
            <p:ph idx="1"/>
          </p:nvPr>
        </p:nvSpPr>
        <p:spPr>
          <a:xfrm>
            <a:off x="4710019" y="1904996"/>
            <a:ext cx="5669280" cy="4038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grpSp>
        <p:nvGrpSpPr>
          <p:cNvPr id="5" name="frame" descr="Box graphic">
            <a:extLst>
              <a:ext uri="{FF2B5EF4-FFF2-40B4-BE49-F238E27FC236}">
                <a16:creationId xmlns:a16="http://schemas.microsoft.com/office/drawing/2014/main" id="{65653B90-EA9C-1B0F-9D8F-75DAA438AD90}"/>
              </a:ext>
            </a:extLst>
          </p:cNvPr>
          <p:cNvGrpSpPr/>
          <p:nvPr/>
        </p:nvGrpSpPr>
        <p:grpSpPr>
          <a:xfrm>
            <a:off x="4417841" y="1630823"/>
            <a:ext cx="6291025" cy="4575886"/>
            <a:chOff x="4417841" y="1630823"/>
            <a:chExt cx="6291025" cy="4575886"/>
          </a:xfrm>
        </p:grpSpPr>
        <p:grpSp>
          <p:nvGrpSpPr>
            <p:cNvPr id="6" name="Group 615">
              <a:extLst>
                <a:ext uri="{FF2B5EF4-FFF2-40B4-BE49-F238E27FC236}">
                  <a16:creationId xmlns:a16="http://schemas.microsoft.com/office/drawing/2014/main" id="{98814CDD-7E18-F0B0-4116-A1E9081B695B}"/>
                </a:ext>
              </a:extLst>
            </p:cNvPr>
            <p:cNvGrpSpPr/>
            <p:nvPr/>
          </p:nvGrpSpPr>
          <p:grpSpPr>
            <a:xfrm>
              <a:off x="5414491" y="1630823"/>
              <a:ext cx="5294375" cy="4114798"/>
              <a:chOff x="5414491" y="1630823"/>
              <a:chExt cx="5294375" cy="4114798"/>
            </a:xfrm>
          </p:grpSpPr>
          <p:grpSp>
            <p:nvGrpSpPr>
              <p:cNvPr id="7" name="Group 767">
                <a:extLst>
                  <a:ext uri="{FF2B5EF4-FFF2-40B4-BE49-F238E27FC236}">
                    <a16:creationId xmlns:a16="http://schemas.microsoft.com/office/drawing/2014/main" id="{6F98180B-55C5-9669-8216-39AD88264525}"/>
                  </a:ext>
                </a:extLst>
              </p:cNvPr>
              <p:cNvGrpSpPr/>
              <p:nvPr/>
            </p:nvGrpSpPr>
            <p:grpSpPr>
              <a:xfrm>
                <a:off x="5414491" y="1652238"/>
                <a:ext cx="5294375" cy="54864"/>
                <a:chOff x="5414491" y="1652238"/>
                <a:chExt cx="5294375" cy="54864"/>
              </a:xfrm>
            </p:grpSpPr>
            <p:sp>
              <p:nvSpPr>
                <p:cNvPr id="8" name="Freeform 843">
                  <a:extLst>
                    <a:ext uri="{FF2B5EF4-FFF2-40B4-BE49-F238E27FC236}">
                      <a16:creationId xmlns:a16="http://schemas.microsoft.com/office/drawing/2014/main" id="{041320FB-348B-303C-41D9-1998E71710F5}"/>
                    </a:ext>
                  </a:extLst>
                </p:cNvPr>
                <p:cNvSpPr/>
                <p:nvPr/>
              </p:nvSpPr>
              <p:spPr>
                <a:xfrm flipH="1">
                  <a:off x="5414491" y="1661739"/>
                  <a:ext cx="31811" cy="4224"/>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844">
                  <a:extLst>
                    <a:ext uri="{FF2B5EF4-FFF2-40B4-BE49-F238E27FC236}">
                      <a16:creationId xmlns:a16="http://schemas.microsoft.com/office/drawing/2014/main" id="{DEBA771B-30E2-E163-5DE9-19A8CB4B72B5}"/>
                    </a:ext>
                  </a:extLst>
                </p:cNvPr>
                <p:cNvSpPr/>
                <p:nvPr/>
              </p:nvSpPr>
              <p:spPr>
                <a:xfrm flipH="1">
                  <a:off x="5439939" y="1668066"/>
                  <a:ext cx="9546" cy="1051"/>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845">
                  <a:extLst>
                    <a:ext uri="{FF2B5EF4-FFF2-40B4-BE49-F238E27FC236}">
                      <a16:creationId xmlns:a16="http://schemas.microsoft.com/office/drawing/2014/main" id="{A154E68C-6FCC-F332-C0DD-95FC73DCAC4F}"/>
                    </a:ext>
                  </a:extLst>
                </p:cNvPr>
                <p:cNvSpPr/>
                <p:nvPr/>
              </p:nvSpPr>
              <p:spPr>
                <a:xfrm flipH="1">
                  <a:off x="5420060" y="1667015"/>
                  <a:ext cx="19879" cy="5276"/>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5">
                  <a:extLst>
                    <a:ext uri="{FF2B5EF4-FFF2-40B4-BE49-F238E27FC236}">
                      <a16:creationId xmlns:a16="http://schemas.microsoft.com/office/drawing/2014/main" id="{E1CD3B17-45E6-EA2D-72CA-495059D6849F}"/>
                    </a:ext>
                  </a:extLst>
                </p:cNvPr>
                <p:cNvSpPr/>
                <p:nvPr/>
              </p:nvSpPr>
              <p:spPr>
                <a:xfrm flipH="1">
                  <a:off x="5523433" y="1662790"/>
                  <a:ext cx="21470" cy="4224"/>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16">
                  <a:extLst>
                    <a:ext uri="{FF2B5EF4-FFF2-40B4-BE49-F238E27FC236}">
                      <a16:creationId xmlns:a16="http://schemas.microsoft.com/office/drawing/2014/main" id="{67D35973-2BE5-8606-7166-1BA9E8F3C033}"/>
                    </a:ext>
                  </a:extLst>
                </p:cNvPr>
                <p:cNvSpPr/>
                <p:nvPr/>
              </p:nvSpPr>
              <p:spPr>
                <a:xfrm flipH="1">
                  <a:off x="5535356" y="1667015"/>
                  <a:ext cx="20674" cy="2112"/>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17">
                  <a:extLst>
                    <a:ext uri="{FF2B5EF4-FFF2-40B4-BE49-F238E27FC236}">
                      <a16:creationId xmlns:a16="http://schemas.microsoft.com/office/drawing/2014/main" id="{5E0068AF-7A8D-1BD7-6017-CE1F758CF5DC}"/>
                    </a:ext>
                  </a:extLst>
                </p:cNvPr>
                <p:cNvSpPr/>
                <p:nvPr/>
              </p:nvSpPr>
              <p:spPr>
                <a:xfrm flipH="1">
                  <a:off x="5420060" y="1672291"/>
                  <a:ext cx="38962" cy="3163"/>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18">
                  <a:extLst>
                    <a:ext uri="{FF2B5EF4-FFF2-40B4-BE49-F238E27FC236}">
                      <a16:creationId xmlns:a16="http://schemas.microsoft.com/office/drawing/2014/main" id="{FE92E18C-3A90-C6EC-B1FB-CBB08CEF5F1B}"/>
                    </a:ext>
                  </a:extLst>
                </p:cNvPr>
                <p:cNvSpPr/>
                <p:nvPr/>
              </p:nvSpPr>
              <p:spPr>
                <a:xfrm flipH="1">
                  <a:off x="5608518" y="1659626"/>
                  <a:ext cx="19879" cy="4224"/>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19">
                  <a:extLst>
                    <a:ext uri="{FF2B5EF4-FFF2-40B4-BE49-F238E27FC236}">
                      <a16:creationId xmlns:a16="http://schemas.microsoft.com/office/drawing/2014/main" id="{C71FCAB2-69E3-41DE-A77F-E680B42F586F}"/>
                    </a:ext>
                  </a:extLst>
                </p:cNvPr>
                <p:cNvSpPr/>
                <p:nvPr/>
              </p:nvSpPr>
              <p:spPr>
                <a:xfrm flipH="1">
                  <a:off x="5661791" y="1658575"/>
                  <a:ext cx="46122" cy="4224"/>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0">
                  <a:extLst>
                    <a:ext uri="{FF2B5EF4-FFF2-40B4-BE49-F238E27FC236}">
                      <a16:creationId xmlns:a16="http://schemas.microsoft.com/office/drawing/2014/main" id="{6BFD1994-E631-2914-E105-4264722CD244}"/>
                    </a:ext>
                  </a:extLst>
                </p:cNvPr>
                <p:cNvSpPr/>
                <p:nvPr/>
              </p:nvSpPr>
              <p:spPr>
                <a:xfrm flipH="1">
                  <a:off x="5707913" y="1661739"/>
                  <a:ext cx="17492" cy="3163"/>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1">
                  <a:extLst>
                    <a:ext uri="{FF2B5EF4-FFF2-40B4-BE49-F238E27FC236}">
                      <a16:creationId xmlns:a16="http://schemas.microsoft.com/office/drawing/2014/main" id="{9E919A0E-A44F-721A-EB2D-96BB0F43B16D}"/>
                    </a:ext>
                  </a:extLst>
                </p:cNvPr>
                <p:cNvSpPr/>
                <p:nvPr/>
              </p:nvSpPr>
              <p:spPr>
                <a:xfrm flipH="1">
                  <a:off x="5590230" y="1664902"/>
                  <a:ext cx="15105" cy="4224"/>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2">
                  <a:extLst>
                    <a:ext uri="{FF2B5EF4-FFF2-40B4-BE49-F238E27FC236}">
                      <a16:creationId xmlns:a16="http://schemas.microsoft.com/office/drawing/2014/main" id="{FC220A42-E997-E65D-4D80-7C7A92864122}"/>
                    </a:ext>
                  </a:extLst>
                </p:cNvPr>
                <p:cNvSpPr/>
                <p:nvPr/>
              </p:nvSpPr>
              <p:spPr>
                <a:xfrm flipH="1">
                  <a:off x="5597380" y="1668066"/>
                  <a:ext cx="17492" cy="1051"/>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3">
                  <a:extLst>
                    <a:ext uri="{FF2B5EF4-FFF2-40B4-BE49-F238E27FC236}">
                      <a16:creationId xmlns:a16="http://schemas.microsoft.com/office/drawing/2014/main" id="{2B5F226A-238D-5A3E-74F0-05E564E45347}"/>
                    </a:ext>
                  </a:extLst>
                </p:cNvPr>
                <p:cNvSpPr/>
                <p:nvPr/>
              </p:nvSpPr>
              <p:spPr>
                <a:xfrm flipH="1">
                  <a:off x="5587843" y="1669127"/>
                  <a:ext cx="2386" cy="0"/>
                </a:xfrm>
                <a:custGeom>
                  <a:avLst/>
                  <a:gdLst>
                    <a:gd name="f0" fmla="val 10800000"/>
                    <a:gd name="f1" fmla="val 5400000"/>
                    <a:gd name="f2" fmla="val 180"/>
                    <a:gd name="f3" fmla="val w"/>
                    <a:gd name="f4" fmla="val h"/>
                    <a:gd name="f5" fmla="val ss"/>
                    <a:gd name="f6" fmla="val 0"/>
                    <a:gd name="f7" fmla="val 2385"/>
                    <a:gd name="f8" fmla="val 954"/>
                    <a:gd name="f9" fmla="val 1431"/>
                    <a:gd name="f10" fmla="+- 0 0 -90"/>
                    <a:gd name="f11" fmla="abs f3"/>
                    <a:gd name="f12" fmla="abs f4"/>
                    <a:gd name="f13" fmla="abs f5"/>
                    <a:gd name="f14" fmla="*/ f3 1 2385"/>
                    <a:gd name="f15" fmla="+- f6 0 f6"/>
                    <a:gd name="f16" fmla="+- f7 0 f6"/>
                    <a:gd name="f17" fmla="*/ f10 f0 1"/>
                    <a:gd name="f18" fmla="?: f11 f3 1"/>
                    <a:gd name="f19" fmla="?: f12 f4 1"/>
                    <a:gd name="f20" fmla="?: f13 f5 1"/>
                    <a:gd name="f21" fmla="*/ f16 1 2385"/>
                    <a:gd name="f22" fmla="*/ f15 1 0"/>
                    <a:gd name="f23" fmla="*/ f17 1 f2"/>
                    <a:gd name="f24" fmla="*/ f18 1 2385"/>
                    <a:gd name="f25" fmla="*/ f19 1 21600"/>
                    <a:gd name="f26" fmla="*/ 21600 f19 1"/>
                    <a:gd name="f27" fmla="*/ 2385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385">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4">
                  <a:extLst>
                    <a:ext uri="{FF2B5EF4-FFF2-40B4-BE49-F238E27FC236}">
                      <a16:creationId xmlns:a16="http://schemas.microsoft.com/office/drawing/2014/main" id="{3A134F4E-B1E0-B2F2-286B-870ECD99AE36}"/>
                    </a:ext>
                  </a:extLst>
                </p:cNvPr>
                <p:cNvSpPr/>
                <p:nvPr/>
              </p:nvSpPr>
              <p:spPr>
                <a:xfrm flipH="1">
                  <a:off x="5504349" y="1672291"/>
                  <a:ext cx="35780" cy="7388"/>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5">
                  <a:extLst>
                    <a:ext uri="{FF2B5EF4-FFF2-40B4-BE49-F238E27FC236}">
                      <a16:creationId xmlns:a16="http://schemas.microsoft.com/office/drawing/2014/main" id="{AD334112-ADC8-1A34-CEE7-082826770152}"/>
                    </a:ext>
                  </a:extLst>
                </p:cNvPr>
                <p:cNvSpPr/>
                <p:nvPr/>
              </p:nvSpPr>
              <p:spPr>
                <a:xfrm flipH="1">
                  <a:off x="5556031" y="1670179"/>
                  <a:ext cx="22265" cy="3163"/>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26">
                  <a:extLst>
                    <a:ext uri="{FF2B5EF4-FFF2-40B4-BE49-F238E27FC236}">
                      <a16:creationId xmlns:a16="http://schemas.microsoft.com/office/drawing/2014/main" id="{F8190391-4679-55BC-F5E3-50FFFD1918CD}"/>
                    </a:ext>
                  </a:extLst>
                </p:cNvPr>
                <p:cNvSpPr/>
                <p:nvPr/>
              </p:nvSpPr>
              <p:spPr>
                <a:xfrm flipH="1">
                  <a:off x="5578297" y="1672291"/>
                  <a:ext cx="10332" cy="2112"/>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27">
                  <a:extLst>
                    <a:ext uri="{FF2B5EF4-FFF2-40B4-BE49-F238E27FC236}">
                      <a16:creationId xmlns:a16="http://schemas.microsoft.com/office/drawing/2014/main" id="{07383651-1747-667C-58B8-8406A7DA5E90}"/>
                    </a:ext>
                  </a:extLst>
                </p:cNvPr>
                <p:cNvSpPr/>
                <p:nvPr/>
              </p:nvSpPr>
              <p:spPr>
                <a:xfrm flipH="1">
                  <a:off x="5676906" y="1667015"/>
                  <a:ext cx="42940" cy="3163"/>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28">
                  <a:extLst>
                    <a:ext uri="{FF2B5EF4-FFF2-40B4-BE49-F238E27FC236}">
                      <a16:creationId xmlns:a16="http://schemas.microsoft.com/office/drawing/2014/main" id="{0B32CB08-2CB6-9840-147B-A151754FD79E}"/>
                    </a:ext>
                  </a:extLst>
                </p:cNvPr>
                <p:cNvSpPr/>
                <p:nvPr/>
              </p:nvSpPr>
              <p:spPr>
                <a:xfrm flipH="1">
                  <a:off x="5645094" y="1668066"/>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29">
                  <a:extLst>
                    <a:ext uri="{FF2B5EF4-FFF2-40B4-BE49-F238E27FC236}">
                      <a16:creationId xmlns:a16="http://schemas.microsoft.com/office/drawing/2014/main" id="{2E522DD6-7DD8-6F25-F53A-B7E6BB721DE5}"/>
                    </a:ext>
                  </a:extLst>
                </p:cNvPr>
                <p:cNvSpPr/>
                <p:nvPr/>
              </p:nvSpPr>
              <p:spPr>
                <a:xfrm flipH="1">
                  <a:off x="5827992" y="1669127"/>
                  <a:ext cx="238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0">
                  <a:extLst>
                    <a:ext uri="{FF2B5EF4-FFF2-40B4-BE49-F238E27FC236}">
                      <a16:creationId xmlns:a16="http://schemas.microsoft.com/office/drawing/2014/main" id="{F0D1C89A-6023-D647-FD2E-EB7BE1CDF353}"/>
                    </a:ext>
                  </a:extLst>
                </p:cNvPr>
                <p:cNvSpPr/>
                <p:nvPr/>
              </p:nvSpPr>
              <p:spPr>
                <a:xfrm flipH="1">
                  <a:off x="5661791" y="1669127"/>
                  <a:ext cx="22265" cy="2112"/>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1">
                  <a:extLst>
                    <a:ext uri="{FF2B5EF4-FFF2-40B4-BE49-F238E27FC236}">
                      <a16:creationId xmlns:a16="http://schemas.microsoft.com/office/drawing/2014/main" id="{CAA5A8A4-A7C3-9248-360E-9F8D2CFCE367}"/>
                    </a:ext>
                  </a:extLst>
                </p:cNvPr>
                <p:cNvSpPr/>
                <p:nvPr/>
              </p:nvSpPr>
              <p:spPr>
                <a:xfrm flipH="1">
                  <a:off x="5740520" y="1664902"/>
                  <a:ext cx="15901" cy="2112"/>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2">
                  <a:extLst>
                    <a:ext uri="{FF2B5EF4-FFF2-40B4-BE49-F238E27FC236}">
                      <a16:creationId xmlns:a16="http://schemas.microsoft.com/office/drawing/2014/main" id="{007D95B2-9E06-87A3-42D3-2A135A65E4C9}"/>
                    </a:ext>
                  </a:extLst>
                </p:cNvPr>
                <p:cNvSpPr/>
                <p:nvPr/>
              </p:nvSpPr>
              <p:spPr>
                <a:xfrm flipH="1">
                  <a:off x="5648276" y="1667015"/>
                  <a:ext cx="3182"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3">
                  <a:extLst>
                    <a:ext uri="{FF2B5EF4-FFF2-40B4-BE49-F238E27FC236}">
                      <a16:creationId xmlns:a16="http://schemas.microsoft.com/office/drawing/2014/main" id="{358C308E-BCA8-9653-B02C-163A37489106}"/>
                    </a:ext>
                  </a:extLst>
                </p:cNvPr>
                <p:cNvSpPr/>
                <p:nvPr/>
              </p:nvSpPr>
              <p:spPr>
                <a:xfrm flipH="1">
                  <a:off x="5647480" y="1667015"/>
                  <a:ext cx="14310" cy="2112"/>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4">
                  <a:extLst>
                    <a:ext uri="{FF2B5EF4-FFF2-40B4-BE49-F238E27FC236}">
                      <a16:creationId xmlns:a16="http://schemas.microsoft.com/office/drawing/2014/main" id="{7D07C47B-AA85-32D7-B6D9-7662B2384B7D}"/>
                    </a:ext>
                  </a:extLst>
                </p:cNvPr>
                <p:cNvSpPr/>
                <p:nvPr/>
              </p:nvSpPr>
              <p:spPr>
                <a:xfrm flipH="1">
                  <a:off x="5797771" y="1669127"/>
                  <a:ext cx="94631" cy="20043"/>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5">
                  <a:extLst>
                    <a:ext uri="{FF2B5EF4-FFF2-40B4-BE49-F238E27FC236}">
                      <a16:creationId xmlns:a16="http://schemas.microsoft.com/office/drawing/2014/main" id="{8C450E81-B8A4-5575-4097-2CF8C2D17111}"/>
                    </a:ext>
                  </a:extLst>
                </p:cNvPr>
                <p:cNvSpPr/>
                <p:nvPr/>
              </p:nvSpPr>
              <p:spPr>
                <a:xfrm flipH="1">
                  <a:off x="5780279" y="1664902"/>
                  <a:ext cx="47713" cy="4224"/>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36">
                  <a:extLst>
                    <a:ext uri="{FF2B5EF4-FFF2-40B4-BE49-F238E27FC236}">
                      <a16:creationId xmlns:a16="http://schemas.microsoft.com/office/drawing/2014/main" id="{AE477179-7D41-261F-F98A-12BFEA8231A4}"/>
                    </a:ext>
                  </a:extLst>
                </p:cNvPr>
                <p:cNvSpPr/>
                <p:nvPr/>
              </p:nvSpPr>
              <p:spPr>
                <a:xfrm flipH="1">
                  <a:off x="5712686" y="1667015"/>
                  <a:ext cx="67592" cy="10552"/>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37">
                  <a:extLst>
                    <a:ext uri="{FF2B5EF4-FFF2-40B4-BE49-F238E27FC236}">
                      <a16:creationId xmlns:a16="http://schemas.microsoft.com/office/drawing/2014/main" id="{ABD9EDB4-F8BC-4EA2-4770-68C91EF4CCB3}"/>
                    </a:ext>
                  </a:extLst>
                </p:cNvPr>
                <p:cNvSpPr/>
                <p:nvPr/>
              </p:nvSpPr>
              <p:spPr>
                <a:xfrm flipH="1">
                  <a:off x="5538539" y="1684946"/>
                  <a:ext cx="4773" cy="1051"/>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38">
                  <a:extLst>
                    <a:ext uri="{FF2B5EF4-FFF2-40B4-BE49-F238E27FC236}">
                      <a16:creationId xmlns:a16="http://schemas.microsoft.com/office/drawing/2014/main" id="{C3516138-8840-5AA2-91EA-AC39DA4ED764}"/>
                    </a:ext>
                  </a:extLst>
                </p:cNvPr>
                <p:cNvSpPr/>
                <p:nvPr/>
              </p:nvSpPr>
              <p:spPr>
                <a:xfrm flipH="1">
                  <a:off x="5519455" y="1676506"/>
                  <a:ext cx="58841" cy="8439"/>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39">
                  <a:extLst>
                    <a:ext uri="{FF2B5EF4-FFF2-40B4-BE49-F238E27FC236}">
                      <a16:creationId xmlns:a16="http://schemas.microsoft.com/office/drawing/2014/main" id="{106AE35C-477F-1956-8B61-91B090E57AE8}"/>
                    </a:ext>
                  </a:extLst>
                </p:cNvPr>
                <p:cNvSpPr/>
                <p:nvPr/>
              </p:nvSpPr>
              <p:spPr>
                <a:xfrm flipH="1">
                  <a:off x="5648276" y="1677567"/>
                  <a:ext cx="34984" cy="4224"/>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0">
                  <a:extLst>
                    <a:ext uri="{FF2B5EF4-FFF2-40B4-BE49-F238E27FC236}">
                      <a16:creationId xmlns:a16="http://schemas.microsoft.com/office/drawing/2014/main" id="{66CBBABA-3841-CA69-241E-446A07E5F1FE}"/>
                    </a:ext>
                  </a:extLst>
                </p:cNvPr>
                <p:cNvSpPr/>
                <p:nvPr/>
              </p:nvSpPr>
              <p:spPr>
                <a:xfrm flipH="1">
                  <a:off x="5830378" y="1663851"/>
                  <a:ext cx="19083" cy="5276"/>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1">
                  <a:extLst>
                    <a:ext uri="{FF2B5EF4-FFF2-40B4-BE49-F238E27FC236}">
                      <a16:creationId xmlns:a16="http://schemas.microsoft.com/office/drawing/2014/main" id="{5941A6B6-9CF1-70F1-9CB0-67618313DA9C}"/>
                    </a:ext>
                  </a:extLst>
                </p:cNvPr>
                <p:cNvSpPr/>
                <p:nvPr/>
              </p:nvSpPr>
              <p:spPr>
                <a:xfrm flipH="1">
                  <a:off x="5877287" y="1664902"/>
                  <a:ext cx="11137" cy="2112"/>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2">
                  <a:extLst>
                    <a:ext uri="{FF2B5EF4-FFF2-40B4-BE49-F238E27FC236}">
                      <a16:creationId xmlns:a16="http://schemas.microsoft.com/office/drawing/2014/main" id="{CAA49E88-9407-A854-3587-750ED87A36EA}"/>
                    </a:ext>
                  </a:extLst>
                </p:cNvPr>
                <p:cNvSpPr/>
                <p:nvPr/>
              </p:nvSpPr>
              <p:spPr>
                <a:xfrm flipH="1">
                  <a:off x="8356692" y="1696559"/>
                  <a:ext cx="10332" cy="1051"/>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3">
                  <a:extLst>
                    <a:ext uri="{FF2B5EF4-FFF2-40B4-BE49-F238E27FC236}">
                      <a16:creationId xmlns:a16="http://schemas.microsoft.com/office/drawing/2014/main" id="{6943B6FF-4759-A696-4936-81C6A6AC875B}"/>
                    </a:ext>
                  </a:extLst>
                </p:cNvPr>
                <p:cNvSpPr/>
                <p:nvPr/>
              </p:nvSpPr>
              <p:spPr>
                <a:xfrm flipH="1">
                  <a:off x="8282744" y="1695498"/>
                  <a:ext cx="4773" cy="1051"/>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4">
                  <a:extLst>
                    <a:ext uri="{FF2B5EF4-FFF2-40B4-BE49-F238E27FC236}">
                      <a16:creationId xmlns:a16="http://schemas.microsoft.com/office/drawing/2014/main" id="{AC7B6F52-D4BB-2503-A773-E1C2E27772C3}"/>
                    </a:ext>
                  </a:extLst>
                </p:cNvPr>
                <p:cNvSpPr/>
                <p:nvPr/>
              </p:nvSpPr>
              <p:spPr>
                <a:xfrm flipH="1">
                  <a:off x="6957157" y="1658575"/>
                  <a:ext cx="31016" cy="6327"/>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5">
                  <a:extLst>
                    <a:ext uri="{FF2B5EF4-FFF2-40B4-BE49-F238E27FC236}">
                      <a16:creationId xmlns:a16="http://schemas.microsoft.com/office/drawing/2014/main" id="{43FE3E8D-B671-9045-979B-59F25D7CCD82}"/>
                    </a:ext>
                  </a:extLst>
                </p:cNvPr>
                <p:cNvSpPr/>
                <p:nvPr/>
              </p:nvSpPr>
              <p:spPr>
                <a:xfrm flipH="1">
                  <a:off x="7681581" y="1679670"/>
                  <a:ext cx="14310" cy="3163"/>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46">
                  <a:extLst>
                    <a:ext uri="{FF2B5EF4-FFF2-40B4-BE49-F238E27FC236}">
                      <a16:creationId xmlns:a16="http://schemas.microsoft.com/office/drawing/2014/main" id="{E8C721BD-39EA-60DA-01A8-83678FB7E214}"/>
                    </a:ext>
                  </a:extLst>
                </p:cNvPr>
                <p:cNvSpPr/>
                <p:nvPr/>
              </p:nvSpPr>
              <p:spPr>
                <a:xfrm flipH="1">
                  <a:off x="7706224" y="1693386"/>
                  <a:ext cx="19083" cy="2112"/>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47">
                  <a:extLst>
                    <a:ext uri="{FF2B5EF4-FFF2-40B4-BE49-F238E27FC236}">
                      <a16:creationId xmlns:a16="http://schemas.microsoft.com/office/drawing/2014/main" id="{0182CA94-602E-99DF-70C9-F14952F9BB2D}"/>
                    </a:ext>
                  </a:extLst>
                </p:cNvPr>
                <p:cNvSpPr/>
                <p:nvPr/>
              </p:nvSpPr>
              <p:spPr>
                <a:xfrm flipH="1">
                  <a:off x="8743154" y="1698662"/>
                  <a:ext cx="18288" cy="3163"/>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48">
                  <a:extLst>
                    <a:ext uri="{FF2B5EF4-FFF2-40B4-BE49-F238E27FC236}">
                      <a16:creationId xmlns:a16="http://schemas.microsoft.com/office/drawing/2014/main" id="{A26B60F8-E986-EA78-812B-E8C4D45BEC47}"/>
                    </a:ext>
                  </a:extLst>
                </p:cNvPr>
                <p:cNvSpPr/>
                <p:nvPr/>
              </p:nvSpPr>
              <p:spPr>
                <a:xfrm flipH="1">
                  <a:off x="6328169" y="1665954"/>
                  <a:ext cx="31016" cy="4224"/>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49">
                  <a:extLst>
                    <a:ext uri="{FF2B5EF4-FFF2-40B4-BE49-F238E27FC236}">
                      <a16:creationId xmlns:a16="http://schemas.microsoft.com/office/drawing/2014/main" id="{7306D893-E2C1-5C35-62C8-C1B0E760CA9C}"/>
                    </a:ext>
                  </a:extLst>
                </p:cNvPr>
                <p:cNvSpPr/>
                <p:nvPr/>
              </p:nvSpPr>
              <p:spPr>
                <a:xfrm flipH="1">
                  <a:off x="8327276" y="1661739"/>
                  <a:ext cx="9546" cy="2112"/>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0">
                  <a:extLst>
                    <a:ext uri="{FF2B5EF4-FFF2-40B4-BE49-F238E27FC236}">
                      <a16:creationId xmlns:a16="http://schemas.microsoft.com/office/drawing/2014/main" id="{A0600AFD-4DB5-9863-22CE-229C3D598567}"/>
                    </a:ext>
                  </a:extLst>
                </p:cNvPr>
                <p:cNvSpPr/>
                <p:nvPr/>
              </p:nvSpPr>
              <p:spPr>
                <a:xfrm flipH="1">
                  <a:off x="6359176" y="1663851"/>
                  <a:ext cx="35780" cy="3163"/>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1">
                  <a:extLst>
                    <a:ext uri="{FF2B5EF4-FFF2-40B4-BE49-F238E27FC236}">
                      <a16:creationId xmlns:a16="http://schemas.microsoft.com/office/drawing/2014/main" id="{101F3C4C-CCF0-59BA-9806-F7DD9EA2FD5A}"/>
                    </a:ext>
                  </a:extLst>
                </p:cNvPr>
                <p:cNvSpPr/>
                <p:nvPr/>
              </p:nvSpPr>
              <p:spPr>
                <a:xfrm flipH="1">
                  <a:off x="10173705" y="1691283"/>
                  <a:ext cx="3977" cy="1051"/>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2">
                  <a:extLst>
                    <a:ext uri="{FF2B5EF4-FFF2-40B4-BE49-F238E27FC236}">
                      <a16:creationId xmlns:a16="http://schemas.microsoft.com/office/drawing/2014/main" id="{A8FD385E-FDF4-409A-877E-6C897850BF9F}"/>
                    </a:ext>
                  </a:extLst>
                </p:cNvPr>
                <p:cNvSpPr/>
                <p:nvPr/>
              </p:nvSpPr>
              <p:spPr>
                <a:xfrm flipH="1">
                  <a:off x="10571296" y="1658575"/>
                  <a:ext cx="17492" cy="1051"/>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3">
                  <a:extLst>
                    <a:ext uri="{FF2B5EF4-FFF2-40B4-BE49-F238E27FC236}">
                      <a16:creationId xmlns:a16="http://schemas.microsoft.com/office/drawing/2014/main" id="{E6DF9632-DB39-7ADA-D678-BAF489E88DF2}"/>
                    </a:ext>
                  </a:extLst>
                </p:cNvPr>
                <p:cNvSpPr/>
                <p:nvPr/>
              </p:nvSpPr>
              <p:spPr>
                <a:xfrm flipH="1">
                  <a:off x="6045875" y="1664902"/>
                  <a:ext cx="9546" cy="1051"/>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4">
                  <a:extLst>
                    <a:ext uri="{FF2B5EF4-FFF2-40B4-BE49-F238E27FC236}">
                      <a16:creationId xmlns:a16="http://schemas.microsoft.com/office/drawing/2014/main" id="{0838ADB1-E2B1-2CAC-FD1B-32F6925B84EE}"/>
                    </a:ext>
                  </a:extLst>
                </p:cNvPr>
                <p:cNvSpPr/>
                <p:nvPr/>
              </p:nvSpPr>
              <p:spPr>
                <a:xfrm flipH="1">
                  <a:off x="6009290" y="1678618"/>
                  <a:ext cx="3977" cy="2112"/>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5">
                  <a:extLst>
                    <a:ext uri="{FF2B5EF4-FFF2-40B4-BE49-F238E27FC236}">
                      <a16:creationId xmlns:a16="http://schemas.microsoft.com/office/drawing/2014/main" id="{C3CB91CB-7225-3AD9-C39E-50BE804825F9}"/>
                    </a:ext>
                  </a:extLst>
                </p:cNvPr>
                <p:cNvSpPr/>
                <p:nvPr/>
              </p:nvSpPr>
              <p:spPr>
                <a:xfrm flipH="1">
                  <a:off x="6486406" y="1686007"/>
                  <a:ext cx="2386" cy="1051"/>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56">
                  <a:extLst>
                    <a:ext uri="{FF2B5EF4-FFF2-40B4-BE49-F238E27FC236}">
                      <a16:creationId xmlns:a16="http://schemas.microsoft.com/office/drawing/2014/main" id="{38A5FDB6-E061-F250-CCEE-AD1630E356FF}"/>
                    </a:ext>
                  </a:extLst>
                </p:cNvPr>
                <p:cNvSpPr/>
                <p:nvPr/>
              </p:nvSpPr>
              <p:spPr>
                <a:xfrm flipH="1">
                  <a:off x="6041102" y="1667015"/>
                  <a:ext cx="11923"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57">
                  <a:extLst>
                    <a:ext uri="{FF2B5EF4-FFF2-40B4-BE49-F238E27FC236}">
                      <a16:creationId xmlns:a16="http://schemas.microsoft.com/office/drawing/2014/main" id="{84890C7B-AC08-864B-521B-83DBFCC6E506}"/>
                    </a:ext>
                  </a:extLst>
                </p:cNvPr>
                <p:cNvSpPr/>
                <p:nvPr/>
              </p:nvSpPr>
              <p:spPr>
                <a:xfrm flipH="1">
                  <a:off x="6033942" y="1664902"/>
                  <a:ext cx="9546" cy="1051"/>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58">
                  <a:extLst>
                    <a:ext uri="{FF2B5EF4-FFF2-40B4-BE49-F238E27FC236}">
                      <a16:creationId xmlns:a16="http://schemas.microsoft.com/office/drawing/2014/main" id="{E7D5F5E8-8C43-A650-0553-540DFDD79E21}"/>
                    </a:ext>
                  </a:extLst>
                </p:cNvPr>
                <p:cNvSpPr/>
                <p:nvPr/>
              </p:nvSpPr>
              <p:spPr>
                <a:xfrm flipH="1">
                  <a:off x="6053026" y="1665954"/>
                  <a:ext cx="15105" cy="1051"/>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59">
                  <a:extLst>
                    <a:ext uri="{FF2B5EF4-FFF2-40B4-BE49-F238E27FC236}">
                      <a16:creationId xmlns:a16="http://schemas.microsoft.com/office/drawing/2014/main" id="{6A6501F9-C3BA-724F-F102-71B3AF857B62}"/>
                    </a:ext>
                  </a:extLst>
                </p:cNvPr>
                <p:cNvSpPr/>
                <p:nvPr/>
              </p:nvSpPr>
              <p:spPr>
                <a:xfrm flipH="1">
                  <a:off x="9411114" y="1684946"/>
                  <a:ext cx="10332" cy="2112"/>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0">
                  <a:extLst>
                    <a:ext uri="{FF2B5EF4-FFF2-40B4-BE49-F238E27FC236}">
                      <a16:creationId xmlns:a16="http://schemas.microsoft.com/office/drawing/2014/main" id="{CA58B882-EC45-A31D-2D64-E02934E16E30}"/>
                    </a:ext>
                  </a:extLst>
                </p:cNvPr>
                <p:cNvSpPr/>
                <p:nvPr/>
              </p:nvSpPr>
              <p:spPr>
                <a:xfrm flipH="1">
                  <a:off x="7198101" y="1697611"/>
                  <a:ext cx="1591" cy="1051"/>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1">
                  <a:extLst>
                    <a:ext uri="{FF2B5EF4-FFF2-40B4-BE49-F238E27FC236}">
                      <a16:creationId xmlns:a16="http://schemas.microsoft.com/office/drawing/2014/main" id="{9BF0493E-AAE3-2876-BAEE-C77CA9047639}"/>
                    </a:ext>
                  </a:extLst>
                </p:cNvPr>
                <p:cNvSpPr/>
                <p:nvPr/>
              </p:nvSpPr>
              <p:spPr>
                <a:xfrm flipH="1">
                  <a:off x="7199692" y="1688119"/>
                  <a:ext cx="33393" cy="12664"/>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2">
                  <a:extLst>
                    <a:ext uri="{FF2B5EF4-FFF2-40B4-BE49-F238E27FC236}">
                      <a16:creationId xmlns:a16="http://schemas.microsoft.com/office/drawing/2014/main" id="{23E1D51D-55DA-81FE-1790-F4A976A1A614}"/>
                    </a:ext>
                  </a:extLst>
                </p:cNvPr>
                <p:cNvSpPr/>
                <p:nvPr/>
              </p:nvSpPr>
              <p:spPr>
                <a:xfrm flipH="1">
                  <a:off x="5898757" y="1652238"/>
                  <a:ext cx="4790221" cy="54864"/>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3">
                  <a:extLst>
                    <a:ext uri="{FF2B5EF4-FFF2-40B4-BE49-F238E27FC236}">
                      <a16:creationId xmlns:a16="http://schemas.microsoft.com/office/drawing/2014/main" id="{F6349F1F-43C5-24F1-4A32-E48228A773DB}"/>
                    </a:ext>
                  </a:extLst>
                </p:cNvPr>
                <p:cNvSpPr/>
                <p:nvPr/>
              </p:nvSpPr>
              <p:spPr>
                <a:xfrm flipH="1">
                  <a:off x="7704642" y="1691283"/>
                  <a:ext cx="5568" cy="3163"/>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4">
                  <a:extLst>
                    <a:ext uri="{FF2B5EF4-FFF2-40B4-BE49-F238E27FC236}">
                      <a16:creationId xmlns:a16="http://schemas.microsoft.com/office/drawing/2014/main" id="{9322F5F8-E8B4-648A-64BC-19CEA8D2A595}"/>
                    </a:ext>
                  </a:extLst>
                </p:cNvPr>
                <p:cNvSpPr/>
                <p:nvPr/>
              </p:nvSpPr>
              <p:spPr>
                <a:xfrm flipH="1">
                  <a:off x="8747132" y="1697611"/>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5">
                  <a:extLst>
                    <a:ext uri="{FF2B5EF4-FFF2-40B4-BE49-F238E27FC236}">
                      <a16:creationId xmlns:a16="http://schemas.microsoft.com/office/drawing/2014/main" id="{84A2BB1C-6741-1E91-0203-2D055B1C1CB6}"/>
                    </a:ext>
                  </a:extLst>
                </p:cNvPr>
                <p:cNvSpPr/>
                <p:nvPr/>
              </p:nvSpPr>
              <p:spPr>
                <a:xfrm flipH="1">
                  <a:off x="6613635" y="1697611"/>
                  <a:ext cx="12719" cy="2112"/>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66">
                  <a:extLst>
                    <a:ext uri="{FF2B5EF4-FFF2-40B4-BE49-F238E27FC236}">
                      <a16:creationId xmlns:a16="http://schemas.microsoft.com/office/drawing/2014/main" id="{9C3FEA5C-76C6-6927-E2FE-96B044B68601}"/>
                    </a:ext>
                  </a:extLst>
                </p:cNvPr>
                <p:cNvSpPr/>
                <p:nvPr/>
              </p:nvSpPr>
              <p:spPr>
                <a:xfrm flipH="1">
                  <a:off x="5958404" y="1664902"/>
                  <a:ext cx="19879" cy="2112"/>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67">
                  <a:extLst>
                    <a:ext uri="{FF2B5EF4-FFF2-40B4-BE49-F238E27FC236}">
                      <a16:creationId xmlns:a16="http://schemas.microsoft.com/office/drawing/2014/main" id="{E1AA1266-4EC1-5695-1826-35C8F4203DEF}"/>
                    </a:ext>
                  </a:extLst>
                </p:cNvPr>
                <p:cNvSpPr/>
                <p:nvPr/>
              </p:nvSpPr>
              <p:spPr>
                <a:xfrm flipH="1">
                  <a:off x="5773914" y="1684946"/>
                  <a:ext cx="22265" cy="2112"/>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68">
                  <a:extLst>
                    <a:ext uri="{FF2B5EF4-FFF2-40B4-BE49-F238E27FC236}">
                      <a16:creationId xmlns:a16="http://schemas.microsoft.com/office/drawing/2014/main" id="{DC384405-69A6-9783-1490-E8ACEA64DF13}"/>
                    </a:ext>
                  </a:extLst>
                </p:cNvPr>
                <p:cNvSpPr/>
                <p:nvPr/>
              </p:nvSpPr>
              <p:spPr>
                <a:xfrm flipH="1">
                  <a:off x="5909895" y="1674403"/>
                  <a:ext cx="30220" cy="5276"/>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69">
                  <a:extLst>
                    <a:ext uri="{FF2B5EF4-FFF2-40B4-BE49-F238E27FC236}">
                      <a16:creationId xmlns:a16="http://schemas.microsoft.com/office/drawing/2014/main" id="{525F87CC-11E4-3E8B-5F2B-6827A63DF2DB}"/>
                    </a:ext>
                  </a:extLst>
                </p:cNvPr>
                <p:cNvSpPr/>
                <p:nvPr/>
              </p:nvSpPr>
              <p:spPr>
                <a:xfrm flipH="1">
                  <a:off x="5893993" y="1676506"/>
                  <a:ext cx="14310" cy="1051"/>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0">
                  <a:extLst>
                    <a:ext uri="{FF2B5EF4-FFF2-40B4-BE49-F238E27FC236}">
                      <a16:creationId xmlns:a16="http://schemas.microsoft.com/office/drawing/2014/main" id="{A0D244AB-A73B-71AD-7E20-6464A364DED1}"/>
                    </a:ext>
                  </a:extLst>
                </p:cNvPr>
                <p:cNvSpPr/>
                <p:nvPr/>
              </p:nvSpPr>
              <p:spPr>
                <a:xfrm flipH="1">
                  <a:off x="6070518" y="1661739"/>
                  <a:ext cx="51691" cy="8439"/>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1">
                  <a:extLst>
                    <a:ext uri="{FF2B5EF4-FFF2-40B4-BE49-F238E27FC236}">
                      <a16:creationId xmlns:a16="http://schemas.microsoft.com/office/drawing/2014/main" id="{B455BAF0-9859-6040-10DB-92338D6A01AC}"/>
                    </a:ext>
                  </a:extLst>
                </p:cNvPr>
                <p:cNvSpPr/>
                <p:nvPr/>
              </p:nvSpPr>
              <p:spPr>
                <a:xfrm flipH="1">
                  <a:off x="5928183" y="1682843"/>
                  <a:ext cx="13514" cy="4224"/>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2">
                  <a:extLst>
                    <a:ext uri="{FF2B5EF4-FFF2-40B4-BE49-F238E27FC236}">
                      <a16:creationId xmlns:a16="http://schemas.microsoft.com/office/drawing/2014/main" id="{0FA91EFB-D326-20A0-7FDB-2474F95B6838}"/>
                    </a:ext>
                  </a:extLst>
                </p:cNvPr>
                <p:cNvSpPr/>
                <p:nvPr/>
              </p:nvSpPr>
              <p:spPr>
                <a:xfrm flipH="1">
                  <a:off x="6011677" y="1681782"/>
                  <a:ext cx="29425" cy="2112"/>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3">
                  <a:extLst>
                    <a:ext uri="{FF2B5EF4-FFF2-40B4-BE49-F238E27FC236}">
                      <a16:creationId xmlns:a16="http://schemas.microsoft.com/office/drawing/2014/main" id="{61A37421-2832-3612-B997-5737EB67F647}"/>
                    </a:ext>
                  </a:extLst>
                </p:cNvPr>
                <p:cNvSpPr/>
                <p:nvPr/>
              </p:nvSpPr>
              <p:spPr>
                <a:xfrm flipH="1">
                  <a:off x="5993389" y="1682843"/>
                  <a:ext cx="18288" cy="1051"/>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4">
                  <a:extLst>
                    <a:ext uri="{FF2B5EF4-FFF2-40B4-BE49-F238E27FC236}">
                      <a16:creationId xmlns:a16="http://schemas.microsoft.com/office/drawing/2014/main" id="{98BFF577-FA61-B3CB-B7DA-1B2BAC8CA7CD}"/>
                    </a:ext>
                  </a:extLst>
                </p:cNvPr>
                <p:cNvSpPr/>
                <p:nvPr/>
              </p:nvSpPr>
              <p:spPr>
                <a:xfrm flipH="1">
                  <a:off x="5959199" y="1687058"/>
                  <a:ext cx="23061"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5">
                  <a:extLst>
                    <a:ext uri="{FF2B5EF4-FFF2-40B4-BE49-F238E27FC236}">
                      <a16:creationId xmlns:a16="http://schemas.microsoft.com/office/drawing/2014/main" id="{F4CAF2B6-E8EE-E7C2-8983-5AA376540FF2}"/>
                    </a:ext>
                  </a:extLst>
                </p:cNvPr>
                <p:cNvSpPr/>
                <p:nvPr/>
              </p:nvSpPr>
              <p:spPr>
                <a:xfrm flipH="1">
                  <a:off x="6278864" y="1681782"/>
                  <a:ext cx="31016" cy="3163"/>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76">
                  <a:extLst>
                    <a:ext uri="{FF2B5EF4-FFF2-40B4-BE49-F238E27FC236}">
                      <a16:creationId xmlns:a16="http://schemas.microsoft.com/office/drawing/2014/main" id="{5D5629C2-FC26-C39A-E240-59A9140D9C2B}"/>
                    </a:ext>
                  </a:extLst>
                </p:cNvPr>
                <p:cNvSpPr/>
                <p:nvPr/>
              </p:nvSpPr>
              <p:spPr>
                <a:xfrm flipH="1">
                  <a:off x="6208090" y="1689171"/>
                  <a:ext cx="11923" cy="5276"/>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77">
                  <a:extLst>
                    <a:ext uri="{FF2B5EF4-FFF2-40B4-BE49-F238E27FC236}">
                      <a16:creationId xmlns:a16="http://schemas.microsoft.com/office/drawing/2014/main" id="{732ABEBD-B0FF-AC36-6AC0-4BC12376433C}"/>
                    </a:ext>
                  </a:extLst>
                </p:cNvPr>
                <p:cNvSpPr/>
                <p:nvPr/>
              </p:nvSpPr>
              <p:spPr>
                <a:xfrm flipH="1">
                  <a:off x="6257394" y="1694447"/>
                  <a:ext cx="58841" cy="2112"/>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78">
                  <a:extLst>
                    <a:ext uri="{FF2B5EF4-FFF2-40B4-BE49-F238E27FC236}">
                      <a16:creationId xmlns:a16="http://schemas.microsoft.com/office/drawing/2014/main" id="{B8A70A20-9B05-CED9-927A-883D00193AD8}"/>
                    </a:ext>
                  </a:extLst>
                </p:cNvPr>
                <p:cNvSpPr/>
                <p:nvPr/>
              </p:nvSpPr>
              <p:spPr>
                <a:xfrm flipH="1">
                  <a:off x="6646243" y="1679670"/>
                  <a:ext cx="5568" cy="7388"/>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79">
                  <a:extLst>
                    <a:ext uri="{FF2B5EF4-FFF2-40B4-BE49-F238E27FC236}">
                      <a16:creationId xmlns:a16="http://schemas.microsoft.com/office/drawing/2014/main" id="{4DBB3756-7B60-1814-144E-07388974959D}"/>
                    </a:ext>
                  </a:extLst>
                </p:cNvPr>
                <p:cNvSpPr/>
                <p:nvPr/>
              </p:nvSpPr>
              <p:spPr>
                <a:xfrm flipH="1">
                  <a:off x="6938869" y="1698662"/>
                  <a:ext cx="48508" cy="7388"/>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0">
                  <a:extLst>
                    <a:ext uri="{FF2B5EF4-FFF2-40B4-BE49-F238E27FC236}">
                      <a16:creationId xmlns:a16="http://schemas.microsoft.com/office/drawing/2014/main" id="{07437ED9-6083-8AF3-6F9A-D2C50FDE8248}"/>
                    </a:ext>
                  </a:extLst>
                </p:cNvPr>
                <p:cNvSpPr/>
                <p:nvPr/>
              </p:nvSpPr>
              <p:spPr>
                <a:xfrm flipH="1">
                  <a:off x="6951597" y="1696559"/>
                  <a:ext cx="8750" cy="2112"/>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1">
                  <a:extLst>
                    <a:ext uri="{FF2B5EF4-FFF2-40B4-BE49-F238E27FC236}">
                      <a16:creationId xmlns:a16="http://schemas.microsoft.com/office/drawing/2014/main" id="{BE3ECBC6-5BD2-E093-E883-6FA5958FF0B5}"/>
                    </a:ext>
                  </a:extLst>
                </p:cNvPr>
                <p:cNvSpPr/>
                <p:nvPr/>
              </p:nvSpPr>
              <p:spPr>
                <a:xfrm flipH="1">
                  <a:off x="10657176" y="1654350"/>
                  <a:ext cx="19083" cy="3163"/>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8" name="Freeform 82">
                  <a:extLst>
                    <a:ext uri="{FF2B5EF4-FFF2-40B4-BE49-F238E27FC236}">
                      <a16:creationId xmlns:a16="http://schemas.microsoft.com/office/drawing/2014/main" id="{1E1A4BE5-A978-F4F8-1D3A-D8576B09C40C}"/>
                    </a:ext>
                  </a:extLst>
                </p:cNvPr>
                <p:cNvSpPr/>
                <p:nvPr/>
              </p:nvSpPr>
              <p:spPr>
                <a:xfrm flipH="1">
                  <a:off x="10693761" y="1656463"/>
                  <a:ext cx="15105" cy="4224"/>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9" name="Freeform 83">
                  <a:extLst>
                    <a:ext uri="{FF2B5EF4-FFF2-40B4-BE49-F238E27FC236}">
                      <a16:creationId xmlns:a16="http://schemas.microsoft.com/office/drawing/2014/main" id="{9A5543D9-2B22-1E35-FEA7-02BA592392B5}"/>
                    </a:ext>
                  </a:extLst>
                </p:cNvPr>
                <p:cNvSpPr/>
                <p:nvPr/>
              </p:nvSpPr>
              <p:spPr>
                <a:xfrm flipH="1">
                  <a:off x="8123703" y="1702887"/>
                  <a:ext cx="16696" cy="3163"/>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0" name="Freeform 84">
                  <a:extLst>
                    <a:ext uri="{FF2B5EF4-FFF2-40B4-BE49-F238E27FC236}">
                      <a16:creationId xmlns:a16="http://schemas.microsoft.com/office/drawing/2014/main" id="{8D967AA0-FA73-B3A0-E22E-69F7F99A04BF}"/>
                    </a:ext>
                  </a:extLst>
                </p:cNvPr>
                <p:cNvSpPr/>
                <p:nvPr/>
              </p:nvSpPr>
              <p:spPr>
                <a:xfrm flipH="1">
                  <a:off x="8376571" y="1696559"/>
                  <a:ext cx="7955" cy="4224"/>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1" name="Freeform 85">
                  <a:extLst>
                    <a:ext uri="{FF2B5EF4-FFF2-40B4-BE49-F238E27FC236}">
                      <a16:creationId xmlns:a16="http://schemas.microsoft.com/office/drawing/2014/main" id="{E2F95870-06BE-B3ED-2329-52EBF508EA78}"/>
                    </a:ext>
                  </a:extLst>
                </p:cNvPr>
                <p:cNvSpPr/>
                <p:nvPr/>
              </p:nvSpPr>
              <p:spPr>
                <a:xfrm flipH="1">
                  <a:off x="8566629" y="1700774"/>
                  <a:ext cx="30220" cy="5276"/>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nvGrpSpPr>
              <p:cNvPr id="82" name="Group 768">
                <a:extLst>
                  <a:ext uri="{FF2B5EF4-FFF2-40B4-BE49-F238E27FC236}">
                    <a16:creationId xmlns:a16="http://schemas.microsoft.com/office/drawing/2014/main" id="{E4038581-BCE2-9E18-7A97-3577601A7617}"/>
                  </a:ext>
                </a:extLst>
              </p:cNvPr>
              <p:cNvGrpSpPr/>
              <p:nvPr/>
            </p:nvGrpSpPr>
            <p:grpSpPr>
              <a:xfrm>
                <a:off x="10635276" y="1630823"/>
                <a:ext cx="36576" cy="4114798"/>
                <a:chOff x="10635276" y="1630823"/>
                <a:chExt cx="36576" cy="4114798"/>
              </a:xfrm>
            </p:grpSpPr>
            <p:sp>
              <p:nvSpPr>
                <p:cNvPr id="83" name="Freeform 769">
                  <a:extLst>
                    <a:ext uri="{FF2B5EF4-FFF2-40B4-BE49-F238E27FC236}">
                      <a16:creationId xmlns:a16="http://schemas.microsoft.com/office/drawing/2014/main" id="{312917C8-C016-1ADD-5315-F3F6277F2280}"/>
                    </a:ext>
                  </a:extLst>
                </p:cNvPr>
                <p:cNvSpPr/>
                <p:nvPr/>
              </p:nvSpPr>
              <p:spPr>
                <a:xfrm rot="16199987" flipH="1">
                  <a:off x="10630649" y="5731851"/>
                  <a:ext cx="24725" cy="2816"/>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4" name="Freeform 770">
                  <a:extLst>
                    <a:ext uri="{FF2B5EF4-FFF2-40B4-BE49-F238E27FC236}">
                      <a16:creationId xmlns:a16="http://schemas.microsoft.com/office/drawing/2014/main" id="{39AB7EB9-17DD-F55E-1BB1-8B98D8387626}"/>
                    </a:ext>
                  </a:extLst>
                </p:cNvPr>
                <p:cNvSpPr/>
                <p:nvPr/>
              </p:nvSpPr>
              <p:spPr>
                <a:xfrm rot="16199987" flipH="1">
                  <a:off x="10642473" y="5721766"/>
                  <a:ext cx="7415" cy="70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5" name="Freeform 771">
                  <a:extLst>
                    <a:ext uri="{FF2B5EF4-FFF2-40B4-BE49-F238E27FC236}">
                      <a16:creationId xmlns:a16="http://schemas.microsoft.com/office/drawing/2014/main" id="{D8EAE13D-EFCB-BE82-74A2-E68D17CC4B67}"/>
                    </a:ext>
                  </a:extLst>
                </p:cNvPr>
                <p:cNvSpPr/>
                <p:nvPr/>
              </p:nvSpPr>
              <p:spPr>
                <a:xfrm rot="16199987" flipH="1">
                  <a:off x="10639158" y="5731810"/>
                  <a:ext cx="15453" cy="3520"/>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6" name="Freeform 15">
                  <a:extLst>
                    <a:ext uri="{FF2B5EF4-FFF2-40B4-BE49-F238E27FC236}">
                      <a16:creationId xmlns:a16="http://schemas.microsoft.com/office/drawing/2014/main" id="{401AA047-F713-95CC-1C1D-E621CD46C8B3}"/>
                    </a:ext>
                  </a:extLst>
                </p:cNvPr>
                <p:cNvSpPr/>
                <p:nvPr/>
              </p:nvSpPr>
              <p:spPr>
                <a:xfrm rot="16199987" flipH="1">
                  <a:off x="10635372" y="5651179"/>
                  <a:ext cx="16687" cy="2816"/>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7" name="Freeform 16">
                  <a:extLst>
                    <a:ext uri="{FF2B5EF4-FFF2-40B4-BE49-F238E27FC236}">
                      <a16:creationId xmlns:a16="http://schemas.microsoft.com/office/drawing/2014/main" id="{68D8C987-E925-1A73-20F6-47C4E6D72562}"/>
                    </a:ext>
                  </a:extLst>
                </p:cNvPr>
                <p:cNvSpPr/>
                <p:nvPr/>
              </p:nvSpPr>
              <p:spPr>
                <a:xfrm rot="16199987" flipH="1">
                  <a:off x="10637795" y="5642931"/>
                  <a:ext cx="16066" cy="1408"/>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8" name="Freeform 17">
                  <a:extLst>
                    <a:ext uri="{FF2B5EF4-FFF2-40B4-BE49-F238E27FC236}">
                      <a16:creationId xmlns:a16="http://schemas.microsoft.com/office/drawing/2014/main" id="{50F36A20-05E6-2989-6398-76BE13DD591A}"/>
                    </a:ext>
                  </a:extLst>
                </p:cNvPr>
                <p:cNvSpPr/>
                <p:nvPr/>
              </p:nvSpPr>
              <p:spPr>
                <a:xfrm rot="16199987" flipH="1">
                  <a:off x="10634559" y="5725099"/>
                  <a:ext cx="30284" cy="2112"/>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9" name="Freeform 18">
                  <a:extLst>
                    <a:ext uri="{FF2B5EF4-FFF2-40B4-BE49-F238E27FC236}">
                      <a16:creationId xmlns:a16="http://schemas.microsoft.com/office/drawing/2014/main" id="{E4BC0D38-75BC-6A81-647E-B4211D190F6F}"/>
                    </a:ext>
                  </a:extLst>
                </p:cNvPr>
                <p:cNvSpPr/>
                <p:nvPr/>
              </p:nvSpPr>
              <p:spPr>
                <a:xfrm rot="16199987" flipH="1">
                  <a:off x="10633877" y="5585684"/>
                  <a:ext cx="15453" cy="2816"/>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0" name="Freeform 19">
                  <a:extLst>
                    <a:ext uri="{FF2B5EF4-FFF2-40B4-BE49-F238E27FC236}">
                      <a16:creationId xmlns:a16="http://schemas.microsoft.com/office/drawing/2014/main" id="{E8A02ED2-ADA5-B8F1-BBDE-4ECBD25F6E51}"/>
                    </a:ext>
                  </a:extLst>
                </p:cNvPr>
                <p:cNvSpPr/>
                <p:nvPr/>
              </p:nvSpPr>
              <p:spPr>
                <a:xfrm rot="16199987" flipH="1">
                  <a:off x="10622978" y="5534086"/>
                  <a:ext cx="35844" cy="2816"/>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1" name="Freeform 20">
                  <a:extLst>
                    <a:ext uri="{FF2B5EF4-FFF2-40B4-BE49-F238E27FC236}">
                      <a16:creationId xmlns:a16="http://schemas.microsoft.com/office/drawing/2014/main" id="{D70F7417-7FF9-8C22-7319-9877C7170E27}"/>
                    </a:ext>
                  </a:extLst>
                </p:cNvPr>
                <p:cNvSpPr/>
                <p:nvPr/>
              </p:nvSpPr>
              <p:spPr>
                <a:xfrm rot="16199987" flipH="1">
                  <a:off x="10635871" y="5509688"/>
                  <a:ext cx="13597" cy="2112"/>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2" name="Freeform 21">
                  <a:extLst>
                    <a:ext uri="{FF2B5EF4-FFF2-40B4-BE49-F238E27FC236}">
                      <a16:creationId xmlns:a16="http://schemas.microsoft.com/office/drawing/2014/main" id="{AD90D742-A57F-8106-DD3F-32F4D49956BD}"/>
                    </a:ext>
                  </a:extLst>
                </p:cNvPr>
                <p:cNvSpPr/>
                <p:nvPr/>
              </p:nvSpPr>
              <p:spPr>
                <a:xfrm rot="16199987" flipH="1">
                  <a:off x="10639254" y="5601760"/>
                  <a:ext cx="11740" cy="2816"/>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3" name="Freeform 22">
                  <a:extLst>
                    <a:ext uri="{FF2B5EF4-FFF2-40B4-BE49-F238E27FC236}">
                      <a16:creationId xmlns:a16="http://schemas.microsoft.com/office/drawing/2014/main" id="{A6CF9AE1-DBA3-486D-C8C5-4C343970667E}"/>
                    </a:ext>
                  </a:extLst>
                </p:cNvPr>
                <p:cNvSpPr/>
                <p:nvPr/>
              </p:nvSpPr>
              <p:spPr>
                <a:xfrm rot="16199987" flipH="1">
                  <a:off x="10639382" y="5596300"/>
                  <a:ext cx="13597" cy="70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4" name="Freeform 23">
                  <a:extLst>
                    <a:ext uri="{FF2B5EF4-FFF2-40B4-BE49-F238E27FC236}">
                      <a16:creationId xmlns:a16="http://schemas.microsoft.com/office/drawing/2014/main" id="{2B735453-ED8C-066B-AE4F-0A498E1C69F4}"/>
                    </a:ext>
                  </a:extLst>
                </p:cNvPr>
                <p:cNvSpPr/>
                <p:nvPr/>
              </p:nvSpPr>
              <p:spPr>
                <a:xfrm rot="16199987" flipH="1">
                  <a:off x="10645604" y="5609939"/>
                  <a:ext cx="1856" cy="0"/>
                </a:xfrm>
                <a:custGeom>
                  <a:avLst/>
                  <a:gdLst>
                    <a:gd name="f0" fmla="val 10800000"/>
                    <a:gd name="f1" fmla="val 5400000"/>
                    <a:gd name="f2" fmla="val 180"/>
                    <a:gd name="f3" fmla="val w"/>
                    <a:gd name="f4" fmla="val h"/>
                    <a:gd name="f5" fmla="val ss"/>
                    <a:gd name="f6" fmla="val 0"/>
                    <a:gd name="f7" fmla="val 1854"/>
                    <a:gd name="f8" fmla="val 742"/>
                    <a:gd name="f9" fmla="val 1112"/>
                    <a:gd name="f10" fmla="+- 0 0 -90"/>
                    <a:gd name="f11" fmla="abs f3"/>
                    <a:gd name="f12" fmla="abs f4"/>
                    <a:gd name="f13" fmla="abs f5"/>
                    <a:gd name="f14" fmla="*/ f3 1 1854"/>
                    <a:gd name="f15" fmla="+- f6 0 f6"/>
                    <a:gd name="f16" fmla="+- f7 0 f6"/>
                    <a:gd name="f17" fmla="*/ f10 f0 1"/>
                    <a:gd name="f18" fmla="?: f11 f3 1"/>
                    <a:gd name="f19" fmla="?: f12 f4 1"/>
                    <a:gd name="f20" fmla="?: f13 f5 1"/>
                    <a:gd name="f21" fmla="*/ f16 1 1854"/>
                    <a:gd name="f22" fmla="*/ f15 1 0"/>
                    <a:gd name="f23" fmla="*/ f17 1 f2"/>
                    <a:gd name="f24" fmla="*/ f18 1 1854"/>
                    <a:gd name="f25" fmla="*/ f19 1 21600"/>
                    <a:gd name="f26" fmla="*/ 21600 f19 1"/>
                    <a:gd name="f27" fmla="*/ 1854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54">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5" name="Freeform 24">
                  <a:extLst>
                    <a:ext uri="{FF2B5EF4-FFF2-40B4-BE49-F238E27FC236}">
                      <a16:creationId xmlns:a16="http://schemas.microsoft.com/office/drawing/2014/main" id="{A5EB7548-4956-0311-0180-DCED8F600046}"/>
                    </a:ext>
                  </a:extLst>
                </p:cNvPr>
                <p:cNvSpPr/>
                <p:nvPr/>
              </p:nvSpPr>
              <p:spPr>
                <a:xfrm rot="16199987" flipH="1">
                  <a:off x="10637201" y="5659408"/>
                  <a:ext cx="27806" cy="4919"/>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6" name="Freeform 25">
                  <a:extLst>
                    <a:ext uri="{FF2B5EF4-FFF2-40B4-BE49-F238E27FC236}">
                      <a16:creationId xmlns:a16="http://schemas.microsoft.com/office/drawing/2014/main" id="{B4410DEA-EDCF-B686-7D41-80E526CC09CC}"/>
                    </a:ext>
                  </a:extLst>
                </p:cNvPr>
                <p:cNvSpPr/>
                <p:nvPr/>
              </p:nvSpPr>
              <p:spPr>
                <a:xfrm rot="16199987" flipH="1">
                  <a:off x="10639643" y="5625905"/>
                  <a:ext cx="17300" cy="2112"/>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7" name="Freeform 26">
                  <a:extLst>
                    <a:ext uri="{FF2B5EF4-FFF2-40B4-BE49-F238E27FC236}">
                      <a16:creationId xmlns:a16="http://schemas.microsoft.com/office/drawing/2014/main" id="{23C6C1F2-79F8-9BCC-20E8-A0C0C35F96C5}"/>
                    </a:ext>
                  </a:extLst>
                </p:cNvPr>
                <p:cNvSpPr/>
                <p:nvPr/>
              </p:nvSpPr>
              <p:spPr>
                <a:xfrm rot="16199987" flipH="1">
                  <a:off x="10645330" y="5613560"/>
                  <a:ext cx="8037" cy="1408"/>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8" name="Freeform 27">
                  <a:extLst>
                    <a:ext uri="{FF2B5EF4-FFF2-40B4-BE49-F238E27FC236}">
                      <a16:creationId xmlns:a16="http://schemas.microsoft.com/office/drawing/2014/main" id="{DFB8A861-8FAA-0751-3C84-EA6F181ABC8F}"/>
                    </a:ext>
                  </a:extLst>
                </p:cNvPr>
                <p:cNvSpPr/>
                <p:nvPr/>
              </p:nvSpPr>
              <p:spPr>
                <a:xfrm rot="16199987" flipH="1">
                  <a:off x="10629493" y="5523930"/>
                  <a:ext cx="33375" cy="2112"/>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9" name="Freeform 28">
                  <a:extLst>
                    <a:ext uri="{FF2B5EF4-FFF2-40B4-BE49-F238E27FC236}">
                      <a16:creationId xmlns:a16="http://schemas.microsoft.com/office/drawing/2014/main" id="{6B84EE87-0F6B-B69D-2F40-92D9246C4D52}"/>
                    </a:ext>
                  </a:extLst>
                </p:cNvPr>
                <p:cNvSpPr/>
                <p:nvPr/>
              </p:nvSpPr>
              <p:spPr>
                <a:xfrm rot="16199987" flipH="1">
                  <a:off x="10645262" y="5565092"/>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0" name="Freeform 29">
                  <a:extLst>
                    <a:ext uri="{FF2B5EF4-FFF2-40B4-BE49-F238E27FC236}">
                      <a16:creationId xmlns:a16="http://schemas.microsoft.com/office/drawing/2014/main" id="{3C5309E3-1790-073F-0203-37B8FAED353A}"/>
                    </a:ext>
                  </a:extLst>
                </p:cNvPr>
                <p:cNvSpPr/>
                <p:nvPr/>
              </p:nvSpPr>
              <p:spPr>
                <a:xfrm rot="16199987" flipH="1">
                  <a:off x="10645604" y="5423301"/>
                  <a:ext cx="185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1" name="Freeform 30">
                  <a:extLst>
                    <a:ext uri="{FF2B5EF4-FFF2-40B4-BE49-F238E27FC236}">
                      <a16:creationId xmlns:a16="http://schemas.microsoft.com/office/drawing/2014/main" id="{3EEED97E-862B-2B9B-ED90-14D0A34561EB}"/>
                    </a:ext>
                  </a:extLst>
                </p:cNvPr>
                <p:cNvSpPr/>
                <p:nvPr/>
              </p:nvSpPr>
              <p:spPr>
                <a:xfrm rot="16199987" flipH="1">
                  <a:off x="10638587" y="5544062"/>
                  <a:ext cx="17300" cy="1408"/>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2" name="Freeform 31">
                  <a:extLst>
                    <a:ext uri="{FF2B5EF4-FFF2-40B4-BE49-F238E27FC236}">
                      <a16:creationId xmlns:a16="http://schemas.microsoft.com/office/drawing/2014/main" id="{E96EF028-7612-4237-C23A-AA1D0CCC14E6}"/>
                    </a:ext>
                  </a:extLst>
                </p:cNvPr>
                <p:cNvSpPr/>
                <p:nvPr/>
              </p:nvSpPr>
              <p:spPr>
                <a:xfrm rot="16199987" flipH="1">
                  <a:off x="10638239" y="5485348"/>
                  <a:ext cx="12362" cy="1408"/>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3" name="Freeform 32">
                  <a:extLst>
                    <a:ext uri="{FF2B5EF4-FFF2-40B4-BE49-F238E27FC236}">
                      <a16:creationId xmlns:a16="http://schemas.microsoft.com/office/drawing/2014/main" id="{3E1E8883-1DF6-DDDA-2110-EC018289253E}"/>
                    </a:ext>
                  </a:extLst>
                </p:cNvPr>
                <p:cNvSpPr/>
                <p:nvPr/>
              </p:nvSpPr>
              <p:spPr>
                <a:xfrm rot="16199987" flipH="1">
                  <a:off x="10643890" y="5562688"/>
                  <a:ext cx="2468"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4" name="Freeform 33">
                  <a:extLst>
                    <a:ext uri="{FF2B5EF4-FFF2-40B4-BE49-F238E27FC236}">
                      <a16:creationId xmlns:a16="http://schemas.microsoft.com/office/drawing/2014/main" id="{1DFFDF78-0695-A232-6569-162BDDB8B95E}"/>
                    </a:ext>
                  </a:extLst>
                </p:cNvPr>
                <p:cNvSpPr/>
                <p:nvPr/>
              </p:nvSpPr>
              <p:spPr>
                <a:xfrm rot="16199987" flipH="1">
                  <a:off x="10640264" y="5558248"/>
                  <a:ext cx="11128" cy="1408"/>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5" name="Freeform 34">
                  <a:extLst>
                    <a:ext uri="{FF2B5EF4-FFF2-40B4-BE49-F238E27FC236}">
                      <a16:creationId xmlns:a16="http://schemas.microsoft.com/office/drawing/2014/main" id="{5A20B66E-4E84-5EA4-5C21-49BB7C90B2BD}"/>
                    </a:ext>
                  </a:extLst>
                </p:cNvPr>
                <p:cNvSpPr/>
                <p:nvPr/>
              </p:nvSpPr>
              <p:spPr>
                <a:xfrm rot="16199987" flipH="1">
                  <a:off x="10616444" y="5404254"/>
                  <a:ext cx="73545" cy="13368"/>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6" name="Freeform 35">
                  <a:extLst>
                    <a:ext uri="{FF2B5EF4-FFF2-40B4-BE49-F238E27FC236}">
                      <a16:creationId xmlns:a16="http://schemas.microsoft.com/office/drawing/2014/main" id="{7E691DC6-3B09-C674-F0B3-F5A16F8D63FC}"/>
                    </a:ext>
                  </a:extLst>
                </p:cNvPr>
                <p:cNvSpPr/>
                <p:nvPr/>
              </p:nvSpPr>
              <p:spPr>
                <a:xfrm rot="16199987" flipH="1">
                  <a:off x="10626585" y="5441379"/>
                  <a:ext cx="37078" cy="2816"/>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7" name="Freeform 36">
                  <a:extLst>
                    <a:ext uri="{FF2B5EF4-FFF2-40B4-BE49-F238E27FC236}">
                      <a16:creationId xmlns:a16="http://schemas.microsoft.com/office/drawing/2014/main" id="{FBBAB500-0D33-006B-4314-0B64E8702C7F}"/>
                    </a:ext>
                  </a:extLst>
                </p:cNvPr>
                <p:cNvSpPr/>
                <p:nvPr/>
              </p:nvSpPr>
              <p:spPr>
                <a:xfrm rot="16199987" flipH="1">
                  <a:off x="10622374" y="5484058"/>
                  <a:ext cx="52532" cy="7031"/>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8" name="Freeform 37">
                  <a:extLst>
                    <a:ext uri="{FF2B5EF4-FFF2-40B4-BE49-F238E27FC236}">
                      <a16:creationId xmlns:a16="http://schemas.microsoft.com/office/drawing/2014/main" id="{1AA89567-021F-C144-BAD4-1B44B3C2CA0A}"/>
                    </a:ext>
                  </a:extLst>
                </p:cNvPr>
                <p:cNvSpPr/>
                <p:nvPr/>
              </p:nvSpPr>
              <p:spPr>
                <a:xfrm rot="16199987" flipH="1">
                  <a:off x="10655581" y="5647000"/>
                  <a:ext cx="3712" cy="70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9" name="Freeform 38">
                  <a:extLst>
                    <a:ext uri="{FF2B5EF4-FFF2-40B4-BE49-F238E27FC236}">
                      <a16:creationId xmlns:a16="http://schemas.microsoft.com/office/drawing/2014/main" id="{225A73CE-DF18-A327-47E1-DABAB457099F}"/>
                    </a:ext>
                  </a:extLst>
                </p:cNvPr>
                <p:cNvSpPr/>
                <p:nvPr/>
              </p:nvSpPr>
              <p:spPr>
                <a:xfrm rot="16199987" flipH="1">
                  <a:off x="10631394" y="5638359"/>
                  <a:ext cx="45738" cy="5623"/>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0" name="Freeform 39">
                  <a:extLst>
                    <a:ext uri="{FF2B5EF4-FFF2-40B4-BE49-F238E27FC236}">
                      <a16:creationId xmlns:a16="http://schemas.microsoft.com/office/drawing/2014/main" id="{D151540E-E301-C26E-59BB-CE7857A6E25F}"/>
                    </a:ext>
                  </a:extLst>
                </p:cNvPr>
                <p:cNvSpPr/>
                <p:nvPr/>
              </p:nvSpPr>
              <p:spPr>
                <a:xfrm rot="16199987" flipH="1">
                  <a:off x="10639967" y="5548917"/>
                  <a:ext cx="27194" cy="2816"/>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1" name="Freeform 40">
                  <a:extLst>
                    <a:ext uri="{FF2B5EF4-FFF2-40B4-BE49-F238E27FC236}">
                      <a16:creationId xmlns:a16="http://schemas.microsoft.com/office/drawing/2014/main" id="{8CEA46E4-FDEC-424F-3DA8-E05389BA09D4}"/>
                    </a:ext>
                  </a:extLst>
                </p:cNvPr>
                <p:cNvSpPr/>
                <p:nvPr/>
              </p:nvSpPr>
              <p:spPr>
                <a:xfrm rot="16199987" flipH="1">
                  <a:off x="10637366" y="5413215"/>
                  <a:ext cx="14831" cy="3520"/>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2" name="Freeform 41">
                  <a:extLst>
                    <a:ext uri="{FF2B5EF4-FFF2-40B4-BE49-F238E27FC236}">
                      <a16:creationId xmlns:a16="http://schemas.microsoft.com/office/drawing/2014/main" id="{4D422684-28CE-15B3-AC32-A99F835AEFDE}"/>
                    </a:ext>
                  </a:extLst>
                </p:cNvPr>
                <p:cNvSpPr/>
                <p:nvPr/>
              </p:nvSpPr>
              <p:spPr>
                <a:xfrm rot="16199987" flipH="1">
                  <a:off x="10640095" y="5380896"/>
                  <a:ext cx="8650" cy="1408"/>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3" name="Freeform 42">
                  <a:extLst>
                    <a:ext uri="{FF2B5EF4-FFF2-40B4-BE49-F238E27FC236}">
                      <a16:creationId xmlns:a16="http://schemas.microsoft.com/office/drawing/2014/main" id="{7BCD676B-0694-50BD-5ADD-852E6B6BAE56}"/>
                    </a:ext>
                  </a:extLst>
                </p:cNvPr>
                <p:cNvSpPr/>
                <p:nvPr/>
              </p:nvSpPr>
              <p:spPr>
                <a:xfrm rot="16199987" flipH="1">
                  <a:off x="10661154" y="3454538"/>
                  <a:ext cx="8037" cy="70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4" name="Freeform 43">
                  <a:extLst>
                    <a:ext uri="{FF2B5EF4-FFF2-40B4-BE49-F238E27FC236}">
                      <a16:creationId xmlns:a16="http://schemas.microsoft.com/office/drawing/2014/main" id="{2D851380-5DDC-53B6-A93A-DD406B69B869}"/>
                    </a:ext>
                  </a:extLst>
                </p:cNvPr>
                <p:cNvSpPr/>
                <p:nvPr/>
              </p:nvSpPr>
              <p:spPr>
                <a:xfrm rot="16199987" flipH="1">
                  <a:off x="10662622" y="3514208"/>
                  <a:ext cx="3712" cy="70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5" name="Freeform 44">
                  <a:extLst>
                    <a:ext uri="{FF2B5EF4-FFF2-40B4-BE49-F238E27FC236}">
                      <a16:creationId xmlns:a16="http://schemas.microsoft.com/office/drawing/2014/main" id="{508C57EE-ED96-F8C1-D864-BFF89760EB1D}"/>
                    </a:ext>
                  </a:extLst>
                </p:cNvPr>
                <p:cNvSpPr/>
                <p:nvPr/>
              </p:nvSpPr>
              <p:spPr>
                <a:xfrm rot="16199987" flipH="1">
                  <a:off x="10629552" y="4532488"/>
                  <a:ext cx="24103" cy="4224"/>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6" name="Freeform 45">
                  <a:extLst>
                    <a:ext uri="{FF2B5EF4-FFF2-40B4-BE49-F238E27FC236}">
                      <a16:creationId xmlns:a16="http://schemas.microsoft.com/office/drawing/2014/main" id="{BCA1C4B5-08D8-E226-C9B4-BBDAF0F48F7B}"/>
                    </a:ext>
                  </a:extLst>
                </p:cNvPr>
                <p:cNvSpPr/>
                <p:nvPr/>
              </p:nvSpPr>
              <p:spPr>
                <a:xfrm rot="16199987" flipH="1">
                  <a:off x="10649075" y="3976990"/>
                  <a:ext cx="11128" cy="2112"/>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7" name="Freeform 46">
                  <a:extLst>
                    <a:ext uri="{FF2B5EF4-FFF2-40B4-BE49-F238E27FC236}">
                      <a16:creationId xmlns:a16="http://schemas.microsoft.com/office/drawing/2014/main" id="{138E55CB-79D1-5F74-649E-2209EBADC9C1}"/>
                    </a:ext>
                  </a:extLst>
                </p:cNvPr>
                <p:cNvSpPr/>
                <p:nvPr/>
              </p:nvSpPr>
              <p:spPr>
                <a:xfrm rot="16199987" flipH="1">
                  <a:off x="10655996" y="3956351"/>
                  <a:ext cx="14831" cy="1408"/>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8" name="Freeform 47">
                  <a:extLst>
                    <a:ext uri="{FF2B5EF4-FFF2-40B4-BE49-F238E27FC236}">
                      <a16:creationId xmlns:a16="http://schemas.microsoft.com/office/drawing/2014/main" id="{5D829066-D409-06B7-AF10-A48C8FC4AE34}"/>
                    </a:ext>
                  </a:extLst>
                </p:cNvPr>
                <p:cNvSpPr/>
                <p:nvPr/>
              </p:nvSpPr>
              <p:spPr>
                <a:xfrm rot="16199987" flipH="1">
                  <a:off x="10660180" y="3150413"/>
                  <a:ext cx="14209" cy="2112"/>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9" name="Freeform 48">
                  <a:extLst>
                    <a:ext uri="{FF2B5EF4-FFF2-40B4-BE49-F238E27FC236}">
                      <a16:creationId xmlns:a16="http://schemas.microsoft.com/office/drawing/2014/main" id="{0136B55B-B233-CCF1-0E81-27EA46F4F083}"/>
                    </a:ext>
                  </a:extLst>
                </p:cNvPr>
                <p:cNvSpPr/>
                <p:nvPr/>
              </p:nvSpPr>
              <p:spPr>
                <a:xfrm rot="16199987" flipH="1">
                  <a:off x="10633776" y="5022048"/>
                  <a:ext cx="24103" cy="2816"/>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0" name="Freeform 49">
                  <a:extLst>
                    <a:ext uri="{FF2B5EF4-FFF2-40B4-BE49-F238E27FC236}">
                      <a16:creationId xmlns:a16="http://schemas.microsoft.com/office/drawing/2014/main" id="{1896132E-DFA5-7778-3A7A-967F2BEDFE27}"/>
                    </a:ext>
                  </a:extLst>
                </p:cNvPr>
                <p:cNvSpPr/>
                <p:nvPr/>
              </p:nvSpPr>
              <p:spPr>
                <a:xfrm rot="16199987" flipH="1">
                  <a:off x="10638600" y="3477375"/>
                  <a:ext cx="7415" cy="1408"/>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1" name="Freeform 50">
                  <a:extLst>
                    <a:ext uri="{FF2B5EF4-FFF2-40B4-BE49-F238E27FC236}">
                      <a16:creationId xmlns:a16="http://schemas.microsoft.com/office/drawing/2014/main" id="{A362B43F-8E08-CDC6-5C10-A4ED2180A5A6}"/>
                    </a:ext>
                  </a:extLst>
                </p:cNvPr>
                <p:cNvSpPr/>
                <p:nvPr/>
              </p:nvSpPr>
              <p:spPr>
                <a:xfrm rot="16199987" flipH="1">
                  <a:off x="10630193" y="4996436"/>
                  <a:ext cx="27806" cy="2112"/>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2" name="Freeform 51">
                  <a:extLst>
                    <a:ext uri="{FF2B5EF4-FFF2-40B4-BE49-F238E27FC236}">
                      <a16:creationId xmlns:a16="http://schemas.microsoft.com/office/drawing/2014/main" id="{8A5CA834-640B-8C3F-C800-F0A70C7DBC1B}"/>
                    </a:ext>
                  </a:extLst>
                </p:cNvPr>
                <p:cNvSpPr/>
                <p:nvPr/>
              </p:nvSpPr>
              <p:spPr>
                <a:xfrm rot="16199987" flipH="1">
                  <a:off x="10660135" y="2044849"/>
                  <a:ext cx="3090" cy="70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3" name="Freeform 52">
                  <a:extLst>
                    <a:ext uri="{FF2B5EF4-FFF2-40B4-BE49-F238E27FC236}">
                      <a16:creationId xmlns:a16="http://schemas.microsoft.com/office/drawing/2014/main" id="{60099158-73EA-A134-1C8D-5A036FB3A465}"/>
                    </a:ext>
                  </a:extLst>
                </p:cNvPr>
                <p:cNvSpPr/>
                <p:nvPr/>
              </p:nvSpPr>
              <p:spPr>
                <a:xfrm rot="16199987" flipH="1">
                  <a:off x="10633054" y="1730564"/>
                  <a:ext cx="13597" cy="70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4" name="Freeform 53">
                  <a:extLst>
                    <a:ext uri="{FF2B5EF4-FFF2-40B4-BE49-F238E27FC236}">
                      <a16:creationId xmlns:a16="http://schemas.microsoft.com/office/drawing/2014/main" id="{1EF70FC6-BCF5-C65F-CFF9-E4501F98F9DC}"/>
                    </a:ext>
                  </a:extLst>
                </p:cNvPr>
                <p:cNvSpPr/>
                <p:nvPr/>
              </p:nvSpPr>
              <p:spPr>
                <a:xfrm rot="16199987" flipH="1">
                  <a:off x="10640370" y="5250831"/>
                  <a:ext cx="7415" cy="70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5" name="Freeform 54">
                  <a:extLst>
                    <a:ext uri="{FF2B5EF4-FFF2-40B4-BE49-F238E27FC236}">
                      <a16:creationId xmlns:a16="http://schemas.microsoft.com/office/drawing/2014/main" id="{7A1560EC-E6DE-5019-6E60-F30658D6444C}"/>
                    </a:ext>
                  </a:extLst>
                </p:cNvPr>
                <p:cNvSpPr/>
                <p:nvPr/>
              </p:nvSpPr>
              <p:spPr>
                <a:xfrm rot="16199987" flipH="1">
                  <a:off x="10652019" y="5281089"/>
                  <a:ext cx="3090" cy="1408"/>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6" name="Freeform 55">
                  <a:extLst>
                    <a:ext uri="{FF2B5EF4-FFF2-40B4-BE49-F238E27FC236}">
                      <a16:creationId xmlns:a16="http://schemas.microsoft.com/office/drawing/2014/main" id="{E7DD16AF-028A-4BF2-D601-82AD3EA22AFF}"/>
                    </a:ext>
                  </a:extLst>
                </p:cNvPr>
                <p:cNvSpPr/>
                <p:nvPr/>
              </p:nvSpPr>
              <p:spPr>
                <a:xfrm rot="16199987" flipH="1">
                  <a:off x="10657213" y="4911223"/>
                  <a:ext cx="1856" cy="70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7" name="Freeform 56">
                  <a:extLst>
                    <a:ext uri="{FF2B5EF4-FFF2-40B4-BE49-F238E27FC236}">
                      <a16:creationId xmlns:a16="http://schemas.microsoft.com/office/drawing/2014/main" id="{7B6B7E7B-E6D4-DD47-18BB-2328D37BF23E}"/>
                    </a:ext>
                  </a:extLst>
                </p:cNvPr>
                <p:cNvSpPr/>
                <p:nvPr/>
              </p:nvSpPr>
              <p:spPr>
                <a:xfrm rot="16199987" flipH="1">
                  <a:off x="10640488" y="5253986"/>
                  <a:ext cx="9272"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8" name="Freeform 57">
                  <a:extLst>
                    <a:ext uri="{FF2B5EF4-FFF2-40B4-BE49-F238E27FC236}">
                      <a16:creationId xmlns:a16="http://schemas.microsoft.com/office/drawing/2014/main" id="{6B9A3BE7-0F3E-A7CA-BDE5-63F379B82A97}"/>
                    </a:ext>
                  </a:extLst>
                </p:cNvPr>
                <p:cNvSpPr/>
                <p:nvPr/>
              </p:nvSpPr>
              <p:spPr>
                <a:xfrm rot="16199987" flipH="1">
                  <a:off x="10640370" y="5260103"/>
                  <a:ext cx="7415" cy="70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9" name="Freeform 58">
                  <a:extLst>
                    <a:ext uri="{FF2B5EF4-FFF2-40B4-BE49-F238E27FC236}">
                      <a16:creationId xmlns:a16="http://schemas.microsoft.com/office/drawing/2014/main" id="{4368AC05-836D-86A3-E36B-2EF926887E31}"/>
                    </a:ext>
                  </a:extLst>
                </p:cNvPr>
                <p:cNvSpPr/>
                <p:nvPr/>
              </p:nvSpPr>
              <p:spPr>
                <a:xfrm rot="16199987" flipH="1">
                  <a:off x="10638921" y="5243128"/>
                  <a:ext cx="11740" cy="70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0" name="Freeform 59">
                  <a:extLst>
                    <a:ext uri="{FF2B5EF4-FFF2-40B4-BE49-F238E27FC236}">
                      <a16:creationId xmlns:a16="http://schemas.microsoft.com/office/drawing/2014/main" id="{E0631576-CE52-0214-A831-186C69905FD6}"/>
                    </a:ext>
                  </a:extLst>
                </p:cNvPr>
                <p:cNvSpPr/>
                <p:nvPr/>
              </p:nvSpPr>
              <p:spPr>
                <a:xfrm rot="16199987" flipH="1">
                  <a:off x="10653770" y="2634692"/>
                  <a:ext cx="8037" cy="1408"/>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1" name="Freeform 60">
                  <a:extLst>
                    <a:ext uri="{FF2B5EF4-FFF2-40B4-BE49-F238E27FC236}">
                      <a16:creationId xmlns:a16="http://schemas.microsoft.com/office/drawing/2014/main" id="{D0C828B3-DB63-E8ED-2E8E-FC0EF99D8226}"/>
                    </a:ext>
                  </a:extLst>
                </p:cNvPr>
                <p:cNvSpPr/>
                <p:nvPr/>
              </p:nvSpPr>
              <p:spPr>
                <a:xfrm rot="16199987" flipH="1">
                  <a:off x="10665260" y="4358414"/>
                  <a:ext cx="1234" cy="70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2" name="Freeform 61">
                  <a:extLst>
                    <a:ext uri="{FF2B5EF4-FFF2-40B4-BE49-F238E27FC236}">
                      <a16:creationId xmlns:a16="http://schemas.microsoft.com/office/drawing/2014/main" id="{6499442F-DB4E-F9C2-213F-556BFF9DAD10}"/>
                    </a:ext>
                  </a:extLst>
                </p:cNvPr>
                <p:cNvSpPr/>
                <p:nvPr/>
              </p:nvSpPr>
              <p:spPr>
                <a:xfrm rot="16199987" flipH="1">
                  <a:off x="10650428" y="4340940"/>
                  <a:ext cx="25959" cy="8439"/>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3" name="Freeform 62">
                  <a:extLst>
                    <a:ext uri="{FF2B5EF4-FFF2-40B4-BE49-F238E27FC236}">
                      <a16:creationId xmlns:a16="http://schemas.microsoft.com/office/drawing/2014/main" id="{2C426CF7-0E7E-6104-4C10-BFF1A4324223}"/>
                    </a:ext>
                  </a:extLst>
                </p:cNvPr>
                <p:cNvSpPr/>
                <p:nvPr/>
              </p:nvSpPr>
              <p:spPr>
                <a:xfrm rot="16199987" flipH="1">
                  <a:off x="8792079" y="3489455"/>
                  <a:ext cx="3722970" cy="36576"/>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4" name="Freeform 63">
                  <a:extLst>
                    <a:ext uri="{FF2B5EF4-FFF2-40B4-BE49-F238E27FC236}">
                      <a16:creationId xmlns:a16="http://schemas.microsoft.com/office/drawing/2014/main" id="{A68E529E-263A-12D7-DAF1-93F0A7FB7511}"/>
                    </a:ext>
                  </a:extLst>
                </p:cNvPr>
                <p:cNvSpPr/>
                <p:nvPr/>
              </p:nvSpPr>
              <p:spPr>
                <a:xfrm rot="16199987" flipH="1">
                  <a:off x="10660203" y="3962477"/>
                  <a:ext cx="4325" cy="2112"/>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5" name="Freeform 64">
                  <a:extLst>
                    <a:ext uri="{FF2B5EF4-FFF2-40B4-BE49-F238E27FC236}">
                      <a16:creationId xmlns:a16="http://schemas.microsoft.com/office/drawing/2014/main" id="{B2E43246-7051-76E6-54AB-54C41DA066BA}"/>
                    </a:ext>
                  </a:extLst>
                </p:cNvPr>
                <p:cNvSpPr/>
                <p:nvPr/>
              </p:nvSpPr>
              <p:spPr>
                <a:xfrm rot="16199987" flipH="1">
                  <a:off x="10664949" y="3154185"/>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6" name="Freeform 65">
                  <a:extLst>
                    <a:ext uri="{FF2B5EF4-FFF2-40B4-BE49-F238E27FC236}">
                      <a16:creationId xmlns:a16="http://schemas.microsoft.com/office/drawing/2014/main" id="{4D6E9783-186F-4DCC-3700-26383DBB5CC2}"/>
                    </a:ext>
                  </a:extLst>
                </p:cNvPr>
                <p:cNvSpPr/>
                <p:nvPr/>
              </p:nvSpPr>
              <p:spPr>
                <a:xfrm rot="16199987" flipH="1">
                  <a:off x="10661287" y="4807974"/>
                  <a:ext cx="9884" cy="1408"/>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7" name="Freeform 66">
                  <a:extLst>
                    <a:ext uri="{FF2B5EF4-FFF2-40B4-BE49-F238E27FC236}">
                      <a16:creationId xmlns:a16="http://schemas.microsoft.com/office/drawing/2014/main" id="{AAA17BC8-F03E-A320-AFE4-81A1B9CFD298}"/>
                    </a:ext>
                  </a:extLst>
                </p:cNvPr>
                <p:cNvSpPr/>
                <p:nvPr/>
              </p:nvSpPr>
              <p:spPr>
                <a:xfrm rot="16199987" flipH="1">
                  <a:off x="10636693" y="5314464"/>
                  <a:ext cx="15453" cy="1408"/>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8" name="Freeform 67">
                  <a:extLst>
                    <a:ext uri="{FF2B5EF4-FFF2-40B4-BE49-F238E27FC236}">
                      <a16:creationId xmlns:a16="http://schemas.microsoft.com/office/drawing/2014/main" id="{955D0907-EEC2-73AD-99A5-EB38ED214A7E}"/>
                    </a:ext>
                  </a:extLst>
                </p:cNvPr>
                <p:cNvSpPr/>
                <p:nvPr/>
              </p:nvSpPr>
              <p:spPr>
                <a:xfrm rot="16199987" flipH="1">
                  <a:off x="10649139" y="5456919"/>
                  <a:ext cx="17300" cy="1408"/>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9" name="Freeform 68">
                  <a:extLst>
                    <a:ext uri="{FF2B5EF4-FFF2-40B4-BE49-F238E27FC236}">
                      <a16:creationId xmlns:a16="http://schemas.microsoft.com/office/drawing/2014/main" id="{B7AA88BA-5148-5815-1CB4-76D8016D1D89}"/>
                    </a:ext>
                  </a:extLst>
                </p:cNvPr>
                <p:cNvSpPr/>
                <p:nvPr/>
              </p:nvSpPr>
              <p:spPr>
                <a:xfrm rot="16199987" flipH="1">
                  <a:off x="10640073" y="5347085"/>
                  <a:ext cx="23481" cy="3520"/>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0" name="Freeform 69">
                  <a:extLst>
                    <a:ext uri="{FF2B5EF4-FFF2-40B4-BE49-F238E27FC236}">
                      <a16:creationId xmlns:a16="http://schemas.microsoft.com/office/drawing/2014/main" id="{F50C510A-47FE-0E26-C772-2771E938A651}"/>
                    </a:ext>
                  </a:extLst>
                </p:cNvPr>
                <p:cNvSpPr/>
                <p:nvPr/>
              </p:nvSpPr>
              <p:spPr>
                <a:xfrm rot="16199987" flipH="1">
                  <a:off x="10646268" y="5367015"/>
                  <a:ext cx="11128" cy="70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1" name="Freeform 70">
                  <a:extLst>
                    <a:ext uri="{FF2B5EF4-FFF2-40B4-BE49-F238E27FC236}">
                      <a16:creationId xmlns:a16="http://schemas.microsoft.com/office/drawing/2014/main" id="{19034A96-5DD2-1F53-2C9D-6F2AEFC82D13}"/>
                    </a:ext>
                  </a:extLst>
                </p:cNvPr>
                <p:cNvSpPr/>
                <p:nvPr/>
              </p:nvSpPr>
              <p:spPr>
                <a:xfrm rot="16199987" flipH="1">
                  <a:off x="10624331" y="5212839"/>
                  <a:ext cx="40169" cy="5623"/>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2" name="Freeform 71">
                  <a:extLst>
                    <a:ext uri="{FF2B5EF4-FFF2-40B4-BE49-F238E27FC236}">
                      <a16:creationId xmlns:a16="http://schemas.microsoft.com/office/drawing/2014/main" id="{43D0BB46-3F43-275C-14B2-6493CDFC4615}"/>
                    </a:ext>
                  </a:extLst>
                </p:cNvPr>
                <p:cNvSpPr/>
                <p:nvPr/>
              </p:nvSpPr>
              <p:spPr>
                <a:xfrm rot="16199987" flipH="1">
                  <a:off x="10651832" y="5339697"/>
                  <a:ext cx="10506" cy="2816"/>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3" name="Freeform 72">
                  <a:extLst>
                    <a:ext uri="{FF2B5EF4-FFF2-40B4-BE49-F238E27FC236}">
                      <a16:creationId xmlns:a16="http://schemas.microsoft.com/office/drawing/2014/main" id="{F23B9DE4-5065-01C6-EDEA-9304ACAD078D}"/>
                    </a:ext>
                  </a:extLst>
                </p:cNvPr>
                <p:cNvSpPr/>
                <p:nvPr/>
              </p:nvSpPr>
              <p:spPr>
                <a:xfrm rot="16199987" flipH="1">
                  <a:off x="10644241" y="5269325"/>
                  <a:ext cx="22869" cy="1408"/>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4" name="Freeform 73">
                  <a:extLst>
                    <a:ext uri="{FF2B5EF4-FFF2-40B4-BE49-F238E27FC236}">
                      <a16:creationId xmlns:a16="http://schemas.microsoft.com/office/drawing/2014/main" id="{6DB38D92-C97F-C12C-880C-CA8942A9F7AA}"/>
                    </a:ext>
                  </a:extLst>
                </p:cNvPr>
                <p:cNvSpPr/>
                <p:nvPr/>
              </p:nvSpPr>
              <p:spPr>
                <a:xfrm rot="16199987" flipH="1">
                  <a:off x="10648924" y="5288234"/>
                  <a:ext cx="14209" cy="70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5" name="Freeform 74">
                  <a:extLst>
                    <a:ext uri="{FF2B5EF4-FFF2-40B4-BE49-F238E27FC236}">
                      <a16:creationId xmlns:a16="http://schemas.microsoft.com/office/drawing/2014/main" id="{244528D9-0DAA-3D96-836B-5134F2E7DD83}"/>
                    </a:ext>
                  </a:extLst>
                </p:cNvPr>
                <p:cNvSpPr/>
                <p:nvPr/>
              </p:nvSpPr>
              <p:spPr>
                <a:xfrm rot="16199987" flipH="1">
                  <a:off x="10649532" y="5313313"/>
                  <a:ext cx="17922"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6" name="Freeform 75">
                  <a:extLst>
                    <a:ext uri="{FF2B5EF4-FFF2-40B4-BE49-F238E27FC236}">
                      <a16:creationId xmlns:a16="http://schemas.microsoft.com/office/drawing/2014/main" id="{A008AF88-849A-7FF2-5311-81704E43B479}"/>
                    </a:ext>
                  </a:extLst>
                </p:cNvPr>
                <p:cNvSpPr/>
                <p:nvPr/>
              </p:nvSpPr>
              <p:spPr>
                <a:xfrm rot="16199987" flipH="1">
                  <a:off x="10643977" y="5060723"/>
                  <a:ext cx="24103" cy="2112"/>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7" name="Freeform 76">
                  <a:extLst>
                    <a:ext uri="{FF2B5EF4-FFF2-40B4-BE49-F238E27FC236}">
                      <a16:creationId xmlns:a16="http://schemas.microsoft.com/office/drawing/2014/main" id="{95F59B98-2122-CE05-0B1A-7ACC37BC252C}"/>
                    </a:ext>
                  </a:extLst>
                </p:cNvPr>
                <p:cNvSpPr/>
                <p:nvPr/>
              </p:nvSpPr>
              <p:spPr>
                <a:xfrm rot="16199987" flipH="1">
                  <a:off x="10657044" y="5122437"/>
                  <a:ext cx="9272" cy="3520"/>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8" name="Freeform 77">
                  <a:extLst>
                    <a:ext uri="{FF2B5EF4-FFF2-40B4-BE49-F238E27FC236}">
                      <a16:creationId xmlns:a16="http://schemas.microsoft.com/office/drawing/2014/main" id="{3BF18B89-A7D7-8AC2-2F88-157B9BF0FDD5}"/>
                    </a:ext>
                  </a:extLst>
                </p:cNvPr>
                <p:cNvSpPr/>
                <p:nvPr/>
              </p:nvSpPr>
              <p:spPr>
                <a:xfrm rot="16199987" flipH="1">
                  <a:off x="10641247" y="5066946"/>
                  <a:ext cx="45738" cy="1408"/>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9" name="Freeform 78">
                  <a:extLst>
                    <a:ext uri="{FF2B5EF4-FFF2-40B4-BE49-F238E27FC236}">
                      <a16:creationId xmlns:a16="http://schemas.microsoft.com/office/drawing/2014/main" id="{37FFE290-4C33-5EB5-A932-0A517356E3DD}"/>
                    </a:ext>
                  </a:extLst>
                </p:cNvPr>
                <p:cNvSpPr/>
                <p:nvPr/>
              </p:nvSpPr>
              <p:spPr>
                <a:xfrm rot="16199987" flipH="1">
                  <a:off x="10653862" y="4783669"/>
                  <a:ext cx="4325" cy="4919"/>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0" name="Freeform 79">
                  <a:extLst>
                    <a:ext uri="{FF2B5EF4-FFF2-40B4-BE49-F238E27FC236}">
                      <a16:creationId xmlns:a16="http://schemas.microsoft.com/office/drawing/2014/main" id="{7D9FC3B7-F44D-E26A-46C3-219E16F93046}"/>
                    </a:ext>
                  </a:extLst>
                </p:cNvPr>
                <p:cNvSpPr/>
                <p:nvPr/>
              </p:nvSpPr>
              <p:spPr>
                <a:xfrm rot="16199987" flipH="1">
                  <a:off x="10649838" y="4539533"/>
                  <a:ext cx="37700" cy="4919"/>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1" name="Freeform 80">
                  <a:extLst>
                    <a:ext uri="{FF2B5EF4-FFF2-40B4-BE49-F238E27FC236}">
                      <a16:creationId xmlns:a16="http://schemas.microsoft.com/office/drawing/2014/main" id="{BF655F45-303D-94AA-6D17-C31DA53574CC}"/>
                    </a:ext>
                  </a:extLst>
                </p:cNvPr>
                <p:cNvSpPr/>
                <p:nvPr/>
              </p:nvSpPr>
              <p:spPr>
                <a:xfrm rot="16199987" flipH="1">
                  <a:off x="10662128" y="4546867"/>
                  <a:ext cx="6793" cy="1408"/>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2" name="Freeform 81">
                  <a:extLst>
                    <a:ext uri="{FF2B5EF4-FFF2-40B4-BE49-F238E27FC236}">
                      <a16:creationId xmlns:a16="http://schemas.microsoft.com/office/drawing/2014/main" id="{3347C783-3611-8DA1-03CD-4A430535CD94}"/>
                    </a:ext>
                  </a:extLst>
                </p:cNvPr>
                <p:cNvSpPr/>
                <p:nvPr/>
              </p:nvSpPr>
              <p:spPr>
                <a:xfrm rot="16199987" flipH="1">
                  <a:off x="10630325" y="1662520"/>
                  <a:ext cx="14831" cy="2112"/>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3" name="Freeform 82">
                  <a:extLst>
                    <a:ext uri="{FF2B5EF4-FFF2-40B4-BE49-F238E27FC236}">
                      <a16:creationId xmlns:a16="http://schemas.microsoft.com/office/drawing/2014/main" id="{4692BD73-CC03-D659-EA72-5C256FF266E6}"/>
                    </a:ext>
                  </a:extLst>
                </p:cNvPr>
                <p:cNvSpPr/>
                <p:nvPr/>
              </p:nvSpPr>
              <p:spPr>
                <a:xfrm rot="16199987" flipH="1">
                  <a:off x="10633631" y="1635285"/>
                  <a:ext cx="11740" cy="2816"/>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4" name="Freeform 83">
                  <a:extLst>
                    <a:ext uri="{FF2B5EF4-FFF2-40B4-BE49-F238E27FC236}">
                      <a16:creationId xmlns:a16="http://schemas.microsoft.com/office/drawing/2014/main" id="{F04E6A05-E314-1F93-F327-A88E281891B7}"/>
                    </a:ext>
                  </a:extLst>
                </p:cNvPr>
                <p:cNvSpPr/>
                <p:nvPr/>
              </p:nvSpPr>
              <p:spPr>
                <a:xfrm rot="16199987" flipH="1">
                  <a:off x="10663614" y="3632453"/>
                  <a:ext cx="12975" cy="2112"/>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5" name="Freeform 84">
                  <a:extLst>
                    <a:ext uri="{FF2B5EF4-FFF2-40B4-BE49-F238E27FC236}">
                      <a16:creationId xmlns:a16="http://schemas.microsoft.com/office/drawing/2014/main" id="{F9C0F102-B35F-01B6-E8BF-87D0D72ACFE0}"/>
                    </a:ext>
                  </a:extLst>
                </p:cNvPr>
                <p:cNvSpPr/>
                <p:nvPr/>
              </p:nvSpPr>
              <p:spPr>
                <a:xfrm rot="16199987" flipH="1">
                  <a:off x="10663138" y="3438984"/>
                  <a:ext cx="6181" cy="2816"/>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6" name="Freeform 85">
                  <a:extLst>
                    <a:ext uri="{FF2B5EF4-FFF2-40B4-BE49-F238E27FC236}">
                      <a16:creationId xmlns:a16="http://schemas.microsoft.com/office/drawing/2014/main" id="{4EDC942D-E271-75B5-383C-14E73649FC3C}"/>
                    </a:ext>
                  </a:extLst>
                </p:cNvPr>
                <p:cNvSpPr/>
                <p:nvPr/>
              </p:nvSpPr>
              <p:spPr>
                <a:xfrm rot="16199987" flipH="1">
                  <a:off x="10657656" y="3282270"/>
                  <a:ext cx="23481" cy="3520"/>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grpSp>
          <p:nvGrpSpPr>
            <p:cNvPr id="157" name="Group 616">
              <a:extLst>
                <a:ext uri="{FF2B5EF4-FFF2-40B4-BE49-F238E27FC236}">
                  <a16:creationId xmlns:a16="http://schemas.microsoft.com/office/drawing/2014/main" id="{C36BA398-928C-CA50-CBC9-B5D932BA7BCF}"/>
                </a:ext>
              </a:extLst>
            </p:cNvPr>
            <p:cNvGrpSpPr/>
            <p:nvPr/>
          </p:nvGrpSpPr>
          <p:grpSpPr>
            <a:xfrm>
              <a:off x="4417841" y="2091900"/>
              <a:ext cx="5294348" cy="4114809"/>
              <a:chOff x="4417841" y="2091900"/>
              <a:chExt cx="5294348" cy="4114809"/>
            </a:xfrm>
          </p:grpSpPr>
          <p:grpSp>
            <p:nvGrpSpPr>
              <p:cNvPr id="158" name="Group 617">
                <a:extLst>
                  <a:ext uri="{FF2B5EF4-FFF2-40B4-BE49-F238E27FC236}">
                    <a16:creationId xmlns:a16="http://schemas.microsoft.com/office/drawing/2014/main" id="{90034DF8-A133-F835-4AA8-C8C2AB17752A}"/>
                  </a:ext>
                </a:extLst>
              </p:cNvPr>
              <p:cNvGrpSpPr/>
              <p:nvPr/>
            </p:nvGrpSpPr>
            <p:grpSpPr>
              <a:xfrm>
                <a:off x="4417841" y="6130421"/>
                <a:ext cx="5294348" cy="54864"/>
                <a:chOff x="4417841" y="6130421"/>
                <a:chExt cx="5294348" cy="54864"/>
              </a:xfrm>
            </p:grpSpPr>
            <p:sp>
              <p:nvSpPr>
                <p:cNvPr id="159" name="Freeform 693">
                  <a:extLst>
                    <a:ext uri="{FF2B5EF4-FFF2-40B4-BE49-F238E27FC236}">
                      <a16:creationId xmlns:a16="http://schemas.microsoft.com/office/drawing/2014/main" id="{825A2A7E-5608-8691-1157-4123FDCAD6FF}"/>
                    </a:ext>
                  </a:extLst>
                </p:cNvPr>
                <p:cNvSpPr/>
                <p:nvPr/>
              </p:nvSpPr>
              <p:spPr>
                <a:xfrm rot="10800009" flipH="1">
                  <a:off x="9680378" y="6171569"/>
                  <a:ext cx="31811" cy="4224"/>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0" name="Freeform 694">
                  <a:extLst>
                    <a:ext uri="{FF2B5EF4-FFF2-40B4-BE49-F238E27FC236}">
                      <a16:creationId xmlns:a16="http://schemas.microsoft.com/office/drawing/2014/main" id="{45626228-1A72-4A03-27F4-A7DAE04F518C}"/>
                    </a:ext>
                  </a:extLst>
                </p:cNvPr>
                <p:cNvSpPr/>
                <p:nvPr/>
              </p:nvSpPr>
              <p:spPr>
                <a:xfrm rot="10800009" flipH="1">
                  <a:off x="9677223" y="6168387"/>
                  <a:ext cx="9546" cy="1051"/>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1" name="Freeform 695">
                  <a:extLst>
                    <a:ext uri="{FF2B5EF4-FFF2-40B4-BE49-F238E27FC236}">
                      <a16:creationId xmlns:a16="http://schemas.microsoft.com/office/drawing/2014/main" id="{2FE6EEEC-D1D2-592C-9878-A4B8A80554DA}"/>
                    </a:ext>
                  </a:extLst>
                </p:cNvPr>
                <p:cNvSpPr/>
                <p:nvPr/>
              </p:nvSpPr>
              <p:spPr>
                <a:xfrm rot="10800009" flipH="1">
                  <a:off x="9686769" y="6165213"/>
                  <a:ext cx="19879" cy="5276"/>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2" name="Freeform 15">
                  <a:extLst>
                    <a:ext uri="{FF2B5EF4-FFF2-40B4-BE49-F238E27FC236}">
                      <a16:creationId xmlns:a16="http://schemas.microsoft.com/office/drawing/2014/main" id="{B5F0D9CA-7173-F782-D1EC-A9E9A0508EA8}"/>
                    </a:ext>
                  </a:extLst>
                </p:cNvPr>
                <p:cNvSpPr/>
                <p:nvPr/>
              </p:nvSpPr>
              <p:spPr>
                <a:xfrm rot="10800009" flipH="1">
                  <a:off x="9581805" y="6170508"/>
                  <a:ext cx="21470" cy="4224"/>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3" name="Freeform 16">
                  <a:extLst>
                    <a:ext uri="{FF2B5EF4-FFF2-40B4-BE49-F238E27FC236}">
                      <a16:creationId xmlns:a16="http://schemas.microsoft.com/office/drawing/2014/main" id="{9687C226-F450-D27D-2085-C95CE7813051}"/>
                    </a:ext>
                  </a:extLst>
                </p:cNvPr>
                <p:cNvSpPr/>
                <p:nvPr/>
              </p:nvSpPr>
              <p:spPr>
                <a:xfrm rot="10800009" flipH="1">
                  <a:off x="9570649" y="6168377"/>
                  <a:ext cx="20674" cy="2112"/>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4" name="Freeform 17">
                  <a:extLst>
                    <a:ext uri="{FF2B5EF4-FFF2-40B4-BE49-F238E27FC236}">
                      <a16:creationId xmlns:a16="http://schemas.microsoft.com/office/drawing/2014/main" id="{0A0A88D0-8024-77F5-0D4F-5EF8CBD21D82}"/>
                    </a:ext>
                  </a:extLst>
                </p:cNvPr>
                <p:cNvSpPr/>
                <p:nvPr/>
              </p:nvSpPr>
              <p:spPr>
                <a:xfrm rot="10800009" flipH="1">
                  <a:off x="9667667" y="6162068"/>
                  <a:ext cx="38962" cy="3163"/>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5" name="Freeform 18">
                  <a:extLst>
                    <a:ext uri="{FF2B5EF4-FFF2-40B4-BE49-F238E27FC236}">
                      <a16:creationId xmlns:a16="http://schemas.microsoft.com/office/drawing/2014/main" id="{94C1F804-8EA0-E519-2EE1-3FD32BC0162C}"/>
                    </a:ext>
                  </a:extLst>
                </p:cNvPr>
                <p:cNvSpPr/>
                <p:nvPr/>
              </p:nvSpPr>
              <p:spPr>
                <a:xfrm rot="10800009" flipH="1">
                  <a:off x="9498311" y="6173672"/>
                  <a:ext cx="19879" cy="4224"/>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6" name="Freeform 19">
                  <a:extLst>
                    <a:ext uri="{FF2B5EF4-FFF2-40B4-BE49-F238E27FC236}">
                      <a16:creationId xmlns:a16="http://schemas.microsoft.com/office/drawing/2014/main" id="{CCC5B72D-CDBB-719A-5F3F-86A320D889CA}"/>
                    </a:ext>
                  </a:extLst>
                </p:cNvPr>
                <p:cNvSpPr/>
                <p:nvPr/>
              </p:nvSpPr>
              <p:spPr>
                <a:xfrm rot="10800009" flipH="1">
                  <a:off x="9418786" y="6174733"/>
                  <a:ext cx="46122" cy="4224"/>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7" name="Freeform 20">
                  <a:extLst>
                    <a:ext uri="{FF2B5EF4-FFF2-40B4-BE49-F238E27FC236}">
                      <a16:creationId xmlns:a16="http://schemas.microsoft.com/office/drawing/2014/main" id="{81D4B7E2-4180-F8AA-C6D8-512257052766}"/>
                    </a:ext>
                  </a:extLst>
                </p:cNvPr>
                <p:cNvSpPr/>
                <p:nvPr/>
              </p:nvSpPr>
              <p:spPr>
                <a:xfrm rot="10800009" flipH="1">
                  <a:off x="9401284" y="6172620"/>
                  <a:ext cx="17492" cy="3163"/>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8" name="Freeform 21">
                  <a:extLst>
                    <a:ext uri="{FF2B5EF4-FFF2-40B4-BE49-F238E27FC236}">
                      <a16:creationId xmlns:a16="http://schemas.microsoft.com/office/drawing/2014/main" id="{27DD6897-77B2-1AC1-007D-4CECE2D70D5F}"/>
                    </a:ext>
                  </a:extLst>
                </p:cNvPr>
                <p:cNvSpPr/>
                <p:nvPr/>
              </p:nvSpPr>
              <p:spPr>
                <a:xfrm rot="10800009" flipH="1">
                  <a:off x="9521372" y="6168405"/>
                  <a:ext cx="15105" cy="4224"/>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9" name="Freeform 22">
                  <a:extLst>
                    <a:ext uri="{FF2B5EF4-FFF2-40B4-BE49-F238E27FC236}">
                      <a16:creationId xmlns:a16="http://schemas.microsoft.com/office/drawing/2014/main" id="{9F88FC5F-1321-A51F-C510-4D6ED38E8DD3}"/>
                    </a:ext>
                  </a:extLst>
                </p:cNvPr>
                <p:cNvSpPr/>
                <p:nvPr/>
              </p:nvSpPr>
              <p:spPr>
                <a:xfrm rot="10800009" flipH="1">
                  <a:off x="9511817" y="6168387"/>
                  <a:ext cx="17492" cy="1051"/>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0" name="Freeform 23">
                  <a:extLst>
                    <a:ext uri="{FF2B5EF4-FFF2-40B4-BE49-F238E27FC236}">
                      <a16:creationId xmlns:a16="http://schemas.microsoft.com/office/drawing/2014/main" id="{73ADD4C4-AD42-E883-755C-63651F18C0B5}"/>
                    </a:ext>
                  </a:extLst>
                </p:cNvPr>
                <p:cNvSpPr/>
                <p:nvPr/>
              </p:nvSpPr>
              <p:spPr>
                <a:xfrm rot="10800009" flipH="1">
                  <a:off x="9536451" y="6168405"/>
                  <a:ext cx="2386" cy="0"/>
                </a:xfrm>
                <a:custGeom>
                  <a:avLst/>
                  <a:gdLst>
                    <a:gd name="f0" fmla="val 10800000"/>
                    <a:gd name="f1" fmla="val 5400000"/>
                    <a:gd name="f2" fmla="val 180"/>
                    <a:gd name="f3" fmla="val w"/>
                    <a:gd name="f4" fmla="val h"/>
                    <a:gd name="f5" fmla="val ss"/>
                    <a:gd name="f6" fmla="val 0"/>
                    <a:gd name="f7" fmla="val 2385"/>
                    <a:gd name="f8" fmla="val 954"/>
                    <a:gd name="f9" fmla="val 1431"/>
                    <a:gd name="f10" fmla="+- 0 0 -90"/>
                    <a:gd name="f11" fmla="abs f3"/>
                    <a:gd name="f12" fmla="abs f4"/>
                    <a:gd name="f13" fmla="abs f5"/>
                    <a:gd name="f14" fmla="*/ f3 1 2385"/>
                    <a:gd name="f15" fmla="+- f6 0 f6"/>
                    <a:gd name="f16" fmla="+- f7 0 f6"/>
                    <a:gd name="f17" fmla="*/ f10 f0 1"/>
                    <a:gd name="f18" fmla="?: f11 f3 1"/>
                    <a:gd name="f19" fmla="?: f12 f4 1"/>
                    <a:gd name="f20" fmla="?: f13 f5 1"/>
                    <a:gd name="f21" fmla="*/ f16 1 2385"/>
                    <a:gd name="f22" fmla="*/ f15 1 0"/>
                    <a:gd name="f23" fmla="*/ f17 1 f2"/>
                    <a:gd name="f24" fmla="*/ f18 1 2385"/>
                    <a:gd name="f25" fmla="*/ f19 1 21600"/>
                    <a:gd name="f26" fmla="*/ 21600 f19 1"/>
                    <a:gd name="f27" fmla="*/ 2385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385">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1" name="Freeform 24">
                  <a:extLst>
                    <a:ext uri="{FF2B5EF4-FFF2-40B4-BE49-F238E27FC236}">
                      <a16:creationId xmlns:a16="http://schemas.microsoft.com/office/drawing/2014/main" id="{9FA862F7-B524-4276-BC9C-74A34F433A2A}"/>
                    </a:ext>
                  </a:extLst>
                </p:cNvPr>
                <p:cNvSpPr/>
                <p:nvPr/>
              </p:nvSpPr>
              <p:spPr>
                <a:xfrm rot="10800009" flipH="1">
                  <a:off x="9586560" y="6157853"/>
                  <a:ext cx="35780" cy="7388"/>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2" name="Freeform 25">
                  <a:extLst>
                    <a:ext uri="{FF2B5EF4-FFF2-40B4-BE49-F238E27FC236}">
                      <a16:creationId xmlns:a16="http://schemas.microsoft.com/office/drawing/2014/main" id="{CC106355-55C4-7646-7447-261237AE79DD}"/>
                    </a:ext>
                  </a:extLst>
                </p:cNvPr>
                <p:cNvSpPr/>
                <p:nvPr/>
              </p:nvSpPr>
              <p:spPr>
                <a:xfrm rot="10800009" flipH="1">
                  <a:off x="9548384" y="6164180"/>
                  <a:ext cx="22265" cy="3163"/>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3" name="Freeform 26">
                  <a:extLst>
                    <a:ext uri="{FF2B5EF4-FFF2-40B4-BE49-F238E27FC236}">
                      <a16:creationId xmlns:a16="http://schemas.microsoft.com/office/drawing/2014/main" id="{1515D865-7224-9B8F-4EDF-6DC893D219FB}"/>
                    </a:ext>
                  </a:extLst>
                </p:cNvPr>
                <p:cNvSpPr/>
                <p:nvPr/>
              </p:nvSpPr>
              <p:spPr>
                <a:xfrm rot="10800009" flipH="1">
                  <a:off x="9538070" y="6163101"/>
                  <a:ext cx="10332" cy="2112"/>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4" name="Freeform 27">
                  <a:extLst>
                    <a:ext uri="{FF2B5EF4-FFF2-40B4-BE49-F238E27FC236}">
                      <a16:creationId xmlns:a16="http://schemas.microsoft.com/office/drawing/2014/main" id="{6E49733F-BABA-C6A6-B762-5F283990CDE6}"/>
                    </a:ext>
                  </a:extLst>
                </p:cNvPr>
                <p:cNvSpPr/>
                <p:nvPr/>
              </p:nvSpPr>
              <p:spPr>
                <a:xfrm rot="10800009" flipH="1">
                  <a:off x="9406862" y="6167344"/>
                  <a:ext cx="42940" cy="3163"/>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5" name="Freeform 28">
                  <a:extLst>
                    <a:ext uri="{FF2B5EF4-FFF2-40B4-BE49-F238E27FC236}">
                      <a16:creationId xmlns:a16="http://schemas.microsoft.com/office/drawing/2014/main" id="{FCCEABF9-D4A2-BB4D-F11F-DBE331C91872}"/>
                    </a:ext>
                  </a:extLst>
                </p:cNvPr>
                <p:cNvSpPr/>
                <p:nvPr/>
              </p:nvSpPr>
              <p:spPr>
                <a:xfrm rot="10800009" flipH="1">
                  <a:off x="9479200" y="6168387"/>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6" name="Freeform 29">
                  <a:extLst>
                    <a:ext uri="{FF2B5EF4-FFF2-40B4-BE49-F238E27FC236}">
                      <a16:creationId xmlns:a16="http://schemas.microsoft.com/office/drawing/2014/main" id="{F4317121-45BA-3469-4B4E-88EDBB1CFEA7}"/>
                    </a:ext>
                  </a:extLst>
                </p:cNvPr>
                <p:cNvSpPr/>
                <p:nvPr/>
              </p:nvSpPr>
              <p:spPr>
                <a:xfrm rot="10800009" flipH="1">
                  <a:off x="9296302" y="6168405"/>
                  <a:ext cx="238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7" name="Freeform 30">
                  <a:extLst>
                    <a:ext uri="{FF2B5EF4-FFF2-40B4-BE49-F238E27FC236}">
                      <a16:creationId xmlns:a16="http://schemas.microsoft.com/office/drawing/2014/main" id="{12C3D679-7441-FC10-2F63-00C6E68336AA}"/>
                    </a:ext>
                  </a:extLst>
                </p:cNvPr>
                <p:cNvSpPr/>
                <p:nvPr/>
              </p:nvSpPr>
              <p:spPr>
                <a:xfrm rot="10800009" flipH="1">
                  <a:off x="9442625" y="6166265"/>
                  <a:ext cx="22265" cy="2112"/>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8" name="Freeform 31">
                  <a:extLst>
                    <a:ext uri="{FF2B5EF4-FFF2-40B4-BE49-F238E27FC236}">
                      <a16:creationId xmlns:a16="http://schemas.microsoft.com/office/drawing/2014/main" id="{DA26F23A-7698-F98C-4096-69EA412B532A}"/>
                    </a:ext>
                  </a:extLst>
                </p:cNvPr>
                <p:cNvSpPr/>
                <p:nvPr/>
              </p:nvSpPr>
              <p:spPr>
                <a:xfrm rot="10800009" flipH="1">
                  <a:off x="9370268" y="6170489"/>
                  <a:ext cx="15901" cy="2112"/>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9" name="Freeform 32">
                  <a:extLst>
                    <a:ext uri="{FF2B5EF4-FFF2-40B4-BE49-F238E27FC236}">
                      <a16:creationId xmlns:a16="http://schemas.microsoft.com/office/drawing/2014/main" id="{C1C1DB2F-53A8-54BF-8237-9CD1B4BF039D}"/>
                    </a:ext>
                  </a:extLst>
                </p:cNvPr>
                <p:cNvSpPr/>
                <p:nvPr/>
              </p:nvSpPr>
              <p:spPr>
                <a:xfrm rot="10800009" flipH="1">
                  <a:off x="9475250" y="6170517"/>
                  <a:ext cx="3182"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0" name="Freeform 33">
                  <a:extLst>
                    <a:ext uri="{FF2B5EF4-FFF2-40B4-BE49-F238E27FC236}">
                      <a16:creationId xmlns:a16="http://schemas.microsoft.com/office/drawing/2014/main" id="{B7CA5ED1-C955-0984-485F-A56E654BC41C}"/>
                    </a:ext>
                  </a:extLst>
                </p:cNvPr>
                <p:cNvSpPr/>
                <p:nvPr/>
              </p:nvSpPr>
              <p:spPr>
                <a:xfrm rot="10800009" flipH="1">
                  <a:off x="9464899" y="6168377"/>
                  <a:ext cx="14310" cy="2112"/>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1" name="Freeform 34">
                  <a:extLst>
                    <a:ext uri="{FF2B5EF4-FFF2-40B4-BE49-F238E27FC236}">
                      <a16:creationId xmlns:a16="http://schemas.microsoft.com/office/drawing/2014/main" id="{FB9AAA4B-47B3-018E-8FAF-3169B80FB818}"/>
                    </a:ext>
                  </a:extLst>
                </p:cNvPr>
                <p:cNvSpPr/>
                <p:nvPr/>
              </p:nvSpPr>
              <p:spPr>
                <a:xfrm rot="10800009" flipH="1">
                  <a:off x="9234278" y="6148361"/>
                  <a:ext cx="94631" cy="20043"/>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2" name="Freeform 35">
                  <a:extLst>
                    <a:ext uri="{FF2B5EF4-FFF2-40B4-BE49-F238E27FC236}">
                      <a16:creationId xmlns:a16="http://schemas.microsoft.com/office/drawing/2014/main" id="{AAC7E4D8-BCD1-CC10-CBAF-6BADFF538827}"/>
                    </a:ext>
                  </a:extLst>
                </p:cNvPr>
                <p:cNvSpPr/>
                <p:nvPr/>
              </p:nvSpPr>
              <p:spPr>
                <a:xfrm rot="10800009" flipH="1">
                  <a:off x="9298716" y="6168405"/>
                  <a:ext cx="47713" cy="4224"/>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3" name="Freeform 36">
                  <a:extLst>
                    <a:ext uri="{FF2B5EF4-FFF2-40B4-BE49-F238E27FC236}">
                      <a16:creationId xmlns:a16="http://schemas.microsoft.com/office/drawing/2014/main" id="{0711D0E1-3BC6-1446-D1D3-C431C100BF4E}"/>
                    </a:ext>
                  </a:extLst>
                </p:cNvPr>
                <p:cNvSpPr/>
                <p:nvPr/>
              </p:nvSpPr>
              <p:spPr>
                <a:xfrm rot="10800009" flipH="1">
                  <a:off x="9346430" y="6159965"/>
                  <a:ext cx="67592" cy="10552"/>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4" name="Freeform 37">
                  <a:extLst>
                    <a:ext uri="{FF2B5EF4-FFF2-40B4-BE49-F238E27FC236}">
                      <a16:creationId xmlns:a16="http://schemas.microsoft.com/office/drawing/2014/main" id="{AA109E96-AEC6-BE00-5E4F-62EA29B9EEA8}"/>
                    </a:ext>
                  </a:extLst>
                </p:cNvPr>
                <p:cNvSpPr/>
                <p:nvPr/>
              </p:nvSpPr>
              <p:spPr>
                <a:xfrm rot="10800009" flipH="1">
                  <a:off x="9583396" y="6151507"/>
                  <a:ext cx="4773" cy="1051"/>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5" name="Freeform 38">
                  <a:extLst>
                    <a:ext uri="{FF2B5EF4-FFF2-40B4-BE49-F238E27FC236}">
                      <a16:creationId xmlns:a16="http://schemas.microsoft.com/office/drawing/2014/main" id="{EF5BCFBB-1ECB-CAE7-E28E-31F2AD5FAD16}"/>
                    </a:ext>
                  </a:extLst>
                </p:cNvPr>
                <p:cNvSpPr/>
                <p:nvPr/>
              </p:nvSpPr>
              <p:spPr>
                <a:xfrm rot="10800009" flipH="1">
                  <a:off x="9548393" y="6152559"/>
                  <a:ext cx="58841" cy="8439"/>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6" name="Freeform 39">
                  <a:extLst>
                    <a:ext uri="{FF2B5EF4-FFF2-40B4-BE49-F238E27FC236}">
                      <a16:creationId xmlns:a16="http://schemas.microsoft.com/office/drawing/2014/main" id="{29572A2F-085E-D625-0A60-F494F6DC1A11}"/>
                    </a:ext>
                  </a:extLst>
                </p:cNvPr>
                <p:cNvSpPr/>
                <p:nvPr/>
              </p:nvSpPr>
              <p:spPr>
                <a:xfrm rot="10800009" flipH="1">
                  <a:off x="9443439" y="6155741"/>
                  <a:ext cx="34984" cy="4224"/>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7" name="Freeform 40">
                  <a:extLst>
                    <a:ext uri="{FF2B5EF4-FFF2-40B4-BE49-F238E27FC236}">
                      <a16:creationId xmlns:a16="http://schemas.microsoft.com/office/drawing/2014/main" id="{18DA2F9B-8489-2803-8815-E935B67AF475}"/>
                    </a:ext>
                  </a:extLst>
                </p:cNvPr>
                <p:cNvSpPr/>
                <p:nvPr/>
              </p:nvSpPr>
              <p:spPr>
                <a:xfrm rot="10800009" flipH="1">
                  <a:off x="9277228" y="6168377"/>
                  <a:ext cx="19083" cy="5276"/>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8" name="Freeform 41">
                  <a:extLst>
                    <a:ext uri="{FF2B5EF4-FFF2-40B4-BE49-F238E27FC236}">
                      <a16:creationId xmlns:a16="http://schemas.microsoft.com/office/drawing/2014/main" id="{B99008B5-B159-E155-4CAD-FA9367312C1A}"/>
                    </a:ext>
                  </a:extLst>
                </p:cNvPr>
                <p:cNvSpPr/>
                <p:nvPr/>
              </p:nvSpPr>
              <p:spPr>
                <a:xfrm rot="10800009" flipH="1">
                  <a:off x="9238283" y="6170489"/>
                  <a:ext cx="11137" cy="2112"/>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9" name="Freeform 42">
                  <a:extLst>
                    <a:ext uri="{FF2B5EF4-FFF2-40B4-BE49-F238E27FC236}">
                      <a16:creationId xmlns:a16="http://schemas.microsoft.com/office/drawing/2014/main" id="{317F53BD-8B10-0F5D-2C60-1987C38D0CCF}"/>
                    </a:ext>
                  </a:extLst>
                </p:cNvPr>
                <p:cNvSpPr/>
                <p:nvPr/>
              </p:nvSpPr>
              <p:spPr>
                <a:xfrm rot="10800009" flipH="1">
                  <a:off x="6759674" y="6139903"/>
                  <a:ext cx="10332" cy="1051"/>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0" name="Freeform 43">
                  <a:extLst>
                    <a:ext uri="{FF2B5EF4-FFF2-40B4-BE49-F238E27FC236}">
                      <a16:creationId xmlns:a16="http://schemas.microsoft.com/office/drawing/2014/main" id="{639167F6-3544-BA01-E1BE-DD47BAE3827E}"/>
                    </a:ext>
                  </a:extLst>
                </p:cNvPr>
                <p:cNvSpPr/>
                <p:nvPr/>
              </p:nvSpPr>
              <p:spPr>
                <a:xfrm rot="10800009" flipH="1">
                  <a:off x="6839190" y="6140955"/>
                  <a:ext cx="4773" cy="1051"/>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1" name="Freeform 44">
                  <a:extLst>
                    <a:ext uri="{FF2B5EF4-FFF2-40B4-BE49-F238E27FC236}">
                      <a16:creationId xmlns:a16="http://schemas.microsoft.com/office/drawing/2014/main" id="{6E63E984-3581-4B1B-E54D-3F045E3A1186}"/>
                    </a:ext>
                  </a:extLst>
                </p:cNvPr>
                <p:cNvSpPr/>
                <p:nvPr/>
              </p:nvSpPr>
              <p:spPr>
                <a:xfrm rot="10800009" flipH="1">
                  <a:off x="8138535" y="6172620"/>
                  <a:ext cx="31016" cy="6327"/>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2" name="Freeform 45">
                  <a:extLst>
                    <a:ext uri="{FF2B5EF4-FFF2-40B4-BE49-F238E27FC236}">
                      <a16:creationId xmlns:a16="http://schemas.microsoft.com/office/drawing/2014/main" id="{F2C54135-961F-4166-1772-1C8E14EAB2E4}"/>
                    </a:ext>
                  </a:extLst>
                </p:cNvPr>
                <p:cNvSpPr/>
                <p:nvPr/>
              </p:nvSpPr>
              <p:spPr>
                <a:xfrm rot="10800009" flipH="1">
                  <a:off x="7430798" y="6154689"/>
                  <a:ext cx="14310" cy="3163"/>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3" name="Freeform 46">
                  <a:extLst>
                    <a:ext uri="{FF2B5EF4-FFF2-40B4-BE49-F238E27FC236}">
                      <a16:creationId xmlns:a16="http://schemas.microsoft.com/office/drawing/2014/main" id="{3FAECD9D-A289-B271-3C20-6A82CBBCE4EA}"/>
                    </a:ext>
                  </a:extLst>
                </p:cNvPr>
                <p:cNvSpPr/>
                <p:nvPr/>
              </p:nvSpPr>
              <p:spPr>
                <a:xfrm rot="10800009" flipH="1">
                  <a:off x="7401382" y="6142006"/>
                  <a:ext cx="19083" cy="2112"/>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4" name="Freeform 47">
                  <a:extLst>
                    <a:ext uri="{FF2B5EF4-FFF2-40B4-BE49-F238E27FC236}">
                      <a16:creationId xmlns:a16="http://schemas.microsoft.com/office/drawing/2014/main" id="{1919741A-0B58-D099-4091-61D721618FFF}"/>
                    </a:ext>
                  </a:extLst>
                </p:cNvPr>
                <p:cNvSpPr/>
                <p:nvPr/>
              </p:nvSpPr>
              <p:spPr>
                <a:xfrm rot="10800009" flipH="1">
                  <a:off x="6365257" y="6135697"/>
                  <a:ext cx="18288" cy="3163"/>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5" name="Freeform 48">
                  <a:extLst>
                    <a:ext uri="{FF2B5EF4-FFF2-40B4-BE49-F238E27FC236}">
                      <a16:creationId xmlns:a16="http://schemas.microsoft.com/office/drawing/2014/main" id="{CEB715CE-43EA-8797-A721-1F6108433BD9}"/>
                    </a:ext>
                  </a:extLst>
                </p:cNvPr>
                <p:cNvSpPr/>
                <p:nvPr/>
              </p:nvSpPr>
              <p:spPr>
                <a:xfrm rot="10800009" flipH="1">
                  <a:off x="8767523" y="6167344"/>
                  <a:ext cx="31016" cy="4224"/>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6" name="Freeform 49">
                  <a:extLst>
                    <a:ext uri="{FF2B5EF4-FFF2-40B4-BE49-F238E27FC236}">
                      <a16:creationId xmlns:a16="http://schemas.microsoft.com/office/drawing/2014/main" id="{EE32371F-EBA7-8E9B-6962-CB45ED4F5B9C}"/>
                    </a:ext>
                  </a:extLst>
                </p:cNvPr>
                <p:cNvSpPr/>
                <p:nvPr/>
              </p:nvSpPr>
              <p:spPr>
                <a:xfrm rot="10800009" flipH="1">
                  <a:off x="6789886" y="6173653"/>
                  <a:ext cx="9546" cy="2112"/>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7" name="Freeform 50">
                  <a:extLst>
                    <a:ext uri="{FF2B5EF4-FFF2-40B4-BE49-F238E27FC236}">
                      <a16:creationId xmlns:a16="http://schemas.microsoft.com/office/drawing/2014/main" id="{8D37CEC1-1B7B-9F69-ACC9-D6BF277E42EB}"/>
                    </a:ext>
                  </a:extLst>
                </p:cNvPr>
                <p:cNvSpPr/>
                <p:nvPr/>
              </p:nvSpPr>
              <p:spPr>
                <a:xfrm rot="10800009" flipH="1">
                  <a:off x="8731733" y="6170508"/>
                  <a:ext cx="35780" cy="3163"/>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8" name="Freeform 51">
                  <a:extLst>
                    <a:ext uri="{FF2B5EF4-FFF2-40B4-BE49-F238E27FC236}">
                      <a16:creationId xmlns:a16="http://schemas.microsoft.com/office/drawing/2014/main" id="{2B000EF3-AABE-27C7-CDD6-7FF28E700B51}"/>
                    </a:ext>
                  </a:extLst>
                </p:cNvPr>
                <p:cNvSpPr/>
                <p:nvPr/>
              </p:nvSpPr>
              <p:spPr>
                <a:xfrm rot="10800009" flipH="1">
                  <a:off x="4948998" y="6145179"/>
                  <a:ext cx="3977" cy="1051"/>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9" name="Freeform 52">
                  <a:extLst>
                    <a:ext uri="{FF2B5EF4-FFF2-40B4-BE49-F238E27FC236}">
                      <a16:creationId xmlns:a16="http://schemas.microsoft.com/office/drawing/2014/main" id="{680DAF66-BD3D-6C5F-7AEB-5AF5AAA6B0B0}"/>
                    </a:ext>
                  </a:extLst>
                </p:cNvPr>
                <p:cNvSpPr/>
                <p:nvPr/>
              </p:nvSpPr>
              <p:spPr>
                <a:xfrm rot="10800009" flipH="1">
                  <a:off x="4537901" y="6177887"/>
                  <a:ext cx="17492" cy="1051"/>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0" name="Freeform 53">
                  <a:extLst>
                    <a:ext uri="{FF2B5EF4-FFF2-40B4-BE49-F238E27FC236}">
                      <a16:creationId xmlns:a16="http://schemas.microsoft.com/office/drawing/2014/main" id="{7BFB653A-BE4A-0BC3-94CA-2875F85A70D8}"/>
                    </a:ext>
                  </a:extLst>
                </p:cNvPr>
                <p:cNvSpPr/>
                <p:nvPr/>
              </p:nvSpPr>
              <p:spPr>
                <a:xfrm rot="10800009" flipH="1">
                  <a:off x="9071287" y="6171560"/>
                  <a:ext cx="9546" cy="1051"/>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1" name="Freeform 54">
                  <a:extLst>
                    <a:ext uri="{FF2B5EF4-FFF2-40B4-BE49-F238E27FC236}">
                      <a16:creationId xmlns:a16="http://schemas.microsoft.com/office/drawing/2014/main" id="{89588B5B-3761-BF2C-7065-63832CDEF163}"/>
                    </a:ext>
                  </a:extLst>
                </p:cNvPr>
                <p:cNvSpPr/>
                <p:nvPr/>
              </p:nvSpPr>
              <p:spPr>
                <a:xfrm rot="10800009" flipH="1">
                  <a:off x="9113413" y="6156773"/>
                  <a:ext cx="3977" cy="2112"/>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2" name="Freeform 55">
                  <a:extLst>
                    <a:ext uri="{FF2B5EF4-FFF2-40B4-BE49-F238E27FC236}">
                      <a16:creationId xmlns:a16="http://schemas.microsoft.com/office/drawing/2014/main" id="{2AD43AC0-8DEF-7F9F-D2CB-F01C31832242}"/>
                    </a:ext>
                  </a:extLst>
                </p:cNvPr>
                <p:cNvSpPr/>
                <p:nvPr/>
              </p:nvSpPr>
              <p:spPr>
                <a:xfrm rot="10800009" flipH="1">
                  <a:off x="8637888" y="6150455"/>
                  <a:ext cx="2386" cy="1051"/>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3" name="Freeform 56">
                  <a:extLst>
                    <a:ext uri="{FF2B5EF4-FFF2-40B4-BE49-F238E27FC236}">
                      <a16:creationId xmlns:a16="http://schemas.microsoft.com/office/drawing/2014/main" id="{7AFFC777-981B-5C24-4BF0-256D7C4135F3}"/>
                    </a:ext>
                  </a:extLst>
                </p:cNvPr>
                <p:cNvSpPr/>
                <p:nvPr/>
              </p:nvSpPr>
              <p:spPr>
                <a:xfrm rot="10800009" flipH="1">
                  <a:off x="9073682" y="6170517"/>
                  <a:ext cx="11923"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4" name="Freeform 57">
                  <a:extLst>
                    <a:ext uri="{FF2B5EF4-FFF2-40B4-BE49-F238E27FC236}">
                      <a16:creationId xmlns:a16="http://schemas.microsoft.com/office/drawing/2014/main" id="{3D4B92BA-2E00-5FEF-F5F2-7D704EEFD6F7}"/>
                    </a:ext>
                  </a:extLst>
                </p:cNvPr>
                <p:cNvSpPr/>
                <p:nvPr/>
              </p:nvSpPr>
              <p:spPr>
                <a:xfrm rot="10800009" flipH="1">
                  <a:off x="9083219" y="6171560"/>
                  <a:ext cx="9546" cy="1051"/>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5" name="Freeform 58">
                  <a:extLst>
                    <a:ext uri="{FF2B5EF4-FFF2-40B4-BE49-F238E27FC236}">
                      <a16:creationId xmlns:a16="http://schemas.microsoft.com/office/drawing/2014/main" id="{C0737298-6F6B-DEE9-0550-892E053A3D2A}"/>
                    </a:ext>
                  </a:extLst>
                </p:cNvPr>
                <p:cNvSpPr/>
                <p:nvPr/>
              </p:nvSpPr>
              <p:spPr>
                <a:xfrm rot="10800009" flipH="1">
                  <a:off x="9058567" y="6170499"/>
                  <a:ext cx="15105" cy="1051"/>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6" name="Freeform 59">
                  <a:extLst>
                    <a:ext uri="{FF2B5EF4-FFF2-40B4-BE49-F238E27FC236}">
                      <a16:creationId xmlns:a16="http://schemas.microsoft.com/office/drawing/2014/main" id="{5F2CD4B9-D500-1172-B76F-97079AE7D952}"/>
                    </a:ext>
                  </a:extLst>
                </p:cNvPr>
                <p:cNvSpPr/>
                <p:nvPr/>
              </p:nvSpPr>
              <p:spPr>
                <a:xfrm rot="10800009" flipH="1">
                  <a:off x="5705252" y="6150446"/>
                  <a:ext cx="10332" cy="2112"/>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7" name="Freeform 60">
                  <a:extLst>
                    <a:ext uri="{FF2B5EF4-FFF2-40B4-BE49-F238E27FC236}">
                      <a16:creationId xmlns:a16="http://schemas.microsoft.com/office/drawing/2014/main" id="{3D2B8B0B-028E-C765-732C-707C21ED218C}"/>
                    </a:ext>
                  </a:extLst>
                </p:cNvPr>
                <p:cNvSpPr/>
                <p:nvPr/>
              </p:nvSpPr>
              <p:spPr>
                <a:xfrm rot="10800009" flipH="1">
                  <a:off x="7927015" y="6138852"/>
                  <a:ext cx="1591" cy="1051"/>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8" name="Freeform 61">
                  <a:extLst>
                    <a:ext uri="{FF2B5EF4-FFF2-40B4-BE49-F238E27FC236}">
                      <a16:creationId xmlns:a16="http://schemas.microsoft.com/office/drawing/2014/main" id="{DFCDB1F0-7910-6336-A236-6B7C65769979}"/>
                    </a:ext>
                  </a:extLst>
                </p:cNvPr>
                <p:cNvSpPr/>
                <p:nvPr/>
              </p:nvSpPr>
              <p:spPr>
                <a:xfrm rot="10800009" flipH="1">
                  <a:off x="7893612" y="6136730"/>
                  <a:ext cx="33393" cy="12664"/>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9" name="Freeform 62">
                  <a:extLst>
                    <a:ext uri="{FF2B5EF4-FFF2-40B4-BE49-F238E27FC236}">
                      <a16:creationId xmlns:a16="http://schemas.microsoft.com/office/drawing/2014/main" id="{3A3C3C0A-FFB0-05AD-6DED-6B4B64F1027B}"/>
                    </a:ext>
                  </a:extLst>
                </p:cNvPr>
                <p:cNvSpPr/>
                <p:nvPr/>
              </p:nvSpPr>
              <p:spPr>
                <a:xfrm rot="10800009" flipH="1">
                  <a:off x="4437702" y="6130421"/>
                  <a:ext cx="4790221" cy="54864"/>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0" name="Freeform 63">
                  <a:extLst>
                    <a:ext uri="{FF2B5EF4-FFF2-40B4-BE49-F238E27FC236}">
                      <a16:creationId xmlns:a16="http://schemas.microsoft.com/office/drawing/2014/main" id="{54ACF93D-8FA8-13BA-FA76-2B5A1F9D3640}"/>
                    </a:ext>
                  </a:extLst>
                </p:cNvPr>
                <p:cNvSpPr/>
                <p:nvPr/>
              </p:nvSpPr>
              <p:spPr>
                <a:xfrm rot="10800009" flipH="1">
                  <a:off x="7416478" y="6143076"/>
                  <a:ext cx="5568" cy="3163"/>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1" name="Freeform 64">
                  <a:extLst>
                    <a:ext uri="{FF2B5EF4-FFF2-40B4-BE49-F238E27FC236}">
                      <a16:creationId xmlns:a16="http://schemas.microsoft.com/office/drawing/2014/main" id="{B9147B5A-6EA6-0BA1-54CC-10E03FD7E4DA}"/>
                    </a:ext>
                  </a:extLst>
                </p:cNvPr>
                <p:cNvSpPr/>
                <p:nvPr/>
              </p:nvSpPr>
              <p:spPr>
                <a:xfrm rot="10800009" flipH="1">
                  <a:off x="6377162" y="6138852"/>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2" name="Freeform 65">
                  <a:extLst>
                    <a:ext uri="{FF2B5EF4-FFF2-40B4-BE49-F238E27FC236}">
                      <a16:creationId xmlns:a16="http://schemas.microsoft.com/office/drawing/2014/main" id="{A5B1E62F-7A86-D468-621A-C1131FC99B39}"/>
                    </a:ext>
                  </a:extLst>
                </p:cNvPr>
                <p:cNvSpPr/>
                <p:nvPr/>
              </p:nvSpPr>
              <p:spPr>
                <a:xfrm rot="10800009" flipH="1">
                  <a:off x="8500335" y="6137781"/>
                  <a:ext cx="12719" cy="2112"/>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3" name="Freeform 66">
                  <a:extLst>
                    <a:ext uri="{FF2B5EF4-FFF2-40B4-BE49-F238E27FC236}">
                      <a16:creationId xmlns:a16="http://schemas.microsoft.com/office/drawing/2014/main" id="{0C0EC70C-5E38-2627-8102-AA36EF704006}"/>
                    </a:ext>
                  </a:extLst>
                </p:cNvPr>
                <p:cNvSpPr/>
                <p:nvPr/>
              </p:nvSpPr>
              <p:spPr>
                <a:xfrm rot="10800009" flipH="1">
                  <a:off x="9148425" y="6170489"/>
                  <a:ext cx="19879" cy="2112"/>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4" name="Freeform 67">
                  <a:extLst>
                    <a:ext uri="{FF2B5EF4-FFF2-40B4-BE49-F238E27FC236}">
                      <a16:creationId xmlns:a16="http://schemas.microsoft.com/office/drawing/2014/main" id="{FFCE8898-0232-60E1-8B1F-50CA08F4927F}"/>
                    </a:ext>
                  </a:extLst>
                </p:cNvPr>
                <p:cNvSpPr/>
                <p:nvPr/>
              </p:nvSpPr>
              <p:spPr>
                <a:xfrm rot="10800009" flipH="1">
                  <a:off x="9330501" y="6150446"/>
                  <a:ext cx="22265" cy="2112"/>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5" name="Freeform 68">
                  <a:extLst>
                    <a:ext uri="{FF2B5EF4-FFF2-40B4-BE49-F238E27FC236}">
                      <a16:creationId xmlns:a16="http://schemas.microsoft.com/office/drawing/2014/main" id="{173EFB36-B1F5-9774-85A9-9A9023CA2A09}"/>
                    </a:ext>
                  </a:extLst>
                </p:cNvPr>
                <p:cNvSpPr/>
                <p:nvPr/>
              </p:nvSpPr>
              <p:spPr>
                <a:xfrm rot="10800009" flipH="1">
                  <a:off x="9186565" y="6157825"/>
                  <a:ext cx="30220" cy="5276"/>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6" name="Freeform 69">
                  <a:extLst>
                    <a:ext uri="{FF2B5EF4-FFF2-40B4-BE49-F238E27FC236}">
                      <a16:creationId xmlns:a16="http://schemas.microsoft.com/office/drawing/2014/main" id="{EEA2C40C-4E57-1D36-6BFC-855D73A45F3C}"/>
                    </a:ext>
                  </a:extLst>
                </p:cNvPr>
                <p:cNvSpPr/>
                <p:nvPr/>
              </p:nvSpPr>
              <p:spPr>
                <a:xfrm rot="10800009" flipH="1">
                  <a:off x="9218386" y="6159947"/>
                  <a:ext cx="14310" cy="1051"/>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7" name="Freeform 70">
                  <a:extLst>
                    <a:ext uri="{FF2B5EF4-FFF2-40B4-BE49-F238E27FC236}">
                      <a16:creationId xmlns:a16="http://schemas.microsoft.com/office/drawing/2014/main" id="{55F493C0-484B-E044-8E5C-14E08E7B9F00}"/>
                    </a:ext>
                  </a:extLst>
                </p:cNvPr>
                <p:cNvSpPr/>
                <p:nvPr/>
              </p:nvSpPr>
              <p:spPr>
                <a:xfrm rot="10800009" flipH="1">
                  <a:off x="9004470" y="6167335"/>
                  <a:ext cx="51691" cy="8439"/>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8" name="Freeform 71">
                  <a:extLst>
                    <a:ext uri="{FF2B5EF4-FFF2-40B4-BE49-F238E27FC236}">
                      <a16:creationId xmlns:a16="http://schemas.microsoft.com/office/drawing/2014/main" id="{C3A48280-5147-794B-6BF7-9CDE9B8A2BF6}"/>
                    </a:ext>
                  </a:extLst>
                </p:cNvPr>
                <p:cNvSpPr/>
                <p:nvPr/>
              </p:nvSpPr>
              <p:spPr>
                <a:xfrm rot="10800009" flipH="1">
                  <a:off x="9185002" y="6150464"/>
                  <a:ext cx="13514" cy="4224"/>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9" name="Freeform 72">
                  <a:extLst>
                    <a:ext uri="{FF2B5EF4-FFF2-40B4-BE49-F238E27FC236}">
                      <a16:creationId xmlns:a16="http://schemas.microsoft.com/office/drawing/2014/main" id="{17A0A121-2396-7143-0997-233E1C1563A5}"/>
                    </a:ext>
                  </a:extLst>
                </p:cNvPr>
                <p:cNvSpPr/>
                <p:nvPr/>
              </p:nvSpPr>
              <p:spPr>
                <a:xfrm rot="10800009" flipH="1">
                  <a:off x="9085606" y="6153609"/>
                  <a:ext cx="29425" cy="2112"/>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0" name="Freeform 73">
                  <a:extLst>
                    <a:ext uri="{FF2B5EF4-FFF2-40B4-BE49-F238E27FC236}">
                      <a16:creationId xmlns:a16="http://schemas.microsoft.com/office/drawing/2014/main" id="{764BA146-B55D-6769-AD13-C6AEFB828643}"/>
                    </a:ext>
                  </a:extLst>
                </p:cNvPr>
                <p:cNvSpPr/>
                <p:nvPr/>
              </p:nvSpPr>
              <p:spPr>
                <a:xfrm rot="10800009" flipH="1">
                  <a:off x="9115022" y="6153619"/>
                  <a:ext cx="18288" cy="1051"/>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1" name="Freeform 74">
                  <a:extLst>
                    <a:ext uri="{FF2B5EF4-FFF2-40B4-BE49-F238E27FC236}">
                      <a16:creationId xmlns:a16="http://schemas.microsoft.com/office/drawing/2014/main" id="{B7BD6803-9BBD-A20E-D9A0-019B14B97D0C}"/>
                    </a:ext>
                  </a:extLst>
                </p:cNvPr>
                <p:cNvSpPr/>
                <p:nvPr/>
              </p:nvSpPr>
              <p:spPr>
                <a:xfrm rot="10800009" flipH="1">
                  <a:off x="9144447" y="6150464"/>
                  <a:ext cx="23061"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2" name="Freeform 75">
                  <a:extLst>
                    <a:ext uri="{FF2B5EF4-FFF2-40B4-BE49-F238E27FC236}">
                      <a16:creationId xmlns:a16="http://schemas.microsoft.com/office/drawing/2014/main" id="{3539876F-CAAD-6BE7-E68B-3A1D6FC88665}"/>
                    </a:ext>
                  </a:extLst>
                </p:cNvPr>
                <p:cNvSpPr/>
                <p:nvPr/>
              </p:nvSpPr>
              <p:spPr>
                <a:xfrm rot="10800009" flipH="1">
                  <a:off x="8816827" y="6152576"/>
                  <a:ext cx="31016" cy="3163"/>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3" name="Freeform 76">
                  <a:extLst>
                    <a:ext uri="{FF2B5EF4-FFF2-40B4-BE49-F238E27FC236}">
                      <a16:creationId xmlns:a16="http://schemas.microsoft.com/office/drawing/2014/main" id="{BD74D653-18C2-3273-428A-3CBAABF0B93F}"/>
                    </a:ext>
                  </a:extLst>
                </p:cNvPr>
                <p:cNvSpPr/>
                <p:nvPr/>
              </p:nvSpPr>
              <p:spPr>
                <a:xfrm rot="10800009" flipH="1">
                  <a:off x="8906685" y="6143057"/>
                  <a:ext cx="11923" cy="5276"/>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4" name="Freeform 77">
                  <a:extLst>
                    <a:ext uri="{FF2B5EF4-FFF2-40B4-BE49-F238E27FC236}">
                      <a16:creationId xmlns:a16="http://schemas.microsoft.com/office/drawing/2014/main" id="{7299951E-3A8F-34A0-476B-82F7882456C4}"/>
                    </a:ext>
                  </a:extLst>
                </p:cNvPr>
                <p:cNvSpPr/>
                <p:nvPr/>
              </p:nvSpPr>
              <p:spPr>
                <a:xfrm rot="10800009" flipH="1">
                  <a:off x="8810454" y="6140945"/>
                  <a:ext cx="58841" cy="2112"/>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5" name="Freeform 78">
                  <a:extLst>
                    <a:ext uri="{FF2B5EF4-FFF2-40B4-BE49-F238E27FC236}">
                      <a16:creationId xmlns:a16="http://schemas.microsoft.com/office/drawing/2014/main" id="{EE1B234C-A9B9-CF7C-8DC0-D45D9DAA4209}"/>
                    </a:ext>
                  </a:extLst>
                </p:cNvPr>
                <p:cNvSpPr/>
                <p:nvPr/>
              </p:nvSpPr>
              <p:spPr>
                <a:xfrm rot="10800009" flipH="1">
                  <a:off x="8474878" y="6150464"/>
                  <a:ext cx="5568" cy="7388"/>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6" name="Freeform 79">
                  <a:extLst>
                    <a:ext uri="{FF2B5EF4-FFF2-40B4-BE49-F238E27FC236}">
                      <a16:creationId xmlns:a16="http://schemas.microsoft.com/office/drawing/2014/main" id="{43B405AA-4561-ECFC-22F6-22ADAB98F6DB}"/>
                    </a:ext>
                  </a:extLst>
                </p:cNvPr>
                <p:cNvSpPr/>
                <p:nvPr/>
              </p:nvSpPr>
              <p:spPr>
                <a:xfrm rot="10800009" flipH="1">
                  <a:off x="8139303" y="6131472"/>
                  <a:ext cx="48508" cy="7388"/>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7" name="Freeform 80">
                  <a:extLst>
                    <a:ext uri="{FF2B5EF4-FFF2-40B4-BE49-F238E27FC236}">
                      <a16:creationId xmlns:a16="http://schemas.microsoft.com/office/drawing/2014/main" id="{B3E8CB15-D50F-5C0B-7857-25F85EAB88CD}"/>
                    </a:ext>
                  </a:extLst>
                </p:cNvPr>
                <p:cNvSpPr/>
                <p:nvPr/>
              </p:nvSpPr>
              <p:spPr>
                <a:xfrm rot="10800009" flipH="1">
                  <a:off x="8166341" y="6138833"/>
                  <a:ext cx="8750" cy="2112"/>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8" name="Freeform 81">
                  <a:extLst>
                    <a:ext uri="{FF2B5EF4-FFF2-40B4-BE49-F238E27FC236}">
                      <a16:creationId xmlns:a16="http://schemas.microsoft.com/office/drawing/2014/main" id="{2D9C2F78-F73B-4792-6678-4236C019521C}"/>
                    </a:ext>
                  </a:extLst>
                </p:cNvPr>
                <p:cNvSpPr/>
                <p:nvPr/>
              </p:nvSpPr>
              <p:spPr>
                <a:xfrm rot="10800009" flipH="1">
                  <a:off x="4450430" y="6180008"/>
                  <a:ext cx="19083" cy="3163"/>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9" name="Freeform 82">
                  <a:extLst>
                    <a:ext uri="{FF2B5EF4-FFF2-40B4-BE49-F238E27FC236}">
                      <a16:creationId xmlns:a16="http://schemas.microsoft.com/office/drawing/2014/main" id="{C71C3BFF-8E06-8770-6671-E5BB37522DF6}"/>
                    </a:ext>
                  </a:extLst>
                </p:cNvPr>
                <p:cNvSpPr/>
                <p:nvPr/>
              </p:nvSpPr>
              <p:spPr>
                <a:xfrm rot="10800009" flipH="1">
                  <a:off x="4417841" y="6176845"/>
                  <a:ext cx="15105" cy="4224"/>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0" name="Freeform 83">
                  <a:extLst>
                    <a:ext uri="{FF2B5EF4-FFF2-40B4-BE49-F238E27FC236}">
                      <a16:creationId xmlns:a16="http://schemas.microsoft.com/office/drawing/2014/main" id="{00358AAE-5735-800C-0120-B5C455A1BC08}"/>
                    </a:ext>
                  </a:extLst>
                </p:cNvPr>
                <p:cNvSpPr/>
                <p:nvPr/>
              </p:nvSpPr>
              <p:spPr>
                <a:xfrm rot="10800009" flipH="1">
                  <a:off x="6986299" y="6131472"/>
                  <a:ext cx="16696" cy="3163"/>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1" name="Freeform 84">
                  <a:extLst>
                    <a:ext uri="{FF2B5EF4-FFF2-40B4-BE49-F238E27FC236}">
                      <a16:creationId xmlns:a16="http://schemas.microsoft.com/office/drawing/2014/main" id="{63726B7B-4A2B-BFDC-E1A5-1EB8B05D8B09}"/>
                    </a:ext>
                  </a:extLst>
                </p:cNvPr>
                <p:cNvSpPr/>
                <p:nvPr/>
              </p:nvSpPr>
              <p:spPr>
                <a:xfrm rot="10800009" flipH="1">
                  <a:off x="6742181" y="6136748"/>
                  <a:ext cx="7955" cy="4224"/>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2" name="Freeform 85">
                  <a:extLst>
                    <a:ext uri="{FF2B5EF4-FFF2-40B4-BE49-F238E27FC236}">
                      <a16:creationId xmlns:a16="http://schemas.microsoft.com/office/drawing/2014/main" id="{8E0DA2F4-DD64-92A5-9A2E-2D3B14764F75}"/>
                    </a:ext>
                  </a:extLst>
                </p:cNvPr>
                <p:cNvSpPr/>
                <p:nvPr/>
              </p:nvSpPr>
              <p:spPr>
                <a:xfrm rot="10800009" flipH="1">
                  <a:off x="6529840" y="6131453"/>
                  <a:ext cx="30220" cy="5276"/>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nvGrpSpPr>
              <p:cNvPr id="233" name="Group 618">
                <a:extLst>
                  <a:ext uri="{FF2B5EF4-FFF2-40B4-BE49-F238E27FC236}">
                    <a16:creationId xmlns:a16="http://schemas.microsoft.com/office/drawing/2014/main" id="{536E7D08-7544-C5B1-5257-665184DA8363}"/>
                  </a:ext>
                </a:extLst>
              </p:cNvPr>
              <p:cNvGrpSpPr/>
              <p:nvPr/>
            </p:nvGrpSpPr>
            <p:grpSpPr>
              <a:xfrm>
                <a:off x="4454856" y="2091900"/>
                <a:ext cx="36576" cy="4114809"/>
                <a:chOff x="4454856" y="2091900"/>
                <a:chExt cx="36576" cy="4114809"/>
              </a:xfrm>
            </p:grpSpPr>
            <p:sp>
              <p:nvSpPr>
                <p:cNvPr id="234" name="Freeform 619">
                  <a:extLst>
                    <a:ext uri="{FF2B5EF4-FFF2-40B4-BE49-F238E27FC236}">
                      <a16:creationId xmlns:a16="http://schemas.microsoft.com/office/drawing/2014/main" id="{2FB6D194-3E4B-E092-D4F1-05A9EF6513F7}"/>
                    </a:ext>
                  </a:extLst>
                </p:cNvPr>
                <p:cNvSpPr/>
                <p:nvPr/>
              </p:nvSpPr>
              <p:spPr>
                <a:xfrm rot="5399996" flipH="1">
                  <a:off x="4471325" y="2102855"/>
                  <a:ext cx="24725" cy="2816"/>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5" name="Freeform 620">
                  <a:extLst>
                    <a:ext uri="{FF2B5EF4-FFF2-40B4-BE49-F238E27FC236}">
                      <a16:creationId xmlns:a16="http://schemas.microsoft.com/office/drawing/2014/main" id="{58590C08-0E9A-7697-1D7D-2FC636E3B45A}"/>
                    </a:ext>
                  </a:extLst>
                </p:cNvPr>
                <p:cNvSpPr/>
                <p:nvPr/>
              </p:nvSpPr>
              <p:spPr>
                <a:xfrm rot="5399996" flipH="1">
                  <a:off x="4476793" y="2115053"/>
                  <a:ext cx="7415" cy="70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6" name="Freeform 621">
                  <a:extLst>
                    <a:ext uri="{FF2B5EF4-FFF2-40B4-BE49-F238E27FC236}">
                      <a16:creationId xmlns:a16="http://schemas.microsoft.com/office/drawing/2014/main" id="{D822CD4E-8F9B-4B1A-4466-7B319E85145D}"/>
                    </a:ext>
                  </a:extLst>
                </p:cNvPr>
                <p:cNvSpPr/>
                <p:nvPr/>
              </p:nvSpPr>
              <p:spPr>
                <a:xfrm rot="5399996" flipH="1">
                  <a:off x="4472070" y="2102202"/>
                  <a:ext cx="15453" cy="3520"/>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7" name="Freeform 15">
                  <a:extLst>
                    <a:ext uri="{FF2B5EF4-FFF2-40B4-BE49-F238E27FC236}">
                      <a16:creationId xmlns:a16="http://schemas.microsoft.com/office/drawing/2014/main" id="{64067963-38E4-A3E5-14C4-2467A2ED3C88}"/>
                    </a:ext>
                  </a:extLst>
                </p:cNvPr>
                <p:cNvSpPr/>
                <p:nvPr/>
              </p:nvSpPr>
              <p:spPr>
                <a:xfrm rot="5399996" flipH="1">
                  <a:off x="4474649" y="2183537"/>
                  <a:ext cx="16687" cy="2816"/>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8" name="Freeform 16">
                  <a:extLst>
                    <a:ext uri="{FF2B5EF4-FFF2-40B4-BE49-F238E27FC236}">
                      <a16:creationId xmlns:a16="http://schemas.microsoft.com/office/drawing/2014/main" id="{C1CAED9C-37F0-62BA-60CA-F1D407C6A83E}"/>
                    </a:ext>
                  </a:extLst>
                </p:cNvPr>
                <p:cNvSpPr/>
                <p:nvPr/>
              </p:nvSpPr>
              <p:spPr>
                <a:xfrm rot="5399996" flipH="1">
                  <a:off x="4472847" y="2193193"/>
                  <a:ext cx="16066" cy="1408"/>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9" name="Freeform 17">
                  <a:extLst>
                    <a:ext uri="{FF2B5EF4-FFF2-40B4-BE49-F238E27FC236}">
                      <a16:creationId xmlns:a16="http://schemas.microsoft.com/office/drawing/2014/main" id="{DBA53320-D6D9-09ED-3DB6-B1F2D08C2709}"/>
                    </a:ext>
                  </a:extLst>
                </p:cNvPr>
                <p:cNvSpPr/>
                <p:nvPr/>
              </p:nvSpPr>
              <p:spPr>
                <a:xfrm rot="5399996" flipH="1">
                  <a:off x="4461846" y="2110321"/>
                  <a:ext cx="30284" cy="2112"/>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0" name="Freeform 18">
                  <a:extLst>
                    <a:ext uri="{FF2B5EF4-FFF2-40B4-BE49-F238E27FC236}">
                      <a16:creationId xmlns:a16="http://schemas.microsoft.com/office/drawing/2014/main" id="{E2C43941-E220-90E2-2D8D-2A369037BD3F}"/>
                    </a:ext>
                  </a:extLst>
                </p:cNvPr>
                <p:cNvSpPr/>
                <p:nvPr/>
              </p:nvSpPr>
              <p:spPr>
                <a:xfrm rot="5399996" flipH="1">
                  <a:off x="4477369" y="2249022"/>
                  <a:ext cx="15453" cy="2816"/>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1" name="Freeform 19">
                  <a:extLst>
                    <a:ext uri="{FF2B5EF4-FFF2-40B4-BE49-F238E27FC236}">
                      <a16:creationId xmlns:a16="http://schemas.microsoft.com/office/drawing/2014/main" id="{1EA8D68C-EC73-81E3-A004-29B52FA0C054}"/>
                    </a:ext>
                  </a:extLst>
                </p:cNvPr>
                <p:cNvSpPr/>
                <p:nvPr/>
              </p:nvSpPr>
              <p:spPr>
                <a:xfrm rot="5399996" flipH="1">
                  <a:off x="4467877" y="2300621"/>
                  <a:ext cx="35844" cy="2816"/>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2" name="Freeform 20">
                  <a:extLst>
                    <a:ext uri="{FF2B5EF4-FFF2-40B4-BE49-F238E27FC236}">
                      <a16:creationId xmlns:a16="http://schemas.microsoft.com/office/drawing/2014/main" id="{B37058C0-3AE5-CDD5-1EED-194F66FE96A9}"/>
                    </a:ext>
                  </a:extLst>
                </p:cNvPr>
                <p:cNvSpPr/>
                <p:nvPr/>
              </p:nvSpPr>
              <p:spPr>
                <a:xfrm rot="5399996" flipH="1">
                  <a:off x="4477222" y="2325723"/>
                  <a:ext cx="13597" cy="2112"/>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3" name="Freeform 21">
                  <a:extLst>
                    <a:ext uri="{FF2B5EF4-FFF2-40B4-BE49-F238E27FC236}">
                      <a16:creationId xmlns:a16="http://schemas.microsoft.com/office/drawing/2014/main" id="{A1070B0F-B197-C458-7C17-F27E377650E2}"/>
                    </a:ext>
                  </a:extLst>
                </p:cNvPr>
                <p:cNvSpPr/>
                <p:nvPr/>
              </p:nvSpPr>
              <p:spPr>
                <a:xfrm rot="5399996" flipH="1">
                  <a:off x="4475714" y="2232955"/>
                  <a:ext cx="11740" cy="2816"/>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4" name="Freeform 22">
                  <a:extLst>
                    <a:ext uri="{FF2B5EF4-FFF2-40B4-BE49-F238E27FC236}">
                      <a16:creationId xmlns:a16="http://schemas.microsoft.com/office/drawing/2014/main" id="{835305D7-EFD9-1AE1-CD87-4D02DFB5F4C5}"/>
                    </a:ext>
                  </a:extLst>
                </p:cNvPr>
                <p:cNvSpPr/>
                <p:nvPr/>
              </p:nvSpPr>
              <p:spPr>
                <a:xfrm rot="5399996" flipH="1">
                  <a:off x="4473702" y="2240519"/>
                  <a:ext cx="13597" cy="70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5" name="Freeform 23">
                  <a:extLst>
                    <a:ext uri="{FF2B5EF4-FFF2-40B4-BE49-F238E27FC236}">
                      <a16:creationId xmlns:a16="http://schemas.microsoft.com/office/drawing/2014/main" id="{698B23A4-89D0-AAD1-1E2A-9E0B4DCE6064}"/>
                    </a:ext>
                  </a:extLst>
                </p:cNvPr>
                <p:cNvSpPr/>
                <p:nvPr/>
              </p:nvSpPr>
              <p:spPr>
                <a:xfrm rot="5399996" flipH="1">
                  <a:off x="4479247" y="2227565"/>
                  <a:ext cx="1856" cy="0"/>
                </a:xfrm>
                <a:custGeom>
                  <a:avLst/>
                  <a:gdLst>
                    <a:gd name="f0" fmla="val 10800000"/>
                    <a:gd name="f1" fmla="val 5400000"/>
                    <a:gd name="f2" fmla="val 180"/>
                    <a:gd name="f3" fmla="val w"/>
                    <a:gd name="f4" fmla="val h"/>
                    <a:gd name="f5" fmla="val ss"/>
                    <a:gd name="f6" fmla="val 0"/>
                    <a:gd name="f7" fmla="val 1854"/>
                    <a:gd name="f8" fmla="val 742"/>
                    <a:gd name="f9" fmla="val 1112"/>
                    <a:gd name="f10" fmla="+- 0 0 -90"/>
                    <a:gd name="f11" fmla="abs f3"/>
                    <a:gd name="f12" fmla="abs f4"/>
                    <a:gd name="f13" fmla="abs f5"/>
                    <a:gd name="f14" fmla="*/ f3 1 1854"/>
                    <a:gd name="f15" fmla="+- f6 0 f6"/>
                    <a:gd name="f16" fmla="+- f7 0 f6"/>
                    <a:gd name="f17" fmla="*/ f10 f0 1"/>
                    <a:gd name="f18" fmla="?: f11 f3 1"/>
                    <a:gd name="f19" fmla="?: f12 f4 1"/>
                    <a:gd name="f20" fmla="?: f13 f5 1"/>
                    <a:gd name="f21" fmla="*/ f16 1 1854"/>
                    <a:gd name="f22" fmla="*/ f15 1 0"/>
                    <a:gd name="f23" fmla="*/ f17 1 f2"/>
                    <a:gd name="f24" fmla="*/ f18 1 1854"/>
                    <a:gd name="f25" fmla="*/ f19 1 21600"/>
                    <a:gd name="f26" fmla="*/ 21600 f19 1"/>
                    <a:gd name="f27" fmla="*/ 1854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54">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6" name="Freeform 24">
                  <a:extLst>
                    <a:ext uri="{FF2B5EF4-FFF2-40B4-BE49-F238E27FC236}">
                      <a16:creationId xmlns:a16="http://schemas.microsoft.com/office/drawing/2014/main" id="{D671EB12-0926-FA03-F272-3CBAAC8C5858}"/>
                    </a:ext>
                  </a:extLst>
                </p:cNvPr>
                <p:cNvSpPr/>
                <p:nvPr/>
              </p:nvSpPr>
              <p:spPr>
                <a:xfrm rot="5399996" flipH="1">
                  <a:off x="4461700" y="2173196"/>
                  <a:ext cx="27806" cy="4919"/>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7" name="Freeform 25">
                  <a:extLst>
                    <a:ext uri="{FF2B5EF4-FFF2-40B4-BE49-F238E27FC236}">
                      <a16:creationId xmlns:a16="http://schemas.microsoft.com/office/drawing/2014/main" id="{DF786A76-4906-81B3-1526-F2332AB11412}"/>
                    </a:ext>
                  </a:extLst>
                </p:cNvPr>
                <p:cNvSpPr/>
                <p:nvPr/>
              </p:nvSpPr>
              <p:spPr>
                <a:xfrm rot="5399996" flipH="1">
                  <a:off x="4469747" y="2209506"/>
                  <a:ext cx="17300" cy="2112"/>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8" name="Freeform 26">
                  <a:extLst>
                    <a:ext uri="{FF2B5EF4-FFF2-40B4-BE49-F238E27FC236}">
                      <a16:creationId xmlns:a16="http://schemas.microsoft.com/office/drawing/2014/main" id="{72E3C23B-14DC-CE8E-113D-6C12B47B5185}"/>
                    </a:ext>
                  </a:extLst>
                </p:cNvPr>
                <p:cNvSpPr/>
                <p:nvPr/>
              </p:nvSpPr>
              <p:spPr>
                <a:xfrm rot="5399996" flipH="1">
                  <a:off x="4473341" y="2222536"/>
                  <a:ext cx="8037" cy="1408"/>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9" name="Freeform 27">
                  <a:extLst>
                    <a:ext uri="{FF2B5EF4-FFF2-40B4-BE49-F238E27FC236}">
                      <a16:creationId xmlns:a16="http://schemas.microsoft.com/office/drawing/2014/main" id="{B95F9B44-E7B1-7517-903F-D46E6EECE74E}"/>
                    </a:ext>
                  </a:extLst>
                </p:cNvPr>
                <p:cNvSpPr/>
                <p:nvPr/>
              </p:nvSpPr>
              <p:spPr>
                <a:xfrm rot="5399996" flipH="1">
                  <a:off x="4463813" y="2311480"/>
                  <a:ext cx="33375" cy="2112"/>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0" name="Freeform 28">
                  <a:extLst>
                    <a:ext uri="{FF2B5EF4-FFF2-40B4-BE49-F238E27FC236}">
                      <a16:creationId xmlns:a16="http://schemas.microsoft.com/office/drawing/2014/main" id="{E0A940C4-906E-7171-FDA8-D269895CF452}"/>
                    </a:ext>
                  </a:extLst>
                </p:cNvPr>
                <p:cNvSpPr/>
                <p:nvPr/>
              </p:nvSpPr>
              <p:spPr>
                <a:xfrm rot="5399996" flipH="1">
                  <a:off x="4479572" y="2271717"/>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1" name="Freeform 29">
                  <a:extLst>
                    <a:ext uri="{FF2B5EF4-FFF2-40B4-BE49-F238E27FC236}">
                      <a16:creationId xmlns:a16="http://schemas.microsoft.com/office/drawing/2014/main" id="{E882D9AD-0842-6477-F54E-72C87A4F3A94}"/>
                    </a:ext>
                  </a:extLst>
                </p:cNvPr>
                <p:cNvSpPr/>
                <p:nvPr/>
              </p:nvSpPr>
              <p:spPr>
                <a:xfrm rot="5399996" flipH="1">
                  <a:off x="4479247" y="2414231"/>
                  <a:ext cx="185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2" name="Freeform 30">
                  <a:extLst>
                    <a:ext uri="{FF2B5EF4-FFF2-40B4-BE49-F238E27FC236}">
                      <a16:creationId xmlns:a16="http://schemas.microsoft.com/office/drawing/2014/main" id="{97F4634A-B7F4-5637-8617-6AA9F173B5C6}"/>
                    </a:ext>
                  </a:extLst>
                </p:cNvPr>
                <p:cNvSpPr/>
                <p:nvPr/>
              </p:nvSpPr>
              <p:spPr>
                <a:xfrm rot="5399996" flipH="1">
                  <a:off x="4470821" y="2292062"/>
                  <a:ext cx="17300" cy="1408"/>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3" name="Freeform 31">
                  <a:extLst>
                    <a:ext uri="{FF2B5EF4-FFF2-40B4-BE49-F238E27FC236}">
                      <a16:creationId xmlns:a16="http://schemas.microsoft.com/office/drawing/2014/main" id="{CABE4D96-EC16-D92B-A72B-DF0AF4E37732}"/>
                    </a:ext>
                  </a:extLst>
                </p:cNvPr>
                <p:cNvSpPr/>
                <p:nvPr/>
              </p:nvSpPr>
              <p:spPr>
                <a:xfrm rot="5399996" flipH="1">
                  <a:off x="4476107" y="2350767"/>
                  <a:ext cx="12362" cy="1408"/>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4" name="Freeform 32">
                  <a:extLst>
                    <a:ext uri="{FF2B5EF4-FFF2-40B4-BE49-F238E27FC236}">
                      <a16:creationId xmlns:a16="http://schemas.microsoft.com/office/drawing/2014/main" id="{A15635AD-607E-23E9-DBA4-442E6F8E0A69}"/>
                    </a:ext>
                  </a:extLst>
                </p:cNvPr>
                <p:cNvSpPr/>
                <p:nvPr/>
              </p:nvSpPr>
              <p:spPr>
                <a:xfrm rot="5399996" flipH="1">
                  <a:off x="4480350" y="2274844"/>
                  <a:ext cx="2468"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5" name="Freeform 33">
                  <a:extLst>
                    <a:ext uri="{FF2B5EF4-FFF2-40B4-BE49-F238E27FC236}">
                      <a16:creationId xmlns:a16="http://schemas.microsoft.com/office/drawing/2014/main" id="{C169773B-7ED0-00F3-88F5-2006C6D4822F}"/>
                    </a:ext>
                  </a:extLst>
                </p:cNvPr>
                <p:cNvSpPr/>
                <p:nvPr/>
              </p:nvSpPr>
              <p:spPr>
                <a:xfrm rot="5399996" flipH="1">
                  <a:off x="4475316" y="2277848"/>
                  <a:ext cx="11128" cy="1408"/>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6" name="Freeform 34">
                  <a:extLst>
                    <a:ext uri="{FF2B5EF4-FFF2-40B4-BE49-F238E27FC236}">
                      <a16:creationId xmlns:a16="http://schemas.microsoft.com/office/drawing/2014/main" id="{2A48042E-88AC-8F2D-6028-1D04FB3F5FA0}"/>
                    </a:ext>
                  </a:extLst>
                </p:cNvPr>
                <p:cNvSpPr/>
                <p:nvPr/>
              </p:nvSpPr>
              <p:spPr>
                <a:xfrm rot="5399996" flipH="1">
                  <a:off x="4436719" y="2419882"/>
                  <a:ext cx="73545" cy="13368"/>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7" name="Freeform 35">
                  <a:extLst>
                    <a:ext uri="{FF2B5EF4-FFF2-40B4-BE49-F238E27FC236}">
                      <a16:creationId xmlns:a16="http://schemas.microsoft.com/office/drawing/2014/main" id="{ABDF9AD6-D9E8-0362-2E32-33068C12DCF1}"/>
                    </a:ext>
                  </a:extLst>
                </p:cNvPr>
                <p:cNvSpPr/>
                <p:nvPr/>
              </p:nvSpPr>
              <p:spPr>
                <a:xfrm rot="5399996" flipH="1">
                  <a:off x="4463045" y="2393337"/>
                  <a:ext cx="37078" cy="2816"/>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8" name="Freeform 36">
                  <a:extLst>
                    <a:ext uri="{FF2B5EF4-FFF2-40B4-BE49-F238E27FC236}">
                      <a16:creationId xmlns:a16="http://schemas.microsoft.com/office/drawing/2014/main" id="{B186E1A4-8646-64D2-0230-0921692D285F}"/>
                    </a:ext>
                  </a:extLst>
                </p:cNvPr>
                <p:cNvSpPr/>
                <p:nvPr/>
              </p:nvSpPr>
              <p:spPr>
                <a:xfrm rot="5399996" flipH="1">
                  <a:off x="4451784" y="2346424"/>
                  <a:ext cx="52532" cy="7031"/>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9" name="Freeform 37">
                  <a:extLst>
                    <a:ext uri="{FF2B5EF4-FFF2-40B4-BE49-F238E27FC236}">
                      <a16:creationId xmlns:a16="http://schemas.microsoft.com/office/drawing/2014/main" id="{C81173B7-3BA7-5164-89D5-0F4CB7963A2B}"/>
                    </a:ext>
                  </a:extLst>
                </p:cNvPr>
                <p:cNvSpPr/>
                <p:nvPr/>
              </p:nvSpPr>
              <p:spPr>
                <a:xfrm rot="5399996" flipH="1">
                  <a:off x="4467397" y="2189818"/>
                  <a:ext cx="3712" cy="70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0" name="Freeform 38">
                  <a:extLst>
                    <a:ext uri="{FF2B5EF4-FFF2-40B4-BE49-F238E27FC236}">
                      <a16:creationId xmlns:a16="http://schemas.microsoft.com/office/drawing/2014/main" id="{EA4A03AF-7ACB-16AA-772B-19494F4768C6}"/>
                    </a:ext>
                  </a:extLst>
                </p:cNvPr>
                <p:cNvSpPr/>
                <p:nvPr/>
              </p:nvSpPr>
              <p:spPr>
                <a:xfrm rot="5399996" flipH="1">
                  <a:off x="4449576" y="2193541"/>
                  <a:ext cx="45738" cy="5623"/>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1" name="Freeform 39">
                  <a:extLst>
                    <a:ext uri="{FF2B5EF4-FFF2-40B4-BE49-F238E27FC236}">
                      <a16:creationId xmlns:a16="http://schemas.microsoft.com/office/drawing/2014/main" id="{33969DB4-F905-D601-5512-54355CD5F6B7}"/>
                    </a:ext>
                  </a:extLst>
                </p:cNvPr>
                <p:cNvSpPr/>
                <p:nvPr/>
              </p:nvSpPr>
              <p:spPr>
                <a:xfrm rot="5399996" flipH="1">
                  <a:off x="4459547" y="2285789"/>
                  <a:ext cx="27194" cy="2816"/>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2" name="Freeform 40">
                  <a:extLst>
                    <a:ext uri="{FF2B5EF4-FFF2-40B4-BE49-F238E27FC236}">
                      <a16:creationId xmlns:a16="http://schemas.microsoft.com/office/drawing/2014/main" id="{3A543129-BEFD-D66C-5524-49D94195E6A0}"/>
                    </a:ext>
                  </a:extLst>
                </p:cNvPr>
                <p:cNvSpPr/>
                <p:nvPr/>
              </p:nvSpPr>
              <p:spPr>
                <a:xfrm rot="5399996" flipH="1">
                  <a:off x="4474493" y="2420788"/>
                  <a:ext cx="14831" cy="3520"/>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3" name="Freeform 41">
                  <a:extLst>
                    <a:ext uri="{FF2B5EF4-FFF2-40B4-BE49-F238E27FC236}">
                      <a16:creationId xmlns:a16="http://schemas.microsoft.com/office/drawing/2014/main" id="{B30B7AEF-7D2E-9C14-FCEC-F2CE1CE2241D}"/>
                    </a:ext>
                  </a:extLst>
                </p:cNvPr>
                <p:cNvSpPr/>
                <p:nvPr/>
              </p:nvSpPr>
              <p:spPr>
                <a:xfrm rot="5399996" flipH="1">
                  <a:off x="4477963" y="2455218"/>
                  <a:ext cx="8650" cy="1408"/>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4" name="Freeform 42">
                  <a:extLst>
                    <a:ext uri="{FF2B5EF4-FFF2-40B4-BE49-F238E27FC236}">
                      <a16:creationId xmlns:a16="http://schemas.microsoft.com/office/drawing/2014/main" id="{7E6FDC02-3B70-9DAE-0C35-B7B47E02D518}"/>
                    </a:ext>
                  </a:extLst>
                </p:cNvPr>
                <p:cNvSpPr/>
                <p:nvPr/>
              </p:nvSpPr>
              <p:spPr>
                <a:xfrm rot="5399996" flipH="1">
                  <a:off x="4457490" y="4382262"/>
                  <a:ext cx="8037" cy="70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5" name="Freeform 43">
                  <a:extLst>
                    <a:ext uri="{FF2B5EF4-FFF2-40B4-BE49-F238E27FC236}">
                      <a16:creationId xmlns:a16="http://schemas.microsoft.com/office/drawing/2014/main" id="{1E257E9F-305E-C261-8D8E-B7D6F4E31A86}"/>
                    </a:ext>
                  </a:extLst>
                </p:cNvPr>
                <p:cNvSpPr/>
                <p:nvPr/>
              </p:nvSpPr>
              <p:spPr>
                <a:xfrm rot="5399996" flipH="1">
                  <a:off x="4460356" y="4322620"/>
                  <a:ext cx="3712" cy="70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6" name="Freeform 44">
                  <a:extLst>
                    <a:ext uri="{FF2B5EF4-FFF2-40B4-BE49-F238E27FC236}">
                      <a16:creationId xmlns:a16="http://schemas.microsoft.com/office/drawing/2014/main" id="{7F0C64D9-7164-E17C-C3AA-3CC7617E0126}"/>
                    </a:ext>
                  </a:extLst>
                </p:cNvPr>
                <p:cNvSpPr/>
                <p:nvPr/>
              </p:nvSpPr>
              <p:spPr>
                <a:xfrm rot="5399996" flipH="1">
                  <a:off x="4473044" y="3300811"/>
                  <a:ext cx="24103" cy="4224"/>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7" name="Freeform 45">
                  <a:extLst>
                    <a:ext uri="{FF2B5EF4-FFF2-40B4-BE49-F238E27FC236}">
                      <a16:creationId xmlns:a16="http://schemas.microsoft.com/office/drawing/2014/main" id="{327A5AFC-4F58-8561-65E5-EA444647D750}"/>
                    </a:ext>
                  </a:extLst>
                </p:cNvPr>
                <p:cNvSpPr/>
                <p:nvPr/>
              </p:nvSpPr>
              <p:spPr>
                <a:xfrm rot="5399996" flipH="1">
                  <a:off x="4466496" y="3858402"/>
                  <a:ext cx="11128" cy="2112"/>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8" name="Freeform 46">
                  <a:extLst>
                    <a:ext uri="{FF2B5EF4-FFF2-40B4-BE49-F238E27FC236}">
                      <a16:creationId xmlns:a16="http://schemas.microsoft.com/office/drawing/2014/main" id="{2C9FB9DD-D8BD-6DA2-C29B-7AA1B4031522}"/>
                    </a:ext>
                  </a:extLst>
                </p:cNvPr>
                <p:cNvSpPr/>
                <p:nvPr/>
              </p:nvSpPr>
              <p:spPr>
                <a:xfrm rot="5399996" flipH="1">
                  <a:off x="4455881" y="3879763"/>
                  <a:ext cx="14831" cy="1408"/>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9" name="Freeform 47">
                  <a:extLst>
                    <a:ext uri="{FF2B5EF4-FFF2-40B4-BE49-F238E27FC236}">
                      <a16:creationId xmlns:a16="http://schemas.microsoft.com/office/drawing/2014/main" id="{45851C1C-77DD-4BF4-37A7-0F1D2EE400DB}"/>
                    </a:ext>
                  </a:extLst>
                </p:cNvPr>
                <p:cNvSpPr/>
                <p:nvPr/>
              </p:nvSpPr>
              <p:spPr>
                <a:xfrm rot="5399996" flipH="1">
                  <a:off x="4452300" y="4685007"/>
                  <a:ext cx="14209" cy="2112"/>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0" name="Freeform 48">
                  <a:extLst>
                    <a:ext uri="{FF2B5EF4-FFF2-40B4-BE49-F238E27FC236}">
                      <a16:creationId xmlns:a16="http://schemas.microsoft.com/office/drawing/2014/main" id="{171464D6-D578-1060-2787-D5B4F35636D2}"/>
                    </a:ext>
                  </a:extLst>
                </p:cNvPr>
                <p:cNvSpPr/>
                <p:nvPr/>
              </p:nvSpPr>
              <p:spPr>
                <a:xfrm rot="5399996" flipH="1">
                  <a:off x="4468829" y="2812659"/>
                  <a:ext cx="24103" cy="2816"/>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1" name="Freeform 49">
                  <a:extLst>
                    <a:ext uri="{FF2B5EF4-FFF2-40B4-BE49-F238E27FC236}">
                      <a16:creationId xmlns:a16="http://schemas.microsoft.com/office/drawing/2014/main" id="{2A0D2F31-24E5-5C6F-CF00-2DAFE3480A30}"/>
                    </a:ext>
                  </a:extLst>
                </p:cNvPr>
                <p:cNvSpPr/>
                <p:nvPr/>
              </p:nvSpPr>
              <p:spPr>
                <a:xfrm rot="5399996" flipH="1">
                  <a:off x="4480684" y="4358730"/>
                  <a:ext cx="7415" cy="1408"/>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2" name="Freeform 50">
                  <a:extLst>
                    <a:ext uri="{FF2B5EF4-FFF2-40B4-BE49-F238E27FC236}">
                      <a16:creationId xmlns:a16="http://schemas.microsoft.com/office/drawing/2014/main" id="{28EB5EE6-1A15-9746-F95B-A5CF162B6640}"/>
                    </a:ext>
                  </a:extLst>
                </p:cNvPr>
                <p:cNvSpPr/>
                <p:nvPr/>
              </p:nvSpPr>
              <p:spPr>
                <a:xfrm rot="5399996" flipH="1">
                  <a:off x="4468709" y="2838965"/>
                  <a:ext cx="27806" cy="2112"/>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3" name="Freeform 51">
                  <a:extLst>
                    <a:ext uri="{FF2B5EF4-FFF2-40B4-BE49-F238E27FC236}">
                      <a16:creationId xmlns:a16="http://schemas.microsoft.com/office/drawing/2014/main" id="{AE31ADCC-FB01-D0B6-B6D4-52131D2D3B86}"/>
                    </a:ext>
                  </a:extLst>
                </p:cNvPr>
                <p:cNvSpPr/>
                <p:nvPr/>
              </p:nvSpPr>
              <p:spPr>
                <a:xfrm rot="5399996" flipH="1">
                  <a:off x="4463483" y="5791969"/>
                  <a:ext cx="3090" cy="70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4" name="Freeform 52">
                  <a:extLst>
                    <a:ext uri="{FF2B5EF4-FFF2-40B4-BE49-F238E27FC236}">
                      <a16:creationId xmlns:a16="http://schemas.microsoft.com/office/drawing/2014/main" id="{40F52C4C-D310-DCEA-B80E-9110E7687FA6}"/>
                    </a:ext>
                  </a:extLst>
                </p:cNvPr>
                <p:cNvSpPr/>
                <p:nvPr/>
              </p:nvSpPr>
              <p:spPr>
                <a:xfrm rot="5399996" flipH="1">
                  <a:off x="4480038" y="6106254"/>
                  <a:ext cx="13597" cy="70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5" name="Freeform 53">
                  <a:extLst>
                    <a:ext uri="{FF2B5EF4-FFF2-40B4-BE49-F238E27FC236}">
                      <a16:creationId xmlns:a16="http://schemas.microsoft.com/office/drawing/2014/main" id="{E9854EF0-05CE-FF27-3C6E-4A07FF04C027}"/>
                    </a:ext>
                  </a:extLst>
                </p:cNvPr>
                <p:cNvSpPr/>
                <p:nvPr/>
              </p:nvSpPr>
              <p:spPr>
                <a:xfrm rot="5399996" flipH="1">
                  <a:off x="4478905" y="2585978"/>
                  <a:ext cx="7415" cy="70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6" name="Freeform 54">
                  <a:extLst>
                    <a:ext uri="{FF2B5EF4-FFF2-40B4-BE49-F238E27FC236}">
                      <a16:creationId xmlns:a16="http://schemas.microsoft.com/office/drawing/2014/main" id="{80005BF4-862E-C617-8F67-473FAAD86F55}"/>
                    </a:ext>
                  </a:extLst>
                </p:cNvPr>
                <p:cNvSpPr/>
                <p:nvPr/>
              </p:nvSpPr>
              <p:spPr>
                <a:xfrm rot="5399996" flipH="1">
                  <a:off x="4471599" y="2555025"/>
                  <a:ext cx="3090" cy="1408"/>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7" name="Freeform 55">
                  <a:extLst>
                    <a:ext uri="{FF2B5EF4-FFF2-40B4-BE49-F238E27FC236}">
                      <a16:creationId xmlns:a16="http://schemas.microsoft.com/office/drawing/2014/main" id="{9F914BA1-04FB-A020-EB7F-0CE11356AF1B}"/>
                    </a:ext>
                  </a:extLst>
                </p:cNvPr>
                <p:cNvSpPr/>
                <p:nvPr/>
              </p:nvSpPr>
              <p:spPr>
                <a:xfrm rot="5399996" flipH="1">
                  <a:off x="4467620" y="2925577"/>
                  <a:ext cx="1856" cy="70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8" name="Freeform 56">
                  <a:extLst>
                    <a:ext uri="{FF2B5EF4-FFF2-40B4-BE49-F238E27FC236}">
                      <a16:creationId xmlns:a16="http://schemas.microsoft.com/office/drawing/2014/main" id="{737E10F8-A291-AD1D-9762-989A1AA1CA32}"/>
                    </a:ext>
                  </a:extLst>
                </p:cNvPr>
                <p:cNvSpPr/>
                <p:nvPr/>
              </p:nvSpPr>
              <p:spPr>
                <a:xfrm rot="5399996" flipH="1">
                  <a:off x="4476948" y="2583545"/>
                  <a:ext cx="9272"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9" name="Freeform 57">
                  <a:extLst>
                    <a:ext uri="{FF2B5EF4-FFF2-40B4-BE49-F238E27FC236}">
                      <a16:creationId xmlns:a16="http://schemas.microsoft.com/office/drawing/2014/main" id="{CAD7CDD5-50B5-45F7-E2F9-9155252D6AB4}"/>
                    </a:ext>
                  </a:extLst>
                </p:cNvPr>
                <p:cNvSpPr/>
                <p:nvPr/>
              </p:nvSpPr>
              <p:spPr>
                <a:xfrm rot="5399996" flipH="1">
                  <a:off x="4478905" y="2576706"/>
                  <a:ext cx="7415" cy="70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0" name="Freeform 58">
                  <a:extLst>
                    <a:ext uri="{FF2B5EF4-FFF2-40B4-BE49-F238E27FC236}">
                      <a16:creationId xmlns:a16="http://schemas.microsoft.com/office/drawing/2014/main" id="{17EF56F5-4BD8-0A0C-2798-AE2C560A44EB}"/>
                    </a:ext>
                  </a:extLst>
                </p:cNvPr>
                <p:cNvSpPr/>
                <p:nvPr/>
              </p:nvSpPr>
              <p:spPr>
                <a:xfrm rot="5399996" flipH="1">
                  <a:off x="4476038" y="2593700"/>
                  <a:ext cx="11740" cy="70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1" name="Freeform 59">
                  <a:extLst>
                    <a:ext uri="{FF2B5EF4-FFF2-40B4-BE49-F238E27FC236}">
                      <a16:creationId xmlns:a16="http://schemas.microsoft.com/office/drawing/2014/main" id="{FB6CBB1D-1AD0-5E4E-5131-A0C2F001D675}"/>
                    </a:ext>
                  </a:extLst>
                </p:cNvPr>
                <p:cNvSpPr/>
                <p:nvPr/>
              </p:nvSpPr>
              <p:spPr>
                <a:xfrm rot="5399996" flipH="1">
                  <a:off x="4464901" y="5201432"/>
                  <a:ext cx="8037" cy="1408"/>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2" name="Freeform 60">
                  <a:extLst>
                    <a:ext uri="{FF2B5EF4-FFF2-40B4-BE49-F238E27FC236}">
                      <a16:creationId xmlns:a16="http://schemas.microsoft.com/office/drawing/2014/main" id="{7C1184C4-DDA3-C67B-52E4-0D48135632C7}"/>
                    </a:ext>
                  </a:extLst>
                </p:cNvPr>
                <p:cNvSpPr/>
                <p:nvPr/>
              </p:nvSpPr>
              <p:spPr>
                <a:xfrm rot="5399996" flipH="1">
                  <a:off x="4460196" y="3478405"/>
                  <a:ext cx="1234" cy="70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3" name="Freeform 61">
                  <a:extLst>
                    <a:ext uri="{FF2B5EF4-FFF2-40B4-BE49-F238E27FC236}">
                      <a16:creationId xmlns:a16="http://schemas.microsoft.com/office/drawing/2014/main" id="{2A48EA51-146A-EF52-5FD2-2C311AFD19F6}"/>
                    </a:ext>
                  </a:extLst>
                </p:cNvPr>
                <p:cNvSpPr/>
                <p:nvPr/>
              </p:nvSpPr>
              <p:spPr>
                <a:xfrm rot="5399996" flipH="1">
                  <a:off x="4450302" y="3488134"/>
                  <a:ext cx="25959" cy="8439"/>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4" name="Freeform 62">
                  <a:extLst>
                    <a:ext uri="{FF2B5EF4-FFF2-40B4-BE49-F238E27FC236}">
                      <a16:creationId xmlns:a16="http://schemas.microsoft.com/office/drawing/2014/main" id="{A96BEC61-0B7F-2D2E-9CBD-4A8A73A33511}"/>
                    </a:ext>
                  </a:extLst>
                </p:cNvPr>
                <p:cNvSpPr/>
                <p:nvPr/>
              </p:nvSpPr>
              <p:spPr>
                <a:xfrm rot="5399996" flipH="1">
                  <a:off x="2611659" y="4311492"/>
                  <a:ext cx="3722970" cy="36576"/>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5" name="Freeform 63">
                  <a:extLst>
                    <a:ext uri="{FF2B5EF4-FFF2-40B4-BE49-F238E27FC236}">
                      <a16:creationId xmlns:a16="http://schemas.microsoft.com/office/drawing/2014/main" id="{488E6D03-D116-ADA7-AA2E-D8D55F9869BA}"/>
                    </a:ext>
                  </a:extLst>
                </p:cNvPr>
                <p:cNvSpPr/>
                <p:nvPr/>
              </p:nvSpPr>
              <p:spPr>
                <a:xfrm rot="5399996" flipH="1">
                  <a:off x="4462162" y="3872933"/>
                  <a:ext cx="4325" cy="2112"/>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6" name="Freeform 64">
                  <a:extLst>
                    <a:ext uri="{FF2B5EF4-FFF2-40B4-BE49-F238E27FC236}">
                      <a16:creationId xmlns:a16="http://schemas.microsoft.com/office/drawing/2014/main" id="{7E54E133-3A3D-04D2-B61F-DA66F7FF11A9}"/>
                    </a:ext>
                  </a:extLst>
                </p:cNvPr>
                <p:cNvSpPr/>
                <p:nvPr/>
              </p:nvSpPr>
              <p:spPr>
                <a:xfrm rot="5399996" flipH="1">
                  <a:off x="4459885" y="4682624"/>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7" name="Freeform 65">
                  <a:extLst>
                    <a:ext uri="{FF2B5EF4-FFF2-40B4-BE49-F238E27FC236}">
                      <a16:creationId xmlns:a16="http://schemas.microsoft.com/office/drawing/2014/main" id="{DFD83431-862E-8815-B730-91DAA2B96983}"/>
                    </a:ext>
                  </a:extLst>
                </p:cNvPr>
                <p:cNvSpPr/>
                <p:nvPr/>
              </p:nvSpPr>
              <p:spPr>
                <a:xfrm rot="5399996" flipH="1">
                  <a:off x="4455537" y="3028141"/>
                  <a:ext cx="9884" cy="1408"/>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8" name="Freeform 66">
                  <a:extLst>
                    <a:ext uri="{FF2B5EF4-FFF2-40B4-BE49-F238E27FC236}">
                      <a16:creationId xmlns:a16="http://schemas.microsoft.com/office/drawing/2014/main" id="{6A06CBF7-6C18-AC2C-13F5-B14E9DC7A53D}"/>
                    </a:ext>
                  </a:extLst>
                </p:cNvPr>
                <p:cNvSpPr/>
                <p:nvPr/>
              </p:nvSpPr>
              <p:spPr>
                <a:xfrm rot="5399996" flipH="1">
                  <a:off x="4474562" y="2521660"/>
                  <a:ext cx="15453" cy="1408"/>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9" name="Freeform 67">
                  <a:extLst>
                    <a:ext uri="{FF2B5EF4-FFF2-40B4-BE49-F238E27FC236}">
                      <a16:creationId xmlns:a16="http://schemas.microsoft.com/office/drawing/2014/main" id="{BBD2D208-CE71-6ADA-24FC-4CA4722E1191}"/>
                    </a:ext>
                  </a:extLst>
                </p:cNvPr>
                <p:cNvSpPr/>
                <p:nvPr/>
              </p:nvSpPr>
              <p:spPr>
                <a:xfrm rot="5399996" flipH="1">
                  <a:off x="4460269" y="2379195"/>
                  <a:ext cx="17300" cy="1408"/>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0" name="Freeform 68">
                  <a:extLst>
                    <a:ext uri="{FF2B5EF4-FFF2-40B4-BE49-F238E27FC236}">
                      <a16:creationId xmlns:a16="http://schemas.microsoft.com/office/drawing/2014/main" id="{F99A8D18-6643-C0CD-E7F6-CBEEC8774B12}"/>
                    </a:ext>
                  </a:extLst>
                </p:cNvPr>
                <p:cNvSpPr/>
                <p:nvPr/>
              </p:nvSpPr>
              <p:spPr>
                <a:xfrm rot="5399996" flipH="1">
                  <a:off x="4463136" y="2486917"/>
                  <a:ext cx="23481" cy="3520"/>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1" name="Freeform 69">
                  <a:extLst>
                    <a:ext uri="{FF2B5EF4-FFF2-40B4-BE49-F238E27FC236}">
                      <a16:creationId xmlns:a16="http://schemas.microsoft.com/office/drawing/2014/main" id="{10DA5F7F-7B15-A01B-EBEB-009DC9C559D7}"/>
                    </a:ext>
                  </a:extLst>
                </p:cNvPr>
                <p:cNvSpPr/>
                <p:nvPr/>
              </p:nvSpPr>
              <p:spPr>
                <a:xfrm rot="5399996" flipH="1">
                  <a:off x="4469312" y="2469785"/>
                  <a:ext cx="11128" cy="70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2" name="Freeform 70">
                  <a:extLst>
                    <a:ext uri="{FF2B5EF4-FFF2-40B4-BE49-F238E27FC236}">
                      <a16:creationId xmlns:a16="http://schemas.microsoft.com/office/drawing/2014/main" id="{E0BD697C-2248-CE43-61C9-36F365481B47}"/>
                    </a:ext>
                  </a:extLst>
                </p:cNvPr>
                <p:cNvSpPr/>
                <p:nvPr/>
              </p:nvSpPr>
              <p:spPr>
                <a:xfrm rot="5399996" flipH="1">
                  <a:off x="4462190" y="2619042"/>
                  <a:ext cx="40169" cy="5623"/>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3" name="Freeform 71">
                  <a:extLst>
                    <a:ext uri="{FF2B5EF4-FFF2-40B4-BE49-F238E27FC236}">
                      <a16:creationId xmlns:a16="http://schemas.microsoft.com/office/drawing/2014/main" id="{5125B39E-4D74-5654-0927-9637CA75AB4D}"/>
                    </a:ext>
                  </a:extLst>
                </p:cNvPr>
                <p:cNvSpPr/>
                <p:nvPr/>
              </p:nvSpPr>
              <p:spPr>
                <a:xfrm rot="5399996" flipH="1">
                  <a:off x="4464370" y="2495000"/>
                  <a:ext cx="10506" cy="2816"/>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4" name="Freeform 72">
                  <a:extLst>
                    <a:ext uri="{FF2B5EF4-FFF2-40B4-BE49-F238E27FC236}">
                      <a16:creationId xmlns:a16="http://schemas.microsoft.com/office/drawing/2014/main" id="{0447AF3A-C281-E7F5-73A2-F290CD945714}"/>
                    </a:ext>
                  </a:extLst>
                </p:cNvPr>
                <p:cNvSpPr/>
                <p:nvPr/>
              </p:nvSpPr>
              <p:spPr>
                <a:xfrm rot="5399996" flipH="1">
                  <a:off x="4459597" y="2566771"/>
                  <a:ext cx="22869" cy="1408"/>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5" name="Freeform 73">
                  <a:extLst>
                    <a:ext uri="{FF2B5EF4-FFF2-40B4-BE49-F238E27FC236}">
                      <a16:creationId xmlns:a16="http://schemas.microsoft.com/office/drawing/2014/main" id="{D16A4891-0F91-E3F4-70D1-BF355DED44E3}"/>
                    </a:ext>
                  </a:extLst>
                </p:cNvPr>
                <p:cNvSpPr/>
                <p:nvPr/>
              </p:nvSpPr>
              <p:spPr>
                <a:xfrm rot="5399996" flipH="1">
                  <a:off x="4463548" y="2548584"/>
                  <a:ext cx="14209" cy="70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6" name="Freeform 74">
                  <a:extLst>
                    <a:ext uri="{FF2B5EF4-FFF2-40B4-BE49-F238E27FC236}">
                      <a16:creationId xmlns:a16="http://schemas.microsoft.com/office/drawing/2014/main" id="{6ECB67E1-F9EE-3CCA-6F8E-BD94385BB585}"/>
                    </a:ext>
                  </a:extLst>
                </p:cNvPr>
                <p:cNvSpPr/>
                <p:nvPr/>
              </p:nvSpPr>
              <p:spPr>
                <a:xfrm rot="5399996" flipH="1">
                  <a:off x="4459254" y="2524210"/>
                  <a:ext cx="17922"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7" name="Freeform 75">
                  <a:extLst>
                    <a:ext uri="{FF2B5EF4-FFF2-40B4-BE49-F238E27FC236}">
                      <a16:creationId xmlns:a16="http://schemas.microsoft.com/office/drawing/2014/main" id="{21EBBCE2-8B72-739D-1291-A66895D701A4}"/>
                    </a:ext>
                  </a:extLst>
                </p:cNvPr>
                <p:cNvSpPr/>
                <p:nvPr/>
              </p:nvSpPr>
              <p:spPr>
                <a:xfrm rot="5399996" flipH="1">
                  <a:off x="4458601" y="2774697"/>
                  <a:ext cx="24103" cy="2112"/>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8" name="Freeform 76">
                  <a:extLst>
                    <a:ext uri="{FF2B5EF4-FFF2-40B4-BE49-F238E27FC236}">
                      <a16:creationId xmlns:a16="http://schemas.microsoft.com/office/drawing/2014/main" id="{F7998494-A0AC-13B7-7719-548E71343193}"/>
                    </a:ext>
                  </a:extLst>
                </p:cNvPr>
                <p:cNvSpPr/>
                <p:nvPr/>
              </p:nvSpPr>
              <p:spPr>
                <a:xfrm rot="5399996" flipH="1">
                  <a:off x="4460392" y="2711566"/>
                  <a:ext cx="9272" cy="3520"/>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9" name="Freeform 77">
                  <a:extLst>
                    <a:ext uri="{FF2B5EF4-FFF2-40B4-BE49-F238E27FC236}">
                      <a16:creationId xmlns:a16="http://schemas.microsoft.com/office/drawing/2014/main" id="{EE268799-F603-D0B0-E4CA-C466F1D97E21}"/>
                    </a:ext>
                  </a:extLst>
                </p:cNvPr>
                <p:cNvSpPr/>
                <p:nvPr/>
              </p:nvSpPr>
              <p:spPr>
                <a:xfrm rot="5399996" flipH="1">
                  <a:off x="4439723" y="2769169"/>
                  <a:ext cx="45738" cy="1408"/>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0" name="Freeform 78">
                  <a:extLst>
                    <a:ext uri="{FF2B5EF4-FFF2-40B4-BE49-F238E27FC236}">
                      <a16:creationId xmlns:a16="http://schemas.microsoft.com/office/drawing/2014/main" id="{05A0CE1D-614E-9B54-6009-30139F607401}"/>
                    </a:ext>
                  </a:extLst>
                </p:cNvPr>
                <p:cNvSpPr/>
                <p:nvPr/>
              </p:nvSpPr>
              <p:spPr>
                <a:xfrm rot="5399996" flipH="1">
                  <a:off x="4468512" y="3048935"/>
                  <a:ext cx="4325" cy="4919"/>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1" name="Freeform 79">
                  <a:extLst>
                    <a:ext uri="{FF2B5EF4-FFF2-40B4-BE49-F238E27FC236}">
                      <a16:creationId xmlns:a16="http://schemas.microsoft.com/office/drawing/2014/main" id="{4BCECB5D-B6D2-8087-4A78-1E64C098731F}"/>
                    </a:ext>
                  </a:extLst>
                </p:cNvPr>
                <p:cNvSpPr/>
                <p:nvPr/>
              </p:nvSpPr>
              <p:spPr>
                <a:xfrm rot="5399996" flipH="1">
                  <a:off x="4439170" y="3293052"/>
                  <a:ext cx="37700" cy="4919"/>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2" name="Freeform 80">
                  <a:extLst>
                    <a:ext uri="{FF2B5EF4-FFF2-40B4-BE49-F238E27FC236}">
                      <a16:creationId xmlns:a16="http://schemas.microsoft.com/office/drawing/2014/main" id="{B70D66F2-3F59-AB99-F2EF-A960A7C9C202}"/>
                    </a:ext>
                  </a:extLst>
                </p:cNvPr>
                <p:cNvSpPr/>
                <p:nvPr/>
              </p:nvSpPr>
              <p:spPr>
                <a:xfrm rot="5399996" flipH="1">
                  <a:off x="4457787" y="3289257"/>
                  <a:ext cx="6793" cy="1408"/>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3" name="Freeform 81">
                  <a:extLst>
                    <a:ext uri="{FF2B5EF4-FFF2-40B4-BE49-F238E27FC236}">
                      <a16:creationId xmlns:a16="http://schemas.microsoft.com/office/drawing/2014/main" id="{A2D2D70D-5A11-3A3A-6090-2DB5B8533DC6}"/>
                    </a:ext>
                  </a:extLst>
                </p:cNvPr>
                <p:cNvSpPr/>
                <p:nvPr/>
              </p:nvSpPr>
              <p:spPr>
                <a:xfrm rot="5399996" flipH="1">
                  <a:off x="4481525" y="6172891"/>
                  <a:ext cx="14831" cy="2112"/>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4" name="Freeform 82">
                  <a:extLst>
                    <a:ext uri="{FF2B5EF4-FFF2-40B4-BE49-F238E27FC236}">
                      <a16:creationId xmlns:a16="http://schemas.microsoft.com/office/drawing/2014/main" id="{064F72BB-681E-7DDA-6CB0-515879C0F19A}"/>
                    </a:ext>
                  </a:extLst>
                </p:cNvPr>
                <p:cNvSpPr/>
                <p:nvPr/>
              </p:nvSpPr>
              <p:spPr>
                <a:xfrm rot="5399996" flipH="1">
                  <a:off x="4481337" y="6199431"/>
                  <a:ext cx="11740" cy="2816"/>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5" name="Freeform 83">
                  <a:extLst>
                    <a:ext uri="{FF2B5EF4-FFF2-40B4-BE49-F238E27FC236}">
                      <a16:creationId xmlns:a16="http://schemas.microsoft.com/office/drawing/2014/main" id="{4D2B0D3F-6362-AA16-CA15-E15EBD43475A}"/>
                    </a:ext>
                  </a:extLst>
                </p:cNvPr>
                <p:cNvSpPr/>
                <p:nvPr/>
              </p:nvSpPr>
              <p:spPr>
                <a:xfrm rot="5399996" flipH="1">
                  <a:off x="4450101" y="4202939"/>
                  <a:ext cx="12975" cy="2112"/>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6" name="Freeform 84">
                  <a:extLst>
                    <a:ext uri="{FF2B5EF4-FFF2-40B4-BE49-F238E27FC236}">
                      <a16:creationId xmlns:a16="http://schemas.microsoft.com/office/drawing/2014/main" id="{A7495FF1-561E-2365-26EA-3170764942B9}"/>
                    </a:ext>
                  </a:extLst>
                </p:cNvPr>
                <p:cNvSpPr/>
                <p:nvPr/>
              </p:nvSpPr>
              <p:spPr>
                <a:xfrm rot="5399996" flipH="1">
                  <a:off x="4457389" y="4395723"/>
                  <a:ext cx="6181" cy="2816"/>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7" name="Freeform 85">
                  <a:extLst>
                    <a:ext uri="{FF2B5EF4-FFF2-40B4-BE49-F238E27FC236}">
                      <a16:creationId xmlns:a16="http://schemas.microsoft.com/office/drawing/2014/main" id="{69CBCF54-41C9-2A44-959F-8D9F07588629}"/>
                    </a:ext>
                  </a:extLst>
                </p:cNvPr>
                <p:cNvSpPr/>
                <p:nvPr/>
              </p:nvSpPr>
              <p:spPr>
                <a:xfrm rot="5399996" flipH="1">
                  <a:off x="4445552" y="4551733"/>
                  <a:ext cx="23481" cy="3520"/>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grpSp>
      <p:sp>
        <p:nvSpPr>
          <p:cNvPr id="308" name="Footer Placeholder 5">
            <a:extLst>
              <a:ext uri="{FF2B5EF4-FFF2-40B4-BE49-F238E27FC236}">
                <a16:creationId xmlns:a16="http://schemas.microsoft.com/office/drawing/2014/main" id="{FDA534B4-AD8C-00A2-A2EB-CB19146DFEE2}"/>
              </a:ext>
            </a:extLst>
          </p:cNvPr>
          <p:cNvSpPr txBox="1">
            <a:spLocks noGrp="1"/>
          </p:cNvSpPr>
          <p:nvPr>
            <p:ph type="ftr" sz="quarter" idx="9"/>
          </p:nvPr>
        </p:nvSpPr>
        <p:spPr/>
        <p:txBody>
          <a:bodyPr/>
          <a:lstStyle>
            <a:lvl1pPr>
              <a:defRPr/>
            </a:lvl1pPr>
          </a:lstStyle>
          <a:p>
            <a:pPr lvl="0"/>
            <a:endParaRPr lang="en-GB"/>
          </a:p>
        </p:txBody>
      </p:sp>
      <p:sp>
        <p:nvSpPr>
          <p:cNvPr id="309" name="Date Placeholder 4">
            <a:extLst>
              <a:ext uri="{FF2B5EF4-FFF2-40B4-BE49-F238E27FC236}">
                <a16:creationId xmlns:a16="http://schemas.microsoft.com/office/drawing/2014/main" id="{7BEC707A-DCAE-1EFB-D04A-E8E0EF3159DD}"/>
              </a:ext>
            </a:extLst>
          </p:cNvPr>
          <p:cNvSpPr txBox="1">
            <a:spLocks noGrp="1"/>
          </p:cNvSpPr>
          <p:nvPr>
            <p:ph type="dt" sz="half" idx="7"/>
          </p:nvPr>
        </p:nvSpPr>
        <p:spPr/>
        <p:txBody>
          <a:bodyPr/>
          <a:lstStyle>
            <a:lvl1pPr>
              <a:defRPr/>
            </a:lvl1pPr>
          </a:lstStyle>
          <a:p>
            <a:pPr lvl="0"/>
            <a:fld id="{F16A82A4-7C89-4A7D-8E60-2B7EA3C9F37B}" type="datetime1">
              <a:rPr lang="en-GB"/>
              <a:pPr lvl="0"/>
              <a:t>28/11/2025</a:t>
            </a:fld>
            <a:endParaRPr lang="en-GB"/>
          </a:p>
        </p:txBody>
      </p:sp>
      <p:sp>
        <p:nvSpPr>
          <p:cNvPr id="310" name="Slide Number Placeholder 6">
            <a:extLst>
              <a:ext uri="{FF2B5EF4-FFF2-40B4-BE49-F238E27FC236}">
                <a16:creationId xmlns:a16="http://schemas.microsoft.com/office/drawing/2014/main" id="{7FA7D057-D9D2-BEF5-4E7F-15C70E2B7F17}"/>
              </a:ext>
            </a:extLst>
          </p:cNvPr>
          <p:cNvSpPr txBox="1">
            <a:spLocks noGrp="1"/>
          </p:cNvSpPr>
          <p:nvPr>
            <p:ph type="sldNum" sz="quarter" idx="8"/>
          </p:nvPr>
        </p:nvSpPr>
        <p:spPr/>
        <p:txBody>
          <a:bodyPr/>
          <a:lstStyle>
            <a:lvl1pPr>
              <a:defRPr/>
            </a:lvl1pPr>
          </a:lstStyle>
          <a:p>
            <a:pPr lvl="0"/>
            <a:fld id="{5D7B4CCD-7E98-43A5-B74D-5DA05459F4DE}" type="slidenum">
              <a:t>‹#›</a:t>
            </a:fld>
            <a:endParaRPr lang="en-GB"/>
          </a:p>
        </p:txBody>
      </p:sp>
    </p:spTree>
    <p:extLst>
      <p:ext uri="{BB962C8B-B14F-4D97-AF65-F5344CB8AC3E}">
        <p14:creationId xmlns:p14="http://schemas.microsoft.com/office/powerpoint/2010/main" val="970382649"/>
      </p:ext>
    </p:extLst>
  </p:cSld>
  <p:clrMapOvr>
    <a:masterClrMapping/>
  </p:clrMapOvr>
  <p:transition spd="med">
    <p:fade/>
  </p:transition>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F14C-743D-74FB-2880-343A6DF41A9F}"/>
              </a:ext>
            </a:extLst>
          </p:cNvPr>
          <p:cNvSpPr txBox="1">
            <a:spLocks noGrp="1"/>
          </p:cNvSpPr>
          <p:nvPr>
            <p:ph type="title"/>
          </p:nvPr>
        </p:nvSpPr>
        <p:spPr/>
        <p:txBody>
          <a:bodyPr>
            <a:noAutofit/>
          </a:bodyPr>
          <a:lstStyle>
            <a:lvl1pPr>
              <a:defRPr/>
            </a:lvl1pPr>
          </a:lstStyle>
          <a:p>
            <a:pPr lvl="0"/>
            <a:r>
              <a:rPr lang="en-US"/>
              <a:t>Click to edit Master title style</a:t>
            </a:r>
            <a:endParaRPr lang="en-GB"/>
          </a:p>
        </p:txBody>
      </p:sp>
      <p:sp>
        <p:nvSpPr>
          <p:cNvPr id="3" name="Picture Placeholder 2" descr="An empty placeholder to add an image. Click on the placeholder and select the image that you wish to add.">
            <a:extLst>
              <a:ext uri="{FF2B5EF4-FFF2-40B4-BE49-F238E27FC236}">
                <a16:creationId xmlns:a16="http://schemas.microsoft.com/office/drawing/2014/main" id="{F7561315-0C89-79C6-269F-A7F4064DBE04}"/>
              </a:ext>
            </a:extLst>
          </p:cNvPr>
          <p:cNvSpPr txBox="1">
            <a:spLocks noGrp="1"/>
          </p:cNvSpPr>
          <p:nvPr>
            <p:ph type="pic" idx="1"/>
          </p:nvPr>
        </p:nvSpPr>
        <p:spPr>
          <a:xfrm>
            <a:off x="1745836" y="1884313"/>
            <a:ext cx="5669280" cy="4041648"/>
          </a:xfrm>
          <a:solidFill>
            <a:srgbClr val="000000"/>
          </a:solidFill>
        </p:spPr>
        <p:txBody>
          <a:bodyPr tIns="914400" anchorCtr="1"/>
          <a:lstStyle>
            <a:lvl1pPr marL="0" indent="0" algn="ctr">
              <a:buNone/>
              <a:defRPr/>
            </a:lvl1pPr>
          </a:lstStyle>
          <a:p>
            <a:pPr lvl="0"/>
            <a:r>
              <a:rPr lang="en-US"/>
              <a:t>Click icon to add picture</a:t>
            </a:r>
            <a:endParaRPr lang="en-GB"/>
          </a:p>
        </p:txBody>
      </p:sp>
      <p:grpSp>
        <p:nvGrpSpPr>
          <p:cNvPr id="4" name="frame" descr="Box graphic">
            <a:extLst>
              <a:ext uri="{FF2B5EF4-FFF2-40B4-BE49-F238E27FC236}">
                <a16:creationId xmlns:a16="http://schemas.microsoft.com/office/drawing/2014/main" id="{1B7C4668-0F2C-FB4F-8B00-7F034ED5634C}"/>
              </a:ext>
            </a:extLst>
          </p:cNvPr>
          <p:cNvGrpSpPr/>
          <p:nvPr/>
        </p:nvGrpSpPr>
        <p:grpSpPr>
          <a:xfrm>
            <a:off x="1447504" y="1630823"/>
            <a:ext cx="6291025" cy="4575886"/>
            <a:chOff x="1447504" y="1630823"/>
            <a:chExt cx="6291025" cy="4575886"/>
          </a:xfrm>
        </p:grpSpPr>
        <p:grpSp>
          <p:nvGrpSpPr>
            <p:cNvPr id="5" name="Group 614">
              <a:extLst>
                <a:ext uri="{FF2B5EF4-FFF2-40B4-BE49-F238E27FC236}">
                  <a16:creationId xmlns:a16="http://schemas.microsoft.com/office/drawing/2014/main" id="{8BBC1F0C-46B0-F30C-969B-6CB87E78CD67}"/>
                </a:ext>
              </a:extLst>
            </p:cNvPr>
            <p:cNvGrpSpPr/>
            <p:nvPr/>
          </p:nvGrpSpPr>
          <p:grpSpPr>
            <a:xfrm>
              <a:off x="1447504" y="1630823"/>
              <a:ext cx="5294375" cy="4114799"/>
              <a:chOff x="1447504" y="1630823"/>
              <a:chExt cx="5294375" cy="4114799"/>
            </a:xfrm>
          </p:grpSpPr>
          <p:grpSp>
            <p:nvGrpSpPr>
              <p:cNvPr id="6" name="Group 766">
                <a:extLst>
                  <a:ext uri="{FF2B5EF4-FFF2-40B4-BE49-F238E27FC236}">
                    <a16:creationId xmlns:a16="http://schemas.microsoft.com/office/drawing/2014/main" id="{953FA660-4F13-84DE-BA2A-B1DAB218CCA3}"/>
                  </a:ext>
                </a:extLst>
              </p:cNvPr>
              <p:cNvGrpSpPr/>
              <p:nvPr/>
            </p:nvGrpSpPr>
            <p:grpSpPr>
              <a:xfrm>
                <a:off x="1447504" y="1652238"/>
                <a:ext cx="5294375" cy="54864"/>
                <a:chOff x="1447504" y="1652238"/>
                <a:chExt cx="5294375" cy="54864"/>
              </a:xfrm>
            </p:grpSpPr>
            <p:sp>
              <p:nvSpPr>
                <p:cNvPr id="7" name="Freeform 842">
                  <a:extLst>
                    <a:ext uri="{FF2B5EF4-FFF2-40B4-BE49-F238E27FC236}">
                      <a16:creationId xmlns:a16="http://schemas.microsoft.com/office/drawing/2014/main" id="{24EFD494-C68D-7687-3CE3-5B56886C2F01}"/>
                    </a:ext>
                  </a:extLst>
                </p:cNvPr>
                <p:cNvSpPr/>
                <p:nvPr/>
              </p:nvSpPr>
              <p:spPr>
                <a:xfrm>
                  <a:off x="6710068" y="1661739"/>
                  <a:ext cx="31811" cy="4224"/>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843">
                  <a:extLst>
                    <a:ext uri="{FF2B5EF4-FFF2-40B4-BE49-F238E27FC236}">
                      <a16:creationId xmlns:a16="http://schemas.microsoft.com/office/drawing/2014/main" id="{0DEC745E-DF5B-7BBD-98CD-C478F681425D}"/>
                    </a:ext>
                  </a:extLst>
                </p:cNvPr>
                <p:cNvSpPr/>
                <p:nvPr/>
              </p:nvSpPr>
              <p:spPr>
                <a:xfrm>
                  <a:off x="6706886" y="1668066"/>
                  <a:ext cx="9546" cy="1051"/>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844">
                  <a:extLst>
                    <a:ext uri="{FF2B5EF4-FFF2-40B4-BE49-F238E27FC236}">
                      <a16:creationId xmlns:a16="http://schemas.microsoft.com/office/drawing/2014/main" id="{C5397F22-D75F-F567-4C87-EA54F7E7D125}"/>
                    </a:ext>
                  </a:extLst>
                </p:cNvPr>
                <p:cNvSpPr/>
                <p:nvPr/>
              </p:nvSpPr>
              <p:spPr>
                <a:xfrm>
                  <a:off x="6716432" y="1667015"/>
                  <a:ext cx="19879" cy="5276"/>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5">
                  <a:extLst>
                    <a:ext uri="{FF2B5EF4-FFF2-40B4-BE49-F238E27FC236}">
                      <a16:creationId xmlns:a16="http://schemas.microsoft.com/office/drawing/2014/main" id="{A66A8900-0FD1-D17E-23D9-1A24FD7DD2C3}"/>
                    </a:ext>
                  </a:extLst>
                </p:cNvPr>
                <p:cNvSpPr/>
                <p:nvPr/>
              </p:nvSpPr>
              <p:spPr>
                <a:xfrm>
                  <a:off x="6611468" y="1662790"/>
                  <a:ext cx="21470" cy="4224"/>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6">
                  <a:extLst>
                    <a:ext uri="{FF2B5EF4-FFF2-40B4-BE49-F238E27FC236}">
                      <a16:creationId xmlns:a16="http://schemas.microsoft.com/office/drawing/2014/main" id="{A55E67CA-529F-F835-4E79-6F291F5F138E}"/>
                    </a:ext>
                  </a:extLst>
                </p:cNvPr>
                <p:cNvSpPr/>
                <p:nvPr/>
              </p:nvSpPr>
              <p:spPr>
                <a:xfrm>
                  <a:off x="6600331" y="1667015"/>
                  <a:ext cx="20674" cy="2112"/>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17">
                  <a:extLst>
                    <a:ext uri="{FF2B5EF4-FFF2-40B4-BE49-F238E27FC236}">
                      <a16:creationId xmlns:a16="http://schemas.microsoft.com/office/drawing/2014/main" id="{BA44D7D3-5999-4D12-382D-02C2B1665267}"/>
                    </a:ext>
                  </a:extLst>
                </p:cNvPr>
                <p:cNvSpPr/>
                <p:nvPr/>
              </p:nvSpPr>
              <p:spPr>
                <a:xfrm>
                  <a:off x="6697349" y="1672291"/>
                  <a:ext cx="38962" cy="3163"/>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18">
                  <a:extLst>
                    <a:ext uri="{FF2B5EF4-FFF2-40B4-BE49-F238E27FC236}">
                      <a16:creationId xmlns:a16="http://schemas.microsoft.com/office/drawing/2014/main" id="{2042FB4E-F3B8-94F3-D814-482C129C6753}"/>
                    </a:ext>
                  </a:extLst>
                </p:cNvPr>
                <p:cNvSpPr/>
                <p:nvPr/>
              </p:nvSpPr>
              <p:spPr>
                <a:xfrm>
                  <a:off x="6527965" y="1659626"/>
                  <a:ext cx="19879" cy="4224"/>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19">
                  <a:extLst>
                    <a:ext uri="{FF2B5EF4-FFF2-40B4-BE49-F238E27FC236}">
                      <a16:creationId xmlns:a16="http://schemas.microsoft.com/office/drawing/2014/main" id="{205F6A63-D854-DB70-B16C-9B77BC48B679}"/>
                    </a:ext>
                  </a:extLst>
                </p:cNvPr>
                <p:cNvSpPr/>
                <p:nvPr/>
              </p:nvSpPr>
              <p:spPr>
                <a:xfrm>
                  <a:off x="6448449" y="1658575"/>
                  <a:ext cx="46122" cy="4224"/>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0">
                  <a:extLst>
                    <a:ext uri="{FF2B5EF4-FFF2-40B4-BE49-F238E27FC236}">
                      <a16:creationId xmlns:a16="http://schemas.microsoft.com/office/drawing/2014/main" id="{A9AD184A-6B85-6FAF-3B43-ABC29149E585}"/>
                    </a:ext>
                  </a:extLst>
                </p:cNvPr>
                <p:cNvSpPr/>
                <p:nvPr/>
              </p:nvSpPr>
              <p:spPr>
                <a:xfrm>
                  <a:off x="6430956" y="1661739"/>
                  <a:ext cx="17492" cy="3163"/>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1">
                  <a:extLst>
                    <a:ext uri="{FF2B5EF4-FFF2-40B4-BE49-F238E27FC236}">
                      <a16:creationId xmlns:a16="http://schemas.microsoft.com/office/drawing/2014/main" id="{0C33B8A0-725E-40FD-E413-315105A8ADED}"/>
                    </a:ext>
                  </a:extLst>
                </p:cNvPr>
                <p:cNvSpPr/>
                <p:nvPr/>
              </p:nvSpPr>
              <p:spPr>
                <a:xfrm>
                  <a:off x="6551026" y="1664902"/>
                  <a:ext cx="15105" cy="4224"/>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2">
                  <a:extLst>
                    <a:ext uri="{FF2B5EF4-FFF2-40B4-BE49-F238E27FC236}">
                      <a16:creationId xmlns:a16="http://schemas.microsoft.com/office/drawing/2014/main" id="{754F70BB-21BE-90A2-1005-5EED1A948CCD}"/>
                    </a:ext>
                  </a:extLst>
                </p:cNvPr>
                <p:cNvSpPr/>
                <p:nvPr/>
              </p:nvSpPr>
              <p:spPr>
                <a:xfrm>
                  <a:off x="6541489" y="1668066"/>
                  <a:ext cx="17492" cy="1051"/>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3">
                  <a:extLst>
                    <a:ext uri="{FF2B5EF4-FFF2-40B4-BE49-F238E27FC236}">
                      <a16:creationId xmlns:a16="http://schemas.microsoft.com/office/drawing/2014/main" id="{85CCD023-C966-2F16-312A-F1B7805ADDB2}"/>
                    </a:ext>
                  </a:extLst>
                </p:cNvPr>
                <p:cNvSpPr/>
                <p:nvPr/>
              </p:nvSpPr>
              <p:spPr>
                <a:xfrm>
                  <a:off x="6566141" y="1669127"/>
                  <a:ext cx="2386" cy="0"/>
                </a:xfrm>
                <a:custGeom>
                  <a:avLst/>
                  <a:gdLst>
                    <a:gd name="f0" fmla="val 10800000"/>
                    <a:gd name="f1" fmla="val 5400000"/>
                    <a:gd name="f2" fmla="val 180"/>
                    <a:gd name="f3" fmla="val w"/>
                    <a:gd name="f4" fmla="val h"/>
                    <a:gd name="f5" fmla="val ss"/>
                    <a:gd name="f6" fmla="val 0"/>
                    <a:gd name="f7" fmla="val 2385"/>
                    <a:gd name="f8" fmla="val 954"/>
                    <a:gd name="f9" fmla="val 1431"/>
                    <a:gd name="f10" fmla="+- 0 0 -90"/>
                    <a:gd name="f11" fmla="abs f3"/>
                    <a:gd name="f12" fmla="abs f4"/>
                    <a:gd name="f13" fmla="abs f5"/>
                    <a:gd name="f14" fmla="*/ f3 1 2385"/>
                    <a:gd name="f15" fmla="+- f6 0 f6"/>
                    <a:gd name="f16" fmla="+- f7 0 f6"/>
                    <a:gd name="f17" fmla="*/ f10 f0 1"/>
                    <a:gd name="f18" fmla="?: f11 f3 1"/>
                    <a:gd name="f19" fmla="?: f12 f4 1"/>
                    <a:gd name="f20" fmla="?: f13 f5 1"/>
                    <a:gd name="f21" fmla="*/ f16 1 2385"/>
                    <a:gd name="f22" fmla="*/ f15 1 0"/>
                    <a:gd name="f23" fmla="*/ f17 1 f2"/>
                    <a:gd name="f24" fmla="*/ f18 1 2385"/>
                    <a:gd name="f25" fmla="*/ f19 1 21600"/>
                    <a:gd name="f26" fmla="*/ 21600 f19 1"/>
                    <a:gd name="f27" fmla="*/ 2385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385">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4">
                  <a:extLst>
                    <a:ext uri="{FF2B5EF4-FFF2-40B4-BE49-F238E27FC236}">
                      <a16:creationId xmlns:a16="http://schemas.microsoft.com/office/drawing/2014/main" id="{93D244BD-FB5D-40C9-57F3-D9EDDE3B4FAF}"/>
                    </a:ext>
                  </a:extLst>
                </p:cNvPr>
                <p:cNvSpPr/>
                <p:nvPr/>
              </p:nvSpPr>
              <p:spPr>
                <a:xfrm>
                  <a:off x="6616232" y="1672291"/>
                  <a:ext cx="35780" cy="7388"/>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5">
                  <a:extLst>
                    <a:ext uri="{FF2B5EF4-FFF2-40B4-BE49-F238E27FC236}">
                      <a16:creationId xmlns:a16="http://schemas.microsoft.com/office/drawing/2014/main" id="{C6751459-5FD6-4FDC-AD99-AD2CE317BE17}"/>
                    </a:ext>
                  </a:extLst>
                </p:cNvPr>
                <p:cNvSpPr/>
                <p:nvPr/>
              </p:nvSpPr>
              <p:spPr>
                <a:xfrm>
                  <a:off x="6578065" y="1670179"/>
                  <a:ext cx="22265" cy="3163"/>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6">
                  <a:extLst>
                    <a:ext uri="{FF2B5EF4-FFF2-40B4-BE49-F238E27FC236}">
                      <a16:creationId xmlns:a16="http://schemas.microsoft.com/office/drawing/2014/main" id="{08BB15A9-1F36-182A-44B2-1FF689664D14}"/>
                    </a:ext>
                  </a:extLst>
                </p:cNvPr>
                <p:cNvSpPr/>
                <p:nvPr/>
              </p:nvSpPr>
              <p:spPr>
                <a:xfrm>
                  <a:off x="6567732" y="1672291"/>
                  <a:ext cx="10332" cy="2112"/>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27">
                  <a:extLst>
                    <a:ext uri="{FF2B5EF4-FFF2-40B4-BE49-F238E27FC236}">
                      <a16:creationId xmlns:a16="http://schemas.microsoft.com/office/drawing/2014/main" id="{E13AAEDF-C778-8471-0F97-905290E71376}"/>
                    </a:ext>
                  </a:extLst>
                </p:cNvPr>
                <p:cNvSpPr/>
                <p:nvPr/>
              </p:nvSpPr>
              <p:spPr>
                <a:xfrm>
                  <a:off x="6436525" y="1667015"/>
                  <a:ext cx="42940" cy="3163"/>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28">
                  <a:extLst>
                    <a:ext uri="{FF2B5EF4-FFF2-40B4-BE49-F238E27FC236}">
                      <a16:creationId xmlns:a16="http://schemas.microsoft.com/office/drawing/2014/main" id="{B9D14D58-36C3-99A1-FA8C-ADA17201BD57}"/>
                    </a:ext>
                  </a:extLst>
                </p:cNvPr>
                <p:cNvSpPr/>
                <p:nvPr/>
              </p:nvSpPr>
              <p:spPr>
                <a:xfrm>
                  <a:off x="6508882" y="1668066"/>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29">
                  <a:extLst>
                    <a:ext uri="{FF2B5EF4-FFF2-40B4-BE49-F238E27FC236}">
                      <a16:creationId xmlns:a16="http://schemas.microsoft.com/office/drawing/2014/main" id="{448B3CA9-5133-D5F5-ABBD-47BE26A6AD17}"/>
                    </a:ext>
                  </a:extLst>
                </p:cNvPr>
                <p:cNvSpPr/>
                <p:nvPr/>
              </p:nvSpPr>
              <p:spPr>
                <a:xfrm>
                  <a:off x="6325992" y="1669127"/>
                  <a:ext cx="238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0">
                  <a:extLst>
                    <a:ext uri="{FF2B5EF4-FFF2-40B4-BE49-F238E27FC236}">
                      <a16:creationId xmlns:a16="http://schemas.microsoft.com/office/drawing/2014/main" id="{28467040-358F-C33B-1A87-51D6A32BF9F8}"/>
                    </a:ext>
                  </a:extLst>
                </p:cNvPr>
                <p:cNvSpPr/>
                <p:nvPr/>
              </p:nvSpPr>
              <p:spPr>
                <a:xfrm>
                  <a:off x="6472306" y="1669127"/>
                  <a:ext cx="22265" cy="2112"/>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1">
                  <a:extLst>
                    <a:ext uri="{FF2B5EF4-FFF2-40B4-BE49-F238E27FC236}">
                      <a16:creationId xmlns:a16="http://schemas.microsoft.com/office/drawing/2014/main" id="{0C9F1E25-5EF1-FBEE-7E42-6281375E344D}"/>
                    </a:ext>
                  </a:extLst>
                </p:cNvPr>
                <p:cNvSpPr/>
                <p:nvPr/>
              </p:nvSpPr>
              <p:spPr>
                <a:xfrm>
                  <a:off x="6399940" y="1664902"/>
                  <a:ext cx="15901" cy="2112"/>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2">
                  <a:extLst>
                    <a:ext uri="{FF2B5EF4-FFF2-40B4-BE49-F238E27FC236}">
                      <a16:creationId xmlns:a16="http://schemas.microsoft.com/office/drawing/2014/main" id="{A563A2F4-0142-09B2-3736-06C7838CE3A6}"/>
                    </a:ext>
                  </a:extLst>
                </p:cNvPr>
                <p:cNvSpPr/>
                <p:nvPr/>
              </p:nvSpPr>
              <p:spPr>
                <a:xfrm>
                  <a:off x="6504904" y="1667015"/>
                  <a:ext cx="3182"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3">
                  <a:extLst>
                    <a:ext uri="{FF2B5EF4-FFF2-40B4-BE49-F238E27FC236}">
                      <a16:creationId xmlns:a16="http://schemas.microsoft.com/office/drawing/2014/main" id="{BDBAC78F-F1CE-F041-DDC5-C0C89C660494}"/>
                    </a:ext>
                  </a:extLst>
                </p:cNvPr>
                <p:cNvSpPr/>
                <p:nvPr/>
              </p:nvSpPr>
              <p:spPr>
                <a:xfrm>
                  <a:off x="6494571" y="1667015"/>
                  <a:ext cx="14310" cy="2112"/>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4">
                  <a:extLst>
                    <a:ext uri="{FF2B5EF4-FFF2-40B4-BE49-F238E27FC236}">
                      <a16:creationId xmlns:a16="http://schemas.microsoft.com/office/drawing/2014/main" id="{8C2F9463-B60E-C690-C64C-5DB747818962}"/>
                    </a:ext>
                  </a:extLst>
                </p:cNvPr>
                <p:cNvSpPr/>
                <p:nvPr/>
              </p:nvSpPr>
              <p:spPr>
                <a:xfrm>
                  <a:off x="6263969" y="1669127"/>
                  <a:ext cx="94631" cy="20043"/>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5">
                  <a:extLst>
                    <a:ext uri="{FF2B5EF4-FFF2-40B4-BE49-F238E27FC236}">
                      <a16:creationId xmlns:a16="http://schemas.microsoft.com/office/drawing/2014/main" id="{ADAEF775-782A-5719-D2C6-EB953C7D374F}"/>
                    </a:ext>
                  </a:extLst>
                </p:cNvPr>
                <p:cNvSpPr/>
                <p:nvPr/>
              </p:nvSpPr>
              <p:spPr>
                <a:xfrm>
                  <a:off x="6328379" y="1664902"/>
                  <a:ext cx="47713" cy="4224"/>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6">
                  <a:extLst>
                    <a:ext uri="{FF2B5EF4-FFF2-40B4-BE49-F238E27FC236}">
                      <a16:creationId xmlns:a16="http://schemas.microsoft.com/office/drawing/2014/main" id="{ABC382C7-4511-2471-D52A-969C923135C5}"/>
                    </a:ext>
                  </a:extLst>
                </p:cNvPr>
                <p:cNvSpPr/>
                <p:nvPr/>
              </p:nvSpPr>
              <p:spPr>
                <a:xfrm>
                  <a:off x="6376092" y="1667015"/>
                  <a:ext cx="67592" cy="10552"/>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37">
                  <a:extLst>
                    <a:ext uri="{FF2B5EF4-FFF2-40B4-BE49-F238E27FC236}">
                      <a16:creationId xmlns:a16="http://schemas.microsoft.com/office/drawing/2014/main" id="{F995A886-AF8A-9EC0-953D-D0114A9E72AB}"/>
                    </a:ext>
                  </a:extLst>
                </p:cNvPr>
                <p:cNvSpPr/>
                <p:nvPr/>
              </p:nvSpPr>
              <p:spPr>
                <a:xfrm>
                  <a:off x="6613050" y="1684946"/>
                  <a:ext cx="4773" cy="1051"/>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38">
                  <a:extLst>
                    <a:ext uri="{FF2B5EF4-FFF2-40B4-BE49-F238E27FC236}">
                      <a16:creationId xmlns:a16="http://schemas.microsoft.com/office/drawing/2014/main" id="{056DD7F5-BFD2-FA81-E0C0-5D727D348523}"/>
                    </a:ext>
                  </a:extLst>
                </p:cNvPr>
                <p:cNvSpPr/>
                <p:nvPr/>
              </p:nvSpPr>
              <p:spPr>
                <a:xfrm>
                  <a:off x="6578065" y="1676506"/>
                  <a:ext cx="58841" cy="8439"/>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39">
                  <a:extLst>
                    <a:ext uri="{FF2B5EF4-FFF2-40B4-BE49-F238E27FC236}">
                      <a16:creationId xmlns:a16="http://schemas.microsoft.com/office/drawing/2014/main" id="{F49AF613-23F2-5A87-DCA2-27D43BEDC3EC}"/>
                    </a:ext>
                  </a:extLst>
                </p:cNvPr>
                <p:cNvSpPr/>
                <p:nvPr/>
              </p:nvSpPr>
              <p:spPr>
                <a:xfrm>
                  <a:off x="6473101" y="1677567"/>
                  <a:ext cx="34984" cy="4224"/>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0">
                  <a:extLst>
                    <a:ext uri="{FF2B5EF4-FFF2-40B4-BE49-F238E27FC236}">
                      <a16:creationId xmlns:a16="http://schemas.microsoft.com/office/drawing/2014/main" id="{4B50E7EA-0C62-32B7-F9EE-0A903C63BB6A}"/>
                    </a:ext>
                  </a:extLst>
                </p:cNvPr>
                <p:cNvSpPr/>
                <p:nvPr/>
              </p:nvSpPr>
              <p:spPr>
                <a:xfrm>
                  <a:off x="6306909" y="1663851"/>
                  <a:ext cx="19083" cy="5276"/>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1">
                  <a:extLst>
                    <a:ext uri="{FF2B5EF4-FFF2-40B4-BE49-F238E27FC236}">
                      <a16:creationId xmlns:a16="http://schemas.microsoft.com/office/drawing/2014/main" id="{29A9B587-A79D-2160-91E2-9BFEC3B4A310}"/>
                    </a:ext>
                  </a:extLst>
                </p:cNvPr>
                <p:cNvSpPr/>
                <p:nvPr/>
              </p:nvSpPr>
              <p:spPr>
                <a:xfrm>
                  <a:off x="6267946" y="1664902"/>
                  <a:ext cx="11137" cy="2112"/>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2">
                  <a:extLst>
                    <a:ext uri="{FF2B5EF4-FFF2-40B4-BE49-F238E27FC236}">
                      <a16:creationId xmlns:a16="http://schemas.microsoft.com/office/drawing/2014/main" id="{81CCE6F2-E168-1CBA-068F-6A6F9A366291}"/>
                    </a:ext>
                  </a:extLst>
                </p:cNvPr>
                <p:cNvSpPr/>
                <p:nvPr/>
              </p:nvSpPr>
              <p:spPr>
                <a:xfrm>
                  <a:off x="3789337" y="1696559"/>
                  <a:ext cx="10332" cy="1051"/>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3">
                  <a:extLst>
                    <a:ext uri="{FF2B5EF4-FFF2-40B4-BE49-F238E27FC236}">
                      <a16:creationId xmlns:a16="http://schemas.microsoft.com/office/drawing/2014/main" id="{37B08A4B-866A-F2D4-3BFC-71B3C8E7855D}"/>
                    </a:ext>
                  </a:extLst>
                </p:cNvPr>
                <p:cNvSpPr/>
                <p:nvPr/>
              </p:nvSpPr>
              <p:spPr>
                <a:xfrm>
                  <a:off x="3868853" y="1695498"/>
                  <a:ext cx="4773" cy="1051"/>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4">
                  <a:extLst>
                    <a:ext uri="{FF2B5EF4-FFF2-40B4-BE49-F238E27FC236}">
                      <a16:creationId xmlns:a16="http://schemas.microsoft.com/office/drawing/2014/main" id="{B644D33D-72C5-A187-7A95-AC10F58B43FA}"/>
                    </a:ext>
                  </a:extLst>
                </p:cNvPr>
                <p:cNvSpPr/>
                <p:nvPr/>
              </p:nvSpPr>
              <p:spPr>
                <a:xfrm>
                  <a:off x="5168197" y="1658575"/>
                  <a:ext cx="31016" cy="6327"/>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5">
                  <a:extLst>
                    <a:ext uri="{FF2B5EF4-FFF2-40B4-BE49-F238E27FC236}">
                      <a16:creationId xmlns:a16="http://schemas.microsoft.com/office/drawing/2014/main" id="{0BC34887-60BF-2041-0A14-F9CBDE951430}"/>
                    </a:ext>
                  </a:extLst>
                </p:cNvPr>
                <p:cNvSpPr/>
                <p:nvPr/>
              </p:nvSpPr>
              <p:spPr>
                <a:xfrm>
                  <a:off x="4460470" y="1679670"/>
                  <a:ext cx="14310" cy="3163"/>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6">
                  <a:extLst>
                    <a:ext uri="{FF2B5EF4-FFF2-40B4-BE49-F238E27FC236}">
                      <a16:creationId xmlns:a16="http://schemas.microsoft.com/office/drawing/2014/main" id="{D425D928-CB49-2B85-ADD5-78D24518C9AF}"/>
                    </a:ext>
                  </a:extLst>
                </p:cNvPr>
                <p:cNvSpPr/>
                <p:nvPr/>
              </p:nvSpPr>
              <p:spPr>
                <a:xfrm>
                  <a:off x="4431054" y="1693386"/>
                  <a:ext cx="19083" cy="2112"/>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47">
                  <a:extLst>
                    <a:ext uri="{FF2B5EF4-FFF2-40B4-BE49-F238E27FC236}">
                      <a16:creationId xmlns:a16="http://schemas.microsoft.com/office/drawing/2014/main" id="{9C2A529E-31AA-67A3-DE2F-9748C4A2B632}"/>
                    </a:ext>
                  </a:extLst>
                </p:cNvPr>
                <p:cNvSpPr/>
                <p:nvPr/>
              </p:nvSpPr>
              <p:spPr>
                <a:xfrm>
                  <a:off x="3394920" y="1698662"/>
                  <a:ext cx="18288" cy="3163"/>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48">
                  <a:extLst>
                    <a:ext uri="{FF2B5EF4-FFF2-40B4-BE49-F238E27FC236}">
                      <a16:creationId xmlns:a16="http://schemas.microsoft.com/office/drawing/2014/main" id="{EFF78E97-4528-EBAE-C7DE-B92B092959A3}"/>
                    </a:ext>
                  </a:extLst>
                </p:cNvPr>
                <p:cNvSpPr/>
                <p:nvPr/>
              </p:nvSpPr>
              <p:spPr>
                <a:xfrm>
                  <a:off x="5797186" y="1665954"/>
                  <a:ext cx="31016" cy="4224"/>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49">
                  <a:extLst>
                    <a:ext uri="{FF2B5EF4-FFF2-40B4-BE49-F238E27FC236}">
                      <a16:creationId xmlns:a16="http://schemas.microsoft.com/office/drawing/2014/main" id="{03676808-DDA9-8767-BB6D-A9AD9B617399}"/>
                    </a:ext>
                  </a:extLst>
                </p:cNvPr>
                <p:cNvSpPr/>
                <p:nvPr/>
              </p:nvSpPr>
              <p:spPr>
                <a:xfrm>
                  <a:off x="3819549" y="1661739"/>
                  <a:ext cx="9546" cy="2112"/>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0">
                  <a:extLst>
                    <a:ext uri="{FF2B5EF4-FFF2-40B4-BE49-F238E27FC236}">
                      <a16:creationId xmlns:a16="http://schemas.microsoft.com/office/drawing/2014/main" id="{32B54112-EFED-7DCD-2C76-2166DC0E0403}"/>
                    </a:ext>
                  </a:extLst>
                </p:cNvPr>
                <p:cNvSpPr/>
                <p:nvPr/>
              </p:nvSpPr>
              <p:spPr>
                <a:xfrm>
                  <a:off x="5761405" y="1663851"/>
                  <a:ext cx="35780" cy="3163"/>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1">
                  <a:extLst>
                    <a:ext uri="{FF2B5EF4-FFF2-40B4-BE49-F238E27FC236}">
                      <a16:creationId xmlns:a16="http://schemas.microsoft.com/office/drawing/2014/main" id="{AD584C5E-8972-0CEB-C53C-05EEA759B7ED}"/>
                    </a:ext>
                  </a:extLst>
                </p:cNvPr>
                <p:cNvSpPr/>
                <p:nvPr/>
              </p:nvSpPr>
              <p:spPr>
                <a:xfrm>
                  <a:off x="1978688" y="1691283"/>
                  <a:ext cx="3977" cy="1051"/>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2">
                  <a:extLst>
                    <a:ext uri="{FF2B5EF4-FFF2-40B4-BE49-F238E27FC236}">
                      <a16:creationId xmlns:a16="http://schemas.microsoft.com/office/drawing/2014/main" id="{9A8C9DAA-FDAF-A35B-96CF-4D7884A0E6E6}"/>
                    </a:ext>
                  </a:extLst>
                </p:cNvPr>
                <p:cNvSpPr/>
                <p:nvPr/>
              </p:nvSpPr>
              <p:spPr>
                <a:xfrm>
                  <a:off x="1567574" y="1658575"/>
                  <a:ext cx="17492" cy="1051"/>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3">
                  <a:extLst>
                    <a:ext uri="{FF2B5EF4-FFF2-40B4-BE49-F238E27FC236}">
                      <a16:creationId xmlns:a16="http://schemas.microsoft.com/office/drawing/2014/main" id="{8A4186C1-5CE6-3F52-7146-ABA00CDAA6D3}"/>
                    </a:ext>
                  </a:extLst>
                </p:cNvPr>
                <p:cNvSpPr/>
                <p:nvPr/>
              </p:nvSpPr>
              <p:spPr>
                <a:xfrm>
                  <a:off x="6100949" y="1664902"/>
                  <a:ext cx="9546" cy="1051"/>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4">
                  <a:extLst>
                    <a:ext uri="{FF2B5EF4-FFF2-40B4-BE49-F238E27FC236}">
                      <a16:creationId xmlns:a16="http://schemas.microsoft.com/office/drawing/2014/main" id="{A38DC32A-C650-6287-3AFF-2592F3E1B2DF}"/>
                    </a:ext>
                  </a:extLst>
                </p:cNvPr>
                <p:cNvSpPr/>
                <p:nvPr/>
              </p:nvSpPr>
              <p:spPr>
                <a:xfrm>
                  <a:off x="6143094" y="1678618"/>
                  <a:ext cx="3977" cy="2112"/>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5">
                  <a:extLst>
                    <a:ext uri="{FF2B5EF4-FFF2-40B4-BE49-F238E27FC236}">
                      <a16:creationId xmlns:a16="http://schemas.microsoft.com/office/drawing/2014/main" id="{A26837A7-0BD2-3080-E545-DCBDC6327937}"/>
                    </a:ext>
                  </a:extLst>
                </p:cNvPr>
                <p:cNvSpPr/>
                <p:nvPr/>
              </p:nvSpPr>
              <p:spPr>
                <a:xfrm>
                  <a:off x="5667570" y="1686007"/>
                  <a:ext cx="2386" cy="1051"/>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6">
                  <a:extLst>
                    <a:ext uri="{FF2B5EF4-FFF2-40B4-BE49-F238E27FC236}">
                      <a16:creationId xmlns:a16="http://schemas.microsoft.com/office/drawing/2014/main" id="{33EB842D-5FF5-F0DC-7985-3AD266BA7B8A}"/>
                    </a:ext>
                  </a:extLst>
                </p:cNvPr>
                <p:cNvSpPr/>
                <p:nvPr/>
              </p:nvSpPr>
              <p:spPr>
                <a:xfrm>
                  <a:off x="6103336" y="1667015"/>
                  <a:ext cx="11923"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57">
                  <a:extLst>
                    <a:ext uri="{FF2B5EF4-FFF2-40B4-BE49-F238E27FC236}">
                      <a16:creationId xmlns:a16="http://schemas.microsoft.com/office/drawing/2014/main" id="{9F32F8C5-31A7-2AD1-B7C2-A14ABD887DE5}"/>
                    </a:ext>
                  </a:extLst>
                </p:cNvPr>
                <p:cNvSpPr/>
                <p:nvPr/>
              </p:nvSpPr>
              <p:spPr>
                <a:xfrm>
                  <a:off x="6112882" y="1664902"/>
                  <a:ext cx="9546" cy="1051"/>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58">
                  <a:extLst>
                    <a:ext uri="{FF2B5EF4-FFF2-40B4-BE49-F238E27FC236}">
                      <a16:creationId xmlns:a16="http://schemas.microsoft.com/office/drawing/2014/main" id="{28770D23-53D9-B1FF-C51B-79A6D7EB59A9}"/>
                    </a:ext>
                  </a:extLst>
                </p:cNvPr>
                <p:cNvSpPr/>
                <p:nvPr/>
              </p:nvSpPr>
              <p:spPr>
                <a:xfrm>
                  <a:off x="6088230" y="1665954"/>
                  <a:ext cx="15105" cy="1051"/>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59">
                  <a:extLst>
                    <a:ext uri="{FF2B5EF4-FFF2-40B4-BE49-F238E27FC236}">
                      <a16:creationId xmlns:a16="http://schemas.microsoft.com/office/drawing/2014/main" id="{FE912F0D-59EF-16D4-F0B2-13ACC14C5D60}"/>
                    </a:ext>
                  </a:extLst>
                </p:cNvPr>
                <p:cNvSpPr/>
                <p:nvPr/>
              </p:nvSpPr>
              <p:spPr>
                <a:xfrm>
                  <a:off x="2734915" y="1684946"/>
                  <a:ext cx="10332" cy="2112"/>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0">
                  <a:extLst>
                    <a:ext uri="{FF2B5EF4-FFF2-40B4-BE49-F238E27FC236}">
                      <a16:creationId xmlns:a16="http://schemas.microsoft.com/office/drawing/2014/main" id="{D42206AC-B8F4-EB82-1C4D-9B174B531F46}"/>
                    </a:ext>
                  </a:extLst>
                </p:cNvPr>
                <p:cNvSpPr/>
                <p:nvPr/>
              </p:nvSpPr>
              <p:spPr>
                <a:xfrm>
                  <a:off x="4956669" y="1697611"/>
                  <a:ext cx="1591" cy="1051"/>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1">
                  <a:extLst>
                    <a:ext uri="{FF2B5EF4-FFF2-40B4-BE49-F238E27FC236}">
                      <a16:creationId xmlns:a16="http://schemas.microsoft.com/office/drawing/2014/main" id="{EC5798B3-9A50-CB2C-36DE-D48B2F4360FC}"/>
                    </a:ext>
                  </a:extLst>
                </p:cNvPr>
                <p:cNvSpPr/>
                <p:nvPr/>
              </p:nvSpPr>
              <p:spPr>
                <a:xfrm>
                  <a:off x="4923275" y="1688119"/>
                  <a:ext cx="33393" cy="12664"/>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2">
                  <a:extLst>
                    <a:ext uri="{FF2B5EF4-FFF2-40B4-BE49-F238E27FC236}">
                      <a16:creationId xmlns:a16="http://schemas.microsoft.com/office/drawing/2014/main" id="{0B3F6D2C-A56E-C539-177C-C3EA5A8F3F2B}"/>
                    </a:ext>
                  </a:extLst>
                </p:cNvPr>
                <p:cNvSpPr/>
                <p:nvPr/>
              </p:nvSpPr>
              <p:spPr>
                <a:xfrm>
                  <a:off x="1467383" y="1652238"/>
                  <a:ext cx="4790221" cy="54864"/>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3">
                  <a:extLst>
                    <a:ext uri="{FF2B5EF4-FFF2-40B4-BE49-F238E27FC236}">
                      <a16:creationId xmlns:a16="http://schemas.microsoft.com/office/drawing/2014/main" id="{EF0E1314-59CA-12C8-5FAD-0A85DDFF83C2}"/>
                    </a:ext>
                  </a:extLst>
                </p:cNvPr>
                <p:cNvSpPr/>
                <p:nvPr/>
              </p:nvSpPr>
              <p:spPr>
                <a:xfrm>
                  <a:off x="4446160" y="1691283"/>
                  <a:ext cx="5568" cy="3163"/>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4">
                  <a:extLst>
                    <a:ext uri="{FF2B5EF4-FFF2-40B4-BE49-F238E27FC236}">
                      <a16:creationId xmlns:a16="http://schemas.microsoft.com/office/drawing/2014/main" id="{9C8C0372-9A76-4B77-2992-59B6163ABF89}"/>
                    </a:ext>
                  </a:extLst>
                </p:cNvPr>
                <p:cNvSpPr/>
                <p:nvPr/>
              </p:nvSpPr>
              <p:spPr>
                <a:xfrm>
                  <a:off x="3406853" y="1697611"/>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5">
                  <a:extLst>
                    <a:ext uri="{FF2B5EF4-FFF2-40B4-BE49-F238E27FC236}">
                      <a16:creationId xmlns:a16="http://schemas.microsoft.com/office/drawing/2014/main" id="{F40FF408-9964-C7BE-726B-D82D9195E613}"/>
                    </a:ext>
                  </a:extLst>
                </p:cNvPr>
                <p:cNvSpPr/>
                <p:nvPr/>
              </p:nvSpPr>
              <p:spPr>
                <a:xfrm>
                  <a:off x="5530007" y="1697611"/>
                  <a:ext cx="12719" cy="2112"/>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6">
                  <a:extLst>
                    <a:ext uri="{FF2B5EF4-FFF2-40B4-BE49-F238E27FC236}">
                      <a16:creationId xmlns:a16="http://schemas.microsoft.com/office/drawing/2014/main" id="{DDECF316-63A7-1AB6-F962-EA9B2ED75DE0}"/>
                    </a:ext>
                  </a:extLst>
                </p:cNvPr>
                <p:cNvSpPr/>
                <p:nvPr/>
              </p:nvSpPr>
              <p:spPr>
                <a:xfrm>
                  <a:off x="6178088" y="1664902"/>
                  <a:ext cx="19879" cy="2112"/>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67">
                  <a:extLst>
                    <a:ext uri="{FF2B5EF4-FFF2-40B4-BE49-F238E27FC236}">
                      <a16:creationId xmlns:a16="http://schemas.microsoft.com/office/drawing/2014/main" id="{F60F48AE-530B-2989-5154-24B7BBA2DA45}"/>
                    </a:ext>
                  </a:extLst>
                </p:cNvPr>
                <p:cNvSpPr/>
                <p:nvPr/>
              </p:nvSpPr>
              <p:spPr>
                <a:xfrm>
                  <a:off x="6360182" y="1684946"/>
                  <a:ext cx="22265" cy="2112"/>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68">
                  <a:extLst>
                    <a:ext uri="{FF2B5EF4-FFF2-40B4-BE49-F238E27FC236}">
                      <a16:creationId xmlns:a16="http://schemas.microsoft.com/office/drawing/2014/main" id="{4C50BC69-0A17-81DC-D331-0A8F08EA44F9}"/>
                    </a:ext>
                  </a:extLst>
                </p:cNvPr>
                <p:cNvSpPr/>
                <p:nvPr/>
              </p:nvSpPr>
              <p:spPr>
                <a:xfrm>
                  <a:off x="6216255" y="1674403"/>
                  <a:ext cx="30220" cy="5276"/>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69">
                  <a:extLst>
                    <a:ext uri="{FF2B5EF4-FFF2-40B4-BE49-F238E27FC236}">
                      <a16:creationId xmlns:a16="http://schemas.microsoft.com/office/drawing/2014/main" id="{07AA5E1F-B6C1-8777-932F-F5A9BA4FE392}"/>
                    </a:ext>
                  </a:extLst>
                </p:cNvPr>
                <p:cNvSpPr/>
                <p:nvPr/>
              </p:nvSpPr>
              <p:spPr>
                <a:xfrm>
                  <a:off x="6248058" y="1676506"/>
                  <a:ext cx="14310" cy="1051"/>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0">
                  <a:extLst>
                    <a:ext uri="{FF2B5EF4-FFF2-40B4-BE49-F238E27FC236}">
                      <a16:creationId xmlns:a16="http://schemas.microsoft.com/office/drawing/2014/main" id="{15BD36FA-C59C-240B-7A5A-806EF8C17124}"/>
                    </a:ext>
                  </a:extLst>
                </p:cNvPr>
                <p:cNvSpPr/>
                <p:nvPr/>
              </p:nvSpPr>
              <p:spPr>
                <a:xfrm>
                  <a:off x="6034153" y="1661739"/>
                  <a:ext cx="51691" cy="8439"/>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1">
                  <a:extLst>
                    <a:ext uri="{FF2B5EF4-FFF2-40B4-BE49-F238E27FC236}">
                      <a16:creationId xmlns:a16="http://schemas.microsoft.com/office/drawing/2014/main" id="{7F6CDF3B-21B8-C5B3-201C-DB8B2CA0B117}"/>
                    </a:ext>
                  </a:extLst>
                </p:cNvPr>
                <p:cNvSpPr/>
                <p:nvPr/>
              </p:nvSpPr>
              <p:spPr>
                <a:xfrm>
                  <a:off x="6214664" y="1682843"/>
                  <a:ext cx="13514" cy="4224"/>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2">
                  <a:extLst>
                    <a:ext uri="{FF2B5EF4-FFF2-40B4-BE49-F238E27FC236}">
                      <a16:creationId xmlns:a16="http://schemas.microsoft.com/office/drawing/2014/main" id="{32D8F995-F771-EB7B-3BC4-9E7939B5F871}"/>
                    </a:ext>
                  </a:extLst>
                </p:cNvPr>
                <p:cNvSpPr/>
                <p:nvPr/>
              </p:nvSpPr>
              <p:spPr>
                <a:xfrm>
                  <a:off x="6115269" y="1681782"/>
                  <a:ext cx="29425" cy="2112"/>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3">
                  <a:extLst>
                    <a:ext uri="{FF2B5EF4-FFF2-40B4-BE49-F238E27FC236}">
                      <a16:creationId xmlns:a16="http://schemas.microsoft.com/office/drawing/2014/main" id="{04EFE2F0-16B6-9F8F-D0D3-AAE25250C307}"/>
                    </a:ext>
                  </a:extLst>
                </p:cNvPr>
                <p:cNvSpPr/>
                <p:nvPr/>
              </p:nvSpPr>
              <p:spPr>
                <a:xfrm>
                  <a:off x="6144685" y="1682843"/>
                  <a:ext cx="18288" cy="1051"/>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4">
                  <a:extLst>
                    <a:ext uri="{FF2B5EF4-FFF2-40B4-BE49-F238E27FC236}">
                      <a16:creationId xmlns:a16="http://schemas.microsoft.com/office/drawing/2014/main" id="{73C6AC15-3A31-8520-8907-ABDECEEE6E55}"/>
                    </a:ext>
                  </a:extLst>
                </p:cNvPr>
                <p:cNvSpPr/>
                <p:nvPr/>
              </p:nvSpPr>
              <p:spPr>
                <a:xfrm>
                  <a:off x="6174111" y="1687058"/>
                  <a:ext cx="23061"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5">
                  <a:extLst>
                    <a:ext uri="{FF2B5EF4-FFF2-40B4-BE49-F238E27FC236}">
                      <a16:creationId xmlns:a16="http://schemas.microsoft.com/office/drawing/2014/main" id="{992160BE-3FA9-101A-CC16-4D8693CC2651}"/>
                    </a:ext>
                  </a:extLst>
                </p:cNvPr>
                <p:cNvSpPr/>
                <p:nvPr/>
              </p:nvSpPr>
              <p:spPr>
                <a:xfrm>
                  <a:off x="5846490" y="1681782"/>
                  <a:ext cx="31016" cy="3163"/>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6">
                  <a:extLst>
                    <a:ext uri="{FF2B5EF4-FFF2-40B4-BE49-F238E27FC236}">
                      <a16:creationId xmlns:a16="http://schemas.microsoft.com/office/drawing/2014/main" id="{AE1EC8E8-AC7A-16F0-A8E9-EAF4EE5D6916}"/>
                    </a:ext>
                  </a:extLst>
                </p:cNvPr>
                <p:cNvSpPr/>
                <p:nvPr/>
              </p:nvSpPr>
              <p:spPr>
                <a:xfrm>
                  <a:off x="5936348" y="1689171"/>
                  <a:ext cx="11923" cy="5276"/>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77">
                  <a:extLst>
                    <a:ext uri="{FF2B5EF4-FFF2-40B4-BE49-F238E27FC236}">
                      <a16:creationId xmlns:a16="http://schemas.microsoft.com/office/drawing/2014/main" id="{C06C8132-CD09-FD97-B6D4-6750D04B0E96}"/>
                    </a:ext>
                  </a:extLst>
                </p:cNvPr>
                <p:cNvSpPr/>
                <p:nvPr/>
              </p:nvSpPr>
              <p:spPr>
                <a:xfrm>
                  <a:off x="5840126" y="1694447"/>
                  <a:ext cx="58841" cy="2112"/>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78">
                  <a:extLst>
                    <a:ext uri="{FF2B5EF4-FFF2-40B4-BE49-F238E27FC236}">
                      <a16:creationId xmlns:a16="http://schemas.microsoft.com/office/drawing/2014/main" id="{F8ACC634-A66B-DC6C-FE48-22DF9ED3530E}"/>
                    </a:ext>
                  </a:extLst>
                </p:cNvPr>
                <p:cNvSpPr/>
                <p:nvPr/>
              </p:nvSpPr>
              <p:spPr>
                <a:xfrm>
                  <a:off x="5504559" y="1679670"/>
                  <a:ext cx="5568" cy="7388"/>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79">
                  <a:extLst>
                    <a:ext uri="{FF2B5EF4-FFF2-40B4-BE49-F238E27FC236}">
                      <a16:creationId xmlns:a16="http://schemas.microsoft.com/office/drawing/2014/main" id="{F86ABC55-4362-B97E-FCC7-E64E61A6AE16}"/>
                    </a:ext>
                  </a:extLst>
                </p:cNvPr>
                <p:cNvSpPr/>
                <p:nvPr/>
              </p:nvSpPr>
              <p:spPr>
                <a:xfrm>
                  <a:off x="5168993" y="1698662"/>
                  <a:ext cx="48508" cy="7388"/>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0">
                  <a:extLst>
                    <a:ext uri="{FF2B5EF4-FFF2-40B4-BE49-F238E27FC236}">
                      <a16:creationId xmlns:a16="http://schemas.microsoft.com/office/drawing/2014/main" id="{E110B6F3-869E-C8E5-F1AC-57FA12977845}"/>
                    </a:ext>
                  </a:extLst>
                </p:cNvPr>
                <p:cNvSpPr/>
                <p:nvPr/>
              </p:nvSpPr>
              <p:spPr>
                <a:xfrm>
                  <a:off x="5196023" y="1696559"/>
                  <a:ext cx="8750" cy="2112"/>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1">
                  <a:extLst>
                    <a:ext uri="{FF2B5EF4-FFF2-40B4-BE49-F238E27FC236}">
                      <a16:creationId xmlns:a16="http://schemas.microsoft.com/office/drawing/2014/main" id="{CE623C6F-F826-CEFB-5776-8BFEA5BF9153}"/>
                    </a:ext>
                  </a:extLst>
                </p:cNvPr>
                <p:cNvSpPr/>
                <p:nvPr/>
              </p:nvSpPr>
              <p:spPr>
                <a:xfrm>
                  <a:off x="1480102" y="1654350"/>
                  <a:ext cx="19083" cy="3163"/>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2">
                  <a:extLst>
                    <a:ext uri="{FF2B5EF4-FFF2-40B4-BE49-F238E27FC236}">
                      <a16:creationId xmlns:a16="http://schemas.microsoft.com/office/drawing/2014/main" id="{CB151577-E10E-1877-8392-76DA7006DB3D}"/>
                    </a:ext>
                  </a:extLst>
                </p:cNvPr>
                <p:cNvSpPr/>
                <p:nvPr/>
              </p:nvSpPr>
              <p:spPr>
                <a:xfrm>
                  <a:off x="1447504" y="1656463"/>
                  <a:ext cx="15105" cy="4224"/>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8" name="Freeform 83">
                  <a:extLst>
                    <a:ext uri="{FF2B5EF4-FFF2-40B4-BE49-F238E27FC236}">
                      <a16:creationId xmlns:a16="http://schemas.microsoft.com/office/drawing/2014/main" id="{3C17E596-0356-2844-3ED7-9A29527B2450}"/>
                    </a:ext>
                  </a:extLst>
                </p:cNvPr>
                <p:cNvSpPr/>
                <p:nvPr/>
              </p:nvSpPr>
              <p:spPr>
                <a:xfrm>
                  <a:off x="4015962" y="1702887"/>
                  <a:ext cx="16696" cy="3163"/>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9" name="Freeform 84">
                  <a:extLst>
                    <a:ext uri="{FF2B5EF4-FFF2-40B4-BE49-F238E27FC236}">
                      <a16:creationId xmlns:a16="http://schemas.microsoft.com/office/drawing/2014/main" id="{84824479-08E0-AB22-913B-87C6D9849E04}"/>
                    </a:ext>
                  </a:extLst>
                </p:cNvPr>
                <p:cNvSpPr/>
                <p:nvPr/>
              </p:nvSpPr>
              <p:spPr>
                <a:xfrm>
                  <a:off x="3771845" y="1696559"/>
                  <a:ext cx="7955" cy="4224"/>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0" name="Freeform 85">
                  <a:extLst>
                    <a:ext uri="{FF2B5EF4-FFF2-40B4-BE49-F238E27FC236}">
                      <a16:creationId xmlns:a16="http://schemas.microsoft.com/office/drawing/2014/main" id="{3DF02600-73C1-3075-3FD4-3BB083412A34}"/>
                    </a:ext>
                  </a:extLst>
                </p:cNvPr>
                <p:cNvSpPr/>
                <p:nvPr/>
              </p:nvSpPr>
              <p:spPr>
                <a:xfrm>
                  <a:off x="3559521" y="1700774"/>
                  <a:ext cx="30220" cy="5276"/>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nvGrpSpPr>
              <p:cNvPr id="81" name="Group 767">
                <a:extLst>
                  <a:ext uri="{FF2B5EF4-FFF2-40B4-BE49-F238E27FC236}">
                    <a16:creationId xmlns:a16="http://schemas.microsoft.com/office/drawing/2014/main" id="{4731DA99-9BE5-3A2A-5906-DCEE5E56F2DC}"/>
                  </a:ext>
                </a:extLst>
              </p:cNvPr>
              <p:cNvGrpSpPr/>
              <p:nvPr/>
            </p:nvGrpSpPr>
            <p:grpSpPr>
              <a:xfrm>
                <a:off x="1484510" y="1630823"/>
                <a:ext cx="36576" cy="4114799"/>
                <a:chOff x="1484510" y="1630823"/>
                <a:chExt cx="36576" cy="4114799"/>
              </a:xfrm>
            </p:grpSpPr>
            <p:sp>
              <p:nvSpPr>
                <p:cNvPr id="82" name="Freeform 768">
                  <a:extLst>
                    <a:ext uri="{FF2B5EF4-FFF2-40B4-BE49-F238E27FC236}">
                      <a16:creationId xmlns:a16="http://schemas.microsoft.com/office/drawing/2014/main" id="{6FC1B482-EA40-CABB-43B9-31EEF9BF491D}"/>
                    </a:ext>
                  </a:extLst>
                </p:cNvPr>
                <p:cNvSpPr/>
                <p:nvPr/>
              </p:nvSpPr>
              <p:spPr>
                <a:xfrm rot="5400013">
                  <a:off x="1500987" y="5731852"/>
                  <a:ext cx="24725" cy="2816"/>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3" name="Freeform 769">
                  <a:extLst>
                    <a:ext uri="{FF2B5EF4-FFF2-40B4-BE49-F238E27FC236}">
                      <a16:creationId xmlns:a16="http://schemas.microsoft.com/office/drawing/2014/main" id="{39DDC8A6-76CC-3D02-D033-2745DBC0E237}"/>
                    </a:ext>
                  </a:extLst>
                </p:cNvPr>
                <p:cNvSpPr/>
                <p:nvPr/>
              </p:nvSpPr>
              <p:spPr>
                <a:xfrm rot="5400013">
                  <a:off x="1506455" y="5721775"/>
                  <a:ext cx="7415" cy="70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4" name="Freeform 770">
                  <a:extLst>
                    <a:ext uri="{FF2B5EF4-FFF2-40B4-BE49-F238E27FC236}">
                      <a16:creationId xmlns:a16="http://schemas.microsoft.com/office/drawing/2014/main" id="{F0081D28-AA62-5691-256E-1942416FCD04}"/>
                    </a:ext>
                  </a:extLst>
                </p:cNvPr>
                <p:cNvSpPr/>
                <p:nvPr/>
              </p:nvSpPr>
              <p:spPr>
                <a:xfrm rot="5400013">
                  <a:off x="1501732" y="5731811"/>
                  <a:ext cx="15453" cy="3520"/>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5" name="Freeform 15">
                  <a:extLst>
                    <a:ext uri="{FF2B5EF4-FFF2-40B4-BE49-F238E27FC236}">
                      <a16:creationId xmlns:a16="http://schemas.microsoft.com/office/drawing/2014/main" id="{E37222E7-85BF-26F2-A4AE-CCE201B9714E}"/>
                    </a:ext>
                  </a:extLst>
                </p:cNvPr>
                <p:cNvSpPr/>
                <p:nvPr/>
              </p:nvSpPr>
              <p:spPr>
                <a:xfrm rot="5400013">
                  <a:off x="1504302" y="5651206"/>
                  <a:ext cx="16687" cy="2816"/>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6" name="Freeform 16">
                  <a:extLst>
                    <a:ext uri="{FF2B5EF4-FFF2-40B4-BE49-F238E27FC236}">
                      <a16:creationId xmlns:a16="http://schemas.microsoft.com/office/drawing/2014/main" id="{79CA4FFE-7F18-474B-AB2A-2F8A19F55F6E}"/>
                    </a:ext>
                  </a:extLst>
                </p:cNvPr>
                <p:cNvSpPr/>
                <p:nvPr/>
              </p:nvSpPr>
              <p:spPr>
                <a:xfrm rot="5400013">
                  <a:off x="1502510" y="5642959"/>
                  <a:ext cx="16066" cy="1408"/>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7" name="Freeform 17">
                  <a:extLst>
                    <a:ext uri="{FF2B5EF4-FFF2-40B4-BE49-F238E27FC236}">
                      <a16:creationId xmlns:a16="http://schemas.microsoft.com/office/drawing/2014/main" id="{A1045E1E-94FF-1C2B-B687-1CAF3BA2EA26}"/>
                    </a:ext>
                  </a:extLst>
                </p:cNvPr>
                <p:cNvSpPr/>
                <p:nvPr/>
              </p:nvSpPr>
              <p:spPr>
                <a:xfrm rot="5400013">
                  <a:off x="1491500" y="5725099"/>
                  <a:ext cx="30284" cy="2112"/>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8" name="Freeform 18">
                  <a:extLst>
                    <a:ext uri="{FF2B5EF4-FFF2-40B4-BE49-F238E27FC236}">
                      <a16:creationId xmlns:a16="http://schemas.microsoft.com/office/drawing/2014/main" id="{B02D8ABB-0E20-C183-568A-830B6889E600}"/>
                    </a:ext>
                  </a:extLst>
                </p:cNvPr>
                <p:cNvSpPr/>
                <p:nvPr/>
              </p:nvSpPr>
              <p:spPr>
                <a:xfrm rot="5400013">
                  <a:off x="1507031" y="5585685"/>
                  <a:ext cx="15453" cy="2816"/>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9" name="Freeform 19">
                  <a:extLst>
                    <a:ext uri="{FF2B5EF4-FFF2-40B4-BE49-F238E27FC236}">
                      <a16:creationId xmlns:a16="http://schemas.microsoft.com/office/drawing/2014/main" id="{C4407461-5282-FCB9-5289-6FE589483E3B}"/>
                    </a:ext>
                  </a:extLst>
                </p:cNvPr>
                <p:cNvSpPr/>
                <p:nvPr/>
              </p:nvSpPr>
              <p:spPr>
                <a:xfrm rot="5400013">
                  <a:off x="1497540" y="5534086"/>
                  <a:ext cx="35844" cy="2816"/>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0" name="Freeform 20">
                  <a:extLst>
                    <a:ext uri="{FF2B5EF4-FFF2-40B4-BE49-F238E27FC236}">
                      <a16:creationId xmlns:a16="http://schemas.microsoft.com/office/drawing/2014/main" id="{55094A5F-1131-B86C-EEF5-CDFEE8D9F946}"/>
                    </a:ext>
                  </a:extLst>
                </p:cNvPr>
                <p:cNvSpPr/>
                <p:nvPr/>
              </p:nvSpPr>
              <p:spPr>
                <a:xfrm rot="5400013">
                  <a:off x="1506884" y="5509717"/>
                  <a:ext cx="13597" cy="2112"/>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1" name="Freeform 21">
                  <a:extLst>
                    <a:ext uri="{FF2B5EF4-FFF2-40B4-BE49-F238E27FC236}">
                      <a16:creationId xmlns:a16="http://schemas.microsoft.com/office/drawing/2014/main" id="{7784C6B8-C75C-0CA8-4A20-BA221232A4DA}"/>
                    </a:ext>
                  </a:extLst>
                </p:cNvPr>
                <p:cNvSpPr/>
                <p:nvPr/>
              </p:nvSpPr>
              <p:spPr>
                <a:xfrm rot="5400013">
                  <a:off x="1505368" y="5601760"/>
                  <a:ext cx="11740" cy="2816"/>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2" name="Freeform 22">
                  <a:extLst>
                    <a:ext uri="{FF2B5EF4-FFF2-40B4-BE49-F238E27FC236}">
                      <a16:creationId xmlns:a16="http://schemas.microsoft.com/office/drawing/2014/main" id="{D0A6CAD8-CAA6-1E62-65DB-75718BD54056}"/>
                    </a:ext>
                  </a:extLst>
                </p:cNvPr>
                <p:cNvSpPr/>
                <p:nvPr/>
              </p:nvSpPr>
              <p:spPr>
                <a:xfrm rot="5400013">
                  <a:off x="1503364" y="5596329"/>
                  <a:ext cx="13597" cy="70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3" name="Freeform 23">
                  <a:extLst>
                    <a:ext uri="{FF2B5EF4-FFF2-40B4-BE49-F238E27FC236}">
                      <a16:creationId xmlns:a16="http://schemas.microsoft.com/office/drawing/2014/main" id="{BF267F1E-DB1F-96C7-D538-778B49D6023C}"/>
                    </a:ext>
                  </a:extLst>
                </p:cNvPr>
                <p:cNvSpPr/>
                <p:nvPr/>
              </p:nvSpPr>
              <p:spPr>
                <a:xfrm rot="5400013">
                  <a:off x="1508910" y="5609967"/>
                  <a:ext cx="1856" cy="0"/>
                </a:xfrm>
                <a:custGeom>
                  <a:avLst/>
                  <a:gdLst>
                    <a:gd name="f0" fmla="val 10800000"/>
                    <a:gd name="f1" fmla="val 5400000"/>
                    <a:gd name="f2" fmla="val 180"/>
                    <a:gd name="f3" fmla="val w"/>
                    <a:gd name="f4" fmla="val h"/>
                    <a:gd name="f5" fmla="val ss"/>
                    <a:gd name="f6" fmla="val 0"/>
                    <a:gd name="f7" fmla="val 1854"/>
                    <a:gd name="f8" fmla="val 742"/>
                    <a:gd name="f9" fmla="val 1112"/>
                    <a:gd name="f10" fmla="+- 0 0 -90"/>
                    <a:gd name="f11" fmla="abs f3"/>
                    <a:gd name="f12" fmla="abs f4"/>
                    <a:gd name="f13" fmla="abs f5"/>
                    <a:gd name="f14" fmla="*/ f3 1 1854"/>
                    <a:gd name="f15" fmla="+- f6 0 f6"/>
                    <a:gd name="f16" fmla="+- f7 0 f6"/>
                    <a:gd name="f17" fmla="*/ f10 f0 1"/>
                    <a:gd name="f18" fmla="?: f11 f3 1"/>
                    <a:gd name="f19" fmla="?: f12 f4 1"/>
                    <a:gd name="f20" fmla="?: f13 f5 1"/>
                    <a:gd name="f21" fmla="*/ f16 1 1854"/>
                    <a:gd name="f22" fmla="*/ f15 1 0"/>
                    <a:gd name="f23" fmla="*/ f17 1 f2"/>
                    <a:gd name="f24" fmla="*/ f18 1 1854"/>
                    <a:gd name="f25" fmla="*/ f19 1 21600"/>
                    <a:gd name="f26" fmla="*/ 21600 f19 1"/>
                    <a:gd name="f27" fmla="*/ 1854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54">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4" name="Freeform 24">
                  <a:extLst>
                    <a:ext uri="{FF2B5EF4-FFF2-40B4-BE49-F238E27FC236}">
                      <a16:creationId xmlns:a16="http://schemas.microsoft.com/office/drawing/2014/main" id="{E2D6E0D6-B6A4-21E8-C292-88F8CC9E4D09}"/>
                    </a:ext>
                  </a:extLst>
                </p:cNvPr>
                <p:cNvSpPr/>
                <p:nvPr/>
              </p:nvSpPr>
              <p:spPr>
                <a:xfrm rot="5400013">
                  <a:off x="1491362" y="5659418"/>
                  <a:ext cx="27806" cy="4919"/>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5" name="Freeform 25">
                  <a:extLst>
                    <a:ext uri="{FF2B5EF4-FFF2-40B4-BE49-F238E27FC236}">
                      <a16:creationId xmlns:a16="http://schemas.microsoft.com/office/drawing/2014/main" id="{EFBE42E9-1BCC-6020-BC4F-805787D3AA4F}"/>
                    </a:ext>
                  </a:extLst>
                </p:cNvPr>
                <p:cNvSpPr/>
                <p:nvPr/>
              </p:nvSpPr>
              <p:spPr>
                <a:xfrm rot="5400013">
                  <a:off x="1499400" y="5625905"/>
                  <a:ext cx="17300" cy="2112"/>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6" name="Freeform 26">
                  <a:extLst>
                    <a:ext uri="{FF2B5EF4-FFF2-40B4-BE49-F238E27FC236}">
                      <a16:creationId xmlns:a16="http://schemas.microsoft.com/office/drawing/2014/main" id="{87C3D5C1-760F-75F2-9E4A-FAACBF7741FC}"/>
                    </a:ext>
                  </a:extLst>
                </p:cNvPr>
                <p:cNvSpPr/>
                <p:nvPr/>
              </p:nvSpPr>
              <p:spPr>
                <a:xfrm rot="5400013">
                  <a:off x="1503003" y="5613587"/>
                  <a:ext cx="8037" cy="1408"/>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7" name="Freeform 27">
                  <a:extLst>
                    <a:ext uri="{FF2B5EF4-FFF2-40B4-BE49-F238E27FC236}">
                      <a16:creationId xmlns:a16="http://schemas.microsoft.com/office/drawing/2014/main" id="{264E37B2-520D-2231-3CBF-3AEC933F2CFF}"/>
                    </a:ext>
                  </a:extLst>
                </p:cNvPr>
                <p:cNvSpPr/>
                <p:nvPr/>
              </p:nvSpPr>
              <p:spPr>
                <a:xfrm rot="5400013">
                  <a:off x="1493475" y="5523931"/>
                  <a:ext cx="33375" cy="2112"/>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8" name="Freeform 28">
                  <a:extLst>
                    <a:ext uri="{FF2B5EF4-FFF2-40B4-BE49-F238E27FC236}">
                      <a16:creationId xmlns:a16="http://schemas.microsoft.com/office/drawing/2014/main" id="{51E659A7-DC77-C0F9-A72B-BB0E9668AD07}"/>
                    </a:ext>
                  </a:extLst>
                </p:cNvPr>
                <p:cNvSpPr/>
                <p:nvPr/>
              </p:nvSpPr>
              <p:spPr>
                <a:xfrm rot="5400013">
                  <a:off x="1509235" y="5565139"/>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9" name="Freeform 29">
                  <a:extLst>
                    <a:ext uri="{FF2B5EF4-FFF2-40B4-BE49-F238E27FC236}">
                      <a16:creationId xmlns:a16="http://schemas.microsoft.com/office/drawing/2014/main" id="{6B913EF1-17B0-F240-A709-F3BA7B553CAD}"/>
                    </a:ext>
                  </a:extLst>
                </p:cNvPr>
                <p:cNvSpPr/>
                <p:nvPr/>
              </p:nvSpPr>
              <p:spPr>
                <a:xfrm rot="5400013">
                  <a:off x="1508910" y="5423329"/>
                  <a:ext cx="185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0" name="Freeform 30">
                  <a:extLst>
                    <a:ext uri="{FF2B5EF4-FFF2-40B4-BE49-F238E27FC236}">
                      <a16:creationId xmlns:a16="http://schemas.microsoft.com/office/drawing/2014/main" id="{0EF00F47-3DAE-B6EB-F4B2-866DCBEB0737}"/>
                    </a:ext>
                  </a:extLst>
                </p:cNvPr>
                <p:cNvSpPr/>
                <p:nvPr/>
              </p:nvSpPr>
              <p:spPr>
                <a:xfrm rot="5400013">
                  <a:off x="1500484" y="5544062"/>
                  <a:ext cx="17300" cy="1408"/>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1" name="Freeform 31">
                  <a:extLst>
                    <a:ext uri="{FF2B5EF4-FFF2-40B4-BE49-F238E27FC236}">
                      <a16:creationId xmlns:a16="http://schemas.microsoft.com/office/drawing/2014/main" id="{4B75BAA4-10B5-2160-D893-83F3D0B64112}"/>
                    </a:ext>
                  </a:extLst>
                </p:cNvPr>
                <p:cNvSpPr/>
                <p:nvPr/>
              </p:nvSpPr>
              <p:spPr>
                <a:xfrm rot="5400013">
                  <a:off x="1505761" y="5485348"/>
                  <a:ext cx="12362" cy="1408"/>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2" name="Freeform 32">
                  <a:extLst>
                    <a:ext uri="{FF2B5EF4-FFF2-40B4-BE49-F238E27FC236}">
                      <a16:creationId xmlns:a16="http://schemas.microsoft.com/office/drawing/2014/main" id="{B744DC38-5920-2405-05B9-693DB2BB20FD}"/>
                    </a:ext>
                  </a:extLst>
                </p:cNvPr>
                <p:cNvSpPr/>
                <p:nvPr/>
              </p:nvSpPr>
              <p:spPr>
                <a:xfrm rot="5400013">
                  <a:off x="1510013" y="5562688"/>
                  <a:ext cx="2468"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3" name="Freeform 33">
                  <a:extLst>
                    <a:ext uri="{FF2B5EF4-FFF2-40B4-BE49-F238E27FC236}">
                      <a16:creationId xmlns:a16="http://schemas.microsoft.com/office/drawing/2014/main" id="{39C63ED9-8CF5-1190-398B-EBE160AE9E89}"/>
                    </a:ext>
                  </a:extLst>
                </p:cNvPr>
                <p:cNvSpPr/>
                <p:nvPr/>
              </p:nvSpPr>
              <p:spPr>
                <a:xfrm rot="5400013">
                  <a:off x="1504979" y="5558276"/>
                  <a:ext cx="11128" cy="1408"/>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4" name="Freeform 34">
                  <a:extLst>
                    <a:ext uri="{FF2B5EF4-FFF2-40B4-BE49-F238E27FC236}">
                      <a16:creationId xmlns:a16="http://schemas.microsoft.com/office/drawing/2014/main" id="{6BDF89AF-B116-567F-7D22-80526545370E}"/>
                    </a:ext>
                  </a:extLst>
                </p:cNvPr>
                <p:cNvSpPr/>
                <p:nvPr/>
              </p:nvSpPr>
              <p:spPr>
                <a:xfrm rot="5400013">
                  <a:off x="1466381" y="5404282"/>
                  <a:ext cx="73545" cy="13368"/>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5" name="Freeform 35">
                  <a:extLst>
                    <a:ext uri="{FF2B5EF4-FFF2-40B4-BE49-F238E27FC236}">
                      <a16:creationId xmlns:a16="http://schemas.microsoft.com/office/drawing/2014/main" id="{0E3F7E07-5445-85F0-31CF-87B24E3481CC}"/>
                    </a:ext>
                  </a:extLst>
                </p:cNvPr>
                <p:cNvSpPr/>
                <p:nvPr/>
              </p:nvSpPr>
              <p:spPr>
                <a:xfrm rot="5400013">
                  <a:off x="1492699" y="5441389"/>
                  <a:ext cx="37078" cy="2816"/>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6" name="Freeform 36">
                  <a:extLst>
                    <a:ext uri="{FF2B5EF4-FFF2-40B4-BE49-F238E27FC236}">
                      <a16:creationId xmlns:a16="http://schemas.microsoft.com/office/drawing/2014/main" id="{D258D695-7D11-C5E9-1913-4F292A9D9E3A}"/>
                    </a:ext>
                  </a:extLst>
                </p:cNvPr>
                <p:cNvSpPr/>
                <p:nvPr/>
              </p:nvSpPr>
              <p:spPr>
                <a:xfrm rot="5400013">
                  <a:off x="1481446" y="5484086"/>
                  <a:ext cx="52532" cy="7031"/>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7" name="Freeform 37">
                  <a:extLst>
                    <a:ext uri="{FF2B5EF4-FFF2-40B4-BE49-F238E27FC236}">
                      <a16:creationId xmlns:a16="http://schemas.microsoft.com/office/drawing/2014/main" id="{8EF6203D-AF63-979D-71A5-DE167A098CC7}"/>
                    </a:ext>
                  </a:extLst>
                </p:cNvPr>
                <p:cNvSpPr/>
                <p:nvPr/>
              </p:nvSpPr>
              <p:spPr>
                <a:xfrm rot="5400013">
                  <a:off x="1497050" y="5647000"/>
                  <a:ext cx="3712" cy="70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8" name="Freeform 38">
                  <a:extLst>
                    <a:ext uri="{FF2B5EF4-FFF2-40B4-BE49-F238E27FC236}">
                      <a16:creationId xmlns:a16="http://schemas.microsoft.com/office/drawing/2014/main" id="{ED2B28C3-10E3-12F4-2470-F2314753FD8A}"/>
                    </a:ext>
                  </a:extLst>
                </p:cNvPr>
                <p:cNvSpPr/>
                <p:nvPr/>
              </p:nvSpPr>
              <p:spPr>
                <a:xfrm rot="5400013">
                  <a:off x="1479210" y="5638359"/>
                  <a:ext cx="45738" cy="5623"/>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9" name="Freeform 39">
                  <a:extLst>
                    <a:ext uri="{FF2B5EF4-FFF2-40B4-BE49-F238E27FC236}">
                      <a16:creationId xmlns:a16="http://schemas.microsoft.com/office/drawing/2014/main" id="{EECBA2BC-C999-71C8-A212-C60C96A5DD5C}"/>
                    </a:ext>
                  </a:extLst>
                </p:cNvPr>
                <p:cNvSpPr/>
                <p:nvPr/>
              </p:nvSpPr>
              <p:spPr>
                <a:xfrm rot="5400013">
                  <a:off x="1489201" y="5548917"/>
                  <a:ext cx="27194" cy="2816"/>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0" name="Freeform 40">
                  <a:extLst>
                    <a:ext uri="{FF2B5EF4-FFF2-40B4-BE49-F238E27FC236}">
                      <a16:creationId xmlns:a16="http://schemas.microsoft.com/office/drawing/2014/main" id="{698F23A5-2AE1-3C8C-CE60-AC1031285E85}"/>
                    </a:ext>
                  </a:extLst>
                </p:cNvPr>
                <p:cNvSpPr/>
                <p:nvPr/>
              </p:nvSpPr>
              <p:spPr>
                <a:xfrm rot="5400013">
                  <a:off x="1504155" y="5413216"/>
                  <a:ext cx="14831" cy="3520"/>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1" name="Freeform 41">
                  <a:extLst>
                    <a:ext uri="{FF2B5EF4-FFF2-40B4-BE49-F238E27FC236}">
                      <a16:creationId xmlns:a16="http://schemas.microsoft.com/office/drawing/2014/main" id="{B0B3418E-0080-E987-6DAA-D31FF43DD9DF}"/>
                    </a:ext>
                  </a:extLst>
                </p:cNvPr>
                <p:cNvSpPr/>
                <p:nvPr/>
              </p:nvSpPr>
              <p:spPr>
                <a:xfrm rot="5400013">
                  <a:off x="1507617" y="5380896"/>
                  <a:ext cx="8650" cy="1408"/>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2" name="Freeform 42">
                  <a:extLst>
                    <a:ext uri="{FF2B5EF4-FFF2-40B4-BE49-F238E27FC236}">
                      <a16:creationId xmlns:a16="http://schemas.microsoft.com/office/drawing/2014/main" id="{BA55FECE-9603-DD13-D5F6-D2BBD7B72DF3}"/>
                    </a:ext>
                  </a:extLst>
                </p:cNvPr>
                <p:cNvSpPr/>
                <p:nvPr/>
              </p:nvSpPr>
              <p:spPr>
                <a:xfrm rot="5400013">
                  <a:off x="1487152" y="3454566"/>
                  <a:ext cx="8037" cy="70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3" name="Freeform 43">
                  <a:extLst>
                    <a:ext uri="{FF2B5EF4-FFF2-40B4-BE49-F238E27FC236}">
                      <a16:creationId xmlns:a16="http://schemas.microsoft.com/office/drawing/2014/main" id="{9CE998C2-3C16-5C31-49F3-96A8F76CD935}"/>
                    </a:ext>
                  </a:extLst>
                </p:cNvPr>
                <p:cNvSpPr/>
                <p:nvPr/>
              </p:nvSpPr>
              <p:spPr>
                <a:xfrm rot="5400013">
                  <a:off x="1490019" y="3514208"/>
                  <a:ext cx="3712" cy="70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4" name="Freeform 44">
                  <a:extLst>
                    <a:ext uri="{FF2B5EF4-FFF2-40B4-BE49-F238E27FC236}">
                      <a16:creationId xmlns:a16="http://schemas.microsoft.com/office/drawing/2014/main" id="{878A0811-95C5-E210-B832-D667429DA6FF}"/>
                    </a:ext>
                  </a:extLst>
                </p:cNvPr>
                <p:cNvSpPr/>
                <p:nvPr/>
              </p:nvSpPr>
              <p:spPr>
                <a:xfrm rot="5400013">
                  <a:off x="1502706" y="4532489"/>
                  <a:ext cx="24103" cy="4224"/>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5" name="Freeform 45">
                  <a:extLst>
                    <a:ext uri="{FF2B5EF4-FFF2-40B4-BE49-F238E27FC236}">
                      <a16:creationId xmlns:a16="http://schemas.microsoft.com/office/drawing/2014/main" id="{FC505554-4879-7E8F-3E55-3D2D7BB6B785}"/>
                    </a:ext>
                  </a:extLst>
                </p:cNvPr>
                <p:cNvSpPr/>
                <p:nvPr/>
              </p:nvSpPr>
              <p:spPr>
                <a:xfrm rot="5400013">
                  <a:off x="1496159" y="3977018"/>
                  <a:ext cx="11128" cy="2112"/>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6" name="Freeform 46">
                  <a:extLst>
                    <a:ext uri="{FF2B5EF4-FFF2-40B4-BE49-F238E27FC236}">
                      <a16:creationId xmlns:a16="http://schemas.microsoft.com/office/drawing/2014/main" id="{FA98596F-DCE9-7214-6FB5-8FC3685A61AB}"/>
                    </a:ext>
                  </a:extLst>
                </p:cNvPr>
                <p:cNvSpPr/>
                <p:nvPr/>
              </p:nvSpPr>
              <p:spPr>
                <a:xfrm rot="5400013">
                  <a:off x="1485534" y="3956352"/>
                  <a:ext cx="14831" cy="1408"/>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7" name="Freeform 47">
                  <a:extLst>
                    <a:ext uri="{FF2B5EF4-FFF2-40B4-BE49-F238E27FC236}">
                      <a16:creationId xmlns:a16="http://schemas.microsoft.com/office/drawing/2014/main" id="{675D49AD-18E6-A7CB-1B37-A082EF83450B}"/>
                    </a:ext>
                  </a:extLst>
                </p:cNvPr>
                <p:cNvSpPr/>
                <p:nvPr/>
              </p:nvSpPr>
              <p:spPr>
                <a:xfrm rot="5400013">
                  <a:off x="1481953" y="3150414"/>
                  <a:ext cx="14209" cy="2112"/>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8" name="Freeform 48">
                  <a:extLst>
                    <a:ext uri="{FF2B5EF4-FFF2-40B4-BE49-F238E27FC236}">
                      <a16:creationId xmlns:a16="http://schemas.microsoft.com/office/drawing/2014/main" id="{24A0968C-01F0-817A-BDB4-311BD836B219}"/>
                    </a:ext>
                  </a:extLst>
                </p:cNvPr>
                <p:cNvSpPr/>
                <p:nvPr/>
              </p:nvSpPr>
              <p:spPr>
                <a:xfrm rot="5400013">
                  <a:off x="1498491" y="5022049"/>
                  <a:ext cx="24103" cy="2816"/>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9" name="Freeform 49">
                  <a:extLst>
                    <a:ext uri="{FF2B5EF4-FFF2-40B4-BE49-F238E27FC236}">
                      <a16:creationId xmlns:a16="http://schemas.microsoft.com/office/drawing/2014/main" id="{63C65C83-840F-8C70-FACB-A0D4C674F78C}"/>
                    </a:ext>
                  </a:extLst>
                </p:cNvPr>
                <p:cNvSpPr/>
                <p:nvPr/>
              </p:nvSpPr>
              <p:spPr>
                <a:xfrm rot="5400013">
                  <a:off x="1510346" y="3477384"/>
                  <a:ext cx="7415" cy="1408"/>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0" name="Freeform 50">
                  <a:extLst>
                    <a:ext uri="{FF2B5EF4-FFF2-40B4-BE49-F238E27FC236}">
                      <a16:creationId xmlns:a16="http://schemas.microsoft.com/office/drawing/2014/main" id="{1E4209FF-7DBE-EC53-FBA3-B9E842D3C085}"/>
                    </a:ext>
                  </a:extLst>
                </p:cNvPr>
                <p:cNvSpPr/>
                <p:nvPr/>
              </p:nvSpPr>
              <p:spPr>
                <a:xfrm rot="5400013">
                  <a:off x="1498372" y="4996446"/>
                  <a:ext cx="27806" cy="2112"/>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1" name="Freeform 51">
                  <a:extLst>
                    <a:ext uri="{FF2B5EF4-FFF2-40B4-BE49-F238E27FC236}">
                      <a16:creationId xmlns:a16="http://schemas.microsoft.com/office/drawing/2014/main" id="{05ACCD27-DF30-6236-9EB2-35F4F1DA7F49}"/>
                    </a:ext>
                  </a:extLst>
                </p:cNvPr>
                <p:cNvSpPr/>
                <p:nvPr/>
              </p:nvSpPr>
              <p:spPr>
                <a:xfrm rot="5400013">
                  <a:off x="1493146" y="2044849"/>
                  <a:ext cx="3090" cy="70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2" name="Freeform 52">
                  <a:extLst>
                    <a:ext uri="{FF2B5EF4-FFF2-40B4-BE49-F238E27FC236}">
                      <a16:creationId xmlns:a16="http://schemas.microsoft.com/office/drawing/2014/main" id="{753C5883-8B26-D54F-BB72-58B4561A7145}"/>
                    </a:ext>
                  </a:extLst>
                </p:cNvPr>
                <p:cNvSpPr/>
                <p:nvPr/>
              </p:nvSpPr>
              <p:spPr>
                <a:xfrm rot="5400013">
                  <a:off x="1509691" y="1730593"/>
                  <a:ext cx="13597" cy="70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3" name="Freeform 53">
                  <a:extLst>
                    <a:ext uri="{FF2B5EF4-FFF2-40B4-BE49-F238E27FC236}">
                      <a16:creationId xmlns:a16="http://schemas.microsoft.com/office/drawing/2014/main" id="{AECAEF17-894C-B4E3-1D2C-49BCC7D4AC1B}"/>
                    </a:ext>
                  </a:extLst>
                </p:cNvPr>
                <p:cNvSpPr/>
                <p:nvPr/>
              </p:nvSpPr>
              <p:spPr>
                <a:xfrm rot="5400013">
                  <a:off x="1508567" y="5250840"/>
                  <a:ext cx="7415" cy="70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4" name="Freeform 54">
                  <a:extLst>
                    <a:ext uri="{FF2B5EF4-FFF2-40B4-BE49-F238E27FC236}">
                      <a16:creationId xmlns:a16="http://schemas.microsoft.com/office/drawing/2014/main" id="{EE46FC50-004F-F63A-DBF8-FB61C7C7318D}"/>
                    </a:ext>
                  </a:extLst>
                </p:cNvPr>
                <p:cNvSpPr/>
                <p:nvPr/>
              </p:nvSpPr>
              <p:spPr>
                <a:xfrm rot="5400013">
                  <a:off x="1501253" y="5281089"/>
                  <a:ext cx="3090" cy="1408"/>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5" name="Freeform 55">
                  <a:extLst>
                    <a:ext uri="{FF2B5EF4-FFF2-40B4-BE49-F238E27FC236}">
                      <a16:creationId xmlns:a16="http://schemas.microsoft.com/office/drawing/2014/main" id="{7CBB5E1E-5EE3-8D4F-DB1D-3B761BF72B61}"/>
                    </a:ext>
                  </a:extLst>
                </p:cNvPr>
                <p:cNvSpPr/>
                <p:nvPr/>
              </p:nvSpPr>
              <p:spPr>
                <a:xfrm rot="5400013">
                  <a:off x="1497274" y="4911270"/>
                  <a:ext cx="1856" cy="70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6" name="Freeform 56">
                  <a:extLst>
                    <a:ext uri="{FF2B5EF4-FFF2-40B4-BE49-F238E27FC236}">
                      <a16:creationId xmlns:a16="http://schemas.microsoft.com/office/drawing/2014/main" id="{49EBA121-DF89-5EA0-2B4A-FD75BCD145DF}"/>
                    </a:ext>
                  </a:extLst>
                </p:cNvPr>
                <p:cNvSpPr/>
                <p:nvPr/>
              </p:nvSpPr>
              <p:spPr>
                <a:xfrm rot="5400013">
                  <a:off x="1506602" y="5253986"/>
                  <a:ext cx="9272"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7" name="Freeform 57">
                  <a:extLst>
                    <a:ext uri="{FF2B5EF4-FFF2-40B4-BE49-F238E27FC236}">
                      <a16:creationId xmlns:a16="http://schemas.microsoft.com/office/drawing/2014/main" id="{AE0296F5-65DE-854D-488C-CBB767E38C6B}"/>
                    </a:ext>
                  </a:extLst>
                </p:cNvPr>
                <p:cNvSpPr/>
                <p:nvPr/>
              </p:nvSpPr>
              <p:spPr>
                <a:xfrm rot="5400013">
                  <a:off x="1508567" y="5260112"/>
                  <a:ext cx="7415" cy="70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8" name="Freeform 58">
                  <a:extLst>
                    <a:ext uri="{FF2B5EF4-FFF2-40B4-BE49-F238E27FC236}">
                      <a16:creationId xmlns:a16="http://schemas.microsoft.com/office/drawing/2014/main" id="{83BBDFCD-C863-8B1A-0B10-562A718D2008}"/>
                    </a:ext>
                  </a:extLst>
                </p:cNvPr>
                <p:cNvSpPr/>
                <p:nvPr/>
              </p:nvSpPr>
              <p:spPr>
                <a:xfrm rot="5400013">
                  <a:off x="1505701" y="5243128"/>
                  <a:ext cx="11740" cy="70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9" name="Freeform 59">
                  <a:extLst>
                    <a:ext uri="{FF2B5EF4-FFF2-40B4-BE49-F238E27FC236}">
                      <a16:creationId xmlns:a16="http://schemas.microsoft.com/office/drawing/2014/main" id="{9106F272-D76D-F072-6EFC-624DEE116984}"/>
                    </a:ext>
                  </a:extLst>
                </p:cNvPr>
                <p:cNvSpPr/>
                <p:nvPr/>
              </p:nvSpPr>
              <p:spPr>
                <a:xfrm rot="5400013">
                  <a:off x="1494563" y="2634719"/>
                  <a:ext cx="8037" cy="1408"/>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0" name="Freeform 60">
                  <a:extLst>
                    <a:ext uri="{FF2B5EF4-FFF2-40B4-BE49-F238E27FC236}">
                      <a16:creationId xmlns:a16="http://schemas.microsoft.com/office/drawing/2014/main" id="{E588A810-E44C-CBF3-1A94-195002C7ED75}"/>
                    </a:ext>
                  </a:extLst>
                </p:cNvPr>
                <p:cNvSpPr/>
                <p:nvPr/>
              </p:nvSpPr>
              <p:spPr>
                <a:xfrm rot="5400013">
                  <a:off x="1489850" y="4358442"/>
                  <a:ext cx="1234" cy="70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1" name="Freeform 61">
                  <a:extLst>
                    <a:ext uri="{FF2B5EF4-FFF2-40B4-BE49-F238E27FC236}">
                      <a16:creationId xmlns:a16="http://schemas.microsoft.com/office/drawing/2014/main" id="{6D733A74-C55A-A602-AD18-26D7065A8809}"/>
                    </a:ext>
                  </a:extLst>
                </p:cNvPr>
                <p:cNvSpPr/>
                <p:nvPr/>
              </p:nvSpPr>
              <p:spPr>
                <a:xfrm rot="5400013">
                  <a:off x="1479956" y="4340968"/>
                  <a:ext cx="25959" cy="8439"/>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2" name="Freeform 62">
                  <a:extLst>
                    <a:ext uri="{FF2B5EF4-FFF2-40B4-BE49-F238E27FC236}">
                      <a16:creationId xmlns:a16="http://schemas.microsoft.com/office/drawing/2014/main" id="{421A5B99-DE50-6789-34D0-A9BE418D5634}"/>
                    </a:ext>
                  </a:extLst>
                </p:cNvPr>
                <p:cNvSpPr/>
                <p:nvPr/>
              </p:nvSpPr>
              <p:spPr>
                <a:xfrm rot="5400013">
                  <a:off x="-358687" y="3489483"/>
                  <a:ext cx="3722970" cy="36576"/>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3" name="Freeform 63">
                  <a:extLst>
                    <a:ext uri="{FF2B5EF4-FFF2-40B4-BE49-F238E27FC236}">
                      <a16:creationId xmlns:a16="http://schemas.microsoft.com/office/drawing/2014/main" id="{BD36B36B-7520-B346-9885-6E20C58B8530}"/>
                    </a:ext>
                  </a:extLst>
                </p:cNvPr>
                <p:cNvSpPr/>
                <p:nvPr/>
              </p:nvSpPr>
              <p:spPr>
                <a:xfrm rot="5400013">
                  <a:off x="1491824" y="3962488"/>
                  <a:ext cx="4325" cy="2112"/>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4" name="Freeform 64">
                  <a:extLst>
                    <a:ext uri="{FF2B5EF4-FFF2-40B4-BE49-F238E27FC236}">
                      <a16:creationId xmlns:a16="http://schemas.microsoft.com/office/drawing/2014/main" id="{A280B15A-E4FD-6CAD-F7CB-ED194C43C3DD}"/>
                    </a:ext>
                  </a:extLst>
                </p:cNvPr>
                <p:cNvSpPr/>
                <p:nvPr/>
              </p:nvSpPr>
              <p:spPr>
                <a:xfrm rot="5400013">
                  <a:off x="1489539" y="3154232"/>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5" name="Freeform 65">
                  <a:extLst>
                    <a:ext uri="{FF2B5EF4-FFF2-40B4-BE49-F238E27FC236}">
                      <a16:creationId xmlns:a16="http://schemas.microsoft.com/office/drawing/2014/main" id="{728309E0-E0D7-44B7-97FC-32C725D743A4}"/>
                    </a:ext>
                  </a:extLst>
                </p:cNvPr>
                <p:cNvSpPr/>
                <p:nvPr/>
              </p:nvSpPr>
              <p:spPr>
                <a:xfrm rot="5400013">
                  <a:off x="1485200" y="4807993"/>
                  <a:ext cx="9884" cy="1408"/>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6" name="Freeform 66">
                  <a:extLst>
                    <a:ext uri="{FF2B5EF4-FFF2-40B4-BE49-F238E27FC236}">
                      <a16:creationId xmlns:a16="http://schemas.microsoft.com/office/drawing/2014/main" id="{91A65D65-BC94-71BB-1263-D074D1D01870}"/>
                    </a:ext>
                  </a:extLst>
                </p:cNvPr>
                <p:cNvSpPr/>
                <p:nvPr/>
              </p:nvSpPr>
              <p:spPr>
                <a:xfrm rot="5400013">
                  <a:off x="1504215" y="5314465"/>
                  <a:ext cx="15453" cy="1408"/>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7" name="Freeform 67">
                  <a:extLst>
                    <a:ext uri="{FF2B5EF4-FFF2-40B4-BE49-F238E27FC236}">
                      <a16:creationId xmlns:a16="http://schemas.microsoft.com/office/drawing/2014/main" id="{388AD0DE-6093-FB4D-DFC2-233B6FD2E4D9}"/>
                    </a:ext>
                  </a:extLst>
                </p:cNvPr>
                <p:cNvSpPr/>
                <p:nvPr/>
              </p:nvSpPr>
              <p:spPr>
                <a:xfrm rot="5400013">
                  <a:off x="1489932" y="5456919"/>
                  <a:ext cx="17300" cy="1408"/>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8" name="Freeform 68">
                  <a:extLst>
                    <a:ext uri="{FF2B5EF4-FFF2-40B4-BE49-F238E27FC236}">
                      <a16:creationId xmlns:a16="http://schemas.microsoft.com/office/drawing/2014/main" id="{557C6F18-4E2B-62C3-01DC-7A5F7D32BEBA}"/>
                    </a:ext>
                  </a:extLst>
                </p:cNvPr>
                <p:cNvSpPr/>
                <p:nvPr/>
              </p:nvSpPr>
              <p:spPr>
                <a:xfrm rot="5400013">
                  <a:off x="1492798" y="5347086"/>
                  <a:ext cx="23481" cy="3520"/>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9" name="Freeform 69">
                  <a:extLst>
                    <a:ext uri="{FF2B5EF4-FFF2-40B4-BE49-F238E27FC236}">
                      <a16:creationId xmlns:a16="http://schemas.microsoft.com/office/drawing/2014/main" id="{0FA1A220-ABA4-0B57-DE1F-0B3B7A4B9F43}"/>
                    </a:ext>
                  </a:extLst>
                </p:cNvPr>
                <p:cNvSpPr/>
                <p:nvPr/>
              </p:nvSpPr>
              <p:spPr>
                <a:xfrm rot="5400013">
                  <a:off x="1498975" y="5367043"/>
                  <a:ext cx="11128" cy="70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0" name="Freeform 70">
                  <a:extLst>
                    <a:ext uri="{FF2B5EF4-FFF2-40B4-BE49-F238E27FC236}">
                      <a16:creationId xmlns:a16="http://schemas.microsoft.com/office/drawing/2014/main" id="{7945F544-B9E9-62E5-7E67-D3484A8BBC68}"/>
                    </a:ext>
                  </a:extLst>
                </p:cNvPr>
                <p:cNvSpPr/>
                <p:nvPr/>
              </p:nvSpPr>
              <p:spPr>
                <a:xfrm rot="5400013">
                  <a:off x="1491843" y="5212848"/>
                  <a:ext cx="40169" cy="5623"/>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1" name="Freeform 71">
                  <a:extLst>
                    <a:ext uri="{FF2B5EF4-FFF2-40B4-BE49-F238E27FC236}">
                      <a16:creationId xmlns:a16="http://schemas.microsoft.com/office/drawing/2014/main" id="{88860DEC-357D-4FFC-6272-F2E623221986}"/>
                    </a:ext>
                  </a:extLst>
                </p:cNvPr>
                <p:cNvSpPr/>
                <p:nvPr/>
              </p:nvSpPr>
              <p:spPr>
                <a:xfrm rot="5400013">
                  <a:off x="1494033" y="5339744"/>
                  <a:ext cx="10506" cy="2816"/>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2" name="Freeform 72">
                  <a:extLst>
                    <a:ext uri="{FF2B5EF4-FFF2-40B4-BE49-F238E27FC236}">
                      <a16:creationId xmlns:a16="http://schemas.microsoft.com/office/drawing/2014/main" id="{64383D4F-577A-8B2F-AAD8-0DAD7F607F8C}"/>
                    </a:ext>
                  </a:extLst>
                </p:cNvPr>
                <p:cNvSpPr/>
                <p:nvPr/>
              </p:nvSpPr>
              <p:spPr>
                <a:xfrm rot="5400013">
                  <a:off x="1489259" y="5269352"/>
                  <a:ext cx="22869" cy="1408"/>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3" name="Freeform 73">
                  <a:extLst>
                    <a:ext uri="{FF2B5EF4-FFF2-40B4-BE49-F238E27FC236}">
                      <a16:creationId xmlns:a16="http://schemas.microsoft.com/office/drawing/2014/main" id="{0F3FA51E-6957-3002-BDD6-E47B879E1C5C}"/>
                    </a:ext>
                  </a:extLst>
                </p:cNvPr>
                <p:cNvSpPr/>
                <p:nvPr/>
              </p:nvSpPr>
              <p:spPr>
                <a:xfrm rot="5400013">
                  <a:off x="1493210" y="5288235"/>
                  <a:ext cx="14209" cy="70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4" name="Freeform 74">
                  <a:extLst>
                    <a:ext uri="{FF2B5EF4-FFF2-40B4-BE49-F238E27FC236}">
                      <a16:creationId xmlns:a16="http://schemas.microsoft.com/office/drawing/2014/main" id="{09936EFC-3F41-8E5E-E73F-C07C3713FA26}"/>
                    </a:ext>
                  </a:extLst>
                </p:cNvPr>
                <p:cNvSpPr/>
                <p:nvPr/>
              </p:nvSpPr>
              <p:spPr>
                <a:xfrm rot="5400013">
                  <a:off x="1488917" y="5313313"/>
                  <a:ext cx="17922"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5" name="Freeform 75">
                  <a:extLst>
                    <a:ext uri="{FF2B5EF4-FFF2-40B4-BE49-F238E27FC236}">
                      <a16:creationId xmlns:a16="http://schemas.microsoft.com/office/drawing/2014/main" id="{1597671C-D6C9-C751-CA18-B16389717D1A}"/>
                    </a:ext>
                  </a:extLst>
                </p:cNvPr>
                <p:cNvSpPr/>
                <p:nvPr/>
              </p:nvSpPr>
              <p:spPr>
                <a:xfrm rot="5400013">
                  <a:off x="1488263" y="5060724"/>
                  <a:ext cx="24103" cy="2112"/>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6" name="Freeform 76">
                  <a:extLst>
                    <a:ext uri="{FF2B5EF4-FFF2-40B4-BE49-F238E27FC236}">
                      <a16:creationId xmlns:a16="http://schemas.microsoft.com/office/drawing/2014/main" id="{A651F183-48D5-D8AB-79C4-D39FA73AEC0A}"/>
                    </a:ext>
                  </a:extLst>
                </p:cNvPr>
                <p:cNvSpPr/>
                <p:nvPr/>
              </p:nvSpPr>
              <p:spPr>
                <a:xfrm rot="5400013">
                  <a:off x="1490055" y="5122437"/>
                  <a:ext cx="9272" cy="3520"/>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7" name="Freeform 77">
                  <a:extLst>
                    <a:ext uri="{FF2B5EF4-FFF2-40B4-BE49-F238E27FC236}">
                      <a16:creationId xmlns:a16="http://schemas.microsoft.com/office/drawing/2014/main" id="{112DBE0E-E8AE-73C5-948A-2AEBE89EA949}"/>
                    </a:ext>
                  </a:extLst>
                </p:cNvPr>
                <p:cNvSpPr/>
                <p:nvPr/>
              </p:nvSpPr>
              <p:spPr>
                <a:xfrm rot="5400013">
                  <a:off x="1469386" y="5066946"/>
                  <a:ext cx="45738" cy="1408"/>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8" name="Freeform 78">
                  <a:extLst>
                    <a:ext uri="{FF2B5EF4-FFF2-40B4-BE49-F238E27FC236}">
                      <a16:creationId xmlns:a16="http://schemas.microsoft.com/office/drawing/2014/main" id="{241AFD3B-0BE2-0DCE-31FD-34B78B3A37C7}"/>
                    </a:ext>
                  </a:extLst>
                </p:cNvPr>
                <p:cNvSpPr/>
                <p:nvPr/>
              </p:nvSpPr>
              <p:spPr>
                <a:xfrm rot="5400013">
                  <a:off x="1498175" y="4783689"/>
                  <a:ext cx="4325" cy="4919"/>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9" name="Freeform 79">
                  <a:extLst>
                    <a:ext uri="{FF2B5EF4-FFF2-40B4-BE49-F238E27FC236}">
                      <a16:creationId xmlns:a16="http://schemas.microsoft.com/office/drawing/2014/main" id="{44978986-BB91-7CE7-079F-22D7CE5B9487}"/>
                    </a:ext>
                  </a:extLst>
                </p:cNvPr>
                <p:cNvSpPr/>
                <p:nvPr/>
              </p:nvSpPr>
              <p:spPr>
                <a:xfrm rot="5400013">
                  <a:off x="1468822" y="4539561"/>
                  <a:ext cx="37700" cy="4919"/>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0" name="Freeform 80">
                  <a:extLst>
                    <a:ext uri="{FF2B5EF4-FFF2-40B4-BE49-F238E27FC236}">
                      <a16:creationId xmlns:a16="http://schemas.microsoft.com/office/drawing/2014/main" id="{0D2C1D33-32D5-CA65-FCE8-B2BD9C30F90D}"/>
                    </a:ext>
                  </a:extLst>
                </p:cNvPr>
                <p:cNvSpPr/>
                <p:nvPr/>
              </p:nvSpPr>
              <p:spPr>
                <a:xfrm rot="5400013">
                  <a:off x="1487449" y="4546876"/>
                  <a:ext cx="6793" cy="1408"/>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1" name="Freeform 81">
                  <a:extLst>
                    <a:ext uri="{FF2B5EF4-FFF2-40B4-BE49-F238E27FC236}">
                      <a16:creationId xmlns:a16="http://schemas.microsoft.com/office/drawing/2014/main" id="{43A51EEF-2F6F-DB17-BB59-F02EB79FFB0C}"/>
                    </a:ext>
                  </a:extLst>
                </p:cNvPr>
                <p:cNvSpPr/>
                <p:nvPr/>
              </p:nvSpPr>
              <p:spPr>
                <a:xfrm rot="5400013">
                  <a:off x="1511187" y="1662521"/>
                  <a:ext cx="14831" cy="2112"/>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2" name="Freeform 82">
                  <a:extLst>
                    <a:ext uri="{FF2B5EF4-FFF2-40B4-BE49-F238E27FC236}">
                      <a16:creationId xmlns:a16="http://schemas.microsoft.com/office/drawing/2014/main" id="{1FC3F294-3872-083D-DC14-26DBD2E260FA}"/>
                    </a:ext>
                  </a:extLst>
                </p:cNvPr>
                <p:cNvSpPr/>
                <p:nvPr/>
              </p:nvSpPr>
              <p:spPr>
                <a:xfrm rot="5400013">
                  <a:off x="1511000" y="1635285"/>
                  <a:ext cx="11740" cy="2816"/>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3" name="Freeform 83">
                  <a:extLst>
                    <a:ext uri="{FF2B5EF4-FFF2-40B4-BE49-F238E27FC236}">
                      <a16:creationId xmlns:a16="http://schemas.microsoft.com/office/drawing/2014/main" id="{D3B961F8-1693-2652-BACA-21FD12BB1199}"/>
                    </a:ext>
                  </a:extLst>
                </p:cNvPr>
                <p:cNvSpPr/>
                <p:nvPr/>
              </p:nvSpPr>
              <p:spPr>
                <a:xfrm rot="5400013">
                  <a:off x="1479763" y="3632462"/>
                  <a:ext cx="12975" cy="2112"/>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4" name="Freeform 84">
                  <a:extLst>
                    <a:ext uri="{FF2B5EF4-FFF2-40B4-BE49-F238E27FC236}">
                      <a16:creationId xmlns:a16="http://schemas.microsoft.com/office/drawing/2014/main" id="{A02947D0-3224-005C-468B-BF2FDBE60169}"/>
                    </a:ext>
                  </a:extLst>
                </p:cNvPr>
                <p:cNvSpPr/>
                <p:nvPr/>
              </p:nvSpPr>
              <p:spPr>
                <a:xfrm rot="5400013">
                  <a:off x="1487051" y="3438985"/>
                  <a:ext cx="6181" cy="2816"/>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5" name="Freeform 85">
                  <a:extLst>
                    <a:ext uri="{FF2B5EF4-FFF2-40B4-BE49-F238E27FC236}">
                      <a16:creationId xmlns:a16="http://schemas.microsoft.com/office/drawing/2014/main" id="{6AD8ADCE-3304-6061-4590-D0A756CA5096}"/>
                    </a:ext>
                  </a:extLst>
                </p:cNvPr>
                <p:cNvSpPr/>
                <p:nvPr/>
              </p:nvSpPr>
              <p:spPr>
                <a:xfrm rot="5400013">
                  <a:off x="1475214" y="3282271"/>
                  <a:ext cx="23481" cy="3520"/>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grpSp>
          <p:nvGrpSpPr>
            <p:cNvPr id="156" name="Group 615">
              <a:extLst>
                <a:ext uri="{FF2B5EF4-FFF2-40B4-BE49-F238E27FC236}">
                  <a16:creationId xmlns:a16="http://schemas.microsoft.com/office/drawing/2014/main" id="{7845B5F6-588F-A3F9-E343-4635153EF7C7}"/>
                </a:ext>
              </a:extLst>
            </p:cNvPr>
            <p:cNvGrpSpPr/>
            <p:nvPr/>
          </p:nvGrpSpPr>
          <p:grpSpPr>
            <a:xfrm>
              <a:off x="2444127" y="2091899"/>
              <a:ext cx="5294402" cy="4114810"/>
              <a:chOff x="2444127" y="2091899"/>
              <a:chExt cx="5294402" cy="4114810"/>
            </a:xfrm>
          </p:grpSpPr>
          <p:grpSp>
            <p:nvGrpSpPr>
              <p:cNvPr id="157" name="Group 616">
                <a:extLst>
                  <a:ext uri="{FF2B5EF4-FFF2-40B4-BE49-F238E27FC236}">
                    <a16:creationId xmlns:a16="http://schemas.microsoft.com/office/drawing/2014/main" id="{4558E0DC-324E-DFD3-CBC2-269684CECCF0}"/>
                  </a:ext>
                </a:extLst>
              </p:cNvPr>
              <p:cNvGrpSpPr/>
              <p:nvPr/>
            </p:nvGrpSpPr>
            <p:grpSpPr>
              <a:xfrm>
                <a:off x="2444127" y="6130421"/>
                <a:ext cx="5294402" cy="54864"/>
                <a:chOff x="2444127" y="6130421"/>
                <a:chExt cx="5294402" cy="54864"/>
              </a:xfrm>
            </p:grpSpPr>
            <p:sp>
              <p:nvSpPr>
                <p:cNvPr id="158" name="Freeform 692">
                  <a:extLst>
                    <a:ext uri="{FF2B5EF4-FFF2-40B4-BE49-F238E27FC236}">
                      <a16:creationId xmlns:a16="http://schemas.microsoft.com/office/drawing/2014/main" id="{5DA0DB21-B4BA-52E2-7B1F-07882D69D778}"/>
                    </a:ext>
                  </a:extLst>
                </p:cNvPr>
                <p:cNvSpPr/>
                <p:nvPr/>
              </p:nvSpPr>
              <p:spPr>
                <a:xfrm rot="10799991">
                  <a:off x="2444127" y="6171569"/>
                  <a:ext cx="31811" cy="4224"/>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9" name="Freeform 693">
                  <a:extLst>
                    <a:ext uri="{FF2B5EF4-FFF2-40B4-BE49-F238E27FC236}">
                      <a16:creationId xmlns:a16="http://schemas.microsoft.com/office/drawing/2014/main" id="{B80E81F5-9BF3-EC5B-4589-88103755154C}"/>
                    </a:ext>
                  </a:extLst>
                </p:cNvPr>
                <p:cNvSpPr/>
                <p:nvPr/>
              </p:nvSpPr>
              <p:spPr>
                <a:xfrm rot="10799991">
                  <a:off x="2469593" y="6168387"/>
                  <a:ext cx="9546" cy="1051"/>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0" name="Freeform 694">
                  <a:extLst>
                    <a:ext uri="{FF2B5EF4-FFF2-40B4-BE49-F238E27FC236}">
                      <a16:creationId xmlns:a16="http://schemas.microsoft.com/office/drawing/2014/main" id="{3B0923F3-DBD8-65AD-383F-D8027C8C0508}"/>
                    </a:ext>
                  </a:extLst>
                </p:cNvPr>
                <p:cNvSpPr/>
                <p:nvPr/>
              </p:nvSpPr>
              <p:spPr>
                <a:xfrm rot="10799991">
                  <a:off x="2449722" y="6165213"/>
                  <a:ext cx="19879" cy="5276"/>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1" name="Freeform 15">
                  <a:extLst>
                    <a:ext uri="{FF2B5EF4-FFF2-40B4-BE49-F238E27FC236}">
                      <a16:creationId xmlns:a16="http://schemas.microsoft.com/office/drawing/2014/main" id="{C585C275-5DB8-F2FF-43C9-0752B4ED9EC7}"/>
                    </a:ext>
                  </a:extLst>
                </p:cNvPr>
                <p:cNvSpPr/>
                <p:nvPr/>
              </p:nvSpPr>
              <p:spPr>
                <a:xfrm rot="10799991">
                  <a:off x="2553096" y="6170508"/>
                  <a:ext cx="21470" cy="4224"/>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2" name="Freeform 16">
                  <a:extLst>
                    <a:ext uri="{FF2B5EF4-FFF2-40B4-BE49-F238E27FC236}">
                      <a16:creationId xmlns:a16="http://schemas.microsoft.com/office/drawing/2014/main" id="{A56BA685-9063-81F0-61E9-6E4B378C720D}"/>
                    </a:ext>
                  </a:extLst>
                </p:cNvPr>
                <p:cNvSpPr/>
                <p:nvPr/>
              </p:nvSpPr>
              <p:spPr>
                <a:xfrm rot="10799991">
                  <a:off x="2565001" y="6168377"/>
                  <a:ext cx="20674" cy="2112"/>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3" name="Freeform 17">
                  <a:extLst>
                    <a:ext uri="{FF2B5EF4-FFF2-40B4-BE49-F238E27FC236}">
                      <a16:creationId xmlns:a16="http://schemas.microsoft.com/office/drawing/2014/main" id="{940C81AC-DF87-CB7C-C610-80E5AFF5F2AE}"/>
                    </a:ext>
                  </a:extLst>
                </p:cNvPr>
                <p:cNvSpPr/>
                <p:nvPr/>
              </p:nvSpPr>
              <p:spPr>
                <a:xfrm rot="10799991">
                  <a:off x="2449704" y="6162068"/>
                  <a:ext cx="38962" cy="3163"/>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4" name="Freeform 18">
                  <a:extLst>
                    <a:ext uri="{FF2B5EF4-FFF2-40B4-BE49-F238E27FC236}">
                      <a16:creationId xmlns:a16="http://schemas.microsoft.com/office/drawing/2014/main" id="{2E0A69F3-CE47-D476-8002-6C789D4C39B5}"/>
                    </a:ext>
                  </a:extLst>
                </p:cNvPr>
                <p:cNvSpPr/>
                <p:nvPr/>
              </p:nvSpPr>
              <p:spPr>
                <a:xfrm rot="10799991">
                  <a:off x="2638180" y="6173672"/>
                  <a:ext cx="19879" cy="4224"/>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5" name="Freeform 19">
                  <a:extLst>
                    <a:ext uri="{FF2B5EF4-FFF2-40B4-BE49-F238E27FC236}">
                      <a16:creationId xmlns:a16="http://schemas.microsoft.com/office/drawing/2014/main" id="{093CDDFB-A2D1-1F06-EA8A-AF5F1ABC0041}"/>
                    </a:ext>
                  </a:extLst>
                </p:cNvPr>
                <p:cNvSpPr/>
                <p:nvPr/>
              </p:nvSpPr>
              <p:spPr>
                <a:xfrm rot="10799991">
                  <a:off x="2691454" y="6174733"/>
                  <a:ext cx="46122" cy="4224"/>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6" name="Freeform 20">
                  <a:extLst>
                    <a:ext uri="{FF2B5EF4-FFF2-40B4-BE49-F238E27FC236}">
                      <a16:creationId xmlns:a16="http://schemas.microsoft.com/office/drawing/2014/main" id="{78F1E110-989C-7BDD-E58F-698735FC7F5F}"/>
                    </a:ext>
                  </a:extLst>
                </p:cNvPr>
                <p:cNvSpPr/>
                <p:nvPr/>
              </p:nvSpPr>
              <p:spPr>
                <a:xfrm rot="10799991">
                  <a:off x="2737567" y="6172620"/>
                  <a:ext cx="17492" cy="3163"/>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7" name="Freeform 21">
                  <a:extLst>
                    <a:ext uri="{FF2B5EF4-FFF2-40B4-BE49-F238E27FC236}">
                      <a16:creationId xmlns:a16="http://schemas.microsoft.com/office/drawing/2014/main" id="{95809E4C-AFEF-633F-82AA-0A1942B96116}"/>
                    </a:ext>
                  </a:extLst>
                </p:cNvPr>
                <p:cNvSpPr/>
                <p:nvPr/>
              </p:nvSpPr>
              <p:spPr>
                <a:xfrm rot="10799991">
                  <a:off x="2619893" y="6168405"/>
                  <a:ext cx="15105" cy="4224"/>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8" name="Freeform 22">
                  <a:extLst>
                    <a:ext uri="{FF2B5EF4-FFF2-40B4-BE49-F238E27FC236}">
                      <a16:creationId xmlns:a16="http://schemas.microsoft.com/office/drawing/2014/main" id="{173D2639-2F85-B56A-289C-9586D650F1BC}"/>
                    </a:ext>
                  </a:extLst>
                </p:cNvPr>
                <p:cNvSpPr/>
                <p:nvPr/>
              </p:nvSpPr>
              <p:spPr>
                <a:xfrm rot="10799991">
                  <a:off x="2627034" y="6168387"/>
                  <a:ext cx="17492" cy="1051"/>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9" name="Freeform 23">
                  <a:extLst>
                    <a:ext uri="{FF2B5EF4-FFF2-40B4-BE49-F238E27FC236}">
                      <a16:creationId xmlns:a16="http://schemas.microsoft.com/office/drawing/2014/main" id="{2AD56D10-7C8C-4BF1-F2D5-905626E882F3}"/>
                    </a:ext>
                  </a:extLst>
                </p:cNvPr>
                <p:cNvSpPr/>
                <p:nvPr/>
              </p:nvSpPr>
              <p:spPr>
                <a:xfrm rot="10799991">
                  <a:off x="2617479" y="6168405"/>
                  <a:ext cx="2386" cy="0"/>
                </a:xfrm>
                <a:custGeom>
                  <a:avLst/>
                  <a:gdLst>
                    <a:gd name="f0" fmla="val 10800000"/>
                    <a:gd name="f1" fmla="val 5400000"/>
                    <a:gd name="f2" fmla="val 180"/>
                    <a:gd name="f3" fmla="val w"/>
                    <a:gd name="f4" fmla="val h"/>
                    <a:gd name="f5" fmla="val ss"/>
                    <a:gd name="f6" fmla="val 0"/>
                    <a:gd name="f7" fmla="val 2385"/>
                    <a:gd name="f8" fmla="val 954"/>
                    <a:gd name="f9" fmla="val 1431"/>
                    <a:gd name="f10" fmla="+- 0 0 -90"/>
                    <a:gd name="f11" fmla="abs f3"/>
                    <a:gd name="f12" fmla="abs f4"/>
                    <a:gd name="f13" fmla="abs f5"/>
                    <a:gd name="f14" fmla="*/ f3 1 2385"/>
                    <a:gd name="f15" fmla="+- f6 0 f6"/>
                    <a:gd name="f16" fmla="+- f7 0 f6"/>
                    <a:gd name="f17" fmla="*/ f10 f0 1"/>
                    <a:gd name="f18" fmla="?: f11 f3 1"/>
                    <a:gd name="f19" fmla="?: f12 f4 1"/>
                    <a:gd name="f20" fmla="?: f13 f5 1"/>
                    <a:gd name="f21" fmla="*/ f16 1 2385"/>
                    <a:gd name="f22" fmla="*/ f15 1 0"/>
                    <a:gd name="f23" fmla="*/ f17 1 f2"/>
                    <a:gd name="f24" fmla="*/ f18 1 2385"/>
                    <a:gd name="f25" fmla="*/ f19 1 21600"/>
                    <a:gd name="f26" fmla="*/ 21600 f19 1"/>
                    <a:gd name="f27" fmla="*/ 2385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385">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0" name="Freeform 24">
                  <a:extLst>
                    <a:ext uri="{FF2B5EF4-FFF2-40B4-BE49-F238E27FC236}">
                      <a16:creationId xmlns:a16="http://schemas.microsoft.com/office/drawing/2014/main" id="{482D6DBA-60AC-F500-CD47-1CA1A7D68DA6}"/>
                    </a:ext>
                  </a:extLst>
                </p:cNvPr>
                <p:cNvSpPr/>
                <p:nvPr/>
              </p:nvSpPr>
              <p:spPr>
                <a:xfrm rot="10799991">
                  <a:off x="2533994" y="6157853"/>
                  <a:ext cx="35780" cy="7388"/>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1" name="Freeform 25">
                  <a:extLst>
                    <a:ext uri="{FF2B5EF4-FFF2-40B4-BE49-F238E27FC236}">
                      <a16:creationId xmlns:a16="http://schemas.microsoft.com/office/drawing/2014/main" id="{917014D3-1E08-27AB-FA9E-E23ADCE797F2}"/>
                    </a:ext>
                  </a:extLst>
                </p:cNvPr>
                <p:cNvSpPr/>
                <p:nvPr/>
              </p:nvSpPr>
              <p:spPr>
                <a:xfrm rot="10799991">
                  <a:off x="2585676" y="6164180"/>
                  <a:ext cx="22265" cy="3163"/>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2" name="Freeform 26">
                  <a:extLst>
                    <a:ext uri="{FF2B5EF4-FFF2-40B4-BE49-F238E27FC236}">
                      <a16:creationId xmlns:a16="http://schemas.microsoft.com/office/drawing/2014/main" id="{E4A9E623-43E3-FD71-59E6-6645EAED1DF6}"/>
                    </a:ext>
                  </a:extLst>
                </p:cNvPr>
                <p:cNvSpPr/>
                <p:nvPr/>
              </p:nvSpPr>
              <p:spPr>
                <a:xfrm rot="10799991">
                  <a:off x="2607960" y="6163101"/>
                  <a:ext cx="10332" cy="2112"/>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3" name="Freeform 27">
                  <a:extLst>
                    <a:ext uri="{FF2B5EF4-FFF2-40B4-BE49-F238E27FC236}">
                      <a16:creationId xmlns:a16="http://schemas.microsoft.com/office/drawing/2014/main" id="{59D461E2-F79C-61C8-DDCA-65139CA5CD5A}"/>
                    </a:ext>
                  </a:extLst>
                </p:cNvPr>
                <p:cNvSpPr/>
                <p:nvPr/>
              </p:nvSpPr>
              <p:spPr>
                <a:xfrm rot="10799991">
                  <a:off x="2706569" y="6167344"/>
                  <a:ext cx="42940" cy="3163"/>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4" name="Freeform 28">
                  <a:extLst>
                    <a:ext uri="{FF2B5EF4-FFF2-40B4-BE49-F238E27FC236}">
                      <a16:creationId xmlns:a16="http://schemas.microsoft.com/office/drawing/2014/main" id="{1DAB307B-79FD-5A33-4F20-11AA30111B33}"/>
                    </a:ext>
                  </a:extLst>
                </p:cNvPr>
                <p:cNvSpPr/>
                <p:nvPr/>
              </p:nvSpPr>
              <p:spPr>
                <a:xfrm rot="10799991">
                  <a:off x="2674729" y="6168387"/>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5" name="Freeform 29">
                  <a:extLst>
                    <a:ext uri="{FF2B5EF4-FFF2-40B4-BE49-F238E27FC236}">
                      <a16:creationId xmlns:a16="http://schemas.microsoft.com/office/drawing/2014/main" id="{BC2F8F35-6C14-1205-435C-1BBFA030B366}"/>
                    </a:ext>
                  </a:extLst>
                </p:cNvPr>
                <p:cNvSpPr/>
                <p:nvPr/>
              </p:nvSpPr>
              <p:spPr>
                <a:xfrm rot="10799991">
                  <a:off x="2857627" y="6168405"/>
                  <a:ext cx="238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6" name="Freeform 30">
                  <a:extLst>
                    <a:ext uri="{FF2B5EF4-FFF2-40B4-BE49-F238E27FC236}">
                      <a16:creationId xmlns:a16="http://schemas.microsoft.com/office/drawing/2014/main" id="{68984DFB-6B82-1E49-5C75-342BF664A150}"/>
                    </a:ext>
                  </a:extLst>
                </p:cNvPr>
                <p:cNvSpPr/>
                <p:nvPr/>
              </p:nvSpPr>
              <p:spPr>
                <a:xfrm rot="10799991">
                  <a:off x="2691436" y="6166265"/>
                  <a:ext cx="22265" cy="2112"/>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7" name="Freeform 31">
                  <a:extLst>
                    <a:ext uri="{FF2B5EF4-FFF2-40B4-BE49-F238E27FC236}">
                      <a16:creationId xmlns:a16="http://schemas.microsoft.com/office/drawing/2014/main" id="{86D86FFE-B4AB-A465-A84A-03360E34EDAD}"/>
                    </a:ext>
                  </a:extLst>
                </p:cNvPr>
                <p:cNvSpPr/>
                <p:nvPr/>
              </p:nvSpPr>
              <p:spPr>
                <a:xfrm rot="10799991">
                  <a:off x="2770165" y="6170489"/>
                  <a:ext cx="15901" cy="2112"/>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8" name="Freeform 32">
                  <a:extLst>
                    <a:ext uri="{FF2B5EF4-FFF2-40B4-BE49-F238E27FC236}">
                      <a16:creationId xmlns:a16="http://schemas.microsoft.com/office/drawing/2014/main" id="{A32A9E3A-3289-C5F8-2B93-21D96B9911A5}"/>
                    </a:ext>
                  </a:extLst>
                </p:cNvPr>
                <p:cNvSpPr/>
                <p:nvPr/>
              </p:nvSpPr>
              <p:spPr>
                <a:xfrm rot="10799991">
                  <a:off x="2677939" y="6170517"/>
                  <a:ext cx="3182"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9" name="Freeform 33">
                  <a:extLst>
                    <a:ext uri="{FF2B5EF4-FFF2-40B4-BE49-F238E27FC236}">
                      <a16:creationId xmlns:a16="http://schemas.microsoft.com/office/drawing/2014/main" id="{FDE2DA57-7048-0EC2-2866-445CD33E7061}"/>
                    </a:ext>
                  </a:extLst>
                </p:cNvPr>
                <p:cNvSpPr/>
                <p:nvPr/>
              </p:nvSpPr>
              <p:spPr>
                <a:xfrm rot="10799991">
                  <a:off x="2677134" y="6168377"/>
                  <a:ext cx="14310" cy="2112"/>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0" name="Freeform 34">
                  <a:extLst>
                    <a:ext uri="{FF2B5EF4-FFF2-40B4-BE49-F238E27FC236}">
                      <a16:creationId xmlns:a16="http://schemas.microsoft.com/office/drawing/2014/main" id="{38C090D3-555C-31EF-BDFE-0BEDCE6FDA88}"/>
                    </a:ext>
                  </a:extLst>
                </p:cNvPr>
                <p:cNvSpPr/>
                <p:nvPr/>
              </p:nvSpPr>
              <p:spPr>
                <a:xfrm rot="10799991">
                  <a:off x="2827407" y="6148361"/>
                  <a:ext cx="94631" cy="20043"/>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1" name="Freeform 35">
                  <a:extLst>
                    <a:ext uri="{FF2B5EF4-FFF2-40B4-BE49-F238E27FC236}">
                      <a16:creationId xmlns:a16="http://schemas.microsoft.com/office/drawing/2014/main" id="{B25F067D-735A-AFB7-661F-6C69770018BB}"/>
                    </a:ext>
                  </a:extLst>
                </p:cNvPr>
                <p:cNvSpPr/>
                <p:nvPr/>
              </p:nvSpPr>
              <p:spPr>
                <a:xfrm rot="10799991">
                  <a:off x="2809932" y="6168405"/>
                  <a:ext cx="47713" cy="4224"/>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2" name="Freeform 36">
                  <a:extLst>
                    <a:ext uri="{FF2B5EF4-FFF2-40B4-BE49-F238E27FC236}">
                      <a16:creationId xmlns:a16="http://schemas.microsoft.com/office/drawing/2014/main" id="{01FE247F-678D-46C8-F1C8-4F96B20DE1AB}"/>
                    </a:ext>
                  </a:extLst>
                </p:cNvPr>
                <p:cNvSpPr/>
                <p:nvPr/>
              </p:nvSpPr>
              <p:spPr>
                <a:xfrm rot="10799991">
                  <a:off x="2742349" y="6159965"/>
                  <a:ext cx="67592" cy="10552"/>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3" name="Freeform 37">
                  <a:extLst>
                    <a:ext uri="{FF2B5EF4-FFF2-40B4-BE49-F238E27FC236}">
                      <a16:creationId xmlns:a16="http://schemas.microsoft.com/office/drawing/2014/main" id="{4EEEBF37-1132-5F49-820A-CC44546FE319}"/>
                    </a:ext>
                  </a:extLst>
                </p:cNvPr>
                <p:cNvSpPr/>
                <p:nvPr/>
              </p:nvSpPr>
              <p:spPr>
                <a:xfrm rot="10799991">
                  <a:off x="2568201" y="6151507"/>
                  <a:ext cx="4773" cy="1051"/>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4" name="Freeform 38">
                  <a:extLst>
                    <a:ext uri="{FF2B5EF4-FFF2-40B4-BE49-F238E27FC236}">
                      <a16:creationId xmlns:a16="http://schemas.microsoft.com/office/drawing/2014/main" id="{3ED5B704-552E-1451-49AA-1AD54CD28194}"/>
                    </a:ext>
                  </a:extLst>
                </p:cNvPr>
                <p:cNvSpPr/>
                <p:nvPr/>
              </p:nvSpPr>
              <p:spPr>
                <a:xfrm rot="10799991">
                  <a:off x="2549100" y="6152559"/>
                  <a:ext cx="58841" cy="8439"/>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5" name="Freeform 39">
                  <a:extLst>
                    <a:ext uri="{FF2B5EF4-FFF2-40B4-BE49-F238E27FC236}">
                      <a16:creationId xmlns:a16="http://schemas.microsoft.com/office/drawing/2014/main" id="{32D86739-5F45-0A7C-E354-B0C71A1E367D}"/>
                    </a:ext>
                  </a:extLst>
                </p:cNvPr>
                <p:cNvSpPr/>
                <p:nvPr/>
              </p:nvSpPr>
              <p:spPr>
                <a:xfrm rot="10799991">
                  <a:off x="2677939" y="6155741"/>
                  <a:ext cx="34984" cy="4224"/>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6" name="Freeform 40">
                  <a:extLst>
                    <a:ext uri="{FF2B5EF4-FFF2-40B4-BE49-F238E27FC236}">
                      <a16:creationId xmlns:a16="http://schemas.microsoft.com/office/drawing/2014/main" id="{7E56DC28-C9ED-3D4D-1D67-60073681E5EF}"/>
                    </a:ext>
                  </a:extLst>
                </p:cNvPr>
                <p:cNvSpPr/>
                <p:nvPr/>
              </p:nvSpPr>
              <p:spPr>
                <a:xfrm rot="10799991">
                  <a:off x="2860024" y="6168377"/>
                  <a:ext cx="19083" cy="5276"/>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7" name="Freeform 41">
                  <a:extLst>
                    <a:ext uri="{FF2B5EF4-FFF2-40B4-BE49-F238E27FC236}">
                      <a16:creationId xmlns:a16="http://schemas.microsoft.com/office/drawing/2014/main" id="{B20EFB3E-F03D-767E-0DFE-D257AA819BD3}"/>
                    </a:ext>
                  </a:extLst>
                </p:cNvPr>
                <p:cNvSpPr/>
                <p:nvPr/>
              </p:nvSpPr>
              <p:spPr>
                <a:xfrm rot="10799991">
                  <a:off x="2906950" y="6170489"/>
                  <a:ext cx="11137" cy="2112"/>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8" name="Freeform 42">
                  <a:extLst>
                    <a:ext uri="{FF2B5EF4-FFF2-40B4-BE49-F238E27FC236}">
                      <a16:creationId xmlns:a16="http://schemas.microsoft.com/office/drawing/2014/main" id="{5FA79232-82B7-D0CC-79FA-9D9B65E4C175}"/>
                    </a:ext>
                  </a:extLst>
                </p:cNvPr>
                <p:cNvSpPr/>
                <p:nvPr/>
              </p:nvSpPr>
              <p:spPr>
                <a:xfrm rot="10799991">
                  <a:off x="5386355" y="6139903"/>
                  <a:ext cx="10332" cy="1051"/>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9" name="Freeform 43">
                  <a:extLst>
                    <a:ext uri="{FF2B5EF4-FFF2-40B4-BE49-F238E27FC236}">
                      <a16:creationId xmlns:a16="http://schemas.microsoft.com/office/drawing/2014/main" id="{89CCE4DF-69CC-F8D3-2EED-441E3B3C4AC1}"/>
                    </a:ext>
                  </a:extLst>
                </p:cNvPr>
                <p:cNvSpPr/>
                <p:nvPr/>
              </p:nvSpPr>
              <p:spPr>
                <a:xfrm rot="10799991">
                  <a:off x="5312398" y="6140955"/>
                  <a:ext cx="4773" cy="1051"/>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0" name="Freeform 44">
                  <a:extLst>
                    <a:ext uri="{FF2B5EF4-FFF2-40B4-BE49-F238E27FC236}">
                      <a16:creationId xmlns:a16="http://schemas.microsoft.com/office/drawing/2014/main" id="{B92CD9B4-136C-6105-7291-E4E80174B67A}"/>
                    </a:ext>
                  </a:extLst>
                </p:cNvPr>
                <p:cNvSpPr/>
                <p:nvPr/>
              </p:nvSpPr>
              <p:spPr>
                <a:xfrm rot="10799991">
                  <a:off x="3986820" y="6172620"/>
                  <a:ext cx="31016" cy="6327"/>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1" name="Freeform 45">
                  <a:extLst>
                    <a:ext uri="{FF2B5EF4-FFF2-40B4-BE49-F238E27FC236}">
                      <a16:creationId xmlns:a16="http://schemas.microsoft.com/office/drawing/2014/main" id="{F30FDAED-0D61-BC31-805D-47A1A1A9E24E}"/>
                    </a:ext>
                  </a:extLst>
                </p:cNvPr>
                <p:cNvSpPr/>
                <p:nvPr/>
              </p:nvSpPr>
              <p:spPr>
                <a:xfrm rot="10799991">
                  <a:off x="4711226" y="6154689"/>
                  <a:ext cx="14310" cy="3163"/>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2" name="Freeform 46">
                  <a:extLst>
                    <a:ext uri="{FF2B5EF4-FFF2-40B4-BE49-F238E27FC236}">
                      <a16:creationId xmlns:a16="http://schemas.microsoft.com/office/drawing/2014/main" id="{CDF1CF7E-F265-5FB6-AF75-6B89750D407C}"/>
                    </a:ext>
                  </a:extLst>
                </p:cNvPr>
                <p:cNvSpPr/>
                <p:nvPr/>
              </p:nvSpPr>
              <p:spPr>
                <a:xfrm rot="10799991">
                  <a:off x="4735879" y="6142006"/>
                  <a:ext cx="19083" cy="2112"/>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3" name="Freeform 47">
                  <a:extLst>
                    <a:ext uri="{FF2B5EF4-FFF2-40B4-BE49-F238E27FC236}">
                      <a16:creationId xmlns:a16="http://schemas.microsoft.com/office/drawing/2014/main" id="{E994D1BB-39E1-F216-BA25-A32329282CE8}"/>
                    </a:ext>
                  </a:extLst>
                </p:cNvPr>
                <p:cNvSpPr/>
                <p:nvPr/>
              </p:nvSpPr>
              <p:spPr>
                <a:xfrm rot="10799991">
                  <a:off x="5772817" y="6135697"/>
                  <a:ext cx="18288" cy="3163"/>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4" name="Freeform 48">
                  <a:extLst>
                    <a:ext uri="{FF2B5EF4-FFF2-40B4-BE49-F238E27FC236}">
                      <a16:creationId xmlns:a16="http://schemas.microsoft.com/office/drawing/2014/main" id="{D600C677-8B0C-356A-F7F4-69DC29FA2747}"/>
                    </a:ext>
                  </a:extLst>
                </p:cNvPr>
                <p:cNvSpPr/>
                <p:nvPr/>
              </p:nvSpPr>
              <p:spPr>
                <a:xfrm rot="10799991">
                  <a:off x="3357823" y="6167344"/>
                  <a:ext cx="31016" cy="4224"/>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5" name="Freeform 49">
                  <a:extLst>
                    <a:ext uri="{FF2B5EF4-FFF2-40B4-BE49-F238E27FC236}">
                      <a16:creationId xmlns:a16="http://schemas.microsoft.com/office/drawing/2014/main" id="{BA90D986-8632-AAA7-E494-064513546B96}"/>
                    </a:ext>
                  </a:extLst>
                </p:cNvPr>
                <p:cNvSpPr/>
                <p:nvPr/>
              </p:nvSpPr>
              <p:spPr>
                <a:xfrm rot="10799991">
                  <a:off x="5356930" y="6173653"/>
                  <a:ext cx="9546" cy="2112"/>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6" name="Freeform 50">
                  <a:extLst>
                    <a:ext uri="{FF2B5EF4-FFF2-40B4-BE49-F238E27FC236}">
                      <a16:creationId xmlns:a16="http://schemas.microsoft.com/office/drawing/2014/main" id="{D4920843-FBAC-7B21-3390-80C681BA22EC}"/>
                    </a:ext>
                  </a:extLst>
                </p:cNvPr>
                <p:cNvSpPr/>
                <p:nvPr/>
              </p:nvSpPr>
              <p:spPr>
                <a:xfrm rot="10799991">
                  <a:off x="3388821" y="6170508"/>
                  <a:ext cx="35780" cy="3163"/>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7" name="Freeform 51">
                  <a:extLst>
                    <a:ext uri="{FF2B5EF4-FFF2-40B4-BE49-F238E27FC236}">
                      <a16:creationId xmlns:a16="http://schemas.microsoft.com/office/drawing/2014/main" id="{9D4AC5EC-3062-17C5-6A6B-3A8A43E5E893}"/>
                    </a:ext>
                  </a:extLst>
                </p:cNvPr>
                <p:cNvSpPr/>
                <p:nvPr/>
              </p:nvSpPr>
              <p:spPr>
                <a:xfrm rot="10799991">
                  <a:off x="7203341" y="6145179"/>
                  <a:ext cx="3977" cy="1051"/>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8" name="Freeform 52">
                  <a:extLst>
                    <a:ext uri="{FF2B5EF4-FFF2-40B4-BE49-F238E27FC236}">
                      <a16:creationId xmlns:a16="http://schemas.microsoft.com/office/drawing/2014/main" id="{5A4FC6D4-4D82-B5CA-3908-9968D59D7D0D}"/>
                    </a:ext>
                  </a:extLst>
                </p:cNvPr>
                <p:cNvSpPr/>
                <p:nvPr/>
              </p:nvSpPr>
              <p:spPr>
                <a:xfrm rot="10799991">
                  <a:off x="7600949" y="6177887"/>
                  <a:ext cx="17492" cy="1051"/>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9" name="Freeform 53">
                  <a:extLst>
                    <a:ext uri="{FF2B5EF4-FFF2-40B4-BE49-F238E27FC236}">
                      <a16:creationId xmlns:a16="http://schemas.microsoft.com/office/drawing/2014/main" id="{48919D3F-5D89-AF2D-C493-D0FAFDB24FCB}"/>
                    </a:ext>
                  </a:extLst>
                </p:cNvPr>
                <p:cNvSpPr/>
                <p:nvPr/>
              </p:nvSpPr>
              <p:spPr>
                <a:xfrm rot="10799991">
                  <a:off x="3075529" y="6171560"/>
                  <a:ext cx="9546" cy="1051"/>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0" name="Freeform 54">
                  <a:extLst>
                    <a:ext uri="{FF2B5EF4-FFF2-40B4-BE49-F238E27FC236}">
                      <a16:creationId xmlns:a16="http://schemas.microsoft.com/office/drawing/2014/main" id="{72693511-5AB3-CD92-5426-15BADCBC5100}"/>
                    </a:ext>
                  </a:extLst>
                </p:cNvPr>
                <p:cNvSpPr/>
                <p:nvPr/>
              </p:nvSpPr>
              <p:spPr>
                <a:xfrm rot="10799991">
                  <a:off x="3038935" y="6156773"/>
                  <a:ext cx="3977" cy="2112"/>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1" name="Freeform 55">
                  <a:extLst>
                    <a:ext uri="{FF2B5EF4-FFF2-40B4-BE49-F238E27FC236}">
                      <a16:creationId xmlns:a16="http://schemas.microsoft.com/office/drawing/2014/main" id="{400F0A95-A93E-F44F-2CF9-6B7D366E6122}"/>
                    </a:ext>
                  </a:extLst>
                </p:cNvPr>
                <p:cNvSpPr/>
                <p:nvPr/>
              </p:nvSpPr>
              <p:spPr>
                <a:xfrm rot="10799991">
                  <a:off x="3516041" y="6150455"/>
                  <a:ext cx="2386" cy="1051"/>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2" name="Freeform 56">
                  <a:extLst>
                    <a:ext uri="{FF2B5EF4-FFF2-40B4-BE49-F238E27FC236}">
                      <a16:creationId xmlns:a16="http://schemas.microsoft.com/office/drawing/2014/main" id="{EF95E9B1-97A7-2F1A-0638-9B5B59FF91DD}"/>
                    </a:ext>
                  </a:extLst>
                </p:cNvPr>
                <p:cNvSpPr/>
                <p:nvPr/>
              </p:nvSpPr>
              <p:spPr>
                <a:xfrm rot="10799991">
                  <a:off x="3070765" y="6170517"/>
                  <a:ext cx="11923"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3" name="Freeform 57">
                  <a:extLst>
                    <a:ext uri="{FF2B5EF4-FFF2-40B4-BE49-F238E27FC236}">
                      <a16:creationId xmlns:a16="http://schemas.microsoft.com/office/drawing/2014/main" id="{2890107A-F2EB-615C-14D1-F0DA6F07FFD2}"/>
                    </a:ext>
                  </a:extLst>
                </p:cNvPr>
                <p:cNvSpPr/>
                <p:nvPr/>
              </p:nvSpPr>
              <p:spPr>
                <a:xfrm rot="10799991">
                  <a:off x="3063605" y="6171560"/>
                  <a:ext cx="9546" cy="1051"/>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4" name="Freeform 58">
                  <a:extLst>
                    <a:ext uri="{FF2B5EF4-FFF2-40B4-BE49-F238E27FC236}">
                      <a16:creationId xmlns:a16="http://schemas.microsoft.com/office/drawing/2014/main" id="{7DEE85A6-8D0F-7184-D305-20C66CA40F00}"/>
                    </a:ext>
                  </a:extLst>
                </p:cNvPr>
                <p:cNvSpPr/>
                <p:nvPr/>
              </p:nvSpPr>
              <p:spPr>
                <a:xfrm rot="10799991">
                  <a:off x="3082689" y="6170499"/>
                  <a:ext cx="15105" cy="1051"/>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5" name="Freeform 59">
                  <a:extLst>
                    <a:ext uri="{FF2B5EF4-FFF2-40B4-BE49-F238E27FC236}">
                      <a16:creationId xmlns:a16="http://schemas.microsoft.com/office/drawing/2014/main" id="{E7AA3A2B-B3F0-0C24-1452-694D403202AF}"/>
                    </a:ext>
                  </a:extLst>
                </p:cNvPr>
                <p:cNvSpPr/>
                <p:nvPr/>
              </p:nvSpPr>
              <p:spPr>
                <a:xfrm rot="10799991">
                  <a:off x="6440777" y="6150446"/>
                  <a:ext cx="10332" cy="2112"/>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6" name="Freeform 60">
                  <a:extLst>
                    <a:ext uri="{FF2B5EF4-FFF2-40B4-BE49-F238E27FC236}">
                      <a16:creationId xmlns:a16="http://schemas.microsoft.com/office/drawing/2014/main" id="{8D0EE1F8-04A1-63F7-7EBC-0D870B5059E9}"/>
                    </a:ext>
                  </a:extLst>
                </p:cNvPr>
                <p:cNvSpPr/>
                <p:nvPr/>
              </p:nvSpPr>
              <p:spPr>
                <a:xfrm rot="10799991">
                  <a:off x="4227764" y="6138852"/>
                  <a:ext cx="1591" cy="1051"/>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7" name="Freeform 61">
                  <a:extLst>
                    <a:ext uri="{FF2B5EF4-FFF2-40B4-BE49-F238E27FC236}">
                      <a16:creationId xmlns:a16="http://schemas.microsoft.com/office/drawing/2014/main" id="{E0208461-1CC0-623D-F43D-A6719DFF7D9D}"/>
                    </a:ext>
                  </a:extLst>
                </p:cNvPr>
                <p:cNvSpPr/>
                <p:nvPr/>
              </p:nvSpPr>
              <p:spPr>
                <a:xfrm rot="10799991">
                  <a:off x="4229355" y="6136730"/>
                  <a:ext cx="33393" cy="12664"/>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8" name="Freeform 62">
                  <a:extLst>
                    <a:ext uri="{FF2B5EF4-FFF2-40B4-BE49-F238E27FC236}">
                      <a16:creationId xmlns:a16="http://schemas.microsoft.com/office/drawing/2014/main" id="{163F45A9-2DFD-CD73-3579-86A506CB7110}"/>
                    </a:ext>
                  </a:extLst>
                </p:cNvPr>
                <p:cNvSpPr/>
                <p:nvPr/>
              </p:nvSpPr>
              <p:spPr>
                <a:xfrm rot="10799991">
                  <a:off x="2928412" y="6130421"/>
                  <a:ext cx="4790221" cy="54864"/>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9" name="Freeform 63">
                  <a:extLst>
                    <a:ext uri="{FF2B5EF4-FFF2-40B4-BE49-F238E27FC236}">
                      <a16:creationId xmlns:a16="http://schemas.microsoft.com/office/drawing/2014/main" id="{BEAB0A54-B5C2-1E84-8797-CA32DD31E26C}"/>
                    </a:ext>
                  </a:extLst>
                </p:cNvPr>
                <p:cNvSpPr/>
                <p:nvPr/>
              </p:nvSpPr>
              <p:spPr>
                <a:xfrm rot="10799991">
                  <a:off x="4734278" y="6143076"/>
                  <a:ext cx="5568" cy="3163"/>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0" name="Freeform 64">
                  <a:extLst>
                    <a:ext uri="{FF2B5EF4-FFF2-40B4-BE49-F238E27FC236}">
                      <a16:creationId xmlns:a16="http://schemas.microsoft.com/office/drawing/2014/main" id="{EF66AE31-CDE1-839F-98D0-FC8CE8882CBE}"/>
                    </a:ext>
                  </a:extLst>
                </p:cNvPr>
                <p:cNvSpPr/>
                <p:nvPr/>
              </p:nvSpPr>
              <p:spPr>
                <a:xfrm rot="10799991">
                  <a:off x="5776767" y="6138852"/>
                  <a:ext cx="2386" cy="1051"/>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1" name="Freeform 65">
                  <a:extLst>
                    <a:ext uri="{FF2B5EF4-FFF2-40B4-BE49-F238E27FC236}">
                      <a16:creationId xmlns:a16="http://schemas.microsoft.com/office/drawing/2014/main" id="{57857880-8FF8-91F3-EFC6-55DD083B60CA}"/>
                    </a:ext>
                  </a:extLst>
                </p:cNvPr>
                <p:cNvSpPr/>
                <p:nvPr/>
              </p:nvSpPr>
              <p:spPr>
                <a:xfrm rot="10799991">
                  <a:off x="3643289" y="6137781"/>
                  <a:ext cx="12719" cy="2112"/>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2" name="Freeform 66">
                  <a:extLst>
                    <a:ext uri="{FF2B5EF4-FFF2-40B4-BE49-F238E27FC236}">
                      <a16:creationId xmlns:a16="http://schemas.microsoft.com/office/drawing/2014/main" id="{39692A4B-9D06-849D-FD2E-EA63FBDE836B}"/>
                    </a:ext>
                  </a:extLst>
                </p:cNvPr>
                <p:cNvSpPr/>
                <p:nvPr/>
              </p:nvSpPr>
              <p:spPr>
                <a:xfrm rot="10799991">
                  <a:off x="2988066" y="6170489"/>
                  <a:ext cx="19879" cy="2112"/>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3" name="Freeform 67">
                  <a:extLst>
                    <a:ext uri="{FF2B5EF4-FFF2-40B4-BE49-F238E27FC236}">
                      <a16:creationId xmlns:a16="http://schemas.microsoft.com/office/drawing/2014/main" id="{E6B2C1C6-E81B-988D-D92B-EB6F22654080}"/>
                    </a:ext>
                  </a:extLst>
                </p:cNvPr>
                <p:cNvSpPr/>
                <p:nvPr/>
              </p:nvSpPr>
              <p:spPr>
                <a:xfrm rot="10799991">
                  <a:off x="2803550" y="6150446"/>
                  <a:ext cx="22265" cy="2112"/>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4" name="Freeform 68">
                  <a:extLst>
                    <a:ext uri="{FF2B5EF4-FFF2-40B4-BE49-F238E27FC236}">
                      <a16:creationId xmlns:a16="http://schemas.microsoft.com/office/drawing/2014/main" id="{2DFF492B-267D-BC42-79A8-D9024D3F61F9}"/>
                    </a:ext>
                  </a:extLst>
                </p:cNvPr>
                <p:cNvSpPr/>
                <p:nvPr/>
              </p:nvSpPr>
              <p:spPr>
                <a:xfrm rot="10799991">
                  <a:off x="2939530" y="6157825"/>
                  <a:ext cx="30220" cy="5276"/>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5" name="Freeform 69">
                  <a:extLst>
                    <a:ext uri="{FF2B5EF4-FFF2-40B4-BE49-F238E27FC236}">
                      <a16:creationId xmlns:a16="http://schemas.microsoft.com/office/drawing/2014/main" id="{109FCEF5-D370-376F-A48B-956B23127085}"/>
                    </a:ext>
                  </a:extLst>
                </p:cNvPr>
                <p:cNvSpPr/>
                <p:nvPr/>
              </p:nvSpPr>
              <p:spPr>
                <a:xfrm rot="10799991">
                  <a:off x="2923638" y="6159947"/>
                  <a:ext cx="14310" cy="1051"/>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6" name="Freeform 70">
                  <a:extLst>
                    <a:ext uri="{FF2B5EF4-FFF2-40B4-BE49-F238E27FC236}">
                      <a16:creationId xmlns:a16="http://schemas.microsoft.com/office/drawing/2014/main" id="{3E739F42-EC2C-66C1-1D0F-8B445E5DEF3B}"/>
                    </a:ext>
                  </a:extLst>
                </p:cNvPr>
                <p:cNvSpPr/>
                <p:nvPr/>
              </p:nvSpPr>
              <p:spPr>
                <a:xfrm rot="10799991">
                  <a:off x="3100153" y="6167335"/>
                  <a:ext cx="51691" cy="8439"/>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7" name="Freeform 71">
                  <a:extLst>
                    <a:ext uri="{FF2B5EF4-FFF2-40B4-BE49-F238E27FC236}">
                      <a16:creationId xmlns:a16="http://schemas.microsoft.com/office/drawing/2014/main" id="{B5A2F3A8-616A-9823-4C1F-E7D3F439120E}"/>
                    </a:ext>
                  </a:extLst>
                </p:cNvPr>
                <p:cNvSpPr/>
                <p:nvPr/>
              </p:nvSpPr>
              <p:spPr>
                <a:xfrm rot="10799991">
                  <a:off x="2957846" y="6150464"/>
                  <a:ext cx="13514" cy="4224"/>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8" name="Freeform 72">
                  <a:extLst>
                    <a:ext uri="{FF2B5EF4-FFF2-40B4-BE49-F238E27FC236}">
                      <a16:creationId xmlns:a16="http://schemas.microsoft.com/office/drawing/2014/main" id="{A065184F-0ADA-D708-814B-839E2FF632A6}"/>
                    </a:ext>
                  </a:extLst>
                </p:cNvPr>
                <p:cNvSpPr/>
                <p:nvPr/>
              </p:nvSpPr>
              <p:spPr>
                <a:xfrm rot="10799991">
                  <a:off x="3041339" y="6153609"/>
                  <a:ext cx="29425" cy="2112"/>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9" name="Freeform 73">
                  <a:extLst>
                    <a:ext uri="{FF2B5EF4-FFF2-40B4-BE49-F238E27FC236}">
                      <a16:creationId xmlns:a16="http://schemas.microsoft.com/office/drawing/2014/main" id="{F6E1791F-236C-002B-1971-5DBD88C2C2BC}"/>
                    </a:ext>
                  </a:extLst>
                </p:cNvPr>
                <p:cNvSpPr/>
                <p:nvPr/>
              </p:nvSpPr>
              <p:spPr>
                <a:xfrm rot="10799991">
                  <a:off x="3023052" y="6153619"/>
                  <a:ext cx="18288" cy="1051"/>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0" name="Freeform 74">
                  <a:extLst>
                    <a:ext uri="{FF2B5EF4-FFF2-40B4-BE49-F238E27FC236}">
                      <a16:creationId xmlns:a16="http://schemas.microsoft.com/office/drawing/2014/main" id="{AED19C9C-C77B-24DD-8730-E46B4DAB4891}"/>
                    </a:ext>
                  </a:extLst>
                </p:cNvPr>
                <p:cNvSpPr/>
                <p:nvPr/>
              </p:nvSpPr>
              <p:spPr>
                <a:xfrm rot="10799991">
                  <a:off x="2988853" y="6150464"/>
                  <a:ext cx="23061"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1" name="Freeform 75">
                  <a:extLst>
                    <a:ext uri="{FF2B5EF4-FFF2-40B4-BE49-F238E27FC236}">
                      <a16:creationId xmlns:a16="http://schemas.microsoft.com/office/drawing/2014/main" id="{B29694FB-33A6-C526-CE6C-31DF67B68DE1}"/>
                    </a:ext>
                  </a:extLst>
                </p:cNvPr>
                <p:cNvSpPr/>
                <p:nvPr/>
              </p:nvSpPr>
              <p:spPr>
                <a:xfrm rot="10799991">
                  <a:off x="3308518" y="6152576"/>
                  <a:ext cx="31016" cy="3163"/>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2" name="Freeform 76">
                  <a:extLst>
                    <a:ext uri="{FF2B5EF4-FFF2-40B4-BE49-F238E27FC236}">
                      <a16:creationId xmlns:a16="http://schemas.microsoft.com/office/drawing/2014/main" id="{D96D2672-4147-C217-EE8C-235A3C459ED8}"/>
                    </a:ext>
                  </a:extLst>
                </p:cNvPr>
                <p:cNvSpPr/>
                <p:nvPr/>
              </p:nvSpPr>
              <p:spPr>
                <a:xfrm rot="10799991">
                  <a:off x="3237753" y="6143057"/>
                  <a:ext cx="11923" cy="5276"/>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3" name="Freeform 77">
                  <a:extLst>
                    <a:ext uri="{FF2B5EF4-FFF2-40B4-BE49-F238E27FC236}">
                      <a16:creationId xmlns:a16="http://schemas.microsoft.com/office/drawing/2014/main" id="{33100C2A-8E74-9626-9380-3A144AAB15E6}"/>
                    </a:ext>
                  </a:extLst>
                </p:cNvPr>
                <p:cNvSpPr/>
                <p:nvPr/>
              </p:nvSpPr>
              <p:spPr>
                <a:xfrm rot="10799991">
                  <a:off x="3287039" y="6140945"/>
                  <a:ext cx="58841" cy="2112"/>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4" name="Freeform 78">
                  <a:extLst>
                    <a:ext uri="{FF2B5EF4-FFF2-40B4-BE49-F238E27FC236}">
                      <a16:creationId xmlns:a16="http://schemas.microsoft.com/office/drawing/2014/main" id="{37FAEFB8-48D2-D211-1E88-99D6756ACB85}"/>
                    </a:ext>
                  </a:extLst>
                </p:cNvPr>
                <p:cNvSpPr/>
                <p:nvPr/>
              </p:nvSpPr>
              <p:spPr>
                <a:xfrm rot="10799991">
                  <a:off x="3675878" y="6150464"/>
                  <a:ext cx="5568" cy="7388"/>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5" name="Freeform 79">
                  <a:extLst>
                    <a:ext uri="{FF2B5EF4-FFF2-40B4-BE49-F238E27FC236}">
                      <a16:creationId xmlns:a16="http://schemas.microsoft.com/office/drawing/2014/main" id="{1E18DA06-A8A8-962D-072B-A328DEC331DC}"/>
                    </a:ext>
                  </a:extLst>
                </p:cNvPr>
                <p:cNvSpPr/>
                <p:nvPr/>
              </p:nvSpPr>
              <p:spPr>
                <a:xfrm rot="10799991">
                  <a:off x="3968505" y="6131472"/>
                  <a:ext cx="48508" cy="7388"/>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6" name="Freeform 80">
                  <a:extLst>
                    <a:ext uri="{FF2B5EF4-FFF2-40B4-BE49-F238E27FC236}">
                      <a16:creationId xmlns:a16="http://schemas.microsoft.com/office/drawing/2014/main" id="{57FFC00D-D378-6394-6262-0619F0DEC5F9}"/>
                    </a:ext>
                  </a:extLst>
                </p:cNvPr>
                <p:cNvSpPr/>
                <p:nvPr/>
              </p:nvSpPr>
              <p:spPr>
                <a:xfrm rot="10799991">
                  <a:off x="3981233" y="6138833"/>
                  <a:ext cx="8750" cy="2112"/>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7" name="Freeform 81">
                  <a:extLst>
                    <a:ext uri="{FF2B5EF4-FFF2-40B4-BE49-F238E27FC236}">
                      <a16:creationId xmlns:a16="http://schemas.microsoft.com/office/drawing/2014/main" id="{8589F98E-E448-E8FE-9A4E-72474B80C209}"/>
                    </a:ext>
                  </a:extLst>
                </p:cNvPr>
                <p:cNvSpPr/>
                <p:nvPr/>
              </p:nvSpPr>
              <p:spPr>
                <a:xfrm rot="10799991">
                  <a:off x="7686830" y="6180008"/>
                  <a:ext cx="19083" cy="3163"/>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8" name="Freeform 82">
                  <a:extLst>
                    <a:ext uri="{FF2B5EF4-FFF2-40B4-BE49-F238E27FC236}">
                      <a16:creationId xmlns:a16="http://schemas.microsoft.com/office/drawing/2014/main" id="{914EB980-77EA-1721-7C79-6BC739C2489B}"/>
                    </a:ext>
                  </a:extLst>
                </p:cNvPr>
                <p:cNvSpPr/>
                <p:nvPr/>
              </p:nvSpPr>
              <p:spPr>
                <a:xfrm rot="10799991">
                  <a:off x="7723424" y="6176845"/>
                  <a:ext cx="15105" cy="4224"/>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9" name="Freeform 83">
                  <a:extLst>
                    <a:ext uri="{FF2B5EF4-FFF2-40B4-BE49-F238E27FC236}">
                      <a16:creationId xmlns:a16="http://schemas.microsoft.com/office/drawing/2014/main" id="{7B6B9659-0A79-1018-ADAF-2A3B63E82E23}"/>
                    </a:ext>
                  </a:extLst>
                </p:cNvPr>
                <p:cNvSpPr/>
                <p:nvPr/>
              </p:nvSpPr>
              <p:spPr>
                <a:xfrm rot="10799991">
                  <a:off x="5153366" y="6131472"/>
                  <a:ext cx="16696" cy="3163"/>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0" name="Freeform 84">
                  <a:extLst>
                    <a:ext uri="{FF2B5EF4-FFF2-40B4-BE49-F238E27FC236}">
                      <a16:creationId xmlns:a16="http://schemas.microsoft.com/office/drawing/2014/main" id="{C64FEBE5-39A8-E8F4-B3B3-2DDC0804765B}"/>
                    </a:ext>
                  </a:extLst>
                </p:cNvPr>
                <p:cNvSpPr/>
                <p:nvPr/>
              </p:nvSpPr>
              <p:spPr>
                <a:xfrm rot="10799991">
                  <a:off x="5406234" y="6136748"/>
                  <a:ext cx="7955" cy="4224"/>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1" name="Freeform 85">
                  <a:extLst>
                    <a:ext uri="{FF2B5EF4-FFF2-40B4-BE49-F238E27FC236}">
                      <a16:creationId xmlns:a16="http://schemas.microsoft.com/office/drawing/2014/main" id="{F8941E63-CBB9-B10E-AF61-4A769701383C}"/>
                    </a:ext>
                  </a:extLst>
                </p:cNvPr>
                <p:cNvSpPr/>
                <p:nvPr/>
              </p:nvSpPr>
              <p:spPr>
                <a:xfrm rot="10799991">
                  <a:off x="5596265" y="6131453"/>
                  <a:ext cx="30220" cy="5276"/>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nvGrpSpPr>
              <p:cNvPr id="232" name="Group 617">
                <a:extLst>
                  <a:ext uri="{FF2B5EF4-FFF2-40B4-BE49-F238E27FC236}">
                    <a16:creationId xmlns:a16="http://schemas.microsoft.com/office/drawing/2014/main" id="{CE0BE946-A34A-8043-5426-43A2C730D8EF}"/>
                  </a:ext>
                </a:extLst>
              </p:cNvPr>
              <p:cNvGrpSpPr/>
              <p:nvPr/>
            </p:nvGrpSpPr>
            <p:grpSpPr>
              <a:xfrm>
                <a:off x="7664939" y="2091899"/>
                <a:ext cx="36576" cy="4114810"/>
                <a:chOff x="7664939" y="2091899"/>
                <a:chExt cx="36576" cy="4114810"/>
              </a:xfrm>
            </p:grpSpPr>
            <p:sp>
              <p:nvSpPr>
                <p:cNvPr id="233" name="Freeform 618">
                  <a:extLst>
                    <a:ext uri="{FF2B5EF4-FFF2-40B4-BE49-F238E27FC236}">
                      <a16:creationId xmlns:a16="http://schemas.microsoft.com/office/drawing/2014/main" id="{BA81D054-A63A-2DAA-187A-DBD98944CB05}"/>
                    </a:ext>
                  </a:extLst>
                </p:cNvPr>
                <p:cNvSpPr/>
                <p:nvPr/>
              </p:nvSpPr>
              <p:spPr>
                <a:xfrm rot="16200004">
                  <a:off x="7660313" y="2102854"/>
                  <a:ext cx="24725" cy="2816"/>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4" name="Freeform 619">
                  <a:extLst>
                    <a:ext uri="{FF2B5EF4-FFF2-40B4-BE49-F238E27FC236}">
                      <a16:creationId xmlns:a16="http://schemas.microsoft.com/office/drawing/2014/main" id="{5C4B35C0-6F80-8820-7BF0-D33B490FEF36}"/>
                    </a:ext>
                  </a:extLst>
                </p:cNvPr>
                <p:cNvSpPr/>
                <p:nvPr/>
              </p:nvSpPr>
              <p:spPr>
                <a:xfrm rot="16200004">
                  <a:off x="7672146" y="2115044"/>
                  <a:ext cx="7415" cy="70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5" name="Freeform 620">
                  <a:extLst>
                    <a:ext uri="{FF2B5EF4-FFF2-40B4-BE49-F238E27FC236}">
                      <a16:creationId xmlns:a16="http://schemas.microsoft.com/office/drawing/2014/main" id="{AE4C94C3-0090-F482-C9D4-172344352EED}"/>
                    </a:ext>
                  </a:extLst>
                </p:cNvPr>
                <p:cNvSpPr/>
                <p:nvPr/>
              </p:nvSpPr>
              <p:spPr>
                <a:xfrm rot="16200004">
                  <a:off x="7668822" y="2102201"/>
                  <a:ext cx="15453" cy="3520"/>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6" name="Freeform 621">
                  <a:extLst>
                    <a:ext uri="{FF2B5EF4-FFF2-40B4-BE49-F238E27FC236}">
                      <a16:creationId xmlns:a16="http://schemas.microsoft.com/office/drawing/2014/main" id="{B9E5D399-E3FC-0E26-CA35-72E5BF868105}"/>
                    </a:ext>
                  </a:extLst>
                </p:cNvPr>
                <p:cNvSpPr/>
                <p:nvPr/>
              </p:nvSpPr>
              <p:spPr>
                <a:xfrm rot="16200004">
                  <a:off x="7665036" y="2183510"/>
                  <a:ext cx="16687" cy="2816"/>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7" name="Freeform 622">
                  <a:extLst>
                    <a:ext uri="{FF2B5EF4-FFF2-40B4-BE49-F238E27FC236}">
                      <a16:creationId xmlns:a16="http://schemas.microsoft.com/office/drawing/2014/main" id="{80742BE9-07E1-FE2C-C1B4-06D5DEBA3781}"/>
                    </a:ext>
                  </a:extLst>
                </p:cNvPr>
                <p:cNvSpPr/>
                <p:nvPr/>
              </p:nvSpPr>
              <p:spPr>
                <a:xfrm rot="16200004">
                  <a:off x="7667458" y="2193165"/>
                  <a:ext cx="16066" cy="1408"/>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8" name="Freeform 623">
                  <a:extLst>
                    <a:ext uri="{FF2B5EF4-FFF2-40B4-BE49-F238E27FC236}">
                      <a16:creationId xmlns:a16="http://schemas.microsoft.com/office/drawing/2014/main" id="{5FAB2419-641A-C55F-C0BE-59C69E753ADC}"/>
                    </a:ext>
                  </a:extLst>
                </p:cNvPr>
                <p:cNvSpPr/>
                <p:nvPr/>
              </p:nvSpPr>
              <p:spPr>
                <a:xfrm rot="16200004">
                  <a:off x="7664222" y="2110321"/>
                  <a:ext cx="30284" cy="2112"/>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9" name="Freeform 624">
                  <a:extLst>
                    <a:ext uri="{FF2B5EF4-FFF2-40B4-BE49-F238E27FC236}">
                      <a16:creationId xmlns:a16="http://schemas.microsoft.com/office/drawing/2014/main" id="{AF58CCBF-CFDE-B7ED-6E58-B134CE87F03C}"/>
                    </a:ext>
                  </a:extLst>
                </p:cNvPr>
                <p:cNvSpPr/>
                <p:nvPr/>
              </p:nvSpPr>
              <p:spPr>
                <a:xfrm rot="16200004">
                  <a:off x="7663541" y="2249021"/>
                  <a:ext cx="15453" cy="2816"/>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0" name="Freeform 625">
                  <a:extLst>
                    <a:ext uri="{FF2B5EF4-FFF2-40B4-BE49-F238E27FC236}">
                      <a16:creationId xmlns:a16="http://schemas.microsoft.com/office/drawing/2014/main" id="{B4AABA86-F067-9B53-BD17-5E144D8612B0}"/>
                    </a:ext>
                  </a:extLst>
                </p:cNvPr>
                <p:cNvSpPr/>
                <p:nvPr/>
              </p:nvSpPr>
              <p:spPr>
                <a:xfrm rot="16200004">
                  <a:off x="7652641" y="2300621"/>
                  <a:ext cx="35844" cy="2816"/>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1" name="Freeform 626">
                  <a:extLst>
                    <a:ext uri="{FF2B5EF4-FFF2-40B4-BE49-F238E27FC236}">
                      <a16:creationId xmlns:a16="http://schemas.microsoft.com/office/drawing/2014/main" id="{9516EA4A-EFD9-EB4A-0601-32C3D04650FD}"/>
                    </a:ext>
                  </a:extLst>
                </p:cNvPr>
                <p:cNvSpPr/>
                <p:nvPr/>
              </p:nvSpPr>
              <p:spPr>
                <a:xfrm rot="16200004">
                  <a:off x="7665553" y="2325675"/>
                  <a:ext cx="13597" cy="2112"/>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2" name="Freeform 627">
                  <a:extLst>
                    <a:ext uri="{FF2B5EF4-FFF2-40B4-BE49-F238E27FC236}">
                      <a16:creationId xmlns:a16="http://schemas.microsoft.com/office/drawing/2014/main" id="{A1CE1DF5-560A-0EAF-09EB-426D4E89CF1C}"/>
                    </a:ext>
                  </a:extLst>
                </p:cNvPr>
                <p:cNvSpPr/>
                <p:nvPr/>
              </p:nvSpPr>
              <p:spPr>
                <a:xfrm rot="16200004">
                  <a:off x="7668917" y="2232955"/>
                  <a:ext cx="11740" cy="2816"/>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3" name="Freeform 628">
                  <a:extLst>
                    <a:ext uri="{FF2B5EF4-FFF2-40B4-BE49-F238E27FC236}">
                      <a16:creationId xmlns:a16="http://schemas.microsoft.com/office/drawing/2014/main" id="{741C27CA-4557-1B27-883E-B60D8C116F2A}"/>
                    </a:ext>
                  </a:extLst>
                </p:cNvPr>
                <p:cNvSpPr/>
                <p:nvPr/>
              </p:nvSpPr>
              <p:spPr>
                <a:xfrm rot="16200004">
                  <a:off x="7669055" y="2240471"/>
                  <a:ext cx="13597" cy="70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4" name="Freeform 629">
                  <a:extLst>
                    <a:ext uri="{FF2B5EF4-FFF2-40B4-BE49-F238E27FC236}">
                      <a16:creationId xmlns:a16="http://schemas.microsoft.com/office/drawing/2014/main" id="{A7364B1F-5AED-7888-9E03-FC1687D39EDC}"/>
                    </a:ext>
                  </a:extLst>
                </p:cNvPr>
                <p:cNvSpPr/>
                <p:nvPr/>
              </p:nvSpPr>
              <p:spPr>
                <a:xfrm rot="16200004">
                  <a:off x="7675267" y="2227537"/>
                  <a:ext cx="1856" cy="0"/>
                </a:xfrm>
                <a:custGeom>
                  <a:avLst/>
                  <a:gdLst>
                    <a:gd name="f0" fmla="val 10800000"/>
                    <a:gd name="f1" fmla="val 5400000"/>
                    <a:gd name="f2" fmla="val 180"/>
                    <a:gd name="f3" fmla="val w"/>
                    <a:gd name="f4" fmla="val h"/>
                    <a:gd name="f5" fmla="val ss"/>
                    <a:gd name="f6" fmla="val 0"/>
                    <a:gd name="f7" fmla="val 1854"/>
                    <a:gd name="f8" fmla="val 742"/>
                    <a:gd name="f9" fmla="val 1112"/>
                    <a:gd name="f10" fmla="+- 0 0 -90"/>
                    <a:gd name="f11" fmla="abs f3"/>
                    <a:gd name="f12" fmla="abs f4"/>
                    <a:gd name="f13" fmla="abs f5"/>
                    <a:gd name="f14" fmla="*/ f3 1 1854"/>
                    <a:gd name="f15" fmla="+- f6 0 f6"/>
                    <a:gd name="f16" fmla="+- f7 0 f6"/>
                    <a:gd name="f17" fmla="*/ f10 f0 1"/>
                    <a:gd name="f18" fmla="?: f11 f3 1"/>
                    <a:gd name="f19" fmla="?: f12 f4 1"/>
                    <a:gd name="f20" fmla="?: f13 f5 1"/>
                    <a:gd name="f21" fmla="*/ f16 1 1854"/>
                    <a:gd name="f22" fmla="*/ f15 1 0"/>
                    <a:gd name="f23" fmla="*/ f17 1 f2"/>
                    <a:gd name="f24" fmla="*/ f18 1 1854"/>
                    <a:gd name="f25" fmla="*/ f19 1 21600"/>
                    <a:gd name="f26" fmla="*/ 21600 f19 1"/>
                    <a:gd name="f27" fmla="*/ 1854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1854">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5" name="Freeform 630">
                  <a:extLst>
                    <a:ext uri="{FF2B5EF4-FFF2-40B4-BE49-F238E27FC236}">
                      <a16:creationId xmlns:a16="http://schemas.microsoft.com/office/drawing/2014/main" id="{4701B511-5FB8-DD9D-3D82-2E401A80334E}"/>
                    </a:ext>
                  </a:extLst>
                </p:cNvPr>
                <p:cNvSpPr/>
                <p:nvPr/>
              </p:nvSpPr>
              <p:spPr>
                <a:xfrm rot="16200004">
                  <a:off x="7666865" y="2173186"/>
                  <a:ext cx="27806" cy="4919"/>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6" name="Freeform 631">
                  <a:extLst>
                    <a:ext uri="{FF2B5EF4-FFF2-40B4-BE49-F238E27FC236}">
                      <a16:creationId xmlns:a16="http://schemas.microsoft.com/office/drawing/2014/main" id="{4D4396CF-1221-FBE8-7B36-0E2C0E5C6CF9}"/>
                    </a:ext>
                  </a:extLst>
                </p:cNvPr>
                <p:cNvSpPr/>
                <p:nvPr/>
              </p:nvSpPr>
              <p:spPr>
                <a:xfrm rot="16200004">
                  <a:off x="7669306" y="2209506"/>
                  <a:ext cx="17300" cy="2112"/>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7" name="Freeform 632">
                  <a:extLst>
                    <a:ext uri="{FF2B5EF4-FFF2-40B4-BE49-F238E27FC236}">
                      <a16:creationId xmlns:a16="http://schemas.microsoft.com/office/drawing/2014/main" id="{8609BCB6-81F6-65FF-31F5-9B10729A2199}"/>
                    </a:ext>
                  </a:extLst>
                </p:cNvPr>
                <p:cNvSpPr/>
                <p:nvPr/>
              </p:nvSpPr>
              <p:spPr>
                <a:xfrm rot="16200004">
                  <a:off x="7674985" y="2222518"/>
                  <a:ext cx="8037" cy="1408"/>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8" name="Freeform 633">
                  <a:extLst>
                    <a:ext uri="{FF2B5EF4-FFF2-40B4-BE49-F238E27FC236}">
                      <a16:creationId xmlns:a16="http://schemas.microsoft.com/office/drawing/2014/main" id="{1C4483DD-A659-4A28-7695-C4F12C3001DC}"/>
                    </a:ext>
                  </a:extLst>
                </p:cNvPr>
                <p:cNvSpPr/>
                <p:nvPr/>
              </p:nvSpPr>
              <p:spPr>
                <a:xfrm rot="16200004">
                  <a:off x="7659166" y="2311479"/>
                  <a:ext cx="33375" cy="2112"/>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9" name="Freeform 634">
                  <a:extLst>
                    <a:ext uri="{FF2B5EF4-FFF2-40B4-BE49-F238E27FC236}">
                      <a16:creationId xmlns:a16="http://schemas.microsoft.com/office/drawing/2014/main" id="{F6FEC240-1221-7DF5-1202-ED97783A5F45}"/>
                    </a:ext>
                  </a:extLst>
                </p:cNvPr>
                <p:cNvSpPr/>
                <p:nvPr/>
              </p:nvSpPr>
              <p:spPr>
                <a:xfrm rot="16200004">
                  <a:off x="7674925" y="2271680"/>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0" name="Freeform 635">
                  <a:extLst>
                    <a:ext uri="{FF2B5EF4-FFF2-40B4-BE49-F238E27FC236}">
                      <a16:creationId xmlns:a16="http://schemas.microsoft.com/office/drawing/2014/main" id="{56A08B03-C962-E9B3-7055-B01BA945CFBE}"/>
                    </a:ext>
                  </a:extLst>
                </p:cNvPr>
                <p:cNvSpPr/>
                <p:nvPr/>
              </p:nvSpPr>
              <p:spPr>
                <a:xfrm rot="16200004">
                  <a:off x="7675267" y="2414184"/>
                  <a:ext cx="185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1" name="Freeform 636">
                  <a:extLst>
                    <a:ext uri="{FF2B5EF4-FFF2-40B4-BE49-F238E27FC236}">
                      <a16:creationId xmlns:a16="http://schemas.microsoft.com/office/drawing/2014/main" id="{E390BD18-7B87-157B-BBF7-937E618C91CE}"/>
                    </a:ext>
                  </a:extLst>
                </p:cNvPr>
                <p:cNvSpPr/>
                <p:nvPr/>
              </p:nvSpPr>
              <p:spPr>
                <a:xfrm rot="16200004">
                  <a:off x="7668240" y="2292062"/>
                  <a:ext cx="17300" cy="1408"/>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2" name="Freeform 637">
                  <a:extLst>
                    <a:ext uri="{FF2B5EF4-FFF2-40B4-BE49-F238E27FC236}">
                      <a16:creationId xmlns:a16="http://schemas.microsoft.com/office/drawing/2014/main" id="{A615E59D-2EA7-C320-F5FC-FD0E631A92F8}"/>
                    </a:ext>
                  </a:extLst>
                </p:cNvPr>
                <p:cNvSpPr/>
                <p:nvPr/>
              </p:nvSpPr>
              <p:spPr>
                <a:xfrm rot="16200004">
                  <a:off x="7667902" y="2350767"/>
                  <a:ext cx="12362" cy="1408"/>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3" name="Freeform 638">
                  <a:extLst>
                    <a:ext uri="{FF2B5EF4-FFF2-40B4-BE49-F238E27FC236}">
                      <a16:creationId xmlns:a16="http://schemas.microsoft.com/office/drawing/2014/main" id="{D03C5FDB-E4A1-E105-AD06-0E21C07BFD1E}"/>
                    </a:ext>
                  </a:extLst>
                </p:cNvPr>
                <p:cNvSpPr/>
                <p:nvPr/>
              </p:nvSpPr>
              <p:spPr>
                <a:xfrm rot="16200004">
                  <a:off x="7673553" y="2274844"/>
                  <a:ext cx="2468"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4" name="Freeform 639">
                  <a:extLst>
                    <a:ext uri="{FF2B5EF4-FFF2-40B4-BE49-F238E27FC236}">
                      <a16:creationId xmlns:a16="http://schemas.microsoft.com/office/drawing/2014/main" id="{227AC66B-D8E3-C3D3-E491-7B5A1E2DD523}"/>
                    </a:ext>
                  </a:extLst>
                </p:cNvPr>
                <p:cNvSpPr/>
                <p:nvPr/>
              </p:nvSpPr>
              <p:spPr>
                <a:xfrm rot="16200004">
                  <a:off x="7669927" y="2277820"/>
                  <a:ext cx="11128" cy="1408"/>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5" name="Freeform 640">
                  <a:extLst>
                    <a:ext uri="{FF2B5EF4-FFF2-40B4-BE49-F238E27FC236}">
                      <a16:creationId xmlns:a16="http://schemas.microsoft.com/office/drawing/2014/main" id="{C88D29B3-129A-8D92-D07F-5F2238189CE4}"/>
                    </a:ext>
                  </a:extLst>
                </p:cNvPr>
                <p:cNvSpPr/>
                <p:nvPr/>
              </p:nvSpPr>
              <p:spPr>
                <a:xfrm rot="16200004">
                  <a:off x="7646099" y="2419873"/>
                  <a:ext cx="73545" cy="13368"/>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6" name="Freeform 641">
                  <a:extLst>
                    <a:ext uri="{FF2B5EF4-FFF2-40B4-BE49-F238E27FC236}">
                      <a16:creationId xmlns:a16="http://schemas.microsoft.com/office/drawing/2014/main" id="{055F1026-BC36-C396-AEA3-215069994FD2}"/>
                    </a:ext>
                  </a:extLst>
                </p:cNvPr>
                <p:cNvSpPr/>
                <p:nvPr/>
              </p:nvSpPr>
              <p:spPr>
                <a:xfrm rot="16200004">
                  <a:off x="7656248" y="2393318"/>
                  <a:ext cx="37078" cy="2816"/>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7" name="Freeform 642">
                  <a:extLst>
                    <a:ext uri="{FF2B5EF4-FFF2-40B4-BE49-F238E27FC236}">
                      <a16:creationId xmlns:a16="http://schemas.microsoft.com/office/drawing/2014/main" id="{5E370A0F-6A2D-DE39-5504-3C9F80B79009}"/>
                    </a:ext>
                  </a:extLst>
                </p:cNvPr>
                <p:cNvSpPr/>
                <p:nvPr/>
              </p:nvSpPr>
              <p:spPr>
                <a:xfrm rot="16200004">
                  <a:off x="7652047" y="2346396"/>
                  <a:ext cx="52532" cy="7031"/>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8" name="Freeform 643">
                  <a:extLst>
                    <a:ext uri="{FF2B5EF4-FFF2-40B4-BE49-F238E27FC236}">
                      <a16:creationId xmlns:a16="http://schemas.microsoft.com/office/drawing/2014/main" id="{744B5C4B-C110-6CC5-EB05-1054E499395B}"/>
                    </a:ext>
                  </a:extLst>
                </p:cNvPr>
                <p:cNvSpPr/>
                <p:nvPr/>
              </p:nvSpPr>
              <p:spPr>
                <a:xfrm rot="16200004">
                  <a:off x="7685244" y="2189818"/>
                  <a:ext cx="3712" cy="70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9" name="Freeform 644">
                  <a:extLst>
                    <a:ext uri="{FF2B5EF4-FFF2-40B4-BE49-F238E27FC236}">
                      <a16:creationId xmlns:a16="http://schemas.microsoft.com/office/drawing/2014/main" id="{0731B029-FF38-D0A8-E0B7-124F7B61C49F}"/>
                    </a:ext>
                  </a:extLst>
                </p:cNvPr>
                <p:cNvSpPr/>
                <p:nvPr/>
              </p:nvSpPr>
              <p:spPr>
                <a:xfrm rot="16200004">
                  <a:off x="7661058" y="2193541"/>
                  <a:ext cx="45738" cy="5623"/>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0" name="Freeform 645">
                  <a:extLst>
                    <a:ext uri="{FF2B5EF4-FFF2-40B4-BE49-F238E27FC236}">
                      <a16:creationId xmlns:a16="http://schemas.microsoft.com/office/drawing/2014/main" id="{0272E7A1-EF1E-8FB8-97A4-6CEABC7D33B9}"/>
                    </a:ext>
                  </a:extLst>
                </p:cNvPr>
                <p:cNvSpPr/>
                <p:nvPr/>
              </p:nvSpPr>
              <p:spPr>
                <a:xfrm rot="16200004">
                  <a:off x="7669630" y="2285789"/>
                  <a:ext cx="27194" cy="2816"/>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1" name="Freeform 646">
                  <a:extLst>
                    <a:ext uri="{FF2B5EF4-FFF2-40B4-BE49-F238E27FC236}">
                      <a16:creationId xmlns:a16="http://schemas.microsoft.com/office/drawing/2014/main" id="{480AD594-AFBF-3804-F5C4-A17F610357E3}"/>
                    </a:ext>
                  </a:extLst>
                </p:cNvPr>
                <p:cNvSpPr/>
                <p:nvPr/>
              </p:nvSpPr>
              <p:spPr>
                <a:xfrm rot="16200004">
                  <a:off x="7667039" y="2420787"/>
                  <a:ext cx="14831" cy="3520"/>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2" name="Freeform 647">
                  <a:extLst>
                    <a:ext uri="{FF2B5EF4-FFF2-40B4-BE49-F238E27FC236}">
                      <a16:creationId xmlns:a16="http://schemas.microsoft.com/office/drawing/2014/main" id="{8AEF0FCA-7A35-1EB1-5FC5-E50C01CAF062}"/>
                    </a:ext>
                  </a:extLst>
                </p:cNvPr>
                <p:cNvSpPr/>
                <p:nvPr/>
              </p:nvSpPr>
              <p:spPr>
                <a:xfrm rot="16200004">
                  <a:off x="7669758" y="2455218"/>
                  <a:ext cx="8650" cy="1408"/>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3" name="Freeform 648">
                  <a:extLst>
                    <a:ext uri="{FF2B5EF4-FFF2-40B4-BE49-F238E27FC236}">
                      <a16:creationId xmlns:a16="http://schemas.microsoft.com/office/drawing/2014/main" id="{596FA7BD-117B-DB3A-3825-FA893C9498C0}"/>
                    </a:ext>
                  </a:extLst>
                </p:cNvPr>
                <p:cNvSpPr/>
                <p:nvPr/>
              </p:nvSpPr>
              <p:spPr>
                <a:xfrm rot="16200004">
                  <a:off x="7690818" y="4382253"/>
                  <a:ext cx="8037" cy="70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4" name="Freeform 649">
                  <a:extLst>
                    <a:ext uri="{FF2B5EF4-FFF2-40B4-BE49-F238E27FC236}">
                      <a16:creationId xmlns:a16="http://schemas.microsoft.com/office/drawing/2014/main" id="{A480F7C6-3DCF-DA93-3305-C3E55F4894DC}"/>
                    </a:ext>
                  </a:extLst>
                </p:cNvPr>
                <p:cNvSpPr/>
                <p:nvPr/>
              </p:nvSpPr>
              <p:spPr>
                <a:xfrm rot="16200004">
                  <a:off x="7692285" y="4322620"/>
                  <a:ext cx="3712" cy="70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5" name="Freeform 650">
                  <a:extLst>
                    <a:ext uri="{FF2B5EF4-FFF2-40B4-BE49-F238E27FC236}">
                      <a16:creationId xmlns:a16="http://schemas.microsoft.com/office/drawing/2014/main" id="{6E8F6CB6-CB4A-CEBB-5673-3584B5737CF7}"/>
                    </a:ext>
                  </a:extLst>
                </p:cNvPr>
                <p:cNvSpPr/>
                <p:nvPr/>
              </p:nvSpPr>
              <p:spPr>
                <a:xfrm rot="16200004">
                  <a:off x="7659216" y="3300810"/>
                  <a:ext cx="24103" cy="4224"/>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6" name="Freeform 651">
                  <a:extLst>
                    <a:ext uri="{FF2B5EF4-FFF2-40B4-BE49-F238E27FC236}">
                      <a16:creationId xmlns:a16="http://schemas.microsoft.com/office/drawing/2014/main" id="{EB60F298-1E33-8AD7-50ED-D5233D9A8BEE}"/>
                    </a:ext>
                  </a:extLst>
                </p:cNvPr>
                <p:cNvSpPr/>
                <p:nvPr/>
              </p:nvSpPr>
              <p:spPr>
                <a:xfrm rot="16200004">
                  <a:off x="7678738" y="3858374"/>
                  <a:ext cx="11128" cy="2112"/>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7" name="Freeform 652">
                  <a:extLst>
                    <a:ext uri="{FF2B5EF4-FFF2-40B4-BE49-F238E27FC236}">
                      <a16:creationId xmlns:a16="http://schemas.microsoft.com/office/drawing/2014/main" id="{7180AE8F-4853-3D2F-3910-964ED10065FA}"/>
                    </a:ext>
                  </a:extLst>
                </p:cNvPr>
                <p:cNvSpPr/>
                <p:nvPr/>
              </p:nvSpPr>
              <p:spPr>
                <a:xfrm rot="16200004">
                  <a:off x="7685660" y="3879762"/>
                  <a:ext cx="14831" cy="1408"/>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8" name="Freeform 653">
                  <a:extLst>
                    <a:ext uri="{FF2B5EF4-FFF2-40B4-BE49-F238E27FC236}">
                      <a16:creationId xmlns:a16="http://schemas.microsoft.com/office/drawing/2014/main" id="{91E51F51-FC57-0DAD-6870-82E983754958}"/>
                    </a:ext>
                  </a:extLst>
                </p:cNvPr>
                <p:cNvSpPr/>
                <p:nvPr/>
              </p:nvSpPr>
              <p:spPr>
                <a:xfrm rot="16200004">
                  <a:off x="7689844" y="4685006"/>
                  <a:ext cx="14209" cy="2112"/>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9" name="Freeform 654">
                  <a:extLst>
                    <a:ext uri="{FF2B5EF4-FFF2-40B4-BE49-F238E27FC236}">
                      <a16:creationId xmlns:a16="http://schemas.microsoft.com/office/drawing/2014/main" id="{4CA48D49-28BD-4146-62AE-0A40947BEC4D}"/>
                    </a:ext>
                  </a:extLst>
                </p:cNvPr>
                <p:cNvSpPr/>
                <p:nvPr/>
              </p:nvSpPr>
              <p:spPr>
                <a:xfrm rot="16200004">
                  <a:off x="7663440" y="2812658"/>
                  <a:ext cx="24103" cy="2816"/>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0" name="Freeform 655">
                  <a:extLst>
                    <a:ext uri="{FF2B5EF4-FFF2-40B4-BE49-F238E27FC236}">
                      <a16:creationId xmlns:a16="http://schemas.microsoft.com/office/drawing/2014/main" id="{A371C150-9F3A-AB61-B7FA-AABD144695B8}"/>
                    </a:ext>
                  </a:extLst>
                </p:cNvPr>
                <p:cNvSpPr/>
                <p:nvPr/>
              </p:nvSpPr>
              <p:spPr>
                <a:xfrm rot="16200004">
                  <a:off x="7668264" y="4358721"/>
                  <a:ext cx="7415" cy="1408"/>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1" name="Freeform 656">
                  <a:extLst>
                    <a:ext uri="{FF2B5EF4-FFF2-40B4-BE49-F238E27FC236}">
                      <a16:creationId xmlns:a16="http://schemas.microsoft.com/office/drawing/2014/main" id="{AB26AB1B-F50F-EDAC-48BA-FC50ECB842F1}"/>
                    </a:ext>
                  </a:extLst>
                </p:cNvPr>
                <p:cNvSpPr/>
                <p:nvPr/>
              </p:nvSpPr>
              <p:spPr>
                <a:xfrm rot="16200004">
                  <a:off x="7659847" y="2838955"/>
                  <a:ext cx="27806" cy="2112"/>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2" name="Freeform 657">
                  <a:extLst>
                    <a:ext uri="{FF2B5EF4-FFF2-40B4-BE49-F238E27FC236}">
                      <a16:creationId xmlns:a16="http://schemas.microsoft.com/office/drawing/2014/main" id="{8DE282E2-BC8C-BAC2-6FBB-E09B0704471B}"/>
                    </a:ext>
                  </a:extLst>
                </p:cNvPr>
                <p:cNvSpPr/>
                <p:nvPr/>
              </p:nvSpPr>
              <p:spPr>
                <a:xfrm rot="16200004">
                  <a:off x="7689789" y="5791969"/>
                  <a:ext cx="3090" cy="70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3" name="Freeform 658">
                  <a:extLst>
                    <a:ext uri="{FF2B5EF4-FFF2-40B4-BE49-F238E27FC236}">
                      <a16:creationId xmlns:a16="http://schemas.microsoft.com/office/drawing/2014/main" id="{3B888E53-0FF8-E6DE-B681-E4A7285CD46D}"/>
                    </a:ext>
                  </a:extLst>
                </p:cNvPr>
                <p:cNvSpPr/>
                <p:nvPr/>
              </p:nvSpPr>
              <p:spPr>
                <a:xfrm rot="16200004">
                  <a:off x="7662718" y="6106207"/>
                  <a:ext cx="13597" cy="70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4" name="Freeform 659">
                  <a:extLst>
                    <a:ext uri="{FF2B5EF4-FFF2-40B4-BE49-F238E27FC236}">
                      <a16:creationId xmlns:a16="http://schemas.microsoft.com/office/drawing/2014/main" id="{8F17B3B7-0C2E-8859-8909-70C0D7B3D482}"/>
                    </a:ext>
                  </a:extLst>
                </p:cNvPr>
                <p:cNvSpPr/>
                <p:nvPr/>
              </p:nvSpPr>
              <p:spPr>
                <a:xfrm rot="16200004">
                  <a:off x="7670043" y="2585969"/>
                  <a:ext cx="7415" cy="70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5" name="Freeform 660">
                  <a:extLst>
                    <a:ext uri="{FF2B5EF4-FFF2-40B4-BE49-F238E27FC236}">
                      <a16:creationId xmlns:a16="http://schemas.microsoft.com/office/drawing/2014/main" id="{A7A9C54A-9708-ABA1-EB60-CB3CB0677204}"/>
                    </a:ext>
                  </a:extLst>
                </p:cNvPr>
                <p:cNvSpPr/>
                <p:nvPr/>
              </p:nvSpPr>
              <p:spPr>
                <a:xfrm rot="16200004">
                  <a:off x="7681682" y="2555025"/>
                  <a:ext cx="3090" cy="1408"/>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6" name="Freeform 661">
                  <a:extLst>
                    <a:ext uri="{FF2B5EF4-FFF2-40B4-BE49-F238E27FC236}">
                      <a16:creationId xmlns:a16="http://schemas.microsoft.com/office/drawing/2014/main" id="{358099F9-BB00-9F96-CE34-E2AD1B991483}"/>
                    </a:ext>
                  </a:extLst>
                </p:cNvPr>
                <p:cNvSpPr/>
                <p:nvPr/>
              </p:nvSpPr>
              <p:spPr>
                <a:xfrm rot="16200004">
                  <a:off x="7686876" y="2925549"/>
                  <a:ext cx="1856" cy="70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7" name="Freeform 662">
                  <a:extLst>
                    <a:ext uri="{FF2B5EF4-FFF2-40B4-BE49-F238E27FC236}">
                      <a16:creationId xmlns:a16="http://schemas.microsoft.com/office/drawing/2014/main" id="{D7F2044B-6AD9-F0EE-EC58-C173A1B58C85}"/>
                    </a:ext>
                  </a:extLst>
                </p:cNvPr>
                <p:cNvSpPr/>
                <p:nvPr/>
              </p:nvSpPr>
              <p:spPr>
                <a:xfrm rot="16200004">
                  <a:off x="7670151" y="2583545"/>
                  <a:ext cx="9272"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8" name="Freeform 663">
                  <a:extLst>
                    <a:ext uri="{FF2B5EF4-FFF2-40B4-BE49-F238E27FC236}">
                      <a16:creationId xmlns:a16="http://schemas.microsoft.com/office/drawing/2014/main" id="{9AF8E29A-E538-2505-79FD-1566AD24C249}"/>
                    </a:ext>
                  </a:extLst>
                </p:cNvPr>
                <p:cNvSpPr/>
                <p:nvPr/>
              </p:nvSpPr>
              <p:spPr>
                <a:xfrm rot="16200004">
                  <a:off x="7670043" y="2576697"/>
                  <a:ext cx="7415" cy="70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9" name="Freeform 664">
                  <a:extLst>
                    <a:ext uri="{FF2B5EF4-FFF2-40B4-BE49-F238E27FC236}">
                      <a16:creationId xmlns:a16="http://schemas.microsoft.com/office/drawing/2014/main" id="{901C915E-CA0C-D563-DDB1-9F920FE1EE9E}"/>
                    </a:ext>
                  </a:extLst>
                </p:cNvPr>
                <p:cNvSpPr/>
                <p:nvPr/>
              </p:nvSpPr>
              <p:spPr>
                <a:xfrm rot="16200004">
                  <a:off x="7668584" y="2593700"/>
                  <a:ext cx="11740" cy="70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0" name="Freeform 665">
                  <a:extLst>
                    <a:ext uri="{FF2B5EF4-FFF2-40B4-BE49-F238E27FC236}">
                      <a16:creationId xmlns:a16="http://schemas.microsoft.com/office/drawing/2014/main" id="{74ECA8DE-814F-AC95-E3E5-2556A62E3148}"/>
                    </a:ext>
                  </a:extLst>
                </p:cNvPr>
                <p:cNvSpPr/>
                <p:nvPr/>
              </p:nvSpPr>
              <p:spPr>
                <a:xfrm rot="16200004">
                  <a:off x="7683425" y="5201405"/>
                  <a:ext cx="8037" cy="1408"/>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1" name="Freeform 666">
                  <a:extLst>
                    <a:ext uri="{FF2B5EF4-FFF2-40B4-BE49-F238E27FC236}">
                      <a16:creationId xmlns:a16="http://schemas.microsoft.com/office/drawing/2014/main" id="{FB2AFDEF-EA38-4A1E-D51A-2C216D5DA01D}"/>
                    </a:ext>
                  </a:extLst>
                </p:cNvPr>
                <p:cNvSpPr/>
                <p:nvPr/>
              </p:nvSpPr>
              <p:spPr>
                <a:xfrm rot="16200004">
                  <a:off x="7694923" y="3478386"/>
                  <a:ext cx="1234" cy="70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2" name="Freeform 667">
                  <a:extLst>
                    <a:ext uri="{FF2B5EF4-FFF2-40B4-BE49-F238E27FC236}">
                      <a16:creationId xmlns:a16="http://schemas.microsoft.com/office/drawing/2014/main" id="{6C041C94-8C9B-E5F5-42A8-69BB20BDCC42}"/>
                    </a:ext>
                  </a:extLst>
                </p:cNvPr>
                <p:cNvSpPr/>
                <p:nvPr/>
              </p:nvSpPr>
              <p:spPr>
                <a:xfrm rot="16200004">
                  <a:off x="7680091" y="3488107"/>
                  <a:ext cx="25959" cy="8439"/>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3" name="Freeform 668">
                  <a:extLst>
                    <a:ext uri="{FF2B5EF4-FFF2-40B4-BE49-F238E27FC236}">
                      <a16:creationId xmlns:a16="http://schemas.microsoft.com/office/drawing/2014/main" id="{290B7134-291E-1320-337E-89409FA4C707}"/>
                    </a:ext>
                  </a:extLst>
                </p:cNvPr>
                <p:cNvSpPr/>
                <p:nvPr/>
              </p:nvSpPr>
              <p:spPr>
                <a:xfrm rot="16200004">
                  <a:off x="5821742" y="4311464"/>
                  <a:ext cx="3722970" cy="36576"/>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4" name="Freeform 669">
                  <a:extLst>
                    <a:ext uri="{FF2B5EF4-FFF2-40B4-BE49-F238E27FC236}">
                      <a16:creationId xmlns:a16="http://schemas.microsoft.com/office/drawing/2014/main" id="{82D7CB06-A293-41F7-FB05-A5A8D1AC1FE0}"/>
                    </a:ext>
                  </a:extLst>
                </p:cNvPr>
                <p:cNvSpPr/>
                <p:nvPr/>
              </p:nvSpPr>
              <p:spPr>
                <a:xfrm rot="16200004">
                  <a:off x="7689876" y="3872904"/>
                  <a:ext cx="4325" cy="2112"/>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5" name="Freeform 670">
                  <a:extLst>
                    <a:ext uri="{FF2B5EF4-FFF2-40B4-BE49-F238E27FC236}">
                      <a16:creationId xmlns:a16="http://schemas.microsoft.com/office/drawing/2014/main" id="{B98EBAF3-DE5D-AB90-B2CB-63DD0F4DF84C}"/>
                    </a:ext>
                  </a:extLst>
                </p:cNvPr>
                <p:cNvSpPr/>
                <p:nvPr/>
              </p:nvSpPr>
              <p:spPr>
                <a:xfrm rot="16200004">
                  <a:off x="7694612" y="4682596"/>
                  <a:ext cx="1856" cy="70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6" name="Freeform 671">
                  <a:extLst>
                    <a:ext uri="{FF2B5EF4-FFF2-40B4-BE49-F238E27FC236}">
                      <a16:creationId xmlns:a16="http://schemas.microsoft.com/office/drawing/2014/main" id="{8EA33515-4357-70A9-C693-96203C9F4722}"/>
                    </a:ext>
                  </a:extLst>
                </p:cNvPr>
                <p:cNvSpPr/>
                <p:nvPr/>
              </p:nvSpPr>
              <p:spPr>
                <a:xfrm rot="16200004">
                  <a:off x="7690941" y="3028112"/>
                  <a:ext cx="9884" cy="1408"/>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7" name="Freeform 672">
                  <a:extLst>
                    <a:ext uri="{FF2B5EF4-FFF2-40B4-BE49-F238E27FC236}">
                      <a16:creationId xmlns:a16="http://schemas.microsoft.com/office/drawing/2014/main" id="{503F2561-89E1-AC5F-169B-8024770B055F}"/>
                    </a:ext>
                  </a:extLst>
                </p:cNvPr>
                <p:cNvSpPr/>
                <p:nvPr/>
              </p:nvSpPr>
              <p:spPr>
                <a:xfrm rot="16200004">
                  <a:off x="7666357" y="2521659"/>
                  <a:ext cx="15453" cy="1408"/>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8" name="Freeform 673">
                  <a:extLst>
                    <a:ext uri="{FF2B5EF4-FFF2-40B4-BE49-F238E27FC236}">
                      <a16:creationId xmlns:a16="http://schemas.microsoft.com/office/drawing/2014/main" id="{33AF8B64-FA6B-650F-9A3B-A3E5380136DE}"/>
                    </a:ext>
                  </a:extLst>
                </p:cNvPr>
                <p:cNvSpPr/>
                <p:nvPr/>
              </p:nvSpPr>
              <p:spPr>
                <a:xfrm rot="16200004">
                  <a:off x="7678793" y="2379195"/>
                  <a:ext cx="17300" cy="1408"/>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9" name="Freeform 674">
                  <a:extLst>
                    <a:ext uri="{FF2B5EF4-FFF2-40B4-BE49-F238E27FC236}">
                      <a16:creationId xmlns:a16="http://schemas.microsoft.com/office/drawing/2014/main" id="{5B5FBF4C-F00D-CAF2-213A-B144EB97930E}"/>
                    </a:ext>
                  </a:extLst>
                </p:cNvPr>
                <p:cNvSpPr/>
                <p:nvPr/>
              </p:nvSpPr>
              <p:spPr>
                <a:xfrm rot="16200004">
                  <a:off x="7669755" y="2486916"/>
                  <a:ext cx="23481" cy="3520"/>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0" name="Freeform 675">
                  <a:extLst>
                    <a:ext uri="{FF2B5EF4-FFF2-40B4-BE49-F238E27FC236}">
                      <a16:creationId xmlns:a16="http://schemas.microsoft.com/office/drawing/2014/main" id="{E07C8D90-1D18-7F97-4151-5C9179F65FC4}"/>
                    </a:ext>
                  </a:extLst>
                </p:cNvPr>
                <p:cNvSpPr/>
                <p:nvPr/>
              </p:nvSpPr>
              <p:spPr>
                <a:xfrm rot="16200004">
                  <a:off x="7675931" y="2469757"/>
                  <a:ext cx="11128" cy="70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1" name="Freeform 676">
                  <a:extLst>
                    <a:ext uri="{FF2B5EF4-FFF2-40B4-BE49-F238E27FC236}">
                      <a16:creationId xmlns:a16="http://schemas.microsoft.com/office/drawing/2014/main" id="{D90075FD-74C8-FF82-953D-59BE0E0BC595}"/>
                    </a:ext>
                  </a:extLst>
                </p:cNvPr>
                <p:cNvSpPr/>
                <p:nvPr/>
              </p:nvSpPr>
              <p:spPr>
                <a:xfrm rot="16200004">
                  <a:off x="7653994" y="2619033"/>
                  <a:ext cx="40169" cy="5623"/>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2" name="Freeform 677">
                  <a:extLst>
                    <a:ext uri="{FF2B5EF4-FFF2-40B4-BE49-F238E27FC236}">
                      <a16:creationId xmlns:a16="http://schemas.microsoft.com/office/drawing/2014/main" id="{2D4B082B-83E7-FC82-29FE-C74C2896271D}"/>
                    </a:ext>
                  </a:extLst>
                </p:cNvPr>
                <p:cNvSpPr/>
                <p:nvPr/>
              </p:nvSpPr>
              <p:spPr>
                <a:xfrm rot="16200004">
                  <a:off x="7681486" y="2494972"/>
                  <a:ext cx="10506" cy="2816"/>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3" name="Freeform 678">
                  <a:extLst>
                    <a:ext uri="{FF2B5EF4-FFF2-40B4-BE49-F238E27FC236}">
                      <a16:creationId xmlns:a16="http://schemas.microsoft.com/office/drawing/2014/main" id="{DFD45D75-78EF-DA4B-6E88-19D77B294FAA}"/>
                    </a:ext>
                  </a:extLst>
                </p:cNvPr>
                <p:cNvSpPr/>
                <p:nvPr/>
              </p:nvSpPr>
              <p:spPr>
                <a:xfrm rot="16200004">
                  <a:off x="7673905" y="2566753"/>
                  <a:ext cx="22869" cy="1408"/>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4" name="Freeform 679">
                  <a:extLst>
                    <a:ext uri="{FF2B5EF4-FFF2-40B4-BE49-F238E27FC236}">
                      <a16:creationId xmlns:a16="http://schemas.microsoft.com/office/drawing/2014/main" id="{F59DD4D4-FB25-8E9E-D66E-22CED192290E}"/>
                    </a:ext>
                  </a:extLst>
                </p:cNvPr>
                <p:cNvSpPr/>
                <p:nvPr/>
              </p:nvSpPr>
              <p:spPr>
                <a:xfrm rot="16200004">
                  <a:off x="7678588" y="2548583"/>
                  <a:ext cx="14209" cy="70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5" name="Freeform 680">
                  <a:extLst>
                    <a:ext uri="{FF2B5EF4-FFF2-40B4-BE49-F238E27FC236}">
                      <a16:creationId xmlns:a16="http://schemas.microsoft.com/office/drawing/2014/main" id="{1C8379A6-D6CD-309A-28C6-789A8BD0382F}"/>
                    </a:ext>
                  </a:extLst>
                </p:cNvPr>
                <p:cNvSpPr/>
                <p:nvPr/>
              </p:nvSpPr>
              <p:spPr>
                <a:xfrm rot="16200004">
                  <a:off x="7679186" y="2524210"/>
                  <a:ext cx="17922"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6" name="Freeform 681">
                  <a:extLst>
                    <a:ext uri="{FF2B5EF4-FFF2-40B4-BE49-F238E27FC236}">
                      <a16:creationId xmlns:a16="http://schemas.microsoft.com/office/drawing/2014/main" id="{4D3FCAE0-6658-C304-4CF8-206E4B7D87CC}"/>
                    </a:ext>
                  </a:extLst>
                </p:cNvPr>
                <p:cNvSpPr/>
                <p:nvPr/>
              </p:nvSpPr>
              <p:spPr>
                <a:xfrm rot="16200004">
                  <a:off x="7673641" y="2774696"/>
                  <a:ext cx="24103" cy="2112"/>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7" name="Freeform 682">
                  <a:extLst>
                    <a:ext uri="{FF2B5EF4-FFF2-40B4-BE49-F238E27FC236}">
                      <a16:creationId xmlns:a16="http://schemas.microsoft.com/office/drawing/2014/main" id="{3BBAE154-2E16-6DF0-2F81-B13B6CA8B067}"/>
                    </a:ext>
                  </a:extLst>
                </p:cNvPr>
                <p:cNvSpPr/>
                <p:nvPr/>
              </p:nvSpPr>
              <p:spPr>
                <a:xfrm rot="16200004">
                  <a:off x="7686698" y="2711566"/>
                  <a:ext cx="9272" cy="3520"/>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8" name="Freeform 683">
                  <a:extLst>
                    <a:ext uri="{FF2B5EF4-FFF2-40B4-BE49-F238E27FC236}">
                      <a16:creationId xmlns:a16="http://schemas.microsoft.com/office/drawing/2014/main" id="{3F9F61DC-1054-57E1-2F48-5283C190E7DD}"/>
                    </a:ext>
                  </a:extLst>
                </p:cNvPr>
                <p:cNvSpPr/>
                <p:nvPr/>
              </p:nvSpPr>
              <p:spPr>
                <a:xfrm rot="16200004">
                  <a:off x="7670910" y="2769169"/>
                  <a:ext cx="45738" cy="1408"/>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9" name="Freeform 684">
                  <a:extLst>
                    <a:ext uri="{FF2B5EF4-FFF2-40B4-BE49-F238E27FC236}">
                      <a16:creationId xmlns:a16="http://schemas.microsoft.com/office/drawing/2014/main" id="{55C1113E-BCE2-5D3F-7652-279B75A34321}"/>
                    </a:ext>
                  </a:extLst>
                </p:cNvPr>
                <p:cNvSpPr/>
                <p:nvPr/>
              </p:nvSpPr>
              <p:spPr>
                <a:xfrm rot="16200004">
                  <a:off x="7683525" y="3048915"/>
                  <a:ext cx="4325" cy="4919"/>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0" name="Freeform 685">
                  <a:extLst>
                    <a:ext uri="{FF2B5EF4-FFF2-40B4-BE49-F238E27FC236}">
                      <a16:creationId xmlns:a16="http://schemas.microsoft.com/office/drawing/2014/main" id="{ED1A1E04-ED36-536B-31EC-9AC74651D7FC}"/>
                    </a:ext>
                  </a:extLst>
                </p:cNvPr>
                <p:cNvSpPr/>
                <p:nvPr/>
              </p:nvSpPr>
              <p:spPr>
                <a:xfrm rot="16200004">
                  <a:off x="7679502" y="3293024"/>
                  <a:ext cx="37700" cy="4919"/>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1" name="Freeform 686">
                  <a:extLst>
                    <a:ext uri="{FF2B5EF4-FFF2-40B4-BE49-F238E27FC236}">
                      <a16:creationId xmlns:a16="http://schemas.microsoft.com/office/drawing/2014/main" id="{332A58A2-E290-7F52-C303-9DC8E34CE619}"/>
                    </a:ext>
                  </a:extLst>
                </p:cNvPr>
                <p:cNvSpPr/>
                <p:nvPr/>
              </p:nvSpPr>
              <p:spPr>
                <a:xfrm rot="16200004">
                  <a:off x="7691792" y="3289248"/>
                  <a:ext cx="6793" cy="1408"/>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2" name="Freeform 687">
                  <a:extLst>
                    <a:ext uri="{FF2B5EF4-FFF2-40B4-BE49-F238E27FC236}">
                      <a16:creationId xmlns:a16="http://schemas.microsoft.com/office/drawing/2014/main" id="{78D92694-ABED-9A78-3426-4C80B572BA63}"/>
                    </a:ext>
                  </a:extLst>
                </p:cNvPr>
                <p:cNvSpPr/>
                <p:nvPr/>
              </p:nvSpPr>
              <p:spPr>
                <a:xfrm rot="16200004">
                  <a:off x="7659989" y="6172890"/>
                  <a:ext cx="14831" cy="2112"/>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3" name="Freeform 688">
                  <a:extLst>
                    <a:ext uri="{FF2B5EF4-FFF2-40B4-BE49-F238E27FC236}">
                      <a16:creationId xmlns:a16="http://schemas.microsoft.com/office/drawing/2014/main" id="{328429F2-7C12-D255-93FD-271111130E56}"/>
                    </a:ext>
                  </a:extLst>
                </p:cNvPr>
                <p:cNvSpPr/>
                <p:nvPr/>
              </p:nvSpPr>
              <p:spPr>
                <a:xfrm rot="16200004">
                  <a:off x="7663285" y="6199431"/>
                  <a:ext cx="11740" cy="2816"/>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4" name="Freeform 689">
                  <a:extLst>
                    <a:ext uri="{FF2B5EF4-FFF2-40B4-BE49-F238E27FC236}">
                      <a16:creationId xmlns:a16="http://schemas.microsoft.com/office/drawing/2014/main" id="{69D47ED8-5E13-377C-DAA6-5D1BA5B92562}"/>
                    </a:ext>
                  </a:extLst>
                </p:cNvPr>
                <p:cNvSpPr/>
                <p:nvPr/>
              </p:nvSpPr>
              <p:spPr>
                <a:xfrm rot="16200004">
                  <a:off x="7693268" y="4202930"/>
                  <a:ext cx="12975" cy="2112"/>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5" name="Freeform 690">
                  <a:extLst>
                    <a:ext uri="{FF2B5EF4-FFF2-40B4-BE49-F238E27FC236}">
                      <a16:creationId xmlns:a16="http://schemas.microsoft.com/office/drawing/2014/main" id="{4DC16F78-0CE8-37F6-9E35-81EC87FC91A2}"/>
                    </a:ext>
                  </a:extLst>
                </p:cNvPr>
                <p:cNvSpPr/>
                <p:nvPr/>
              </p:nvSpPr>
              <p:spPr>
                <a:xfrm rot="16200004">
                  <a:off x="7692793" y="4395722"/>
                  <a:ext cx="6181" cy="2816"/>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6" name="Freeform 691">
                  <a:extLst>
                    <a:ext uri="{FF2B5EF4-FFF2-40B4-BE49-F238E27FC236}">
                      <a16:creationId xmlns:a16="http://schemas.microsoft.com/office/drawing/2014/main" id="{55D3E43D-B31E-257D-6C5A-93C7246B6A02}"/>
                    </a:ext>
                  </a:extLst>
                </p:cNvPr>
                <p:cNvSpPr/>
                <p:nvPr/>
              </p:nvSpPr>
              <p:spPr>
                <a:xfrm rot="16200004">
                  <a:off x="7687320" y="4551732"/>
                  <a:ext cx="23481" cy="3520"/>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grpSp>
      </p:grpSp>
      <p:sp>
        <p:nvSpPr>
          <p:cNvPr id="307" name="Text Placeholder 3">
            <a:extLst>
              <a:ext uri="{FF2B5EF4-FFF2-40B4-BE49-F238E27FC236}">
                <a16:creationId xmlns:a16="http://schemas.microsoft.com/office/drawing/2014/main" id="{605E303B-F11C-1E9B-7E9E-1C3C4955086D}"/>
              </a:ext>
            </a:extLst>
          </p:cNvPr>
          <p:cNvSpPr txBox="1">
            <a:spLocks noGrp="1"/>
          </p:cNvSpPr>
          <p:nvPr>
            <p:ph type="body" idx="2"/>
          </p:nvPr>
        </p:nvSpPr>
        <p:spPr>
          <a:xfrm>
            <a:off x="7905957" y="3411745"/>
            <a:ext cx="2743200" cy="2743200"/>
          </a:xfrm>
        </p:spPr>
        <p:txBody>
          <a:bodyPr anchor="b"/>
          <a:lstStyle>
            <a:lvl1pPr marL="0" indent="0">
              <a:spcBef>
                <a:spcPts val="1200"/>
              </a:spcBef>
              <a:buNone/>
              <a:defRPr sz="1600"/>
            </a:lvl1pPr>
          </a:lstStyle>
          <a:p>
            <a:pPr lvl="0"/>
            <a:r>
              <a:rPr lang="en-US"/>
              <a:t>Click to edit Master text styles</a:t>
            </a:r>
          </a:p>
        </p:txBody>
      </p:sp>
      <p:sp>
        <p:nvSpPr>
          <p:cNvPr id="308" name="Footer Placeholder 5">
            <a:extLst>
              <a:ext uri="{FF2B5EF4-FFF2-40B4-BE49-F238E27FC236}">
                <a16:creationId xmlns:a16="http://schemas.microsoft.com/office/drawing/2014/main" id="{57D7AD46-90B9-514D-33F9-3016D21A67B1}"/>
              </a:ext>
            </a:extLst>
          </p:cNvPr>
          <p:cNvSpPr txBox="1">
            <a:spLocks noGrp="1"/>
          </p:cNvSpPr>
          <p:nvPr>
            <p:ph type="ftr" sz="quarter" idx="9"/>
          </p:nvPr>
        </p:nvSpPr>
        <p:spPr/>
        <p:txBody>
          <a:bodyPr/>
          <a:lstStyle>
            <a:lvl1pPr>
              <a:defRPr/>
            </a:lvl1pPr>
          </a:lstStyle>
          <a:p>
            <a:pPr lvl="0"/>
            <a:endParaRPr lang="en-GB"/>
          </a:p>
        </p:txBody>
      </p:sp>
      <p:sp>
        <p:nvSpPr>
          <p:cNvPr id="309" name="Date Placeholder 4">
            <a:extLst>
              <a:ext uri="{FF2B5EF4-FFF2-40B4-BE49-F238E27FC236}">
                <a16:creationId xmlns:a16="http://schemas.microsoft.com/office/drawing/2014/main" id="{FCB4524A-C344-E98C-08B9-0969EA3AB6E9}"/>
              </a:ext>
            </a:extLst>
          </p:cNvPr>
          <p:cNvSpPr txBox="1">
            <a:spLocks noGrp="1"/>
          </p:cNvSpPr>
          <p:nvPr>
            <p:ph type="dt" sz="half" idx="7"/>
          </p:nvPr>
        </p:nvSpPr>
        <p:spPr/>
        <p:txBody>
          <a:bodyPr/>
          <a:lstStyle>
            <a:lvl1pPr>
              <a:defRPr/>
            </a:lvl1pPr>
          </a:lstStyle>
          <a:p>
            <a:pPr lvl="0"/>
            <a:fld id="{CF4A265E-11E6-4AD7-B689-650F474BA93F}" type="datetime1">
              <a:rPr lang="en-GB"/>
              <a:pPr lvl="0"/>
              <a:t>28/11/2025</a:t>
            </a:fld>
            <a:endParaRPr lang="en-GB"/>
          </a:p>
        </p:txBody>
      </p:sp>
      <p:sp>
        <p:nvSpPr>
          <p:cNvPr id="310" name="Slide Number Placeholder 6">
            <a:extLst>
              <a:ext uri="{FF2B5EF4-FFF2-40B4-BE49-F238E27FC236}">
                <a16:creationId xmlns:a16="http://schemas.microsoft.com/office/drawing/2014/main" id="{E25E9ABC-FDB3-F9CF-AE5E-1FB914011CC4}"/>
              </a:ext>
            </a:extLst>
          </p:cNvPr>
          <p:cNvSpPr txBox="1">
            <a:spLocks noGrp="1"/>
          </p:cNvSpPr>
          <p:nvPr>
            <p:ph type="sldNum" sz="quarter" idx="8"/>
          </p:nvPr>
        </p:nvSpPr>
        <p:spPr/>
        <p:txBody>
          <a:bodyPr/>
          <a:lstStyle>
            <a:lvl1pPr>
              <a:defRPr/>
            </a:lvl1pPr>
          </a:lstStyle>
          <a:p>
            <a:pPr lvl="0"/>
            <a:fld id="{0055569F-E084-4E6C-B10A-17B5D72EB3AA}" type="slidenum">
              <a:t>‹#›</a:t>
            </a:fld>
            <a:endParaRPr lang="en-GB"/>
          </a:p>
        </p:txBody>
      </p:sp>
    </p:spTree>
    <p:extLst>
      <p:ext uri="{BB962C8B-B14F-4D97-AF65-F5344CB8AC3E}">
        <p14:creationId xmlns:p14="http://schemas.microsoft.com/office/powerpoint/2010/main" val="2705106746"/>
      </p:ext>
    </p:extLst>
  </p:cSld>
  <p:clrMapOvr>
    <a:masterClrMapping/>
  </p:clrMapOvr>
  <p:transition spd="med">
    <p:fade/>
  </p:transition>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EC201-5C48-EB68-7793-31F3FB35EF7D}"/>
              </a:ext>
            </a:extLst>
          </p:cNvPr>
          <p:cNvSpPr txBox="1">
            <a:spLocks noGrp="1"/>
          </p:cNvSpPr>
          <p:nvPr>
            <p:ph type="title"/>
          </p:nvPr>
        </p:nvSpPr>
        <p:spPr/>
        <p:txBody>
          <a:bodyPr/>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33EC25C1-5701-595B-1B77-3F23DBB72C2E}"/>
              </a:ext>
            </a:extLst>
          </p:cNvPr>
          <p:cNvGrpSpPr/>
          <p:nvPr/>
        </p:nvGrpSpPr>
        <p:grpSpPr>
          <a:xfrm>
            <a:off x="1522411" y="1514475"/>
            <a:ext cx="10569567" cy="64008"/>
            <a:chOff x="1522411" y="1514475"/>
            <a:chExt cx="10569567" cy="64008"/>
          </a:xfrm>
        </p:grpSpPr>
        <p:sp>
          <p:nvSpPr>
            <p:cNvPr id="4" name="Freeform 7">
              <a:extLst>
                <a:ext uri="{FF2B5EF4-FFF2-40B4-BE49-F238E27FC236}">
                  <a16:creationId xmlns:a16="http://schemas.microsoft.com/office/drawing/2014/main" id="{CE821A6E-2789-1EB1-126F-B9053C45141B}"/>
                </a:ext>
              </a:extLst>
            </p:cNvPr>
            <p:cNvSpPr/>
            <p:nvPr/>
          </p:nvSpPr>
          <p:spPr>
            <a:xfrm>
              <a:off x="12028483" y="1525557"/>
              <a:ext cx="63495"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8">
              <a:extLst>
                <a:ext uri="{FF2B5EF4-FFF2-40B4-BE49-F238E27FC236}">
                  <a16:creationId xmlns:a16="http://schemas.microsoft.com/office/drawing/2014/main" id="{4BCAEBA7-306A-61A3-8BD8-730F8D845FF5}"/>
                </a:ext>
              </a:extLst>
            </p:cNvPr>
            <p:cNvSpPr/>
            <p:nvPr/>
          </p:nvSpPr>
          <p:spPr>
            <a:xfrm>
              <a:off x="12022138" y="1532936"/>
              <a:ext cx="19046"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9">
              <a:extLst>
                <a:ext uri="{FF2B5EF4-FFF2-40B4-BE49-F238E27FC236}">
                  <a16:creationId xmlns:a16="http://schemas.microsoft.com/office/drawing/2014/main" id="{02EC6C23-BDA4-ECD2-77BE-C1999BE7EDA9}"/>
                </a:ext>
              </a:extLst>
            </p:cNvPr>
            <p:cNvSpPr/>
            <p:nvPr/>
          </p:nvSpPr>
          <p:spPr>
            <a:xfrm>
              <a:off x="12041184" y="1531711"/>
              <a:ext cx="39684"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605D5515-3208-68E2-27FF-7DC65FF7E5D1}"/>
                </a:ext>
              </a:extLst>
            </p:cNvPr>
            <p:cNvSpPr/>
            <p:nvPr/>
          </p:nvSpPr>
          <p:spPr>
            <a:xfrm>
              <a:off x="11831641" y="1526782"/>
              <a:ext cx="42857"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081CA1E7-8298-91DA-C30B-1A2159F3B56B}"/>
                </a:ext>
              </a:extLst>
            </p:cNvPr>
            <p:cNvSpPr/>
            <p:nvPr/>
          </p:nvSpPr>
          <p:spPr>
            <a:xfrm>
              <a:off x="11809411" y="1531711"/>
              <a:ext cx="4127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C181E2E8-64A7-F0CF-5A14-D4A5A8F5751E}"/>
                </a:ext>
              </a:extLst>
            </p:cNvPr>
            <p:cNvSpPr/>
            <p:nvPr/>
          </p:nvSpPr>
          <p:spPr>
            <a:xfrm>
              <a:off x="12003091" y="1537865"/>
              <a:ext cx="77788"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CCA453CB-1E3E-FD0B-4FC5-DA65BB293DF9}"/>
                </a:ext>
              </a:extLst>
            </p:cNvPr>
            <p:cNvSpPr/>
            <p:nvPr/>
          </p:nvSpPr>
          <p:spPr>
            <a:xfrm>
              <a:off x="11664945" y="1523088"/>
              <a:ext cx="39684"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B87A8203-A960-53CE-5FE6-C123AB456380}"/>
                </a:ext>
              </a:extLst>
            </p:cNvPr>
            <p:cNvSpPr/>
            <p:nvPr/>
          </p:nvSpPr>
          <p:spPr>
            <a:xfrm>
              <a:off x="11506196" y="1521863"/>
              <a:ext cx="92070"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22DD65D5-B833-E9BB-D635-F6BD7461907A}"/>
                </a:ext>
              </a:extLst>
            </p:cNvPr>
            <p:cNvSpPr/>
            <p:nvPr/>
          </p:nvSpPr>
          <p:spPr>
            <a:xfrm>
              <a:off x="11471276" y="1525557"/>
              <a:ext cx="34920"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0FCCE784-DF10-C8F5-91E5-60DCA2503EB3}"/>
                </a:ext>
              </a:extLst>
            </p:cNvPr>
            <p:cNvSpPr/>
            <p:nvPr/>
          </p:nvSpPr>
          <p:spPr>
            <a:xfrm>
              <a:off x="11710985" y="1529242"/>
              <a:ext cx="30166"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D5D1E856-24FE-42D1-5C29-512009806274}"/>
                </a:ext>
              </a:extLst>
            </p:cNvPr>
            <p:cNvSpPr/>
            <p:nvPr/>
          </p:nvSpPr>
          <p:spPr>
            <a:xfrm>
              <a:off x="11691939" y="1532936"/>
              <a:ext cx="34920"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43880433-E2F5-6147-5E16-36DF80BA296D}"/>
                </a:ext>
              </a:extLst>
            </p:cNvPr>
            <p:cNvSpPr/>
            <p:nvPr/>
          </p:nvSpPr>
          <p:spPr>
            <a:xfrm>
              <a:off x="11741152" y="1534171"/>
              <a:ext cx="4764" cy="0"/>
            </a:xfrm>
            <a:custGeom>
              <a:avLst/>
              <a:gdLst>
                <a:gd name="f0" fmla="val 10800000"/>
                <a:gd name="f1" fmla="val 5400000"/>
                <a:gd name="f2" fmla="val 180"/>
                <a:gd name="f3" fmla="val w"/>
                <a:gd name="f4" fmla="val h"/>
                <a:gd name="f5" fmla="val ss"/>
                <a:gd name="f6" fmla="val 0"/>
                <a:gd name="f7" fmla="val 4762"/>
                <a:gd name="f8" fmla="val 1905"/>
                <a:gd name="f9" fmla="val 2857"/>
                <a:gd name="f10" fmla="+- 0 0 -90"/>
                <a:gd name="f11" fmla="abs f3"/>
                <a:gd name="f12" fmla="abs f4"/>
                <a:gd name="f13" fmla="abs f5"/>
                <a:gd name="f14" fmla="*/ f3 1 4762"/>
                <a:gd name="f15" fmla="+- f6 0 f6"/>
                <a:gd name="f16" fmla="+- f7 0 f6"/>
                <a:gd name="f17" fmla="*/ f10 f0 1"/>
                <a:gd name="f18" fmla="?: f11 f3 1"/>
                <a:gd name="f19" fmla="?: f12 f4 1"/>
                <a:gd name="f20" fmla="?: f13 f5 1"/>
                <a:gd name="f21" fmla="*/ f16 1 4762"/>
                <a:gd name="f22" fmla="*/ f15 1 0"/>
                <a:gd name="f23" fmla="*/ f17 1 f2"/>
                <a:gd name="f24" fmla="*/ f18 1 4762"/>
                <a:gd name="f25" fmla="*/ f19 1 21600"/>
                <a:gd name="f26" fmla="*/ 21600 f19 1"/>
                <a:gd name="f27" fmla="*/ 4762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4762">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DCD0F064-EBDF-6304-4C41-B8F88ED83E51}"/>
                </a:ext>
              </a:extLst>
            </p:cNvPr>
            <p:cNvSpPr/>
            <p:nvPr/>
          </p:nvSpPr>
          <p:spPr>
            <a:xfrm>
              <a:off x="11841159" y="1537865"/>
              <a:ext cx="7143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336CECF4-7971-0B4F-CE03-BCE3AEDF8723}"/>
                </a:ext>
              </a:extLst>
            </p:cNvPr>
            <p:cNvSpPr/>
            <p:nvPr/>
          </p:nvSpPr>
          <p:spPr>
            <a:xfrm>
              <a:off x="11764963" y="1535396"/>
              <a:ext cx="44448"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3F40D6C9-FE83-E6DF-F22A-FB2DBF0F862B}"/>
                </a:ext>
              </a:extLst>
            </p:cNvPr>
            <p:cNvSpPr/>
            <p:nvPr/>
          </p:nvSpPr>
          <p:spPr>
            <a:xfrm>
              <a:off x="11744325" y="1537865"/>
              <a:ext cx="20638"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D4B0881B-F595-D1D0-4A67-2C6A5A029520}"/>
                </a:ext>
              </a:extLst>
            </p:cNvPr>
            <p:cNvSpPr/>
            <p:nvPr/>
          </p:nvSpPr>
          <p:spPr>
            <a:xfrm>
              <a:off x="11482385" y="1531711"/>
              <a:ext cx="85725"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61F8DA13-1D7E-CE6F-D389-0C188B7DFB79}"/>
                </a:ext>
              </a:extLst>
            </p:cNvPr>
            <p:cNvSpPr/>
            <p:nvPr/>
          </p:nvSpPr>
          <p:spPr>
            <a:xfrm>
              <a:off x="11626852" y="1532936"/>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732FDCC2-84C3-FEE9-7B95-1FE5787F0E76}"/>
                </a:ext>
              </a:extLst>
            </p:cNvPr>
            <p:cNvSpPr/>
            <p:nvPr/>
          </p:nvSpPr>
          <p:spPr>
            <a:xfrm>
              <a:off x="11261722" y="1534171"/>
              <a:ext cx="4764"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928746A5-ACD5-ECD2-00DE-7115D3143351}"/>
                </a:ext>
              </a:extLst>
            </p:cNvPr>
            <p:cNvSpPr/>
            <p:nvPr/>
          </p:nvSpPr>
          <p:spPr>
            <a:xfrm>
              <a:off x="11553828" y="1534171"/>
              <a:ext cx="44448"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756B1147-F7C5-683D-4E12-4C58805C8D37}"/>
                </a:ext>
              </a:extLst>
            </p:cNvPr>
            <p:cNvSpPr/>
            <p:nvPr/>
          </p:nvSpPr>
          <p:spPr>
            <a:xfrm>
              <a:off x="11409361" y="1529242"/>
              <a:ext cx="31747"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32589A99-D8CC-0928-8302-ADA02C077572}"/>
                </a:ext>
              </a:extLst>
            </p:cNvPr>
            <p:cNvSpPr/>
            <p:nvPr/>
          </p:nvSpPr>
          <p:spPr>
            <a:xfrm>
              <a:off x="11618915" y="1531711"/>
              <a:ext cx="6345"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C3A685F8-9113-6794-395E-D04C7A0837AD}"/>
                </a:ext>
              </a:extLst>
            </p:cNvPr>
            <p:cNvSpPr/>
            <p:nvPr/>
          </p:nvSpPr>
          <p:spPr>
            <a:xfrm>
              <a:off x="11598277" y="1531711"/>
              <a:ext cx="28575"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655E14A4-E45F-F09B-7A02-E4C5A5521AB7}"/>
                </a:ext>
              </a:extLst>
            </p:cNvPr>
            <p:cNvSpPr/>
            <p:nvPr/>
          </p:nvSpPr>
          <p:spPr>
            <a:xfrm>
              <a:off x="11137904" y="1534171"/>
              <a:ext cx="188915"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B96E5568-E1CE-02A3-B4BB-20D3401442D3}"/>
                </a:ext>
              </a:extLst>
            </p:cNvPr>
            <p:cNvSpPr/>
            <p:nvPr/>
          </p:nvSpPr>
          <p:spPr>
            <a:xfrm>
              <a:off x="11266486" y="1529242"/>
              <a:ext cx="9525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6C3F95E2-F310-D138-4FC5-CA40202B33F6}"/>
                </a:ext>
              </a:extLst>
            </p:cNvPr>
            <p:cNvSpPr/>
            <p:nvPr/>
          </p:nvSpPr>
          <p:spPr>
            <a:xfrm>
              <a:off x="11361740" y="1531711"/>
              <a:ext cx="134938"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D1A9048C-BA02-D5C3-89BC-C10B2F390C1B}"/>
                </a:ext>
              </a:extLst>
            </p:cNvPr>
            <p:cNvSpPr/>
            <p:nvPr/>
          </p:nvSpPr>
          <p:spPr>
            <a:xfrm>
              <a:off x="11834814" y="1552632"/>
              <a:ext cx="9528"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5660C484-A5A6-43A7-FEFC-E5573B0FD1DB}"/>
                </a:ext>
              </a:extLst>
            </p:cNvPr>
            <p:cNvSpPr/>
            <p:nvPr/>
          </p:nvSpPr>
          <p:spPr>
            <a:xfrm>
              <a:off x="11764963" y="1542784"/>
              <a:ext cx="117472"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176F9181-CE02-5F4F-76E5-D04BFA215515}"/>
                </a:ext>
              </a:extLst>
            </p:cNvPr>
            <p:cNvSpPr/>
            <p:nvPr/>
          </p:nvSpPr>
          <p:spPr>
            <a:xfrm>
              <a:off x="11555409" y="1544019"/>
              <a:ext cx="69851"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E32C9A08-024D-7E32-928F-1BAAE97788A1}"/>
                </a:ext>
              </a:extLst>
            </p:cNvPr>
            <p:cNvSpPr/>
            <p:nvPr/>
          </p:nvSpPr>
          <p:spPr>
            <a:xfrm>
              <a:off x="11223629" y="1528017"/>
              <a:ext cx="38103"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85140928-B7C7-95FE-FD65-3439EE61EDAE}"/>
                </a:ext>
              </a:extLst>
            </p:cNvPr>
            <p:cNvSpPr/>
            <p:nvPr/>
          </p:nvSpPr>
          <p:spPr>
            <a:xfrm>
              <a:off x="11145841" y="1529242"/>
              <a:ext cx="22229"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F78F14E9-F50D-49BC-0284-99FC594FA737}"/>
                </a:ext>
              </a:extLst>
            </p:cNvPr>
            <p:cNvSpPr/>
            <p:nvPr/>
          </p:nvSpPr>
          <p:spPr>
            <a:xfrm>
              <a:off x="6197602" y="1566175"/>
              <a:ext cx="20638"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669D90FC-3B91-71E2-BB17-FC6039B185EB}"/>
                </a:ext>
              </a:extLst>
            </p:cNvPr>
            <p:cNvSpPr/>
            <p:nvPr/>
          </p:nvSpPr>
          <p:spPr>
            <a:xfrm>
              <a:off x="6356351" y="1564940"/>
              <a:ext cx="9528"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ACADD069-74E3-8796-9635-90B6128FABEE}"/>
                </a:ext>
              </a:extLst>
            </p:cNvPr>
            <p:cNvSpPr/>
            <p:nvPr/>
          </p:nvSpPr>
          <p:spPr>
            <a:xfrm>
              <a:off x="8950320" y="1521863"/>
              <a:ext cx="61914"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9E6D026A-29CE-28E5-FC3F-AB4C949D2119}"/>
                </a:ext>
              </a:extLst>
            </p:cNvPr>
            <p:cNvSpPr/>
            <p:nvPr/>
          </p:nvSpPr>
          <p:spPr>
            <a:xfrm>
              <a:off x="7537454" y="1546479"/>
              <a:ext cx="28575"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37ECA075-79D5-DE59-5245-12B59AF2915D}"/>
                </a:ext>
              </a:extLst>
            </p:cNvPr>
            <p:cNvSpPr/>
            <p:nvPr/>
          </p:nvSpPr>
          <p:spPr>
            <a:xfrm>
              <a:off x="7478713" y="1562481"/>
              <a:ext cx="38103"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C7372090-722D-8545-C572-ADC1CF0AA4E6}"/>
                </a:ext>
              </a:extLst>
            </p:cNvPr>
            <p:cNvSpPr/>
            <p:nvPr/>
          </p:nvSpPr>
          <p:spPr>
            <a:xfrm>
              <a:off x="5410203" y="1568634"/>
              <a:ext cx="36511"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75175CEC-11FF-1503-857C-2785C385C2CE}"/>
                </a:ext>
              </a:extLst>
            </p:cNvPr>
            <p:cNvSpPr/>
            <p:nvPr/>
          </p:nvSpPr>
          <p:spPr>
            <a:xfrm>
              <a:off x="10206039" y="1530477"/>
              <a:ext cx="61914"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4D0769CC-FC34-1B2E-2765-25A7684B84D7}"/>
                </a:ext>
              </a:extLst>
            </p:cNvPr>
            <p:cNvSpPr/>
            <p:nvPr/>
          </p:nvSpPr>
          <p:spPr>
            <a:xfrm>
              <a:off x="6257925" y="1525557"/>
              <a:ext cx="19046"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73242F8C-6F46-B8EF-2DC1-689C528BCDBC}"/>
                </a:ext>
              </a:extLst>
            </p:cNvPr>
            <p:cNvSpPr/>
            <p:nvPr/>
          </p:nvSpPr>
          <p:spPr>
            <a:xfrm>
              <a:off x="10134596" y="1528017"/>
              <a:ext cx="7143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874924A3-8B1F-1EC8-C129-CF321FCD2CB4}"/>
                </a:ext>
              </a:extLst>
            </p:cNvPr>
            <p:cNvSpPr/>
            <p:nvPr/>
          </p:nvSpPr>
          <p:spPr>
            <a:xfrm>
              <a:off x="2582859" y="1560021"/>
              <a:ext cx="7936"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4522E480-E48C-12A3-4177-B6596B8C27B7}"/>
                </a:ext>
              </a:extLst>
            </p:cNvPr>
            <p:cNvSpPr/>
            <p:nvPr/>
          </p:nvSpPr>
          <p:spPr>
            <a:xfrm>
              <a:off x="1762121" y="1521863"/>
              <a:ext cx="34920"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16423BCE-CFE5-411B-BF86-52BC27DE5F2B}"/>
                </a:ext>
              </a:extLst>
            </p:cNvPr>
            <p:cNvSpPr/>
            <p:nvPr/>
          </p:nvSpPr>
          <p:spPr>
            <a:xfrm>
              <a:off x="10812459" y="1529242"/>
              <a:ext cx="19046"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3F7431A9-4570-4F71-86CE-13BE01ECD89E}"/>
                </a:ext>
              </a:extLst>
            </p:cNvPr>
            <p:cNvSpPr/>
            <p:nvPr/>
          </p:nvSpPr>
          <p:spPr>
            <a:xfrm>
              <a:off x="10896603" y="1545244"/>
              <a:ext cx="7936"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907C9750-F350-0CE1-73EF-FC6B9EE2B677}"/>
                </a:ext>
              </a:extLst>
            </p:cNvPr>
            <p:cNvSpPr/>
            <p:nvPr/>
          </p:nvSpPr>
          <p:spPr>
            <a:xfrm>
              <a:off x="9947272" y="1553867"/>
              <a:ext cx="4764"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44B429BC-8F29-E655-0BCF-04A7CC1FBA66}"/>
                </a:ext>
              </a:extLst>
            </p:cNvPr>
            <p:cNvSpPr/>
            <p:nvPr/>
          </p:nvSpPr>
          <p:spPr>
            <a:xfrm>
              <a:off x="10817223" y="1531711"/>
              <a:ext cx="2381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3156461C-F5F4-90B8-021B-B098E4680FB5}"/>
                </a:ext>
              </a:extLst>
            </p:cNvPr>
            <p:cNvSpPr/>
            <p:nvPr/>
          </p:nvSpPr>
          <p:spPr>
            <a:xfrm>
              <a:off x="10836270" y="1529242"/>
              <a:ext cx="19046"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1448C3AE-DEC0-A131-039E-5E23457F0C46}"/>
                </a:ext>
              </a:extLst>
            </p:cNvPr>
            <p:cNvSpPr/>
            <p:nvPr/>
          </p:nvSpPr>
          <p:spPr>
            <a:xfrm>
              <a:off x="10787067" y="1530477"/>
              <a:ext cx="30166"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4ABAF6C4-094B-BEAE-900F-DA5FD008D601}"/>
                </a:ext>
              </a:extLst>
            </p:cNvPr>
            <p:cNvSpPr/>
            <p:nvPr/>
          </p:nvSpPr>
          <p:spPr>
            <a:xfrm>
              <a:off x="4092570" y="1552632"/>
              <a:ext cx="20638"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FC38B9A2-4E46-A1FC-35BC-CF6A78C8A406}"/>
                </a:ext>
              </a:extLst>
            </p:cNvPr>
            <p:cNvSpPr/>
            <p:nvPr/>
          </p:nvSpPr>
          <p:spPr>
            <a:xfrm>
              <a:off x="8528051" y="1567400"/>
              <a:ext cx="3172"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58E06D6E-9A66-84C9-9A12-28CBF216AC9C}"/>
                </a:ext>
              </a:extLst>
            </p:cNvPr>
            <p:cNvSpPr/>
            <p:nvPr/>
          </p:nvSpPr>
          <p:spPr>
            <a:xfrm>
              <a:off x="8461372" y="1556327"/>
              <a:ext cx="66678"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5EC5DA96-A972-5A88-B96E-42D0254968CC}"/>
                </a:ext>
              </a:extLst>
            </p:cNvPr>
            <p:cNvSpPr/>
            <p:nvPr/>
          </p:nvSpPr>
          <p:spPr>
            <a:xfrm>
              <a:off x="1562096" y="1514475"/>
              <a:ext cx="9563096"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D2A0F67C-3C7D-4E53-1949-09BAE4AF9738}"/>
                </a:ext>
              </a:extLst>
            </p:cNvPr>
            <p:cNvSpPr/>
            <p:nvPr/>
          </p:nvSpPr>
          <p:spPr>
            <a:xfrm>
              <a:off x="7508879" y="1560021"/>
              <a:ext cx="11109"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69AA5592-C2B3-FBD9-7F23-FF9C6918A63B}"/>
                </a:ext>
              </a:extLst>
            </p:cNvPr>
            <p:cNvSpPr/>
            <p:nvPr/>
          </p:nvSpPr>
          <p:spPr>
            <a:xfrm>
              <a:off x="5434014" y="1567400"/>
              <a:ext cx="4764"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C2CBBB6A-D2CE-83FF-7762-9FA8DEC51709}"/>
                </a:ext>
              </a:extLst>
            </p:cNvPr>
            <p:cNvSpPr/>
            <p:nvPr/>
          </p:nvSpPr>
          <p:spPr>
            <a:xfrm>
              <a:off x="9672642" y="1567400"/>
              <a:ext cx="25402"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BA379999-AA08-AFBA-41F2-71495DAA0552}"/>
                </a:ext>
              </a:extLst>
            </p:cNvPr>
            <p:cNvSpPr/>
            <p:nvPr/>
          </p:nvSpPr>
          <p:spPr>
            <a:xfrm>
              <a:off x="10966454" y="1529242"/>
              <a:ext cx="39684"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71DC856B-0E99-D63C-7A3B-1CDED6BBB020}"/>
                </a:ext>
              </a:extLst>
            </p:cNvPr>
            <p:cNvSpPr/>
            <p:nvPr/>
          </p:nvSpPr>
          <p:spPr>
            <a:xfrm>
              <a:off x="11329992" y="1552632"/>
              <a:ext cx="44448"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BC8422C1-746B-AD56-B9C0-0DB0042D7FF9}"/>
                </a:ext>
              </a:extLst>
            </p:cNvPr>
            <p:cNvSpPr/>
            <p:nvPr/>
          </p:nvSpPr>
          <p:spPr>
            <a:xfrm>
              <a:off x="11042651" y="1540325"/>
              <a:ext cx="60322"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63089C75-F612-B828-EEFC-DC76AE804A7D}"/>
                </a:ext>
              </a:extLst>
            </p:cNvPr>
            <p:cNvSpPr/>
            <p:nvPr/>
          </p:nvSpPr>
          <p:spPr>
            <a:xfrm>
              <a:off x="11106146" y="1542784"/>
              <a:ext cx="28575"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643F93D7-B0C1-3C91-803C-38C4923C346C}"/>
                </a:ext>
              </a:extLst>
            </p:cNvPr>
            <p:cNvSpPr/>
            <p:nvPr/>
          </p:nvSpPr>
          <p:spPr>
            <a:xfrm>
              <a:off x="10679113" y="1525557"/>
              <a:ext cx="103190"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80666D3D-167E-2EDA-C07B-72964C1CB029}"/>
                </a:ext>
              </a:extLst>
            </p:cNvPr>
            <p:cNvSpPr/>
            <p:nvPr/>
          </p:nvSpPr>
          <p:spPr>
            <a:xfrm>
              <a:off x="11039478" y="1550173"/>
              <a:ext cx="26983"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722AB1A9-3AC0-85E9-5119-E8A1F48D0CE4}"/>
                </a:ext>
              </a:extLst>
            </p:cNvPr>
            <p:cNvSpPr/>
            <p:nvPr/>
          </p:nvSpPr>
          <p:spPr>
            <a:xfrm>
              <a:off x="10841034" y="1548938"/>
              <a:ext cx="58741"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1F95E95A-6BBC-762B-769D-8B400DC7D701}"/>
                </a:ext>
              </a:extLst>
            </p:cNvPr>
            <p:cNvSpPr/>
            <p:nvPr/>
          </p:nvSpPr>
          <p:spPr>
            <a:xfrm>
              <a:off x="10899776" y="1550173"/>
              <a:ext cx="36511"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53F8509F-62A5-0F40-E1B5-63C52C27395A}"/>
                </a:ext>
              </a:extLst>
            </p:cNvPr>
            <p:cNvSpPr/>
            <p:nvPr/>
          </p:nvSpPr>
          <p:spPr>
            <a:xfrm>
              <a:off x="10958517" y="1555092"/>
              <a:ext cx="46040"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5D26816B-BDC0-7315-89D2-689B6D61F13B}"/>
                </a:ext>
              </a:extLst>
            </p:cNvPr>
            <p:cNvSpPr/>
            <p:nvPr/>
          </p:nvSpPr>
          <p:spPr>
            <a:xfrm>
              <a:off x="10304465" y="1548938"/>
              <a:ext cx="61914"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002F910D-C8BD-30BF-66B4-EF3EB3B0E8C0}"/>
                </a:ext>
              </a:extLst>
            </p:cNvPr>
            <p:cNvSpPr/>
            <p:nvPr/>
          </p:nvSpPr>
          <p:spPr>
            <a:xfrm>
              <a:off x="10483852" y="1557561"/>
              <a:ext cx="2381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37B0FF98-8D84-9E0E-8E32-993663E59D45}"/>
                </a:ext>
              </a:extLst>
            </p:cNvPr>
            <p:cNvSpPr/>
            <p:nvPr/>
          </p:nvSpPr>
          <p:spPr>
            <a:xfrm>
              <a:off x="10291764" y="1563715"/>
              <a:ext cx="117472"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E94551AB-2ADB-450A-5901-754EFD154D36}"/>
                </a:ext>
              </a:extLst>
            </p:cNvPr>
            <p:cNvSpPr/>
            <p:nvPr/>
          </p:nvSpPr>
          <p:spPr>
            <a:xfrm>
              <a:off x="9621838" y="1546479"/>
              <a:ext cx="11109"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68FB9FEB-CFA3-81EC-74EC-FB936E1F4087}"/>
                </a:ext>
              </a:extLst>
            </p:cNvPr>
            <p:cNvSpPr/>
            <p:nvPr/>
          </p:nvSpPr>
          <p:spPr>
            <a:xfrm>
              <a:off x="8951911" y="1568634"/>
              <a:ext cx="96834"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307C42C6-CE66-9946-8870-E20F8DB9265F}"/>
                </a:ext>
              </a:extLst>
            </p:cNvPr>
            <p:cNvSpPr/>
            <p:nvPr/>
          </p:nvSpPr>
          <p:spPr>
            <a:xfrm>
              <a:off x="9005889" y="1566175"/>
              <a:ext cx="1746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72067E03-0914-5816-FC5E-24EBAABF2F15}"/>
                </a:ext>
              </a:extLst>
            </p:cNvPr>
            <p:cNvSpPr/>
            <p:nvPr/>
          </p:nvSpPr>
          <p:spPr>
            <a:xfrm>
              <a:off x="1587498" y="1516934"/>
              <a:ext cx="38103"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F0B3DE24-1B2C-82FE-A8A6-D2A620C7CB4F}"/>
                </a:ext>
              </a:extLst>
            </p:cNvPr>
            <p:cNvSpPr/>
            <p:nvPr/>
          </p:nvSpPr>
          <p:spPr>
            <a:xfrm>
              <a:off x="1522411" y="1519394"/>
              <a:ext cx="30166"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E10D729F-B0EA-0CFC-E313-F54BD08F7BBA}"/>
                </a:ext>
              </a:extLst>
            </p:cNvPr>
            <p:cNvSpPr/>
            <p:nvPr/>
          </p:nvSpPr>
          <p:spPr>
            <a:xfrm>
              <a:off x="6650038" y="1573563"/>
              <a:ext cx="33339"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E7B8C553-D662-20FE-0CFA-8E3BAD144F6D}"/>
                </a:ext>
              </a:extLst>
            </p:cNvPr>
            <p:cNvSpPr/>
            <p:nvPr/>
          </p:nvSpPr>
          <p:spPr>
            <a:xfrm>
              <a:off x="6162671" y="1566175"/>
              <a:ext cx="15873"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A1F3AAE1-4288-A9FA-146E-17D84480FE86}"/>
                </a:ext>
              </a:extLst>
            </p:cNvPr>
            <p:cNvSpPr/>
            <p:nvPr/>
          </p:nvSpPr>
          <p:spPr>
            <a:xfrm>
              <a:off x="5738810" y="1571094"/>
              <a:ext cx="60322"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Vertical Text Placeholder 2">
            <a:extLst>
              <a:ext uri="{FF2B5EF4-FFF2-40B4-BE49-F238E27FC236}">
                <a16:creationId xmlns:a16="http://schemas.microsoft.com/office/drawing/2014/main" id="{595AE3C5-5953-9B4B-79A7-13F9B146C26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9" name="Footer Placeholder 4">
            <a:extLst>
              <a:ext uri="{FF2B5EF4-FFF2-40B4-BE49-F238E27FC236}">
                <a16:creationId xmlns:a16="http://schemas.microsoft.com/office/drawing/2014/main" id="{F082CA8D-D8E8-D560-450E-C37A10B25D8C}"/>
              </a:ext>
            </a:extLst>
          </p:cNvPr>
          <p:cNvSpPr txBox="1">
            <a:spLocks noGrp="1"/>
          </p:cNvSpPr>
          <p:nvPr>
            <p:ph type="ftr" sz="quarter" idx="9"/>
          </p:nvPr>
        </p:nvSpPr>
        <p:spPr/>
        <p:txBody>
          <a:bodyPr/>
          <a:lstStyle>
            <a:lvl1pPr>
              <a:defRPr/>
            </a:lvl1pPr>
          </a:lstStyle>
          <a:p>
            <a:pPr lvl="0"/>
            <a:endParaRPr lang="en-GB"/>
          </a:p>
        </p:txBody>
      </p:sp>
      <p:sp>
        <p:nvSpPr>
          <p:cNvPr id="80" name="Date Placeholder 3">
            <a:extLst>
              <a:ext uri="{FF2B5EF4-FFF2-40B4-BE49-F238E27FC236}">
                <a16:creationId xmlns:a16="http://schemas.microsoft.com/office/drawing/2014/main" id="{198E120D-5FFC-F730-58AD-E34003E5F657}"/>
              </a:ext>
            </a:extLst>
          </p:cNvPr>
          <p:cNvSpPr txBox="1">
            <a:spLocks noGrp="1"/>
          </p:cNvSpPr>
          <p:nvPr>
            <p:ph type="dt" sz="half" idx="7"/>
          </p:nvPr>
        </p:nvSpPr>
        <p:spPr/>
        <p:txBody>
          <a:bodyPr/>
          <a:lstStyle>
            <a:lvl1pPr>
              <a:defRPr/>
            </a:lvl1pPr>
          </a:lstStyle>
          <a:p>
            <a:pPr lvl="0"/>
            <a:fld id="{4B613FD4-8ECC-4AEF-86D8-14A1E212DE39}" type="datetime1">
              <a:rPr lang="en-GB"/>
              <a:pPr lvl="0"/>
              <a:t>28/11/2025</a:t>
            </a:fld>
            <a:endParaRPr lang="en-GB"/>
          </a:p>
        </p:txBody>
      </p:sp>
      <p:sp>
        <p:nvSpPr>
          <p:cNvPr id="81" name="Slide Number Placeholder 5">
            <a:extLst>
              <a:ext uri="{FF2B5EF4-FFF2-40B4-BE49-F238E27FC236}">
                <a16:creationId xmlns:a16="http://schemas.microsoft.com/office/drawing/2014/main" id="{1A501822-1C0F-D0F0-C31C-6AD2721F6A8B}"/>
              </a:ext>
            </a:extLst>
          </p:cNvPr>
          <p:cNvSpPr txBox="1">
            <a:spLocks noGrp="1"/>
          </p:cNvSpPr>
          <p:nvPr>
            <p:ph type="sldNum" sz="quarter" idx="8"/>
          </p:nvPr>
        </p:nvSpPr>
        <p:spPr/>
        <p:txBody>
          <a:bodyPr/>
          <a:lstStyle>
            <a:lvl1pPr>
              <a:defRPr/>
            </a:lvl1pPr>
          </a:lstStyle>
          <a:p>
            <a:pPr lvl="0"/>
            <a:fld id="{5DE0CEFF-FDFC-4751-8914-211CF99EAF00}" type="slidenum">
              <a:t>‹#›</a:t>
            </a:fld>
            <a:endParaRPr lang="en-GB"/>
          </a:p>
        </p:txBody>
      </p:sp>
    </p:spTree>
    <p:extLst>
      <p:ext uri="{BB962C8B-B14F-4D97-AF65-F5344CB8AC3E}">
        <p14:creationId xmlns:p14="http://schemas.microsoft.com/office/powerpoint/2010/main" val="1768342026"/>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6F6F54-F01E-ACFB-5797-F83DE9F44857}"/>
              </a:ext>
            </a:extLst>
          </p:cNvPr>
          <p:cNvSpPr txBox="1">
            <a:spLocks noGrp="1"/>
          </p:cNvSpPr>
          <p:nvPr>
            <p:ph type="title" orient="vert"/>
          </p:nvPr>
        </p:nvSpPr>
        <p:spPr>
          <a:xfrm>
            <a:off x="10361615" y="274640"/>
            <a:ext cx="1371600" cy="5901747"/>
          </a:xfrm>
        </p:spPr>
        <p:txBody>
          <a:bodyPr vert="eaVert"/>
          <a:lstStyle>
            <a:lvl1pPr>
              <a:defRPr/>
            </a:lvl1pPr>
          </a:lstStyle>
          <a:p>
            <a:pPr lvl="0"/>
            <a:r>
              <a:rPr lang="en-US"/>
              <a:t>Click to edit Master title style</a:t>
            </a:r>
            <a:endParaRPr lang="en-GB"/>
          </a:p>
        </p:txBody>
      </p:sp>
      <p:grpSp>
        <p:nvGrpSpPr>
          <p:cNvPr id="3" name="line" descr="Line graphic">
            <a:extLst>
              <a:ext uri="{FF2B5EF4-FFF2-40B4-BE49-F238E27FC236}">
                <a16:creationId xmlns:a16="http://schemas.microsoft.com/office/drawing/2014/main" id="{7DEF3C12-CF4C-F43E-0923-DBE5E86EB986}"/>
              </a:ext>
            </a:extLst>
          </p:cNvPr>
          <p:cNvGrpSpPr/>
          <p:nvPr/>
        </p:nvGrpSpPr>
        <p:grpSpPr>
          <a:xfrm>
            <a:off x="10078525" y="258483"/>
            <a:ext cx="64008" cy="6492239"/>
            <a:chOff x="10078525" y="258483"/>
            <a:chExt cx="64008" cy="6492239"/>
          </a:xfrm>
        </p:grpSpPr>
        <p:sp>
          <p:nvSpPr>
            <p:cNvPr id="4" name="Freeform 10">
              <a:extLst>
                <a:ext uri="{FF2B5EF4-FFF2-40B4-BE49-F238E27FC236}">
                  <a16:creationId xmlns:a16="http://schemas.microsoft.com/office/drawing/2014/main" id="{9A6C01FF-0A67-0EEE-1A18-FB70C4FBF0DF}"/>
                </a:ext>
              </a:extLst>
            </p:cNvPr>
            <p:cNvSpPr/>
            <p:nvPr/>
          </p:nvSpPr>
          <p:spPr>
            <a:xfrm rot="5400013">
              <a:off x="10109486" y="6728758"/>
              <a:ext cx="39008" cy="4919"/>
            </a:xfrm>
            <a:custGeom>
              <a:avLst/>
              <a:gdLst>
                <a:gd name="f0" fmla="val 10800000"/>
                <a:gd name="f1" fmla="val 5400000"/>
                <a:gd name="f2" fmla="val 180"/>
                <a:gd name="f3" fmla="val w"/>
                <a:gd name="f4" fmla="val h"/>
                <a:gd name="f5" fmla="val 0"/>
                <a:gd name="f6" fmla="val 67"/>
                <a:gd name="f7" fmla="val 6"/>
                <a:gd name="f8" fmla="val 30"/>
                <a:gd name="f9" fmla="val 3"/>
                <a:gd name="f10" fmla="val 60"/>
                <a:gd name="f11" fmla="val 2"/>
                <a:gd name="f12" fmla="val 26"/>
                <a:gd name="f13" fmla="val 1"/>
                <a:gd name="f14" fmla="val 39"/>
                <a:gd name="f15" fmla="val 8"/>
                <a:gd name="f16" fmla="+- 0 0 -90"/>
                <a:gd name="f17" fmla="*/ f3 1 67"/>
                <a:gd name="f18" fmla="*/ f4 1 6"/>
                <a:gd name="f19" fmla="+- f7 0 f5"/>
                <a:gd name="f20" fmla="+- f6 0 f5"/>
                <a:gd name="f21" fmla="*/ f16 f0 1"/>
                <a:gd name="f22" fmla="*/ f19 1 6"/>
                <a:gd name="f23" fmla="*/ f20 1 67"/>
                <a:gd name="f24" fmla="*/ 30 f20 1"/>
                <a:gd name="f25" fmla="*/ 6 f19 1"/>
                <a:gd name="f26" fmla="*/ 67 f20 1"/>
                <a:gd name="f27" fmla="*/ 3 f19 1"/>
                <a:gd name="f28" fmla="*/ 39 f20 1"/>
                <a:gd name="f29" fmla="*/ 0 f19 1"/>
                <a:gd name="f30" fmla="*/ f21 1 f2"/>
                <a:gd name="f31" fmla="*/ f24 1 67"/>
                <a:gd name="f32" fmla="*/ f25 1 6"/>
                <a:gd name="f33" fmla="*/ f26 1 67"/>
                <a:gd name="f34" fmla="*/ f27 1 6"/>
                <a:gd name="f35" fmla="*/ f28 1 67"/>
                <a:gd name="f36" fmla="*/ f29 1 6"/>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7" h="6">
                  <a:moveTo>
                    <a:pt x="f8" y="f7"/>
                  </a:moveTo>
                  <a:lnTo>
                    <a:pt x="f8" y="f7"/>
                  </a:lnTo>
                  <a:lnTo>
                    <a:pt x="f6" y="f9"/>
                  </a:lnTo>
                  <a:cubicBezTo>
                    <a:pt x="f10" y="f11"/>
                    <a:pt x="f12" y="f13"/>
                    <a:pt x="f14" y="f5"/>
                  </a:cubicBezTo>
                  <a:cubicBezTo>
                    <a:pt x="f5" y="f13"/>
                    <a:pt x="f15" y="f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Freeform 11">
              <a:extLst>
                <a:ext uri="{FF2B5EF4-FFF2-40B4-BE49-F238E27FC236}">
                  <a16:creationId xmlns:a16="http://schemas.microsoft.com/office/drawing/2014/main" id="{EB32E928-BCE1-C6F2-CAF6-C7391C9B3EE3}"/>
                </a:ext>
              </a:extLst>
            </p:cNvPr>
            <p:cNvSpPr/>
            <p:nvPr/>
          </p:nvSpPr>
          <p:spPr>
            <a:xfrm rot="5400013">
              <a:off x="10117584" y="6713054"/>
              <a:ext cx="11704" cy="1234"/>
            </a:xfrm>
            <a:custGeom>
              <a:avLst/>
              <a:gdLst>
                <a:gd name="f0" fmla="val 10800000"/>
                <a:gd name="f1" fmla="val 5400000"/>
                <a:gd name="f2" fmla="val 180"/>
                <a:gd name="f3" fmla="val w"/>
                <a:gd name="f4" fmla="val h"/>
                <a:gd name="f5" fmla="val 0"/>
                <a:gd name="f6" fmla="val 20"/>
                <a:gd name="f7" fmla="val 2"/>
                <a:gd name="f8" fmla="val 1"/>
                <a:gd name="f9" fmla="val 16"/>
                <a:gd name="f10" fmla="val 11"/>
                <a:gd name="f11" fmla="+- 0 0 -90"/>
                <a:gd name="f12" fmla="*/ f3 1 20"/>
                <a:gd name="f13" fmla="*/ f4 1 2"/>
                <a:gd name="f14" fmla="+- f7 0 f5"/>
                <a:gd name="f15" fmla="+- f6 0 f5"/>
                <a:gd name="f16" fmla="*/ f11 f0 1"/>
                <a:gd name="f17" fmla="*/ f14 1 2"/>
                <a:gd name="f18" fmla="*/ f15 1 20"/>
                <a:gd name="f19" fmla="*/ 0 f15 1"/>
                <a:gd name="f20" fmla="*/ 2 f14 1"/>
                <a:gd name="f21" fmla="*/ 20 f15 1"/>
                <a:gd name="f22" fmla="*/ 1 f14 1"/>
                <a:gd name="f23" fmla="*/ f16 1 f2"/>
                <a:gd name="f24" fmla="*/ f19 1 20"/>
                <a:gd name="f25" fmla="*/ f20 1 2"/>
                <a:gd name="f26" fmla="*/ f21 1 2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20" h="2">
                  <a:moveTo>
                    <a:pt x="f5" y="f7"/>
                  </a:moveTo>
                  <a:lnTo>
                    <a:pt x="f5" y="f7"/>
                  </a:lnTo>
                  <a:lnTo>
                    <a:pt x="f6" y="f8"/>
                  </a:ln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Freeform 12">
              <a:extLst>
                <a:ext uri="{FF2B5EF4-FFF2-40B4-BE49-F238E27FC236}">
                  <a16:creationId xmlns:a16="http://schemas.microsoft.com/office/drawing/2014/main" id="{E6E1B8D4-C97C-93C4-22EA-9334B6EB6DDE}"/>
                </a:ext>
              </a:extLst>
            </p:cNvPr>
            <p:cNvSpPr/>
            <p:nvPr/>
          </p:nvSpPr>
          <p:spPr>
            <a:xfrm rot="5400013">
              <a:off x="10110022" y="6728627"/>
              <a:ext cx="24377" cy="6153"/>
            </a:xfrm>
            <a:custGeom>
              <a:avLst/>
              <a:gdLst>
                <a:gd name="f0" fmla="val 10800000"/>
                <a:gd name="f1" fmla="val 5400000"/>
                <a:gd name="f2" fmla="val 180"/>
                <a:gd name="f3" fmla="val w"/>
                <a:gd name="f4" fmla="val h"/>
                <a:gd name="f5" fmla="val 0"/>
                <a:gd name="f6" fmla="val 41"/>
                <a:gd name="f7" fmla="val 6"/>
                <a:gd name="f8" fmla="val 2"/>
                <a:gd name="f9" fmla="val 5"/>
                <a:gd name="f10" fmla="val 3"/>
                <a:gd name="f11" fmla="val 19"/>
                <a:gd name="f12" fmla="val 1"/>
                <a:gd name="f13" fmla="val 15"/>
                <a:gd name="f14" fmla="val 23"/>
                <a:gd name="f15" fmla="+- 0 0 -90"/>
                <a:gd name="f16" fmla="*/ f3 1 41"/>
                <a:gd name="f17" fmla="*/ f4 1 6"/>
                <a:gd name="f18" fmla="+- f7 0 f5"/>
                <a:gd name="f19" fmla="+- f6 0 f5"/>
                <a:gd name="f20" fmla="*/ f15 f0 1"/>
                <a:gd name="f21" fmla="*/ f18 1 6"/>
                <a:gd name="f22" fmla="*/ f19 1 41"/>
                <a:gd name="f23" fmla="*/ 41 f19 1"/>
                <a:gd name="f24" fmla="*/ 0 f18 1"/>
                <a:gd name="f25" fmla="*/ 0 f19 1"/>
                <a:gd name="f26" fmla="*/ 2 f18 1"/>
                <a:gd name="f27" fmla="*/ 19 f19 1"/>
                <a:gd name="f28" fmla="*/ 1 f18 1"/>
                <a:gd name="f29" fmla="*/ f20 1 f2"/>
                <a:gd name="f30" fmla="*/ f23 1 41"/>
                <a:gd name="f31" fmla="*/ f24 1 6"/>
                <a:gd name="f32" fmla="*/ f25 1 41"/>
                <a:gd name="f33" fmla="*/ f26 1 6"/>
                <a:gd name="f34" fmla="*/ f27 1 41"/>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1" h="6">
                  <a:moveTo>
                    <a:pt x="f6" y="f5"/>
                  </a:moveTo>
                  <a:lnTo>
                    <a:pt x="f6" y="f5"/>
                  </a:lnTo>
                  <a:lnTo>
                    <a:pt x="f5" y="f8"/>
                  </a:lnTo>
                  <a:cubicBezTo>
                    <a:pt x="f9" y="f10"/>
                    <a:pt x="f7" y="f7"/>
                    <a:pt x="f11" y="f12"/>
                  </a:cubicBezTo>
                  <a:cubicBezTo>
                    <a:pt x="f13" y="f10"/>
                    <a:pt x="f14" y="f12"/>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Freeform 15">
              <a:extLst>
                <a:ext uri="{FF2B5EF4-FFF2-40B4-BE49-F238E27FC236}">
                  <a16:creationId xmlns:a16="http://schemas.microsoft.com/office/drawing/2014/main" id="{6046A12E-8F7D-0E9A-5C09-687E0AC6542D}"/>
                </a:ext>
              </a:extLst>
            </p:cNvPr>
            <p:cNvSpPr/>
            <p:nvPr/>
          </p:nvSpPr>
          <p:spPr>
            <a:xfrm rot="5400013">
              <a:off x="10114603" y="6601506"/>
              <a:ext cx="26325" cy="4919"/>
            </a:xfrm>
            <a:custGeom>
              <a:avLst/>
              <a:gdLst>
                <a:gd name="f0" fmla="val 10800000"/>
                <a:gd name="f1" fmla="val 5400000"/>
                <a:gd name="f2" fmla="val 180"/>
                <a:gd name="f3" fmla="val w"/>
                <a:gd name="f4" fmla="val h"/>
                <a:gd name="f5" fmla="val 0"/>
                <a:gd name="f6" fmla="val 45"/>
                <a:gd name="f7" fmla="val 6"/>
                <a:gd name="f8" fmla="val 2"/>
                <a:gd name="f9" fmla="val 1"/>
                <a:gd name="f10" fmla="val 15"/>
                <a:gd name="f11" fmla="val 4"/>
                <a:gd name="f12" fmla="val 18"/>
                <a:gd name="f13" fmla="val 31"/>
                <a:gd name="f14" fmla="val 3"/>
                <a:gd name="f15" fmla="+- 0 0 -90"/>
                <a:gd name="f16" fmla="*/ f3 1 45"/>
                <a:gd name="f17" fmla="*/ f4 1 6"/>
                <a:gd name="f18" fmla="+- f7 0 f5"/>
                <a:gd name="f19" fmla="+- f6 0 f5"/>
                <a:gd name="f20" fmla="*/ f15 f0 1"/>
                <a:gd name="f21" fmla="*/ f18 1 6"/>
                <a:gd name="f22" fmla="*/ f19 1 45"/>
                <a:gd name="f23" fmla="*/ 2 f19 1"/>
                <a:gd name="f24" fmla="*/ 0 f18 1"/>
                <a:gd name="f25" fmla="*/ 18 f19 1"/>
                <a:gd name="f26" fmla="*/ 6 f18 1"/>
                <a:gd name="f27" fmla="*/ 45 f19 1"/>
                <a:gd name="f28" fmla="*/ 4 f18 1"/>
                <a:gd name="f29" fmla="*/ f20 1 f2"/>
                <a:gd name="f30" fmla="*/ f23 1 45"/>
                <a:gd name="f31" fmla="*/ f24 1 6"/>
                <a:gd name="f32" fmla="*/ f25 1 45"/>
                <a:gd name="f33" fmla="*/ f26 1 6"/>
                <a:gd name="f34" fmla="*/ f27 1 45"/>
                <a:gd name="f35" fmla="*/ f28 1 6"/>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5" h="6">
                  <a:moveTo>
                    <a:pt x="f8" y="f5"/>
                  </a:moveTo>
                  <a:lnTo>
                    <a:pt x="f8" y="f5"/>
                  </a:lnTo>
                  <a:cubicBezTo>
                    <a:pt x="f5" y="f9"/>
                    <a:pt x="f10" y="f11"/>
                    <a:pt x="f12" y="f7"/>
                  </a:cubicBezTo>
                  <a:lnTo>
                    <a:pt x="f6" y="f11"/>
                  </a:lnTo>
                  <a:cubicBezTo>
                    <a:pt x="f13" y="f14"/>
                    <a:pt x="f11" y="f8"/>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Freeform 16">
              <a:extLst>
                <a:ext uri="{FF2B5EF4-FFF2-40B4-BE49-F238E27FC236}">
                  <a16:creationId xmlns:a16="http://schemas.microsoft.com/office/drawing/2014/main" id="{79C1DC3C-132A-8D9E-8FF0-90F3EC420073}"/>
                </a:ext>
              </a:extLst>
            </p:cNvPr>
            <p:cNvSpPr/>
            <p:nvPr/>
          </p:nvSpPr>
          <p:spPr>
            <a:xfrm rot="5400013">
              <a:off x="10111380" y="6588608"/>
              <a:ext cx="25356" cy="2459"/>
            </a:xfrm>
            <a:custGeom>
              <a:avLst/>
              <a:gdLst>
                <a:gd name="f0" fmla="val 10800000"/>
                <a:gd name="f1" fmla="val 5400000"/>
                <a:gd name="f2" fmla="val 180"/>
                <a:gd name="f3" fmla="val w"/>
                <a:gd name="f4" fmla="val h"/>
                <a:gd name="f5" fmla="val 0"/>
                <a:gd name="f6" fmla="val 44"/>
                <a:gd name="f7" fmla="val 3"/>
                <a:gd name="f8" fmla="val 42"/>
                <a:gd name="f9" fmla="val 37"/>
                <a:gd name="f10" fmla="val 2"/>
                <a:gd name="f11" fmla="+- 0 0 -90"/>
                <a:gd name="f12" fmla="*/ f3 1 44"/>
                <a:gd name="f13" fmla="*/ f4 1 3"/>
                <a:gd name="f14" fmla="+- f7 0 f5"/>
                <a:gd name="f15" fmla="+- f6 0 f5"/>
                <a:gd name="f16" fmla="*/ f11 f0 1"/>
                <a:gd name="f17" fmla="*/ f14 1 3"/>
                <a:gd name="f18" fmla="*/ f15 1 44"/>
                <a:gd name="f19" fmla="*/ 42 f15 1"/>
                <a:gd name="f20" fmla="*/ 0 f14 1"/>
                <a:gd name="f21" fmla="*/ 0 f15 1"/>
                <a:gd name="f22" fmla="*/ 3 f14 1"/>
                <a:gd name="f23" fmla="*/ f16 1 f2"/>
                <a:gd name="f24" fmla="*/ f19 1 44"/>
                <a:gd name="f25" fmla="*/ f20 1 3"/>
                <a:gd name="f26" fmla="*/ f21 1 44"/>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44" h="3">
                  <a:moveTo>
                    <a:pt x="f8" y="f5"/>
                  </a:moveTo>
                  <a:lnTo>
                    <a:pt x="f8" y="f5"/>
                  </a:lnTo>
                  <a:lnTo>
                    <a:pt x="f5" y="f7"/>
                  </a:lnTo>
                  <a:cubicBezTo>
                    <a:pt x="f9"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Freeform 17">
              <a:extLst>
                <a:ext uri="{FF2B5EF4-FFF2-40B4-BE49-F238E27FC236}">
                  <a16:creationId xmlns:a16="http://schemas.microsoft.com/office/drawing/2014/main" id="{914DD3AA-4FE7-FBA3-F36A-1191B6D31123}"/>
                </a:ext>
              </a:extLst>
            </p:cNvPr>
            <p:cNvSpPr/>
            <p:nvPr/>
          </p:nvSpPr>
          <p:spPr>
            <a:xfrm rot="5400013">
              <a:off x="10093416" y="6718155"/>
              <a:ext cx="47777" cy="3694"/>
            </a:xfrm>
            <a:custGeom>
              <a:avLst/>
              <a:gdLst>
                <a:gd name="f0" fmla="val 10800000"/>
                <a:gd name="f1" fmla="val 5400000"/>
                <a:gd name="f2" fmla="val 180"/>
                <a:gd name="f3" fmla="val w"/>
                <a:gd name="f4" fmla="val h"/>
                <a:gd name="f5" fmla="val 0"/>
                <a:gd name="f6" fmla="val 82"/>
                <a:gd name="f7" fmla="val 5"/>
                <a:gd name="f8" fmla="val 14"/>
                <a:gd name="f9" fmla="+- 0 0 -90"/>
                <a:gd name="f10" fmla="*/ f3 1 82"/>
                <a:gd name="f11" fmla="*/ f4 1 5"/>
                <a:gd name="f12" fmla="+- f7 0 f5"/>
                <a:gd name="f13" fmla="+- f6 0 f5"/>
                <a:gd name="f14" fmla="*/ f9 f0 1"/>
                <a:gd name="f15" fmla="*/ f12 1 5"/>
                <a:gd name="f16" fmla="*/ f13 1 82"/>
                <a:gd name="f17" fmla="*/ 14 f13 1"/>
                <a:gd name="f18" fmla="*/ 5 f12 1"/>
                <a:gd name="f19" fmla="*/ 82 f13 1"/>
                <a:gd name="f20" fmla="*/ 0 f12 1"/>
                <a:gd name="f21" fmla="*/ 0 f13 1"/>
                <a:gd name="f22" fmla="*/ f14 1 f2"/>
                <a:gd name="f23" fmla="*/ f17 1 82"/>
                <a:gd name="f24" fmla="*/ f18 1 5"/>
                <a:gd name="f25" fmla="*/ f19 1 82"/>
                <a:gd name="f26" fmla="*/ f20 1 5"/>
                <a:gd name="f27" fmla="*/ f21 1 8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3"/>
                </a:cxn>
                <a:cxn ang="f32">
                  <a:pos x="f42" y="f43"/>
                </a:cxn>
              </a:cxnLst>
              <a:rect l="f38" t="f41" r="f39" b="f40"/>
              <a:pathLst>
                <a:path w="82" h="5">
                  <a:moveTo>
                    <a:pt x="f8" y="f7"/>
                  </a:moveTo>
                  <a:lnTo>
                    <a:pt x="f8" y="f7"/>
                  </a:lnTo>
                  <a:lnTo>
                    <a:pt x="f6" y="f5"/>
                  </a:lnTo>
                  <a:lnTo>
                    <a:pt x="f5"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Freeform 18">
              <a:extLst>
                <a:ext uri="{FF2B5EF4-FFF2-40B4-BE49-F238E27FC236}">
                  <a16:creationId xmlns:a16="http://schemas.microsoft.com/office/drawing/2014/main" id="{B2E65D8A-9CE1-3257-984B-608AED068B62}"/>
                </a:ext>
              </a:extLst>
            </p:cNvPr>
            <p:cNvSpPr/>
            <p:nvPr/>
          </p:nvSpPr>
          <p:spPr>
            <a:xfrm rot="5400013">
              <a:off x="10119271" y="6498147"/>
              <a:ext cx="24377" cy="4919"/>
            </a:xfrm>
            <a:custGeom>
              <a:avLst/>
              <a:gdLst>
                <a:gd name="f0" fmla="val 10800000"/>
                <a:gd name="f1" fmla="val 5400000"/>
                <a:gd name="f2" fmla="val 180"/>
                <a:gd name="f3" fmla="val w"/>
                <a:gd name="f4" fmla="val h"/>
                <a:gd name="f5" fmla="val 0"/>
                <a:gd name="f6" fmla="val 42"/>
                <a:gd name="f7" fmla="val 5"/>
                <a:gd name="f8" fmla="val 19"/>
                <a:gd name="f9" fmla="val 4"/>
                <a:gd name="f10" fmla="+- 0 0 -90"/>
                <a:gd name="f11" fmla="*/ f3 1 42"/>
                <a:gd name="f12" fmla="*/ f4 1 5"/>
                <a:gd name="f13" fmla="+- f7 0 f5"/>
                <a:gd name="f14" fmla="+- f6 0 f5"/>
                <a:gd name="f15" fmla="*/ f10 f0 1"/>
                <a:gd name="f16" fmla="*/ f13 1 5"/>
                <a:gd name="f17" fmla="*/ f14 1 42"/>
                <a:gd name="f18" fmla="*/ 19 f14 1"/>
                <a:gd name="f19" fmla="*/ 4 f13 1"/>
                <a:gd name="f20" fmla="*/ 42 f14 1"/>
                <a:gd name="f21" fmla="*/ 0 f13 1"/>
                <a:gd name="f22" fmla="*/ 0 f14 1"/>
                <a:gd name="f23" fmla="*/ 5 f13 1"/>
                <a:gd name="f24" fmla="*/ f15 1 f2"/>
                <a:gd name="f25" fmla="*/ f18 1 42"/>
                <a:gd name="f26" fmla="*/ f19 1 5"/>
                <a:gd name="f27" fmla="*/ f20 1 42"/>
                <a:gd name="f28" fmla="*/ f21 1 5"/>
                <a:gd name="f29" fmla="*/ f22 1 42"/>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2" h="5">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Freeform 19">
              <a:extLst>
                <a:ext uri="{FF2B5EF4-FFF2-40B4-BE49-F238E27FC236}">
                  <a16:creationId xmlns:a16="http://schemas.microsoft.com/office/drawing/2014/main" id="{F1A0392E-D662-FD0C-F414-FE11916E6EFE}"/>
                </a:ext>
              </a:extLst>
            </p:cNvPr>
            <p:cNvSpPr/>
            <p:nvPr/>
          </p:nvSpPr>
          <p:spPr>
            <a:xfrm rot="5400013">
              <a:off x="10104407" y="6416724"/>
              <a:ext cx="56555" cy="4919"/>
            </a:xfrm>
            <a:custGeom>
              <a:avLst/>
              <a:gdLst>
                <a:gd name="f0" fmla="val 10800000"/>
                <a:gd name="f1" fmla="val 5400000"/>
                <a:gd name="f2" fmla="val 180"/>
                <a:gd name="f3" fmla="val w"/>
                <a:gd name="f4" fmla="val h"/>
                <a:gd name="f5" fmla="val 0"/>
                <a:gd name="f6" fmla="val 98"/>
                <a:gd name="f7" fmla="val 6"/>
                <a:gd name="f8" fmla="val 81"/>
                <a:gd name="f9" fmla="val 3"/>
                <a:gd name="f10" fmla="val 57"/>
                <a:gd name="f11" fmla="val 1"/>
                <a:gd name="f12" fmla="val 75"/>
                <a:gd name="f13" fmla="val 47"/>
                <a:gd name="f14" fmla="val 22"/>
                <a:gd name="f15" fmla="val 2"/>
                <a:gd name="f16" fmla="val 5"/>
                <a:gd name="f17" fmla="val 24"/>
                <a:gd name="f18" fmla="val 49"/>
                <a:gd name="f19" fmla="val 4"/>
                <a:gd name="f20" fmla="+- 0 0 -90"/>
                <a:gd name="f21" fmla="*/ f3 1 98"/>
                <a:gd name="f22" fmla="*/ f4 1 6"/>
                <a:gd name="f23" fmla="+- f7 0 f5"/>
                <a:gd name="f24" fmla="+- f6 0 f5"/>
                <a:gd name="f25" fmla="*/ f20 f0 1"/>
                <a:gd name="f26" fmla="*/ f23 1 6"/>
                <a:gd name="f27" fmla="*/ f24 1 98"/>
                <a:gd name="f28" fmla="*/ 81 f24 1"/>
                <a:gd name="f29" fmla="*/ 6 f23 1"/>
                <a:gd name="f30" fmla="*/ 75 f24 1"/>
                <a:gd name="f31" fmla="*/ 0 f23 1"/>
                <a:gd name="f32" fmla="*/ 0 f24 1"/>
                <a:gd name="f33" fmla="*/ 5 f23 1"/>
                <a:gd name="f34" fmla="*/ f25 1 f2"/>
                <a:gd name="f35" fmla="*/ f28 1 98"/>
                <a:gd name="f36" fmla="*/ f29 1 6"/>
                <a:gd name="f37" fmla="*/ f30 1 98"/>
                <a:gd name="f38" fmla="*/ f31 1 6"/>
                <a:gd name="f39" fmla="*/ f32 1 98"/>
                <a:gd name="f40" fmla="*/ f33 1 6"/>
                <a:gd name="f41" fmla="*/ 0 1 f27"/>
                <a:gd name="f42" fmla="*/ f6 1 f27"/>
                <a:gd name="f43" fmla="*/ 0 1 f26"/>
                <a:gd name="f44" fmla="*/ f7 1 f26"/>
                <a:gd name="f45" fmla="+- f34 0 f1"/>
                <a:gd name="f46" fmla="*/ f35 1 f27"/>
                <a:gd name="f47" fmla="*/ f36 1 f26"/>
                <a:gd name="f48" fmla="*/ f37 1 f27"/>
                <a:gd name="f49" fmla="*/ f38 1 f26"/>
                <a:gd name="f50" fmla="*/ f39 1 f27"/>
                <a:gd name="f51" fmla="*/ f40 1 f26"/>
                <a:gd name="f52" fmla="*/ f41 f21 1"/>
                <a:gd name="f53" fmla="*/ f42 f21 1"/>
                <a:gd name="f54" fmla="*/ f44 f22 1"/>
                <a:gd name="f55" fmla="*/ f43 f22 1"/>
                <a:gd name="f56" fmla="*/ f46 f21 1"/>
                <a:gd name="f57" fmla="*/ f47 f22 1"/>
                <a:gd name="f58" fmla="*/ f48 f21 1"/>
                <a:gd name="f59" fmla="*/ f49 f22 1"/>
                <a:gd name="f60" fmla="*/ f50 f21 1"/>
                <a:gd name="f61" fmla="*/ f51 f22 1"/>
              </a:gdLst>
              <a:ahLst/>
              <a:cxnLst>
                <a:cxn ang="3cd4">
                  <a:pos x="hc" y="t"/>
                </a:cxn>
                <a:cxn ang="0">
                  <a:pos x="r" y="vc"/>
                </a:cxn>
                <a:cxn ang="cd4">
                  <a:pos x="hc" y="b"/>
                </a:cxn>
                <a:cxn ang="cd2">
                  <a:pos x="l" y="vc"/>
                </a:cxn>
                <a:cxn ang="f45">
                  <a:pos x="f56" y="f57"/>
                </a:cxn>
                <a:cxn ang="f45">
                  <a:pos x="f56" y="f57"/>
                </a:cxn>
                <a:cxn ang="f45">
                  <a:pos x="f58" y="f59"/>
                </a:cxn>
                <a:cxn ang="f45">
                  <a:pos x="f60" y="f61"/>
                </a:cxn>
                <a:cxn ang="f45">
                  <a:pos x="f56" y="f57"/>
                </a:cxn>
              </a:cxnLst>
              <a:rect l="f52" t="f55" r="f53" b="f54"/>
              <a:pathLst>
                <a:path w="98" h="6">
                  <a:moveTo>
                    <a:pt x="f8" y="f7"/>
                  </a:moveTo>
                  <a:lnTo>
                    <a:pt x="f8" y="f7"/>
                  </a:lnTo>
                  <a:cubicBezTo>
                    <a:pt x="f6" y="f9"/>
                    <a:pt x="f10" y="f11"/>
                    <a:pt x="f12" y="f5"/>
                  </a:cubicBezTo>
                  <a:cubicBezTo>
                    <a:pt x="f13" y="f5"/>
                    <a:pt x="f14" y="f15"/>
                    <a:pt x="f5" y="f16"/>
                  </a:cubicBezTo>
                  <a:cubicBezTo>
                    <a:pt x="f17" y="f9"/>
                    <a:pt x="f18" y="f19"/>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Freeform 20">
              <a:extLst>
                <a:ext uri="{FF2B5EF4-FFF2-40B4-BE49-F238E27FC236}">
                  <a16:creationId xmlns:a16="http://schemas.microsoft.com/office/drawing/2014/main" id="{E17E2400-9812-7C97-7702-4EE6B3EA60E6}"/>
                </a:ext>
              </a:extLst>
            </p:cNvPr>
            <p:cNvSpPr/>
            <p:nvPr/>
          </p:nvSpPr>
          <p:spPr>
            <a:xfrm rot="5400013">
              <a:off x="10118887" y="6378333"/>
              <a:ext cx="21451" cy="3694"/>
            </a:xfrm>
            <a:custGeom>
              <a:avLst/>
              <a:gdLst>
                <a:gd name="f0" fmla="val 10800000"/>
                <a:gd name="f1" fmla="val 5400000"/>
                <a:gd name="f2" fmla="val 180"/>
                <a:gd name="f3" fmla="val w"/>
                <a:gd name="f4" fmla="val h"/>
                <a:gd name="f5" fmla="val 0"/>
                <a:gd name="f6" fmla="val 36"/>
                <a:gd name="f7" fmla="val 3"/>
                <a:gd name="f8" fmla="val 11"/>
                <a:gd name="f9" fmla="val 2"/>
                <a:gd name="f10" fmla="val 23"/>
                <a:gd name="f11" fmla="val 1"/>
                <a:gd name="f12" fmla="val 24"/>
                <a:gd name="f13" fmla="val 12"/>
                <a:gd name="f14" fmla="+- 0 0 -90"/>
                <a:gd name="f15" fmla="*/ f3 1 36"/>
                <a:gd name="f16" fmla="*/ f4 1 3"/>
                <a:gd name="f17" fmla="+- f7 0 f5"/>
                <a:gd name="f18" fmla="+- f6 0 f5"/>
                <a:gd name="f19" fmla="*/ f14 f0 1"/>
                <a:gd name="f20" fmla="*/ f17 1 3"/>
                <a:gd name="f21" fmla="*/ f18 1 36"/>
                <a:gd name="f22" fmla="*/ 0 f18 1"/>
                <a:gd name="f23" fmla="*/ 3 f17 1"/>
                <a:gd name="f24" fmla="*/ 36 f18 1"/>
                <a:gd name="f25" fmla="*/ 0 f17 1"/>
                <a:gd name="f26" fmla="*/ f19 1 f2"/>
                <a:gd name="f27" fmla="*/ f22 1 36"/>
                <a:gd name="f28" fmla="*/ f23 1 3"/>
                <a:gd name="f29" fmla="*/ f24 1 36"/>
                <a:gd name="f30" fmla="*/ f25 1 3"/>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36" h="3">
                  <a:moveTo>
                    <a:pt x="f5" y="f7"/>
                  </a:moveTo>
                  <a:lnTo>
                    <a:pt x="f5" y="f7"/>
                  </a:lnTo>
                  <a:cubicBezTo>
                    <a:pt x="f8" y="f9"/>
                    <a:pt x="f10" y="f11"/>
                    <a:pt x="f6" y="f5"/>
                  </a:cubicBezTo>
                  <a:cubicBezTo>
                    <a:pt x="f12" y="f5"/>
                    <a:pt x="f13" y="f11"/>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Freeform 21">
              <a:extLst>
                <a:ext uri="{FF2B5EF4-FFF2-40B4-BE49-F238E27FC236}">
                  <a16:creationId xmlns:a16="http://schemas.microsoft.com/office/drawing/2014/main" id="{7729D0C0-19D2-AF7E-ECA3-7BE5F17D3FE9}"/>
                </a:ext>
              </a:extLst>
            </p:cNvPr>
            <p:cNvSpPr/>
            <p:nvPr/>
          </p:nvSpPr>
          <p:spPr>
            <a:xfrm rot="5400013">
              <a:off x="10116043" y="6523504"/>
              <a:ext cx="18525" cy="4919"/>
            </a:xfrm>
            <a:custGeom>
              <a:avLst/>
              <a:gdLst>
                <a:gd name="f0" fmla="val 10800000"/>
                <a:gd name="f1" fmla="val 5400000"/>
                <a:gd name="f2" fmla="val 180"/>
                <a:gd name="f3" fmla="val w"/>
                <a:gd name="f4" fmla="val h"/>
                <a:gd name="f5" fmla="val 0"/>
                <a:gd name="f6" fmla="val 32"/>
                <a:gd name="f7" fmla="val 5"/>
                <a:gd name="f8" fmla="val 29"/>
                <a:gd name="f9" fmla="val 4"/>
                <a:gd name="f10" fmla="val 23"/>
                <a:gd name="f11" fmla="val 1"/>
                <a:gd name="f12" fmla="val 16"/>
                <a:gd name="f13" fmla="+- 0 0 -90"/>
                <a:gd name="f14" fmla="*/ f3 1 32"/>
                <a:gd name="f15" fmla="*/ f4 1 5"/>
                <a:gd name="f16" fmla="+- f7 0 f5"/>
                <a:gd name="f17" fmla="+- f6 0 f5"/>
                <a:gd name="f18" fmla="*/ f13 f0 1"/>
                <a:gd name="f19" fmla="*/ f16 1 5"/>
                <a:gd name="f20" fmla="*/ f17 1 32"/>
                <a:gd name="f21" fmla="*/ 32 f17 1"/>
                <a:gd name="f22" fmla="*/ 5 f16 1"/>
                <a:gd name="f23" fmla="*/ 0 f17 1"/>
                <a:gd name="f24" fmla="*/ 0 f16 1"/>
                <a:gd name="f25" fmla="*/ 16 f17 1"/>
                <a:gd name="f26" fmla="*/ f18 1 f2"/>
                <a:gd name="f27" fmla="*/ f21 1 32"/>
                <a:gd name="f28" fmla="*/ f22 1 5"/>
                <a:gd name="f29" fmla="*/ f23 1 32"/>
                <a:gd name="f30" fmla="*/ f24 1 5"/>
                <a:gd name="f31" fmla="*/ f25 1 32"/>
                <a:gd name="f32" fmla="*/ 0 1 f20"/>
                <a:gd name="f33" fmla="*/ f6 1 f20"/>
                <a:gd name="f34" fmla="*/ 0 1 f19"/>
                <a:gd name="f35" fmla="*/ f7 1 f19"/>
                <a:gd name="f36" fmla="+- f26 0 f1"/>
                <a:gd name="f37" fmla="*/ f27 1 f20"/>
                <a:gd name="f38" fmla="*/ f28 1 f19"/>
                <a:gd name="f39" fmla="*/ f29 1 f20"/>
                <a:gd name="f40" fmla="*/ f30 1 f19"/>
                <a:gd name="f41" fmla="*/ f31 1 f20"/>
                <a:gd name="f42" fmla="*/ f32 f14 1"/>
                <a:gd name="f43" fmla="*/ f33 f14 1"/>
                <a:gd name="f44" fmla="*/ f35 f15 1"/>
                <a:gd name="f45" fmla="*/ f34 f15 1"/>
                <a:gd name="f46" fmla="*/ f37 f14 1"/>
                <a:gd name="f47" fmla="*/ f38 f15 1"/>
                <a:gd name="f48" fmla="*/ f39 f14 1"/>
                <a:gd name="f49" fmla="*/ f40 f15 1"/>
                <a:gd name="f50" fmla="*/ f41 f14 1"/>
              </a:gdLst>
              <a:ahLst/>
              <a:cxnLst>
                <a:cxn ang="3cd4">
                  <a:pos x="hc" y="t"/>
                </a:cxn>
                <a:cxn ang="0">
                  <a:pos x="r" y="vc"/>
                </a:cxn>
                <a:cxn ang="cd4">
                  <a:pos x="hc" y="b"/>
                </a:cxn>
                <a:cxn ang="cd2">
                  <a:pos x="l" y="vc"/>
                </a:cxn>
                <a:cxn ang="f36">
                  <a:pos x="f46" y="f47"/>
                </a:cxn>
                <a:cxn ang="f36">
                  <a:pos x="f46" y="f47"/>
                </a:cxn>
                <a:cxn ang="f36">
                  <a:pos x="f48" y="f49"/>
                </a:cxn>
                <a:cxn ang="f36">
                  <a:pos x="f50" y="f47"/>
                </a:cxn>
                <a:cxn ang="f36">
                  <a:pos x="f46" y="f47"/>
                </a:cxn>
              </a:cxnLst>
              <a:rect l="f42" t="f45" r="f43" b="f44"/>
              <a:pathLst>
                <a:path w="32" h="5">
                  <a:moveTo>
                    <a:pt x="f6" y="f7"/>
                  </a:moveTo>
                  <a:lnTo>
                    <a:pt x="f6" y="f7"/>
                  </a:lnTo>
                  <a:cubicBezTo>
                    <a:pt x="f8" y="f9"/>
                    <a:pt x="f10" y="f11"/>
                    <a:pt x="f5" y="f5"/>
                  </a:cubicBezTo>
                  <a:lnTo>
                    <a:pt x="f12" y="f7"/>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4" name="Freeform 22">
              <a:extLst>
                <a:ext uri="{FF2B5EF4-FFF2-40B4-BE49-F238E27FC236}">
                  <a16:creationId xmlns:a16="http://schemas.microsoft.com/office/drawing/2014/main" id="{15A3D79E-A047-CA4E-E2DF-FCDEEBB69CE1}"/>
                </a:ext>
              </a:extLst>
            </p:cNvPr>
            <p:cNvSpPr/>
            <p:nvPr/>
          </p:nvSpPr>
          <p:spPr>
            <a:xfrm rot="5400013">
              <a:off x="10112710" y="6515104"/>
              <a:ext cx="21451" cy="1234"/>
            </a:xfrm>
            <a:custGeom>
              <a:avLst/>
              <a:gdLst>
                <a:gd name="f0" fmla="val 10800000"/>
                <a:gd name="f1" fmla="val 5400000"/>
                <a:gd name="f2" fmla="val 180"/>
                <a:gd name="f3" fmla="val w"/>
                <a:gd name="f4" fmla="val h"/>
                <a:gd name="f5" fmla="val 0"/>
                <a:gd name="f6" fmla="val 36"/>
                <a:gd name="f7" fmla="val 1"/>
                <a:gd name="f8" fmla="val 35"/>
                <a:gd name="f9" fmla="+- 0 0 -90"/>
                <a:gd name="f10" fmla="*/ f3 1 36"/>
                <a:gd name="f11" fmla="*/ f4 1 1"/>
                <a:gd name="f12" fmla="+- f7 0 f5"/>
                <a:gd name="f13" fmla="+- f6 0 f5"/>
                <a:gd name="f14" fmla="*/ f9 f0 1"/>
                <a:gd name="f15" fmla="*/ f13 1 36"/>
                <a:gd name="f16" fmla="*/ 36 f13 1"/>
                <a:gd name="f17" fmla="*/ 1 f12 1"/>
                <a:gd name="f18" fmla="*/ 35 f13 1"/>
                <a:gd name="f19" fmla="*/ 0 f13 1"/>
                <a:gd name="f20" fmla="*/ 0 f12 1"/>
                <a:gd name="f21" fmla="*/ 0 1 f12"/>
                <a:gd name="f22" fmla="*/ f7 1 f12"/>
                <a:gd name="f23" fmla="*/ f14 1 f2"/>
                <a:gd name="f24" fmla="*/ f16 1 36"/>
                <a:gd name="f25" fmla="*/ f18 1 36"/>
                <a:gd name="f26" fmla="*/ f19 1 36"/>
                <a:gd name="f27" fmla="*/ f17 1 f12"/>
                <a:gd name="f28" fmla="*/ f20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39"/>
                </a:cxn>
                <a:cxn ang="f33">
                  <a:pos x="f43" y="f40"/>
                </a:cxn>
                <a:cxn ang="f33">
                  <a:pos x="f41" y="f39"/>
                </a:cxn>
              </a:cxnLst>
              <a:rect l="f37" t="f32" r="f38" b="f31"/>
              <a:pathLst>
                <a:path w="36" h="1">
                  <a:moveTo>
                    <a:pt x="f6" y="f7"/>
                  </a:moveTo>
                  <a:lnTo>
                    <a:pt x="f6" y="f7"/>
                  </a:lnTo>
                  <a:lnTo>
                    <a:pt x="f8" y="f7"/>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5" name="Freeform 23">
              <a:extLst>
                <a:ext uri="{FF2B5EF4-FFF2-40B4-BE49-F238E27FC236}">
                  <a16:creationId xmlns:a16="http://schemas.microsoft.com/office/drawing/2014/main" id="{4C5383E0-1E05-E87D-8597-B3D4FF930A08}"/>
                </a:ext>
              </a:extLst>
            </p:cNvPr>
            <p:cNvSpPr/>
            <p:nvPr/>
          </p:nvSpPr>
          <p:spPr>
            <a:xfrm rot="5400013">
              <a:off x="10121374" y="6536688"/>
              <a:ext cx="2926" cy="0"/>
            </a:xfrm>
            <a:custGeom>
              <a:avLst/>
              <a:gdLst>
                <a:gd name="f0" fmla="val 10800000"/>
                <a:gd name="f1" fmla="val 5400000"/>
                <a:gd name="f2" fmla="val 180"/>
                <a:gd name="f3" fmla="val w"/>
                <a:gd name="f4" fmla="val h"/>
                <a:gd name="f5" fmla="val ss"/>
                <a:gd name="f6" fmla="val 0"/>
                <a:gd name="f7" fmla="val 2925"/>
                <a:gd name="f8" fmla="val 1170"/>
                <a:gd name="f9" fmla="val 1755"/>
                <a:gd name="f10" fmla="+- 0 0 -90"/>
                <a:gd name="f11" fmla="abs f3"/>
                <a:gd name="f12" fmla="abs f4"/>
                <a:gd name="f13" fmla="abs f5"/>
                <a:gd name="f14" fmla="*/ f3 1 2925"/>
                <a:gd name="f15" fmla="+- f6 0 f6"/>
                <a:gd name="f16" fmla="+- f7 0 f6"/>
                <a:gd name="f17" fmla="*/ f10 f0 1"/>
                <a:gd name="f18" fmla="?: f11 f3 1"/>
                <a:gd name="f19" fmla="?: f12 f4 1"/>
                <a:gd name="f20" fmla="?: f13 f5 1"/>
                <a:gd name="f21" fmla="*/ f16 1 2925"/>
                <a:gd name="f22" fmla="*/ f15 1 0"/>
                <a:gd name="f23" fmla="*/ f17 1 f2"/>
                <a:gd name="f24" fmla="*/ f18 1 2925"/>
                <a:gd name="f25" fmla="*/ f19 1 21600"/>
                <a:gd name="f26" fmla="*/ 21600 f19 1"/>
                <a:gd name="f27" fmla="*/ 2925 1 f21"/>
                <a:gd name="f28" fmla="*/ 0 1 f22"/>
                <a:gd name="f29" fmla="*/ 0 1 f21"/>
                <a:gd name="f30" fmla="*/ 1 1 f22"/>
                <a:gd name="f31" fmla="+- f23 0 f1"/>
                <a:gd name="f32" fmla="min f25 f24"/>
                <a:gd name="f33" fmla="*/ f26 1 f20"/>
                <a:gd name="f34" fmla="*/ f29 f14 1"/>
                <a:gd name="f35" fmla="*/ f27 f14 1"/>
                <a:gd name="f36" fmla="val f33"/>
                <a:gd name="f37" fmla="*/ f6 f32 1"/>
                <a:gd name="f38" fmla="+- f36 0 f6"/>
                <a:gd name="f39" fmla="*/ f38 1 0"/>
                <a:gd name="f40" fmla="*/ f30 f39 1"/>
                <a:gd name="f41" fmla="*/ f28 f39 1"/>
                <a:gd name="f42" fmla="*/ f41 f32 1"/>
                <a:gd name="f43" fmla="*/ f40 f32 1"/>
              </a:gdLst>
              <a:ahLst/>
              <a:cxnLst>
                <a:cxn ang="3cd4">
                  <a:pos x="hc" y="t"/>
                </a:cxn>
                <a:cxn ang="0">
                  <a:pos x="r" y="vc"/>
                </a:cxn>
                <a:cxn ang="cd4">
                  <a:pos x="hc" y="b"/>
                </a:cxn>
                <a:cxn ang="cd2">
                  <a:pos x="l" y="vc"/>
                </a:cxn>
                <a:cxn ang="f31">
                  <a:pos x="f35" y="f42"/>
                </a:cxn>
                <a:cxn ang="f31">
                  <a:pos x="f35" y="f42"/>
                </a:cxn>
                <a:cxn ang="f31">
                  <a:pos x="f34" y="f42"/>
                </a:cxn>
                <a:cxn ang="f31">
                  <a:pos x="f35" y="f42"/>
                </a:cxn>
              </a:cxnLst>
              <a:rect l="f34" t="f42" r="f35" b="f43"/>
              <a:pathLst>
                <a:path w="2925">
                  <a:moveTo>
                    <a:pt x="f7" y="f37"/>
                  </a:moveTo>
                  <a:lnTo>
                    <a:pt x="f7" y="f37"/>
                  </a:lnTo>
                  <a:lnTo>
                    <a:pt x="f6" y="f37"/>
                  </a:lnTo>
                  <a:cubicBezTo>
                    <a:pt x="f8" y="f37"/>
                    <a:pt x="f9" y="f37"/>
                    <a:pt x="f7" y="f3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Freeform 24">
              <a:extLst>
                <a:ext uri="{FF2B5EF4-FFF2-40B4-BE49-F238E27FC236}">
                  <a16:creationId xmlns:a16="http://schemas.microsoft.com/office/drawing/2014/main" id="{E878EF39-1FF4-5677-207D-42D280C02E38}"/>
                </a:ext>
              </a:extLst>
            </p:cNvPr>
            <p:cNvSpPr/>
            <p:nvPr/>
          </p:nvSpPr>
          <p:spPr>
            <a:xfrm rot="5400013">
              <a:off x="10092894" y="6614289"/>
              <a:ext cx="43882" cy="8613"/>
            </a:xfrm>
            <a:custGeom>
              <a:avLst/>
              <a:gdLst>
                <a:gd name="f0" fmla="val 10800000"/>
                <a:gd name="f1" fmla="val 5400000"/>
                <a:gd name="f2" fmla="val 180"/>
                <a:gd name="f3" fmla="val w"/>
                <a:gd name="f4" fmla="val h"/>
                <a:gd name="f5" fmla="val 0"/>
                <a:gd name="f6" fmla="val 75"/>
                <a:gd name="f7" fmla="val 9"/>
                <a:gd name="f8" fmla="val 51"/>
                <a:gd name="f9" fmla="val 3"/>
                <a:gd name="f10" fmla="val 5"/>
                <a:gd name="f11" fmla="val 49"/>
                <a:gd name="f12" fmla="val 66"/>
                <a:gd name="f13" fmla="val 6"/>
                <a:gd name="f14" fmla="val 38"/>
                <a:gd name="f15" fmla="val 4"/>
                <a:gd name="f16" fmla="+- 0 0 -90"/>
                <a:gd name="f17" fmla="*/ f3 1 75"/>
                <a:gd name="f18" fmla="*/ f4 1 9"/>
                <a:gd name="f19" fmla="+- f7 0 f5"/>
                <a:gd name="f20" fmla="+- f6 0 f5"/>
                <a:gd name="f21" fmla="*/ f16 f0 1"/>
                <a:gd name="f22" fmla="*/ f20 1 75"/>
                <a:gd name="f23" fmla="*/ f19 1 9"/>
                <a:gd name="f24" fmla="*/ 75 f20 1"/>
                <a:gd name="f25" fmla="*/ 0 f19 1"/>
                <a:gd name="f26" fmla="*/ 49 f20 1"/>
                <a:gd name="f27" fmla="*/ 9 f19 1"/>
                <a:gd name="f28" fmla="*/ f21 1 f2"/>
                <a:gd name="f29" fmla="*/ f24 1 75"/>
                <a:gd name="f30" fmla="*/ f25 1 9"/>
                <a:gd name="f31" fmla="*/ f26 1 75"/>
                <a:gd name="f32" fmla="*/ f27 1 9"/>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75" h="9">
                  <a:moveTo>
                    <a:pt x="f6" y="f5"/>
                  </a:moveTo>
                  <a:lnTo>
                    <a:pt x="f6" y="f5"/>
                  </a:lnTo>
                  <a:cubicBezTo>
                    <a:pt x="f8" y="f9"/>
                    <a:pt x="f5" y="f10"/>
                    <a:pt x="f11" y="f7"/>
                  </a:cubicBezTo>
                  <a:cubicBezTo>
                    <a:pt x="f12" y="f13"/>
                    <a:pt x="f14" y="f1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Freeform 25">
              <a:extLst>
                <a:ext uri="{FF2B5EF4-FFF2-40B4-BE49-F238E27FC236}">
                  <a16:creationId xmlns:a16="http://schemas.microsoft.com/office/drawing/2014/main" id="{FCA5E27E-92DF-B275-0689-63CCC828EB4E}"/>
                </a:ext>
              </a:extLst>
            </p:cNvPr>
            <p:cNvSpPr/>
            <p:nvPr/>
          </p:nvSpPr>
          <p:spPr>
            <a:xfrm rot="5400013">
              <a:off x="10106113" y="6561652"/>
              <a:ext cx="27303" cy="3694"/>
            </a:xfrm>
            <a:custGeom>
              <a:avLst/>
              <a:gdLst>
                <a:gd name="f0" fmla="val 10800000"/>
                <a:gd name="f1" fmla="val 5400000"/>
                <a:gd name="f2" fmla="val 180"/>
                <a:gd name="f3" fmla="val w"/>
                <a:gd name="f4" fmla="val h"/>
                <a:gd name="f5" fmla="val 0"/>
                <a:gd name="f6" fmla="val 47"/>
                <a:gd name="f7" fmla="val 4"/>
                <a:gd name="f8" fmla="val 3"/>
                <a:gd name="f9" fmla="val 44"/>
                <a:gd name="f10" fmla="val 43"/>
                <a:gd name="f11" fmla="val 35"/>
                <a:gd name="f12" fmla="val 1"/>
                <a:gd name="f13" fmla="+- 0 0 -90"/>
                <a:gd name="f14" fmla="*/ f3 1 47"/>
                <a:gd name="f15" fmla="*/ f4 1 4"/>
                <a:gd name="f16" fmla="+- f7 0 f5"/>
                <a:gd name="f17" fmla="+- f6 0 f5"/>
                <a:gd name="f18" fmla="*/ f13 f0 1"/>
                <a:gd name="f19" fmla="*/ f16 1 4"/>
                <a:gd name="f20" fmla="*/ f17 1 47"/>
                <a:gd name="f21" fmla="*/ 0 f17 1"/>
                <a:gd name="f22" fmla="*/ 3 f16 1"/>
                <a:gd name="f23" fmla="*/ 44 f17 1"/>
                <a:gd name="f24" fmla="*/ 4 f16 1"/>
                <a:gd name="f25" fmla="*/ 47 f17 1"/>
                <a:gd name="f26" fmla="*/ 0 f16 1"/>
                <a:gd name="f27" fmla="*/ f18 1 f2"/>
                <a:gd name="f28" fmla="*/ f21 1 47"/>
                <a:gd name="f29" fmla="*/ f22 1 4"/>
                <a:gd name="f30" fmla="*/ f23 1 47"/>
                <a:gd name="f31" fmla="*/ f24 1 4"/>
                <a:gd name="f32" fmla="*/ f25 1 47"/>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47" h="4">
                  <a:moveTo>
                    <a:pt x="f5" y="f8"/>
                  </a:moveTo>
                  <a:lnTo>
                    <a:pt x="f5" y="f8"/>
                  </a:lnTo>
                  <a:lnTo>
                    <a:pt x="f9" y="f7"/>
                  </a:lnTo>
                  <a:cubicBezTo>
                    <a:pt x="f10" y="f8"/>
                    <a:pt x="f11" y="f12"/>
                    <a:pt x="f6" y="f5"/>
                  </a:cubicBez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Freeform 26">
              <a:extLst>
                <a:ext uri="{FF2B5EF4-FFF2-40B4-BE49-F238E27FC236}">
                  <a16:creationId xmlns:a16="http://schemas.microsoft.com/office/drawing/2014/main" id="{B0181FDE-FD8B-8E6A-BB8A-32FF926047A8}"/>
                </a:ext>
              </a:extLst>
            </p:cNvPr>
            <p:cNvSpPr/>
            <p:nvPr/>
          </p:nvSpPr>
          <p:spPr>
            <a:xfrm rot="5400013">
              <a:off x="10111568" y="6542281"/>
              <a:ext cx="12673" cy="2459"/>
            </a:xfrm>
            <a:custGeom>
              <a:avLst/>
              <a:gdLst>
                <a:gd name="f0" fmla="val 10800000"/>
                <a:gd name="f1" fmla="val 5400000"/>
                <a:gd name="f2" fmla="val 180"/>
                <a:gd name="f3" fmla="val w"/>
                <a:gd name="f4" fmla="val h"/>
                <a:gd name="f5" fmla="val 0"/>
                <a:gd name="f6" fmla="val 22"/>
                <a:gd name="f7" fmla="val 2"/>
                <a:gd name="f8" fmla="val 5"/>
                <a:gd name="f9" fmla="+- 0 0 -90"/>
                <a:gd name="f10" fmla="*/ f3 1 22"/>
                <a:gd name="f11" fmla="*/ f4 1 2"/>
                <a:gd name="f12" fmla="+- f7 0 f5"/>
                <a:gd name="f13" fmla="+- f6 0 f5"/>
                <a:gd name="f14" fmla="*/ f9 f0 1"/>
                <a:gd name="f15" fmla="*/ f12 1 2"/>
                <a:gd name="f16" fmla="*/ f13 1 22"/>
                <a:gd name="f17" fmla="*/ 0 f13 1"/>
                <a:gd name="f18" fmla="*/ 2 f12 1"/>
                <a:gd name="f19" fmla="*/ 22 f13 1"/>
                <a:gd name="f20" fmla="*/ 0 f12 1"/>
                <a:gd name="f21" fmla="*/ 5 f13 1"/>
                <a:gd name="f22" fmla="*/ f14 1 f2"/>
                <a:gd name="f23" fmla="*/ f17 1 22"/>
                <a:gd name="f24" fmla="*/ f18 1 2"/>
                <a:gd name="f25" fmla="*/ f19 1 22"/>
                <a:gd name="f26" fmla="*/ f20 1 2"/>
                <a:gd name="f27" fmla="*/ f21 1 22"/>
                <a:gd name="f28" fmla="*/ 0 1 f16"/>
                <a:gd name="f29" fmla="*/ f6 1 f16"/>
                <a:gd name="f30" fmla="*/ 0 1 f15"/>
                <a:gd name="f31" fmla="*/ f7 1 f15"/>
                <a:gd name="f32" fmla="+- f22 0 f1"/>
                <a:gd name="f33" fmla="*/ f23 1 f16"/>
                <a:gd name="f34" fmla="*/ f24 1 f15"/>
                <a:gd name="f35" fmla="*/ f25 1 f16"/>
                <a:gd name="f36" fmla="*/ f26 1 f15"/>
                <a:gd name="f37" fmla="*/ f27 1 f16"/>
                <a:gd name="f38" fmla="*/ f28 f10 1"/>
                <a:gd name="f39" fmla="*/ f29 f10 1"/>
                <a:gd name="f40" fmla="*/ f31 f11 1"/>
                <a:gd name="f41" fmla="*/ f30 f11 1"/>
                <a:gd name="f42" fmla="*/ f33 f10 1"/>
                <a:gd name="f43" fmla="*/ f34 f11 1"/>
                <a:gd name="f44" fmla="*/ f35 f10 1"/>
                <a:gd name="f45" fmla="*/ f36 f11 1"/>
                <a:gd name="f46" fmla="*/ f37 f10 1"/>
              </a:gdLst>
              <a:ahLst/>
              <a:cxnLst>
                <a:cxn ang="3cd4">
                  <a:pos x="hc" y="t"/>
                </a:cxn>
                <a:cxn ang="0">
                  <a:pos x="r" y="vc"/>
                </a:cxn>
                <a:cxn ang="cd4">
                  <a:pos x="hc" y="b"/>
                </a:cxn>
                <a:cxn ang="cd2">
                  <a:pos x="l" y="vc"/>
                </a:cxn>
                <a:cxn ang="f32">
                  <a:pos x="f42" y="f43"/>
                </a:cxn>
                <a:cxn ang="f32">
                  <a:pos x="f42" y="f43"/>
                </a:cxn>
                <a:cxn ang="f32">
                  <a:pos x="f44" y="f45"/>
                </a:cxn>
                <a:cxn ang="f32">
                  <a:pos x="f46" y="f45"/>
                </a:cxn>
                <a:cxn ang="f32">
                  <a:pos x="f42" y="f43"/>
                </a:cxn>
              </a:cxnLst>
              <a:rect l="f38" t="f41" r="f39" b="f40"/>
              <a:pathLst>
                <a:path w="22" h="2">
                  <a:moveTo>
                    <a:pt x="f5" y="f7"/>
                  </a:moveTo>
                  <a:lnTo>
                    <a:pt x="f5" y="f7"/>
                  </a:lnTo>
                  <a:lnTo>
                    <a:pt x="f6" y="f5"/>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9" name="Freeform 27">
              <a:extLst>
                <a:ext uri="{FF2B5EF4-FFF2-40B4-BE49-F238E27FC236}">
                  <a16:creationId xmlns:a16="http://schemas.microsoft.com/office/drawing/2014/main" id="{09388175-80CB-EC98-4229-5500DD8F1F71}"/>
                </a:ext>
              </a:extLst>
            </p:cNvPr>
            <p:cNvSpPr/>
            <p:nvPr/>
          </p:nvSpPr>
          <p:spPr>
            <a:xfrm rot="5400013">
              <a:off x="10097129" y="6400768"/>
              <a:ext cx="52660" cy="3694"/>
            </a:xfrm>
            <a:custGeom>
              <a:avLst/>
              <a:gdLst>
                <a:gd name="f0" fmla="val 10800000"/>
                <a:gd name="f1" fmla="val 5400000"/>
                <a:gd name="f2" fmla="val 180"/>
                <a:gd name="f3" fmla="val w"/>
                <a:gd name="f4" fmla="val h"/>
                <a:gd name="f5" fmla="val 0"/>
                <a:gd name="f6" fmla="val 90"/>
                <a:gd name="f7" fmla="val 4"/>
                <a:gd name="f8" fmla="val 63"/>
                <a:gd name="f9" fmla="val 44"/>
                <a:gd name="f10" fmla="val 2"/>
                <a:gd name="f11" fmla="val 23"/>
                <a:gd name="f12" fmla="val 25"/>
                <a:gd name="f13" fmla="val 3"/>
                <a:gd name="f14" fmla="val 51"/>
                <a:gd name="f15" fmla="val 76"/>
                <a:gd name="f16" fmla="val 79"/>
                <a:gd name="f17" fmla="+- 0 0 -90"/>
                <a:gd name="f18" fmla="*/ f3 1 90"/>
                <a:gd name="f19" fmla="*/ f4 1 4"/>
                <a:gd name="f20" fmla="+- f7 0 f5"/>
                <a:gd name="f21" fmla="+- f6 0 f5"/>
                <a:gd name="f22" fmla="*/ f17 f0 1"/>
                <a:gd name="f23" fmla="*/ f20 1 4"/>
                <a:gd name="f24" fmla="*/ f21 1 90"/>
                <a:gd name="f25" fmla="*/ 63 f21 1"/>
                <a:gd name="f26" fmla="*/ 0 f20 1"/>
                <a:gd name="f27" fmla="*/ 0 f21 1"/>
                <a:gd name="f28" fmla="*/ 2 f20 1"/>
                <a:gd name="f29" fmla="*/ 76 f21 1"/>
                <a:gd name="f30" fmla="*/ 4 f20 1"/>
                <a:gd name="f31" fmla="*/ f22 1 f2"/>
                <a:gd name="f32" fmla="*/ f25 1 90"/>
                <a:gd name="f33" fmla="*/ f26 1 4"/>
                <a:gd name="f34" fmla="*/ f27 1 90"/>
                <a:gd name="f35" fmla="*/ f28 1 4"/>
                <a:gd name="f36" fmla="*/ f29 1 90"/>
                <a:gd name="f37" fmla="*/ f30 1 4"/>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90" h="4">
                  <a:moveTo>
                    <a:pt x="f8" y="f5"/>
                  </a:moveTo>
                  <a:lnTo>
                    <a:pt x="f8" y="f5"/>
                  </a:lnTo>
                  <a:cubicBezTo>
                    <a:pt x="f9" y="f10"/>
                    <a:pt x="f11" y="f10"/>
                    <a:pt x="f5" y="f10"/>
                  </a:cubicBezTo>
                  <a:cubicBezTo>
                    <a:pt x="f12" y="f13"/>
                    <a:pt x="f14" y="f7"/>
                    <a:pt x="f15" y="f7"/>
                  </a:cubicBezTo>
                  <a:cubicBezTo>
                    <a:pt x="f16" y="f10"/>
                    <a:pt x="f6" y="f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Freeform 28">
              <a:extLst>
                <a:ext uri="{FF2B5EF4-FFF2-40B4-BE49-F238E27FC236}">
                  <a16:creationId xmlns:a16="http://schemas.microsoft.com/office/drawing/2014/main" id="{B7A8B775-790D-52C3-1757-0EFB34F6939E}"/>
                </a:ext>
              </a:extLst>
            </p:cNvPr>
            <p:cNvSpPr/>
            <p:nvPr/>
          </p:nvSpPr>
          <p:spPr>
            <a:xfrm rot="5400013">
              <a:off x="10121973" y="6465864"/>
              <a:ext cx="2926"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0 f12 1"/>
                <a:gd name="f18" fmla="*/ 0 f13 1"/>
                <a:gd name="f19" fmla="*/ 1 f12 1"/>
                <a:gd name="f20" fmla="*/ 0 1 f12"/>
                <a:gd name="f21" fmla="*/ f7 1 f12"/>
                <a:gd name="f22" fmla="*/ f14 1 f2"/>
                <a:gd name="f23" fmla="*/ f16 1 5"/>
                <a:gd name="f24" fmla="*/ f18 1 5"/>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5" h="1">
                  <a:moveTo>
                    <a:pt x="f6" y="f5"/>
                  </a:moveTo>
                  <a:lnTo>
                    <a:pt x="f6" y="f5"/>
                  </a:lnTo>
                  <a:lnTo>
                    <a:pt x="f5" y="f7"/>
                  </a:lnTo>
                  <a:cubicBezTo>
                    <a:pt x="f8" y="f7"/>
                    <a:pt x="f6" y="f7"/>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1" name="Freeform 29">
              <a:extLst>
                <a:ext uri="{FF2B5EF4-FFF2-40B4-BE49-F238E27FC236}">
                  <a16:creationId xmlns:a16="http://schemas.microsoft.com/office/drawing/2014/main" id="{2C39567D-0488-753E-1B59-10AB530D2F2C}"/>
                </a:ext>
              </a:extLst>
            </p:cNvPr>
            <p:cNvSpPr/>
            <p:nvPr/>
          </p:nvSpPr>
          <p:spPr>
            <a:xfrm rot="5400013">
              <a:off x="10121374" y="6242206"/>
              <a:ext cx="2926" cy="0"/>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0 f13 1"/>
                <a:gd name="f17" fmla="*/ 0 f12 1"/>
                <a:gd name="f18" fmla="*/ 4 f13 1"/>
                <a:gd name="f19" fmla="*/ 1 f12 1"/>
                <a:gd name="f20" fmla="*/ 5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5" y="f5"/>
                  </a:moveTo>
                  <a:lnTo>
                    <a:pt x="f5" y="f5"/>
                  </a:lnTo>
                  <a:lnTo>
                    <a:pt x="f8" y="f7"/>
                  </a:lnTo>
                  <a:cubicBezTo>
                    <a:pt x="f8" y="f7"/>
                    <a:pt x="f8" y="f5"/>
                    <a:pt x="f6"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Freeform 30">
              <a:extLst>
                <a:ext uri="{FF2B5EF4-FFF2-40B4-BE49-F238E27FC236}">
                  <a16:creationId xmlns:a16="http://schemas.microsoft.com/office/drawing/2014/main" id="{F78B0902-B00D-BF98-52C9-0A12D701CE80}"/>
                </a:ext>
              </a:extLst>
            </p:cNvPr>
            <p:cNvSpPr/>
            <p:nvPr/>
          </p:nvSpPr>
          <p:spPr>
            <a:xfrm rot="5400013">
              <a:off x="10107947" y="6432580"/>
              <a:ext cx="27303" cy="2459"/>
            </a:xfrm>
            <a:custGeom>
              <a:avLst/>
              <a:gdLst>
                <a:gd name="f0" fmla="val 10800000"/>
                <a:gd name="f1" fmla="val 5400000"/>
                <a:gd name="f2" fmla="val 180"/>
                <a:gd name="f3" fmla="val w"/>
                <a:gd name="f4" fmla="val h"/>
                <a:gd name="f5" fmla="val 0"/>
                <a:gd name="f6" fmla="val 47"/>
                <a:gd name="f7" fmla="val 2"/>
                <a:gd name="f8" fmla="val 6"/>
                <a:gd name="f9" fmla="val 25"/>
                <a:gd name="f10" fmla="val 36"/>
                <a:gd name="f11" fmla="val 1"/>
                <a:gd name="f12" fmla="val 33"/>
                <a:gd name="f13" fmla="val 18"/>
                <a:gd name="f14" fmla="+- 0 0 -90"/>
                <a:gd name="f15" fmla="*/ f3 1 47"/>
                <a:gd name="f16" fmla="*/ f4 1 2"/>
                <a:gd name="f17" fmla="+- f7 0 f5"/>
                <a:gd name="f18" fmla="+- f6 0 f5"/>
                <a:gd name="f19" fmla="*/ f14 f0 1"/>
                <a:gd name="f20" fmla="*/ f17 1 2"/>
                <a:gd name="f21" fmla="*/ f18 1 47"/>
                <a:gd name="f22" fmla="*/ 6 f18 1"/>
                <a:gd name="f23" fmla="*/ 2 f17 1"/>
                <a:gd name="f24" fmla="*/ 47 f18 1"/>
                <a:gd name="f25" fmla="*/ 0 f17 1"/>
                <a:gd name="f26" fmla="*/ 2 f18 1"/>
                <a:gd name="f27" fmla="*/ 1 f17 1"/>
                <a:gd name="f28" fmla="*/ f19 1 f2"/>
                <a:gd name="f29" fmla="*/ f22 1 47"/>
                <a:gd name="f30" fmla="*/ f23 1 2"/>
                <a:gd name="f31" fmla="*/ f24 1 47"/>
                <a:gd name="f32" fmla="*/ f25 1 2"/>
                <a:gd name="f33" fmla="*/ f26 1 47"/>
                <a:gd name="f34" fmla="*/ f27 1 2"/>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7" h="2">
                  <a:moveTo>
                    <a:pt x="f8" y="f7"/>
                  </a:moveTo>
                  <a:lnTo>
                    <a:pt x="f8" y="f7"/>
                  </a:lnTo>
                  <a:cubicBezTo>
                    <a:pt x="f9" y="f7"/>
                    <a:pt x="f10" y="f11"/>
                    <a:pt x="f6" y="f5"/>
                  </a:cubicBezTo>
                  <a:cubicBezTo>
                    <a:pt x="f12" y="f5"/>
                    <a:pt x="f13" y="f11"/>
                    <a:pt x="f7" y="f11"/>
                  </a:cubicBezTo>
                  <a:cubicBezTo>
                    <a:pt x="f5" y="f11"/>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Freeform 31">
              <a:extLst>
                <a:ext uri="{FF2B5EF4-FFF2-40B4-BE49-F238E27FC236}">
                  <a16:creationId xmlns:a16="http://schemas.microsoft.com/office/drawing/2014/main" id="{073E6894-783D-0A70-E8B7-3D7D37268314}"/>
                </a:ext>
              </a:extLst>
            </p:cNvPr>
            <p:cNvSpPr/>
            <p:nvPr/>
          </p:nvSpPr>
          <p:spPr>
            <a:xfrm rot="5400013">
              <a:off x="10116765" y="6339956"/>
              <a:ext cx="19504" cy="2459"/>
            </a:xfrm>
            <a:custGeom>
              <a:avLst/>
              <a:gdLst>
                <a:gd name="f0" fmla="val 10800000"/>
                <a:gd name="f1" fmla="val 5400000"/>
                <a:gd name="f2" fmla="val 180"/>
                <a:gd name="f3" fmla="val w"/>
                <a:gd name="f4" fmla="val h"/>
                <a:gd name="f5" fmla="val 0"/>
                <a:gd name="f6" fmla="val 33"/>
                <a:gd name="f7" fmla="val 3"/>
                <a:gd name="f8" fmla="val 1"/>
                <a:gd name="f9" fmla="val 10"/>
                <a:gd name="f10" fmla="val 2"/>
                <a:gd name="f11" fmla="val 21"/>
                <a:gd name="f12" fmla="val 23"/>
                <a:gd name="f13" fmla="+- 0 0 -90"/>
                <a:gd name="f14" fmla="*/ f3 1 33"/>
                <a:gd name="f15" fmla="*/ f4 1 3"/>
                <a:gd name="f16" fmla="+- f7 0 f5"/>
                <a:gd name="f17" fmla="+- f6 0 f5"/>
                <a:gd name="f18" fmla="*/ f13 f0 1"/>
                <a:gd name="f19" fmla="*/ f16 1 3"/>
                <a:gd name="f20" fmla="*/ f17 1 33"/>
                <a:gd name="f21" fmla="*/ 0 f17 1"/>
                <a:gd name="f22" fmla="*/ 1 f16 1"/>
                <a:gd name="f23" fmla="*/ 33 f17 1"/>
                <a:gd name="f24" fmla="*/ 3 f16 1"/>
                <a:gd name="f25" fmla="*/ f18 1 f2"/>
                <a:gd name="f26" fmla="*/ f21 1 33"/>
                <a:gd name="f27" fmla="*/ f22 1 3"/>
                <a:gd name="f28" fmla="*/ f23 1 33"/>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33" h="3">
                  <a:moveTo>
                    <a:pt x="f5" y="f8"/>
                  </a:moveTo>
                  <a:lnTo>
                    <a:pt x="f5" y="f8"/>
                  </a:lnTo>
                  <a:cubicBezTo>
                    <a:pt x="f9" y="f10"/>
                    <a:pt x="f11" y="f7"/>
                    <a:pt x="f6" y="f7"/>
                  </a:cubicBezTo>
                  <a:cubicBezTo>
                    <a:pt x="f12" y="f10"/>
                    <a:pt x="f7"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4" name="Freeform 32">
              <a:extLst>
                <a:ext uri="{FF2B5EF4-FFF2-40B4-BE49-F238E27FC236}">
                  <a16:creationId xmlns:a16="http://schemas.microsoft.com/office/drawing/2014/main" id="{35C83B67-F039-E82D-143C-09F82E4D84CD}"/>
                </a:ext>
              </a:extLst>
            </p:cNvPr>
            <p:cNvSpPr/>
            <p:nvPr/>
          </p:nvSpPr>
          <p:spPr>
            <a:xfrm rot="5400013">
              <a:off x="10123354" y="6462115"/>
              <a:ext cx="3904" cy="0"/>
            </a:xfrm>
            <a:custGeom>
              <a:avLst/>
              <a:gdLst>
                <a:gd name="f0" fmla="val 10800000"/>
                <a:gd name="f1" fmla="val 5400000"/>
                <a:gd name="f2" fmla="val 180"/>
                <a:gd name="f3" fmla="val w"/>
                <a:gd name="f4" fmla="val h"/>
                <a:gd name="f5" fmla="val 0"/>
                <a:gd name="f6" fmla="val 6"/>
                <a:gd name="f7" fmla="val 1"/>
                <a:gd name="f8" fmla="val 3"/>
                <a:gd name="f9" fmla="+- 0 0 -90"/>
                <a:gd name="f10" fmla="*/ f3 1 6"/>
                <a:gd name="f11" fmla="*/ f4 1 1"/>
                <a:gd name="f12" fmla="+- f7 0 f5"/>
                <a:gd name="f13" fmla="+- f6 0 f5"/>
                <a:gd name="f14" fmla="*/ f9 f0 1"/>
                <a:gd name="f15" fmla="*/ f13 1 6"/>
                <a:gd name="f16" fmla="*/ 3 f13 1"/>
                <a:gd name="f17" fmla="*/ 1 f12 1"/>
                <a:gd name="f18" fmla="*/ 6 f13 1"/>
                <a:gd name="f19" fmla="*/ 0 1 f12"/>
                <a:gd name="f20" fmla="*/ f7 1 f12"/>
                <a:gd name="f21" fmla="*/ f14 1 f2"/>
                <a:gd name="f22" fmla="*/ f16 1 6"/>
                <a:gd name="f23" fmla="*/ f18 1 6"/>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6" h="1">
                  <a:moveTo>
                    <a:pt x="f8" y="f7"/>
                  </a:moveTo>
                  <a:lnTo>
                    <a:pt x="f8" y="f7"/>
                  </a:lnTo>
                  <a:lnTo>
                    <a:pt x="f6" y="f7"/>
                  </a:lnTo>
                  <a:cubicBezTo>
                    <a:pt x="f5" y="f5"/>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5" name="Freeform 33">
              <a:extLst>
                <a:ext uri="{FF2B5EF4-FFF2-40B4-BE49-F238E27FC236}">
                  <a16:creationId xmlns:a16="http://schemas.microsoft.com/office/drawing/2014/main" id="{33F0B29B-8006-6ACB-2814-69C71474A7E0}"/>
                </a:ext>
              </a:extLst>
            </p:cNvPr>
            <p:cNvSpPr/>
            <p:nvPr/>
          </p:nvSpPr>
          <p:spPr>
            <a:xfrm rot="5400013">
              <a:off x="10115280" y="6455010"/>
              <a:ext cx="17556" cy="2459"/>
            </a:xfrm>
            <a:custGeom>
              <a:avLst/>
              <a:gdLst>
                <a:gd name="f0" fmla="val 10800000"/>
                <a:gd name="f1" fmla="val 5400000"/>
                <a:gd name="f2" fmla="val 180"/>
                <a:gd name="f3" fmla="val w"/>
                <a:gd name="f4" fmla="val h"/>
                <a:gd name="f5" fmla="val 0"/>
                <a:gd name="f6" fmla="val 31"/>
                <a:gd name="f7" fmla="val 3"/>
                <a:gd name="f8" fmla="val 25"/>
                <a:gd name="f9" fmla="val 15"/>
                <a:gd name="f10" fmla="val 1"/>
                <a:gd name="f11" fmla="val 8"/>
                <a:gd name="f12" fmla="val 2"/>
                <a:gd name="f13" fmla="val 11"/>
                <a:gd name="f14" fmla="val 22"/>
                <a:gd name="f15" fmla="val 29"/>
                <a:gd name="f16" fmla="val 27"/>
                <a:gd name="f17" fmla="+- 0 0 -90"/>
                <a:gd name="f18" fmla="*/ f3 1 31"/>
                <a:gd name="f19" fmla="*/ f4 1 3"/>
                <a:gd name="f20" fmla="+- f7 0 f5"/>
                <a:gd name="f21" fmla="+- f6 0 f5"/>
                <a:gd name="f22" fmla="*/ f17 f0 1"/>
                <a:gd name="f23" fmla="*/ f20 1 3"/>
                <a:gd name="f24" fmla="*/ f21 1 31"/>
                <a:gd name="f25" fmla="*/ 25 f21 1"/>
                <a:gd name="f26" fmla="*/ 0 f20 1"/>
                <a:gd name="f27" fmla="*/ 0 f21 1"/>
                <a:gd name="f28" fmla="*/ 3 f20 1"/>
                <a:gd name="f29" fmla="*/ 31 f21 1"/>
                <a:gd name="f30" fmla="*/ 2 f20 1"/>
                <a:gd name="f31" fmla="*/ f22 1 f2"/>
                <a:gd name="f32" fmla="*/ f25 1 31"/>
                <a:gd name="f33" fmla="*/ f26 1 3"/>
                <a:gd name="f34" fmla="*/ f27 1 31"/>
                <a:gd name="f35" fmla="*/ f28 1 3"/>
                <a:gd name="f36" fmla="*/ f29 1 31"/>
                <a:gd name="f37" fmla="*/ f30 1 3"/>
                <a:gd name="f38" fmla="*/ 0 1 f24"/>
                <a:gd name="f39" fmla="*/ f6 1 f24"/>
                <a:gd name="f40" fmla="*/ 0 1 f23"/>
                <a:gd name="f41" fmla="*/ f7 1 f23"/>
                <a:gd name="f42" fmla="+- f31 0 f1"/>
                <a:gd name="f43" fmla="*/ f32 1 f24"/>
                <a:gd name="f44" fmla="*/ f33 1 f23"/>
                <a:gd name="f45" fmla="*/ f34 1 f24"/>
                <a:gd name="f46" fmla="*/ f35 1 f23"/>
                <a:gd name="f47" fmla="*/ f36 1 f24"/>
                <a:gd name="f48" fmla="*/ f37 1 f23"/>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3" y="f54"/>
                </a:cxn>
                <a:cxn ang="f42">
                  <a:pos x="f55" y="f56"/>
                </a:cxn>
                <a:cxn ang="f42">
                  <a:pos x="f57" y="f58"/>
                </a:cxn>
                <a:cxn ang="f42">
                  <a:pos x="f53" y="f54"/>
                </a:cxn>
              </a:cxnLst>
              <a:rect l="f49" t="f52" r="f50" b="f51"/>
              <a:pathLst>
                <a:path w="31" h="3">
                  <a:moveTo>
                    <a:pt x="f8" y="f5"/>
                  </a:moveTo>
                  <a:lnTo>
                    <a:pt x="f8" y="f5"/>
                  </a:lnTo>
                  <a:cubicBezTo>
                    <a:pt x="f9" y="f10"/>
                    <a:pt x="f11" y="f12"/>
                    <a:pt x="f5" y="f7"/>
                  </a:cubicBezTo>
                  <a:cubicBezTo>
                    <a:pt x="f13" y="f7"/>
                    <a:pt x="f14" y="f12"/>
                    <a:pt x="f6" y="f12"/>
                  </a:cubicBezTo>
                  <a:cubicBezTo>
                    <a:pt x="f15" y="f10"/>
                    <a:pt x="f1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6" name="Freeform 34">
              <a:extLst>
                <a:ext uri="{FF2B5EF4-FFF2-40B4-BE49-F238E27FC236}">
                  <a16:creationId xmlns:a16="http://schemas.microsoft.com/office/drawing/2014/main" id="{3833248D-04D9-99CE-4023-C76ECEF85120}"/>
                </a:ext>
              </a:extLst>
            </p:cNvPr>
            <p:cNvSpPr/>
            <p:nvPr/>
          </p:nvSpPr>
          <p:spPr>
            <a:xfrm rot="5400013">
              <a:off x="10053123" y="6211007"/>
              <a:ext cx="116037" cy="23390"/>
            </a:xfrm>
            <a:custGeom>
              <a:avLst/>
              <a:gdLst>
                <a:gd name="f0" fmla="val 10800000"/>
                <a:gd name="f1" fmla="val 5400000"/>
                <a:gd name="f2" fmla="val 180"/>
                <a:gd name="f3" fmla="val w"/>
                <a:gd name="f4" fmla="val h"/>
                <a:gd name="f5" fmla="val 0"/>
                <a:gd name="f6" fmla="val 198"/>
                <a:gd name="f7" fmla="val 27"/>
                <a:gd name="f8" fmla="val 60"/>
                <a:gd name="f9" fmla="val 63"/>
                <a:gd name="f10" fmla="val 23"/>
                <a:gd name="f11" fmla="val 113"/>
                <a:gd name="f12" fmla="val 19"/>
                <a:gd name="f13" fmla="val 156"/>
                <a:gd name="f14" fmla="val 24"/>
                <a:gd name="f15" fmla="val 21"/>
                <a:gd name="f16" fmla="val 171"/>
                <a:gd name="f17" fmla="val 7"/>
                <a:gd name="f18" fmla="val 134"/>
                <a:gd name="f19" fmla="val 133"/>
                <a:gd name="f20" fmla="val 2"/>
                <a:gd name="f21" fmla="val 3"/>
                <a:gd name="f22" fmla="val 89"/>
                <a:gd name="f23" fmla="val 6"/>
                <a:gd name="f24" fmla="val 104"/>
                <a:gd name="f25" fmla="val 8"/>
                <a:gd name="f26" fmla="val 186"/>
                <a:gd name="f27" fmla="val 11"/>
                <a:gd name="f28" fmla="val 149"/>
                <a:gd name="f29" fmla="val 14"/>
                <a:gd name="f30" fmla="val 91"/>
                <a:gd name="f31" fmla="val 16"/>
                <a:gd name="f32" fmla="val 102"/>
                <a:gd name="f33" fmla="val 13"/>
                <a:gd name="f34" fmla="val 74"/>
                <a:gd name="f35" fmla="val 97"/>
                <a:gd name="f36" fmla="val 18"/>
                <a:gd name="f37" fmla="val 25"/>
                <a:gd name="f38" fmla="val 64"/>
                <a:gd name="f39" fmla="val 46"/>
                <a:gd name="f40" fmla="val 26"/>
                <a:gd name="f41" fmla="+- 0 0 -90"/>
                <a:gd name="f42" fmla="*/ f3 1 198"/>
                <a:gd name="f43" fmla="*/ f4 1 27"/>
                <a:gd name="f44" fmla="+- f7 0 f5"/>
                <a:gd name="f45" fmla="+- f6 0 f5"/>
                <a:gd name="f46" fmla="*/ f41 f0 1"/>
                <a:gd name="f47" fmla="*/ f45 1 198"/>
                <a:gd name="f48" fmla="*/ f44 1 27"/>
                <a:gd name="f49" fmla="*/ 60 f45 1"/>
                <a:gd name="f50" fmla="*/ 27 f44 1"/>
                <a:gd name="f51" fmla="*/ 156 f45 1"/>
                <a:gd name="f52" fmla="*/ 24 f44 1"/>
                <a:gd name="f53" fmla="*/ 134 f45 1"/>
                <a:gd name="f54" fmla="*/ 0 f44 1"/>
                <a:gd name="f55" fmla="*/ 89 f45 1"/>
                <a:gd name="f56" fmla="*/ 6 f44 1"/>
                <a:gd name="f57" fmla="*/ 149 f45 1"/>
                <a:gd name="f58" fmla="*/ 14 f44 1"/>
                <a:gd name="f59" fmla="*/ 74 f45 1"/>
                <a:gd name="f60" fmla="*/ 11 f44 1"/>
                <a:gd name="f61" fmla="*/ 13 f45 1"/>
                <a:gd name="f62" fmla="*/ 25 f44 1"/>
                <a:gd name="f63" fmla="*/ 63 f45 1"/>
                <a:gd name="f64" fmla="*/ 23 f44 1"/>
                <a:gd name="f65" fmla="*/ f46 1 f2"/>
                <a:gd name="f66" fmla="*/ f49 1 198"/>
                <a:gd name="f67" fmla="*/ f50 1 27"/>
                <a:gd name="f68" fmla="*/ f51 1 198"/>
                <a:gd name="f69" fmla="*/ f52 1 27"/>
                <a:gd name="f70" fmla="*/ f53 1 198"/>
                <a:gd name="f71" fmla="*/ f54 1 27"/>
                <a:gd name="f72" fmla="*/ f55 1 198"/>
                <a:gd name="f73" fmla="*/ f56 1 27"/>
                <a:gd name="f74" fmla="*/ f57 1 198"/>
                <a:gd name="f75" fmla="*/ f58 1 27"/>
                <a:gd name="f76" fmla="*/ f59 1 198"/>
                <a:gd name="f77" fmla="*/ f60 1 27"/>
                <a:gd name="f78" fmla="*/ f61 1 198"/>
                <a:gd name="f79" fmla="*/ f62 1 27"/>
                <a:gd name="f80" fmla="*/ f63 1 198"/>
                <a:gd name="f81" fmla="*/ f64 1 27"/>
                <a:gd name="f82" fmla="*/ 0 1 f47"/>
                <a:gd name="f83" fmla="*/ f6 1 f47"/>
                <a:gd name="f84" fmla="*/ 0 1 f48"/>
                <a:gd name="f85" fmla="*/ f7 1 f48"/>
                <a:gd name="f86" fmla="+- f65 0 f1"/>
                <a:gd name="f87" fmla="*/ f66 1 f47"/>
                <a:gd name="f88" fmla="*/ f67 1 f48"/>
                <a:gd name="f89" fmla="*/ f68 1 f47"/>
                <a:gd name="f90" fmla="*/ f69 1 f48"/>
                <a:gd name="f91" fmla="*/ f70 1 f47"/>
                <a:gd name="f92" fmla="*/ f71 1 f48"/>
                <a:gd name="f93" fmla="*/ f72 1 f47"/>
                <a:gd name="f94" fmla="*/ f73 1 f48"/>
                <a:gd name="f95" fmla="*/ f74 1 f47"/>
                <a:gd name="f96" fmla="*/ f75 1 f48"/>
                <a:gd name="f97" fmla="*/ f76 1 f47"/>
                <a:gd name="f98" fmla="*/ f77 1 f48"/>
                <a:gd name="f99" fmla="*/ f78 1 f47"/>
                <a:gd name="f100" fmla="*/ f79 1 f48"/>
                <a:gd name="f101" fmla="*/ f80 1 f47"/>
                <a:gd name="f102" fmla="*/ f81 1 f48"/>
                <a:gd name="f103" fmla="*/ f82 f42 1"/>
                <a:gd name="f104" fmla="*/ f83 f42 1"/>
                <a:gd name="f105" fmla="*/ f85 f43 1"/>
                <a:gd name="f106" fmla="*/ f84 f43 1"/>
                <a:gd name="f107" fmla="*/ f87 f42 1"/>
                <a:gd name="f108" fmla="*/ f88 f43 1"/>
                <a:gd name="f109" fmla="*/ f89 f42 1"/>
                <a:gd name="f110" fmla="*/ f90 f43 1"/>
                <a:gd name="f111" fmla="*/ f91 f42 1"/>
                <a:gd name="f112" fmla="*/ f92 f43 1"/>
                <a:gd name="f113" fmla="*/ f93 f42 1"/>
                <a:gd name="f114" fmla="*/ f94 f43 1"/>
                <a:gd name="f115" fmla="*/ f95 f42 1"/>
                <a:gd name="f116" fmla="*/ f96 f43 1"/>
                <a:gd name="f117" fmla="*/ f97 f42 1"/>
                <a:gd name="f118" fmla="*/ f98 f43 1"/>
                <a:gd name="f119" fmla="*/ f99 f42 1"/>
                <a:gd name="f120" fmla="*/ f100 f43 1"/>
                <a:gd name="f121" fmla="*/ f101 f42 1"/>
                <a:gd name="f122" fmla="*/ f102 f43 1"/>
              </a:gdLst>
              <a:ahLst/>
              <a:cxnLst>
                <a:cxn ang="3cd4">
                  <a:pos x="hc" y="t"/>
                </a:cxn>
                <a:cxn ang="0">
                  <a:pos x="r" y="vc"/>
                </a:cxn>
                <a:cxn ang="cd4">
                  <a:pos x="hc" y="b"/>
                </a:cxn>
                <a:cxn ang="cd2">
                  <a:pos x="l" y="vc"/>
                </a:cxn>
                <a:cxn ang="f86">
                  <a:pos x="f107" y="f108"/>
                </a:cxn>
                <a:cxn ang="f86">
                  <a:pos x="f107" y="f108"/>
                </a:cxn>
                <a:cxn ang="f86">
                  <a:pos x="f109" y="f110"/>
                </a:cxn>
                <a:cxn ang="f86">
                  <a:pos x="f111" y="f112"/>
                </a:cxn>
                <a:cxn ang="f86">
                  <a:pos x="f113" y="f114"/>
                </a:cxn>
                <a:cxn ang="f86">
                  <a:pos x="f115" y="f116"/>
                </a:cxn>
                <a:cxn ang="f86">
                  <a:pos x="f117" y="f118"/>
                </a:cxn>
                <a:cxn ang="f86">
                  <a:pos x="f119" y="f120"/>
                </a:cxn>
                <a:cxn ang="f86">
                  <a:pos x="f121" y="f122"/>
                </a:cxn>
                <a:cxn ang="f86">
                  <a:pos x="f107" y="f108"/>
                </a:cxn>
              </a:cxnLst>
              <a:rect l="f103" t="f106" r="f104" b="f105"/>
              <a:pathLst>
                <a:path w="198" h="27">
                  <a:moveTo>
                    <a:pt x="f8" y="f7"/>
                  </a:moveTo>
                  <a:lnTo>
                    <a:pt x="f8" y="f7"/>
                  </a:lnTo>
                  <a:cubicBezTo>
                    <a:pt x="f9" y="f10"/>
                    <a:pt x="f11" y="f12"/>
                    <a:pt x="f13" y="f14"/>
                  </a:cubicBezTo>
                  <a:cubicBezTo>
                    <a:pt x="f6" y="f15"/>
                    <a:pt x="f16" y="f17"/>
                    <a:pt x="f18" y="f5"/>
                  </a:cubicBezTo>
                  <a:cubicBezTo>
                    <a:pt x="f19" y="f20"/>
                    <a:pt x="f19" y="f21"/>
                    <a:pt x="f22" y="f23"/>
                  </a:cubicBezTo>
                  <a:cubicBezTo>
                    <a:pt x="f24" y="f25"/>
                    <a:pt x="f26" y="f27"/>
                    <a:pt x="f28" y="f29"/>
                  </a:cubicBezTo>
                  <a:cubicBezTo>
                    <a:pt x="f30" y="f31"/>
                    <a:pt x="f32" y="f33"/>
                    <a:pt x="f34" y="f27"/>
                  </a:cubicBezTo>
                  <a:cubicBezTo>
                    <a:pt x="f35" y="f31"/>
                    <a:pt x="f5" y="f36"/>
                    <a:pt x="f33" y="f37"/>
                  </a:cubicBezTo>
                  <a:lnTo>
                    <a:pt x="f9" y="f10"/>
                  </a:lnTo>
                  <a:cubicBezTo>
                    <a:pt x="f38" y="f14"/>
                    <a:pt x="f39" y="f4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7" name="Freeform 35">
              <a:extLst>
                <a:ext uri="{FF2B5EF4-FFF2-40B4-BE49-F238E27FC236}">
                  <a16:creationId xmlns:a16="http://schemas.microsoft.com/office/drawing/2014/main" id="{5A69164A-9C7F-A0F6-1642-5590D8782C38}"/>
                </a:ext>
              </a:extLst>
            </p:cNvPr>
            <p:cNvSpPr/>
            <p:nvPr/>
          </p:nvSpPr>
          <p:spPr>
            <a:xfrm rot="5400013">
              <a:off x="10096054" y="6270462"/>
              <a:ext cx="58503" cy="4919"/>
            </a:xfrm>
            <a:custGeom>
              <a:avLst/>
              <a:gdLst>
                <a:gd name="f0" fmla="val 10800000"/>
                <a:gd name="f1" fmla="val 5400000"/>
                <a:gd name="f2" fmla="val 180"/>
                <a:gd name="f3" fmla="val w"/>
                <a:gd name="f4" fmla="val h"/>
                <a:gd name="f5" fmla="val 0"/>
                <a:gd name="f6" fmla="val 100"/>
                <a:gd name="f7" fmla="val 6"/>
                <a:gd name="f8" fmla="val 82"/>
                <a:gd name="f9" fmla="val 79"/>
                <a:gd name="f10" fmla="val 5"/>
                <a:gd name="f11" fmla="val 65"/>
                <a:gd name="f12" fmla="val 4"/>
                <a:gd name="f13" fmla="val 38"/>
                <a:gd name="f14" fmla="val 8"/>
                <a:gd name="f15" fmla="val 2"/>
                <a:gd name="f16" fmla="val 88"/>
                <a:gd name="f17" fmla="+- 0 0 -90"/>
                <a:gd name="f18" fmla="*/ f3 1 100"/>
                <a:gd name="f19" fmla="*/ f4 1 6"/>
                <a:gd name="f20" fmla="+- f7 0 f5"/>
                <a:gd name="f21" fmla="+- f6 0 f5"/>
                <a:gd name="f22" fmla="*/ f17 f0 1"/>
                <a:gd name="f23" fmla="*/ f20 1 6"/>
                <a:gd name="f24" fmla="*/ f21 1 100"/>
                <a:gd name="f25" fmla="*/ 82 f21 1"/>
                <a:gd name="f26" fmla="*/ 6 f20 1"/>
                <a:gd name="f27" fmla="*/ 100 f21 1"/>
                <a:gd name="f28" fmla="*/ 38 f21 1"/>
                <a:gd name="f29" fmla="*/ 0 f20 1"/>
                <a:gd name="f30" fmla="*/ 0 f21 1"/>
                <a:gd name="f31" fmla="*/ 5 f20 1"/>
                <a:gd name="f32" fmla="*/ 88 f21 1"/>
                <a:gd name="f33" fmla="*/ f22 1 f2"/>
                <a:gd name="f34" fmla="*/ f25 1 100"/>
                <a:gd name="f35" fmla="*/ f26 1 6"/>
                <a:gd name="f36" fmla="*/ f27 1 100"/>
                <a:gd name="f37" fmla="*/ f28 1 100"/>
                <a:gd name="f38" fmla="*/ f29 1 6"/>
                <a:gd name="f39" fmla="*/ f30 1 100"/>
                <a:gd name="f40" fmla="*/ f31 1 6"/>
                <a:gd name="f41" fmla="*/ f32 1 100"/>
                <a:gd name="f42" fmla="*/ 0 1 f24"/>
                <a:gd name="f43" fmla="*/ f6 1 f24"/>
                <a:gd name="f44" fmla="*/ 0 1 f23"/>
                <a:gd name="f45" fmla="*/ f7 1 f23"/>
                <a:gd name="f46" fmla="+- f33 0 f1"/>
                <a:gd name="f47" fmla="*/ f34 1 f24"/>
                <a:gd name="f48" fmla="*/ f35 1 f23"/>
                <a:gd name="f49" fmla="*/ f36 1 f24"/>
                <a:gd name="f50" fmla="*/ f37 1 f24"/>
                <a:gd name="f51" fmla="*/ f38 1 f23"/>
                <a:gd name="f52" fmla="*/ f39 1 f24"/>
                <a:gd name="f53" fmla="*/ f40 1 f23"/>
                <a:gd name="f54" fmla="*/ f41 1 f24"/>
                <a:gd name="f55" fmla="*/ f42 f18 1"/>
                <a:gd name="f56" fmla="*/ f43 f18 1"/>
                <a:gd name="f57" fmla="*/ f45 f19 1"/>
                <a:gd name="f58" fmla="*/ f44 f19 1"/>
                <a:gd name="f59" fmla="*/ f47 f18 1"/>
                <a:gd name="f60" fmla="*/ f48 f19 1"/>
                <a:gd name="f61" fmla="*/ f49 f18 1"/>
                <a:gd name="f62" fmla="*/ f50 f18 1"/>
                <a:gd name="f63" fmla="*/ f51 f19 1"/>
                <a:gd name="f64" fmla="*/ f52 f18 1"/>
                <a:gd name="f65" fmla="*/ f53 f19 1"/>
                <a:gd name="f66" fmla="*/ f54 f18 1"/>
              </a:gdLst>
              <a:ahLst/>
              <a:cxnLst>
                <a:cxn ang="3cd4">
                  <a:pos x="hc" y="t"/>
                </a:cxn>
                <a:cxn ang="0">
                  <a:pos x="r" y="vc"/>
                </a:cxn>
                <a:cxn ang="cd4">
                  <a:pos x="hc" y="b"/>
                </a:cxn>
                <a:cxn ang="cd2">
                  <a:pos x="l" y="vc"/>
                </a:cxn>
                <a:cxn ang="f46">
                  <a:pos x="f59" y="f60"/>
                </a:cxn>
                <a:cxn ang="f46">
                  <a:pos x="f59" y="f60"/>
                </a:cxn>
                <a:cxn ang="f46">
                  <a:pos x="f61" y="f60"/>
                </a:cxn>
                <a:cxn ang="f46">
                  <a:pos x="f62" y="f63"/>
                </a:cxn>
                <a:cxn ang="f46">
                  <a:pos x="f64" y="f65"/>
                </a:cxn>
                <a:cxn ang="f46">
                  <a:pos x="f66" y="f60"/>
                </a:cxn>
                <a:cxn ang="f46">
                  <a:pos x="f59" y="f60"/>
                </a:cxn>
              </a:cxnLst>
              <a:rect l="f55" t="f58" r="f56" b="f57"/>
              <a:pathLst>
                <a:path w="100" h="6">
                  <a:moveTo>
                    <a:pt x="f8" y="f7"/>
                  </a:moveTo>
                  <a:lnTo>
                    <a:pt x="f8" y="f7"/>
                  </a:lnTo>
                  <a:lnTo>
                    <a:pt x="f6" y="f7"/>
                  </a:lnTo>
                  <a:cubicBezTo>
                    <a:pt x="f9" y="f10"/>
                    <a:pt x="f11" y="f12"/>
                    <a:pt x="f13" y="f5"/>
                  </a:cubicBezTo>
                  <a:cubicBezTo>
                    <a:pt x="f14" y="f15"/>
                    <a:pt x="f15" y="f12"/>
                    <a:pt x="f5" y="f10"/>
                  </a:cubicBezTo>
                  <a:lnTo>
                    <a:pt x="f16" y="f7"/>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8" name="Freeform 36">
              <a:extLst>
                <a:ext uri="{FF2B5EF4-FFF2-40B4-BE49-F238E27FC236}">
                  <a16:creationId xmlns:a16="http://schemas.microsoft.com/office/drawing/2014/main" id="{3047784E-1087-A18D-EB41-DD0197EFD863}"/>
                </a:ext>
              </a:extLst>
            </p:cNvPr>
            <p:cNvSpPr/>
            <p:nvPr/>
          </p:nvSpPr>
          <p:spPr>
            <a:xfrm rot="5400013">
              <a:off x="10077711" y="6337460"/>
              <a:ext cx="82881" cy="12307"/>
            </a:xfrm>
            <a:custGeom>
              <a:avLst/>
              <a:gdLst>
                <a:gd name="f0" fmla="val 10800000"/>
                <a:gd name="f1" fmla="val 5400000"/>
                <a:gd name="f2" fmla="val 180"/>
                <a:gd name="f3" fmla="val w"/>
                <a:gd name="f4" fmla="val h"/>
                <a:gd name="f5" fmla="val 0"/>
                <a:gd name="f6" fmla="val 142"/>
                <a:gd name="f7" fmla="val 14"/>
                <a:gd name="f8" fmla="val 80"/>
                <a:gd name="f9" fmla="val 3"/>
                <a:gd name="f10" fmla="val 66"/>
                <a:gd name="f11" fmla="val 7"/>
                <a:gd name="f12" fmla="val 23"/>
                <a:gd name="f13" fmla="val 9"/>
                <a:gd name="f14" fmla="val 49"/>
                <a:gd name="f15" fmla="val 102"/>
                <a:gd name="f16" fmla="val 86"/>
                <a:gd name="f17" fmla="val 10"/>
                <a:gd name="f18" fmla="val 118"/>
                <a:gd name="f19" fmla="val 8"/>
                <a:gd name="f20" fmla="val 33"/>
                <a:gd name="f21" fmla="val 6"/>
                <a:gd name="f22" fmla="val 81"/>
                <a:gd name="f23" fmla="val 97"/>
                <a:gd name="f24" fmla="val 112"/>
                <a:gd name="f25" fmla="val 2"/>
                <a:gd name="f26" fmla="val 127"/>
                <a:gd name="f27" fmla="val 111"/>
                <a:gd name="f28" fmla="val 1"/>
                <a:gd name="f29" fmla="val 83"/>
                <a:gd name="f30" fmla="val 85"/>
                <a:gd name="f31" fmla="val 89"/>
                <a:gd name="f32" fmla="val 90"/>
                <a:gd name="f33" fmla="val 84"/>
                <a:gd name="f34" fmla="val 82"/>
                <a:gd name="f35" fmla="val 56"/>
                <a:gd name="f36" fmla="val 76"/>
                <a:gd name="f37" fmla="val 18"/>
                <a:gd name="f38" fmla="val 40"/>
                <a:gd name="f39" fmla="+- 0 0 -90"/>
                <a:gd name="f40" fmla="*/ f3 1 142"/>
                <a:gd name="f41" fmla="*/ f4 1 14"/>
                <a:gd name="f42" fmla="+- f7 0 f5"/>
                <a:gd name="f43" fmla="+- f6 0 f5"/>
                <a:gd name="f44" fmla="*/ f39 f0 1"/>
                <a:gd name="f45" fmla="*/ f43 1 142"/>
                <a:gd name="f46" fmla="*/ f42 1 14"/>
                <a:gd name="f47" fmla="*/ 80 f43 1"/>
                <a:gd name="f48" fmla="*/ 3 f42 1"/>
                <a:gd name="f49" fmla="*/ 49 f43 1"/>
                <a:gd name="f50" fmla="*/ 14 f42 1"/>
                <a:gd name="f51" fmla="*/ 118 f43 1"/>
                <a:gd name="f52" fmla="*/ 8 f42 1"/>
                <a:gd name="f53" fmla="*/ 81 f43 1"/>
                <a:gd name="f54" fmla="*/ 127 f43 1"/>
                <a:gd name="f55" fmla="*/ 2 f42 1"/>
                <a:gd name="f56" fmla="*/ 83 f43 1"/>
                <a:gd name="f57" fmla="*/ 0 f42 1"/>
                <a:gd name="f58" fmla="*/ 85 f43 1"/>
                <a:gd name="f59" fmla="*/ 1 f42 1"/>
                <a:gd name="f60" fmla="*/ 86 f43 1"/>
                <a:gd name="f61" fmla="*/ 84 f43 1"/>
                <a:gd name="f62" fmla="*/ 0 f43 1"/>
                <a:gd name="f63" fmla="*/ f44 1 f2"/>
                <a:gd name="f64" fmla="*/ f47 1 142"/>
                <a:gd name="f65" fmla="*/ f48 1 14"/>
                <a:gd name="f66" fmla="*/ f49 1 142"/>
                <a:gd name="f67" fmla="*/ f50 1 14"/>
                <a:gd name="f68" fmla="*/ f51 1 142"/>
                <a:gd name="f69" fmla="*/ f52 1 14"/>
                <a:gd name="f70" fmla="*/ f53 1 142"/>
                <a:gd name="f71" fmla="*/ f54 1 142"/>
                <a:gd name="f72" fmla="*/ f55 1 14"/>
                <a:gd name="f73" fmla="*/ f56 1 142"/>
                <a:gd name="f74" fmla="*/ f57 1 14"/>
                <a:gd name="f75" fmla="*/ f58 1 142"/>
                <a:gd name="f76" fmla="*/ f59 1 14"/>
                <a:gd name="f77" fmla="*/ f60 1 142"/>
                <a:gd name="f78" fmla="*/ f61 1 142"/>
                <a:gd name="f79" fmla="*/ f62 1 142"/>
                <a:gd name="f80" fmla="*/ 0 1 f45"/>
                <a:gd name="f81" fmla="*/ f6 1 f45"/>
                <a:gd name="f82" fmla="*/ 0 1 f46"/>
                <a:gd name="f83" fmla="*/ f7 1 f46"/>
                <a:gd name="f84" fmla="+- f63 0 f1"/>
                <a:gd name="f85" fmla="*/ f64 1 f45"/>
                <a:gd name="f86" fmla="*/ f65 1 f46"/>
                <a:gd name="f87" fmla="*/ f66 1 f45"/>
                <a:gd name="f88" fmla="*/ f67 1 f46"/>
                <a:gd name="f89" fmla="*/ f68 1 f45"/>
                <a:gd name="f90" fmla="*/ f69 1 f46"/>
                <a:gd name="f91" fmla="*/ f70 1 f45"/>
                <a:gd name="f92" fmla="*/ f71 1 f45"/>
                <a:gd name="f93" fmla="*/ f72 1 f46"/>
                <a:gd name="f94" fmla="*/ f73 1 f45"/>
                <a:gd name="f95" fmla="*/ f74 1 f46"/>
                <a:gd name="f96" fmla="*/ f75 1 f45"/>
                <a:gd name="f97" fmla="*/ f76 1 f46"/>
                <a:gd name="f98" fmla="*/ f77 1 f45"/>
                <a:gd name="f99" fmla="*/ f78 1 f45"/>
                <a:gd name="f100" fmla="*/ f79 1 f45"/>
                <a:gd name="f101" fmla="*/ f80 f40 1"/>
                <a:gd name="f102" fmla="*/ f81 f40 1"/>
                <a:gd name="f103" fmla="*/ f83 f41 1"/>
                <a:gd name="f104" fmla="*/ f82 f41 1"/>
                <a:gd name="f105" fmla="*/ f85 f40 1"/>
                <a:gd name="f106" fmla="*/ f86 f41 1"/>
                <a:gd name="f107" fmla="*/ f87 f40 1"/>
                <a:gd name="f108" fmla="*/ f88 f41 1"/>
                <a:gd name="f109" fmla="*/ f89 f40 1"/>
                <a:gd name="f110" fmla="*/ f90 f41 1"/>
                <a:gd name="f111" fmla="*/ f91 f40 1"/>
                <a:gd name="f112" fmla="*/ f92 f40 1"/>
                <a:gd name="f113" fmla="*/ f93 f41 1"/>
                <a:gd name="f114" fmla="*/ f94 f40 1"/>
                <a:gd name="f115" fmla="*/ f95 f41 1"/>
                <a:gd name="f116" fmla="*/ f96 f40 1"/>
                <a:gd name="f117" fmla="*/ f97 f41 1"/>
                <a:gd name="f118" fmla="*/ f98 f40 1"/>
                <a:gd name="f119" fmla="*/ f99 f40 1"/>
                <a:gd name="f120" fmla="*/ f100 f40 1"/>
              </a:gdLst>
              <a:ahLst/>
              <a:cxnLst>
                <a:cxn ang="3cd4">
                  <a:pos x="hc" y="t"/>
                </a:cxn>
                <a:cxn ang="0">
                  <a:pos x="r" y="vc"/>
                </a:cxn>
                <a:cxn ang="cd4">
                  <a:pos x="hc" y="b"/>
                </a:cxn>
                <a:cxn ang="cd2">
                  <a:pos x="l" y="vc"/>
                </a:cxn>
                <a:cxn ang="f84">
                  <a:pos x="f105" y="f106"/>
                </a:cxn>
                <a:cxn ang="f84">
                  <a:pos x="f105" y="f106"/>
                </a:cxn>
                <a:cxn ang="f84">
                  <a:pos x="f107" y="f108"/>
                </a:cxn>
                <a:cxn ang="f84">
                  <a:pos x="f109" y="f110"/>
                </a:cxn>
                <a:cxn ang="f84">
                  <a:pos x="f111" y="f106"/>
                </a:cxn>
                <a:cxn ang="f84">
                  <a:pos x="f112" y="f113"/>
                </a:cxn>
                <a:cxn ang="f84">
                  <a:pos x="f114" y="f115"/>
                </a:cxn>
                <a:cxn ang="f84">
                  <a:pos x="f116" y="f117"/>
                </a:cxn>
                <a:cxn ang="f84">
                  <a:pos x="f116" y="f117"/>
                </a:cxn>
                <a:cxn ang="f84">
                  <a:pos x="f116" y="f117"/>
                </a:cxn>
                <a:cxn ang="f84">
                  <a:pos x="f118" y="f117"/>
                </a:cxn>
                <a:cxn ang="f84">
                  <a:pos x="f119" y="f117"/>
                </a:cxn>
                <a:cxn ang="f84">
                  <a:pos x="f105" y="f106"/>
                </a:cxn>
                <a:cxn ang="f84">
                  <a:pos x="f119" y="f117"/>
                </a:cxn>
                <a:cxn ang="f84">
                  <a:pos x="f116" y="f117"/>
                </a:cxn>
                <a:cxn ang="f84">
                  <a:pos x="f116" y="f117"/>
                </a:cxn>
                <a:cxn ang="f84">
                  <a:pos x="f120" y="f106"/>
                </a:cxn>
                <a:cxn ang="f84">
                  <a:pos x="f105" y="f106"/>
                </a:cxn>
              </a:cxnLst>
              <a:rect l="f101" t="f104" r="f102" b="f103"/>
              <a:pathLst>
                <a:path w="142" h="14">
                  <a:moveTo>
                    <a:pt x="f8" y="f9"/>
                  </a:moveTo>
                  <a:lnTo>
                    <a:pt x="f8" y="f9"/>
                  </a:lnTo>
                  <a:cubicBezTo>
                    <a:pt x="f10" y="f11"/>
                    <a:pt x="f12" y="f13"/>
                    <a:pt x="f14" y="f7"/>
                  </a:cubicBezTo>
                  <a:cubicBezTo>
                    <a:pt x="f15" y="f7"/>
                    <a:pt x="f16" y="f17"/>
                    <a:pt x="f18" y="f19"/>
                  </a:cubicBezTo>
                  <a:cubicBezTo>
                    <a:pt x="f20" y="f13"/>
                    <a:pt x="f6" y="f21"/>
                    <a:pt x="f22" y="f9"/>
                  </a:cubicBezTo>
                  <a:cubicBezTo>
                    <a:pt x="f23" y="f9"/>
                    <a:pt x="f24" y="f25"/>
                    <a:pt x="f26" y="f25"/>
                  </a:cubicBezTo>
                  <a:cubicBezTo>
                    <a:pt x="f27" y="f25"/>
                    <a:pt x="f23" y="f28"/>
                    <a:pt x="f29" y="f5"/>
                  </a:cubicBezTo>
                  <a:lnTo>
                    <a:pt x="f30" y="f28"/>
                  </a:lnTo>
                  <a:lnTo>
                    <a:pt x="f30" y="f28"/>
                  </a:lnTo>
                  <a:cubicBezTo>
                    <a:pt x="f30" y="f28"/>
                    <a:pt x="f30" y="f28"/>
                    <a:pt x="f30" y="f28"/>
                  </a:cubicBezTo>
                  <a:cubicBezTo>
                    <a:pt x="f31" y="f28"/>
                    <a:pt x="f32" y="f28"/>
                    <a:pt x="f16" y="f28"/>
                  </a:cubicBezTo>
                  <a:lnTo>
                    <a:pt x="f33" y="f28"/>
                  </a:lnTo>
                  <a:cubicBezTo>
                    <a:pt x="f29" y="f25"/>
                    <a:pt x="f34" y="f25"/>
                    <a:pt x="f8" y="f9"/>
                  </a:cubicBezTo>
                  <a:cubicBezTo>
                    <a:pt x="f35" y="f25"/>
                    <a:pt x="f36" y="f25"/>
                    <a:pt x="f33" y="f28"/>
                  </a:cubicBezTo>
                  <a:cubicBezTo>
                    <a:pt x="f33" y="f28"/>
                    <a:pt x="f30" y="f28"/>
                    <a:pt x="f30" y="f28"/>
                  </a:cubicBezTo>
                  <a:lnTo>
                    <a:pt x="f30" y="f28"/>
                  </a:lnTo>
                  <a:lnTo>
                    <a:pt x="f5" y="f9"/>
                  </a:lnTo>
                  <a:cubicBezTo>
                    <a:pt x="f37" y="f9"/>
                    <a:pt x="f38" y="f9"/>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9" name="Freeform 37">
              <a:extLst>
                <a:ext uri="{FF2B5EF4-FFF2-40B4-BE49-F238E27FC236}">
                  <a16:creationId xmlns:a16="http://schemas.microsoft.com/office/drawing/2014/main" id="{53C24BA5-233E-071C-8A9F-606A6CD3FE79}"/>
                </a:ext>
              </a:extLst>
            </p:cNvPr>
            <p:cNvSpPr/>
            <p:nvPr/>
          </p:nvSpPr>
          <p:spPr>
            <a:xfrm rot="5400013">
              <a:off x="10100814" y="6595059"/>
              <a:ext cx="5852" cy="1234"/>
            </a:xfrm>
            <a:custGeom>
              <a:avLst/>
              <a:gdLst>
                <a:gd name="f0" fmla="val 10800000"/>
                <a:gd name="f1" fmla="val 5400000"/>
                <a:gd name="f2" fmla="val 180"/>
                <a:gd name="f3" fmla="val w"/>
                <a:gd name="f4" fmla="val h"/>
                <a:gd name="f5" fmla="val 0"/>
                <a:gd name="f6" fmla="val 11"/>
                <a:gd name="f7" fmla="val 1"/>
                <a:gd name="f8" fmla="val 8"/>
                <a:gd name="f9" fmla="val 2"/>
                <a:gd name="f10" fmla="+- 0 0 -90"/>
                <a:gd name="f11" fmla="*/ f3 1 11"/>
                <a:gd name="f12" fmla="*/ f4 1 1"/>
                <a:gd name="f13" fmla="+- f7 0 f5"/>
                <a:gd name="f14" fmla="+- f6 0 f5"/>
                <a:gd name="f15" fmla="*/ f10 f0 1"/>
                <a:gd name="f16" fmla="*/ f14 1 11"/>
                <a:gd name="f17" fmla="*/ 11 f14 1"/>
                <a:gd name="f18" fmla="*/ 1 f13 1"/>
                <a:gd name="f19" fmla="*/ 8 f14 1"/>
                <a:gd name="f20" fmla="*/ 0 f13 1"/>
                <a:gd name="f21" fmla="*/ 0 1 f13"/>
                <a:gd name="f22" fmla="*/ f7 1 f13"/>
                <a:gd name="f23" fmla="*/ f15 1 f2"/>
                <a:gd name="f24" fmla="*/ f17 1 11"/>
                <a:gd name="f25" fmla="*/ f19 1 1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11" h="1">
                  <a:moveTo>
                    <a:pt x="f6" y="f7"/>
                  </a:moveTo>
                  <a:lnTo>
                    <a:pt x="f6" y="f7"/>
                  </a:lnTo>
                  <a:cubicBezTo>
                    <a:pt x="f8" y="f7"/>
                    <a:pt x="f8" y="f7"/>
                    <a:pt x="f8" y="f5"/>
                  </a:cubicBezTo>
                  <a:cubicBezTo>
                    <a:pt x="f9" y="f7"/>
                    <a:pt x="f5"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0" name="Freeform 38">
              <a:extLst>
                <a:ext uri="{FF2B5EF4-FFF2-40B4-BE49-F238E27FC236}">
                  <a16:creationId xmlns:a16="http://schemas.microsoft.com/office/drawing/2014/main" id="{7875B51A-CCE8-90DF-F7B7-F6EE88A110EC}"/>
                </a:ext>
              </a:extLst>
            </p:cNvPr>
            <p:cNvSpPr/>
            <p:nvPr/>
          </p:nvSpPr>
          <p:spPr>
            <a:xfrm rot="5400013">
              <a:off x="10073203" y="6581000"/>
              <a:ext cx="72155" cy="9848"/>
            </a:xfrm>
            <a:custGeom>
              <a:avLst/>
              <a:gdLst>
                <a:gd name="f0" fmla="val 10800000"/>
                <a:gd name="f1" fmla="val 5400000"/>
                <a:gd name="f2" fmla="val 180"/>
                <a:gd name="f3" fmla="val w"/>
                <a:gd name="f4" fmla="val h"/>
                <a:gd name="f5" fmla="val 0"/>
                <a:gd name="f6" fmla="val 122"/>
                <a:gd name="f7" fmla="val 12"/>
                <a:gd name="f8" fmla="val 48"/>
                <a:gd name="f9" fmla="val 11"/>
                <a:gd name="f10" fmla="val 54"/>
                <a:gd name="f11" fmla="val 10"/>
                <a:gd name="f12" fmla="val 59"/>
                <a:gd name="f13" fmla="val 8"/>
                <a:gd name="f14" fmla="val 79"/>
                <a:gd name="f15" fmla="val 9"/>
                <a:gd name="f16" fmla="val 96"/>
                <a:gd name="f17" fmla="val 80"/>
                <a:gd name="f18" fmla="val 92"/>
                <a:gd name="f19" fmla="val 84"/>
                <a:gd name="f20" fmla="val 7"/>
                <a:gd name="f21" fmla="val 78"/>
                <a:gd name="f22" fmla="val 44"/>
                <a:gd name="f23" fmla="val 6"/>
                <a:gd name="f24" fmla="val 1"/>
                <a:gd name="f25" fmla="val 16"/>
                <a:gd name="f26" fmla="val 4"/>
                <a:gd name="f27" fmla="val 25"/>
                <a:gd name="f28" fmla="+- 0 0 -90"/>
                <a:gd name="f29" fmla="*/ f3 1 122"/>
                <a:gd name="f30" fmla="*/ f4 1 12"/>
                <a:gd name="f31" fmla="+- f7 0 f5"/>
                <a:gd name="f32" fmla="+- f6 0 f5"/>
                <a:gd name="f33" fmla="*/ f28 f0 1"/>
                <a:gd name="f34" fmla="*/ f32 1 122"/>
                <a:gd name="f35" fmla="*/ f31 1 12"/>
                <a:gd name="f36" fmla="*/ 48 f32 1"/>
                <a:gd name="f37" fmla="*/ 11 f31 1"/>
                <a:gd name="f38" fmla="*/ 79 f32 1"/>
                <a:gd name="f39" fmla="*/ 9 f31 1"/>
                <a:gd name="f40" fmla="*/ 80 f32 1"/>
                <a:gd name="f41" fmla="*/ 12 f31 1"/>
                <a:gd name="f42" fmla="*/ 84 f32 1"/>
                <a:gd name="f43" fmla="*/ 7 f31 1"/>
                <a:gd name="f44" fmla="*/ 78 f32 1"/>
                <a:gd name="f45" fmla="*/ 8 f31 1"/>
                <a:gd name="f46" fmla="*/ 6 f32 1"/>
                <a:gd name="f47" fmla="*/ 0 f31 1"/>
                <a:gd name="f48" fmla="*/ f33 1 f2"/>
                <a:gd name="f49" fmla="*/ f36 1 122"/>
                <a:gd name="f50" fmla="*/ f37 1 12"/>
                <a:gd name="f51" fmla="*/ f38 1 122"/>
                <a:gd name="f52" fmla="*/ f39 1 12"/>
                <a:gd name="f53" fmla="*/ f40 1 122"/>
                <a:gd name="f54" fmla="*/ f41 1 12"/>
                <a:gd name="f55" fmla="*/ f42 1 122"/>
                <a:gd name="f56" fmla="*/ f43 1 12"/>
                <a:gd name="f57" fmla="*/ f44 1 122"/>
                <a:gd name="f58" fmla="*/ f45 1 12"/>
                <a:gd name="f59" fmla="*/ f46 1 122"/>
                <a:gd name="f60" fmla="*/ f47 1 12"/>
                <a:gd name="f61" fmla="*/ 0 1 f34"/>
                <a:gd name="f62" fmla="*/ f6 1 f34"/>
                <a:gd name="f63" fmla="*/ 0 1 f35"/>
                <a:gd name="f64" fmla="*/ f7 1 f35"/>
                <a:gd name="f65" fmla="+- f48 0 f1"/>
                <a:gd name="f66" fmla="*/ f49 1 f34"/>
                <a:gd name="f67" fmla="*/ f50 1 f35"/>
                <a:gd name="f68" fmla="*/ f51 1 f34"/>
                <a:gd name="f69" fmla="*/ f52 1 f35"/>
                <a:gd name="f70" fmla="*/ f53 1 f34"/>
                <a:gd name="f71" fmla="*/ f54 1 f35"/>
                <a:gd name="f72" fmla="*/ f55 1 f34"/>
                <a:gd name="f73" fmla="*/ f56 1 f35"/>
                <a:gd name="f74" fmla="*/ f57 1 f34"/>
                <a:gd name="f75" fmla="*/ f58 1 f35"/>
                <a:gd name="f76" fmla="*/ f59 1 f34"/>
                <a:gd name="f77" fmla="*/ f60 1 f35"/>
                <a:gd name="f78" fmla="*/ f61 f29 1"/>
                <a:gd name="f79" fmla="*/ f62 f29 1"/>
                <a:gd name="f80" fmla="*/ f64 f30 1"/>
                <a:gd name="f81" fmla="*/ f63 f30 1"/>
                <a:gd name="f82" fmla="*/ f66 f29 1"/>
                <a:gd name="f83" fmla="*/ f67 f30 1"/>
                <a:gd name="f84" fmla="*/ f68 f29 1"/>
                <a:gd name="f85" fmla="*/ f69 f30 1"/>
                <a:gd name="f86" fmla="*/ f70 f29 1"/>
                <a:gd name="f87" fmla="*/ f71 f30 1"/>
                <a:gd name="f88" fmla="*/ f72 f29 1"/>
                <a:gd name="f89" fmla="*/ f73 f30 1"/>
                <a:gd name="f90" fmla="*/ f74 f29 1"/>
                <a:gd name="f91" fmla="*/ f75 f30 1"/>
                <a:gd name="f92" fmla="*/ f76 f29 1"/>
                <a:gd name="f93" fmla="*/ f77 f30 1"/>
              </a:gdLst>
              <a:ahLst/>
              <a:cxnLst>
                <a:cxn ang="3cd4">
                  <a:pos x="hc" y="t"/>
                </a:cxn>
                <a:cxn ang="0">
                  <a:pos x="r" y="vc"/>
                </a:cxn>
                <a:cxn ang="cd4">
                  <a:pos x="hc" y="b"/>
                </a:cxn>
                <a:cxn ang="cd2">
                  <a:pos x="l" y="vc"/>
                </a:cxn>
                <a:cxn ang="f65">
                  <a:pos x="f82" y="f83"/>
                </a:cxn>
                <a:cxn ang="f65">
                  <a:pos x="f82" y="f83"/>
                </a:cxn>
                <a:cxn ang="f65">
                  <a:pos x="f84" y="f85"/>
                </a:cxn>
                <a:cxn ang="f65">
                  <a:pos x="f86" y="f87"/>
                </a:cxn>
                <a:cxn ang="f65">
                  <a:pos x="f88" y="f89"/>
                </a:cxn>
                <a:cxn ang="f65">
                  <a:pos x="f90" y="f91"/>
                </a:cxn>
                <a:cxn ang="f65">
                  <a:pos x="f92" y="f93"/>
                </a:cxn>
                <a:cxn ang="f65">
                  <a:pos x="f82" y="f83"/>
                </a:cxn>
              </a:cxnLst>
              <a:rect l="f78" t="f81" r="f79" b="f80"/>
              <a:pathLst>
                <a:path w="122" h="12">
                  <a:moveTo>
                    <a:pt x="f8" y="f9"/>
                  </a:moveTo>
                  <a:lnTo>
                    <a:pt x="f8" y="f9"/>
                  </a:lnTo>
                  <a:cubicBezTo>
                    <a:pt x="f10" y="f11"/>
                    <a:pt x="f12" y="f13"/>
                    <a:pt x="f14" y="f15"/>
                  </a:cubicBezTo>
                  <a:cubicBezTo>
                    <a:pt x="f16" y="f11"/>
                    <a:pt x="f14" y="f9"/>
                    <a:pt x="f17" y="f7"/>
                  </a:cubicBezTo>
                  <a:cubicBezTo>
                    <a:pt x="f18" y="f9"/>
                    <a:pt x="f6" y="f15"/>
                    <a:pt x="f19" y="f20"/>
                  </a:cubicBezTo>
                  <a:lnTo>
                    <a:pt x="f21" y="f13"/>
                  </a:lnTo>
                  <a:cubicBezTo>
                    <a:pt x="f22" y="f23"/>
                    <a:pt x="f5" y="f24"/>
                    <a:pt x="f23" y="f5"/>
                  </a:cubicBezTo>
                  <a:cubicBezTo>
                    <a:pt x="f25" y="f26"/>
                    <a:pt x="f27" y="f20"/>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1" name="Freeform 39">
              <a:extLst>
                <a:ext uri="{FF2B5EF4-FFF2-40B4-BE49-F238E27FC236}">
                  <a16:creationId xmlns:a16="http://schemas.microsoft.com/office/drawing/2014/main" id="{A58E7799-4509-8BE4-F814-62661F8DDB72}"/>
                </a:ext>
              </a:extLst>
            </p:cNvPr>
            <p:cNvSpPr/>
            <p:nvPr/>
          </p:nvSpPr>
          <p:spPr>
            <a:xfrm rot="5400013">
              <a:off x="10089077" y="6440129"/>
              <a:ext cx="42903" cy="4919"/>
            </a:xfrm>
            <a:custGeom>
              <a:avLst/>
              <a:gdLst>
                <a:gd name="f0" fmla="val 10800000"/>
                <a:gd name="f1" fmla="val 5400000"/>
                <a:gd name="f2" fmla="val 180"/>
                <a:gd name="f3" fmla="val w"/>
                <a:gd name="f4" fmla="val h"/>
                <a:gd name="f5" fmla="val 0"/>
                <a:gd name="f6" fmla="val 74"/>
                <a:gd name="f7" fmla="val 6"/>
                <a:gd name="f8" fmla="val 70"/>
                <a:gd name="f9" fmla="val 2"/>
                <a:gd name="f10" fmla="val 36"/>
                <a:gd name="f11" fmla="val 34"/>
                <a:gd name="f12" fmla="val 4"/>
                <a:gd name="f13" fmla="val 65"/>
                <a:gd name="f14" fmla="+- 0 0 -90"/>
                <a:gd name="f15" fmla="*/ f3 1 74"/>
                <a:gd name="f16" fmla="*/ f4 1 6"/>
                <a:gd name="f17" fmla="+- f7 0 f5"/>
                <a:gd name="f18" fmla="+- f6 0 f5"/>
                <a:gd name="f19" fmla="*/ f14 f0 1"/>
                <a:gd name="f20" fmla="*/ f17 1 6"/>
                <a:gd name="f21" fmla="*/ f18 1 74"/>
                <a:gd name="f22" fmla="*/ 70 f18 1"/>
                <a:gd name="f23" fmla="*/ 0 f17 1"/>
                <a:gd name="f24" fmla="*/ 0 f18 1"/>
                <a:gd name="f25" fmla="*/ 2 f17 1"/>
                <a:gd name="f26" fmla="*/ 36 f18 1"/>
                <a:gd name="f27" fmla="*/ 6 f17 1"/>
                <a:gd name="f28" fmla="*/ 34 f18 1"/>
                <a:gd name="f29" fmla="*/ 4 f17 1"/>
                <a:gd name="f30" fmla="*/ f19 1 f2"/>
                <a:gd name="f31" fmla="*/ f22 1 74"/>
                <a:gd name="f32" fmla="*/ f23 1 6"/>
                <a:gd name="f33" fmla="*/ f24 1 74"/>
                <a:gd name="f34" fmla="*/ f25 1 6"/>
                <a:gd name="f35" fmla="*/ f26 1 74"/>
                <a:gd name="f36" fmla="*/ f27 1 6"/>
                <a:gd name="f37" fmla="*/ f28 1 74"/>
                <a:gd name="f38" fmla="*/ f29 1 6"/>
                <a:gd name="f39" fmla="*/ 0 1 f21"/>
                <a:gd name="f40" fmla="*/ f6 1 f21"/>
                <a:gd name="f41" fmla="*/ 0 1 f20"/>
                <a:gd name="f42" fmla="*/ f7 1 f20"/>
                <a:gd name="f43" fmla="+- f30 0 f1"/>
                <a:gd name="f44" fmla="*/ f31 1 f21"/>
                <a:gd name="f45" fmla="*/ f32 1 f20"/>
                <a:gd name="f46" fmla="*/ f33 1 f21"/>
                <a:gd name="f47" fmla="*/ f34 1 f20"/>
                <a:gd name="f48" fmla="*/ f35 1 f21"/>
                <a:gd name="f49" fmla="*/ f36 1 f20"/>
                <a:gd name="f50" fmla="*/ f37 1 f21"/>
                <a:gd name="f51" fmla="*/ f38 1 f20"/>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5 1"/>
                <a:gd name="f63" fmla="*/ f51 f16 1"/>
              </a:gdLst>
              <a:ahLst/>
              <a:cxnLst>
                <a:cxn ang="3cd4">
                  <a:pos x="hc" y="t"/>
                </a:cxn>
                <a:cxn ang="0">
                  <a:pos x="r" y="vc"/>
                </a:cxn>
                <a:cxn ang="cd4">
                  <a:pos x="hc" y="b"/>
                </a:cxn>
                <a:cxn ang="cd2">
                  <a:pos x="l" y="vc"/>
                </a:cxn>
                <a:cxn ang="f43">
                  <a:pos x="f56" y="f57"/>
                </a:cxn>
                <a:cxn ang="f43">
                  <a:pos x="f56" y="f57"/>
                </a:cxn>
                <a:cxn ang="f43">
                  <a:pos x="f58" y="f59"/>
                </a:cxn>
                <a:cxn ang="f43">
                  <a:pos x="f60" y="f61"/>
                </a:cxn>
                <a:cxn ang="f43">
                  <a:pos x="f62" y="f63"/>
                </a:cxn>
                <a:cxn ang="f43">
                  <a:pos x="f56" y="f57"/>
                </a:cxn>
              </a:cxnLst>
              <a:rect l="f52" t="f55" r="f53" b="f54"/>
              <a:pathLst>
                <a:path w="74" h="6">
                  <a:moveTo>
                    <a:pt x="f8" y="f5"/>
                  </a:moveTo>
                  <a:lnTo>
                    <a:pt x="f8" y="f5"/>
                  </a:lnTo>
                  <a:lnTo>
                    <a:pt x="f5" y="f9"/>
                  </a:lnTo>
                  <a:lnTo>
                    <a:pt x="f10" y="f7"/>
                  </a:lnTo>
                  <a:lnTo>
                    <a:pt x="f11" y="f12"/>
                  </a:lnTo>
                  <a:cubicBezTo>
                    <a:pt x="f6" y="f12"/>
                    <a:pt x="f13" y="f9"/>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2" name="Freeform 40">
              <a:extLst>
                <a:ext uri="{FF2B5EF4-FFF2-40B4-BE49-F238E27FC236}">
                  <a16:creationId xmlns:a16="http://schemas.microsoft.com/office/drawing/2014/main" id="{B90FE271-9F84-2D9C-43DF-DB198498ECC8}"/>
                </a:ext>
              </a:extLst>
            </p:cNvPr>
            <p:cNvSpPr/>
            <p:nvPr/>
          </p:nvSpPr>
          <p:spPr>
            <a:xfrm rot="5400013">
              <a:off x="10114206" y="6225957"/>
              <a:ext cx="23399" cy="6153"/>
            </a:xfrm>
            <a:custGeom>
              <a:avLst/>
              <a:gdLst>
                <a:gd name="f0" fmla="val 10800000"/>
                <a:gd name="f1" fmla="val 5400000"/>
                <a:gd name="f2" fmla="val 180"/>
                <a:gd name="f3" fmla="val w"/>
                <a:gd name="f4" fmla="val h"/>
                <a:gd name="f5" fmla="val 0"/>
                <a:gd name="f6" fmla="val 40"/>
                <a:gd name="f7" fmla="val 7"/>
                <a:gd name="f8" fmla="val 31"/>
                <a:gd name="f9" fmla="val 5"/>
                <a:gd name="f10" fmla="+- 0 0 -90"/>
                <a:gd name="f11" fmla="*/ f3 1 40"/>
                <a:gd name="f12" fmla="*/ f4 1 7"/>
                <a:gd name="f13" fmla="+- f7 0 f5"/>
                <a:gd name="f14" fmla="+- f6 0 f5"/>
                <a:gd name="f15" fmla="*/ f10 f0 1"/>
                <a:gd name="f16" fmla="*/ f14 1 40"/>
                <a:gd name="f17" fmla="*/ f13 1 7"/>
                <a:gd name="f18" fmla="*/ 31 f14 1"/>
                <a:gd name="f19" fmla="*/ 5 f13 1"/>
                <a:gd name="f20" fmla="*/ 40 f14 1"/>
                <a:gd name="f21" fmla="*/ 0 f13 1"/>
                <a:gd name="f22" fmla="*/ 0 f14 1"/>
                <a:gd name="f23" fmla="*/ 7 f13 1"/>
                <a:gd name="f24" fmla="*/ f15 1 f2"/>
                <a:gd name="f25" fmla="*/ f18 1 40"/>
                <a:gd name="f26" fmla="*/ f19 1 7"/>
                <a:gd name="f27" fmla="*/ f20 1 40"/>
                <a:gd name="f28" fmla="*/ f21 1 7"/>
                <a:gd name="f29" fmla="*/ f22 1 40"/>
                <a:gd name="f30" fmla="*/ f23 1 7"/>
                <a:gd name="f31" fmla="*/ 0 1 f16"/>
                <a:gd name="f32" fmla="*/ f6 1 f16"/>
                <a:gd name="f33" fmla="*/ 0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40" h="7">
                  <a:moveTo>
                    <a:pt x="f8" y="f9"/>
                  </a:moveTo>
                  <a:lnTo>
                    <a:pt x="f8" y="f9"/>
                  </a:lnTo>
                  <a:lnTo>
                    <a:pt x="f6" y="f5"/>
                  </a:lnTo>
                  <a:lnTo>
                    <a:pt x="f5" y="f7"/>
                  </a:lnTo>
                  <a:lnTo>
                    <a:pt x="f8" y="f9"/>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3" name="Freeform 41">
              <a:extLst>
                <a:ext uri="{FF2B5EF4-FFF2-40B4-BE49-F238E27FC236}">
                  <a16:creationId xmlns:a16="http://schemas.microsoft.com/office/drawing/2014/main" id="{B774E027-635C-FD6B-8843-4C8162A7E38A}"/>
                </a:ext>
              </a:extLst>
            </p:cNvPr>
            <p:cNvSpPr/>
            <p:nvPr/>
          </p:nvSpPr>
          <p:spPr>
            <a:xfrm rot="5400013">
              <a:off x="10119692" y="6175162"/>
              <a:ext cx="13651" cy="2459"/>
            </a:xfrm>
            <a:custGeom>
              <a:avLst/>
              <a:gdLst>
                <a:gd name="f0" fmla="val 10800000"/>
                <a:gd name="f1" fmla="val 5400000"/>
                <a:gd name="f2" fmla="val 180"/>
                <a:gd name="f3" fmla="val w"/>
                <a:gd name="f4" fmla="val h"/>
                <a:gd name="f5" fmla="val 0"/>
                <a:gd name="f6" fmla="val 24"/>
                <a:gd name="f7" fmla="val 4"/>
                <a:gd name="f8" fmla="val 21"/>
                <a:gd name="f9" fmla="val 3"/>
                <a:gd name="f10" fmla="+- 0 0 -90"/>
                <a:gd name="f11" fmla="*/ f3 1 24"/>
                <a:gd name="f12" fmla="*/ f4 1 4"/>
                <a:gd name="f13" fmla="+- f7 0 f5"/>
                <a:gd name="f14" fmla="+- f6 0 f5"/>
                <a:gd name="f15" fmla="*/ f10 f0 1"/>
                <a:gd name="f16" fmla="*/ f13 1 4"/>
                <a:gd name="f17" fmla="*/ f14 1 24"/>
                <a:gd name="f18" fmla="*/ 21 f14 1"/>
                <a:gd name="f19" fmla="*/ 4 f13 1"/>
                <a:gd name="f20" fmla="*/ 24 f14 1"/>
                <a:gd name="f21" fmla="*/ 0 f13 1"/>
                <a:gd name="f22" fmla="*/ 0 f14 1"/>
                <a:gd name="f23" fmla="*/ 3 f13 1"/>
                <a:gd name="f24" fmla="*/ f15 1 f2"/>
                <a:gd name="f25" fmla="*/ f18 1 24"/>
                <a:gd name="f26" fmla="*/ f19 1 4"/>
                <a:gd name="f27" fmla="*/ f20 1 24"/>
                <a:gd name="f28" fmla="*/ f21 1 4"/>
                <a:gd name="f29" fmla="*/ f22 1 24"/>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4" h="4">
                  <a:moveTo>
                    <a:pt x="f8" y="f7"/>
                  </a:moveTo>
                  <a:lnTo>
                    <a:pt x="f8" y="f7"/>
                  </a:lnTo>
                  <a:lnTo>
                    <a:pt x="f6" y="f5"/>
                  </a:lnTo>
                  <a:lnTo>
                    <a:pt x="f5" y="f9"/>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4" name="Freeform 42">
              <a:extLst>
                <a:ext uri="{FF2B5EF4-FFF2-40B4-BE49-F238E27FC236}">
                  <a16:creationId xmlns:a16="http://schemas.microsoft.com/office/drawing/2014/main" id="{6ECAB055-F4E0-EA55-E836-9CE58649A76B}"/>
                </a:ext>
              </a:extLst>
            </p:cNvPr>
            <p:cNvSpPr/>
            <p:nvPr/>
          </p:nvSpPr>
          <p:spPr>
            <a:xfrm rot="5400013">
              <a:off x="10083860" y="3135884"/>
              <a:ext cx="12673" cy="1234"/>
            </a:xfrm>
            <a:custGeom>
              <a:avLst/>
              <a:gdLst>
                <a:gd name="f0" fmla="val 10800000"/>
                <a:gd name="f1" fmla="val 5400000"/>
                <a:gd name="f2" fmla="val 180"/>
                <a:gd name="f3" fmla="val w"/>
                <a:gd name="f4" fmla="val h"/>
                <a:gd name="f5" fmla="val 0"/>
                <a:gd name="f6" fmla="val 21"/>
                <a:gd name="f7" fmla="val 1"/>
                <a:gd name="f8" fmla="val 10"/>
                <a:gd name="f9" fmla="val 16"/>
                <a:gd name="f10" fmla="+- 0 0 -90"/>
                <a:gd name="f11" fmla="*/ f3 1 21"/>
                <a:gd name="f12" fmla="*/ f4 1 1"/>
                <a:gd name="f13" fmla="+- f7 0 f5"/>
                <a:gd name="f14" fmla="+- f6 0 f5"/>
                <a:gd name="f15" fmla="*/ f10 f0 1"/>
                <a:gd name="f16" fmla="*/ f14 1 21"/>
                <a:gd name="f17" fmla="*/ 21 f14 1"/>
                <a:gd name="f18" fmla="*/ 0 f13 1"/>
                <a:gd name="f19" fmla="*/ 0 f14 1"/>
                <a:gd name="f20" fmla="*/ 1 f13 1"/>
                <a:gd name="f21" fmla="*/ 0 1 f13"/>
                <a:gd name="f22" fmla="*/ f7 1 f13"/>
                <a:gd name="f23" fmla="*/ f15 1 f2"/>
                <a:gd name="f24" fmla="*/ f17 1 21"/>
                <a:gd name="f25" fmla="*/ f19 1 21"/>
                <a:gd name="f26" fmla="*/ f18 1 f13"/>
                <a:gd name="f27" fmla="*/ f20 1 f13"/>
                <a:gd name="f28" fmla="*/ 0 1 f16"/>
                <a:gd name="f29" fmla="*/ f6 1 f16"/>
                <a:gd name="f30" fmla="*/ f22 f12 1"/>
                <a:gd name="f31" fmla="*/ f21 f12 1"/>
                <a:gd name="f32" fmla="+- f23 0 f1"/>
                <a:gd name="f33" fmla="*/ f24 1 f16"/>
                <a:gd name="f34" fmla="*/ f25 1 f16"/>
                <a:gd name="f35" fmla="*/ f28 f11 1"/>
                <a:gd name="f36" fmla="*/ f29 f11 1"/>
                <a:gd name="f37" fmla="*/ f26 f12 1"/>
                <a:gd name="f38" fmla="*/ f27 f12 1"/>
                <a:gd name="f39" fmla="*/ f33 f11 1"/>
                <a:gd name="f40" fmla="*/ f34 f11 1"/>
              </a:gdLst>
              <a:ahLst/>
              <a:cxnLst>
                <a:cxn ang="3cd4">
                  <a:pos x="hc" y="t"/>
                </a:cxn>
                <a:cxn ang="0">
                  <a:pos x="r" y="vc"/>
                </a:cxn>
                <a:cxn ang="cd4">
                  <a:pos x="hc" y="b"/>
                </a:cxn>
                <a:cxn ang="cd2">
                  <a:pos x="l" y="vc"/>
                </a:cxn>
                <a:cxn ang="f32">
                  <a:pos x="f39" y="f37"/>
                </a:cxn>
                <a:cxn ang="f32">
                  <a:pos x="f39" y="f37"/>
                </a:cxn>
                <a:cxn ang="f32">
                  <a:pos x="f40" y="f38"/>
                </a:cxn>
                <a:cxn ang="f32">
                  <a:pos x="f39" y="f37"/>
                </a:cxn>
              </a:cxnLst>
              <a:rect l="f35" t="f31" r="f36" b="f30"/>
              <a:pathLst>
                <a:path w="21" h="1">
                  <a:moveTo>
                    <a:pt x="f6" y="f5"/>
                  </a:moveTo>
                  <a:lnTo>
                    <a:pt x="f6" y="f5"/>
                  </a:lnTo>
                  <a:lnTo>
                    <a:pt x="f5" y="f7"/>
                  </a:lnTo>
                  <a:cubicBezTo>
                    <a:pt x="f8" y="f5"/>
                    <a:pt x="f9"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5" name="Freeform 43">
              <a:extLst>
                <a:ext uri="{FF2B5EF4-FFF2-40B4-BE49-F238E27FC236}">
                  <a16:creationId xmlns:a16="http://schemas.microsoft.com/office/drawing/2014/main" id="{2631BDA8-117C-6AB9-4562-2B087A8673A9}"/>
                </a:ext>
              </a:extLst>
            </p:cNvPr>
            <p:cNvSpPr/>
            <p:nvPr/>
          </p:nvSpPr>
          <p:spPr>
            <a:xfrm rot="5400013">
              <a:off x="10088506" y="3229976"/>
              <a:ext cx="5852" cy="1234"/>
            </a:xfrm>
            <a:custGeom>
              <a:avLst/>
              <a:gdLst>
                <a:gd name="f0" fmla="val 10800000"/>
                <a:gd name="f1" fmla="val 5400000"/>
                <a:gd name="f2" fmla="val 180"/>
                <a:gd name="f3" fmla="val w"/>
                <a:gd name="f4" fmla="val h"/>
                <a:gd name="f5" fmla="val 0"/>
                <a:gd name="f6" fmla="val 10"/>
                <a:gd name="f7" fmla="val 2"/>
                <a:gd name="f8" fmla="val 6"/>
                <a:gd name="f9" fmla="val 3"/>
                <a:gd name="f10" fmla="val 1"/>
                <a:gd name="f11" fmla="+- 0 0 -90"/>
                <a:gd name="f12" fmla="*/ f3 1 10"/>
                <a:gd name="f13" fmla="*/ f4 1 2"/>
                <a:gd name="f14" fmla="+- f7 0 f5"/>
                <a:gd name="f15" fmla="+- f6 0 f5"/>
                <a:gd name="f16" fmla="*/ f11 f0 1"/>
                <a:gd name="f17" fmla="*/ f14 1 2"/>
                <a:gd name="f18" fmla="*/ f15 1 10"/>
                <a:gd name="f19" fmla="*/ 6 f15 1"/>
                <a:gd name="f20" fmla="*/ 2 f14 1"/>
                <a:gd name="f21" fmla="*/ 10 f15 1"/>
                <a:gd name="f22" fmla="*/ 0 f14 1"/>
                <a:gd name="f23" fmla="*/ f16 1 f2"/>
                <a:gd name="f24" fmla="*/ f19 1 10"/>
                <a:gd name="f25" fmla="*/ f20 1 2"/>
                <a:gd name="f26" fmla="*/ f21 1 10"/>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0" h="2">
                  <a:moveTo>
                    <a:pt x="f8" y="f7"/>
                  </a:moveTo>
                  <a:lnTo>
                    <a:pt x="f8" y="f7"/>
                  </a:lnTo>
                  <a:lnTo>
                    <a:pt x="f6" y="f5"/>
                  </a:lnTo>
                  <a:cubicBezTo>
                    <a:pt x="f9" y="f10"/>
                    <a:pt x="f5" y="f7"/>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6" name="Freeform 44">
              <a:extLst>
                <a:ext uri="{FF2B5EF4-FFF2-40B4-BE49-F238E27FC236}">
                  <a16:creationId xmlns:a16="http://schemas.microsoft.com/office/drawing/2014/main" id="{17E8C3FC-C90E-C94E-E539-8F4CF0B3FC9C}"/>
                </a:ext>
              </a:extLst>
            </p:cNvPr>
            <p:cNvSpPr/>
            <p:nvPr/>
          </p:nvSpPr>
          <p:spPr>
            <a:xfrm rot="5400013">
              <a:off x="10112445" y="4836311"/>
              <a:ext cx="38029" cy="7388"/>
            </a:xfrm>
            <a:custGeom>
              <a:avLst/>
              <a:gdLst>
                <a:gd name="f0" fmla="val 10800000"/>
                <a:gd name="f1" fmla="val 5400000"/>
                <a:gd name="f2" fmla="val 180"/>
                <a:gd name="f3" fmla="val w"/>
                <a:gd name="f4" fmla="val h"/>
                <a:gd name="f5" fmla="val 0"/>
                <a:gd name="f6" fmla="val 65"/>
                <a:gd name="f7" fmla="val 9"/>
                <a:gd name="f8" fmla="val 34"/>
                <a:gd name="f9" fmla="val 5"/>
                <a:gd name="f10" fmla="val 4"/>
                <a:gd name="f11" fmla="val 13"/>
                <a:gd name="f12" fmla="val 8"/>
                <a:gd name="f13" fmla="val 35"/>
                <a:gd name="f14" fmla="val 7"/>
                <a:gd name="f15" fmla="val 51"/>
                <a:gd name="f16" fmla="+- 0 0 -90"/>
                <a:gd name="f17" fmla="*/ f3 1 65"/>
                <a:gd name="f18" fmla="*/ f4 1 9"/>
                <a:gd name="f19" fmla="+- f7 0 f5"/>
                <a:gd name="f20" fmla="+- f6 0 f5"/>
                <a:gd name="f21" fmla="*/ f16 f0 1"/>
                <a:gd name="f22" fmla="*/ f20 1 65"/>
                <a:gd name="f23" fmla="*/ f19 1 9"/>
                <a:gd name="f24" fmla="*/ 65 f20 1"/>
                <a:gd name="f25" fmla="*/ 9 f19 1"/>
                <a:gd name="f26" fmla="*/ 4 f20 1"/>
                <a:gd name="f27" fmla="*/ 4 f19 1"/>
                <a:gd name="f28" fmla="*/ 13 f20 1"/>
                <a:gd name="f29" fmla="*/ 8 f19 1"/>
                <a:gd name="f30" fmla="*/ f21 1 f2"/>
                <a:gd name="f31" fmla="*/ f24 1 65"/>
                <a:gd name="f32" fmla="*/ f25 1 9"/>
                <a:gd name="f33" fmla="*/ f26 1 65"/>
                <a:gd name="f34" fmla="*/ f27 1 9"/>
                <a:gd name="f35" fmla="*/ f28 1 65"/>
                <a:gd name="f36" fmla="*/ f29 1 9"/>
                <a:gd name="f37" fmla="*/ 0 1 f22"/>
                <a:gd name="f38" fmla="*/ f6 1 f22"/>
                <a:gd name="f39" fmla="*/ 0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9">
                  <a:moveTo>
                    <a:pt x="f6" y="f7"/>
                  </a:moveTo>
                  <a:lnTo>
                    <a:pt x="f6" y="f7"/>
                  </a:lnTo>
                  <a:cubicBezTo>
                    <a:pt x="f8" y="f9"/>
                    <a:pt x="f5" y="f5"/>
                    <a:pt x="f10" y="f10"/>
                  </a:cubicBezTo>
                  <a:lnTo>
                    <a:pt x="f11" y="f12"/>
                  </a:lnTo>
                  <a:cubicBezTo>
                    <a:pt x="f13" y="f14"/>
                    <a:pt x="f15" y="f12"/>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7" name="Freeform 45">
              <a:extLst>
                <a:ext uri="{FF2B5EF4-FFF2-40B4-BE49-F238E27FC236}">
                  <a16:creationId xmlns:a16="http://schemas.microsoft.com/office/drawing/2014/main" id="{859EB09D-94F0-F13A-6B83-77289B846E5F}"/>
                </a:ext>
              </a:extLst>
            </p:cNvPr>
            <p:cNvSpPr/>
            <p:nvPr/>
          </p:nvSpPr>
          <p:spPr>
            <a:xfrm rot="5400013">
              <a:off x="10099904" y="3960074"/>
              <a:ext cx="17556" cy="3694"/>
            </a:xfrm>
            <a:custGeom>
              <a:avLst/>
              <a:gdLst>
                <a:gd name="f0" fmla="val 10800000"/>
                <a:gd name="f1" fmla="val 5400000"/>
                <a:gd name="f2" fmla="val 180"/>
                <a:gd name="f3" fmla="val w"/>
                <a:gd name="f4" fmla="val h"/>
                <a:gd name="f5" fmla="val 0"/>
                <a:gd name="f6" fmla="val 29"/>
                <a:gd name="f7" fmla="val 4"/>
                <a:gd name="f8" fmla="val 3"/>
                <a:gd name="f9" fmla="val 9"/>
                <a:gd name="f10" fmla="+- 0 0 -90"/>
                <a:gd name="f11" fmla="*/ f3 1 29"/>
                <a:gd name="f12" fmla="*/ f4 1 4"/>
                <a:gd name="f13" fmla="+- f7 0 f5"/>
                <a:gd name="f14" fmla="+- f6 0 f5"/>
                <a:gd name="f15" fmla="*/ f10 f0 1"/>
                <a:gd name="f16" fmla="*/ f13 1 4"/>
                <a:gd name="f17" fmla="*/ f14 1 29"/>
                <a:gd name="f18" fmla="*/ 0 f14 1"/>
                <a:gd name="f19" fmla="*/ 3 f13 1"/>
                <a:gd name="f20" fmla="*/ 9 f14 1"/>
                <a:gd name="f21" fmla="*/ 4 f13 1"/>
                <a:gd name="f22" fmla="*/ 29 f14 1"/>
                <a:gd name="f23" fmla="*/ 0 f13 1"/>
                <a:gd name="f24" fmla="*/ f15 1 f2"/>
                <a:gd name="f25" fmla="*/ f18 1 29"/>
                <a:gd name="f26" fmla="*/ f19 1 4"/>
                <a:gd name="f27" fmla="*/ f20 1 29"/>
                <a:gd name="f28" fmla="*/ f21 1 4"/>
                <a:gd name="f29" fmla="*/ f22 1 2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9" h="4">
                  <a:moveTo>
                    <a:pt x="f5" y="f8"/>
                  </a:moveTo>
                  <a:lnTo>
                    <a:pt x="f5" y="f8"/>
                  </a:lnTo>
                  <a:lnTo>
                    <a:pt x="f9" y="f7"/>
                  </a:lnTo>
                  <a:lnTo>
                    <a:pt x="f6" y="f5"/>
                  </a:lnTo>
                  <a:lnTo>
                    <a:pt x="f5"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8" name="Freeform 46">
              <a:extLst>
                <a:ext uri="{FF2B5EF4-FFF2-40B4-BE49-F238E27FC236}">
                  <a16:creationId xmlns:a16="http://schemas.microsoft.com/office/drawing/2014/main" id="{AEE1C0CB-47A4-DF79-0BCD-5B1B61694910}"/>
                </a:ext>
              </a:extLst>
            </p:cNvPr>
            <p:cNvSpPr/>
            <p:nvPr/>
          </p:nvSpPr>
          <p:spPr>
            <a:xfrm rot="5400013">
              <a:off x="10081589" y="3927540"/>
              <a:ext cx="23399" cy="2459"/>
            </a:xfrm>
            <a:custGeom>
              <a:avLst/>
              <a:gdLst>
                <a:gd name="f0" fmla="val 10800000"/>
                <a:gd name="f1" fmla="val 5400000"/>
                <a:gd name="f2" fmla="val 180"/>
                <a:gd name="f3" fmla="val w"/>
                <a:gd name="f4" fmla="val h"/>
                <a:gd name="f5" fmla="val 0"/>
                <a:gd name="f6" fmla="val 40"/>
                <a:gd name="f7" fmla="val 3"/>
                <a:gd name="f8" fmla="val 9"/>
                <a:gd name="f9" fmla="val 1"/>
                <a:gd name="f10" fmla="val 22"/>
                <a:gd name="f11" fmla="val 2"/>
                <a:gd name="f12" fmla="+- 0 0 -90"/>
                <a:gd name="f13" fmla="*/ f3 1 40"/>
                <a:gd name="f14" fmla="*/ f4 1 3"/>
                <a:gd name="f15" fmla="+- f7 0 f5"/>
                <a:gd name="f16" fmla="+- f6 0 f5"/>
                <a:gd name="f17" fmla="*/ f12 f0 1"/>
                <a:gd name="f18" fmla="*/ f15 1 3"/>
                <a:gd name="f19" fmla="*/ f16 1 40"/>
                <a:gd name="f20" fmla="*/ 40 f16 1"/>
                <a:gd name="f21" fmla="*/ 3 f15 1"/>
                <a:gd name="f22" fmla="*/ 0 f16 1"/>
                <a:gd name="f23" fmla="*/ 0 f15 1"/>
                <a:gd name="f24" fmla="*/ f17 1 f2"/>
                <a:gd name="f25" fmla="*/ f20 1 40"/>
                <a:gd name="f26" fmla="*/ f21 1 3"/>
                <a:gd name="f27" fmla="*/ f22 1 40"/>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40" h="3">
                  <a:moveTo>
                    <a:pt x="f6" y="f7"/>
                  </a:moveTo>
                  <a:lnTo>
                    <a:pt x="f6" y="f7"/>
                  </a:lnTo>
                  <a:lnTo>
                    <a:pt x="f5" y="f5"/>
                  </a:lnTo>
                  <a:cubicBezTo>
                    <a:pt x="f8" y="f9"/>
                    <a:pt x="f10" y="f11"/>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9" name="Freeform 47">
              <a:extLst>
                <a:ext uri="{FF2B5EF4-FFF2-40B4-BE49-F238E27FC236}">
                  <a16:creationId xmlns:a16="http://schemas.microsoft.com/office/drawing/2014/main" id="{143BB7E8-8EEB-EC35-C89A-92F42D17B949}"/>
                </a:ext>
              </a:extLst>
            </p:cNvPr>
            <p:cNvSpPr/>
            <p:nvPr/>
          </p:nvSpPr>
          <p:spPr>
            <a:xfrm rot="5400013">
              <a:off x="10075311" y="2655879"/>
              <a:ext cx="22430" cy="3694"/>
            </a:xfrm>
            <a:custGeom>
              <a:avLst/>
              <a:gdLst>
                <a:gd name="f0" fmla="val 10800000"/>
                <a:gd name="f1" fmla="val 5400000"/>
                <a:gd name="f2" fmla="val 180"/>
                <a:gd name="f3" fmla="val w"/>
                <a:gd name="f4" fmla="val h"/>
                <a:gd name="f5" fmla="val 0"/>
                <a:gd name="f6" fmla="val 38"/>
                <a:gd name="f7" fmla="val 5"/>
                <a:gd name="f8" fmla="val 24"/>
                <a:gd name="f9" fmla="val 21"/>
                <a:gd name="f10" fmla="val 3"/>
                <a:gd name="f11" fmla="+- 0 0 -90"/>
                <a:gd name="f12" fmla="*/ f3 1 38"/>
                <a:gd name="f13" fmla="*/ f4 1 5"/>
                <a:gd name="f14" fmla="+- f7 0 f5"/>
                <a:gd name="f15" fmla="+- f6 0 f5"/>
                <a:gd name="f16" fmla="*/ f11 f0 1"/>
                <a:gd name="f17" fmla="*/ f14 1 5"/>
                <a:gd name="f18" fmla="*/ f15 1 38"/>
                <a:gd name="f19" fmla="*/ 24 f15 1"/>
                <a:gd name="f20" fmla="*/ 0 f14 1"/>
                <a:gd name="f21" fmla="*/ 0 f15 1"/>
                <a:gd name="f22" fmla="*/ 5 f14 1"/>
                <a:gd name="f23" fmla="*/ f16 1 f2"/>
                <a:gd name="f24" fmla="*/ f19 1 38"/>
                <a:gd name="f25" fmla="*/ f20 1 5"/>
                <a:gd name="f26" fmla="*/ f21 1 38"/>
                <a:gd name="f27" fmla="*/ f22 1 5"/>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38" h="5">
                  <a:moveTo>
                    <a:pt x="f8" y="f5"/>
                  </a:moveTo>
                  <a:lnTo>
                    <a:pt x="f8" y="f5"/>
                  </a:lnTo>
                  <a:lnTo>
                    <a:pt x="f5" y="f7"/>
                  </a:lnTo>
                  <a:cubicBezTo>
                    <a:pt x="f6" y="f7"/>
                    <a:pt x="f9"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0" name="Freeform 48">
              <a:extLst>
                <a:ext uri="{FF2B5EF4-FFF2-40B4-BE49-F238E27FC236}">
                  <a16:creationId xmlns:a16="http://schemas.microsoft.com/office/drawing/2014/main" id="{AED243C6-20E5-A5CE-A60A-DE1EA9A37066}"/>
                </a:ext>
              </a:extLst>
            </p:cNvPr>
            <p:cNvSpPr/>
            <p:nvPr/>
          </p:nvSpPr>
          <p:spPr>
            <a:xfrm rot="5400013">
              <a:off x="10105057" y="5608861"/>
              <a:ext cx="38029" cy="4919"/>
            </a:xfrm>
            <a:custGeom>
              <a:avLst/>
              <a:gdLst>
                <a:gd name="f0" fmla="val 10800000"/>
                <a:gd name="f1" fmla="val 5400000"/>
                <a:gd name="f2" fmla="val 180"/>
                <a:gd name="f3" fmla="val w"/>
                <a:gd name="f4" fmla="val h"/>
                <a:gd name="f5" fmla="val 0"/>
                <a:gd name="f6" fmla="val 65"/>
                <a:gd name="f7" fmla="val 6"/>
                <a:gd name="f8" fmla="val 3"/>
                <a:gd name="f9" fmla="val 39"/>
                <a:gd name="f10" fmla="val 1"/>
                <a:gd name="f11" fmla="val 18"/>
                <a:gd name="f12" fmla="val 32"/>
                <a:gd name="f13" fmla="val 2"/>
                <a:gd name="f14" fmla="val 57"/>
                <a:gd name="f15" fmla="+- 0 0 -90"/>
                <a:gd name="f16" fmla="*/ f3 1 65"/>
                <a:gd name="f17" fmla="*/ f4 1 6"/>
                <a:gd name="f18" fmla="+- f7 0 f5"/>
                <a:gd name="f19" fmla="+- f6 0 f5"/>
                <a:gd name="f20" fmla="*/ f15 f0 1"/>
                <a:gd name="f21" fmla="*/ f18 1 6"/>
                <a:gd name="f22" fmla="*/ f19 1 65"/>
                <a:gd name="f23" fmla="*/ 65 f19 1"/>
                <a:gd name="f24" fmla="*/ 3 f18 1"/>
                <a:gd name="f25" fmla="*/ 0 f19 1"/>
                <a:gd name="f26" fmla="*/ 0 f18 1"/>
                <a:gd name="f27" fmla="*/ f20 1 f2"/>
                <a:gd name="f28" fmla="*/ f23 1 65"/>
                <a:gd name="f29" fmla="*/ f24 1 6"/>
                <a:gd name="f30" fmla="*/ f25 1 65"/>
                <a:gd name="f31" fmla="*/ f26 1 6"/>
                <a:gd name="f32" fmla="*/ 0 1 f22"/>
                <a:gd name="f33" fmla="*/ f6 1 f22"/>
                <a:gd name="f34" fmla="*/ 0 1 f21"/>
                <a:gd name="f35" fmla="*/ f7 1 f21"/>
                <a:gd name="f36" fmla="+- f27 0 f1"/>
                <a:gd name="f37" fmla="*/ f28 1 f22"/>
                <a:gd name="f38" fmla="*/ f29 1 f21"/>
                <a:gd name="f39" fmla="*/ f30 1 f22"/>
                <a:gd name="f40" fmla="*/ f31 1 f21"/>
                <a:gd name="f41" fmla="*/ f32 f16 1"/>
                <a:gd name="f42" fmla="*/ f33 f16 1"/>
                <a:gd name="f43" fmla="*/ f35 f17 1"/>
                <a:gd name="f44" fmla="*/ f34 f17 1"/>
                <a:gd name="f45" fmla="*/ f37 f16 1"/>
                <a:gd name="f46" fmla="*/ f38 f17 1"/>
                <a:gd name="f47" fmla="*/ f39 f16 1"/>
                <a:gd name="f48" fmla="*/ f40 f17 1"/>
              </a:gdLst>
              <a:ahLst/>
              <a:cxnLst>
                <a:cxn ang="3cd4">
                  <a:pos x="hc" y="t"/>
                </a:cxn>
                <a:cxn ang="0">
                  <a:pos x="r" y="vc"/>
                </a:cxn>
                <a:cxn ang="cd4">
                  <a:pos x="hc" y="b"/>
                </a:cxn>
                <a:cxn ang="cd2">
                  <a:pos x="l" y="vc"/>
                </a:cxn>
                <a:cxn ang="f36">
                  <a:pos x="f45" y="f46"/>
                </a:cxn>
                <a:cxn ang="f36">
                  <a:pos x="f45" y="f46"/>
                </a:cxn>
                <a:cxn ang="f36">
                  <a:pos x="f47" y="f48"/>
                </a:cxn>
                <a:cxn ang="f36">
                  <a:pos x="f45" y="f46"/>
                </a:cxn>
              </a:cxnLst>
              <a:rect l="f41" t="f44" r="f42" b="f43"/>
              <a:pathLst>
                <a:path w="65" h="6">
                  <a:moveTo>
                    <a:pt x="f6" y="f8"/>
                  </a:moveTo>
                  <a:lnTo>
                    <a:pt x="f6" y="f8"/>
                  </a:lnTo>
                  <a:cubicBezTo>
                    <a:pt x="f9" y="f10"/>
                    <a:pt x="f11" y="f5"/>
                    <a:pt x="f5" y="f5"/>
                  </a:cubicBezTo>
                  <a:cubicBezTo>
                    <a:pt x="f12" y="f13"/>
                    <a:pt x="f14" y="f7"/>
                    <a:pt x="f6"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1" name="Freeform 49">
              <a:extLst>
                <a:ext uri="{FF2B5EF4-FFF2-40B4-BE49-F238E27FC236}">
                  <a16:creationId xmlns:a16="http://schemas.microsoft.com/office/drawing/2014/main" id="{45712C9A-B482-5C37-1281-72583BB211E9}"/>
                </a:ext>
              </a:extLst>
            </p:cNvPr>
            <p:cNvSpPr/>
            <p:nvPr/>
          </p:nvSpPr>
          <p:spPr>
            <a:xfrm rot="5400013">
              <a:off x="10124359" y="3171838"/>
              <a:ext cx="11704" cy="2459"/>
            </a:xfrm>
            <a:custGeom>
              <a:avLst/>
              <a:gdLst>
                <a:gd name="f0" fmla="val 10800000"/>
                <a:gd name="f1" fmla="val 5400000"/>
                <a:gd name="f2" fmla="val 180"/>
                <a:gd name="f3" fmla="val w"/>
                <a:gd name="f4" fmla="val h"/>
                <a:gd name="f5" fmla="val 0"/>
                <a:gd name="f6" fmla="val 21"/>
                <a:gd name="f7" fmla="val 2"/>
                <a:gd name="f8" fmla="val 18"/>
                <a:gd name="f9" fmla="val 5"/>
                <a:gd name="f10" fmla="val 1"/>
                <a:gd name="f11" fmla="val 13"/>
                <a:gd name="f12" fmla="+- 0 0 -90"/>
                <a:gd name="f13" fmla="*/ f3 1 21"/>
                <a:gd name="f14" fmla="*/ f4 1 2"/>
                <a:gd name="f15" fmla="+- f7 0 f5"/>
                <a:gd name="f16" fmla="+- f6 0 f5"/>
                <a:gd name="f17" fmla="*/ f12 f0 1"/>
                <a:gd name="f18" fmla="*/ f15 1 2"/>
                <a:gd name="f19" fmla="*/ f16 1 21"/>
                <a:gd name="f20" fmla="*/ 18 f16 1"/>
                <a:gd name="f21" fmla="*/ 0 f15 1"/>
                <a:gd name="f22" fmla="*/ 0 f16 1"/>
                <a:gd name="f23" fmla="*/ 2 f15 1"/>
                <a:gd name="f24" fmla="*/ f17 1 f2"/>
                <a:gd name="f25" fmla="*/ f20 1 21"/>
                <a:gd name="f26" fmla="*/ f21 1 2"/>
                <a:gd name="f27" fmla="*/ f22 1 21"/>
                <a:gd name="f28" fmla="*/ f23 1 2"/>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1" h="2">
                  <a:moveTo>
                    <a:pt x="f8" y="f5"/>
                  </a:moveTo>
                  <a:lnTo>
                    <a:pt x="f8" y="f5"/>
                  </a:lnTo>
                  <a:cubicBezTo>
                    <a:pt x="f9" y="f10"/>
                    <a:pt x="f5" y="f7"/>
                    <a:pt x="f5" y="f7"/>
                  </a:cubicBezTo>
                  <a:cubicBezTo>
                    <a:pt x="f11" y="f7"/>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2" name="Freeform 50">
              <a:extLst>
                <a:ext uri="{FF2B5EF4-FFF2-40B4-BE49-F238E27FC236}">
                  <a16:creationId xmlns:a16="http://schemas.microsoft.com/office/drawing/2014/main" id="{78C7A27C-2752-9EA5-77B1-3DDCDFC1082A}"/>
                </a:ext>
              </a:extLst>
            </p:cNvPr>
            <p:cNvSpPr/>
            <p:nvPr/>
          </p:nvSpPr>
          <p:spPr>
            <a:xfrm rot="5400013">
              <a:off x="10105203" y="5568536"/>
              <a:ext cx="43882" cy="3694"/>
            </a:xfrm>
            <a:custGeom>
              <a:avLst/>
              <a:gdLst>
                <a:gd name="f0" fmla="val 10800000"/>
                <a:gd name="f1" fmla="val 5400000"/>
                <a:gd name="f2" fmla="val 180"/>
                <a:gd name="f3" fmla="val w"/>
                <a:gd name="f4" fmla="val h"/>
                <a:gd name="f5" fmla="val 0"/>
                <a:gd name="f6" fmla="val 75"/>
                <a:gd name="f7" fmla="val 4"/>
                <a:gd name="f8" fmla="val 3"/>
                <a:gd name="f9" fmla="val 13"/>
                <a:gd name="f10" fmla="val 32"/>
                <a:gd name="f11" fmla="val 52"/>
                <a:gd name="f12" fmla="val 2"/>
                <a:gd name="f13" fmla="val 1"/>
                <a:gd name="f14" fmla="val 25"/>
                <a:gd name="f15" fmla="+- 0 0 -90"/>
                <a:gd name="f16" fmla="*/ f3 1 75"/>
                <a:gd name="f17" fmla="*/ f4 1 4"/>
                <a:gd name="f18" fmla="+- f7 0 f5"/>
                <a:gd name="f19" fmla="+- f6 0 f5"/>
                <a:gd name="f20" fmla="*/ f15 f0 1"/>
                <a:gd name="f21" fmla="*/ f18 1 4"/>
                <a:gd name="f22" fmla="*/ f19 1 75"/>
                <a:gd name="f23" fmla="*/ 0 f19 1"/>
                <a:gd name="f24" fmla="*/ 3 f18 1"/>
                <a:gd name="f25" fmla="*/ 13 f19 1"/>
                <a:gd name="f26" fmla="*/ 4 f18 1"/>
                <a:gd name="f27" fmla="*/ 75 f19 1"/>
                <a:gd name="f28" fmla="*/ f20 1 f2"/>
                <a:gd name="f29" fmla="*/ f23 1 75"/>
                <a:gd name="f30" fmla="*/ f24 1 4"/>
                <a:gd name="f31" fmla="*/ f25 1 75"/>
                <a:gd name="f32" fmla="*/ f26 1 4"/>
                <a:gd name="f33" fmla="*/ f27 1 75"/>
                <a:gd name="f34" fmla="*/ 0 1 f22"/>
                <a:gd name="f35" fmla="*/ f6 1 f22"/>
                <a:gd name="f36" fmla="*/ 0 1 f21"/>
                <a:gd name="f37" fmla="*/ f7 1 f21"/>
                <a:gd name="f38" fmla="+- f28 0 f1"/>
                <a:gd name="f39" fmla="*/ f29 1 f22"/>
                <a:gd name="f40" fmla="*/ f30 1 f21"/>
                <a:gd name="f41" fmla="*/ f31 1 f22"/>
                <a:gd name="f42" fmla="*/ f32 1 f21"/>
                <a:gd name="f43" fmla="*/ f33 1 f22"/>
                <a:gd name="f44" fmla="*/ f34 f16 1"/>
                <a:gd name="f45" fmla="*/ f35 f16 1"/>
                <a:gd name="f46" fmla="*/ f37 f17 1"/>
                <a:gd name="f47" fmla="*/ f36 f17 1"/>
                <a:gd name="f48" fmla="*/ f39 f16 1"/>
                <a:gd name="f49" fmla="*/ f40 f17 1"/>
                <a:gd name="f50" fmla="*/ f41 f16 1"/>
                <a:gd name="f51" fmla="*/ f42 f17 1"/>
                <a:gd name="f52" fmla="*/ f43 f16 1"/>
              </a:gdLst>
              <a:ahLst/>
              <a:cxnLst>
                <a:cxn ang="3cd4">
                  <a:pos x="hc" y="t"/>
                </a:cxn>
                <a:cxn ang="0">
                  <a:pos x="r" y="vc"/>
                </a:cxn>
                <a:cxn ang="cd4">
                  <a:pos x="hc" y="b"/>
                </a:cxn>
                <a:cxn ang="cd2">
                  <a:pos x="l" y="vc"/>
                </a:cxn>
                <a:cxn ang="f38">
                  <a:pos x="f48" y="f49"/>
                </a:cxn>
                <a:cxn ang="f38">
                  <a:pos x="f48" y="f49"/>
                </a:cxn>
                <a:cxn ang="f38">
                  <a:pos x="f50" y="f51"/>
                </a:cxn>
                <a:cxn ang="f38">
                  <a:pos x="f52" y="f49"/>
                </a:cxn>
                <a:cxn ang="f38">
                  <a:pos x="f48" y="f49"/>
                </a:cxn>
              </a:cxnLst>
              <a:rect l="f44" t="f47" r="f45" b="f46"/>
              <a:pathLst>
                <a:path w="75" h="4">
                  <a:moveTo>
                    <a:pt x="f5" y="f8"/>
                  </a:moveTo>
                  <a:lnTo>
                    <a:pt x="f5" y="f8"/>
                  </a:lnTo>
                  <a:lnTo>
                    <a:pt x="f9" y="f7"/>
                  </a:lnTo>
                  <a:cubicBezTo>
                    <a:pt x="f10" y="f8"/>
                    <a:pt x="f11" y="f12"/>
                    <a:pt x="f6" y="f8"/>
                  </a:cubicBezTo>
                  <a:cubicBezTo>
                    <a:pt x="f11" y="f13"/>
                    <a:pt x="f14" y="f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3" name="Freeform 51">
              <a:extLst>
                <a:ext uri="{FF2B5EF4-FFF2-40B4-BE49-F238E27FC236}">
                  <a16:creationId xmlns:a16="http://schemas.microsoft.com/office/drawing/2014/main" id="{DBA9E429-0A33-84E5-7F29-5EB3201B4A49}"/>
                </a:ext>
              </a:extLst>
            </p:cNvPr>
            <p:cNvSpPr/>
            <p:nvPr/>
          </p:nvSpPr>
          <p:spPr>
            <a:xfrm rot="5400013">
              <a:off x="10093914" y="911665"/>
              <a:ext cx="4873" cy="1234"/>
            </a:xfrm>
            <a:custGeom>
              <a:avLst/>
              <a:gdLst>
                <a:gd name="f0" fmla="val 10800000"/>
                <a:gd name="f1" fmla="val 5400000"/>
                <a:gd name="f2" fmla="val 180"/>
                <a:gd name="f3" fmla="val w"/>
                <a:gd name="f4" fmla="val h"/>
                <a:gd name="f5" fmla="val 0"/>
                <a:gd name="f6" fmla="val 8"/>
                <a:gd name="f7" fmla="val 1"/>
                <a:gd name="f8" fmla="val 3"/>
                <a:gd name="f9" fmla="+- 0 0 -90"/>
                <a:gd name="f10" fmla="*/ f3 1 8"/>
                <a:gd name="f11" fmla="*/ f4 1 1"/>
                <a:gd name="f12" fmla="+- f7 0 f5"/>
                <a:gd name="f13" fmla="+- f6 0 f5"/>
                <a:gd name="f14" fmla="*/ f9 f0 1"/>
                <a:gd name="f15" fmla="*/ f13 1 8"/>
                <a:gd name="f16" fmla="*/ 8 f13 1"/>
                <a:gd name="f17" fmla="*/ 1 f12 1"/>
                <a:gd name="f18" fmla="*/ 1 f13 1"/>
                <a:gd name="f19" fmla="*/ 0 f12 1"/>
                <a:gd name="f20" fmla="*/ 0 1 f12"/>
                <a:gd name="f21" fmla="*/ f7 1 f12"/>
                <a:gd name="f22" fmla="*/ f14 1 f2"/>
                <a:gd name="f23" fmla="*/ f16 1 8"/>
                <a:gd name="f24" fmla="*/ f18 1 8"/>
                <a:gd name="f25" fmla="*/ f17 1 f12"/>
                <a:gd name="f26" fmla="*/ f19 1 f12"/>
                <a:gd name="f27" fmla="*/ 0 1 f15"/>
                <a:gd name="f28" fmla="*/ f6 1 f15"/>
                <a:gd name="f29" fmla="*/ f21 f11 1"/>
                <a:gd name="f30" fmla="*/ f20 f11 1"/>
                <a:gd name="f31" fmla="+- f22 0 f1"/>
                <a:gd name="f32" fmla="*/ f23 1 f15"/>
                <a:gd name="f33" fmla="*/ f24 1 f15"/>
                <a:gd name="f34" fmla="*/ f27 f10 1"/>
                <a:gd name="f35" fmla="*/ f28 f10 1"/>
                <a:gd name="f36" fmla="*/ f25 f11 1"/>
                <a:gd name="f37" fmla="*/ f26 f11 1"/>
                <a:gd name="f38" fmla="*/ f32 f10 1"/>
                <a:gd name="f39" fmla="*/ f33 f10 1"/>
              </a:gdLst>
              <a:ahLst/>
              <a:cxnLst>
                <a:cxn ang="3cd4">
                  <a:pos x="hc" y="t"/>
                </a:cxn>
                <a:cxn ang="0">
                  <a:pos x="r" y="vc"/>
                </a:cxn>
                <a:cxn ang="cd4">
                  <a:pos x="hc" y="b"/>
                </a:cxn>
                <a:cxn ang="cd2">
                  <a:pos x="l" y="vc"/>
                </a:cxn>
                <a:cxn ang="f31">
                  <a:pos x="f38" y="f36"/>
                </a:cxn>
                <a:cxn ang="f31">
                  <a:pos x="f38" y="f36"/>
                </a:cxn>
                <a:cxn ang="f31">
                  <a:pos x="f39" y="f37"/>
                </a:cxn>
                <a:cxn ang="f31">
                  <a:pos x="f38" y="f36"/>
                </a:cxn>
              </a:cxnLst>
              <a:rect l="f34" t="f30" r="f35" b="f29"/>
              <a:pathLst>
                <a:path w="8" h="1">
                  <a:moveTo>
                    <a:pt x="f6" y="f7"/>
                  </a:moveTo>
                  <a:lnTo>
                    <a:pt x="f6" y="f7"/>
                  </a:lnTo>
                  <a:lnTo>
                    <a:pt x="f7" y="f5"/>
                  </a:lnTo>
                  <a:cubicBezTo>
                    <a:pt x="f5" y="f7"/>
                    <a:pt x="f8" y="f7"/>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4" name="Freeform 52">
              <a:extLst>
                <a:ext uri="{FF2B5EF4-FFF2-40B4-BE49-F238E27FC236}">
                  <a16:creationId xmlns:a16="http://schemas.microsoft.com/office/drawing/2014/main" id="{37123732-14E8-6549-5736-3FEBDD5E095A}"/>
                </a:ext>
              </a:extLst>
            </p:cNvPr>
            <p:cNvSpPr/>
            <p:nvPr/>
          </p:nvSpPr>
          <p:spPr>
            <a:xfrm rot="5400013">
              <a:off x="10123783" y="415828"/>
              <a:ext cx="21451" cy="1234"/>
            </a:xfrm>
            <a:custGeom>
              <a:avLst/>
              <a:gdLst>
                <a:gd name="f0" fmla="val 10800000"/>
                <a:gd name="f1" fmla="val 5400000"/>
                <a:gd name="f2" fmla="val 180"/>
                <a:gd name="f3" fmla="val w"/>
                <a:gd name="f4" fmla="val h"/>
                <a:gd name="f5" fmla="val 0"/>
                <a:gd name="f6" fmla="val 36"/>
                <a:gd name="f7" fmla="val 1"/>
                <a:gd name="f8" fmla="val 9"/>
                <a:gd name="f9" fmla="val 23"/>
                <a:gd name="f10" fmla="val 29"/>
                <a:gd name="f11" fmla="val 19"/>
                <a:gd name="f12" fmla="+- 0 0 -90"/>
                <a:gd name="f13" fmla="*/ f3 1 36"/>
                <a:gd name="f14" fmla="*/ f4 1 1"/>
                <a:gd name="f15" fmla="+- f7 0 f5"/>
                <a:gd name="f16" fmla="+- f6 0 f5"/>
                <a:gd name="f17" fmla="*/ f12 f0 1"/>
                <a:gd name="f18" fmla="*/ f16 1 36"/>
                <a:gd name="f19" fmla="*/ 0 f16 1"/>
                <a:gd name="f20" fmla="*/ 1 f15 1"/>
                <a:gd name="f21" fmla="*/ 36 f16 1"/>
                <a:gd name="f22" fmla="*/ 0 1 f15"/>
                <a:gd name="f23" fmla="*/ f7 1 f15"/>
                <a:gd name="f24" fmla="*/ f17 1 f2"/>
                <a:gd name="f25" fmla="*/ f19 1 36"/>
                <a:gd name="f26" fmla="*/ f21 1 36"/>
                <a:gd name="f27" fmla="*/ f20 1 f15"/>
                <a:gd name="f28" fmla="*/ 0 1 f18"/>
                <a:gd name="f29" fmla="*/ f6 1 f18"/>
                <a:gd name="f30" fmla="*/ f23 f14 1"/>
                <a:gd name="f31" fmla="*/ f22 f14 1"/>
                <a:gd name="f32" fmla="+- f24 0 f1"/>
                <a:gd name="f33" fmla="*/ f25 1 f18"/>
                <a:gd name="f34" fmla="*/ f26 1 f18"/>
                <a:gd name="f35" fmla="*/ f28 f13 1"/>
                <a:gd name="f36" fmla="*/ f29 f13 1"/>
                <a:gd name="f37" fmla="*/ f27 f14 1"/>
                <a:gd name="f38" fmla="*/ f33 f13 1"/>
                <a:gd name="f39" fmla="*/ f34 f13 1"/>
              </a:gdLst>
              <a:ahLst/>
              <a:cxnLst>
                <a:cxn ang="3cd4">
                  <a:pos x="hc" y="t"/>
                </a:cxn>
                <a:cxn ang="0">
                  <a:pos x="r" y="vc"/>
                </a:cxn>
                <a:cxn ang="cd4">
                  <a:pos x="hc" y="b"/>
                </a:cxn>
                <a:cxn ang="cd2">
                  <a:pos x="l" y="vc"/>
                </a:cxn>
                <a:cxn ang="f32">
                  <a:pos x="f38" y="f37"/>
                </a:cxn>
                <a:cxn ang="f32">
                  <a:pos x="f38" y="f37"/>
                </a:cxn>
                <a:cxn ang="f32">
                  <a:pos x="f39" y="f37"/>
                </a:cxn>
                <a:cxn ang="f32">
                  <a:pos x="f38" y="f37"/>
                </a:cxn>
              </a:cxnLst>
              <a:rect l="f35" t="f31" r="f36" b="f30"/>
              <a:pathLst>
                <a:path w="36" h="1">
                  <a:moveTo>
                    <a:pt x="f5" y="f7"/>
                  </a:moveTo>
                  <a:lnTo>
                    <a:pt x="f5" y="f7"/>
                  </a:lnTo>
                  <a:cubicBezTo>
                    <a:pt x="f8" y="f7"/>
                    <a:pt x="f9" y="f7"/>
                    <a:pt x="f6" y="f7"/>
                  </a:cubicBezTo>
                  <a:cubicBezTo>
                    <a:pt x="f10" y="f5"/>
                    <a:pt x="f11"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5" name="Freeform 53">
              <a:extLst>
                <a:ext uri="{FF2B5EF4-FFF2-40B4-BE49-F238E27FC236}">
                  <a16:creationId xmlns:a16="http://schemas.microsoft.com/office/drawing/2014/main" id="{8044A8BE-9832-4CE0-DCA7-DCACB9351A1C}"/>
                </a:ext>
              </a:extLst>
            </p:cNvPr>
            <p:cNvSpPr/>
            <p:nvPr/>
          </p:nvSpPr>
          <p:spPr>
            <a:xfrm rot="5400013">
              <a:off x="10121269" y="5970021"/>
              <a:ext cx="11704" cy="1234"/>
            </a:xfrm>
            <a:custGeom>
              <a:avLst/>
              <a:gdLst>
                <a:gd name="f0" fmla="val 10800000"/>
                <a:gd name="f1" fmla="val 5400000"/>
                <a:gd name="f2" fmla="val 180"/>
                <a:gd name="f3" fmla="val w"/>
                <a:gd name="f4" fmla="val h"/>
                <a:gd name="f5" fmla="val 0"/>
                <a:gd name="f6" fmla="val 20"/>
                <a:gd name="f7" fmla="val 1"/>
                <a:gd name="f8" fmla="val 3"/>
                <a:gd name="f9" fmla="+- 0 0 -90"/>
                <a:gd name="f10" fmla="*/ f3 1 20"/>
                <a:gd name="f11" fmla="*/ f4 1 1"/>
                <a:gd name="f12" fmla="+- f7 0 f5"/>
                <a:gd name="f13" fmla="+- f6 0 f5"/>
                <a:gd name="f14" fmla="*/ f9 f0 1"/>
                <a:gd name="f15" fmla="*/ f13 1 20"/>
                <a:gd name="f16" fmla="*/ 0 f13 1"/>
                <a:gd name="f17" fmla="*/ 1 f12 1"/>
                <a:gd name="f18" fmla="*/ 0 1 f12"/>
                <a:gd name="f19" fmla="*/ f7 1 f12"/>
                <a:gd name="f20" fmla="*/ f14 1 f2"/>
                <a:gd name="f21" fmla="*/ f16 1 20"/>
                <a:gd name="f22" fmla="*/ f17 1 f12"/>
                <a:gd name="f23" fmla="*/ 0 1 f15"/>
                <a:gd name="f24" fmla="*/ f6 1 f15"/>
                <a:gd name="f25" fmla="*/ f19 f11 1"/>
                <a:gd name="f26" fmla="*/ f18 f11 1"/>
                <a:gd name="f27" fmla="+- f20 0 f1"/>
                <a:gd name="f28" fmla="*/ f21 1 f15"/>
                <a:gd name="f29" fmla="*/ f23 f10 1"/>
                <a:gd name="f30" fmla="*/ f24 f10 1"/>
                <a:gd name="f31" fmla="*/ f22 f11 1"/>
                <a:gd name="f32" fmla="*/ f28 f10 1"/>
              </a:gdLst>
              <a:ahLst/>
              <a:cxnLst>
                <a:cxn ang="3cd4">
                  <a:pos x="hc" y="t"/>
                </a:cxn>
                <a:cxn ang="0">
                  <a:pos x="r" y="vc"/>
                </a:cxn>
                <a:cxn ang="cd4">
                  <a:pos x="hc" y="b"/>
                </a:cxn>
                <a:cxn ang="cd2">
                  <a:pos x="l" y="vc"/>
                </a:cxn>
                <a:cxn ang="f27">
                  <a:pos x="f32" y="f31"/>
                </a:cxn>
                <a:cxn ang="f27">
                  <a:pos x="f32" y="f31"/>
                </a:cxn>
                <a:cxn ang="f27">
                  <a:pos x="f32" y="f31"/>
                </a:cxn>
              </a:cxnLst>
              <a:rect l="f29" t="f26" r="f30" b="f25"/>
              <a:pathLst>
                <a:path w="20" h="1">
                  <a:moveTo>
                    <a:pt x="f5" y="f7"/>
                  </a:moveTo>
                  <a:lnTo>
                    <a:pt x="f5"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6" name="Freeform 54">
              <a:extLst>
                <a:ext uri="{FF2B5EF4-FFF2-40B4-BE49-F238E27FC236}">
                  <a16:creationId xmlns:a16="http://schemas.microsoft.com/office/drawing/2014/main" id="{3F130499-FBBF-E39F-09F0-534527B32DBB}"/>
                </a:ext>
              </a:extLst>
            </p:cNvPr>
            <p:cNvSpPr/>
            <p:nvPr/>
          </p:nvSpPr>
          <p:spPr>
            <a:xfrm rot="5400013">
              <a:off x="10108079" y="6017675"/>
              <a:ext cx="4873" cy="2459"/>
            </a:xfrm>
            <a:custGeom>
              <a:avLst/>
              <a:gdLst>
                <a:gd name="f0" fmla="val 10800000"/>
                <a:gd name="f1" fmla="val 5400000"/>
                <a:gd name="f2" fmla="val 180"/>
                <a:gd name="f3" fmla="val w"/>
                <a:gd name="f4" fmla="val h"/>
                <a:gd name="f5" fmla="val 0"/>
                <a:gd name="f6" fmla="val 8"/>
                <a:gd name="f7" fmla="val 3"/>
                <a:gd name="f8" fmla="val 4"/>
                <a:gd name="f9" fmla="val 1"/>
                <a:gd name="f10" fmla="val 2"/>
                <a:gd name="f11" fmla="+- 0 0 -90"/>
                <a:gd name="f12" fmla="*/ f3 1 8"/>
                <a:gd name="f13" fmla="*/ f4 1 3"/>
                <a:gd name="f14" fmla="+- f7 0 f5"/>
                <a:gd name="f15" fmla="+- f6 0 f5"/>
                <a:gd name="f16" fmla="*/ f11 f0 1"/>
                <a:gd name="f17" fmla="*/ f14 1 3"/>
                <a:gd name="f18" fmla="*/ f15 1 8"/>
                <a:gd name="f19" fmla="*/ 8 f15 1"/>
                <a:gd name="f20" fmla="*/ 0 f14 1"/>
                <a:gd name="f21" fmla="*/ 0 f15 1"/>
                <a:gd name="f22" fmla="*/ 3 f14 1"/>
                <a:gd name="f23" fmla="*/ f16 1 f2"/>
                <a:gd name="f24" fmla="*/ f19 1 8"/>
                <a:gd name="f25" fmla="*/ f20 1 3"/>
                <a:gd name="f26" fmla="*/ f21 1 8"/>
                <a:gd name="f27" fmla="*/ f22 1 3"/>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8" h="3">
                  <a:moveTo>
                    <a:pt x="f6" y="f5"/>
                  </a:moveTo>
                  <a:lnTo>
                    <a:pt x="f6" y="f5"/>
                  </a:lnTo>
                  <a:cubicBezTo>
                    <a:pt x="f8" y="f9"/>
                    <a:pt x="f9" y="f10"/>
                    <a:pt x="f5" y="f7"/>
                  </a:cubicBezTo>
                  <a:cubicBezTo>
                    <a:pt x="f10" y="f10"/>
                    <a:pt x="f8" y="f9"/>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7" name="Freeform 55">
              <a:extLst>
                <a:ext uri="{FF2B5EF4-FFF2-40B4-BE49-F238E27FC236}">
                  <a16:creationId xmlns:a16="http://schemas.microsoft.com/office/drawing/2014/main" id="{DB575853-9C26-5149-56B3-3AD12E8E2302}"/>
                </a:ext>
              </a:extLst>
            </p:cNvPr>
            <p:cNvSpPr/>
            <p:nvPr/>
          </p:nvSpPr>
          <p:spPr>
            <a:xfrm rot="5400013">
              <a:off x="10101042" y="5434201"/>
              <a:ext cx="2926" cy="1234"/>
            </a:xfrm>
            <a:custGeom>
              <a:avLst/>
              <a:gdLst>
                <a:gd name="f0" fmla="val 10800000"/>
                <a:gd name="f1" fmla="val 5400000"/>
                <a:gd name="f2" fmla="val 180"/>
                <a:gd name="f3" fmla="val w"/>
                <a:gd name="f4" fmla="val h"/>
                <a:gd name="f5" fmla="val 0"/>
                <a:gd name="f6" fmla="val 5"/>
                <a:gd name="f7" fmla="val 1"/>
                <a:gd name="f8" fmla="val 4"/>
                <a:gd name="f9" fmla="+- 0 0 -90"/>
                <a:gd name="f10" fmla="*/ f3 1 5"/>
                <a:gd name="f11" fmla="*/ f4 1 1"/>
                <a:gd name="f12" fmla="+- f7 0 f5"/>
                <a:gd name="f13" fmla="+- f6 0 f5"/>
                <a:gd name="f14" fmla="*/ f9 f0 1"/>
                <a:gd name="f15" fmla="*/ f13 1 5"/>
                <a:gd name="f16" fmla="*/ 1 f13 1"/>
                <a:gd name="f17" fmla="*/ 0 f12 1"/>
                <a:gd name="f18" fmla="*/ 0 f13 1"/>
                <a:gd name="f19" fmla="*/ 0 1 f12"/>
                <a:gd name="f20" fmla="*/ f7 1 f12"/>
                <a:gd name="f21" fmla="*/ f14 1 f2"/>
                <a:gd name="f22" fmla="*/ f16 1 5"/>
                <a:gd name="f23" fmla="*/ f18 1 5"/>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5" h="1">
                  <a:moveTo>
                    <a:pt x="f7" y="f5"/>
                  </a:moveTo>
                  <a:lnTo>
                    <a:pt x="f7" y="f5"/>
                  </a:lnTo>
                  <a:lnTo>
                    <a:pt x="f5" y="f5"/>
                  </a:lnTo>
                  <a:cubicBezTo>
                    <a:pt x="f6" y="f7"/>
                    <a:pt x="f8" y="f5"/>
                    <a:pt x="f7"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8" name="Freeform 56">
              <a:extLst>
                <a:ext uri="{FF2B5EF4-FFF2-40B4-BE49-F238E27FC236}">
                  <a16:creationId xmlns:a16="http://schemas.microsoft.com/office/drawing/2014/main" id="{89E7D8BF-5442-BE60-098B-44E1C2BB42DB}"/>
                </a:ext>
              </a:extLst>
            </p:cNvPr>
            <p:cNvSpPr/>
            <p:nvPr/>
          </p:nvSpPr>
          <p:spPr>
            <a:xfrm rot="5400013">
              <a:off x="10117991" y="5975027"/>
              <a:ext cx="14630" cy="0"/>
            </a:xfrm>
            <a:custGeom>
              <a:avLst/>
              <a:gdLst>
                <a:gd name="f0" fmla="val 10800000"/>
                <a:gd name="f1" fmla="val 5400000"/>
                <a:gd name="f2" fmla="val 180"/>
                <a:gd name="f3" fmla="val w"/>
                <a:gd name="f4" fmla="val h"/>
                <a:gd name="f5" fmla="val 0"/>
                <a:gd name="f6" fmla="val 25"/>
                <a:gd name="f7" fmla="val 1"/>
                <a:gd name="f8" fmla="val 18"/>
                <a:gd name="f9" fmla="val 10"/>
                <a:gd name="f10" fmla="val 5"/>
                <a:gd name="f11" fmla="val 12"/>
                <a:gd name="f12" fmla="+- 0 0 -90"/>
                <a:gd name="f13" fmla="*/ f3 1 25"/>
                <a:gd name="f14" fmla="*/ f4 1 1"/>
                <a:gd name="f15" fmla="+- f7 0 f5"/>
                <a:gd name="f16" fmla="+- f6 0 f5"/>
                <a:gd name="f17" fmla="*/ f12 f0 1"/>
                <a:gd name="f18" fmla="*/ f16 1 25"/>
                <a:gd name="f19" fmla="*/ 25 f16 1"/>
                <a:gd name="f20" fmla="*/ 1 f15 1"/>
                <a:gd name="f21" fmla="*/ 0 f16 1"/>
                <a:gd name="f22" fmla="*/ 0 f15 1"/>
                <a:gd name="f23" fmla="*/ 0 1 f15"/>
                <a:gd name="f24" fmla="*/ f7 1 f15"/>
                <a:gd name="f25" fmla="*/ f17 1 f2"/>
                <a:gd name="f26" fmla="*/ f19 1 25"/>
                <a:gd name="f27" fmla="*/ f21 1 25"/>
                <a:gd name="f28" fmla="*/ f20 1 f15"/>
                <a:gd name="f29" fmla="*/ f22 1 f15"/>
                <a:gd name="f30" fmla="*/ 0 1 f18"/>
                <a:gd name="f31" fmla="*/ f6 1 f18"/>
                <a:gd name="f32" fmla="*/ f24 f14 1"/>
                <a:gd name="f33" fmla="*/ f23 f14 1"/>
                <a:gd name="f34" fmla="+- f25 0 f1"/>
                <a:gd name="f35" fmla="*/ f26 1 f18"/>
                <a:gd name="f36" fmla="*/ f27 1 f18"/>
                <a:gd name="f37" fmla="*/ f30 f13 1"/>
                <a:gd name="f38" fmla="*/ f31 f13 1"/>
                <a:gd name="f39" fmla="*/ f28 f14 1"/>
                <a:gd name="f40" fmla="*/ f29 f14 1"/>
                <a:gd name="f41" fmla="*/ f35 f13 1"/>
                <a:gd name="f42" fmla="*/ f36 f13 1"/>
              </a:gdLst>
              <a:ahLst/>
              <a:cxnLst>
                <a:cxn ang="3cd4">
                  <a:pos x="hc" y="t"/>
                </a:cxn>
                <a:cxn ang="0">
                  <a:pos x="r" y="vc"/>
                </a:cxn>
                <a:cxn ang="cd4">
                  <a:pos x="hc" y="b"/>
                </a:cxn>
                <a:cxn ang="cd2">
                  <a:pos x="l" y="vc"/>
                </a:cxn>
                <a:cxn ang="f34">
                  <a:pos x="f41" y="f39"/>
                </a:cxn>
                <a:cxn ang="f34">
                  <a:pos x="f41" y="f39"/>
                </a:cxn>
                <a:cxn ang="f34">
                  <a:pos x="f42" y="f40"/>
                </a:cxn>
                <a:cxn ang="f34">
                  <a:pos x="f41" y="f39"/>
                </a:cxn>
              </a:cxnLst>
              <a:rect l="f37" t="f33" r="f38" b="f32"/>
              <a:pathLst>
                <a:path w="25" h="1">
                  <a:moveTo>
                    <a:pt x="f6" y="f7"/>
                  </a:moveTo>
                  <a:lnTo>
                    <a:pt x="f6" y="f7"/>
                  </a:lnTo>
                  <a:cubicBezTo>
                    <a:pt x="f8" y="f5"/>
                    <a:pt x="f9" y="f5"/>
                    <a:pt x="f5" y="f5"/>
                  </a:cubicBezTo>
                  <a:cubicBezTo>
                    <a:pt x="f10" y="f5"/>
                    <a:pt x="f11" y="f5"/>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9" name="Freeform 57">
              <a:extLst>
                <a:ext uri="{FF2B5EF4-FFF2-40B4-BE49-F238E27FC236}">
                  <a16:creationId xmlns:a16="http://schemas.microsoft.com/office/drawing/2014/main" id="{0E3AAAF9-5B9C-15A1-10F8-C6FEF0BB8B8C}"/>
                </a:ext>
              </a:extLst>
            </p:cNvPr>
            <p:cNvSpPr/>
            <p:nvPr/>
          </p:nvSpPr>
          <p:spPr>
            <a:xfrm rot="5400013">
              <a:off x="10121269" y="5984652"/>
              <a:ext cx="11704" cy="1234"/>
            </a:xfrm>
            <a:custGeom>
              <a:avLst/>
              <a:gdLst>
                <a:gd name="f0" fmla="val 10800000"/>
                <a:gd name="f1" fmla="val 5400000"/>
                <a:gd name="f2" fmla="val 180"/>
                <a:gd name="f3" fmla="val w"/>
                <a:gd name="f4" fmla="val h"/>
                <a:gd name="f5" fmla="val 0"/>
                <a:gd name="f6" fmla="val 20"/>
                <a:gd name="f7" fmla="val 1"/>
                <a:gd name="f8" fmla="val 18"/>
                <a:gd name="f9" fmla="+- 0 0 -90"/>
                <a:gd name="f10" fmla="*/ f3 1 20"/>
                <a:gd name="f11" fmla="*/ f4 1 1"/>
                <a:gd name="f12" fmla="+- f7 0 f5"/>
                <a:gd name="f13" fmla="+- f6 0 f5"/>
                <a:gd name="f14" fmla="*/ f9 f0 1"/>
                <a:gd name="f15" fmla="*/ f13 1 20"/>
                <a:gd name="f16" fmla="*/ 0 f13 1"/>
                <a:gd name="f17" fmla="*/ 1 f12 1"/>
                <a:gd name="f18" fmla="*/ 18 f13 1"/>
                <a:gd name="f19" fmla="*/ 0 1 f12"/>
                <a:gd name="f20" fmla="*/ f7 1 f12"/>
                <a:gd name="f21" fmla="*/ f14 1 f2"/>
                <a:gd name="f22" fmla="*/ f16 1 20"/>
                <a:gd name="f23" fmla="*/ f18 1 20"/>
                <a:gd name="f24" fmla="*/ f17 1 f12"/>
                <a:gd name="f25" fmla="*/ 0 1 f15"/>
                <a:gd name="f26" fmla="*/ f6 1 f15"/>
                <a:gd name="f27" fmla="*/ f20 f11 1"/>
                <a:gd name="f28" fmla="*/ f19 f11 1"/>
                <a:gd name="f29" fmla="+- f21 0 f1"/>
                <a:gd name="f30" fmla="*/ f22 1 f15"/>
                <a:gd name="f31" fmla="*/ f23 1 f15"/>
                <a:gd name="f32" fmla="*/ f25 f10 1"/>
                <a:gd name="f33" fmla="*/ f26 f10 1"/>
                <a:gd name="f34" fmla="*/ f24 f11 1"/>
                <a:gd name="f35" fmla="*/ f30 f10 1"/>
                <a:gd name="f36" fmla="*/ f31 f10 1"/>
              </a:gdLst>
              <a:ahLst/>
              <a:cxnLst>
                <a:cxn ang="3cd4">
                  <a:pos x="hc" y="t"/>
                </a:cxn>
                <a:cxn ang="0">
                  <a:pos x="r" y="vc"/>
                </a:cxn>
                <a:cxn ang="cd4">
                  <a:pos x="hc" y="b"/>
                </a:cxn>
                <a:cxn ang="cd2">
                  <a:pos x="l" y="vc"/>
                </a:cxn>
                <a:cxn ang="f29">
                  <a:pos x="f35" y="f34"/>
                </a:cxn>
                <a:cxn ang="f29">
                  <a:pos x="f35" y="f34"/>
                </a:cxn>
                <a:cxn ang="f29">
                  <a:pos x="f36" y="f34"/>
                </a:cxn>
                <a:cxn ang="f29">
                  <a:pos x="f35" y="f34"/>
                </a:cxn>
              </a:cxnLst>
              <a:rect l="f32" t="f28" r="f33" b="f27"/>
              <a:pathLst>
                <a:path w="20" h="1">
                  <a:moveTo>
                    <a:pt x="f5" y="f7"/>
                  </a:moveTo>
                  <a:lnTo>
                    <a:pt x="f5" y="f7"/>
                  </a:lnTo>
                  <a:lnTo>
                    <a:pt x="f8" y="f7"/>
                  </a:lnTo>
                  <a:cubicBezTo>
                    <a:pt x="f6" y="f7"/>
                    <a:pt x="f8"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0" name="Freeform 58">
              <a:extLst>
                <a:ext uri="{FF2B5EF4-FFF2-40B4-BE49-F238E27FC236}">
                  <a16:creationId xmlns:a16="http://schemas.microsoft.com/office/drawing/2014/main" id="{B66D2033-6870-CB9E-424C-6C1EF5FDD14B}"/>
                </a:ext>
              </a:extLst>
            </p:cNvPr>
            <p:cNvSpPr/>
            <p:nvPr/>
          </p:nvSpPr>
          <p:spPr>
            <a:xfrm rot="5400013">
              <a:off x="10116633" y="5957832"/>
              <a:ext cx="18525" cy="1234"/>
            </a:xfrm>
            <a:custGeom>
              <a:avLst/>
              <a:gdLst>
                <a:gd name="f0" fmla="val 10800000"/>
                <a:gd name="f1" fmla="val 5400000"/>
                <a:gd name="f2" fmla="val 180"/>
                <a:gd name="f3" fmla="val w"/>
                <a:gd name="f4" fmla="val h"/>
                <a:gd name="f5" fmla="val 0"/>
                <a:gd name="f6" fmla="val 31"/>
                <a:gd name="f7" fmla="val 1"/>
                <a:gd name="f8" fmla="val 11"/>
                <a:gd name="f9" fmla="val 21"/>
                <a:gd name="f10" fmla="val 28"/>
                <a:gd name="f11" fmla="val 26"/>
                <a:gd name="f12" fmla="val 27"/>
                <a:gd name="f13" fmla="+- 0 0 -90"/>
                <a:gd name="f14" fmla="*/ f3 1 31"/>
                <a:gd name="f15" fmla="*/ f4 1 1"/>
                <a:gd name="f16" fmla="+- f7 0 f5"/>
                <a:gd name="f17" fmla="+- f6 0 f5"/>
                <a:gd name="f18" fmla="*/ f13 f0 1"/>
                <a:gd name="f19" fmla="*/ f17 1 31"/>
                <a:gd name="f20" fmla="*/ 0 f17 1"/>
                <a:gd name="f21" fmla="*/ 0 f16 1"/>
                <a:gd name="f22" fmla="*/ 31 f17 1"/>
                <a:gd name="f23" fmla="*/ 1 f16 1"/>
                <a:gd name="f24" fmla="*/ 27 f17 1"/>
                <a:gd name="f25" fmla="*/ 0 1 f16"/>
                <a:gd name="f26" fmla="*/ f7 1 f16"/>
                <a:gd name="f27" fmla="*/ f18 1 f2"/>
                <a:gd name="f28" fmla="*/ f20 1 31"/>
                <a:gd name="f29" fmla="*/ f22 1 31"/>
                <a:gd name="f30" fmla="*/ f24 1 31"/>
                <a:gd name="f31" fmla="*/ f21 1 f16"/>
                <a:gd name="f32" fmla="*/ f23 1 f16"/>
                <a:gd name="f33" fmla="*/ 0 1 f19"/>
                <a:gd name="f34" fmla="*/ f6 1 f19"/>
                <a:gd name="f35" fmla="*/ f26 f15 1"/>
                <a:gd name="f36" fmla="*/ f25 f15 1"/>
                <a:gd name="f37" fmla="+- f27 0 f1"/>
                <a:gd name="f38" fmla="*/ f28 1 f19"/>
                <a:gd name="f39" fmla="*/ f29 1 f19"/>
                <a:gd name="f40" fmla="*/ f30 1 f19"/>
                <a:gd name="f41" fmla="*/ f33 f14 1"/>
                <a:gd name="f42" fmla="*/ f34 f14 1"/>
                <a:gd name="f43" fmla="*/ f31 f15 1"/>
                <a:gd name="f44" fmla="*/ f32 f15 1"/>
                <a:gd name="f45" fmla="*/ f38 f14 1"/>
                <a:gd name="f46" fmla="*/ f39 f14 1"/>
                <a:gd name="f47" fmla="*/ f40 f14 1"/>
              </a:gdLst>
              <a:ahLst/>
              <a:cxnLst>
                <a:cxn ang="3cd4">
                  <a:pos x="hc" y="t"/>
                </a:cxn>
                <a:cxn ang="0">
                  <a:pos x="r" y="vc"/>
                </a:cxn>
                <a:cxn ang="cd4">
                  <a:pos x="hc" y="b"/>
                </a:cxn>
                <a:cxn ang="cd2">
                  <a:pos x="l" y="vc"/>
                </a:cxn>
                <a:cxn ang="f37">
                  <a:pos x="f45" y="f43"/>
                </a:cxn>
                <a:cxn ang="f37">
                  <a:pos x="f45" y="f43"/>
                </a:cxn>
                <a:cxn ang="f37">
                  <a:pos x="f46" y="f44"/>
                </a:cxn>
                <a:cxn ang="f37">
                  <a:pos x="f47" y="f43"/>
                </a:cxn>
                <a:cxn ang="f37">
                  <a:pos x="f45" y="f43"/>
                </a:cxn>
              </a:cxnLst>
              <a:rect l="f41" t="f36" r="f42" b="f35"/>
              <a:pathLst>
                <a:path w="31" h="1">
                  <a:moveTo>
                    <a:pt x="f5" y="f5"/>
                  </a:moveTo>
                  <a:lnTo>
                    <a:pt x="f5" y="f5"/>
                  </a:lnTo>
                  <a:cubicBezTo>
                    <a:pt x="f8" y="f5"/>
                    <a:pt x="f9" y="f5"/>
                    <a:pt x="f6" y="f7"/>
                  </a:cubicBezTo>
                  <a:cubicBezTo>
                    <a:pt x="f10" y="f5"/>
                    <a:pt x="f11" y="f5"/>
                    <a:pt x="f12" y="f5"/>
                  </a:cubicBezTo>
                  <a:lnTo>
                    <a:pt x="f5" y="f5"/>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1" name="Freeform 59">
              <a:extLst>
                <a:ext uri="{FF2B5EF4-FFF2-40B4-BE49-F238E27FC236}">
                  <a16:creationId xmlns:a16="http://schemas.microsoft.com/office/drawing/2014/main" id="{0B8AED65-36BE-49D3-E2FC-D276575BC2BC}"/>
                </a:ext>
              </a:extLst>
            </p:cNvPr>
            <p:cNvSpPr/>
            <p:nvPr/>
          </p:nvSpPr>
          <p:spPr>
            <a:xfrm rot="5400013">
              <a:off x="10096791" y="1842283"/>
              <a:ext cx="12673" cy="2459"/>
            </a:xfrm>
            <a:custGeom>
              <a:avLst/>
              <a:gdLst>
                <a:gd name="f0" fmla="val 10800000"/>
                <a:gd name="f1" fmla="val 5400000"/>
                <a:gd name="f2" fmla="val 180"/>
                <a:gd name="f3" fmla="val w"/>
                <a:gd name="f4" fmla="val h"/>
                <a:gd name="f5" fmla="val 0"/>
                <a:gd name="f6" fmla="val 23"/>
                <a:gd name="f7" fmla="val 2"/>
                <a:gd name="f8" fmla="val 19"/>
                <a:gd name="f9" fmla="val 8"/>
                <a:gd name="f10" fmla="val 1"/>
                <a:gd name="f11" fmla="+- 0 0 -90"/>
                <a:gd name="f12" fmla="*/ f3 1 23"/>
                <a:gd name="f13" fmla="*/ f4 1 2"/>
                <a:gd name="f14" fmla="+- f7 0 f5"/>
                <a:gd name="f15" fmla="+- f6 0 f5"/>
                <a:gd name="f16" fmla="*/ f11 f0 1"/>
                <a:gd name="f17" fmla="*/ f14 1 2"/>
                <a:gd name="f18" fmla="*/ f15 1 23"/>
                <a:gd name="f19" fmla="*/ 23 f15 1"/>
                <a:gd name="f20" fmla="*/ 0 f14 1"/>
                <a:gd name="f21" fmla="*/ 19 f15 1"/>
                <a:gd name="f22" fmla="*/ f16 1 f2"/>
                <a:gd name="f23" fmla="*/ f19 1 23"/>
                <a:gd name="f24" fmla="*/ f20 1 2"/>
                <a:gd name="f25" fmla="*/ f21 1 23"/>
                <a:gd name="f26" fmla="*/ 0 1 f18"/>
                <a:gd name="f27" fmla="*/ f6 1 f18"/>
                <a:gd name="f28" fmla="*/ 0 1 f17"/>
                <a:gd name="f29" fmla="*/ f7 1 f17"/>
                <a:gd name="f30" fmla="+- f22 0 f1"/>
                <a:gd name="f31" fmla="*/ f23 1 f18"/>
                <a:gd name="f32" fmla="*/ f24 1 f17"/>
                <a:gd name="f33" fmla="*/ f25 1 f18"/>
                <a:gd name="f34" fmla="*/ f26 f12 1"/>
                <a:gd name="f35" fmla="*/ f27 f12 1"/>
                <a:gd name="f36" fmla="*/ f29 f13 1"/>
                <a:gd name="f37" fmla="*/ f28 f13 1"/>
                <a:gd name="f38" fmla="*/ f31 f12 1"/>
                <a:gd name="f39" fmla="*/ f32 f13 1"/>
                <a:gd name="f40" fmla="*/ f33 f12 1"/>
              </a:gdLst>
              <a:ahLst/>
              <a:cxnLst>
                <a:cxn ang="3cd4">
                  <a:pos x="hc" y="t"/>
                </a:cxn>
                <a:cxn ang="0">
                  <a:pos x="r" y="vc"/>
                </a:cxn>
                <a:cxn ang="cd4">
                  <a:pos x="hc" y="b"/>
                </a:cxn>
                <a:cxn ang="cd2">
                  <a:pos x="l" y="vc"/>
                </a:cxn>
                <a:cxn ang="f30">
                  <a:pos x="f38" y="f39"/>
                </a:cxn>
                <a:cxn ang="f30">
                  <a:pos x="f38" y="f39"/>
                </a:cxn>
                <a:cxn ang="f30">
                  <a:pos x="f40" y="f39"/>
                </a:cxn>
                <a:cxn ang="f30">
                  <a:pos x="f38" y="f39"/>
                </a:cxn>
              </a:cxnLst>
              <a:rect l="f34" t="f37" r="f35" b="f36"/>
              <a:pathLst>
                <a:path w="23" h="2">
                  <a:moveTo>
                    <a:pt x="f6" y="f5"/>
                  </a:moveTo>
                  <a:lnTo>
                    <a:pt x="f6" y="f5"/>
                  </a:lnTo>
                  <a:lnTo>
                    <a:pt x="f8" y="f5"/>
                  </a:lnTo>
                  <a:cubicBezTo>
                    <a:pt x="f5" y="f7"/>
                    <a:pt x="f9" y="f10"/>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2" name="Freeform 60">
              <a:extLst>
                <a:ext uri="{FF2B5EF4-FFF2-40B4-BE49-F238E27FC236}">
                  <a16:creationId xmlns:a16="http://schemas.microsoft.com/office/drawing/2014/main" id="{5E3F4432-5499-D55D-DD19-42229231A343}"/>
                </a:ext>
              </a:extLst>
            </p:cNvPr>
            <p:cNvSpPr/>
            <p:nvPr/>
          </p:nvSpPr>
          <p:spPr>
            <a:xfrm rot="5400013">
              <a:off x="10087989" y="4561968"/>
              <a:ext cx="1947" cy="1234"/>
            </a:xfrm>
            <a:custGeom>
              <a:avLst/>
              <a:gdLst>
                <a:gd name="f0" fmla="val 10800000"/>
                <a:gd name="f1" fmla="val 5400000"/>
                <a:gd name="f2" fmla="val 180"/>
                <a:gd name="f3" fmla="val w"/>
                <a:gd name="f4" fmla="val h"/>
                <a:gd name="f5" fmla="val 0"/>
                <a:gd name="f6" fmla="val 3"/>
                <a:gd name="f7" fmla="val 1"/>
                <a:gd name="f8" fmla="+- 0 0 -90"/>
                <a:gd name="f9" fmla="*/ f3 1 3"/>
                <a:gd name="f10" fmla="*/ f4 1 1"/>
                <a:gd name="f11" fmla="+- f7 0 f5"/>
                <a:gd name="f12" fmla="+- f6 0 f5"/>
                <a:gd name="f13" fmla="*/ f8 f0 1"/>
                <a:gd name="f14" fmla="*/ f12 1 3"/>
                <a:gd name="f15" fmla="*/ 1 f12 1"/>
                <a:gd name="f16" fmla="*/ 1 f11 1"/>
                <a:gd name="f17" fmla="*/ 3 f12 1"/>
                <a:gd name="f18" fmla="*/ 0 f11 1"/>
                <a:gd name="f19" fmla="*/ 0 f12 1"/>
                <a:gd name="f20" fmla="*/ 0 1 f11"/>
                <a:gd name="f21" fmla="*/ f7 1 f11"/>
                <a:gd name="f22" fmla="*/ f13 1 f2"/>
                <a:gd name="f23" fmla="*/ f15 1 3"/>
                <a:gd name="f24" fmla="*/ f17 1 3"/>
                <a:gd name="f25" fmla="*/ f19 1 3"/>
                <a:gd name="f26" fmla="*/ f16 1 f11"/>
                <a:gd name="f27" fmla="*/ f18 1 f11"/>
                <a:gd name="f28" fmla="*/ 0 1 f14"/>
                <a:gd name="f29" fmla="*/ f6 1 f14"/>
                <a:gd name="f30" fmla="*/ f21 f10 1"/>
                <a:gd name="f31" fmla="*/ f20 f10 1"/>
                <a:gd name="f32" fmla="+- f22 0 f1"/>
                <a:gd name="f33" fmla="*/ f23 1 f14"/>
                <a:gd name="f34" fmla="*/ f24 1 f14"/>
                <a:gd name="f35" fmla="*/ f25 1 f14"/>
                <a:gd name="f36" fmla="*/ f28 f9 1"/>
                <a:gd name="f37" fmla="*/ f29 f9 1"/>
                <a:gd name="f38" fmla="*/ f26 f10 1"/>
                <a:gd name="f39" fmla="*/ f27 f10 1"/>
                <a:gd name="f40" fmla="*/ f33 f9 1"/>
                <a:gd name="f41" fmla="*/ f34 f9 1"/>
                <a:gd name="f42" fmla="*/ f35 f9 1"/>
              </a:gdLst>
              <a:ahLst/>
              <a:cxnLst>
                <a:cxn ang="3cd4">
                  <a:pos x="hc" y="t"/>
                </a:cxn>
                <a:cxn ang="0">
                  <a:pos x="r" y="vc"/>
                </a:cxn>
                <a:cxn ang="cd4">
                  <a:pos x="hc" y="b"/>
                </a:cxn>
                <a:cxn ang="cd2">
                  <a:pos x="l" y="vc"/>
                </a:cxn>
                <a:cxn ang="f32">
                  <a:pos x="f40" y="f38"/>
                </a:cxn>
                <a:cxn ang="f32">
                  <a:pos x="f40" y="f38"/>
                </a:cxn>
                <a:cxn ang="f32">
                  <a:pos x="f41" y="f39"/>
                </a:cxn>
                <a:cxn ang="f32">
                  <a:pos x="f42" y="f39"/>
                </a:cxn>
                <a:cxn ang="f32">
                  <a:pos x="f40" y="f38"/>
                </a:cxn>
              </a:cxnLst>
              <a:rect l="f36" t="f31" r="f37" b="f30"/>
              <a:pathLst>
                <a:path w="3" h="1">
                  <a:moveTo>
                    <a:pt x="f7" y="f7"/>
                  </a:moveTo>
                  <a:lnTo>
                    <a:pt x="f7" y="f7"/>
                  </a:lnTo>
                  <a:lnTo>
                    <a:pt x="f6" y="f5"/>
                  </a:lnTo>
                  <a:lnTo>
                    <a:pt x="f5" y="f5"/>
                  </a:lnTo>
                  <a:lnTo>
                    <a:pt x="f7"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3" name="Freeform 61">
              <a:extLst>
                <a:ext uri="{FF2B5EF4-FFF2-40B4-BE49-F238E27FC236}">
                  <a16:creationId xmlns:a16="http://schemas.microsoft.com/office/drawing/2014/main" id="{BE8EBB1A-A0B8-5555-43B7-ACF3BC643F7D}"/>
                </a:ext>
              </a:extLst>
            </p:cNvPr>
            <p:cNvSpPr/>
            <p:nvPr/>
          </p:nvSpPr>
          <p:spPr>
            <a:xfrm rot="5400013">
              <a:off x="10072811" y="4533760"/>
              <a:ext cx="40955" cy="14767"/>
            </a:xfrm>
            <a:custGeom>
              <a:avLst/>
              <a:gdLst>
                <a:gd name="f0" fmla="val 10800000"/>
                <a:gd name="f1" fmla="val 5400000"/>
                <a:gd name="f2" fmla="val 180"/>
                <a:gd name="f3" fmla="val w"/>
                <a:gd name="f4" fmla="val h"/>
                <a:gd name="f5" fmla="val 0"/>
                <a:gd name="f6" fmla="val 69"/>
                <a:gd name="f7" fmla="val 17"/>
                <a:gd name="f8" fmla="val 30"/>
                <a:gd name="f9" fmla="val 11"/>
                <a:gd name="f10" fmla="val 47"/>
                <a:gd name="f11" fmla="val 12"/>
                <a:gd name="f12" fmla="val 13"/>
                <a:gd name="f13" fmla="val 46"/>
                <a:gd name="f14" fmla="+- 0 0 -90"/>
                <a:gd name="f15" fmla="*/ f3 1 69"/>
                <a:gd name="f16" fmla="*/ f4 1 17"/>
                <a:gd name="f17" fmla="+- f7 0 f5"/>
                <a:gd name="f18" fmla="+- f6 0 f5"/>
                <a:gd name="f19" fmla="*/ f14 f0 1"/>
                <a:gd name="f20" fmla="*/ f18 1 69"/>
                <a:gd name="f21" fmla="*/ f17 1 17"/>
                <a:gd name="f22" fmla="*/ 0 f18 1"/>
                <a:gd name="f23" fmla="*/ 17 f17 1"/>
                <a:gd name="f24" fmla="*/ 69 f18 1"/>
                <a:gd name="f25" fmla="*/ 13 f17 1"/>
                <a:gd name="f26" fmla="*/ 46 f18 1"/>
                <a:gd name="f27" fmla="*/ 0 f17 1"/>
                <a:gd name="f28" fmla="*/ f19 1 f2"/>
                <a:gd name="f29" fmla="*/ f22 1 69"/>
                <a:gd name="f30" fmla="*/ f23 1 17"/>
                <a:gd name="f31" fmla="*/ f24 1 69"/>
                <a:gd name="f32" fmla="*/ f25 1 17"/>
                <a:gd name="f33" fmla="*/ f26 1 69"/>
                <a:gd name="f34" fmla="*/ f27 1 17"/>
                <a:gd name="f35" fmla="*/ 0 1 f20"/>
                <a:gd name="f36" fmla="*/ f6 1 f20"/>
                <a:gd name="f37" fmla="*/ 0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69" h="17">
                  <a:moveTo>
                    <a:pt x="f5" y="f7"/>
                  </a:moveTo>
                  <a:lnTo>
                    <a:pt x="f5" y="f7"/>
                  </a:lnTo>
                  <a:cubicBezTo>
                    <a:pt x="f8" y="f9"/>
                    <a:pt x="f10" y="f11"/>
                    <a:pt x="f6" y="f12"/>
                  </a:cubicBezTo>
                  <a:lnTo>
                    <a:pt x="f13"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4" name="Freeform 62">
              <a:extLst>
                <a:ext uri="{FF2B5EF4-FFF2-40B4-BE49-F238E27FC236}">
                  <a16:creationId xmlns:a16="http://schemas.microsoft.com/office/drawing/2014/main" id="{BABBAAAA-C04A-AA62-5A50-9BE29B4B68BD}"/>
                </a:ext>
              </a:extLst>
            </p:cNvPr>
            <p:cNvSpPr/>
            <p:nvPr/>
          </p:nvSpPr>
          <p:spPr>
            <a:xfrm rot="5400013">
              <a:off x="7173517" y="3187858"/>
              <a:ext cx="5874023" cy="64008"/>
            </a:xfrm>
            <a:custGeom>
              <a:avLst/>
              <a:gdLst>
                <a:gd name="f0" fmla="val 10800000"/>
                <a:gd name="f1" fmla="val 5400000"/>
                <a:gd name="f2" fmla="val 180"/>
                <a:gd name="f3" fmla="val w"/>
                <a:gd name="f4" fmla="val h"/>
                <a:gd name="f5" fmla="val 0"/>
                <a:gd name="f6" fmla="val 10030"/>
                <a:gd name="f7" fmla="val 75"/>
                <a:gd name="f8" fmla="val 2469"/>
                <a:gd name="f9" fmla="val 12"/>
                <a:gd name="f10" fmla="val 2482"/>
                <a:gd name="f11" fmla="val 13"/>
                <a:gd name="f12" fmla="val 2453"/>
                <a:gd name="f13" fmla="val 15"/>
                <a:gd name="f14" fmla="val 2461"/>
                <a:gd name="f15" fmla="val 9555"/>
                <a:gd name="f16" fmla="val 25"/>
                <a:gd name="f17" fmla="val 9562"/>
                <a:gd name="f18" fmla="val 24"/>
                <a:gd name="f19" fmla="val 9561"/>
                <a:gd name="f20" fmla="val 23"/>
                <a:gd name="f21" fmla="val 9559"/>
                <a:gd name="f22" fmla="val 9554"/>
                <a:gd name="f23" fmla="val 9539"/>
                <a:gd name="f24" fmla="val 9522"/>
                <a:gd name="f25" fmla="val 9527"/>
                <a:gd name="f26" fmla="val 9536"/>
                <a:gd name="f27" fmla="val 26"/>
                <a:gd name="f28" fmla="val 9489"/>
                <a:gd name="f29" fmla="val 9488"/>
                <a:gd name="f30" fmla="val 9456"/>
                <a:gd name="f31" fmla="val 21"/>
                <a:gd name="f32" fmla="val 9467"/>
                <a:gd name="f33" fmla="val 22"/>
                <a:gd name="f34" fmla="val 6376"/>
                <a:gd name="f35" fmla="val 50"/>
                <a:gd name="f36" fmla="val 6365"/>
                <a:gd name="f37" fmla="val 52"/>
                <a:gd name="f38" fmla="val 6349"/>
                <a:gd name="f39" fmla="val 51"/>
                <a:gd name="f40" fmla="val 6330"/>
                <a:gd name="f41" fmla="val 49"/>
                <a:gd name="f42" fmla="val 6344"/>
                <a:gd name="f43" fmla="val 6359"/>
                <a:gd name="f44" fmla="val 5258"/>
                <a:gd name="f45" fmla="val 60"/>
                <a:gd name="f46" fmla="val 5244"/>
                <a:gd name="f47" fmla="val 61"/>
                <a:gd name="f48" fmla="val 5216"/>
                <a:gd name="f49" fmla="val 64"/>
                <a:gd name="f50" fmla="val 5205"/>
                <a:gd name="f51" fmla="val 5222"/>
                <a:gd name="f52" fmla="val 55"/>
                <a:gd name="f53" fmla="val 5234"/>
                <a:gd name="f54" fmla="val 58"/>
                <a:gd name="f55" fmla="val 4523"/>
                <a:gd name="f56" fmla="val 4572"/>
                <a:gd name="f57" fmla="val 65"/>
                <a:gd name="f58" fmla="val 4513"/>
                <a:gd name="f59" fmla="val 71"/>
                <a:gd name="f60" fmla="val 4470"/>
                <a:gd name="f61" fmla="val 69"/>
                <a:gd name="f62" fmla="val 4516"/>
                <a:gd name="f63" fmla="val 4707"/>
                <a:gd name="f64" fmla="val 74"/>
                <a:gd name="f65" fmla="val 4714"/>
                <a:gd name="f66" fmla="val 4747"/>
                <a:gd name="f67" fmla="val 63"/>
                <a:gd name="f68" fmla="val 4737"/>
                <a:gd name="f69" fmla="val 4736"/>
                <a:gd name="f70" fmla="val 4727"/>
                <a:gd name="f71" fmla="val 4790"/>
                <a:gd name="f72" fmla="val 70"/>
                <a:gd name="f73" fmla="val 4774"/>
                <a:gd name="f74" fmla="val 54"/>
                <a:gd name="f75" fmla="val 4855"/>
                <a:gd name="f76" fmla="val 56"/>
                <a:gd name="f77" fmla="val 4883"/>
                <a:gd name="f78" fmla="val 57"/>
                <a:gd name="f79" fmla="val 4903"/>
                <a:gd name="f80" fmla="val 59"/>
                <a:gd name="f81" fmla="val 4884"/>
                <a:gd name="f82" fmla="val 4947"/>
                <a:gd name="f83" fmla="val 4965"/>
                <a:gd name="f84" fmla="val 4961"/>
                <a:gd name="f85" fmla="val 4942"/>
                <a:gd name="f86" fmla="val 5039"/>
                <a:gd name="f87" fmla="val 5038"/>
                <a:gd name="f88" fmla="val 5052"/>
                <a:gd name="f89" fmla="val 5083"/>
                <a:gd name="f90" fmla="val 5098"/>
                <a:gd name="f91" fmla="val 5122"/>
                <a:gd name="f92" fmla="val 5086"/>
                <a:gd name="f93" fmla="val 5092"/>
                <a:gd name="f94" fmla="val 5145"/>
                <a:gd name="f95" fmla="val 5167"/>
                <a:gd name="f96" fmla="val 5123"/>
                <a:gd name="f97" fmla="val 5136"/>
                <a:gd name="f98" fmla="val 73"/>
                <a:gd name="f99" fmla="val 5130"/>
                <a:gd name="f100" fmla="val 5238"/>
                <a:gd name="f101" fmla="val 5187"/>
                <a:gd name="f102" fmla="val 5220"/>
                <a:gd name="f103" fmla="val 5259"/>
                <a:gd name="f104" fmla="val 5316"/>
                <a:gd name="f105" fmla="val 5302"/>
                <a:gd name="f106" fmla="val 5202"/>
                <a:gd name="f107" fmla="val 5260"/>
                <a:gd name="f108" fmla="val 5276"/>
                <a:gd name="f109" fmla="val 5298"/>
                <a:gd name="f110" fmla="val 5329"/>
                <a:gd name="f111" fmla="val 5359"/>
                <a:gd name="f112" fmla="val 62"/>
                <a:gd name="f113" fmla="val 5398"/>
                <a:gd name="f114" fmla="val 5395"/>
                <a:gd name="f115" fmla="val 5436"/>
                <a:gd name="f116" fmla="val 67"/>
                <a:gd name="f117" fmla="val 5433"/>
                <a:gd name="f118" fmla="val 5457"/>
                <a:gd name="f119" fmla="val 5503"/>
                <a:gd name="f120" fmla="val 5513"/>
                <a:gd name="f121" fmla="val 66"/>
                <a:gd name="f122" fmla="val 5523"/>
                <a:gd name="f123" fmla="val 5597"/>
                <a:gd name="f124" fmla="val 72"/>
                <a:gd name="f125" fmla="val 5473"/>
                <a:gd name="f126" fmla="val 5560"/>
                <a:gd name="f127" fmla="val 5621"/>
                <a:gd name="f128" fmla="val 5664"/>
                <a:gd name="f129" fmla="val 5737"/>
                <a:gd name="f130" fmla="val 5780"/>
                <a:gd name="f131" fmla="val 5730"/>
                <a:gd name="f132" fmla="val 5745"/>
                <a:gd name="f133" fmla="val 5783"/>
                <a:gd name="f134" fmla="val 5792"/>
                <a:gd name="f135" fmla="val 5789"/>
                <a:gd name="f136" fmla="val 5788"/>
                <a:gd name="f137" fmla="val 5820"/>
                <a:gd name="f138" fmla="val 5790"/>
                <a:gd name="f139" fmla="val 5841"/>
                <a:gd name="f140" fmla="val 53"/>
                <a:gd name="f141" fmla="val 5854"/>
                <a:gd name="f142" fmla="val 46"/>
                <a:gd name="f143" fmla="val 5944"/>
                <a:gd name="f144" fmla="val 6006"/>
                <a:gd name="f145" fmla="val 6021"/>
                <a:gd name="f146" fmla="val 5999"/>
                <a:gd name="f147" fmla="val 6003"/>
                <a:gd name="f148" fmla="val 6089"/>
                <a:gd name="f149" fmla="val 6077"/>
                <a:gd name="f150" fmla="val 6147"/>
                <a:gd name="f151" fmla="val 6206"/>
                <a:gd name="f152" fmla="val 6163"/>
                <a:gd name="f153" fmla="val 6219"/>
                <a:gd name="f154" fmla="val 45"/>
                <a:gd name="f155" fmla="val 6268"/>
                <a:gd name="f156" fmla="val 41"/>
                <a:gd name="f157" fmla="val 6252"/>
                <a:gd name="f158" fmla="val 38"/>
                <a:gd name="f159" fmla="val 6239"/>
                <a:gd name="f160" fmla="val 36"/>
                <a:gd name="f161" fmla="val 6230"/>
                <a:gd name="f162" fmla="val 35"/>
                <a:gd name="f163" fmla="val 6308"/>
                <a:gd name="f164" fmla="val 32"/>
                <a:gd name="f165" fmla="val 6318"/>
                <a:gd name="f166" fmla="val 33"/>
                <a:gd name="f167" fmla="val 6310"/>
                <a:gd name="f168" fmla="val 6297"/>
                <a:gd name="f169" fmla="val 6311"/>
                <a:gd name="f170" fmla="val 6339"/>
                <a:gd name="f171" fmla="val 39"/>
                <a:gd name="f172" fmla="val 6325"/>
                <a:gd name="f173" fmla="val 43"/>
                <a:gd name="f174" fmla="val 6305"/>
                <a:gd name="f175" fmla="val 6277"/>
                <a:gd name="f176" fmla="val 42"/>
                <a:gd name="f177" fmla="val 6257"/>
                <a:gd name="f178" fmla="val 6243"/>
                <a:gd name="f179" fmla="val 6248"/>
                <a:gd name="f180" fmla="val 6258"/>
                <a:gd name="f181" fmla="val 6269"/>
                <a:gd name="f182" fmla="val 6264"/>
                <a:gd name="f183" fmla="val 6261"/>
                <a:gd name="f184" fmla="val 6263"/>
                <a:gd name="f185" fmla="val 6266"/>
                <a:gd name="f186" fmla="val 6274"/>
                <a:gd name="f187" fmla="val 6287"/>
                <a:gd name="f188" fmla="val 6304"/>
                <a:gd name="f189" fmla="val 6309"/>
                <a:gd name="f190" fmla="val 6411"/>
                <a:gd name="f191" fmla="val 6485"/>
                <a:gd name="f192" fmla="val 6548"/>
                <a:gd name="f193" fmla="val 44"/>
                <a:gd name="f194" fmla="val 6665"/>
                <a:gd name="f195" fmla="val 6636"/>
                <a:gd name="f196" fmla="val 47"/>
                <a:gd name="f197" fmla="val 6659"/>
                <a:gd name="f198" fmla="val 6657"/>
                <a:gd name="f199" fmla="val 6625"/>
                <a:gd name="f200" fmla="val 6567"/>
                <a:gd name="f201" fmla="val 6507"/>
                <a:gd name="f202" fmla="val 6538"/>
                <a:gd name="f203" fmla="val 6531"/>
                <a:gd name="f204" fmla="val 6523"/>
                <a:gd name="f205" fmla="val 6631"/>
                <a:gd name="f206" fmla="val 6628"/>
                <a:gd name="f207" fmla="val 6654"/>
                <a:gd name="f208" fmla="val 6682"/>
                <a:gd name="f209" fmla="val 6660"/>
                <a:gd name="f210" fmla="val 6762"/>
                <a:gd name="f211" fmla="val 6806"/>
                <a:gd name="f212" fmla="val 6808"/>
                <a:gd name="f213" fmla="val 6798"/>
                <a:gd name="f214" fmla="val 6744"/>
                <a:gd name="f215" fmla="val 6803"/>
                <a:gd name="f216" fmla="val 6821"/>
                <a:gd name="f217" fmla="val 6879"/>
                <a:gd name="f218" fmla="val 6865"/>
                <a:gd name="f219" fmla="val 6858"/>
                <a:gd name="f220" fmla="val 6853"/>
                <a:gd name="f221" fmla="val 6884"/>
                <a:gd name="f222" fmla="val 6958"/>
                <a:gd name="f223" fmla="val 6941"/>
                <a:gd name="f224" fmla="val 6928"/>
                <a:gd name="f225" fmla="val 7014"/>
                <a:gd name="f226" fmla="val 7191"/>
                <a:gd name="f227" fmla="val 7204"/>
                <a:gd name="f228" fmla="val 7205"/>
                <a:gd name="f229" fmla="val 7193"/>
                <a:gd name="f230" fmla="val 7188"/>
                <a:gd name="f231" fmla="val 7342"/>
                <a:gd name="f232" fmla="val 7329"/>
                <a:gd name="f233" fmla="val 7381"/>
                <a:gd name="f234" fmla="val 7309"/>
                <a:gd name="f235" fmla="val 7330"/>
                <a:gd name="f236" fmla="val 7355"/>
                <a:gd name="f237" fmla="val 7399"/>
                <a:gd name="f238" fmla="val 7385"/>
                <a:gd name="f239" fmla="val 7364"/>
                <a:gd name="f240" fmla="val 7383"/>
                <a:gd name="f241" fmla="val 7436"/>
                <a:gd name="f242" fmla="val 7420"/>
                <a:gd name="f243" fmla="val 7485"/>
                <a:gd name="f244" fmla="val 7463"/>
                <a:gd name="f245" fmla="val 7487"/>
                <a:gd name="f246" fmla="val 7520"/>
                <a:gd name="f247" fmla="val 7515"/>
                <a:gd name="f248" fmla="val 7523"/>
                <a:gd name="f249" fmla="val 7511"/>
                <a:gd name="f250" fmla="val 7594"/>
                <a:gd name="f251" fmla="val 7573"/>
                <a:gd name="f252" fmla="val 7590"/>
                <a:gd name="f253" fmla="val 7609"/>
                <a:gd name="f254" fmla="val 7600"/>
                <a:gd name="f255" fmla="val 7680"/>
                <a:gd name="f256" fmla="val 7702"/>
                <a:gd name="f257" fmla="val 7667"/>
                <a:gd name="f258" fmla="val 7761"/>
                <a:gd name="f259" fmla="val 7760"/>
                <a:gd name="f260" fmla="val 7853"/>
                <a:gd name="f261" fmla="val 7842"/>
                <a:gd name="f262" fmla="val 48"/>
                <a:gd name="f263" fmla="val 7825"/>
                <a:gd name="f264" fmla="val 7872"/>
                <a:gd name="f265" fmla="val 7894"/>
                <a:gd name="f266" fmla="val 7968"/>
                <a:gd name="f267" fmla="val 34"/>
                <a:gd name="f268" fmla="val 8050"/>
                <a:gd name="f269" fmla="val 29"/>
                <a:gd name="f270" fmla="val 8066"/>
                <a:gd name="f271" fmla="val 8129"/>
                <a:gd name="f272" fmla="val 8090"/>
                <a:gd name="f273" fmla="val 7980"/>
                <a:gd name="f274" fmla="val 7919"/>
                <a:gd name="f275" fmla="val 7954"/>
                <a:gd name="f276" fmla="val 7929"/>
                <a:gd name="f277" fmla="val 7982"/>
                <a:gd name="f278" fmla="val 8000"/>
                <a:gd name="f279" fmla="val 7953"/>
                <a:gd name="f280" fmla="val 7938"/>
                <a:gd name="f281" fmla="val 8060"/>
                <a:gd name="f282" fmla="val 8054"/>
                <a:gd name="f283" fmla="val 8153"/>
                <a:gd name="f284" fmla="val 8149"/>
                <a:gd name="f285" fmla="val 8016"/>
                <a:gd name="f286" fmla="val 68"/>
                <a:gd name="f287" fmla="val 8011"/>
                <a:gd name="f288" fmla="val 8093"/>
                <a:gd name="f289" fmla="val 8179"/>
                <a:gd name="f290" fmla="val 8201"/>
                <a:gd name="f291" fmla="val 8163"/>
                <a:gd name="f292" fmla="val 8165"/>
                <a:gd name="f293" fmla="val 8176"/>
                <a:gd name="f294" fmla="val 8247"/>
                <a:gd name="f295" fmla="val 8255"/>
                <a:gd name="f296" fmla="val 8218"/>
                <a:gd name="f297" fmla="val 8266"/>
                <a:gd name="f298" fmla="val 8297"/>
                <a:gd name="f299" fmla="val 8355"/>
                <a:gd name="f300" fmla="val 8375"/>
                <a:gd name="f301" fmla="val 8414"/>
                <a:gd name="f302" fmla="val 8418"/>
                <a:gd name="f303" fmla="val 8385"/>
                <a:gd name="f304" fmla="val 8379"/>
                <a:gd name="f305" fmla="val 37"/>
                <a:gd name="f306" fmla="val 8401"/>
                <a:gd name="f307" fmla="val 31"/>
                <a:gd name="f308" fmla="val 8408"/>
                <a:gd name="f309" fmla="val 8505"/>
                <a:gd name="f310" fmla="val 8528"/>
                <a:gd name="f311" fmla="val 8561"/>
                <a:gd name="f312" fmla="val 8479"/>
                <a:gd name="f313" fmla="val 8507"/>
                <a:gd name="f314" fmla="val 8508"/>
                <a:gd name="f315" fmla="val 8526"/>
                <a:gd name="f316" fmla="val 8534"/>
                <a:gd name="f317" fmla="val 8555"/>
                <a:gd name="f318" fmla="val 8525"/>
                <a:gd name="f319" fmla="val 8571"/>
                <a:gd name="f320" fmla="val 8578"/>
                <a:gd name="f321" fmla="val 8664"/>
                <a:gd name="f322" fmla="val 8592"/>
                <a:gd name="f323" fmla="val 8637"/>
                <a:gd name="f324" fmla="val 8640"/>
                <a:gd name="f325" fmla="val 8692"/>
                <a:gd name="f326" fmla="val 8675"/>
                <a:gd name="f327" fmla="val 8739"/>
                <a:gd name="f328" fmla="val 8784"/>
                <a:gd name="f329" fmla="val 8781"/>
                <a:gd name="f330" fmla="val 8791"/>
                <a:gd name="f331" fmla="val 8796"/>
                <a:gd name="f332" fmla="val 8888"/>
                <a:gd name="f333" fmla="val 8937"/>
                <a:gd name="f334" fmla="val 9022"/>
                <a:gd name="f335" fmla="val 9030"/>
                <a:gd name="f336" fmla="val 9071"/>
                <a:gd name="f337" fmla="val 9054"/>
                <a:gd name="f338" fmla="val 9066"/>
                <a:gd name="f339" fmla="val 9077"/>
                <a:gd name="f340" fmla="val 9103"/>
                <a:gd name="f341" fmla="val 9154"/>
                <a:gd name="f342" fmla="val 9045"/>
                <a:gd name="f343" fmla="val 9084"/>
                <a:gd name="f344" fmla="val 9087"/>
                <a:gd name="f345" fmla="val 9152"/>
                <a:gd name="f346" fmla="val 9189"/>
                <a:gd name="f347" fmla="val 9178"/>
                <a:gd name="f348" fmla="val 9065"/>
                <a:gd name="f349" fmla="val 9130"/>
                <a:gd name="f350" fmla="val 9219"/>
                <a:gd name="f351" fmla="val 9290"/>
                <a:gd name="f352" fmla="val 9250"/>
                <a:gd name="f353" fmla="val 9262"/>
                <a:gd name="f354" fmla="val 9395"/>
                <a:gd name="f355" fmla="val 9376"/>
                <a:gd name="f356" fmla="val 9486"/>
                <a:gd name="f357" fmla="val 9530"/>
                <a:gd name="f358" fmla="val 40"/>
                <a:gd name="f359" fmla="val 9498"/>
                <a:gd name="f360" fmla="val 9440"/>
                <a:gd name="f361" fmla="val 9409"/>
                <a:gd name="f362" fmla="val 9370"/>
                <a:gd name="f363" fmla="val 9418"/>
                <a:gd name="f364" fmla="val 9400"/>
                <a:gd name="f365" fmla="val 9361"/>
                <a:gd name="f366" fmla="val 9340"/>
                <a:gd name="f367" fmla="val 9377"/>
                <a:gd name="f368" fmla="val 9565"/>
                <a:gd name="f369" fmla="val 9668"/>
                <a:gd name="f370" fmla="val 9686"/>
                <a:gd name="f371" fmla="val 9718"/>
                <a:gd name="f372" fmla="val 9703"/>
                <a:gd name="f373" fmla="val 9670"/>
                <a:gd name="f374" fmla="val 9640"/>
                <a:gd name="f375" fmla="val 9732"/>
                <a:gd name="f376" fmla="val 9690"/>
                <a:gd name="f377" fmla="val 9734"/>
                <a:gd name="f378" fmla="val 9783"/>
                <a:gd name="f379" fmla="val 9844"/>
                <a:gd name="f380" fmla="val 9856"/>
                <a:gd name="f381" fmla="val 9854"/>
                <a:gd name="f382" fmla="val 9816"/>
                <a:gd name="f383" fmla="val 9798"/>
                <a:gd name="f384" fmla="val 9824"/>
                <a:gd name="f385" fmla="val 9892"/>
                <a:gd name="f386" fmla="val 9920"/>
                <a:gd name="f387" fmla="val 9877"/>
                <a:gd name="f388" fmla="val 9921"/>
                <a:gd name="f389" fmla="val 9975"/>
                <a:gd name="f390" fmla="val 10005"/>
                <a:gd name="f391" fmla="val 19"/>
                <a:gd name="f392" fmla="val 10017"/>
                <a:gd name="f393" fmla="val 9979"/>
                <a:gd name="f394" fmla="val 18"/>
                <a:gd name="f395" fmla="val 10012"/>
                <a:gd name="f396" fmla="val 27"/>
                <a:gd name="f397" fmla="val 9839"/>
                <a:gd name="f398" fmla="val 9893"/>
                <a:gd name="f399" fmla="val 9825"/>
                <a:gd name="f400" fmla="val 9773"/>
                <a:gd name="f401" fmla="val 16"/>
                <a:gd name="f402" fmla="val 9774"/>
                <a:gd name="f403" fmla="val 9791"/>
                <a:gd name="f404" fmla="val 20"/>
                <a:gd name="f405" fmla="val 9746"/>
                <a:gd name="f406" fmla="val 9743"/>
                <a:gd name="f407" fmla="val 9739"/>
                <a:gd name="f408" fmla="val 9735"/>
                <a:gd name="f409" fmla="val 9733"/>
                <a:gd name="f410" fmla="val 9736"/>
                <a:gd name="f411" fmla="val 9747"/>
                <a:gd name="f412" fmla="val 9756"/>
                <a:gd name="f413" fmla="val 9759"/>
                <a:gd name="f414" fmla="val 9664"/>
                <a:gd name="f415" fmla="val 9639"/>
                <a:gd name="f416" fmla="val 9612"/>
                <a:gd name="f417" fmla="val 30"/>
                <a:gd name="f418" fmla="val 9651"/>
                <a:gd name="f419" fmla="val 9636"/>
                <a:gd name="f420" fmla="val 9599"/>
                <a:gd name="f421" fmla="val 9596"/>
                <a:gd name="f422" fmla="val 9591"/>
                <a:gd name="f423" fmla="val 9534"/>
                <a:gd name="f424" fmla="val 9500"/>
                <a:gd name="f425" fmla="val 17"/>
                <a:gd name="f426" fmla="val 9453"/>
                <a:gd name="f427" fmla="val 9425"/>
                <a:gd name="f428" fmla="val 9398"/>
                <a:gd name="f429" fmla="val 9356"/>
                <a:gd name="f430" fmla="val 9380"/>
                <a:gd name="f431" fmla="val 9289"/>
                <a:gd name="f432" fmla="val 9200"/>
                <a:gd name="f433" fmla="val 9106"/>
                <a:gd name="f434" fmla="val 28"/>
                <a:gd name="f435" fmla="val 9004"/>
                <a:gd name="f436" fmla="val 8974"/>
                <a:gd name="f437" fmla="val 8944"/>
                <a:gd name="f438" fmla="val 8893"/>
                <a:gd name="f439" fmla="val 8884"/>
                <a:gd name="f440" fmla="val 8845"/>
                <a:gd name="f441" fmla="val 8768"/>
                <a:gd name="f442" fmla="val 8752"/>
                <a:gd name="f443" fmla="val 8710"/>
                <a:gd name="f444" fmla="val 7"/>
                <a:gd name="f445" fmla="val 8565"/>
                <a:gd name="f446" fmla="val 14"/>
                <a:gd name="f447" fmla="val 8498"/>
                <a:gd name="f448" fmla="val 8495"/>
                <a:gd name="f449" fmla="val 8449"/>
                <a:gd name="f450" fmla="val 8404"/>
                <a:gd name="f451" fmla="val 8346"/>
                <a:gd name="f452" fmla="val 8350"/>
                <a:gd name="f453" fmla="val 8300"/>
                <a:gd name="f454" fmla="val 8222"/>
                <a:gd name="f455" fmla="val 8143"/>
                <a:gd name="f456" fmla="val 8169"/>
                <a:gd name="f457" fmla="val 8183"/>
                <a:gd name="f458" fmla="val 8089"/>
                <a:gd name="f459" fmla="val 11"/>
                <a:gd name="f460" fmla="val 7984"/>
                <a:gd name="f461" fmla="val 7899"/>
                <a:gd name="f462" fmla="val 7878"/>
                <a:gd name="f463" fmla="val 7862"/>
                <a:gd name="f464" fmla="val 7848"/>
                <a:gd name="f465" fmla="val 7850"/>
                <a:gd name="f466" fmla="val 7851"/>
                <a:gd name="f467" fmla="val 7844"/>
                <a:gd name="f468" fmla="val 7815"/>
                <a:gd name="f469" fmla="val 7823"/>
                <a:gd name="f470" fmla="val 7832"/>
                <a:gd name="f471" fmla="val 7839"/>
                <a:gd name="f472" fmla="val 7798"/>
                <a:gd name="f473" fmla="val 7774"/>
                <a:gd name="f474" fmla="val 7763"/>
                <a:gd name="f475" fmla="val 7758"/>
                <a:gd name="f476" fmla="val 7734"/>
                <a:gd name="f477" fmla="val 7739"/>
                <a:gd name="f478" fmla="val 7751"/>
                <a:gd name="f479" fmla="val 7728"/>
                <a:gd name="f480" fmla="val 7719"/>
                <a:gd name="f481" fmla="val 7700"/>
                <a:gd name="f482" fmla="val 7655"/>
                <a:gd name="f483" fmla="val 7629"/>
                <a:gd name="f484" fmla="val 7612"/>
                <a:gd name="f485" fmla="val 7506"/>
                <a:gd name="f486" fmla="val 7493"/>
                <a:gd name="f487" fmla="val 7492"/>
                <a:gd name="f488" fmla="val 7498"/>
                <a:gd name="f489" fmla="val 7471"/>
                <a:gd name="f490" fmla="val 7444"/>
                <a:gd name="f491" fmla="val 7408"/>
                <a:gd name="f492" fmla="val 7349"/>
                <a:gd name="f493" fmla="val 7313"/>
                <a:gd name="f494" fmla="val 7298"/>
                <a:gd name="f495" fmla="val 7334"/>
                <a:gd name="f496" fmla="val 7247"/>
                <a:gd name="f497" fmla="val 7263"/>
                <a:gd name="f498" fmla="val 7190"/>
                <a:gd name="f499" fmla="val 7194"/>
                <a:gd name="f500" fmla="val 7167"/>
                <a:gd name="f501" fmla="val 7125"/>
                <a:gd name="f502" fmla="val 7109"/>
                <a:gd name="f503" fmla="val 7051"/>
                <a:gd name="f504" fmla="val 6819"/>
                <a:gd name="f505" fmla="val 6668"/>
                <a:gd name="f506" fmla="val 6697"/>
                <a:gd name="f507" fmla="val 6598"/>
                <a:gd name="f508" fmla="val 6592"/>
                <a:gd name="f509" fmla="val 6583"/>
                <a:gd name="f510" fmla="val 6562"/>
                <a:gd name="f511" fmla="val 6586"/>
                <a:gd name="f512" fmla="val 6509"/>
                <a:gd name="f513" fmla="val 6471"/>
                <a:gd name="f514" fmla="val 6418"/>
                <a:gd name="f515" fmla="val 6409"/>
                <a:gd name="f516" fmla="val 6434"/>
                <a:gd name="f517" fmla="val 6426"/>
                <a:gd name="f518" fmla="val 6420"/>
                <a:gd name="f519" fmla="val 6402"/>
                <a:gd name="f520" fmla="val 6394"/>
                <a:gd name="f521" fmla="val 6386"/>
                <a:gd name="f522" fmla="val 6405"/>
                <a:gd name="f523" fmla="val 6417"/>
                <a:gd name="f524" fmla="val 6331"/>
                <a:gd name="f525" fmla="val 6285"/>
                <a:gd name="f526" fmla="val 6265"/>
                <a:gd name="f527" fmla="val 6236"/>
                <a:gd name="f528" fmla="val 6223"/>
                <a:gd name="f529" fmla="val 6199"/>
                <a:gd name="f530" fmla="val 6221"/>
                <a:gd name="f531" fmla="val 6080"/>
                <a:gd name="f532" fmla="val 6078"/>
                <a:gd name="f533" fmla="val 6069"/>
                <a:gd name="f534" fmla="val 6039"/>
                <a:gd name="f535" fmla="val 6032"/>
                <a:gd name="f536" fmla="val 5970"/>
                <a:gd name="f537" fmla="val 5965"/>
                <a:gd name="f538" fmla="val 5904"/>
                <a:gd name="f539" fmla="val 5921"/>
                <a:gd name="f540" fmla="val 5897"/>
                <a:gd name="f541" fmla="val 5871"/>
                <a:gd name="f542" fmla="val 5822"/>
                <a:gd name="f543" fmla="val 5823"/>
                <a:gd name="f544" fmla="val 5711"/>
                <a:gd name="f545" fmla="val 5775"/>
                <a:gd name="f546" fmla="val 5665"/>
                <a:gd name="f547" fmla="val 5671"/>
                <a:gd name="f548" fmla="val 5660"/>
                <a:gd name="f549" fmla="val 5573"/>
                <a:gd name="f550" fmla="val 5509"/>
                <a:gd name="f551" fmla="val 5532"/>
                <a:gd name="f552" fmla="val 5497"/>
                <a:gd name="f553" fmla="val 5434"/>
                <a:gd name="f554" fmla="val 5399"/>
                <a:gd name="f555" fmla="val 5391"/>
                <a:gd name="f556" fmla="val 5411"/>
                <a:gd name="f557" fmla="val 5422"/>
                <a:gd name="f558" fmla="val 5330"/>
                <a:gd name="f559" fmla="val 6"/>
                <a:gd name="f560" fmla="val 5410"/>
                <a:gd name="f561" fmla="val 5341"/>
                <a:gd name="f562" fmla="val 5328"/>
                <a:gd name="f563" fmla="val 5357"/>
                <a:gd name="f564" fmla="val 10"/>
                <a:gd name="f565" fmla="val 5311"/>
                <a:gd name="f566" fmla="val 9"/>
                <a:gd name="f567" fmla="val 5288"/>
                <a:gd name="f568" fmla="val 5177"/>
                <a:gd name="f569" fmla="val 5114"/>
                <a:gd name="f570" fmla="val 5128"/>
                <a:gd name="f571" fmla="val 5142"/>
                <a:gd name="f572" fmla="val 5110"/>
                <a:gd name="f573" fmla="val 5061"/>
                <a:gd name="f574" fmla="val 4978"/>
                <a:gd name="f575" fmla="val 4934"/>
                <a:gd name="f576" fmla="val 4928"/>
                <a:gd name="f577" fmla="val 4925"/>
                <a:gd name="f578" fmla="val 4888"/>
                <a:gd name="f579" fmla="val 4804"/>
                <a:gd name="f580" fmla="val 4781"/>
                <a:gd name="f581" fmla="val 8"/>
                <a:gd name="f582" fmla="val 4549"/>
                <a:gd name="f583" fmla="val 4550"/>
                <a:gd name="f584" fmla="val 4435"/>
                <a:gd name="f585" fmla="val 4438"/>
                <a:gd name="f586" fmla="val 4365"/>
                <a:gd name="f587" fmla="val 4339"/>
                <a:gd name="f588" fmla="val 4313"/>
                <a:gd name="f589" fmla="val 4296"/>
                <a:gd name="f590" fmla="val 4309"/>
                <a:gd name="f591" fmla="val 4310"/>
                <a:gd name="f592" fmla="val 4203"/>
                <a:gd name="f593" fmla="val 4192"/>
                <a:gd name="f594" fmla="val 4102"/>
                <a:gd name="f595" fmla="val 4093"/>
                <a:gd name="f596" fmla="val 4068"/>
                <a:gd name="f597" fmla="val 3938"/>
                <a:gd name="f598" fmla="val 3833"/>
                <a:gd name="f599" fmla="val 3834"/>
                <a:gd name="f600" fmla="val 3836"/>
                <a:gd name="f601" fmla="val 3844"/>
                <a:gd name="f602" fmla="val 3726"/>
                <a:gd name="f603" fmla="val 3561"/>
                <a:gd name="f604" fmla="val 3518"/>
                <a:gd name="f605" fmla="val 3439"/>
                <a:gd name="f606" fmla="val 3540"/>
                <a:gd name="f607" fmla="val 3424"/>
                <a:gd name="f608" fmla="val 3466"/>
                <a:gd name="f609" fmla="val 3426"/>
                <a:gd name="f610" fmla="val 3363"/>
                <a:gd name="f611" fmla="val 3412"/>
                <a:gd name="f612" fmla="val 3420"/>
                <a:gd name="f613" fmla="val 3438"/>
                <a:gd name="f614" fmla="val 3294"/>
                <a:gd name="f615" fmla="val 3297"/>
                <a:gd name="f616" fmla="val 3098"/>
                <a:gd name="f617" fmla="val 2904"/>
                <a:gd name="f618" fmla="val 2718"/>
                <a:gd name="f619" fmla="val 2740"/>
                <a:gd name="f620" fmla="val 2675"/>
                <a:gd name="f621" fmla="val 2658"/>
                <a:gd name="f622" fmla="val 2652"/>
                <a:gd name="f623" fmla="val 2698"/>
                <a:gd name="f624" fmla="val 2674"/>
                <a:gd name="f625" fmla="val 2620"/>
                <a:gd name="f626" fmla="val 2619"/>
                <a:gd name="f627" fmla="val 2528"/>
                <a:gd name="f628" fmla="val 2655"/>
                <a:gd name="f629" fmla="val 2627"/>
                <a:gd name="f630" fmla="val 2589"/>
                <a:gd name="f631" fmla="val 2597"/>
                <a:gd name="f632" fmla="val 2567"/>
                <a:gd name="f633" fmla="val 2564"/>
                <a:gd name="f634" fmla="val 2508"/>
                <a:gd name="f635" fmla="val 2473"/>
                <a:gd name="f636" fmla="val 2490"/>
                <a:gd name="f637" fmla="val 2476"/>
                <a:gd name="f638" fmla="val 2477"/>
                <a:gd name="f639" fmla="val 2472"/>
                <a:gd name="f640" fmla="val 2455"/>
                <a:gd name="f641" fmla="val 2373"/>
                <a:gd name="f642" fmla="val 2406"/>
                <a:gd name="f643" fmla="val 2370"/>
                <a:gd name="f644" fmla="val 2329"/>
                <a:gd name="f645" fmla="val 2367"/>
                <a:gd name="f646" fmla="val 2311"/>
                <a:gd name="f647" fmla="val 2062"/>
                <a:gd name="f648" fmla="val 2028"/>
                <a:gd name="f649" fmla="val 1977"/>
                <a:gd name="f650" fmla="val 1927"/>
                <a:gd name="f651" fmla="val 1864"/>
                <a:gd name="f652" fmla="val 1880"/>
                <a:gd name="f653" fmla="val 1889"/>
                <a:gd name="f654" fmla="val 1836"/>
                <a:gd name="f655" fmla="val 1855"/>
                <a:gd name="f656" fmla="val 1737"/>
                <a:gd name="f657" fmla="val 1694"/>
                <a:gd name="f658" fmla="val 1733"/>
                <a:gd name="f659" fmla="val 1542"/>
                <a:gd name="f660" fmla="val 1603"/>
                <a:gd name="f661" fmla="val 1558"/>
                <a:gd name="f662" fmla="val 1600"/>
                <a:gd name="f663" fmla="val 1566"/>
                <a:gd name="f664" fmla="val 1460"/>
                <a:gd name="f665" fmla="val 1331"/>
                <a:gd name="f666" fmla="val 1200"/>
                <a:gd name="f667" fmla="val 1198"/>
                <a:gd name="f668" fmla="val 1220"/>
                <a:gd name="f669" fmla="val 1192"/>
                <a:gd name="f670" fmla="val 1122"/>
                <a:gd name="f671" fmla="val 1096"/>
                <a:gd name="f672" fmla="val 1098"/>
                <a:gd name="f673" fmla="val 1051"/>
                <a:gd name="f674" fmla="val 1058"/>
                <a:gd name="f675" fmla="val 1068"/>
                <a:gd name="f676" fmla="val 1050"/>
                <a:gd name="f677" fmla="val 792"/>
                <a:gd name="f678" fmla="val 524"/>
                <a:gd name="f679" fmla="val 262"/>
                <a:gd name="f680" fmla="val 297"/>
                <a:gd name="f681" fmla="val 274"/>
                <a:gd name="f682" fmla="val 247"/>
                <a:gd name="f683" fmla="val 264"/>
                <a:gd name="f684" fmla="val 246"/>
                <a:gd name="f685" fmla="val 250"/>
                <a:gd name="f686" fmla="val 140"/>
                <a:gd name="f687" fmla="val 120"/>
                <a:gd name="f688" fmla="val 111"/>
                <a:gd name="f689" fmla="val 104"/>
                <a:gd name="f690" fmla="val 156"/>
                <a:gd name="f691" fmla="val 240"/>
                <a:gd name="f692" fmla="val 325"/>
                <a:gd name="f693" fmla="val 344"/>
                <a:gd name="f694" fmla="val 309"/>
                <a:gd name="f695" fmla="val 319"/>
                <a:gd name="f696" fmla="val 340"/>
                <a:gd name="f697" fmla="val 366"/>
                <a:gd name="f698" fmla="val 414"/>
                <a:gd name="f699" fmla="val 409"/>
                <a:gd name="f700" fmla="val 544"/>
                <a:gd name="f701" fmla="val 602"/>
                <a:gd name="f702" fmla="val 754"/>
                <a:gd name="f703" fmla="val 742"/>
                <a:gd name="f704" fmla="val 775"/>
                <a:gd name="f705" fmla="val 782"/>
                <a:gd name="f706" fmla="val 797"/>
                <a:gd name="f707" fmla="val 835"/>
                <a:gd name="f708" fmla="val 706"/>
                <a:gd name="f709" fmla="val 740"/>
                <a:gd name="f710" fmla="val 783"/>
                <a:gd name="f711" fmla="val 970"/>
                <a:gd name="f712" fmla="val 999"/>
                <a:gd name="f713" fmla="val 1049"/>
                <a:gd name="f714" fmla="val 984"/>
                <a:gd name="f715" fmla="val 1034"/>
                <a:gd name="f716" fmla="val 1048"/>
                <a:gd name="f717" fmla="val 1060"/>
                <a:gd name="f718" fmla="val 1093"/>
                <a:gd name="f719" fmla="val 1110"/>
                <a:gd name="f720" fmla="val 1111"/>
                <a:gd name="f721" fmla="val 1103"/>
                <a:gd name="f722" fmla="val 1088"/>
                <a:gd name="f723" fmla="val 1080"/>
                <a:gd name="f724" fmla="val 1215"/>
                <a:gd name="f725" fmla="val 1166"/>
                <a:gd name="f726" fmla="val 1303"/>
                <a:gd name="f727" fmla="val 1470"/>
                <a:gd name="f728" fmla="val 1593"/>
                <a:gd name="f729" fmla="val 1674"/>
                <a:gd name="f730" fmla="val 1784"/>
                <a:gd name="f731" fmla="val 1780"/>
                <a:gd name="f732" fmla="val 1803"/>
                <a:gd name="f733" fmla="val 1832"/>
                <a:gd name="f734" fmla="val 1863"/>
                <a:gd name="f735" fmla="val 1835"/>
                <a:gd name="f736" fmla="val 1915"/>
                <a:gd name="f737" fmla="val 1879"/>
                <a:gd name="f738" fmla="val 1988"/>
                <a:gd name="f739" fmla="val 1933"/>
                <a:gd name="f740" fmla="val 2005"/>
                <a:gd name="f741" fmla="val 2022"/>
                <a:gd name="f742" fmla="val 2046"/>
                <a:gd name="f743" fmla="val 2048"/>
                <a:gd name="f744" fmla="val 2104"/>
                <a:gd name="f745" fmla="val 2058"/>
                <a:gd name="f746" fmla="val 2139"/>
                <a:gd name="f747" fmla="val 2088"/>
                <a:gd name="f748" fmla="val 2205"/>
                <a:gd name="f749" fmla="val 2261"/>
                <a:gd name="f750" fmla="val 2314"/>
                <a:gd name="f751" fmla="val 2368"/>
                <a:gd name="f752" fmla="val 2214"/>
                <a:gd name="f753" fmla="val 2244"/>
                <a:gd name="f754" fmla="val 2219"/>
                <a:gd name="f755" fmla="val 2288"/>
                <a:gd name="f756" fmla="val 2324"/>
                <a:gd name="f757" fmla="val 2361"/>
                <a:gd name="f758" fmla="val 2387"/>
                <a:gd name="f759" fmla="val 2481"/>
                <a:gd name="f760" fmla="val 2471"/>
                <a:gd name="f761" fmla="val 2496"/>
                <a:gd name="f762" fmla="val 2530"/>
                <a:gd name="f763" fmla="val 2573"/>
                <a:gd name="f764" fmla="val 2628"/>
                <a:gd name="f765" fmla="val 2635"/>
                <a:gd name="f766" fmla="val 2550"/>
                <a:gd name="f767" fmla="val 2598"/>
                <a:gd name="f768" fmla="val 2644"/>
                <a:gd name="f769" fmla="val 2724"/>
                <a:gd name="f770" fmla="val 2694"/>
                <a:gd name="f771" fmla="val 2677"/>
                <a:gd name="f772" fmla="val 2701"/>
                <a:gd name="f773" fmla="val 2722"/>
                <a:gd name="f774" fmla="val 2747"/>
                <a:gd name="f775" fmla="val 2643"/>
                <a:gd name="f776" fmla="val 2591"/>
                <a:gd name="f777" fmla="val 2616"/>
                <a:gd name="f778" fmla="val 2689"/>
                <a:gd name="f779" fmla="val 2663"/>
                <a:gd name="f780" fmla="val 2700"/>
                <a:gd name="f781" fmla="val 2755"/>
                <a:gd name="f782" fmla="val 2818"/>
                <a:gd name="f783" fmla="val 2814"/>
                <a:gd name="f784" fmla="val 2824"/>
                <a:gd name="f785" fmla="val 2845"/>
                <a:gd name="f786" fmla="val 2863"/>
                <a:gd name="f787" fmla="val 2830"/>
                <a:gd name="f788" fmla="val 2881"/>
                <a:gd name="f789" fmla="val 2928"/>
                <a:gd name="f790" fmla="val 2977"/>
                <a:gd name="f791" fmla="val 2875"/>
                <a:gd name="f792" fmla="val 2954"/>
                <a:gd name="f793" fmla="val 2911"/>
                <a:gd name="f794" fmla="val 3038"/>
                <a:gd name="f795" fmla="val 2984"/>
                <a:gd name="f796" fmla="val 3126"/>
                <a:gd name="f797" fmla="val 3107"/>
                <a:gd name="f798" fmla="val 3054"/>
                <a:gd name="f799" fmla="val 3084"/>
                <a:gd name="f800" fmla="val 3111"/>
                <a:gd name="f801" fmla="val 3146"/>
                <a:gd name="f802" fmla="val 3163"/>
                <a:gd name="f803" fmla="val 3257"/>
                <a:gd name="f804" fmla="val 3149"/>
                <a:gd name="f805" fmla="val 3189"/>
                <a:gd name="f806" fmla="val 3221"/>
                <a:gd name="f807" fmla="val 3235"/>
                <a:gd name="f808" fmla="val 3276"/>
                <a:gd name="f809" fmla="val 3384"/>
                <a:gd name="f810" fmla="val 3305"/>
                <a:gd name="f811" fmla="val 3401"/>
                <a:gd name="f812" fmla="val 3361"/>
                <a:gd name="f813" fmla="val 3411"/>
                <a:gd name="f814" fmla="val 3400"/>
                <a:gd name="f815" fmla="val 3455"/>
                <a:gd name="f816" fmla="val 3472"/>
                <a:gd name="f817" fmla="val 3526"/>
                <a:gd name="f818" fmla="val 3513"/>
                <a:gd name="f819" fmla="val 3533"/>
                <a:gd name="f820" fmla="val 3580"/>
                <a:gd name="f821" fmla="val 3613"/>
                <a:gd name="f822" fmla="val 3562"/>
                <a:gd name="f823" fmla="val 3630"/>
                <a:gd name="f824" fmla="val 3614"/>
                <a:gd name="f825" fmla="val 3598"/>
                <a:gd name="f826" fmla="val 3568"/>
                <a:gd name="f827" fmla="val 3565"/>
                <a:gd name="f828" fmla="val 3553"/>
                <a:gd name="f829" fmla="val 3550"/>
                <a:gd name="f830" fmla="val 3585"/>
                <a:gd name="f831" fmla="val 3638"/>
                <a:gd name="f832" fmla="val 3662"/>
                <a:gd name="f833" fmla="val 3653"/>
                <a:gd name="f834" fmla="val 3642"/>
                <a:gd name="f835" fmla="val 3636"/>
                <a:gd name="f836" fmla="val 3734"/>
                <a:gd name="f837" fmla="val 3749"/>
                <a:gd name="f838" fmla="val 3737"/>
                <a:gd name="f839" fmla="val 3725"/>
                <a:gd name="f840" fmla="val 3744"/>
                <a:gd name="f841" fmla="val 3758"/>
                <a:gd name="f842" fmla="val 3787"/>
                <a:gd name="f843" fmla="val 3780"/>
                <a:gd name="f844" fmla="val 3781"/>
                <a:gd name="f845" fmla="val 3740"/>
                <a:gd name="f846" fmla="val 3839"/>
                <a:gd name="f847" fmla="val 3881"/>
                <a:gd name="f848" fmla="val 3869"/>
                <a:gd name="f849" fmla="val 3920"/>
                <a:gd name="f850" fmla="val 3995"/>
                <a:gd name="f851" fmla="val 4064"/>
                <a:gd name="f852" fmla="val 4067"/>
                <a:gd name="f853" fmla="val 4074"/>
                <a:gd name="f854" fmla="val 4089"/>
                <a:gd name="f855" fmla="val 4153"/>
                <a:gd name="f856" fmla="val 4210"/>
                <a:gd name="f857" fmla="val 4286"/>
                <a:gd name="f858" fmla="val 4329"/>
                <a:gd name="f859" fmla="val 4389"/>
                <a:gd name="f860" fmla="val 4271"/>
                <a:gd name="f861" fmla="val 4370"/>
                <a:gd name="f862" fmla="val 4440"/>
                <a:gd name="f863" fmla="val 4396"/>
                <a:gd name="f864" fmla="val 4421"/>
                <a:gd name="f865" fmla="val 4456"/>
                <a:gd name="f866" fmla="val 4517"/>
                <a:gd name="f867" fmla="val 4581"/>
                <a:gd name="f868" fmla="val 4560"/>
                <a:gd name="f869" fmla="val 4543"/>
                <a:gd name="f870" fmla="+- 0 0 -90"/>
                <a:gd name="f871" fmla="*/ f3 1 10030"/>
                <a:gd name="f872" fmla="*/ f4 1 75"/>
                <a:gd name="f873" fmla="+- f7 0 f5"/>
                <a:gd name="f874" fmla="+- f6 0 f5"/>
                <a:gd name="f875" fmla="*/ f870 f0 1"/>
                <a:gd name="f876" fmla="*/ f874 1 10030"/>
                <a:gd name="f877" fmla="*/ f873 1 75"/>
                <a:gd name="f878" fmla="*/ 9555 f874 1"/>
                <a:gd name="f879" fmla="*/ 25 f873 1"/>
                <a:gd name="f880" fmla="*/ 9488 f874 1"/>
                <a:gd name="f881" fmla="*/ 23 f873 1"/>
                <a:gd name="f882" fmla="*/ 5258 f874 1"/>
                <a:gd name="f883" fmla="*/ 60 f873 1"/>
                <a:gd name="f884" fmla="*/ 4572 f874 1"/>
                <a:gd name="f885" fmla="*/ 65 f873 1"/>
                <a:gd name="f886" fmla="*/ 4884 f874 1"/>
                <a:gd name="f887" fmla="*/ 61 f873 1"/>
                <a:gd name="f888" fmla="*/ 5092 f874 1"/>
                <a:gd name="f889" fmla="*/ 56 f873 1"/>
                <a:gd name="f890" fmla="*/ 5260 f874 1"/>
                <a:gd name="f891" fmla="*/ 5560 f874 1"/>
                <a:gd name="f892" fmla="*/ 62 f873 1"/>
                <a:gd name="f893" fmla="*/ 6006 f874 1"/>
                <a:gd name="f894" fmla="*/ 6308 f874 1"/>
                <a:gd name="f895" fmla="*/ 32 f873 1"/>
                <a:gd name="f896" fmla="*/ 6269 f874 1"/>
                <a:gd name="f897" fmla="*/ 52 f873 1"/>
                <a:gd name="f898" fmla="*/ 6665 f874 1"/>
                <a:gd name="f899" fmla="*/ 41 f873 1"/>
                <a:gd name="f900" fmla="*/ 6806 f874 1"/>
                <a:gd name="f901" fmla="*/ 53 f873 1"/>
                <a:gd name="f902" fmla="*/ 7204 f874 1"/>
                <a:gd name="f903" fmla="*/ 50 f873 1"/>
                <a:gd name="f904" fmla="*/ 7485 f874 1"/>
                <a:gd name="f905" fmla="*/ 7667 f874 1"/>
                <a:gd name="f906" fmla="*/ 7919 f874 1"/>
                <a:gd name="f907" fmla="*/ 63 f873 1"/>
                <a:gd name="f908" fmla="*/ 8179 f874 1"/>
                <a:gd name="f909" fmla="*/ 51 f873 1"/>
                <a:gd name="f910" fmla="*/ 8401 f874 1"/>
                <a:gd name="f911" fmla="*/ 31 f873 1"/>
                <a:gd name="f912" fmla="*/ 8692 f874 1"/>
                <a:gd name="f913" fmla="*/ 58 f873 1"/>
                <a:gd name="f914" fmla="*/ 9084 f874 1"/>
                <a:gd name="f915" fmla="*/ 9498 f874 1"/>
                <a:gd name="f916" fmla="*/ 44 f873 1"/>
                <a:gd name="f917" fmla="*/ 9670 f874 1"/>
                <a:gd name="f918" fmla="*/ 45 f873 1"/>
                <a:gd name="f919" fmla="*/ 9877 f874 1"/>
                <a:gd name="f920" fmla="*/ 9735 f874 1"/>
                <a:gd name="f921" fmla="*/ 21 f873 1"/>
                <a:gd name="f922" fmla="*/ 9636 f874 1"/>
                <a:gd name="f923" fmla="*/ 27 f873 1"/>
                <a:gd name="f924" fmla="*/ 9290 f874 1"/>
                <a:gd name="f925" fmla="*/ 22 f873 1"/>
                <a:gd name="f926" fmla="*/ 8498 f874 1"/>
                <a:gd name="f927" fmla="*/ 12 f873 1"/>
                <a:gd name="f928" fmla="*/ 7899 f874 1"/>
                <a:gd name="f929" fmla="*/ 7774 f874 1"/>
                <a:gd name="f930" fmla="*/ 7493 f874 1"/>
                <a:gd name="f931" fmla="*/ 7190 f874 1"/>
                <a:gd name="f932" fmla="*/ 6418 f874 1"/>
                <a:gd name="f933" fmla="*/ 20 f873 1"/>
                <a:gd name="f934" fmla="*/ 6248 f874 1"/>
                <a:gd name="f935" fmla="*/ 24 f873 1"/>
                <a:gd name="f936" fmla="*/ 5823 f874 1"/>
                <a:gd name="f937" fmla="*/ 28 f873 1"/>
                <a:gd name="f938" fmla="*/ 5422 f874 1"/>
                <a:gd name="f939" fmla="*/ 11 f873 1"/>
                <a:gd name="f940" fmla="*/ 4925 f874 1"/>
                <a:gd name="f941" fmla="*/ 16 f873 1"/>
                <a:gd name="f942" fmla="*/ 4310 f874 1"/>
                <a:gd name="f943" fmla="*/ 18 f873 1"/>
                <a:gd name="f944" fmla="*/ 3439 f874 1"/>
                <a:gd name="f945" fmla="*/ 2740 f874 1"/>
                <a:gd name="f946" fmla="*/ 2597 f874 1"/>
                <a:gd name="f947" fmla="*/ 9 f873 1"/>
                <a:gd name="f948" fmla="*/ 2367 f874 1"/>
                <a:gd name="f949" fmla="*/ 1566 f874 1"/>
                <a:gd name="f950" fmla="*/ 262 f874 1"/>
                <a:gd name="f951" fmla="*/ 7 f873 1"/>
                <a:gd name="f952" fmla="*/ 104 f874 1"/>
                <a:gd name="f953" fmla="*/ 42 f873 1"/>
                <a:gd name="f954" fmla="*/ 742 f874 1"/>
                <a:gd name="f955" fmla="*/ 47 f873 1"/>
                <a:gd name="f956" fmla="*/ 1060 f874 1"/>
                <a:gd name="f957" fmla="*/ 1593 f874 1"/>
                <a:gd name="f958" fmla="*/ 46 f873 1"/>
                <a:gd name="f959" fmla="*/ 2022 f874 1"/>
                <a:gd name="f960" fmla="*/ 2481 f874 1"/>
                <a:gd name="f961" fmla="*/ 2677 f874 1"/>
                <a:gd name="f962" fmla="*/ 2863 f874 1"/>
                <a:gd name="f963" fmla="*/ 3163 f874 1"/>
                <a:gd name="f964" fmla="*/ 3411 f874 1"/>
                <a:gd name="f965" fmla="*/ 54 f873 1"/>
                <a:gd name="f966" fmla="*/ 3550 f874 1"/>
                <a:gd name="f967" fmla="*/ 3740 f874 1"/>
                <a:gd name="f968" fmla="*/ 4329 f874 1"/>
                <a:gd name="f969" fmla="*/ 68 f873 1"/>
                <a:gd name="f970" fmla="*/ f875 1 f2"/>
                <a:gd name="f971" fmla="*/ f878 1 10030"/>
                <a:gd name="f972" fmla="*/ f879 1 75"/>
                <a:gd name="f973" fmla="*/ f880 1 10030"/>
                <a:gd name="f974" fmla="*/ f881 1 75"/>
                <a:gd name="f975" fmla="*/ f882 1 10030"/>
                <a:gd name="f976" fmla="*/ f883 1 75"/>
                <a:gd name="f977" fmla="*/ f884 1 10030"/>
                <a:gd name="f978" fmla="*/ f885 1 75"/>
                <a:gd name="f979" fmla="*/ f886 1 10030"/>
                <a:gd name="f980" fmla="*/ f887 1 75"/>
                <a:gd name="f981" fmla="*/ f888 1 10030"/>
                <a:gd name="f982" fmla="*/ f889 1 75"/>
                <a:gd name="f983" fmla="*/ f890 1 10030"/>
                <a:gd name="f984" fmla="*/ f891 1 10030"/>
                <a:gd name="f985" fmla="*/ f892 1 75"/>
                <a:gd name="f986" fmla="*/ f893 1 10030"/>
                <a:gd name="f987" fmla="*/ f894 1 10030"/>
                <a:gd name="f988" fmla="*/ f895 1 75"/>
                <a:gd name="f989" fmla="*/ f896 1 10030"/>
                <a:gd name="f990" fmla="*/ f897 1 75"/>
                <a:gd name="f991" fmla="*/ f898 1 10030"/>
                <a:gd name="f992" fmla="*/ f899 1 75"/>
                <a:gd name="f993" fmla="*/ f900 1 10030"/>
                <a:gd name="f994" fmla="*/ f901 1 75"/>
                <a:gd name="f995" fmla="*/ f902 1 10030"/>
                <a:gd name="f996" fmla="*/ f903 1 75"/>
                <a:gd name="f997" fmla="*/ f904 1 10030"/>
                <a:gd name="f998" fmla="*/ f905 1 10030"/>
                <a:gd name="f999" fmla="*/ f906 1 10030"/>
                <a:gd name="f1000" fmla="*/ f907 1 75"/>
                <a:gd name="f1001" fmla="*/ f908 1 10030"/>
                <a:gd name="f1002" fmla="*/ f909 1 75"/>
                <a:gd name="f1003" fmla="*/ f910 1 10030"/>
                <a:gd name="f1004" fmla="*/ f911 1 75"/>
                <a:gd name="f1005" fmla="*/ f912 1 10030"/>
                <a:gd name="f1006" fmla="*/ f913 1 75"/>
                <a:gd name="f1007" fmla="*/ f914 1 10030"/>
                <a:gd name="f1008" fmla="*/ f915 1 10030"/>
                <a:gd name="f1009" fmla="*/ f916 1 75"/>
                <a:gd name="f1010" fmla="*/ f917 1 10030"/>
                <a:gd name="f1011" fmla="*/ f918 1 75"/>
                <a:gd name="f1012" fmla="*/ f919 1 10030"/>
                <a:gd name="f1013" fmla="*/ f920 1 10030"/>
                <a:gd name="f1014" fmla="*/ f921 1 75"/>
                <a:gd name="f1015" fmla="*/ f922 1 10030"/>
                <a:gd name="f1016" fmla="*/ f923 1 75"/>
                <a:gd name="f1017" fmla="*/ f924 1 10030"/>
                <a:gd name="f1018" fmla="*/ f925 1 75"/>
                <a:gd name="f1019" fmla="*/ f926 1 10030"/>
                <a:gd name="f1020" fmla="*/ f927 1 75"/>
                <a:gd name="f1021" fmla="*/ f928 1 10030"/>
                <a:gd name="f1022" fmla="*/ f929 1 10030"/>
                <a:gd name="f1023" fmla="*/ f930 1 10030"/>
                <a:gd name="f1024" fmla="*/ f931 1 10030"/>
                <a:gd name="f1025" fmla="*/ f932 1 10030"/>
                <a:gd name="f1026" fmla="*/ f933 1 75"/>
                <a:gd name="f1027" fmla="*/ f934 1 10030"/>
                <a:gd name="f1028" fmla="*/ f935 1 75"/>
                <a:gd name="f1029" fmla="*/ f936 1 10030"/>
                <a:gd name="f1030" fmla="*/ f937 1 75"/>
                <a:gd name="f1031" fmla="*/ f938 1 10030"/>
                <a:gd name="f1032" fmla="*/ f939 1 75"/>
                <a:gd name="f1033" fmla="*/ f940 1 10030"/>
                <a:gd name="f1034" fmla="*/ f941 1 75"/>
                <a:gd name="f1035" fmla="*/ f942 1 10030"/>
                <a:gd name="f1036" fmla="*/ f943 1 75"/>
                <a:gd name="f1037" fmla="*/ f944 1 10030"/>
                <a:gd name="f1038" fmla="*/ f945 1 10030"/>
                <a:gd name="f1039" fmla="*/ f946 1 10030"/>
                <a:gd name="f1040" fmla="*/ f947 1 75"/>
                <a:gd name="f1041" fmla="*/ f948 1 10030"/>
                <a:gd name="f1042" fmla="*/ f949 1 10030"/>
                <a:gd name="f1043" fmla="*/ f950 1 10030"/>
                <a:gd name="f1044" fmla="*/ f951 1 75"/>
                <a:gd name="f1045" fmla="*/ f952 1 10030"/>
                <a:gd name="f1046" fmla="*/ f953 1 75"/>
                <a:gd name="f1047" fmla="*/ f954 1 10030"/>
                <a:gd name="f1048" fmla="*/ f955 1 75"/>
                <a:gd name="f1049" fmla="*/ f956 1 10030"/>
                <a:gd name="f1050" fmla="*/ f957 1 10030"/>
                <a:gd name="f1051" fmla="*/ f958 1 75"/>
                <a:gd name="f1052" fmla="*/ f959 1 10030"/>
                <a:gd name="f1053" fmla="*/ f960 1 10030"/>
                <a:gd name="f1054" fmla="*/ f961 1 10030"/>
                <a:gd name="f1055" fmla="*/ f962 1 10030"/>
                <a:gd name="f1056" fmla="*/ f963 1 10030"/>
                <a:gd name="f1057" fmla="*/ f964 1 10030"/>
                <a:gd name="f1058" fmla="*/ f965 1 75"/>
                <a:gd name="f1059" fmla="*/ f966 1 10030"/>
                <a:gd name="f1060" fmla="*/ f967 1 10030"/>
                <a:gd name="f1061" fmla="*/ f968 1 10030"/>
                <a:gd name="f1062" fmla="*/ f969 1 75"/>
                <a:gd name="f1063" fmla="*/ 0 1 f876"/>
                <a:gd name="f1064" fmla="*/ f6 1 f876"/>
                <a:gd name="f1065" fmla="*/ 0 1 f877"/>
                <a:gd name="f1066" fmla="*/ f7 1 f877"/>
                <a:gd name="f1067" fmla="+- f970 0 f1"/>
                <a:gd name="f1068" fmla="*/ f971 1 f876"/>
                <a:gd name="f1069" fmla="*/ f972 1 f877"/>
                <a:gd name="f1070" fmla="*/ f973 1 f876"/>
                <a:gd name="f1071" fmla="*/ f974 1 f877"/>
                <a:gd name="f1072" fmla="*/ f975 1 f876"/>
                <a:gd name="f1073" fmla="*/ f976 1 f877"/>
                <a:gd name="f1074" fmla="*/ f977 1 f876"/>
                <a:gd name="f1075" fmla="*/ f978 1 f877"/>
                <a:gd name="f1076" fmla="*/ f979 1 f876"/>
                <a:gd name="f1077" fmla="*/ f980 1 f877"/>
                <a:gd name="f1078" fmla="*/ f981 1 f876"/>
                <a:gd name="f1079" fmla="*/ f982 1 f877"/>
                <a:gd name="f1080" fmla="*/ f983 1 f876"/>
                <a:gd name="f1081" fmla="*/ f984 1 f876"/>
                <a:gd name="f1082" fmla="*/ f985 1 f877"/>
                <a:gd name="f1083" fmla="*/ f986 1 f876"/>
                <a:gd name="f1084" fmla="*/ f987 1 f876"/>
                <a:gd name="f1085" fmla="*/ f988 1 f877"/>
                <a:gd name="f1086" fmla="*/ f989 1 f876"/>
                <a:gd name="f1087" fmla="*/ f990 1 f877"/>
                <a:gd name="f1088" fmla="*/ f991 1 f876"/>
                <a:gd name="f1089" fmla="*/ f992 1 f877"/>
                <a:gd name="f1090" fmla="*/ f993 1 f876"/>
                <a:gd name="f1091" fmla="*/ f994 1 f877"/>
                <a:gd name="f1092" fmla="*/ f995 1 f876"/>
                <a:gd name="f1093" fmla="*/ f996 1 f877"/>
                <a:gd name="f1094" fmla="*/ f997 1 f876"/>
                <a:gd name="f1095" fmla="*/ f998 1 f876"/>
                <a:gd name="f1096" fmla="*/ f999 1 f876"/>
                <a:gd name="f1097" fmla="*/ f1000 1 f877"/>
                <a:gd name="f1098" fmla="*/ f1001 1 f876"/>
                <a:gd name="f1099" fmla="*/ f1002 1 f877"/>
                <a:gd name="f1100" fmla="*/ f1003 1 f876"/>
                <a:gd name="f1101" fmla="*/ f1004 1 f877"/>
                <a:gd name="f1102" fmla="*/ f1005 1 f876"/>
                <a:gd name="f1103" fmla="*/ f1006 1 f877"/>
                <a:gd name="f1104" fmla="*/ f1007 1 f876"/>
                <a:gd name="f1105" fmla="*/ f1008 1 f876"/>
                <a:gd name="f1106" fmla="*/ f1009 1 f877"/>
                <a:gd name="f1107" fmla="*/ f1010 1 f876"/>
                <a:gd name="f1108" fmla="*/ f1011 1 f877"/>
                <a:gd name="f1109" fmla="*/ f1012 1 f876"/>
                <a:gd name="f1110" fmla="*/ f1013 1 f876"/>
                <a:gd name="f1111" fmla="*/ f1014 1 f877"/>
                <a:gd name="f1112" fmla="*/ f1015 1 f876"/>
                <a:gd name="f1113" fmla="*/ f1016 1 f877"/>
                <a:gd name="f1114" fmla="*/ f1017 1 f876"/>
                <a:gd name="f1115" fmla="*/ f1018 1 f877"/>
                <a:gd name="f1116" fmla="*/ f1019 1 f876"/>
                <a:gd name="f1117" fmla="*/ f1020 1 f877"/>
                <a:gd name="f1118" fmla="*/ f1021 1 f876"/>
                <a:gd name="f1119" fmla="*/ f1022 1 f876"/>
                <a:gd name="f1120" fmla="*/ f1023 1 f876"/>
                <a:gd name="f1121" fmla="*/ f1024 1 f876"/>
                <a:gd name="f1122" fmla="*/ f1025 1 f876"/>
                <a:gd name="f1123" fmla="*/ f1026 1 f877"/>
                <a:gd name="f1124" fmla="*/ f1027 1 f876"/>
                <a:gd name="f1125" fmla="*/ f1028 1 f877"/>
                <a:gd name="f1126" fmla="*/ f1029 1 f876"/>
                <a:gd name="f1127" fmla="*/ f1030 1 f877"/>
                <a:gd name="f1128" fmla="*/ f1031 1 f876"/>
                <a:gd name="f1129" fmla="*/ f1032 1 f877"/>
                <a:gd name="f1130" fmla="*/ f1033 1 f876"/>
                <a:gd name="f1131" fmla="*/ f1034 1 f877"/>
                <a:gd name="f1132" fmla="*/ f1035 1 f876"/>
                <a:gd name="f1133" fmla="*/ f1036 1 f877"/>
                <a:gd name="f1134" fmla="*/ f1037 1 f876"/>
                <a:gd name="f1135" fmla="*/ f1038 1 f876"/>
                <a:gd name="f1136" fmla="*/ f1039 1 f876"/>
                <a:gd name="f1137" fmla="*/ f1040 1 f877"/>
                <a:gd name="f1138" fmla="*/ f1041 1 f876"/>
                <a:gd name="f1139" fmla="*/ f1042 1 f876"/>
                <a:gd name="f1140" fmla="*/ f1043 1 f876"/>
                <a:gd name="f1141" fmla="*/ f1044 1 f877"/>
                <a:gd name="f1142" fmla="*/ f1045 1 f876"/>
                <a:gd name="f1143" fmla="*/ f1046 1 f877"/>
                <a:gd name="f1144" fmla="*/ f1047 1 f876"/>
                <a:gd name="f1145" fmla="*/ f1048 1 f877"/>
                <a:gd name="f1146" fmla="*/ f1049 1 f876"/>
                <a:gd name="f1147" fmla="*/ f1050 1 f876"/>
                <a:gd name="f1148" fmla="*/ f1051 1 f877"/>
                <a:gd name="f1149" fmla="*/ f1052 1 f876"/>
                <a:gd name="f1150" fmla="*/ f1053 1 f876"/>
                <a:gd name="f1151" fmla="*/ f1054 1 f876"/>
                <a:gd name="f1152" fmla="*/ f1055 1 f876"/>
                <a:gd name="f1153" fmla="*/ f1056 1 f876"/>
                <a:gd name="f1154" fmla="*/ f1057 1 f876"/>
                <a:gd name="f1155" fmla="*/ f1058 1 f877"/>
                <a:gd name="f1156" fmla="*/ f1059 1 f876"/>
                <a:gd name="f1157" fmla="*/ f1060 1 f876"/>
                <a:gd name="f1158" fmla="*/ f1061 1 f876"/>
                <a:gd name="f1159" fmla="*/ f1062 1 f877"/>
                <a:gd name="f1160" fmla="*/ f1063 f871 1"/>
                <a:gd name="f1161" fmla="*/ f1064 f871 1"/>
                <a:gd name="f1162" fmla="*/ f1066 f872 1"/>
                <a:gd name="f1163" fmla="*/ f1065 f872 1"/>
                <a:gd name="f1164" fmla="*/ f1068 f871 1"/>
                <a:gd name="f1165" fmla="*/ f1069 f872 1"/>
                <a:gd name="f1166" fmla="*/ f1070 f871 1"/>
                <a:gd name="f1167" fmla="*/ f1071 f872 1"/>
                <a:gd name="f1168" fmla="*/ f1072 f871 1"/>
                <a:gd name="f1169" fmla="*/ f1073 f872 1"/>
                <a:gd name="f1170" fmla="*/ f1074 f871 1"/>
                <a:gd name="f1171" fmla="*/ f1075 f872 1"/>
                <a:gd name="f1172" fmla="*/ f1076 f871 1"/>
                <a:gd name="f1173" fmla="*/ f1077 f872 1"/>
                <a:gd name="f1174" fmla="*/ f1078 f871 1"/>
                <a:gd name="f1175" fmla="*/ f1079 f872 1"/>
                <a:gd name="f1176" fmla="*/ f1080 f871 1"/>
                <a:gd name="f1177" fmla="*/ f1081 f871 1"/>
                <a:gd name="f1178" fmla="*/ f1082 f872 1"/>
                <a:gd name="f1179" fmla="*/ f1083 f871 1"/>
                <a:gd name="f1180" fmla="*/ f1084 f871 1"/>
                <a:gd name="f1181" fmla="*/ f1085 f872 1"/>
                <a:gd name="f1182" fmla="*/ f1086 f871 1"/>
                <a:gd name="f1183" fmla="*/ f1087 f872 1"/>
                <a:gd name="f1184" fmla="*/ f1088 f871 1"/>
                <a:gd name="f1185" fmla="*/ f1089 f872 1"/>
                <a:gd name="f1186" fmla="*/ f1090 f871 1"/>
                <a:gd name="f1187" fmla="*/ f1091 f872 1"/>
                <a:gd name="f1188" fmla="*/ f1092 f871 1"/>
                <a:gd name="f1189" fmla="*/ f1093 f872 1"/>
                <a:gd name="f1190" fmla="*/ f1094 f871 1"/>
                <a:gd name="f1191" fmla="*/ f1095 f871 1"/>
                <a:gd name="f1192" fmla="*/ f1096 f871 1"/>
                <a:gd name="f1193" fmla="*/ f1097 f872 1"/>
                <a:gd name="f1194" fmla="*/ f1098 f871 1"/>
                <a:gd name="f1195" fmla="*/ f1099 f872 1"/>
                <a:gd name="f1196" fmla="*/ f1100 f871 1"/>
                <a:gd name="f1197" fmla="*/ f1101 f872 1"/>
                <a:gd name="f1198" fmla="*/ f1102 f871 1"/>
                <a:gd name="f1199" fmla="*/ f1103 f872 1"/>
                <a:gd name="f1200" fmla="*/ f1104 f871 1"/>
                <a:gd name="f1201" fmla="*/ f1105 f871 1"/>
                <a:gd name="f1202" fmla="*/ f1106 f872 1"/>
                <a:gd name="f1203" fmla="*/ f1107 f871 1"/>
                <a:gd name="f1204" fmla="*/ f1108 f872 1"/>
                <a:gd name="f1205" fmla="*/ f1109 f871 1"/>
                <a:gd name="f1206" fmla="*/ f1110 f871 1"/>
                <a:gd name="f1207" fmla="*/ f1111 f872 1"/>
                <a:gd name="f1208" fmla="*/ f1112 f871 1"/>
                <a:gd name="f1209" fmla="*/ f1113 f872 1"/>
                <a:gd name="f1210" fmla="*/ f1114 f871 1"/>
                <a:gd name="f1211" fmla="*/ f1115 f872 1"/>
                <a:gd name="f1212" fmla="*/ f1116 f871 1"/>
                <a:gd name="f1213" fmla="*/ f1117 f872 1"/>
                <a:gd name="f1214" fmla="*/ f1118 f871 1"/>
                <a:gd name="f1215" fmla="*/ f1119 f871 1"/>
                <a:gd name="f1216" fmla="*/ f1120 f871 1"/>
                <a:gd name="f1217" fmla="*/ f1121 f871 1"/>
                <a:gd name="f1218" fmla="*/ f1122 f871 1"/>
                <a:gd name="f1219" fmla="*/ f1123 f872 1"/>
                <a:gd name="f1220" fmla="*/ f1124 f871 1"/>
                <a:gd name="f1221" fmla="*/ f1125 f872 1"/>
                <a:gd name="f1222" fmla="*/ f1126 f871 1"/>
                <a:gd name="f1223" fmla="*/ f1127 f872 1"/>
                <a:gd name="f1224" fmla="*/ f1128 f871 1"/>
                <a:gd name="f1225" fmla="*/ f1129 f872 1"/>
                <a:gd name="f1226" fmla="*/ f1130 f871 1"/>
                <a:gd name="f1227" fmla="*/ f1131 f872 1"/>
                <a:gd name="f1228" fmla="*/ f1132 f871 1"/>
                <a:gd name="f1229" fmla="*/ f1133 f872 1"/>
                <a:gd name="f1230" fmla="*/ f1134 f871 1"/>
                <a:gd name="f1231" fmla="*/ f1135 f871 1"/>
                <a:gd name="f1232" fmla="*/ f1136 f871 1"/>
                <a:gd name="f1233" fmla="*/ f1137 f872 1"/>
                <a:gd name="f1234" fmla="*/ f1138 f871 1"/>
                <a:gd name="f1235" fmla="*/ f1139 f871 1"/>
                <a:gd name="f1236" fmla="*/ f1140 f871 1"/>
                <a:gd name="f1237" fmla="*/ f1141 f872 1"/>
                <a:gd name="f1238" fmla="*/ f1142 f871 1"/>
                <a:gd name="f1239" fmla="*/ f1143 f872 1"/>
                <a:gd name="f1240" fmla="*/ f1144 f871 1"/>
                <a:gd name="f1241" fmla="*/ f1145 f872 1"/>
                <a:gd name="f1242" fmla="*/ f1146 f871 1"/>
                <a:gd name="f1243" fmla="*/ f1147 f871 1"/>
                <a:gd name="f1244" fmla="*/ f1148 f872 1"/>
                <a:gd name="f1245" fmla="*/ f1149 f871 1"/>
                <a:gd name="f1246" fmla="*/ f1150 f871 1"/>
                <a:gd name="f1247" fmla="*/ f1151 f871 1"/>
                <a:gd name="f1248" fmla="*/ f1152 f871 1"/>
                <a:gd name="f1249" fmla="*/ f1153 f871 1"/>
                <a:gd name="f1250" fmla="*/ f1154 f871 1"/>
                <a:gd name="f1251" fmla="*/ f1155 f872 1"/>
                <a:gd name="f1252" fmla="*/ f1156 f871 1"/>
                <a:gd name="f1253" fmla="*/ f1157 f871 1"/>
                <a:gd name="f1254" fmla="*/ f1158 f871 1"/>
                <a:gd name="f1255" fmla="*/ f1159 f872 1"/>
              </a:gdLst>
              <a:ahLst/>
              <a:cxnLst>
                <a:cxn ang="3cd4">
                  <a:pos x="hc" y="t"/>
                </a:cxn>
                <a:cxn ang="0">
                  <a:pos x="r" y="vc"/>
                </a:cxn>
                <a:cxn ang="cd4">
                  <a:pos x="hc" y="b"/>
                </a:cxn>
                <a:cxn ang="cd2">
                  <a:pos x="l" y="vc"/>
                </a:cxn>
                <a:cxn ang="f1067">
                  <a:pos x="f1164" y="f1165"/>
                </a:cxn>
                <a:cxn ang="f1067">
                  <a:pos x="f1166" y="f1167"/>
                </a:cxn>
                <a:cxn ang="f1067">
                  <a:pos x="f1168" y="f1169"/>
                </a:cxn>
                <a:cxn ang="f1067">
                  <a:pos x="f1170" y="f1171"/>
                </a:cxn>
                <a:cxn ang="f1067">
                  <a:pos x="f1172" y="f1173"/>
                </a:cxn>
                <a:cxn ang="f1067">
                  <a:pos x="f1174" y="f1175"/>
                </a:cxn>
                <a:cxn ang="f1067">
                  <a:pos x="f1176" y="f1169"/>
                </a:cxn>
                <a:cxn ang="f1067">
                  <a:pos x="f1177" y="f1178"/>
                </a:cxn>
                <a:cxn ang="f1067">
                  <a:pos x="f1179" y="f1175"/>
                </a:cxn>
                <a:cxn ang="f1067">
                  <a:pos x="f1180" y="f1181"/>
                </a:cxn>
                <a:cxn ang="f1067">
                  <a:pos x="f1182" y="f1183"/>
                </a:cxn>
                <a:cxn ang="f1067">
                  <a:pos x="f1184" y="f1185"/>
                </a:cxn>
                <a:cxn ang="f1067">
                  <a:pos x="f1186" y="f1187"/>
                </a:cxn>
                <a:cxn ang="f1067">
                  <a:pos x="f1188" y="f1189"/>
                </a:cxn>
                <a:cxn ang="f1067">
                  <a:pos x="f1190" y="f1178"/>
                </a:cxn>
                <a:cxn ang="f1067">
                  <a:pos x="f1191" y="f1173"/>
                </a:cxn>
                <a:cxn ang="f1067">
                  <a:pos x="f1192" y="f1193"/>
                </a:cxn>
                <a:cxn ang="f1067">
                  <a:pos x="f1194" y="f1195"/>
                </a:cxn>
                <a:cxn ang="f1067">
                  <a:pos x="f1196" y="f1197"/>
                </a:cxn>
                <a:cxn ang="f1067">
                  <a:pos x="f1198" y="f1199"/>
                </a:cxn>
                <a:cxn ang="f1067">
                  <a:pos x="f1200" y="f1173"/>
                </a:cxn>
                <a:cxn ang="f1067">
                  <a:pos x="f1201" y="f1202"/>
                </a:cxn>
                <a:cxn ang="f1067">
                  <a:pos x="f1203" y="f1204"/>
                </a:cxn>
                <a:cxn ang="f1067">
                  <a:pos x="f1205" y="f1181"/>
                </a:cxn>
                <a:cxn ang="f1067">
                  <a:pos x="f1206" y="f1207"/>
                </a:cxn>
                <a:cxn ang="f1067">
                  <a:pos x="f1208" y="f1209"/>
                </a:cxn>
                <a:cxn ang="f1067">
                  <a:pos x="f1210" y="f1211"/>
                </a:cxn>
                <a:cxn ang="f1067">
                  <a:pos x="f1212" y="f1213"/>
                </a:cxn>
                <a:cxn ang="f1067">
                  <a:pos x="f1214" y="f1207"/>
                </a:cxn>
                <a:cxn ang="f1067">
                  <a:pos x="f1215" y="f1211"/>
                </a:cxn>
                <a:cxn ang="f1067">
                  <a:pos x="f1216" y="f1181"/>
                </a:cxn>
                <a:cxn ang="f1067">
                  <a:pos x="f1217" y="f1197"/>
                </a:cxn>
                <a:cxn ang="f1067">
                  <a:pos x="f1218" y="f1219"/>
                </a:cxn>
                <a:cxn ang="f1067">
                  <a:pos x="f1220" y="f1221"/>
                </a:cxn>
                <a:cxn ang="f1067">
                  <a:pos x="f1222" y="f1223"/>
                </a:cxn>
                <a:cxn ang="f1067">
                  <a:pos x="f1224" y="f1225"/>
                </a:cxn>
                <a:cxn ang="f1067">
                  <a:pos x="f1226" y="f1227"/>
                </a:cxn>
                <a:cxn ang="f1067">
                  <a:pos x="f1228" y="f1229"/>
                </a:cxn>
                <a:cxn ang="f1067">
                  <a:pos x="f1230" y="f1207"/>
                </a:cxn>
                <a:cxn ang="f1067">
                  <a:pos x="f1231" y="f1229"/>
                </a:cxn>
                <a:cxn ang="f1067">
                  <a:pos x="f1232" y="f1233"/>
                </a:cxn>
                <a:cxn ang="f1067">
                  <a:pos x="f1234" y="f1207"/>
                </a:cxn>
                <a:cxn ang="f1067">
                  <a:pos x="f1235" y="f1225"/>
                </a:cxn>
                <a:cxn ang="f1067">
                  <a:pos x="f1236" y="f1237"/>
                </a:cxn>
                <a:cxn ang="f1067">
                  <a:pos x="f1238" y="f1239"/>
                </a:cxn>
                <a:cxn ang="f1067">
                  <a:pos x="f1240" y="f1241"/>
                </a:cxn>
                <a:cxn ang="f1067">
                  <a:pos x="f1242" y="f1241"/>
                </a:cxn>
                <a:cxn ang="f1067">
                  <a:pos x="f1243" y="f1244"/>
                </a:cxn>
                <a:cxn ang="f1067">
                  <a:pos x="f1245" y="f1204"/>
                </a:cxn>
                <a:cxn ang="f1067">
                  <a:pos x="f1246" y="f1195"/>
                </a:cxn>
                <a:cxn ang="f1067">
                  <a:pos x="f1247" y="f1204"/>
                </a:cxn>
                <a:cxn ang="f1067">
                  <a:pos x="f1248" y="f1183"/>
                </a:cxn>
                <a:cxn ang="f1067">
                  <a:pos x="f1249" y="f1178"/>
                </a:cxn>
                <a:cxn ang="f1067">
                  <a:pos x="f1250" y="f1251"/>
                </a:cxn>
                <a:cxn ang="f1067">
                  <a:pos x="f1252" y="f1169"/>
                </a:cxn>
                <a:cxn ang="f1067">
                  <a:pos x="f1253" y="f1171"/>
                </a:cxn>
                <a:cxn ang="f1067">
                  <a:pos x="f1254" y="f1255"/>
                </a:cxn>
              </a:cxnLst>
              <a:rect l="f1160" t="f1163" r="f1161" b="f1162"/>
              <a:pathLst>
                <a:path w="10030" h="75">
                  <a:moveTo>
                    <a:pt x="f8" y="f9"/>
                  </a:moveTo>
                  <a:lnTo>
                    <a:pt x="f8" y="f9"/>
                  </a:lnTo>
                  <a:lnTo>
                    <a:pt x="f10" y="f11"/>
                  </a:lnTo>
                  <a:cubicBezTo>
                    <a:pt x="f12" y="f13"/>
                    <a:pt x="f14" y="f11"/>
                    <a:pt x="f8" y="f9"/>
                  </a:cubicBezTo>
                  <a:close/>
                  <a:moveTo>
                    <a:pt x="f15" y="f16"/>
                  </a:moveTo>
                  <a:lnTo>
                    <a:pt x="f15" y="f16"/>
                  </a:lnTo>
                  <a:cubicBezTo>
                    <a:pt x="f17" y="f18"/>
                    <a:pt x="f19" y="f20"/>
                    <a:pt x="f21" y="f20"/>
                  </a:cubicBezTo>
                  <a:cubicBezTo>
                    <a:pt x="f22" y="f18"/>
                    <a:pt x="f23" y="f18"/>
                    <a:pt x="f24" y="f18"/>
                  </a:cubicBezTo>
                  <a:cubicBezTo>
                    <a:pt x="f25" y="f16"/>
                    <a:pt x="f26" y="f27"/>
                    <a:pt x="f15" y="f16"/>
                  </a:cubicBezTo>
                  <a:close/>
                  <a:moveTo>
                    <a:pt x="f28" y="f20"/>
                  </a:moveTo>
                  <a:lnTo>
                    <a:pt x="f28" y="f20"/>
                  </a:lnTo>
                  <a:lnTo>
                    <a:pt x="f29" y="f20"/>
                  </a:lnTo>
                  <a:cubicBezTo>
                    <a:pt x="f30" y="f31"/>
                    <a:pt x="f32" y="f33"/>
                    <a:pt x="f28" y="f20"/>
                  </a:cubicBezTo>
                  <a:close/>
                  <a:moveTo>
                    <a:pt x="f34" y="f35"/>
                  </a:moveTo>
                  <a:lnTo>
                    <a:pt x="f34" y="f35"/>
                  </a:lnTo>
                  <a:cubicBezTo>
                    <a:pt x="f36" y="f37"/>
                    <a:pt x="f38" y="f39"/>
                    <a:pt x="f40" y="f41"/>
                  </a:cubicBezTo>
                  <a:cubicBezTo>
                    <a:pt x="f42" y="f41"/>
                    <a:pt x="f43" y="f41"/>
                    <a:pt x="f34" y="f35"/>
                  </a:cubicBezTo>
                  <a:close/>
                  <a:moveTo>
                    <a:pt x="f44" y="f45"/>
                  </a:moveTo>
                  <a:lnTo>
                    <a:pt x="f44" y="f45"/>
                  </a:lnTo>
                  <a:cubicBezTo>
                    <a:pt x="f46" y="f47"/>
                    <a:pt x="f48" y="f49"/>
                    <a:pt x="f50" y="f47"/>
                  </a:cubicBezTo>
                  <a:cubicBezTo>
                    <a:pt x="f51" y="f52"/>
                    <a:pt x="f53" y="f54"/>
                    <a:pt x="f44" y="f45"/>
                  </a:cubicBezTo>
                  <a:close/>
                  <a:moveTo>
                    <a:pt x="f55" y="f47"/>
                  </a:moveTo>
                  <a:lnTo>
                    <a:pt x="f55" y="f47"/>
                  </a:lnTo>
                  <a:lnTo>
                    <a:pt x="f56" y="f57"/>
                  </a:lnTo>
                  <a:cubicBezTo>
                    <a:pt x="f58" y="f59"/>
                    <a:pt x="f60" y="f61"/>
                    <a:pt x="f62" y="f7"/>
                  </a:cubicBezTo>
                  <a:cubicBezTo>
                    <a:pt x="f55" y="f47"/>
                    <a:pt x="f63" y="f64"/>
                    <a:pt x="f65" y="f45"/>
                  </a:cubicBezTo>
                  <a:lnTo>
                    <a:pt x="f66" y="f67"/>
                  </a:lnTo>
                  <a:cubicBezTo>
                    <a:pt x="f68" y="f67"/>
                    <a:pt x="f69" y="f49"/>
                    <a:pt x="f70" y="f49"/>
                  </a:cubicBezTo>
                  <a:cubicBezTo>
                    <a:pt x="f71" y="f72"/>
                    <a:pt x="f73" y="f74"/>
                    <a:pt x="f75" y="f76"/>
                  </a:cubicBezTo>
                  <a:cubicBezTo>
                    <a:pt x="f77" y="f78"/>
                    <a:pt x="f79" y="f80"/>
                    <a:pt x="f81" y="f47"/>
                  </a:cubicBezTo>
                  <a:lnTo>
                    <a:pt x="f82" y="f78"/>
                  </a:lnTo>
                  <a:cubicBezTo>
                    <a:pt x="f83" y="f54"/>
                    <a:pt x="f84" y="f45"/>
                    <a:pt x="f85" y="f45"/>
                  </a:cubicBezTo>
                  <a:lnTo>
                    <a:pt x="f86" y="f80"/>
                  </a:lnTo>
                  <a:lnTo>
                    <a:pt x="f87" y="f80"/>
                  </a:lnTo>
                  <a:cubicBezTo>
                    <a:pt x="f88" y="f78"/>
                    <a:pt x="f89" y="f74"/>
                    <a:pt x="f90" y="f37"/>
                  </a:cubicBezTo>
                  <a:cubicBezTo>
                    <a:pt x="f91" y="f74"/>
                    <a:pt x="f92" y="f74"/>
                    <a:pt x="f93" y="f76"/>
                  </a:cubicBezTo>
                  <a:lnTo>
                    <a:pt x="f94" y="f37"/>
                  </a:lnTo>
                  <a:cubicBezTo>
                    <a:pt x="f95" y="f76"/>
                    <a:pt x="f96" y="f80"/>
                    <a:pt x="f92" y="f80"/>
                  </a:cubicBezTo>
                  <a:cubicBezTo>
                    <a:pt x="f97" y="f98"/>
                    <a:pt x="f99" y="f52"/>
                    <a:pt x="f100" y="f49"/>
                  </a:cubicBezTo>
                  <a:lnTo>
                    <a:pt x="f101" y="f57"/>
                  </a:lnTo>
                  <a:cubicBezTo>
                    <a:pt x="f102" y="f98"/>
                    <a:pt x="f103" y="f72"/>
                    <a:pt x="f104" y="f7"/>
                  </a:cubicBezTo>
                  <a:cubicBezTo>
                    <a:pt x="f105" y="f98"/>
                    <a:pt x="f106" y="f67"/>
                    <a:pt x="f107" y="f45"/>
                  </a:cubicBezTo>
                  <a:cubicBezTo>
                    <a:pt x="f108" y="f47"/>
                    <a:pt x="f109" y="f47"/>
                    <a:pt x="f110" y="f80"/>
                  </a:cubicBezTo>
                  <a:cubicBezTo>
                    <a:pt x="f110" y="f67"/>
                    <a:pt x="f111" y="f112"/>
                    <a:pt x="f113" y="f112"/>
                  </a:cubicBezTo>
                  <a:lnTo>
                    <a:pt x="f114" y="f61"/>
                  </a:lnTo>
                  <a:cubicBezTo>
                    <a:pt x="f115" y="f116"/>
                    <a:pt x="f117" y="f49"/>
                    <a:pt x="f118" y="f47"/>
                  </a:cubicBezTo>
                  <a:cubicBezTo>
                    <a:pt x="f119" y="f47"/>
                    <a:pt x="f120" y="f121"/>
                    <a:pt x="f122" y="f59"/>
                  </a:cubicBezTo>
                  <a:cubicBezTo>
                    <a:pt x="f123" y="f124"/>
                    <a:pt x="f125" y="f67"/>
                    <a:pt x="f126" y="f112"/>
                  </a:cubicBezTo>
                  <a:cubicBezTo>
                    <a:pt x="f127" y="f49"/>
                    <a:pt x="f128" y="f112"/>
                    <a:pt x="f129" y="f54"/>
                  </a:cubicBezTo>
                  <a:cubicBezTo>
                    <a:pt x="f130" y="f45"/>
                    <a:pt x="f131" y="f112"/>
                    <a:pt x="f132" y="f49"/>
                  </a:cubicBezTo>
                  <a:lnTo>
                    <a:pt x="f133" y="f80"/>
                  </a:lnTo>
                  <a:cubicBezTo>
                    <a:pt x="f134" y="f80"/>
                    <a:pt x="f135" y="f45"/>
                    <a:pt x="f136" y="f47"/>
                  </a:cubicBezTo>
                  <a:cubicBezTo>
                    <a:pt x="f137" y="f80"/>
                    <a:pt x="f138" y="f52"/>
                    <a:pt x="f139" y="f140"/>
                  </a:cubicBezTo>
                  <a:cubicBezTo>
                    <a:pt x="f141" y="f142"/>
                    <a:pt x="f143" y="f49"/>
                    <a:pt x="f144" y="f76"/>
                  </a:cubicBezTo>
                  <a:cubicBezTo>
                    <a:pt x="f145" y="f54"/>
                    <a:pt x="f146" y="f45"/>
                    <a:pt x="f147" y="f112"/>
                  </a:cubicBezTo>
                  <a:cubicBezTo>
                    <a:pt x="f148" y="f78"/>
                    <a:pt x="f149" y="f80"/>
                    <a:pt x="f150" y="f37"/>
                  </a:cubicBezTo>
                  <a:lnTo>
                    <a:pt x="f151" y="f76"/>
                  </a:lnTo>
                  <a:cubicBezTo>
                    <a:pt x="f152" y="f39"/>
                    <a:pt x="f153" y="f154"/>
                    <a:pt x="f155" y="f156"/>
                  </a:cubicBezTo>
                  <a:cubicBezTo>
                    <a:pt x="f157" y="f158"/>
                    <a:pt x="f159" y="f160"/>
                    <a:pt x="f161" y="f162"/>
                  </a:cubicBezTo>
                  <a:lnTo>
                    <a:pt x="f163" y="f164"/>
                  </a:lnTo>
                  <a:cubicBezTo>
                    <a:pt x="f165" y="f166"/>
                    <a:pt x="f167" y="f162"/>
                    <a:pt x="f168" y="f158"/>
                  </a:cubicBezTo>
                  <a:lnTo>
                    <a:pt x="f169" y="f160"/>
                  </a:lnTo>
                  <a:cubicBezTo>
                    <a:pt x="f170" y="f171"/>
                    <a:pt x="f172" y="f173"/>
                    <a:pt x="f174" y="f142"/>
                  </a:cubicBezTo>
                  <a:lnTo>
                    <a:pt x="f175" y="f176"/>
                  </a:lnTo>
                  <a:cubicBezTo>
                    <a:pt x="f177" y="f142"/>
                    <a:pt x="f159" y="f35"/>
                    <a:pt x="f178" y="f74"/>
                  </a:cubicBezTo>
                  <a:cubicBezTo>
                    <a:pt x="f179" y="f140"/>
                    <a:pt x="f180" y="f140"/>
                    <a:pt x="f181" y="f37"/>
                  </a:cubicBezTo>
                  <a:cubicBezTo>
                    <a:pt x="f182" y="f140"/>
                    <a:pt x="f183" y="f74"/>
                    <a:pt x="f184" y="f52"/>
                  </a:cubicBezTo>
                  <a:cubicBezTo>
                    <a:pt x="f185" y="f76"/>
                    <a:pt x="f186" y="f74"/>
                    <a:pt x="f187" y="f140"/>
                  </a:cubicBezTo>
                  <a:lnTo>
                    <a:pt x="f188" y="f45"/>
                  </a:lnTo>
                  <a:lnTo>
                    <a:pt x="f189" y="f78"/>
                  </a:lnTo>
                  <a:lnTo>
                    <a:pt x="f190" y="f112"/>
                  </a:lnTo>
                  <a:cubicBezTo>
                    <a:pt x="f191" y="f52"/>
                    <a:pt x="f192" y="f193"/>
                    <a:pt x="f194" y="f156"/>
                  </a:cubicBezTo>
                  <a:cubicBezTo>
                    <a:pt x="f195" y="f196"/>
                    <a:pt x="f197" y="f35"/>
                    <a:pt x="f198" y="f76"/>
                  </a:cubicBezTo>
                  <a:cubicBezTo>
                    <a:pt x="f199" y="f35"/>
                    <a:pt x="f200" y="f80"/>
                    <a:pt x="f201" y="f54"/>
                  </a:cubicBezTo>
                  <a:cubicBezTo>
                    <a:pt x="f202" y="f54"/>
                    <a:pt x="f203" y="f47"/>
                    <a:pt x="f204" y="f112"/>
                  </a:cubicBezTo>
                  <a:lnTo>
                    <a:pt x="f205" y="f78"/>
                  </a:lnTo>
                  <a:cubicBezTo>
                    <a:pt x="f206" y="f112"/>
                    <a:pt x="f207" y="f45"/>
                    <a:pt x="f208" y="f67"/>
                  </a:cubicBezTo>
                  <a:cubicBezTo>
                    <a:pt x="f209" y="f37"/>
                    <a:pt x="f210" y="f76"/>
                    <a:pt x="f211" y="f140"/>
                  </a:cubicBezTo>
                  <a:cubicBezTo>
                    <a:pt x="f212" y="f76"/>
                    <a:pt x="f213" y="f45"/>
                    <a:pt x="f214" y="f80"/>
                  </a:cubicBezTo>
                  <a:cubicBezTo>
                    <a:pt x="f215" y="f116"/>
                    <a:pt x="f216" y="f196"/>
                    <a:pt x="f217" y="f74"/>
                  </a:cubicBezTo>
                  <a:cubicBezTo>
                    <a:pt x="f218" y="f74"/>
                    <a:pt x="f219" y="f140"/>
                    <a:pt x="f220" y="f52"/>
                  </a:cubicBezTo>
                  <a:cubicBezTo>
                    <a:pt x="f221" y="f37"/>
                    <a:pt x="f222" y="f52"/>
                    <a:pt x="f223" y="f54"/>
                  </a:cubicBezTo>
                  <a:lnTo>
                    <a:pt x="f224" y="f54"/>
                  </a:lnTo>
                  <a:cubicBezTo>
                    <a:pt x="f225" y="f80"/>
                    <a:pt x="f226" y="f54"/>
                    <a:pt x="f227" y="f35"/>
                  </a:cubicBezTo>
                  <a:cubicBezTo>
                    <a:pt x="f228" y="f39"/>
                    <a:pt x="f229" y="f45"/>
                    <a:pt x="f230" y="f112"/>
                  </a:cubicBezTo>
                  <a:lnTo>
                    <a:pt x="f231" y="f166"/>
                  </a:lnTo>
                  <a:cubicBezTo>
                    <a:pt x="f232" y="f156"/>
                    <a:pt x="f233" y="f54"/>
                    <a:pt x="f234" y="f112"/>
                  </a:cubicBezTo>
                  <a:cubicBezTo>
                    <a:pt x="f235" y="f67"/>
                    <a:pt x="f236" y="f57"/>
                    <a:pt x="f237" y="f112"/>
                  </a:cubicBezTo>
                  <a:cubicBezTo>
                    <a:pt x="f238" y="f47"/>
                    <a:pt x="f239" y="f39"/>
                    <a:pt x="f240" y="f39"/>
                  </a:cubicBezTo>
                  <a:cubicBezTo>
                    <a:pt x="f241" y="f80"/>
                    <a:pt x="f242" y="f52"/>
                    <a:pt x="f243" y="f112"/>
                  </a:cubicBezTo>
                  <a:cubicBezTo>
                    <a:pt x="f244" y="f47"/>
                    <a:pt x="f245" y="f41"/>
                    <a:pt x="f246" y="f35"/>
                  </a:cubicBezTo>
                  <a:cubicBezTo>
                    <a:pt x="f247" y="f39"/>
                    <a:pt x="f248" y="f47"/>
                    <a:pt x="f249" y="f112"/>
                  </a:cubicBezTo>
                  <a:lnTo>
                    <a:pt x="f250" y="f39"/>
                  </a:lnTo>
                  <a:cubicBezTo>
                    <a:pt x="f251" y="f140"/>
                    <a:pt x="f252" y="f47"/>
                    <a:pt x="f253" y="f49"/>
                  </a:cubicBezTo>
                  <a:cubicBezTo>
                    <a:pt x="f254" y="f112"/>
                    <a:pt x="f255" y="f49"/>
                    <a:pt x="f256" y="f67"/>
                  </a:cubicBezTo>
                  <a:lnTo>
                    <a:pt x="f257" y="f47"/>
                  </a:lnTo>
                  <a:cubicBezTo>
                    <a:pt x="f258" y="f67"/>
                    <a:pt x="f259" y="f154"/>
                    <a:pt x="f260" y="f142"/>
                  </a:cubicBezTo>
                  <a:cubicBezTo>
                    <a:pt x="f261" y="f262"/>
                    <a:pt x="f263" y="f45"/>
                    <a:pt x="f264" y="f112"/>
                  </a:cubicBezTo>
                  <a:cubicBezTo>
                    <a:pt x="f265" y="f76"/>
                    <a:pt x="f266" y="f267"/>
                    <a:pt x="f268" y="f269"/>
                  </a:cubicBezTo>
                  <a:lnTo>
                    <a:pt x="f270" y="f166"/>
                  </a:lnTo>
                  <a:lnTo>
                    <a:pt x="f271" y="f269"/>
                  </a:lnTo>
                  <a:cubicBezTo>
                    <a:pt x="f272" y="f158"/>
                    <a:pt x="f273" y="f76"/>
                    <a:pt x="f274" y="f67"/>
                  </a:cubicBezTo>
                  <a:cubicBezTo>
                    <a:pt x="f275" y="f121"/>
                    <a:pt x="f276" y="f116"/>
                    <a:pt x="f277" y="f116"/>
                  </a:cubicBezTo>
                  <a:cubicBezTo>
                    <a:pt x="f278" y="f72"/>
                    <a:pt x="f279" y="f124"/>
                    <a:pt x="f280" y="f124"/>
                  </a:cubicBezTo>
                  <a:lnTo>
                    <a:pt x="f281" y="f64"/>
                  </a:lnTo>
                  <a:cubicBezTo>
                    <a:pt x="f282" y="f116"/>
                    <a:pt x="f283" y="f116"/>
                    <a:pt x="f284" y="f112"/>
                  </a:cubicBezTo>
                  <a:lnTo>
                    <a:pt x="f285" y="f286"/>
                  </a:lnTo>
                  <a:cubicBezTo>
                    <a:pt x="f287" y="f112"/>
                    <a:pt x="f288" y="f41"/>
                    <a:pt x="f289" y="f39"/>
                  </a:cubicBezTo>
                  <a:cubicBezTo>
                    <a:pt x="f290" y="f140"/>
                    <a:pt x="f291" y="f67"/>
                    <a:pt x="f292" y="f57"/>
                  </a:cubicBezTo>
                  <a:cubicBezTo>
                    <a:pt x="f293" y="f67"/>
                    <a:pt x="f294" y="f47"/>
                    <a:pt x="f295" y="f112"/>
                  </a:cubicBezTo>
                  <a:lnTo>
                    <a:pt x="f296" y="f121"/>
                  </a:lnTo>
                  <a:cubicBezTo>
                    <a:pt x="f297" y="f61"/>
                    <a:pt x="f298" y="f78"/>
                    <a:pt x="f299" y="f49"/>
                  </a:cubicBezTo>
                  <a:cubicBezTo>
                    <a:pt x="f300" y="f49"/>
                    <a:pt x="f301" y="f98"/>
                    <a:pt x="f302" y="f61"/>
                  </a:cubicBezTo>
                  <a:cubicBezTo>
                    <a:pt x="f303" y="f47"/>
                    <a:pt x="f304" y="f305"/>
                    <a:pt x="f306" y="f307"/>
                  </a:cubicBezTo>
                  <a:cubicBezTo>
                    <a:pt x="f308" y="f307"/>
                    <a:pt x="f309" y="f158"/>
                    <a:pt x="f310" y="f176"/>
                  </a:cubicBezTo>
                  <a:cubicBezTo>
                    <a:pt x="f311" y="f262"/>
                    <a:pt x="f312" y="f78"/>
                    <a:pt x="f313" y="f112"/>
                  </a:cubicBezTo>
                  <a:cubicBezTo>
                    <a:pt x="f314" y="f45"/>
                    <a:pt x="f315" y="f54"/>
                    <a:pt x="f316" y="f78"/>
                  </a:cubicBezTo>
                  <a:cubicBezTo>
                    <a:pt x="f317" y="f80"/>
                    <a:pt x="f318" y="f67"/>
                    <a:pt x="f319" y="f112"/>
                  </a:cubicBezTo>
                  <a:cubicBezTo>
                    <a:pt x="f320" y="f52"/>
                    <a:pt x="f321" y="f67"/>
                    <a:pt x="f322" y="f76"/>
                  </a:cubicBezTo>
                  <a:cubicBezTo>
                    <a:pt x="f323" y="f52"/>
                    <a:pt x="f324" y="f54"/>
                    <a:pt x="f325" y="f54"/>
                  </a:cubicBezTo>
                  <a:cubicBezTo>
                    <a:pt x="f326" y="f140"/>
                    <a:pt x="f327" y="f173"/>
                    <a:pt x="f328" y="f156"/>
                  </a:cubicBezTo>
                  <a:cubicBezTo>
                    <a:pt x="f329" y="f176"/>
                    <a:pt x="f330" y="f154"/>
                    <a:pt x="f331" y="f142"/>
                  </a:cubicBezTo>
                  <a:cubicBezTo>
                    <a:pt x="f332" y="f196"/>
                    <a:pt x="f333" y="f35"/>
                    <a:pt x="f334" y="f35"/>
                  </a:cubicBezTo>
                  <a:cubicBezTo>
                    <a:pt x="f335" y="f37"/>
                    <a:pt x="f336" y="f74"/>
                    <a:pt x="f337" y="f78"/>
                  </a:cubicBezTo>
                  <a:cubicBezTo>
                    <a:pt x="f338" y="f76"/>
                    <a:pt x="f339" y="f140"/>
                    <a:pt x="f340" y="f140"/>
                  </a:cubicBezTo>
                  <a:cubicBezTo>
                    <a:pt x="f341" y="f80"/>
                    <a:pt x="f342" y="f74"/>
                    <a:pt x="f343" y="f47"/>
                  </a:cubicBezTo>
                  <a:cubicBezTo>
                    <a:pt x="f344" y="f78"/>
                    <a:pt x="f345" y="f76"/>
                    <a:pt x="f346" y="f140"/>
                  </a:cubicBezTo>
                  <a:cubicBezTo>
                    <a:pt x="f347" y="f196"/>
                    <a:pt x="f340" y="f37"/>
                    <a:pt x="f348" y="f74"/>
                  </a:cubicBezTo>
                  <a:cubicBezTo>
                    <a:pt x="f348" y="f142"/>
                    <a:pt x="f349" y="f305"/>
                    <a:pt x="f350" y="f166"/>
                  </a:cubicBezTo>
                  <a:cubicBezTo>
                    <a:pt x="f351" y="f307"/>
                    <a:pt x="f352" y="f171"/>
                    <a:pt x="f353" y="f158"/>
                  </a:cubicBezTo>
                  <a:cubicBezTo>
                    <a:pt x="f354" y="f171"/>
                    <a:pt x="f355" y="f20"/>
                    <a:pt x="f356" y="f269"/>
                  </a:cubicBezTo>
                  <a:cubicBezTo>
                    <a:pt x="f357" y="f162"/>
                    <a:pt x="f29" y="f358"/>
                    <a:pt x="f359" y="f193"/>
                  </a:cubicBezTo>
                  <a:cubicBezTo>
                    <a:pt x="f360" y="f142"/>
                    <a:pt x="f361" y="f358"/>
                    <a:pt x="f362" y="f358"/>
                  </a:cubicBezTo>
                  <a:lnTo>
                    <a:pt x="f363" y="f173"/>
                  </a:lnTo>
                  <a:cubicBezTo>
                    <a:pt x="f364" y="f154"/>
                    <a:pt x="f365" y="f142"/>
                    <a:pt x="f366" y="f154"/>
                  </a:cubicBezTo>
                  <a:cubicBezTo>
                    <a:pt x="f367" y="f35"/>
                    <a:pt x="f368" y="f142"/>
                    <a:pt x="f369" y="f39"/>
                  </a:cubicBezTo>
                  <a:cubicBezTo>
                    <a:pt x="f370" y="f41"/>
                    <a:pt x="f371" y="f196"/>
                    <a:pt x="f372" y="f154"/>
                  </a:cubicBezTo>
                  <a:lnTo>
                    <a:pt x="f373" y="f154"/>
                  </a:lnTo>
                  <a:cubicBezTo>
                    <a:pt x="f374" y="f156"/>
                    <a:pt x="f375" y="f171"/>
                    <a:pt x="f376" y="f305"/>
                  </a:cubicBezTo>
                  <a:cubicBezTo>
                    <a:pt x="f377" y="f267"/>
                    <a:pt x="f378" y="f269"/>
                    <a:pt x="f379" y="f164"/>
                  </a:cubicBezTo>
                  <a:lnTo>
                    <a:pt x="f380" y="f158"/>
                  </a:lnTo>
                  <a:cubicBezTo>
                    <a:pt x="f381" y="f160"/>
                    <a:pt x="f382" y="f162"/>
                    <a:pt x="f383" y="f160"/>
                  </a:cubicBezTo>
                  <a:cubicBezTo>
                    <a:pt x="f384" y="f267"/>
                    <a:pt x="f385" y="f154"/>
                    <a:pt x="f386" y="f305"/>
                  </a:cubicBezTo>
                  <a:lnTo>
                    <a:pt x="f387" y="f164"/>
                  </a:lnTo>
                  <a:cubicBezTo>
                    <a:pt x="f388" y="f269"/>
                    <a:pt x="f389" y="f20"/>
                    <a:pt x="f6" y="f16"/>
                  </a:cubicBezTo>
                  <a:cubicBezTo>
                    <a:pt x="f390" y="f391"/>
                    <a:pt x="f392" y="f27"/>
                    <a:pt x="f393" y="f394"/>
                  </a:cubicBezTo>
                  <a:cubicBezTo>
                    <a:pt x="f395" y="f396"/>
                    <a:pt x="f397" y="f394"/>
                    <a:pt x="f398" y="f396"/>
                  </a:cubicBezTo>
                  <a:cubicBezTo>
                    <a:pt x="f381" y="f391"/>
                    <a:pt x="f399" y="f18"/>
                    <a:pt x="f400" y="f401"/>
                  </a:cubicBezTo>
                  <a:cubicBezTo>
                    <a:pt x="f402" y="f394"/>
                    <a:pt x="f403" y="f404"/>
                    <a:pt x="f405" y="f391"/>
                  </a:cubicBezTo>
                  <a:cubicBezTo>
                    <a:pt x="f406" y="f404"/>
                    <a:pt x="f407" y="f31"/>
                    <a:pt x="f408" y="f31"/>
                  </a:cubicBezTo>
                  <a:lnTo>
                    <a:pt x="f375" y="f31"/>
                  </a:lnTo>
                  <a:lnTo>
                    <a:pt x="f408" y="f31"/>
                  </a:lnTo>
                  <a:cubicBezTo>
                    <a:pt x="f409" y="f31"/>
                    <a:pt x="f409" y="f33"/>
                    <a:pt x="f410" y="f31"/>
                  </a:cubicBezTo>
                  <a:cubicBezTo>
                    <a:pt x="f411" y="f33"/>
                    <a:pt x="f412" y="f20"/>
                    <a:pt x="f413" y="f18"/>
                  </a:cubicBezTo>
                  <a:cubicBezTo>
                    <a:pt x="f410" y="f269"/>
                    <a:pt x="f414" y="f269"/>
                    <a:pt x="f415" y="f307"/>
                  </a:cubicBezTo>
                  <a:cubicBezTo>
                    <a:pt x="f416" y="f417"/>
                    <a:pt x="f418" y="f269"/>
                    <a:pt x="f419" y="f396"/>
                  </a:cubicBezTo>
                  <a:lnTo>
                    <a:pt x="f420" y="f417"/>
                  </a:lnTo>
                  <a:cubicBezTo>
                    <a:pt x="f421" y="f27"/>
                    <a:pt x="f25" y="f20"/>
                    <a:pt x="f422" y="f404"/>
                  </a:cubicBezTo>
                  <a:lnTo>
                    <a:pt x="f423" y="f404"/>
                  </a:lnTo>
                  <a:cubicBezTo>
                    <a:pt x="f424" y="f425"/>
                    <a:pt x="f426" y="f401"/>
                    <a:pt x="f427" y="f394"/>
                  </a:cubicBezTo>
                  <a:cubicBezTo>
                    <a:pt x="f428" y="f425"/>
                    <a:pt x="f429" y="f20"/>
                    <a:pt x="f430" y="f391"/>
                  </a:cubicBezTo>
                  <a:lnTo>
                    <a:pt x="f351" y="f33"/>
                  </a:lnTo>
                  <a:lnTo>
                    <a:pt x="f431" y="f31"/>
                  </a:lnTo>
                  <a:cubicBezTo>
                    <a:pt x="f432" y="f404"/>
                    <a:pt x="f433" y="f434"/>
                    <a:pt x="f435" y="f404"/>
                  </a:cubicBezTo>
                  <a:cubicBezTo>
                    <a:pt x="f436" y="f31"/>
                    <a:pt x="f437" y="f33"/>
                    <a:pt x="f438" y="f31"/>
                  </a:cubicBezTo>
                  <a:lnTo>
                    <a:pt x="f439" y="f425"/>
                  </a:lnTo>
                  <a:cubicBezTo>
                    <a:pt x="f440" y="f394"/>
                    <a:pt x="f441" y="f11"/>
                    <a:pt x="f442" y="f425"/>
                  </a:cubicBezTo>
                  <a:cubicBezTo>
                    <a:pt x="f443" y="f444"/>
                    <a:pt x="f445" y="f446"/>
                    <a:pt x="f447" y="f9"/>
                  </a:cubicBezTo>
                  <a:lnTo>
                    <a:pt x="f448" y="f425"/>
                  </a:lnTo>
                  <a:cubicBezTo>
                    <a:pt x="f449" y="f425"/>
                    <a:pt x="f450" y="f394"/>
                    <a:pt x="f451" y="f404"/>
                  </a:cubicBezTo>
                  <a:lnTo>
                    <a:pt x="f452" y="f16"/>
                  </a:lnTo>
                  <a:cubicBezTo>
                    <a:pt x="f453" y="f434"/>
                    <a:pt x="f454" y="f31"/>
                    <a:pt x="f455" y="f33"/>
                  </a:cubicBezTo>
                  <a:cubicBezTo>
                    <a:pt x="f284" y="f404"/>
                    <a:pt x="f456" y="f404"/>
                    <a:pt x="f457" y="f31"/>
                  </a:cubicBezTo>
                  <a:cubicBezTo>
                    <a:pt x="f458" y="f459"/>
                    <a:pt x="f460" y="f434"/>
                    <a:pt x="f461" y="f31"/>
                  </a:cubicBezTo>
                  <a:cubicBezTo>
                    <a:pt x="f462" y="f33"/>
                    <a:pt x="f463" y="f33"/>
                    <a:pt x="f464" y="f31"/>
                  </a:cubicBezTo>
                  <a:cubicBezTo>
                    <a:pt x="f465" y="f31"/>
                    <a:pt x="f466" y="f31"/>
                    <a:pt x="f260" y="f404"/>
                  </a:cubicBezTo>
                  <a:lnTo>
                    <a:pt x="f467" y="f404"/>
                  </a:lnTo>
                  <a:lnTo>
                    <a:pt x="f468" y="f394"/>
                  </a:lnTo>
                  <a:cubicBezTo>
                    <a:pt x="f469" y="f391"/>
                    <a:pt x="f470" y="f404"/>
                    <a:pt x="f471" y="f404"/>
                  </a:cubicBezTo>
                  <a:cubicBezTo>
                    <a:pt x="f469" y="f404"/>
                    <a:pt x="f472" y="f31"/>
                    <a:pt x="f473" y="f33"/>
                  </a:cubicBezTo>
                  <a:lnTo>
                    <a:pt x="f474" y="f425"/>
                  </a:lnTo>
                  <a:lnTo>
                    <a:pt x="f475" y="f425"/>
                  </a:lnTo>
                  <a:cubicBezTo>
                    <a:pt x="f476" y="f13"/>
                    <a:pt x="f477" y="f391"/>
                    <a:pt x="f478" y="f20"/>
                  </a:cubicBezTo>
                  <a:cubicBezTo>
                    <a:pt x="f477" y="f18"/>
                    <a:pt x="f479" y="f16"/>
                    <a:pt x="f480" y="f27"/>
                  </a:cubicBezTo>
                  <a:cubicBezTo>
                    <a:pt x="f481" y="f394"/>
                    <a:pt x="f482" y="f269"/>
                    <a:pt x="f483" y="f404"/>
                  </a:cubicBezTo>
                  <a:cubicBezTo>
                    <a:pt x="f484" y="f18"/>
                    <a:pt x="f485" y="f20"/>
                    <a:pt x="f486" y="f164"/>
                  </a:cubicBezTo>
                  <a:cubicBezTo>
                    <a:pt x="f487" y="f417"/>
                    <a:pt x="f243" y="f417"/>
                    <a:pt x="f488" y="f417"/>
                  </a:cubicBezTo>
                  <a:cubicBezTo>
                    <a:pt x="f489" y="f269"/>
                    <a:pt x="f490" y="f434"/>
                    <a:pt x="f242" y="f417"/>
                  </a:cubicBezTo>
                  <a:lnTo>
                    <a:pt x="f491" y="f18"/>
                  </a:lnTo>
                  <a:lnTo>
                    <a:pt x="f492" y="f164"/>
                  </a:lnTo>
                  <a:cubicBezTo>
                    <a:pt x="f493" y="f434"/>
                    <a:pt x="f494" y="f27"/>
                    <a:pt x="f495" y="f31"/>
                  </a:cubicBezTo>
                  <a:cubicBezTo>
                    <a:pt x="f496" y="f434"/>
                    <a:pt x="f497" y="f18"/>
                    <a:pt x="f498" y="f307"/>
                  </a:cubicBezTo>
                  <a:lnTo>
                    <a:pt x="f499" y="f396"/>
                  </a:lnTo>
                  <a:cubicBezTo>
                    <a:pt x="f500" y="f396"/>
                    <a:pt x="f501" y="f164"/>
                    <a:pt x="f502" y="f269"/>
                  </a:cubicBezTo>
                  <a:cubicBezTo>
                    <a:pt x="f503" y="f31"/>
                    <a:pt x="f504" y="f396"/>
                    <a:pt x="f505" y="f404"/>
                  </a:cubicBezTo>
                  <a:cubicBezTo>
                    <a:pt x="f506" y="f164"/>
                    <a:pt x="f507" y="f446"/>
                    <a:pt x="f508" y="f18"/>
                  </a:cubicBezTo>
                  <a:cubicBezTo>
                    <a:pt x="f509" y="f31"/>
                    <a:pt x="f510" y="f391"/>
                    <a:pt x="f511" y="f425"/>
                  </a:cubicBezTo>
                  <a:cubicBezTo>
                    <a:pt x="f512" y="f391"/>
                    <a:pt x="f513" y="f9"/>
                    <a:pt x="f514" y="f404"/>
                  </a:cubicBezTo>
                  <a:cubicBezTo>
                    <a:pt x="f515" y="f425"/>
                    <a:pt x="f516" y="f401"/>
                    <a:pt x="f517" y="f446"/>
                  </a:cubicBezTo>
                  <a:cubicBezTo>
                    <a:pt x="f518" y="f446"/>
                    <a:pt x="f519" y="f401"/>
                    <a:pt x="f520" y="f13"/>
                  </a:cubicBezTo>
                  <a:cubicBezTo>
                    <a:pt x="f521" y="f11"/>
                    <a:pt x="f522" y="f9"/>
                    <a:pt x="f523" y="f459"/>
                  </a:cubicBezTo>
                  <a:cubicBezTo>
                    <a:pt x="f170" y="f459"/>
                    <a:pt x="f524" y="f404"/>
                    <a:pt x="f172" y="f434"/>
                  </a:cubicBezTo>
                  <a:cubicBezTo>
                    <a:pt x="f525" y="f18"/>
                    <a:pt x="f526" y="f16"/>
                    <a:pt x="f527" y="f417"/>
                  </a:cubicBezTo>
                  <a:cubicBezTo>
                    <a:pt x="f528" y="f396"/>
                    <a:pt x="f529" y="f18"/>
                    <a:pt x="f179" y="f18"/>
                  </a:cubicBezTo>
                  <a:cubicBezTo>
                    <a:pt x="f530" y="f20"/>
                    <a:pt x="f531" y="f391"/>
                    <a:pt x="f532" y="f27"/>
                  </a:cubicBezTo>
                  <a:cubicBezTo>
                    <a:pt x="f533" y="f18"/>
                    <a:pt x="f534" y="f16"/>
                    <a:pt x="f535" y="f27"/>
                  </a:cubicBezTo>
                  <a:cubicBezTo>
                    <a:pt x="f536" y="f16"/>
                    <a:pt x="f537" y="f16"/>
                    <a:pt x="f538" y="f16"/>
                  </a:cubicBezTo>
                  <a:lnTo>
                    <a:pt x="f539" y="f27"/>
                  </a:lnTo>
                  <a:cubicBezTo>
                    <a:pt x="f540" y="f267"/>
                    <a:pt x="f541" y="f434"/>
                    <a:pt x="f542" y="f269"/>
                  </a:cubicBezTo>
                  <a:lnTo>
                    <a:pt x="f543" y="f434"/>
                  </a:lnTo>
                  <a:cubicBezTo>
                    <a:pt x="f544" y="f33"/>
                    <a:pt x="f545" y="f307"/>
                    <a:pt x="f546" y="f18"/>
                  </a:cubicBezTo>
                  <a:lnTo>
                    <a:pt x="f547" y="f269"/>
                  </a:lnTo>
                  <a:cubicBezTo>
                    <a:pt x="f548" y="f171"/>
                    <a:pt x="f549" y="f33"/>
                    <a:pt x="f550" y="f27"/>
                  </a:cubicBezTo>
                  <a:lnTo>
                    <a:pt x="f551" y="f269"/>
                  </a:lnTo>
                  <a:cubicBezTo>
                    <a:pt x="f552" y="f166"/>
                    <a:pt x="f553" y="f13"/>
                    <a:pt x="f554" y="f11"/>
                  </a:cubicBezTo>
                  <a:cubicBezTo>
                    <a:pt x="f555" y="f9"/>
                    <a:pt x="f556" y="f9"/>
                    <a:pt x="f557" y="f459"/>
                  </a:cubicBezTo>
                  <a:cubicBezTo>
                    <a:pt x="f558" y="f559"/>
                    <a:pt x="f560" y="f425"/>
                    <a:pt x="f561" y="f391"/>
                  </a:cubicBezTo>
                  <a:cubicBezTo>
                    <a:pt x="f562" y="f13"/>
                    <a:pt x="f563" y="f564"/>
                    <a:pt x="f565" y="f566"/>
                  </a:cubicBezTo>
                  <a:cubicBezTo>
                    <a:pt x="f567" y="f444"/>
                    <a:pt x="f568" y="f404"/>
                    <a:pt x="f569" y="f11"/>
                  </a:cubicBezTo>
                  <a:cubicBezTo>
                    <a:pt x="f570" y="f401"/>
                    <a:pt x="f571" y="f391"/>
                    <a:pt x="f572" y="f31"/>
                  </a:cubicBezTo>
                  <a:cubicBezTo>
                    <a:pt x="f573" y="f31"/>
                    <a:pt x="f574" y="f564"/>
                    <a:pt x="f575" y="f391"/>
                  </a:cubicBezTo>
                  <a:cubicBezTo>
                    <a:pt x="f576" y="f394"/>
                    <a:pt x="f577" y="f425"/>
                    <a:pt x="f577" y="f401"/>
                  </a:cubicBezTo>
                  <a:cubicBezTo>
                    <a:pt x="f578" y="f391"/>
                    <a:pt x="f579" y="f404"/>
                    <a:pt x="f580" y="f18"/>
                  </a:cubicBezTo>
                  <a:cubicBezTo>
                    <a:pt x="f66" y="f581"/>
                    <a:pt x="f582" y="f164"/>
                    <a:pt x="f583" y="f401"/>
                  </a:cubicBezTo>
                  <a:lnTo>
                    <a:pt x="f584" y="f425"/>
                  </a:lnTo>
                  <a:lnTo>
                    <a:pt x="f585" y="f13"/>
                  </a:lnTo>
                  <a:cubicBezTo>
                    <a:pt x="f586" y="f446"/>
                    <a:pt x="f587" y="f394"/>
                    <a:pt x="f588" y="f33"/>
                  </a:cubicBezTo>
                  <a:cubicBezTo>
                    <a:pt x="f589" y="f404"/>
                    <a:pt x="f590" y="f391"/>
                    <a:pt x="f591" y="f394"/>
                  </a:cubicBezTo>
                  <a:cubicBezTo>
                    <a:pt x="f592" y="f13"/>
                    <a:pt x="f593" y="f13"/>
                    <a:pt x="f594" y="f20"/>
                  </a:cubicBezTo>
                  <a:lnTo>
                    <a:pt x="f595" y="f394"/>
                  </a:lnTo>
                  <a:cubicBezTo>
                    <a:pt x="f596" y="f31"/>
                    <a:pt x="f597" y="f564"/>
                    <a:pt x="f598" y="f13"/>
                  </a:cubicBezTo>
                  <a:cubicBezTo>
                    <a:pt x="f599" y="f13"/>
                    <a:pt x="f600" y="f446"/>
                    <a:pt x="f601" y="f11"/>
                  </a:cubicBezTo>
                  <a:cubicBezTo>
                    <a:pt x="f602" y="f391"/>
                    <a:pt x="f603" y="f5"/>
                    <a:pt x="f604" y="f425"/>
                  </a:cubicBezTo>
                  <a:lnTo>
                    <a:pt x="f605" y="f31"/>
                  </a:lnTo>
                  <a:cubicBezTo>
                    <a:pt x="f606" y="f20"/>
                    <a:pt x="f607" y="f269"/>
                    <a:pt x="f608" y="f164"/>
                  </a:cubicBezTo>
                  <a:cubicBezTo>
                    <a:pt x="f609" y="f166"/>
                    <a:pt x="f610" y="f396"/>
                    <a:pt x="f611" y="f27"/>
                  </a:cubicBezTo>
                  <a:lnTo>
                    <a:pt x="f612" y="f396"/>
                  </a:lnTo>
                  <a:cubicBezTo>
                    <a:pt x="f613" y="f425"/>
                    <a:pt x="f614" y="f20"/>
                    <a:pt x="f615" y="f401"/>
                  </a:cubicBezTo>
                  <a:cubicBezTo>
                    <a:pt x="f616" y="f425"/>
                    <a:pt x="f617" y="f459"/>
                    <a:pt x="f618" y="f564"/>
                  </a:cubicBezTo>
                  <a:lnTo>
                    <a:pt x="f619" y="f394"/>
                  </a:lnTo>
                  <a:lnTo>
                    <a:pt x="f620" y="f425"/>
                  </a:lnTo>
                  <a:cubicBezTo>
                    <a:pt x="f621" y="f13"/>
                    <a:pt x="f622" y="f459"/>
                    <a:pt x="f623" y="f9"/>
                  </a:cubicBezTo>
                  <a:cubicBezTo>
                    <a:pt x="f624" y="f581"/>
                    <a:pt x="f625" y="f13"/>
                    <a:pt x="f626" y="f425"/>
                  </a:cubicBezTo>
                  <a:cubicBezTo>
                    <a:pt x="f627" y="f446"/>
                    <a:pt x="f628" y="f566"/>
                    <a:pt x="f629" y="f566"/>
                  </a:cubicBezTo>
                  <a:lnTo>
                    <a:pt x="f630" y="f566"/>
                  </a:lnTo>
                  <a:lnTo>
                    <a:pt x="f631" y="f566"/>
                  </a:lnTo>
                  <a:cubicBezTo>
                    <a:pt x="f632" y="f9"/>
                    <a:pt x="f633" y="f13"/>
                    <a:pt x="f634" y="f13"/>
                  </a:cubicBezTo>
                  <a:cubicBezTo>
                    <a:pt x="f635" y="f11"/>
                    <a:pt x="f636" y="f564"/>
                    <a:pt x="f637" y="f564"/>
                  </a:cubicBezTo>
                  <a:cubicBezTo>
                    <a:pt x="f638" y="f564"/>
                    <a:pt x="f639" y="f566"/>
                    <a:pt x="f640" y="f564"/>
                  </a:cubicBezTo>
                  <a:lnTo>
                    <a:pt x="f641" y="f566"/>
                  </a:lnTo>
                  <a:lnTo>
                    <a:pt x="f642" y="f13"/>
                  </a:lnTo>
                  <a:cubicBezTo>
                    <a:pt x="f643" y="f394"/>
                    <a:pt x="f644" y="f13"/>
                    <a:pt x="f645" y="f31"/>
                  </a:cubicBezTo>
                  <a:cubicBezTo>
                    <a:pt x="f646" y="f459"/>
                    <a:pt x="f647" y="f425"/>
                    <a:pt x="f648" y="f446"/>
                  </a:cubicBezTo>
                  <a:cubicBezTo>
                    <a:pt x="f649" y="f394"/>
                    <a:pt x="f650" y="f394"/>
                    <a:pt x="f651" y="f425"/>
                  </a:cubicBezTo>
                  <a:cubicBezTo>
                    <a:pt x="f652" y="f391"/>
                    <a:pt x="f653" y="f16"/>
                    <a:pt x="f654" y="f18"/>
                  </a:cubicBezTo>
                  <a:cubicBezTo>
                    <a:pt x="f655" y="f459"/>
                    <a:pt x="f656" y="f394"/>
                    <a:pt x="f657" y="f566"/>
                  </a:cubicBezTo>
                  <a:cubicBezTo>
                    <a:pt x="f658" y="f13"/>
                    <a:pt x="f659" y="f564"/>
                    <a:pt x="f660" y="f391"/>
                  </a:cubicBezTo>
                  <a:cubicBezTo>
                    <a:pt x="f661" y="f394"/>
                    <a:pt x="f662" y="f446"/>
                    <a:pt x="f663" y="f459"/>
                  </a:cubicBezTo>
                  <a:cubicBezTo>
                    <a:pt x="f664" y="f401"/>
                    <a:pt x="f665" y="f581"/>
                    <a:pt x="f666" y="f566"/>
                  </a:cubicBezTo>
                  <a:cubicBezTo>
                    <a:pt x="f667" y="f459"/>
                    <a:pt x="f668" y="f11"/>
                    <a:pt x="f669" y="f401"/>
                  </a:cubicBezTo>
                  <a:lnTo>
                    <a:pt x="f670" y="f581"/>
                  </a:lnTo>
                  <a:cubicBezTo>
                    <a:pt x="f671" y="f566"/>
                    <a:pt x="f672" y="f425"/>
                    <a:pt x="f673" y="f459"/>
                  </a:cubicBezTo>
                  <a:cubicBezTo>
                    <a:pt x="f674" y="f11"/>
                    <a:pt x="f675" y="f13"/>
                    <a:pt x="f676" y="f13"/>
                  </a:cubicBezTo>
                  <a:cubicBezTo>
                    <a:pt x="f677" y="f444"/>
                    <a:pt x="f678" y="f33"/>
                    <a:pt x="f679" y="f444"/>
                  </a:cubicBezTo>
                  <a:cubicBezTo>
                    <a:pt x="f680" y="f566"/>
                    <a:pt x="f681" y="f564"/>
                    <a:pt x="f682" y="f564"/>
                  </a:cubicBezTo>
                  <a:cubicBezTo>
                    <a:pt x="f683" y="f459"/>
                    <a:pt x="f684" y="f446"/>
                    <a:pt x="f685" y="f425"/>
                  </a:cubicBezTo>
                  <a:lnTo>
                    <a:pt x="f686" y="f564"/>
                  </a:lnTo>
                  <a:cubicBezTo>
                    <a:pt x="f687" y="f425"/>
                    <a:pt x="f20" y="f564"/>
                    <a:pt x="f459" y="f425"/>
                  </a:cubicBezTo>
                  <a:lnTo>
                    <a:pt x="f142" y="f13"/>
                  </a:lnTo>
                  <a:cubicBezTo>
                    <a:pt x="f5" y="f20"/>
                    <a:pt x="f688" y="f164"/>
                    <a:pt x="f689" y="f176"/>
                  </a:cubicBezTo>
                  <a:cubicBezTo>
                    <a:pt x="f690" y="f166"/>
                    <a:pt x="f691" y="f52"/>
                    <a:pt x="f692" y="f173"/>
                  </a:cubicBezTo>
                  <a:cubicBezTo>
                    <a:pt x="f693" y="f154"/>
                    <a:pt x="f694" y="f142"/>
                    <a:pt x="f695" y="f262"/>
                  </a:cubicBezTo>
                  <a:cubicBezTo>
                    <a:pt x="f696" y="f193"/>
                    <a:pt x="f697" y="f173"/>
                    <a:pt x="f698" y="f154"/>
                  </a:cubicBezTo>
                  <a:lnTo>
                    <a:pt x="f699" y="f142"/>
                  </a:lnTo>
                  <a:cubicBezTo>
                    <a:pt x="f700" y="f154"/>
                    <a:pt x="f701" y="f41"/>
                    <a:pt x="f702" y="f37"/>
                  </a:cubicBezTo>
                  <a:lnTo>
                    <a:pt x="f703" y="f196"/>
                  </a:lnTo>
                  <a:cubicBezTo>
                    <a:pt x="f704" y="f262"/>
                    <a:pt x="f705" y="f41"/>
                    <a:pt x="f706" y="f35"/>
                  </a:cubicBezTo>
                  <a:cubicBezTo>
                    <a:pt x="f707" y="f173"/>
                    <a:pt x="f708" y="f35"/>
                    <a:pt x="f709" y="f176"/>
                  </a:cubicBezTo>
                  <a:cubicBezTo>
                    <a:pt x="f710" y="f37"/>
                    <a:pt x="f711" y="f176"/>
                    <a:pt x="f712" y="f140"/>
                  </a:cubicBezTo>
                  <a:cubicBezTo>
                    <a:pt x="f713" y="f74"/>
                    <a:pt x="f714" y="f262"/>
                    <a:pt x="f715" y="f262"/>
                  </a:cubicBezTo>
                  <a:lnTo>
                    <a:pt x="f716" y="f39"/>
                  </a:lnTo>
                  <a:lnTo>
                    <a:pt x="f717" y="f196"/>
                  </a:lnTo>
                  <a:cubicBezTo>
                    <a:pt x="f718" y="f262"/>
                    <a:pt x="f719" y="f37"/>
                    <a:pt x="f720" y="f74"/>
                  </a:cubicBezTo>
                  <a:cubicBezTo>
                    <a:pt x="f721" y="f74"/>
                    <a:pt x="f722" y="f52"/>
                    <a:pt x="f723" y="f52"/>
                  </a:cubicBezTo>
                  <a:cubicBezTo>
                    <a:pt x="f670" y="f80"/>
                    <a:pt x="f666" y="f74"/>
                    <a:pt x="f724" y="f52"/>
                  </a:cubicBezTo>
                  <a:lnTo>
                    <a:pt x="f725" y="f140"/>
                  </a:lnTo>
                  <a:cubicBezTo>
                    <a:pt x="f726" y="f35"/>
                    <a:pt x="f727" y="f52"/>
                    <a:pt x="f660" y="f41"/>
                  </a:cubicBezTo>
                  <a:lnTo>
                    <a:pt x="f728" y="f142"/>
                  </a:lnTo>
                  <a:cubicBezTo>
                    <a:pt x="f657" y="f176"/>
                    <a:pt x="f729" y="f41"/>
                    <a:pt x="f730" y="f196"/>
                  </a:cubicBezTo>
                  <a:lnTo>
                    <a:pt x="f731" y="f262"/>
                  </a:lnTo>
                  <a:cubicBezTo>
                    <a:pt x="f732" y="f154"/>
                    <a:pt x="f733" y="f193"/>
                    <a:pt x="f734" y="f154"/>
                  </a:cubicBezTo>
                  <a:cubicBezTo>
                    <a:pt x="f735" y="f196"/>
                    <a:pt x="f736" y="f35"/>
                    <a:pt x="f737" y="f140"/>
                  </a:cubicBezTo>
                  <a:cubicBezTo>
                    <a:pt x="f738" y="f262"/>
                    <a:pt x="f739" y="f41"/>
                    <a:pt x="f740" y="f156"/>
                  </a:cubicBezTo>
                  <a:lnTo>
                    <a:pt x="f741" y="f154"/>
                  </a:lnTo>
                  <a:cubicBezTo>
                    <a:pt x="f742" y="f156"/>
                    <a:pt x="f743" y="f358"/>
                    <a:pt x="f744" y="f171"/>
                  </a:cubicBezTo>
                  <a:cubicBezTo>
                    <a:pt x="f745" y="f176"/>
                    <a:pt x="f746" y="f193"/>
                    <a:pt x="f747" y="f41"/>
                  </a:cubicBezTo>
                  <a:cubicBezTo>
                    <a:pt x="f748" y="f78"/>
                    <a:pt x="f749" y="f156"/>
                    <a:pt x="f750" y="f140"/>
                  </a:cubicBezTo>
                  <a:cubicBezTo>
                    <a:pt x="f751" y="f176"/>
                    <a:pt x="f752" y="f196"/>
                    <a:pt x="f753" y="f154"/>
                  </a:cubicBezTo>
                  <a:cubicBezTo>
                    <a:pt x="f754" y="f156"/>
                    <a:pt x="f755" y="f305"/>
                    <a:pt x="f756" y="f158"/>
                  </a:cubicBezTo>
                  <a:cubicBezTo>
                    <a:pt x="f757" y="f158"/>
                    <a:pt x="f758" y="f39"/>
                    <a:pt x="f759" y="f39"/>
                  </a:cubicBezTo>
                  <a:cubicBezTo>
                    <a:pt x="f760" y="f39"/>
                    <a:pt x="f760" y="f37"/>
                    <a:pt x="f14" y="f37"/>
                  </a:cubicBezTo>
                  <a:cubicBezTo>
                    <a:pt x="f761" y="f52"/>
                    <a:pt x="f762" y="f262"/>
                    <a:pt x="f763" y="f140"/>
                  </a:cubicBezTo>
                  <a:cubicBezTo>
                    <a:pt x="f631" y="f196"/>
                    <a:pt x="f764" y="f140"/>
                    <a:pt x="f765" y="f154"/>
                  </a:cubicBezTo>
                  <a:lnTo>
                    <a:pt x="f766" y="f196"/>
                  </a:lnTo>
                  <a:cubicBezTo>
                    <a:pt x="f767" y="f154"/>
                    <a:pt x="f768" y="f160"/>
                    <a:pt x="f769" y="f358"/>
                  </a:cubicBezTo>
                  <a:cubicBezTo>
                    <a:pt x="f618" y="f176"/>
                    <a:pt x="f770" y="f193"/>
                    <a:pt x="f771" y="f154"/>
                  </a:cubicBezTo>
                  <a:cubicBezTo>
                    <a:pt x="f772" y="f262"/>
                    <a:pt x="f773" y="f193"/>
                    <a:pt x="f774" y="f142"/>
                  </a:cubicBezTo>
                  <a:cubicBezTo>
                    <a:pt x="f619" y="f74"/>
                    <a:pt x="f775" y="f262"/>
                    <a:pt x="f776" y="f74"/>
                  </a:cubicBezTo>
                  <a:cubicBezTo>
                    <a:pt x="f777" y="f78"/>
                    <a:pt x="f778" y="f262"/>
                    <a:pt x="f779" y="f78"/>
                  </a:cubicBezTo>
                  <a:cubicBezTo>
                    <a:pt x="f780" y="f142"/>
                    <a:pt x="f781" y="f54"/>
                    <a:pt x="f782" y="f35"/>
                  </a:cubicBezTo>
                  <a:lnTo>
                    <a:pt x="f783" y="f52"/>
                  </a:lnTo>
                  <a:cubicBezTo>
                    <a:pt x="f784" y="f74"/>
                    <a:pt x="f785" y="f37"/>
                    <a:pt x="f786" y="f37"/>
                  </a:cubicBezTo>
                  <a:lnTo>
                    <a:pt x="f787" y="f54"/>
                  </a:lnTo>
                  <a:cubicBezTo>
                    <a:pt x="f788" y="f140"/>
                    <a:pt x="f789" y="f67"/>
                    <a:pt x="f790" y="f45"/>
                  </a:cubicBezTo>
                  <a:cubicBezTo>
                    <a:pt x="f791" y="f45"/>
                    <a:pt x="f792" y="f74"/>
                    <a:pt x="f793" y="f39"/>
                  </a:cubicBezTo>
                  <a:cubicBezTo>
                    <a:pt x="f794" y="f154"/>
                    <a:pt x="f795" y="f49"/>
                    <a:pt x="f796" y="f112"/>
                  </a:cubicBezTo>
                  <a:cubicBezTo>
                    <a:pt x="f797" y="f112"/>
                    <a:pt x="f798" y="f54"/>
                    <a:pt x="f799" y="f76"/>
                  </a:cubicBezTo>
                  <a:cubicBezTo>
                    <a:pt x="f800" y="f78"/>
                    <a:pt x="f801" y="f80"/>
                    <a:pt x="f802" y="f112"/>
                  </a:cubicBezTo>
                  <a:cubicBezTo>
                    <a:pt x="f803" y="f47"/>
                    <a:pt x="f804" y="f78"/>
                    <a:pt x="f805" y="f74"/>
                  </a:cubicBezTo>
                  <a:cubicBezTo>
                    <a:pt x="f806" y="f45"/>
                    <a:pt x="f807" y="f37"/>
                    <a:pt x="f808" y="f35"/>
                  </a:cubicBezTo>
                  <a:lnTo>
                    <a:pt x="f808" y="f52"/>
                  </a:lnTo>
                  <a:cubicBezTo>
                    <a:pt x="f809" y="f54"/>
                    <a:pt x="f810" y="f154"/>
                    <a:pt x="f811" y="f41"/>
                  </a:cubicBezTo>
                  <a:lnTo>
                    <a:pt x="f812" y="f52"/>
                  </a:lnTo>
                  <a:lnTo>
                    <a:pt x="f813" y="f74"/>
                  </a:lnTo>
                  <a:lnTo>
                    <a:pt x="f814" y="f80"/>
                  </a:lnTo>
                  <a:cubicBezTo>
                    <a:pt x="f815" y="f52"/>
                    <a:pt x="f816" y="f76"/>
                    <a:pt x="f817" y="f54"/>
                  </a:cubicBezTo>
                  <a:cubicBezTo>
                    <a:pt x="f818" y="f74"/>
                    <a:pt x="f819" y="f41"/>
                    <a:pt x="f820" y="f41"/>
                  </a:cubicBezTo>
                  <a:cubicBezTo>
                    <a:pt x="f821" y="f37"/>
                    <a:pt x="f822" y="f74"/>
                    <a:pt x="f823" y="f140"/>
                  </a:cubicBezTo>
                  <a:cubicBezTo>
                    <a:pt x="f824" y="f76"/>
                    <a:pt x="f825" y="f45"/>
                    <a:pt x="f826" y="f52"/>
                  </a:cubicBezTo>
                  <a:cubicBezTo>
                    <a:pt x="f827" y="f78"/>
                    <a:pt x="f828" y="f54"/>
                    <a:pt x="f829" y="f45"/>
                  </a:cubicBezTo>
                  <a:cubicBezTo>
                    <a:pt x="f830" y="f67"/>
                    <a:pt x="f831" y="f47"/>
                    <a:pt x="f832" y="f47"/>
                  </a:cubicBezTo>
                  <a:cubicBezTo>
                    <a:pt x="f833" y="f47"/>
                    <a:pt x="f834" y="f45"/>
                    <a:pt x="f835" y="f45"/>
                  </a:cubicBezTo>
                  <a:lnTo>
                    <a:pt x="f836" y="f140"/>
                  </a:lnTo>
                  <a:cubicBezTo>
                    <a:pt x="f837" y="f52"/>
                    <a:pt x="f838" y="f76"/>
                    <a:pt x="f839" y="f54"/>
                  </a:cubicBezTo>
                  <a:cubicBezTo>
                    <a:pt x="f840" y="f78"/>
                    <a:pt x="f841" y="f52"/>
                    <a:pt x="f842" y="f52"/>
                  </a:cubicBezTo>
                  <a:cubicBezTo>
                    <a:pt x="f843" y="f80"/>
                    <a:pt x="f844" y="f67"/>
                    <a:pt x="f845" y="f57"/>
                  </a:cubicBezTo>
                  <a:lnTo>
                    <a:pt x="f598" y="f45"/>
                  </a:lnTo>
                  <a:cubicBezTo>
                    <a:pt x="f846" y="f112"/>
                    <a:pt x="f847" y="f57"/>
                    <a:pt x="f848" y="f116"/>
                  </a:cubicBezTo>
                  <a:cubicBezTo>
                    <a:pt x="f849" y="f61"/>
                    <a:pt x="f850" y="f80"/>
                    <a:pt x="f851" y="f112"/>
                  </a:cubicBezTo>
                  <a:cubicBezTo>
                    <a:pt x="f852" y="f112"/>
                    <a:pt x="f853" y="f47"/>
                    <a:pt x="f854" y="f45"/>
                  </a:cubicBezTo>
                  <a:cubicBezTo>
                    <a:pt x="f855" y="f112"/>
                    <a:pt x="f856" y="f116"/>
                    <a:pt x="f857" y="f47"/>
                  </a:cubicBezTo>
                  <a:lnTo>
                    <a:pt x="f858" y="f286"/>
                  </a:lnTo>
                  <a:cubicBezTo>
                    <a:pt x="f859" y="f116"/>
                    <a:pt x="f860" y="f80"/>
                    <a:pt x="f861" y="f78"/>
                  </a:cubicBezTo>
                  <a:cubicBezTo>
                    <a:pt x="f862" y="f52"/>
                    <a:pt x="f863" y="f67"/>
                    <a:pt x="f864" y="f57"/>
                  </a:cubicBezTo>
                  <a:cubicBezTo>
                    <a:pt x="f865" y="f112"/>
                    <a:pt x="f866" y="f74"/>
                    <a:pt x="f867" y="f45"/>
                  </a:cubicBezTo>
                  <a:cubicBezTo>
                    <a:pt x="f868" y="f112"/>
                    <a:pt x="f869" y="f45"/>
                    <a:pt x="f55" y="f4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5" name="Freeform 63">
              <a:extLst>
                <a:ext uri="{FF2B5EF4-FFF2-40B4-BE49-F238E27FC236}">
                  <a16:creationId xmlns:a16="http://schemas.microsoft.com/office/drawing/2014/main" id="{65BD9B25-7181-D572-5B58-3774A24A8A24}"/>
                </a:ext>
              </a:extLst>
            </p:cNvPr>
            <p:cNvSpPr/>
            <p:nvPr/>
          </p:nvSpPr>
          <p:spPr>
            <a:xfrm rot="5400013">
              <a:off x="10091729" y="3937159"/>
              <a:ext cx="6821" cy="3694"/>
            </a:xfrm>
            <a:custGeom>
              <a:avLst/>
              <a:gdLst>
                <a:gd name="f0" fmla="val 10800000"/>
                <a:gd name="f1" fmla="val 5400000"/>
                <a:gd name="f2" fmla="val 180"/>
                <a:gd name="f3" fmla="val w"/>
                <a:gd name="f4" fmla="val h"/>
                <a:gd name="f5" fmla="val 0"/>
                <a:gd name="f6" fmla="val 12"/>
                <a:gd name="f7" fmla="val 3"/>
                <a:gd name="f8" fmla="val 8"/>
                <a:gd name="f9" fmla="val 2"/>
                <a:gd name="f10" fmla="val 7"/>
                <a:gd name="f11" fmla="val 1"/>
                <a:gd name="f12" fmla="val 6"/>
                <a:gd name="f13" fmla="+- 0 0 -90"/>
                <a:gd name="f14" fmla="*/ f3 1 12"/>
                <a:gd name="f15" fmla="*/ f4 1 3"/>
                <a:gd name="f16" fmla="+- f7 0 f5"/>
                <a:gd name="f17" fmla="+- f6 0 f5"/>
                <a:gd name="f18" fmla="*/ f13 f0 1"/>
                <a:gd name="f19" fmla="*/ f16 1 3"/>
                <a:gd name="f20" fmla="*/ f17 1 12"/>
                <a:gd name="f21" fmla="*/ 12 f17 1"/>
                <a:gd name="f22" fmla="*/ 3 f16 1"/>
                <a:gd name="f23" fmla="*/ 6 f17 1"/>
                <a:gd name="f24" fmla="*/ 0 f16 1"/>
                <a:gd name="f25" fmla="*/ f18 1 f2"/>
                <a:gd name="f26" fmla="*/ f21 1 12"/>
                <a:gd name="f27" fmla="*/ f22 1 3"/>
                <a:gd name="f28" fmla="*/ f23 1 12"/>
                <a:gd name="f29" fmla="*/ f24 1 3"/>
                <a:gd name="f30" fmla="*/ 0 1 f20"/>
                <a:gd name="f31" fmla="*/ f6 1 f20"/>
                <a:gd name="f32" fmla="*/ 0 1 f19"/>
                <a:gd name="f33" fmla="*/ f7 1 f19"/>
                <a:gd name="f34" fmla="+- f25 0 f1"/>
                <a:gd name="f35" fmla="*/ f26 1 f20"/>
                <a:gd name="f36" fmla="*/ f27 1 f19"/>
                <a:gd name="f37" fmla="*/ f28 1 f20"/>
                <a:gd name="f38" fmla="*/ f29 1 f19"/>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3" y="f44"/>
                </a:cxn>
                <a:cxn ang="f34">
                  <a:pos x="f45" y="f46"/>
                </a:cxn>
                <a:cxn ang="f34">
                  <a:pos x="f43" y="f44"/>
                </a:cxn>
              </a:cxnLst>
              <a:rect l="f39" t="f42" r="f40" b="f41"/>
              <a:pathLst>
                <a:path w="12" h="3">
                  <a:moveTo>
                    <a:pt x="f6" y="f7"/>
                  </a:moveTo>
                  <a:lnTo>
                    <a:pt x="f6" y="f7"/>
                  </a:lnTo>
                  <a:cubicBezTo>
                    <a:pt x="f8" y="f9"/>
                    <a:pt x="f10" y="f11"/>
                    <a:pt x="f12" y="f5"/>
                  </a:cubicBezTo>
                  <a:cubicBezTo>
                    <a:pt x="f11" y="f11"/>
                    <a:pt x="f5"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6" name="Freeform 64">
              <a:extLst>
                <a:ext uri="{FF2B5EF4-FFF2-40B4-BE49-F238E27FC236}">
                  <a16:creationId xmlns:a16="http://schemas.microsoft.com/office/drawing/2014/main" id="{685FC595-2109-ECD4-C929-561863179581}"/>
                </a:ext>
              </a:extLst>
            </p:cNvPr>
            <p:cNvSpPr/>
            <p:nvPr/>
          </p:nvSpPr>
          <p:spPr>
            <a:xfrm rot="5400013">
              <a:off x="10087500" y="2661978"/>
              <a:ext cx="2926" cy="1234"/>
            </a:xfrm>
            <a:custGeom>
              <a:avLst/>
              <a:gdLst>
                <a:gd name="f0" fmla="val 10800000"/>
                <a:gd name="f1" fmla="val 5400000"/>
                <a:gd name="f2" fmla="val 180"/>
                <a:gd name="f3" fmla="val w"/>
                <a:gd name="f4" fmla="val h"/>
                <a:gd name="f5" fmla="val 0"/>
                <a:gd name="f6" fmla="val 5"/>
                <a:gd name="f7" fmla="val 1"/>
                <a:gd name="f8" fmla="val 3"/>
                <a:gd name="f9" fmla="+- 0 0 -90"/>
                <a:gd name="f10" fmla="*/ f3 1 5"/>
                <a:gd name="f11" fmla="*/ f4 1 1"/>
                <a:gd name="f12" fmla="+- f7 0 f5"/>
                <a:gd name="f13" fmla="+- f6 0 f5"/>
                <a:gd name="f14" fmla="*/ f9 f0 1"/>
                <a:gd name="f15" fmla="*/ f13 1 5"/>
                <a:gd name="f16" fmla="*/ 5 f13 1"/>
                <a:gd name="f17" fmla="*/ 1 f12 1"/>
                <a:gd name="f18" fmla="*/ 3 f13 1"/>
                <a:gd name="f19" fmla="*/ 0 f12 1"/>
                <a:gd name="f20" fmla="*/ 0 f13 1"/>
                <a:gd name="f21" fmla="*/ 0 1 f12"/>
                <a:gd name="f22" fmla="*/ f7 1 f12"/>
                <a:gd name="f23" fmla="*/ f14 1 f2"/>
                <a:gd name="f24" fmla="*/ f16 1 5"/>
                <a:gd name="f25" fmla="*/ f18 1 5"/>
                <a:gd name="f26" fmla="*/ f20 1 5"/>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39"/>
                </a:cxn>
                <a:cxn ang="f33">
                  <a:pos x="f41" y="f39"/>
                </a:cxn>
              </a:cxnLst>
              <a:rect l="f37" t="f32" r="f38" b="f31"/>
              <a:pathLst>
                <a:path w="5" h="1">
                  <a:moveTo>
                    <a:pt x="f6" y="f7"/>
                  </a:moveTo>
                  <a:lnTo>
                    <a:pt x="f6" y="f7"/>
                  </a:lnTo>
                  <a:lnTo>
                    <a:pt x="f8" y="f5"/>
                  </a:lnTo>
                  <a:cubicBezTo>
                    <a:pt x="f7" y="f7"/>
                    <a:pt x="f7" y="f7"/>
                    <a:pt x="f5" y="f7"/>
                  </a:cubicBez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7" name="Freeform 65">
              <a:extLst>
                <a:ext uri="{FF2B5EF4-FFF2-40B4-BE49-F238E27FC236}">
                  <a16:creationId xmlns:a16="http://schemas.microsoft.com/office/drawing/2014/main" id="{B5C625B8-BD82-D5D0-7070-E752A434166D}"/>
                </a:ext>
              </a:extLst>
            </p:cNvPr>
            <p:cNvSpPr/>
            <p:nvPr/>
          </p:nvSpPr>
          <p:spPr>
            <a:xfrm rot="5400013">
              <a:off x="10080560" y="5271237"/>
              <a:ext cx="15599" cy="2459"/>
            </a:xfrm>
            <a:custGeom>
              <a:avLst/>
              <a:gdLst>
                <a:gd name="f0" fmla="val 10800000"/>
                <a:gd name="f1" fmla="val 5400000"/>
                <a:gd name="f2" fmla="val 180"/>
                <a:gd name="f3" fmla="val w"/>
                <a:gd name="f4" fmla="val h"/>
                <a:gd name="f5" fmla="val 0"/>
                <a:gd name="f6" fmla="val 27"/>
                <a:gd name="f7" fmla="val 3"/>
                <a:gd name="f8" fmla="val 13"/>
                <a:gd name="f9" fmla="val 2"/>
                <a:gd name="f10" fmla="val 6"/>
                <a:gd name="f11" fmla="val 1"/>
                <a:gd name="f12" fmla="+- 0 0 -90"/>
                <a:gd name="f13" fmla="*/ f3 1 27"/>
                <a:gd name="f14" fmla="*/ f4 1 3"/>
                <a:gd name="f15" fmla="+- f7 0 f5"/>
                <a:gd name="f16" fmla="+- f6 0 f5"/>
                <a:gd name="f17" fmla="*/ f12 f0 1"/>
                <a:gd name="f18" fmla="*/ f15 1 3"/>
                <a:gd name="f19" fmla="*/ f16 1 27"/>
                <a:gd name="f20" fmla="*/ 27 f16 1"/>
                <a:gd name="f21" fmla="*/ 3 f15 1"/>
                <a:gd name="f22" fmla="*/ 1 f16 1"/>
                <a:gd name="f23" fmla="*/ 0 f15 1"/>
                <a:gd name="f24" fmla="*/ f17 1 f2"/>
                <a:gd name="f25" fmla="*/ f20 1 27"/>
                <a:gd name="f26" fmla="*/ f21 1 3"/>
                <a:gd name="f27" fmla="*/ f22 1 27"/>
                <a:gd name="f28" fmla="*/ f23 1 3"/>
                <a:gd name="f29" fmla="*/ 0 1 f19"/>
                <a:gd name="f30" fmla="*/ f6 1 f19"/>
                <a:gd name="f31" fmla="*/ 0 1 f18"/>
                <a:gd name="f32" fmla="*/ f7 1 f18"/>
                <a:gd name="f33" fmla="+- f24 0 f1"/>
                <a:gd name="f34" fmla="*/ f25 1 f19"/>
                <a:gd name="f35" fmla="*/ f26 1 f18"/>
                <a:gd name="f36" fmla="*/ f27 1 f19"/>
                <a:gd name="f37" fmla="*/ f28 1 f18"/>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2" y="f43"/>
                </a:cxn>
                <a:cxn ang="f33">
                  <a:pos x="f44" y="f45"/>
                </a:cxn>
                <a:cxn ang="f33">
                  <a:pos x="f42" y="f43"/>
                </a:cxn>
              </a:cxnLst>
              <a:rect l="f38" t="f41" r="f39" b="f40"/>
              <a:pathLst>
                <a:path w="27" h="3">
                  <a:moveTo>
                    <a:pt x="f6" y="f7"/>
                  </a:moveTo>
                  <a:lnTo>
                    <a:pt x="f6" y="f7"/>
                  </a:lnTo>
                  <a:cubicBezTo>
                    <a:pt x="f8" y="f9"/>
                    <a:pt x="f10" y="f11"/>
                    <a:pt x="f11" y="f5"/>
                  </a:cubicBezTo>
                  <a:cubicBezTo>
                    <a:pt x="f5" y="f11"/>
                    <a:pt x="f10"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8" name="Freeform 66">
              <a:extLst>
                <a:ext uri="{FF2B5EF4-FFF2-40B4-BE49-F238E27FC236}">
                  <a16:creationId xmlns:a16="http://schemas.microsoft.com/office/drawing/2014/main" id="{71398A02-BCAF-D410-0795-80FD2B63446D}"/>
                </a:ext>
              </a:extLst>
            </p:cNvPr>
            <p:cNvSpPr/>
            <p:nvPr/>
          </p:nvSpPr>
          <p:spPr>
            <a:xfrm rot="5400013">
              <a:off x="10114329" y="6070332"/>
              <a:ext cx="24377" cy="2459"/>
            </a:xfrm>
            <a:custGeom>
              <a:avLst/>
              <a:gdLst>
                <a:gd name="f0" fmla="val 10800000"/>
                <a:gd name="f1" fmla="val 5400000"/>
                <a:gd name="f2" fmla="val 180"/>
                <a:gd name="f3" fmla="val w"/>
                <a:gd name="f4" fmla="val h"/>
                <a:gd name="f5" fmla="val 0"/>
                <a:gd name="f6" fmla="val 42"/>
                <a:gd name="f7" fmla="val 3"/>
                <a:gd name="f8" fmla="val 1"/>
                <a:gd name="f9" fmla="val 20"/>
                <a:gd name="f10" fmla="val 27"/>
                <a:gd name="f11" fmla="val 2"/>
                <a:gd name="f12" fmla="val 38"/>
                <a:gd name="f13" fmla="val 37"/>
                <a:gd name="f14" fmla="val 29"/>
                <a:gd name="f15" fmla="+- 0 0 -90"/>
                <a:gd name="f16" fmla="*/ f3 1 42"/>
                <a:gd name="f17" fmla="*/ f4 1 3"/>
                <a:gd name="f18" fmla="+- f7 0 f5"/>
                <a:gd name="f19" fmla="+- f6 0 f5"/>
                <a:gd name="f20" fmla="*/ f15 f0 1"/>
                <a:gd name="f21" fmla="*/ f18 1 3"/>
                <a:gd name="f22" fmla="*/ f19 1 42"/>
                <a:gd name="f23" fmla="*/ 42 f19 1"/>
                <a:gd name="f24" fmla="*/ 0 f18 1"/>
                <a:gd name="f25" fmla="*/ 0 f19 1"/>
                <a:gd name="f26" fmla="*/ 1 f18 1"/>
                <a:gd name="f27" fmla="*/ 38 f19 1"/>
                <a:gd name="f28" fmla="*/ 3 f18 1"/>
                <a:gd name="f29" fmla="*/ f20 1 f2"/>
                <a:gd name="f30" fmla="*/ f23 1 42"/>
                <a:gd name="f31" fmla="*/ f24 1 3"/>
                <a:gd name="f32" fmla="*/ f25 1 42"/>
                <a:gd name="f33" fmla="*/ f26 1 3"/>
                <a:gd name="f34" fmla="*/ f27 1 42"/>
                <a:gd name="f35" fmla="*/ f28 1 3"/>
                <a:gd name="f36" fmla="*/ 0 1 f22"/>
                <a:gd name="f37" fmla="*/ f6 1 f22"/>
                <a:gd name="f38" fmla="*/ 0 1 f21"/>
                <a:gd name="f39" fmla="*/ f7 1 f21"/>
                <a:gd name="f40" fmla="+- f29 0 f1"/>
                <a:gd name="f41" fmla="*/ f30 1 f22"/>
                <a:gd name="f42" fmla="*/ f31 1 f21"/>
                <a:gd name="f43" fmla="*/ f32 1 f22"/>
                <a:gd name="f44" fmla="*/ f33 1 f21"/>
                <a:gd name="f45" fmla="*/ f34 1 f22"/>
                <a:gd name="f46" fmla="*/ f35 1 f21"/>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1" y="f52"/>
                </a:cxn>
                <a:cxn ang="f40">
                  <a:pos x="f53" y="f54"/>
                </a:cxn>
                <a:cxn ang="f40">
                  <a:pos x="f55" y="f56"/>
                </a:cxn>
                <a:cxn ang="f40">
                  <a:pos x="f51" y="f52"/>
                </a:cxn>
              </a:cxnLst>
              <a:rect l="f47" t="f50" r="f48" b="f49"/>
              <a:pathLst>
                <a:path w="42" h="3">
                  <a:moveTo>
                    <a:pt x="f6" y="f5"/>
                  </a:moveTo>
                  <a:lnTo>
                    <a:pt x="f6" y="f5"/>
                  </a:lnTo>
                  <a:lnTo>
                    <a:pt x="f5" y="f8"/>
                  </a:lnTo>
                  <a:cubicBezTo>
                    <a:pt x="f9" y="f8"/>
                    <a:pt x="f10" y="f11"/>
                    <a:pt x="f12" y="f7"/>
                  </a:cubicBezTo>
                  <a:cubicBezTo>
                    <a:pt x="f13" y="f11"/>
                    <a:pt x="f14" y="f5"/>
                    <a:pt x="f6"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9" name="Freeform 67">
              <a:extLst>
                <a:ext uri="{FF2B5EF4-FFF2-40B4-BE49-F238E27FC236}">
                  <a16:creationId xmlns:a16="http://schemas.microsoft.com/office/drawing/2014/main" id="{E85C4FDB-976E-445A-E089-2E76EED922CC}"/>
                </a:ext>
              </a:extLst>
            </p:cNvPr>
            <p:cNvSpPr/>
            <p:nvPr/>
          </p:nvSpPr>
          <p:spPr>
            <a:xfrm rot="5400013">
              <a:off x="10089476" y="6295091"/>
              <a:ext cx="27303" cy="2459"/>
            </a:xfrm>
            <a:custGeom>
              <a:avLst/>
              <a:gdLst>
                <a:gd name="f0" fmla="val 10800000"/>
                <a:gd name="f1" fmla="val 5400000"/>
                <a:gd name="f2" fmla="val 180"/>
                <a:gd name="f3" fmla="val w"/>
                <a:gd name="f4" fmla="val h"/>
                <a:gd name="f5" fmla="val 0"/>
                <a:gd name="f6" fmla="val 46"/>
                <a:gd name="f7" fmla="val 3"/>
                <a:gd name="f8" fmla="val 27"/>
                <a:gd name="f9" fmla="val 33"/>
                <a:gd name="f10" fmla="val 2"/>
                <a:gd name="f11" fmla="val 40"/>
                <a:gd name="f12" fmla="val 44"/>
                <a:gd name="f13" fmla="val 18"/>
                <a:gd name="f14" fmla="+- 0 0 -90"/>
                <a:gd name="f15" fmla="*/ f3 1 46"/>
                <a:gd name="f16" fmla="*/ f4 1 3"/>
                <a:gd name="f17" fmla="+- f7 0 f5"/>
                <a:gd name="f18" fmla="+- f6 0 f5"/>
                <a:gd name="f19" fmla="*/ f14 f0 1"/>
                <a:gd name="f20" fmla="*/ f17 1 3"/>
                <a:gd name="f21" fmla="*/ f18 1 46"/>
                <a:gd name="f22" fmla="*/ 27 f18 1"/>
                <a:gd name="f23" fmla="*/ 3 f17 1"/>
                <a:gd name="f24" fmla="*/ 46 f18 1"/>
                <a:gd name="f25" fmla="*/ 2 f17 1"/>
                <a:gd name="f26" fmla="*/ 44 f18 1"/>
                <a:gd name="f27" fmla="*/ 0 f17 1"/>
                <a:gd name="f28" fmla="*/ f19 1 f2"/>
                <a:gd name="f29" fmla="*/ f22 1 46"/>
                <a:gd name="f30" fmla="*/ f23 1 3"/>
                <a:gd name="f31" fmla="*/ f24 1 46"/>
                <a:gd name="f32" fmla="*/ f25 1 3"/>
                <a:gd name="f33" fmla="*/ f26 1 46"/>
                <a:gd name="f34" fmla="*/ f27 1 3"/>
                <a:gd name="f35" fmla="*/ 0 1 f21"/>
                <a:gd name="f36" fmla="*/ f6 1 f21"/>
                <a:gd name="f37" fmla="*/ 0 1 f20"/>
                <a:gd name="f38" fmla="*/ f7 1 f20"/>
                <a:gd name="f39" fmla="+- f28 0 f1"/>
                <a:gd name="f40" fmla="*/ f29 1 f21"/>
                <a:gd name="f41" fmla="*/ f30 1 f20"/>
                <a:gd name="f42" fmla="*/ f31 1 f21"/>
                <a:gd name="f43" fmla="*/ f32 1 f20"/>
                <a:gd name="f44" fmla="*/ f33 1 f21"/>
                <a:gd name="f45" fmla="*/ f34 1 f20"/>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0" y="f51"/>
                </a:cxn>
                <a:cxn ang="f39">
                  <a:pos x="f52" y="f53"/>
                </a:cxn>
                <a:cxn ang="f39">
                  <a:pos x="f54" y="f55"/>
                </a:cxn>
                <a:cxn ang="f39">
                  <a:pos x="f50" y="f51"/>
                </a:cxn>
              </a:cxnLst>
              <a:rect l="f46" t="f49" r="f47" b="f48"/>
              <a:pathLst>
                <a:path w="46" h="3">
                  <a:moveTo>
                    <a:pt x="f8" y="f7"/>
                  </a:moveTo>
                  <a:lnTo>
                    <a:pt x="f8" y="f7"/>
                  </a:lnTo>
                  <a:cubicBezTo>
                    <a:pt x="f9" y="f10"/>
                    <a:pt x="f11" y="f7"/>
                    <a:pt x="f6" y="f10"/>
                  </a:cubicBezTo>
                  <a:lnTo>
                    <a:pt x="f12" y="f5"/>
                  </a:lnTo>
                  <a:cubicBezTo>
                    <a:pt x="f13" y="f5"/>
                    <a:pt x="f5" y="f10"/>
                    <a:pt x="f8"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0" name="Freeform 68">
              <a:extLst>
                <a:ext uri="{FF2B5EF4-FFF2-40B4-BE49-F238E27FC236}">
                  <a16:creationId xmlns:a16="http://schemas.microsoft.com/office/drawing/2014/main" id="{30C8603B-CA52-2C26-BD6D-827A9BF93B49}"/>
                </a:ext>
              </a:extLst>
            </p:cNvPr>
            <p:cNvSpPr/>
            <p:nvPr/>
          </p:nvSpPr>
          <p:spPr>
            <a:xfrm rot="5400013">
              <a:off x="10095072" y="6121630"/>
              <a:ext cx="37051" cy="6153"/>
            </a:xfrm>
            <a:custGeom>
              <a:avLst/>
              <a:gdLst>
                <a:gd name="f0" fmla="val 10800000"/>
                <a:gd name="f1" fmla="val 5400000"/>
                <a:gd name="f2" fmla="val 180"/>
                <a:gd name="f3" fmla="val w"/>
                <a:gd name="f4" fmla="val h"/>
                <a:gd name="f5" fmla="val 0"/>
                <a:gd name="f6" fmla="val 63"/>
                <a:gd name="f7" fmla="val 7"/>
                <a:gd name="f8" fmla="val 3"/>
                <a:gd name="f9" fmla="val 30"/>
                <a:gd name="f10" fmla="val 6"/>
                <a:gd name="f11" fmla="val 60"/>
                <a:gd name="f12" fmla="val 5"/>
                <a:gd name="f13" fmla="val 54"/>
                <a:gd name="f14" fmla="val 31"/>
                <a:gd name="f15" fmla="val 1"/>
                <a:gd name="f16" fmla="+- 0 0 -90"/>
                <a:gd name="f17" fmla="*/ f3 1 63"/>
                <a:gd name="f18" fmla="*/ f4 1 7"/>
                <a:gd name="f19" fmla="+- f7 0 f5"/>
                <a:gd name="f20" fmla="+- f6 0 f5"/>
                <a:gd name="f21" fmla="*/ f16 f0 1"/>
                <a:gd name="f22" fmla="*/ f20 1 63"/>
                <a:gd name="f23" fmla="*/ f19 1 7"/>
                <a:gd name="f24" fmla="*/ 0 f20 1"/>
                <a:gd name="f25" fmla="*/ 3 f19 1"/>
                <a:gd name="f26" fmla="*/ 60 f20 1"/>
                <a:gd name="f27" fmla="*/ 5 f19 1"/>
                <a:gd name="f28" fmla="*/ 54 f20 1"/>
                <a:gd name="f29" fmla="*/ f21 1 f2"/>
                <a:gd name="f30" fmla="*/ f24 1 63"/>
                <a:gd name="f31" fmla="*/ f25 1 7"/>
                <a:gd name="f32" fmla="*/ f26 1 63"/>
                <a:gd name="f33" fmla="*/ f27 1 7"/>
                <a:gd name="f34" fmla="*/ f28 1 63"/>
                <a:gd name="f35" fmla="*/ 0 1 f22"/>
                <a:gd name="f36" fmla="*/ f6 1 f22"/>
                <a:gd name="f37" fmla="*/ 0 1 f23"/>
                <a:gd name="f38" fmla="*/ f7 1 f23"/>
                <a:gd name="f39" fmla="+- f29 0 f1"/>
                <a:gd name="f40" fmla="*/ f30 1 f22"/>
                <a:gd name="f41" fmla="*/ f31 1 f23"/>
                <a:gd name="f42" fmla="*/ f32 1 f22"/>
                <a:gd name="f43" fmla="*/ f33 1 f23"/>
                <a:gd name="f44" fmla="*/ f34 1 f22"/>
                <a:gd name="f45" fmla="*/ f35 f17 1"/>
                <a:gd name="f46" fmla="*/ f36 f17 1"/>
                <a:gd name="f47" fmla="*/ f38 f18 1"/>
                <a:gd name="f48" fmla="*/ f37 f18 1"/>
                <a:gd name="f49" fmla="*/ f40 f17 1"/>
                <a:gd name="f50" fmla="*/ f41 f18 1"/>
                <a:gd name="f51" fmla="*/ f42 f17 1"/>
                <a:gd name="f52" fmla="*/ f43 f18 1"/>
                <a:gd name="f53" fmla="*/ f44 f17 1"/>
              </a:gdLst>
              <a:ahLst/>
              <a:cxnLst>
                <a:cxn ang="3cd4">
                  <a:pos x="hc" y="t"/>
                </a:cxn>
                <a:cxn ang="0">
                  <a:pos x="r" y="vc"/>
                </a:cxn>
                <a:cxn ang="cd4">
                  <a:pos x="hc" y="b"/>
                </a:cxn>
                <a:cxn ang="cd2">
                  <a:pos x="l" y="vc"/>
                </a:cxn>
                <a:cxn ang="f39">
                  <a:pos x="f49" y="f50"/>
                </a:cxn>
                <a:cxn ang="f39">
                  <a:pos x="f49" y="f50"/>
                </a:cxn>
                <a:cxn ang="f39">
                  <a:pos x="f51" y="f52"/>
                </a:cxn>
                <a:cxn ang="f39">
                  <a:pos x="f53" y="f52"/>
                </a:cxn>
                <a:cxn ang="f39">
                  <a:pos x="f49" y="f50"/>
                </a:cxn>
              </a:cxnLst>
              <a:rect l="f45" t="f48" r="f46" b="f47"/>
              <a:pathLst>
                <a:path w="63" h="7">
                  <a:moveTo>
                    <a:pt x="f5" y="f8"/>
                  </a:moveTo>
                  <a:lnTo>
                    <a:pt x="f5" y="f8"/>
                  </a:lnTo>
                  <a:cubicBezTo>
                    <a:pt x="f8" y="f7"/>
                    <a:pt x="f9" y="f10"/>
                    <a:pt x="f11" y="f12"/>
                  </a:cubicBezTo>
                  <a:lnTo>
                    <a:pt x="f13" y="f12"/>
                  </a:lnTo>
                  <a:cubicBezTo>
                    <a:pt x="f6" y="f5"/>
                    <a:pt x="f14" y="f15"/>
                    <a:pt x="f5" y="f8"/>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1" name="Freeform 69">
              <a:extLst>
                <a:ext uri="{FF2B5EF4-FFF2-40B4-BE49-F238E27FC236}">
                  <a16:creationId xmlns:a16="http://schemas.microsoft.com/office/drawing/2014/main" id="{192701AE-7107-644A-BD52-E73606FEAF4F}"/>
                </a:ext>
              </a:extLst>
            </p:cNvPr>
            <p:cNvSpPr/>
            <p:nvPr/>
          </p:nvSpPr>
          <p:spPr>
            <a:xfrm rot="5400013">
              <a:off x="10104810" y="6153340"/>
              <a:ext cx="17556" cy="1234"/>
            </a:xfrm>
            <a:custGeom>
              <a:avLst/>
              <a:gdLst>
                <a:gd name="f0" fmla="val 10800000"/>
                <a:gd name="f1" fmla="val 5400000"/>
                <a:gd name="f2" fmla="val 180"/>
                <a:gd name="f3" fmla="val w"/>
                <a:gd name="f4" fmla="val h"/>
                <a:gd name="f5" fmla="val 0"/>
                <a:gd name="f6" fmla="val 31"/>
                <a:gd name="f7" fmla="val 2"/>
                <a:gd name="f8" fmla="val 10"/>
                <a:gd name="f9" fmla="val 19"/>
                <a:gd name="f10" fmla="val 28"/>
                <a:gd name="f11" fmla="val 17"/>
                <a:gd name="f12" fmla="+- 0 0 -90"/>
                <a:gd name="f13" fmla="*/ f3 1 31"/>
                <a:gd name="f14" fmla="*/ f4 1 2"/>
                <a:gd name="f15" fmla="+- f7 0 f5"/>
                <a:gd name="f16" fmla="+- f6 0 f5"/>
                <a:gd name="f17" fmla="*/ f12 f0 1"/>
                <a:gd name="f18" fmla="*/ f15 1 2"/>
                <a:gd name="f19" fmla="*/ f16 1 31"/>
                <a:gd name="f20" fmla="*/ 0 f16 1"/>
                <a:gd name="f21" fmla="*/ 2 f15 1"/>
                <a:gd name="f22" fmla="*/ 28 f16 1"/>
                <a:gd name="f23" fmla="*/ f17 1 f2"/>
                <a:gd name="f24" fmla="*/ f20 1 31"/>
                <a:gd name="f25" fmla="*/ f21 1 2"/>
                <a:gd name="f26" fmla="*/ f22 1 31"/>
                <a:gd name="f27" fmla="*/ 0 1 f19"/>
                <a:gd name="f28" fmla="*/ f6 1 f19"/>
                <a:gd name="f29" fmla="*/ 0 1 f18"/>
                <a:gd name="f30" fmla="*/ f7 1 f18"/>
                <a:gd name="f31" fmla="+- f23 0 f1"/>
                <a:gd name="f32" fmla="*/ f24 1 f19"/>
                <a:gd name="f33" fmla="*/ f25 1 f18"/>
                <a:gd name="f34" fmla="*/ f26 1 f19"/>
                <a:gd name="f35" fmla="*/ f27 f13 1"/>
                <a:gd name="f36" fmla="*/ f28 f13 1"/>
                <a:gd name="f37" fmla="*/ f30 f14 1"/>
                <a:gd name="f38" fmla="*/ f29 f14 1"/>
                <a:gd name="f39" fmla="*/ f32 f13 1"/>
                <a:gd name="f40" fmla="*/ f33 f14 1"/>
                <a:gd name="f41" fmla="*/ f34 f13 1"/>
              </a:gdLst>
              <a:ahLst/>
              <a:cxnLst>
                <a:cxn ang="3cd4">
                  <a:pos x="hc" y="t"/>
                </a:cxn>
                <a:cxn ang="0">
                  <a:pos x="r" y="vc"/>
                </a:cxn>
                <a:cxn ang="cd4">
                  <a:pos x="hc" y="b"/>
                </a:cxn>
                <a:cxn ang="cd2">
                  <a:pos x="l" y="vc"/>
                </a:cxn>
                <a:cxn ang="f31">
                  <a:pos x="f39" y="f40"/>
                </a:cxn>
                <a:cxn ang="f31">
                  <a:pos x="f39" y="f40"/>
                </a:cxn>
                <a:cxn ang="f31">
                  <a:pos x="f41" y="f40"/>
                </a:cxn>
                <a:cxn ang="f31">
                  <a:pos x="f39" y="f40"/>
                </a:cxn>
              </a:cxnLst>
              <a:rect l="f35" t="f38" r="f36" b="f37"/>
              <a:pathLst>
                <a:path w="31" h="2">
                  <a:moveTo>
                    <a:pt x="f5" y="f7"/>
                  </a:moveTo>
                  <a:lnTo>
                    <a:pt x="f5" y="f7"/>
                  </a:lnTo>
                  <a:cubicBezTo>
                    <a:pt x="f8" y="f7"/>
                    <a:pt x="f9" y="f7"/>
                    <a:pt x="f10" y="f7"/>
                  </a:cubicBezTo>
                  <a:cubicBezTo>
                    <a:pt x="f6" y="f5"/>
                    <a:pt x="f11" y="f7"/>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2" name="Freeform 70">
              <a:extLst>
                <a:ext uri="{FF2B5EF4-FFF2-40B4-BE49-F238E27FC236}">
                  <a16:creationId xmlns:a16="http://schemas.microsoft.com/office/drawing/2014/main" id="{6096CD58-EC0B-22B8-FF65-3865CFC8CB95}"/>
                </a:ext>
              </a:extLst>
            </p:cNvPr>
            <p:cNvSpPr/>
            <p:nvPr/>
          </p:nvSpPr>
          <p:spPr>
            <a:xfrm rot="5400013">
              <a:off x="10094819" y="5909639"/>
              <a:ext cx="63377" cy="9848"/>
            </a:xfrm>
            <a:custGeom>
              <a:avLst/>
              <a:gdLst>
                <a:gd name="f0" fmla="val 10800000"/>
                <a:gd name="f1" fmla="val 5400000"/>
                <a:gd name="f2" fmla="val 180"/>
                <a:gd name="f3" fmla="val w"/>
                <a:gd name="f4" fmla="val h"/>
                <a:gd name="f5" fmla="val 0"/>
                <a:gd name="f6" fmla="val 109"/>
                <a:gd name="f7" fmla="val 12"/>
                <a:gd name="f8" fmla="val 77"/>
                <a:gd name="f9" fmla="val 9"/>
                <a:gd name="f10" fmla="val 91"/>
                <a:gd name="f11" fmla="val 10"/>
                <a:gd name="f12" fmla="val 86"/>
                <a:gd name="f13" fmla="val 4"/>
                <a:gd name="f14" fmla="val 94"/>
                <a:gd name="f15" fmla="val 6"/>
                <a:gd name="f16" fmla="+- 0 0 -90"/>
                <a:gd name="f17" fmla="*/ f3 1 109"/>
                <a:gd name="f18" fmla="*/ f4 1 12"/>
                <a:gd name="f19" fmla="+- f7 0 f5"/>
                <a:gd name="f20" fmla="+- f6 0 f5"/>
                <a:gd name="f21" fmla="*/ f16 f0 1"/>
                <a:gd name="f22" fmla="*/ f20 1 109"/>
                <a:gd name="f23" fmla="*/ f19 1 12"/>
                <a:gd name="f24" fmla="*/ 77 f20 1"/>
                <a:gd name="f25" fmla="*/ 9 f19 1"/>
                <a:gd name="f26" fmla="*/ 94 f20 1"/>
                <a:gd name="f27" fmla="*/ 6 f19 1"/>
                <a:gd name="f28" fmla="*/ f21 1 f2"/>
                <a:gd name="f29" fmla="*/ f24 1 109"/>
                <a:gd name="f30" fmla="*/ f25 1 12"/>
                <a:gd name="f31" fmla="*/ f26 1 109"/>
                <a:gd name="f32" fmla="*/ f27 1 12"/>
                <a:gd name="f33" fmla="*/ 0 1 f22"/>
                <a:gd name="f34" fmla="*/ f6 1 f22"/>
                <a:gd name="f35" fmla="*/ 0 1 f23"/>
                <a:gd name="f36" fmla="*/ f7 1 f23"/>
                <a:gd name="f37" fmla="+- f28 0 f1"/>
                <a:gd name="f38" fmla="*/ f29 1 f22"/>
                <a:gd name="f39" fmla="*/ f30 1 f23"/>
                <a:gd name="f40" fmla="*/ f31 1 f22"/>
                <a:gd name="f41" fmla="*/ f32 1 f23"/>
                <a:gd name="f42" fmla="*/ f33 f17 1"/>
                <a:gd name="f43" fmla="*/ f34 f17 1"/>
                <a:gd name="f44" fmla="*/ f36 f18 1"/>
                <a:gd name="f45" fmla="*/ f35 f18 1"/>
                <a:gd name="f46" fmla="*/ f38 f17 1"/>
                <a:gd name="f47" fmla="*/ f39 f18 1"/>
                <a:gd name="f48" fmla="*/ f40 f17 1"/>
                <a:gd name="f49" fmla="*/ f41 f18 1"/>
              </a:gdLst>
              <a:ahLst/>
              <a:cxnLst>
                <a:cxn ang="3cd4">
                  <a:pos x="hc" y="t"/>
                </a:cxn>
                <a:cxn ang="0">
                  <a:pos x="r" y="vc"/>
                </a:cxn>
                <a:cxn ang="cd4">
                  <a:pos x="hc" y="b"/>
                </a:cxn>
                <a:cxn ang="cd2">
                  <a:pos x="l" y="vc"/>
                </a:cxn>
                <a:cxn ang="f37">
                  <a:pos x="f46" y="f47"/>
                </a:cxn>
                <a:cxn ang="f37">
                  <a:pos x="f46" y="f47"/>
                </a:cxn>
                <a:cxn ang="f37">
                  <a:pos x="f48" y="f49"/>
                </a:cxn>
                <a:cxn ang="f37">
                  <a:pos x="f46" y="f47"/>
                </a:cxn>
              </a:cxnLst>
              <a:rect l="f42" t="f45" r="f43" b="f44"/>
              <a:pathLst>
                <a:path w="109" h="12">
                  <a:moveTo>
                    <a:pt x="f8" y="f9"/>
                  </a:moveTo>
                  <a:lnTo>
                    <a:pt x="f8" y="f9"/>
                  </a:lnTo>
                  <a:cubicBezTo>
                    <a:pt x="f10" y="f11"/>
                    <a:pt x="f12" y="f13"/>
                    <a:pt x="f14" y="f15"/>
                  </a:cubicBezTo>
                  <a:cubicBezTo>
                    <a:pt x="f6" y="f5"/>
                    <a:pt x="f5" y="f7"/>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3" name="Freeform 71">
              <a:extLst>
                <a:ext uri="{FF2B5EF4-FFF2-40B4-BE49-F238E27FC236}">
                  <a16:creationId xmlns:a16="http://schemas.microsoft.com/office/drawing/2014/main" id="{6B7232F2-764C-858C-9177-2FB8D35C50A2}"/>
                </a:ext>
              </a:extLst>
            </p:cNvPr>
            <p:cNvSpPr/>
            <p:nvPr/>
          </p:nvSpPr>
          <p:spPr>
            <a:xfrm rot="5400013">
              <a:off x="10096086" y="6110062"/>
              <a:ext cx="16578" cy="4919"/>
            </a:xfrm>
            <a:custGeom>
              <a:avLst/>
              <a:gdLst>
                <a:gd name="f0" fmla="val 10800000"/>
                <a:gd name="f1" fmla="val 5400000"/>
                <a:gd name="f2" fmla="val 180"/>
                <a:gd name="f3" fmla="val w"/>
                <a:gd name="f4" fmla="val h"/>
                <a:gd name="f5" fmla="val 0"/>
                <a:gd name="f6" fmla="val 27"/>
                <a:gd name="f7" fmla="val 5"/>
                <a:gd name="f8" fmla="val 16"/>
                <a:gd name="f9" fmla="val 4"/>
                <a:gd name="f10" fmla="+- 0 0 -90"/>
                <a:gd name="f11" fmla="*/ f3 1 27"/>
                <a:gd name="f12" fmla="*/ f4 1 5"/>
                <a:gd name="f13" fmla="+- f7 0 f5"/>
                <a:gd name="f14" fmla="+- f6 0 f5"/>
                <a:gd name="f15" fmla="*/ f10 f0 1"/>
                <a:gd name="f16" fmla="*/ f13 1 5"/>
                <a:gd name="f17" fmla="*/ f14 1 27"/>
                <a:gd name="f18" fmla="*/ 27 f14 1"/>
                <a:gd name="f19" fmla="*/ 5 f13 1"/>
                <a:gd name="f20" fmla="*/ 16 f14 1"/>
                <a:gd name="f21" fmla="*/ 0 f13 1"/>
                <a:gd name="f22" fmla="*/ 0 f14 1"/>
                <a:gd name="f23" fmla="*/ 4 f13 1"/>
                <a:gd name="f24" fmla="*/ f15 1 f2"/>
                <a:gd name="f25" fmla="*/ f18 1 27"/>
                <a:gd name="f26" fmla="*/ f19 1 5"/>
                <a:gd name="f27" fmla="*/ f20 1 27"/>
                <a:gd name="f28" fmla="*/ f21 1 5"/>
                <a:gd name="f29" fmla="*/ f22 1 27"/>
                <a:gd name="f30" fmla="*/ f23 1 5"/>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27" h="5">
                  <a:moveTo>
                    <a:pt x="f6" y="f7"/>
                  </a:moveTo>
                  <a:lnTo>
                    <a:pt x="f6" y="f7"/>
                  </a:lnTo>
                  <a:lnTo>
                    <a:pt x="f8" y="f5"/>
                  </a:lnTo>
                  <a:lnTo>
                    <a:pt x="f5" y="f9"/>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4" name="Freeform 72">
              <a:extLst>
                <a:ext uri="{FF2B5EF4-FFF2-40B4-BE49-F238E27FC236}">
                  <a16:creationId xmlns:a16="http://schemas.microsoft.com/office/drawing/2014/main" id="{84E46880-E738-C808-320E-2B157D3A53F9}"/>
                </a:ext>
              </a:extLst>
            </p:cNvPr>
            <p:cNvSpPr/>
            <p:nvPr/>
          </p:nvSpPr>
          <p:spPr>
            <a:xfrm rot="5400013">
              <a:off x="10088780" y="5999154"/>
              <a:ext cx="36082" cy="2459"/>
            </a:xfrm>
            <a:custGeom>
              <a:avLst/>
              <a:gdLst>
                <a:gd name="f0" fmla="val 10800000"/>
                <a:gd name="f1" fmla="val 5400000"/>
                <a:gd name="f2" fmla="val 180"/>
                <a:gd name="f3" fmla="val w"/>
                <a:gd name="f4" fmla="val h"/>
                <a:gd name="f5" fmla="val 0"/>
                <a:gd name="f6" fmla="val 61"/>
                <a:gd name="f7" fmla="val 3"/>
                <a:gd name="f8" fmla="val 1"/>
                <a:gd name="f9" fmla="val 2"/>
                <a:gd name="f10" fmla="val 49"/>
                <a:gd name="f11" fmla="val 48"/>
                <a:gd name="f12" fmla="val 54"/>
                <a:gd name="f13" fmla="val 32"/>
                <a:gd name="f14" fmla="+- 0 0 -90"/>
                <a:gd name="f15" fmla="*/ f3 1 61"/>
                <a:gd name="f16" fmla="*/ f4 1 3"/>
                <a:gd name="f17" fmla="+- f7 0 f5"/>
                <a:gd name="f18" fmla="+- f6 0 f5"/>
                <a:gd name="f19" fmla="*/ f14 f0 1"/>
                <a:gd name="f20" fmla="*/ f17 1 3"/>
                <a:gd name="f21" fmla="*/ f18 1 61"/>
                <a:gd name="f22" fmla="*/ 1 f18 1"/>
                <a:gd name="f23" fmla="*/ 2 f17 1"/>
                <a:gd name="f24" fmla="*/ 49 f18 1"/>
                <a:gd name="f25" fmla="*/ 3 f17 1"/>
                <a:gd name="f26" fmla="*/ 61 f18 1"/>
                <a:gd name="f27" fmla="*/ f19 1 f2"/>
                <a:gd name="f28" fmla="*/ f22 1 61"/>
                <a:gd name="f29" fmla="*/ f23 1 3"/>
                <a:gd name="f30" fmla="*/ f24 1 61"/>
                <a:gd name="f31" fmla="*/ f25 1 3"/>
                <a:gd name="f32" fmla="*/ f26 1 61"/>
                <a:gd name="f33" fmla="*/ 0 1 f21"/>
                <a:gd name="f34" fmla="*/ f6 1 f21"/>
                <a:gd name="f35" fmla="*/ 0 1 f20"/>
                <a:gd name="f36" fmla="*/ f7 1 f20"/>
                <a:gd name="f37" fmla="+- f27 0 f1"/>
                <a:gd name="f38" fmla="*/ f28 1 f21"/>
                <a:gd name="f39" fmla="*/ f29 1 f20"/>
                <a:gd name="f40" fmla="*/ f30 1 f21"/>
                <a:gd name="f41" fmla="*/ f31 1 f20"/>
                <a:gd name="f42" fmla="*/ f32 1 f21"/>
                <a:gd name="f43" fmla="*/ f33 f15 1"/>
                <a:gd name="f44" fmla="*/ f34 f15 1"/>
                <a:gd name="f45" fmla="*/ f36 f16 1"/>
                <a:gd name="f46" fmla="*/ f35 f16 1"/>
                <a:gd name="f47" fmla="*/ f38 f15 1"/>
                <a:gd name="f48" fmla="*/ f39 f16 1"/>
                <a:gd name="f49" fmla="*/ f40 f15 1"/>
                <a:gd name="f50" fmla="*/ f41 f16 1"/>
                <a:gd name="f51" fmla="*/ f42 f15 1"/>
              </a:gdLst>
              <a:ahLst/>
              <a:cxnLst>
                <a:cxn ang="3cd4">
                  <a:pos x="hc" y="t"/>
                </a:cxn>
                <a:cxn ang="0">
                  <a:pos x="r" y="vc"/>
                </a:cxn>
                <a:cxn ang="cd4">
                  <a:pos x="hc" y="b"/>
                </a:cxn>
                <a:cxn ang="cd2">
                  <a:pos x="l" y="vc"/>
                </a:cxn>
                <a:cxn ang="f37">
                  <a:pos x="f47" y="f48"/>
                </a:cxn>
                <a:cxn ang="f37">
                  <a:pos x="f47" y="f48"/>
                </a:cxn>
                <a:cxn ang="f37">
                  <a:pos x="f49" y="f50"/>
                </a:cxn>
                <a:cxn ang="f37">
                  <a:pos x="f51" y="f48"/>
                </a:cxn>
                <a:cxn ang="f37">
                  <a:pos x="f47" y="f48"/>
                </a:cxn>
              </a:cxnLst>
              <a:rect l="f43" t="f46" r="f44" b="f45"/>
              <a:pathLst>
                <a:path w="61" h="3">
                  <a:moveTo>
                    <a:pt x="f8" y="f9"/>
                  </a:moveTo>
                  <a:lnTo>
                    <a:pt x="f8" y="f9"/>
                  </a:lnTo>
                  <a:lnTo>
                    <a:pt x="f10" y="f7"/>
                  </a:lnTo>
                  <a:cubicBezTo>
                    <a:pt x="f11" y="f9"/>
                    <a:pt x="f12" y="f9"/>
                    <a:pt x="f6" y="f9"/>
                  </a:cubicBezTo>
                  <a:cubicBezTo>
                    <a:pt x="f13" y="f8"/>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5" name="Freeform 73">
              <a:extLst>
                <a:ext uri="{FF2B5EF4-FFF2-40B4-BE49-F238E27FC236}">
                  <a16:creationId xmlns:a16="http://schemas.microsoft.com/office/drawing/2014/main" id="{55DE72BB-A3E2-2A13-ADB0-88167A763523}"/>
                </a:ext>
              </a:extLst>
            </p:cNvPr>
            <p:cNvSpPr/>
            <p:nvPr/>
          </p:nvSpPr>
          <p:spPr>
            <a:xfrm rot="5400013">
              <a:off x="10094984" y="6029023"/>
              <a:ext cx="22430" cy="1234"/>
            </a:xfrm>
            <a:custGeom>
              <a:avLst/>
              <a:gdLst>
                <a:gd name="f0" fmla="val 10800000"/>
                <a:gd name="f1" fmla="val 5400000"/>
                <a:gd name="f2" fmla="val 180"/>
                <a:gd name="f3" fmla="val w"/>
                <a:gd name="f4" fmla="val h"/>
                <a:gd name="f5" fmla="val 0"/>
                <a:gd name="f6" fmla="val 38"/>
                <a:gd name="f7" fmla="val 1"/>
                <a:gd name="f8" fmla="val 15"/>
                <a:gd name="f9" fmla="val 30"/>
                <a:gd name="f10" fmla="val 12"/>
                <a:gd name="f11" fmla="+- 0 0 -90"/>
                <a:gd name="f12" fmla="*/ f3 1 38"/>
                <a:gd name="f13" fmla="*/ f4 1 1"/>
                <a:gd name="f14" fmla="+- f7 0 f5"/>
                <a:gd name="f15" fmla="+- f6 0 f5"/>
                <a:gd name="f16" fmla="*/ f11 f0 1"/>
                <a:gd name="f17" fmla="*/ f15 1 38"/>
                <a:gd name="f18" fmla="*/ 0 f15 1"/>
                <a:gd name="f19" fmla="*/ 1 f14 1"/>
                <a:gd name="f20" fmla="*/ 38 f15 1"/>
                <a:gd name="f21" fmla="*/ 0 f14 1"/>
                <a:gd name="f22" fmla="*/ 0 1 f14"/>
                <a:gd name="f23" fmla="*/ f7 1 f14"/>
                <a:gd name="f24" fmla="*/ f16 1 f2"/>
                <a:gd name="f25" fmla="*/ f18 1 38"/>
                <a:gd name="f26" fmla="*/ f20 1 38"/>
                <a:gd name="f27" fmla="*/ f19 1 f14"/>
                <a:gd name="f28" fmla="*/ f21 1 f14"/>
                <a:gd name="f29" fmla="*/ 0 1 f17"/>
                <a:gd name="f30" fmla="*/ f6 1 f17"/>
                <a:gd name="f31" fmla="*/ f23 f13 1"/>
                <a:gd name="f32" fmla="*/ f22 f13 1"/>
                <a:gd name="f33" fmla="+- f24 0 f1"/>
                <a:gd name="f34" fmla="*/ f25 1 f17"/>
                <a:gd name="f35" fmla="*/ f26 1 f17"/>
                <a:gd name="f36" fmla="*/ f29 f12 1"/>
                <a:gd name="f37" fmla="*/ f30 f12 1"/>
                <a:gd name="f38" fmla="*/ f27 f13 1"/>
                <a:gd name="f39" fmla="*/ f28 f13 1"/>
                <a:gd name="f40" fmla="*/ f34 f12 1"/>
                <a:gd name="f41" fmla="*/ f35 f12 1"/>
              </a:gdLst>
              <a:ahLst/>
              <a:cxnLst>
                <a:cxn ang="3cd4">
                  <a:pos x="hc" y="t"/>
                </a:cxn>
                <a:cxn ang="0">
                  <a:pos x="r" y="vc"/>
                </a:cxn>
                <a:cxn ang="cd4">
                  <a:pos x="hc" y="b"/>
                </a:cxn>
                <a:cxn ang="cd2">
                  <a:pos x="l" y="vc"/>
                </a:cxn>
                <a:cxn ang="f33">
                  <a:pos x="f40" y="f38"/>
                </a:cxn>
                <a:cxn ang="f33">
                  <a:pos x="f40" y="f38"/>
                </a:cxn>
                <a:cxn ang="f33">
                  <a:pos x="f41" y="f39"/>
                </a:cxn>
                <a:cxn ang="f33">
                  <a:pos x="f40" y="f38"/>
                </a:cxn>
              </a:cxnLst>
              <a:rect l="f36" t="f32" r="f37" b="f31"/>
              <a:pathLst>
                <a:path w="38" h="1">
                  <a:moveTo>
                    <a:pt x="f5" y="f7"/>
                  </a:moveTo>
                  <a:lnTo>
                    <a:pt x="f5" y="f7"/>
                  </a:lnTo>
                  <a:cubicBezTo>
                    <a:pt x="f8" y="f7"/>
                    <a:pt x="f9" y="f7"/>
                    <a:pt x="f6" y="f5"/>
                  </a:cubicBezTo>
                  <a:cubicBezTo>
                    <a:pt x="f9" y="f5"/>
                    <a:pt x="f10" y="f5"/>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6" name="Freeform 74">
              <a:extLst>
                <a:ext uri="{FF2B5EF4-FFF2-40B4-BE49-F238E27FC236}">
                  <a16:creationId xmlns:a16="http://schemas.microsoft.com/office/drawing/2014/main" id="{AB300395-F5B5-E4FD-0E84-AAD78A8974CC}"/>
                </a:ext>
              </a:extLst>
            </p:cNvPr>
            <p:cNvSpPr/>
            <p:nvPr/>
          </p:nvSpPr>
          <p:spPr>
            <a:xfrm rot="5400013">
              <a:off x="10087775" y="6068658"/>
              <a:ext cx="28282" cy="0"/>
            </a:xfrm>
            <a:custGeom>
              <a:avLst/>
              <a:gdLst>
                <a:gd name="f0" fmla="val 10800000"/>
                <a:gd name="f1" fmla="val 5400000"/>
                <a:gd name="f2" fmla="val 180"/>
                <a:gd name="f3" fmla="val w"/>
                <a:gd name="f4" fmla="val h"/>
                <a:gd name="f5" fmla="val 0"/>
                <a:gd name="f6" fmla="val 47"/>
                <a:gd name="f7" fmla="val 1"/>
                <a:gd name="f8" fmla="val 33"/>
                <a:gd name="f9" fmla="+- 0 0 -90"/>
                <a:gd name="f10" fmla="*/ f3 1 47"/>
                <a:gd name="f11" fmla="*/ f4 1 1"/>
                <a:gd name="f12" fmla="+- f7 0 f5"/>
                <a:gd name="f13" fmla="+- f6 0 f5"/>
                <a:gd name="f14" fmla="*/ f9 f0 1"/>
                <a:gd name="f15" fmla="*/ f13 1 47"/>
                <a:gd name="f16" fmla="*/ 47 f13 1"/>
                <a:gd name="f17" fmla="*/ 1 f12 1"/>
                <a:gd name="f18" fmla="*/ 33 f13 1"/>
                <a:gd name="f19" fmla="*/ 0 f12 1"/>
                <a:gd name="f20" fmla="*/ 0 f13 1"/>
                <a:gd name="f21" fmla="*/ 0 1 f12"/>
                <a:gd name="f22" fmla="*/ f7 1 f12"/>
                <a:gd name="f23" fmla="*/ f14 1 f2"/>
                <a:gd name="f24" fmla="*/ f16 1 47"/>
                <a:gd name="f25" fmla="*/ f18 1 47"/>
                <a:gd name="f26" fmla="*/ f20 1 47"/>
                <a:gd name="f27" fmla="*/ f17 1 f12"/>
                <a:gd name="f28" fmla="*/ f19 1 f12"/>
                <a:gd name="f29" fmla="*/ 0 1 f15"/>
                <a:gd name="f30" fmla="*/ f6 1 f15"/>
                <a:gd name="f31" fmla="*/ f22 f11 1"/>
                <a:gd name="f32" fmla="*/ f21 f11 1"/>
                <a:gd name="f33" fmla="+- f23 0 f1"/>
                <a:gd name="f34" fmla="*/ f24 1 f15"/>
                <a:gd name="f35" fmla="*/ f25 1 f15"/>
                <a:gd name="f36" fmla="*/ f26 1 f15"/>
                <a:gd name="f37" fmla="*/ f29 f10 1"/>
                <a:gd name="f38" fmla="*/ f30 f10 1"/>
                <a:gd name="f39" fmla="*/ f27 f11 1"/>
                <a:gd name="f40" fmla="*/ f28 f11 1"/>
                <a:gd name="f41" fmla="*/ f34 f10 1"/>
                <a:gd name="f42" fmla="*/ f35 f10 1"/>
                <a:gd name="f43" fmla="*/ f36 f10 1"/>
              </a:gdLst>
              <a:ahLst/>
              <a:cxnLst>
                <a:cxn ang="3cd4">
                  <a:pos x="hc" y="t"/>
                </a:cxn>
                <a:cxn ang="0">
                  <a:pos x="r" y="vc"/>
                </a:cxn>
                <a:cxn ang="cd4">
                  <a:pos x="hc" y="b"/>
                </a:cxn>
                <a:cxn ang="cd2">
                  <a:pos x="l" y="vc"/>
                </a:cxn>
                <a:cxn ang="f33">
                  <a:pos x="f41" y="f39"/>
                </a:cxn>
                <a:cxn ang="f33">
                  <a:pos x="f41" y="f39"/>
                </a:cxn>
                <a:cxn ang="f33">
                  <a:pos x="f42" y="f40"/>
                </a:cxn>
                <a:cxn ang="f33">
                  <a:pos x="f43" y="f40"/>
                </a:cxn>
                <a:cxn ang="f33">
                  <a:pos x="f41" y="f39"/>
                </a:cxn>
              </a:cxnLst>
              <a:rect l="f37" t="f32" r="f38" b="f31"/>
              <a:pathLst>
                <a:path w="47" h="1">
                  <a:moveTo>
                    <a:pt x="f6" y="f7"/>
                  </a:moveTo>
                  <a:lnTo>
                    <a:pt x="f6" y="f7"/>
                  </a:lnTo>
                  <a:lnTo>
                    <a:pt x="f8" y="f5"/>
                  </a:lnTo>
                  <a:lnTo>
                    <a:pt x="f5" y="f5"/>
                  </a:lnTo>
                  <a:lnTo>
                    <a:pt x="f6"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7" name="Freeform 75">
              <a:extLst>
                <a:ext uri="{FF2B5EF4-FFF2-40B4-BE49-F238E27FC236}">
                  <a16:creationId xmlns:a16="http://schemas.microsoft.com/office/drawing/2014/main" id="{53BF1C7D-60EB-7057-A5D1-72620451F4D4}"/>
                </a:ext>
              </a:extLst>
            </p:cNvPr>
            <p:cNvSpPr/>
            <p:nvPr/>
          </p:nvSpPr>
          <p:spPr>
            <a:xfrm rot="5400013">
              <a:off x="10087208" y="5669924"/>
              <a:ext cx="38029" cy="3694"/>
            </a:xfrm>
            <a:custGeom>
              <a:avLst/>
              <a:gdLst>
                <a:gd name="f0" fmla="val 10800000"/>
                <a:gd name="f1" fmla="val 5400000"/>
                <a:gd name="f2" fmla="val 180"/>
                <a:gd name="f3" fmla="val w"/>
                <a:gd name="f4" fmla="val h"/>
                <a:gd name="f5" fmla="val 0"/>
                <a:gd name="f6" fmla="val 65"/>
                <a:gd name="f7" fmla="val 4"/>
                <a:gd name="f8" fmla="val 57"/>
                <a:gd name="f9" fmla="val 5"/>
                <a:gd name="f10" fmla="val 1"/>
                <a:gd name="f11" fmla="val 3"/>
                <a:gd name="f12" fmla="val 14"/>
                <a:gd name="f13" fmla="val 33"/>
                <a:gd name="f14" fmla="val 45"/>
                <a:gd name="f15" fmla="val 2"/>
                <a:gd name="f16" fmla="+- 0 0 -90"/>
                <a:gd name="f17" fmla="*/ f3 1 65"/>
                <a:gd name="f18" fmla="*/ f4 1 4"/>
                <a:gd name="f19" fmla="+- f7 0 f5"/>
                <a:gd name="f20" fmla="+- f6 0 f5"/>
                <a:gd name="f21" fmla="*/ f16 f0 1"/>
                <a:gd name="f22" fmla="*/ f19 1 4"/>
                <a:gd name="f23" fmla="*/ f20 1 65"/>
                <a:gd name="f24" fmla="*/ 57 f20 1"/>
                <a:gd name="f25" fmla="*/ 0 f19 1"/>
                <a:gd name="f26" fmla="*/ 5 f20 1"/>
                <a:gd name="f27" fmla="*/ 1 f19 1"/>
                <a:gd name="f28" fmla="*/ 33 f20 1"/>
                <a:gd name="f29" fmla="*/ 4 f19 1"/>
                <a:gd name="f30" fmla="*/ f21 1 f2"/>
                <a:gd name="f31" fmla="*/ f24 1 65"/>
                <a:gd name="f32" fmla="*/ f25 1 4"/>
                <a:gd name="f33" fmla="*/ f26 1 65"/>
                <a:gd name="f34" fmla="*/ f27 1 4"/>
                <a:gd name="f35" fmla="*/ f28 1 65"/>
                <a:gd name="f36" fmla="*/ f29 1 4"/>
                <a:gd name="f37" fmla="*/ 0 1 f23"/>
                <a:gd name="f38" fmla="*/ f6 1 f23"/>
                <a:gd name="f39" fmla="*/ 0 1 f22"/>
                <a:gd name="f40" fmla="*/ f7 1 f22"/>
                <a:gd name="f41" fmla="+- f30 0 f1"/>
                <a:gd name="f42" fmla="*/ f31 1 f23"/>
                <a:gd name="f43" fmla="*/ f32 1 f22"/>
                <a:gd name="f44" fmla="*/ f33 1 f23"/>
                <a:gd name="f45" fmla="*/ f34 1 f22"/>
                <a:gd name="f46" fmla="*/ f35 1 f23"/>
                <a:gd name="f47" fmla="*/ f36 1 f22"/>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2" y="f53"/>
                </a:cxn>
                <a:cxn ang="f41">
                  <a:pos x="f54" y="f55"/>
                </a:cxn>
                <a:cxn ang="f41">
                  <a:pos x="f56" y="f57"/>
                </a:cxn>
                <a:cxn ang="f41">
                  <a:pos x="f52" y="f53"/>
                </a:cxn>
              </a:cxnLst>
              <a:rect l="f48" t="f51" r="f49" b="f50"/>
              <a:pathLst>
                <a:path w="65" h="4">
                  <a:moveTo>
                    <a:pt x="f8" y="f5"/>
                  </a:moveTo>
                  <a:lnTo>
                    <a:pt x="f8" y="f5"/>
                  </a:lnTo>
                  <a:lnTo>
                    <a:pt x="f9" y="f10"/>
                  </a:lnTo>
                  <a:cubicBezTo>
                    <a:pt x="f5" y="f11"/>
                    <a:pt x="f12" y="f7"/>
                    <a:pt x="f13" y="f7"/>
                  </a:cubicBezTo>
                  <a:cubicBezTo>
                    <a:pt x="f14" y="f15"/>
                    <a:pt x="f6" y="f15"/>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8" name="Freeform 76">
              <a:extLst>
                <a:ext uri="{FF2B5EF4-FFF2-40B4-BE49-F238E27FC236}">
                  <a16:creationId xmlns:a16="http://schemas.microsoft.com/office/drawing/2014/main" id="{31E58CDA-2E0C-1F44-1E68-1AECCC009DB3}"/>
                </a:ext>
              </a:extLst>
            </p:cNvPr>
            <p:cNvSpPr/>
            <p:nvPr/>
          </p:nvSpPr>
          <p:spPr>
            <a:xfrm rot="5400013">
              <a:off x="10089045" y="5767180"/>
              <a:ext cx="14630" cy="6153"/>
            </a:xfrm>
            <a:custGeom>
              <a:avLst/>
              <a:gdLst>
                <a:gd name="f0" fmla="val 10800000"/>
                <a:gd name="f1" fmla="val 5400000"/>
                <a:gd name="f2" fmla="val 180"/>
                <a:gd name="f3" fmla="val w"/>
                <a:gd name="f4" fmla="val h"/>
                <a:gd name="f5" fmla="val 0"/>
                <a:gd name="f6" fmla="val 25"/>
                <a:gd name="f7" fmla="val 7"/>
                <a:gd name="f8" fmla="val 4"/>
                <a:gd name="f9" fmla="val 11"/>
                <a:gd name="f10" fmla="val 3"/>
                <a:gd name="f11" fmla="val 10"/>
                <a:gd name="f12" fmla="val 2"/>
                <a:gd name="f13" fmla="+- 0 0 -90"/>
                <a:gd name="f14" fmla="*/ f3 1 25"/>
                <a:gd name="f15" fmla="*/ f4 1 7"/>
                <a:gd name="f16" fmla="+- f7 0 f5"/>
                <a:gd name="f17" fmla="+- f6 0 f5"/>
                <a:gd name="f18" fmla="*/ f13 f0 1"/>
                <a:gd name="f19" fmla="*/ f17 1 25"/>
                <a:gd name="f20" fmla="*/ f16 1 7"/>
                <a:gd name="f21" fmla="*/ 25 f17 1"/>
                <a:gd name="f22" fmla="*/ 4 f16 1"/>
                <a:gd name="f23" fmla="*/ 2 f17 1"/>
                <a:gd name="f24" fmla="*/ 0 f16 1"/>
                <a:gd name="f25" fmla="*/ 0 f17 1"/>
                <a:gd name="f26" fmla="*/ 7 f16 1"/>
                <a:gd name="f27" fmla="*/ f18 1 f2"/>
                <a:gd name="f28" fmla="*/ f21 1 25"/>
                <a:gd name="f29" fmla="*/ f22 1 7"/>
                <a:gd name="f30" fmla="*/ f23 1 25"/>
                <a:gd name="f31" fmla="*/ f24 1 7"/>
                <a:gd name="f32" fmla="*/ f25 1 25"/>
                <a:gd name="f33" fmla="*/ f26 1 7"/>
                <a:gd name="f34" fmla="*/ 0 1 f19"/>
                <a:gd name="f35" fmla="*/ f6 1 f19"/>
                <a:gd name="f36" fmla="*/ 0 1 f20"/>
                <a:gd name="f37" fmla="*/ f7 1 f20"/>
                <a:gd name="f38" fmla="+- f27 0 f1"/>
                <a:gd name="f39" fmla="*/ f28 1 f19"/>
                <a:gd name="f40" fmla="*/ f29 1 f20"/>
                <a:gd name="f41" fmla="*/ f30 1 f19"/>
                <a:gd name="f42" fmla="*/ f31 1 f20"/>
                <a:gd name="f43" fmla="*/ f32 1 f19"/>
                <a:gd name="f44" fmla="*/ f33 1 f20"/>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25" h="7">
                  <a:moveTo>
                    <a:pt x="f6" y="f8"/>
                  </a:moveTo>
                  <a:lnTo>
                    <a:pt x="f6" y="f8"/>
                  </a:lnTo>
                  <a:cubicBezTo>
                    <a:pt x="f9" y="f10"/>
                    <a:pt x="f11" y="f12"/>
                    <a:pt x="f12" y="f5"/>
                  </a:cubicBezTo>
                  <a:lnTo>
                    <a:pt x="f5"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9" name="Freeform 77">
              <a:extLst>
                <a:ext uri="{FF2B5EF4-FFF2-40B4-BE49-F238E27FC236}">
                  <a16:creationId xmlns:a16="http://schemas.microsoft.com/office/drawing/2014/main" id="{CC5D06FE-F19E-F6D5-9431-222ADB1AA64F}"/>
                </a:ext>
              </a:extLst>
            </p:cNvPr>
            <p:cNvSpPr/>
            <p:nvPr/>
          </p:nvSpPr>
          <p:spPr>
            <a:xfrm rot="5400013">
              <a:off x="10055977" y="5679795"/>
              <a:ext cx="72155" cy="2459"/>
            </a:xfrm>
            <a:custGeom>
              <a:avLst/>
              <a:gdLst>
                <a:gd name="f0" fmla="val 10800000"/>
                <a:gd name="f1" fmla="val 5400000"/>
                <a:gd name="f2" fmla="val 180"/>
                <a:gd name="f3" fmla="val w"/>
                <a:gd name="f4" fmla="val h"/>
                <a:gd name="f5" fmla="val 0"/>
                <a:gd name="f6" fmla="val 123"/>
                <a:gd name="f7" fmla="val 4"/>
                <a:gd name="f8" fmla="val 75"/>
                <a:gd name="f9" fmla="val 70"/>
                <a:gd name="f10" fmla="val 1"/>
                <a:gd name="f11" fmla="val 66"/>
                <a:gd name="f12" fmla="val 71"/>
                <a:gd name="f13" fmla="val 2"/>
                <a:gd name="f14" fmla="+- 0 0 -90"/>
                <a:gd name="f15" fmla="*/ f3 1 123"/>
                <a:gd name="f16" fmla="*/ f4 1 4"/>
                <a:gd name="f17" fmla="+- f7 0 f5"/>
                <a:gd name="f18" fmla="+- f6 0 f5"/>
                <a:gd name="f19" fmla="*/ f14 f0 1"/>
                <a:gd name="f20" fmla="*/ f17 1 4"/>
                <a:gd name="f21" fmla="*/ f18 1 123"/>
                <a:gd name="f22" fmla="*/ 75 f18 1"/>
                <a:gd name="f23" fmla="*/ 0 f17 1"/>
                <a:gd name="f24" fmla="*/ 66 f18 1"/>
                <a:gd name="f25" fmla="*/ 4 f17 1"/>
                <a:gd name="f26" fmla="*/ f19 1 f2"/>
                <a:gd name="f27" fmla="*/ f22 1 123"/>
                <a:gd name="f28" fmla="*/ f23 1 4"/>
                <a:gd name="f29" fmla="*/ f24 1 123"/>
                <a:gd name="f30" fmla="*/ f25 1 4"/>
                <a:gd name="f31" fmla="*/ 0 1 f21"/>
                <a:gd name="f32" fmla="*/ f6 1 f21"/>
                <a:gd name="f33" fmla="*/ 0 1 f20"/>
                <a:gd name="f34" fmla="*/ f7 1 f20"/>
                <a:gd name="f35" fmla="+- f26 0 f1"/>
                <a:gd name="f36" fmla="*/ f27 1 f21"/>
                <a:gd name="f37" fmla="*/ f28 1 f20"/>
                <a:gd name="f38" fmla="*/ f29 1 f21"/>
                <a:gd name="f39" fmla="*/ f30 1 f20"/>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4" y="f45"/>
                </a:cxn>
                <a:cxn ang="f35">
                  <a:pos x="f46" y="f47"/>
                </a:cxn>
                <a:cxn ang="f35">
                  <a:pos x="f44" y="f45"/>
                </a:cxn>
              </a:cxnLst>
              <a:rect l="f40" t="f43" r="f41" b="f42"/>
              <a:pathLst>
                <a:path w="123" h="4">
                  <a:moveTo>
                    <a:pt x="f8" y="f5"/>
                  </a:moveTo>
                  <a:lnTo>
                    <a:pt x="f8" y="f5"/>
                  </a:lnTo>
                  <a:cubicBezTo>
                    <a:pt x="f9" y="f10"/>
                    <a:pt x="f5" y="f7"/>
                    <a:pt x="f11" y="f7"/>
                  </a:cubicBezTo>
                  <a:cubicBezTo>
                    <a:pt x="f12" y="f13"/>
                    <a:pt x="f6" y="f10"/>
                    <a:pt x="f8" y="f5"/>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0" name="Freeform 78">
              <a:extLst>
                <a:ext uri="{FF2B5EF4-FFF2-40B4-BE49-F238E27FC236}">
                  <a16:creationId xmlns:a16="http://schemas.microsoft.com/office/drawing/2014/main" id="{32312D81-FF25-D737-D4E1-F3AAD9AFDEA1}"/>
                </a:ext>
              </a:extLst>
            </p:cNvPr>
            <p:cNvSpPr/>
            <p:nvPr/>
          </p:nvSpPr>
          <p:spPr>
            <a:xfrm rot="5400013">
              <a:off x="10102812" y="5232563"/>
              <a:ext cx="6821" cy="8613"/>
            </a:xfrm>
            <a:custGeom>
              <a:avLst/>
              <a:gdLst>
                <a:gd name="f0" fmla="val 10800000"/>
                <a:gd name="f1" fmla="val 5400000"/>
                <a:gd name="f2" fmla="val 180"/>
                <a:gd name="f3" fmla="val w"/>
                <a:gd name="f4" fmla="val h"/>
                <a:gd name="f5" fmla="val 0"/>
                <a:gd name="f6" fmla="val 13"/>
                <a:gd name="f7" fmla="val 10"/>
                <a:gd name="f8" fmla="val 12"/>
                <a:gd name="f9" fmla="+- 0 0 -90"/>
                <a:gd name="f10" fmla="*/ f3 1 13"/>
                <a:gd name="f11" fmla="*/ f4 1 10"/>
                <a:gd name="f12" fmla="+- f7 0 f5"/>
                <a:gd name="f13" fmla="+- f6 0 f5"/>
                <a:gd name="f14" fmla="*/ f9 f0 1"/>
                <a:gd name="f15" fmla="*/ f12 1 10"/>
                <a:gd name="f16" fmla="*/ f13 1 13"/>
                <a:gd name="f17" fmla="*/ 0 f13 1"/>
                <a:gd name="f18" fmla="*/ 10 f12 1"/>
                <a:gd name="f19" fmla="*/ 13 f13 1"/>
                <a:gd name="f20" fmla="*/ 12 f13 1"/>
                <a:gd name="f21" fmla="*/ 0 f12 1"/>
                <a:gd name="f22" fmla="*/ f14 1 f2"/>
                <a:gd name="f23" fmla="*/ f17 1 13"/>
                <a:gd name="f24" fmla="*/ f18 1 10"/>
                <a:gd name="f25" fmla="*/ f19 1 13"/>
                <a:gd name="f26" fmla="*/ f20 1 13"/>
                <a:gd name="f27" fmla="*/ f21 1 10"/>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3" h="10">
                  <a:moveTo>
                    <a:pt x="f5" y="f7"/>
                  </a:moveTo>
                  <a:lnTo>
                    <a:pt x="f5" y="f7"/>
                  </a:lnTo>
                  <a:lnTo>
                    <a:pt x="f6" y="f7"/>
                  </a:lnTo>
                  <a:lnTo>
                    <a:pt x="f8" y="f5"/>
                  </a:lnTo>
                  <a:lnTo>
                    <a:pt x="f5"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1" name="Freeform 79">
              <a:extLst>
                <a:ext uri="{FF2B5EF4-FFF2-40B4-BE49-F238E27FC236}">
                  <a16:creationId xmlns:a16="http://schemas.microsoft.com/office/drawing/2014/main" id="{63233D96-736C-F020-1A4D-3B21D4D060C1}"/>
                </a:ext>
              </a:extLst>
            </p:cNvPr>
            <p:cNvSpPr/>
            <p:nvPr/>
          </p:nvSpPr>
          <p:spPr>
            <a:xfrm rot="5400013">
              <a:off x="10054326" y="4847403"/>
              <a:ext cx="59481" cy="8613"/>
            </a:xfrm>
            <a:custGeom>
              <a:avLst/>
              <a:gdLst>
                <a:gd name="f0" fmla="val 10800000"/>
                <a:gd name="f1" fmla="val 5400000"/>
                <a:gd name="f2" fmla="val 180"/>
                <a:gd name="f3" fmla="val w"/>
                <a:gd name="f4" fmla="val h"/>
                <a:gd name="f5" fmla="val 0"/>
                <a:gd name="f6" fmla="val 101"/>
                <a:gd name="f7" fmla="val 10"/>
                <a:gd name="f8" fmla="val 16"/>
                <a:gd name="f9" fmla="val 8"/>
                <a:gd name="f10" fmla="val 78"/>
                <a:gd name="f11" fmla="val 31"/>
                <a:gd name="f12" fmla="val 1"/>
                <a:gd name="f13" fmla="val 86"/>
                <a:gd name="f14" fmla="val 4"/>
                <a:gd name="f15" fmla="val 2"/>
                <a:gd name="f16" fmla="val 41"/>
                <a:gd name="f17" fmla="val 56"/>
                <a:gd name="f18" fmla="val 19"/>
                <a:gd name="f19" fmla="+- 0 0 -90"/>
                <a:gd name="f20" fmla="*/ f3 1 101"/>
                <a:gd name="f21" fmla="*/ f4 1 10"/>
                <a:gd name="f22" fmla="+- f7 0 f5"/>
                <a:gd name="f23" fmla="+- f6 0 f5"/>
                <a:gd name="f24" fmla="*/ f19 f0 1"/>
                <a:gd name="f25" fmla="*/ f22 1 10"/>
                <a:gd name="f26" fmla="*/ f23 1 101"/>
                <a:gd name="f27" fmla="*/ 16 f23 1"/>
                <a:gd name="f28" fmla="*/ 8 f22 1"/>
                <a:gd name="f29" fmla="*/ 86 f23 1"/>
                <a:gd name="f30" fmla="*/ 4 f22 1"/>
                <a:gd name="f31" fmla="*/ 56 f23 1"/>
                <a:gd name="f32" fmla="*/ 0 f22 1"/>
                <a:gd name="f33" fmla="*/ f24 1 f2"/>
                <a:gd name="f34" fmla="*/ f27 1 101"/>
                <a:gd name="f35" fmla="*/ f28 1 10"/>
                <a:gd name="f36" fmla="*/ f29 1 101"/>
                <a:gd name="f37" fmla="*/ f30 1 10"/>
                <a:gd name="f38" fmla="*/ f31 1 101"/>
                <a:gd name="f39" fmla="*/ f32 1 10"/>
                <a:gd name="f40" fmla="*/ 0 1 f26"/>
                <a:gd name="f41" fmla="*/ f6 1 f26"/>
                <a:gd name="f42" fmla="*/ 0 1 f25"/>
                <a:gd name="f43" fmla="*/ f7 1 f25"/>
                <a:gd name="f44" fmla="+- f33 0 f1"/>
                <a:gd name="f45" fmla="*/ f34 1 f26"/>
                <a:gd name="f46" fmla="*/ f35 1 f25"/>
                <a:gd name="f47" fmla="*/ f36 1 f26"/>
                <a:gd name="f48" fmla="*/ f37 1 f25"/>
                <a:gd name="f49" fmla="*/ f38 1 f26"/>
                <a:gd name="f50" fmla="*/ f39 1 f25"/>
                <a:gd name="f51" fmla="*/ f40 f20 1"/>
                <a:gd name="f52" fmla="*/ f41 f20 1"/>
                <a:gd name="f53" fmla="*/ f43 f21 1"/>
                <a:gd name="f54" fmla="*/ f42 f21 1"/>
                <a:gd name="f55" fmla="*/ f45 f20 1"/>
                <a:gd name="f56" fmla="*/ f46 f21 1"/>
                <a:gd name="f57" fmla="*/ f47 f20 1"/>
                <a:gd name="f58" fmla="*/ f48 f21 1"/>
                <a:gd name="f59" fmla="*/ f49 f20 1"/>
                <a:gd name="f60" fmla="*/ f50 f21 1"/>
              </a:gdLst>
              <a:ahLst/>
              <a:cxnLst>
                <a:cxn ang="3cd4">
                  <a:pos x="hc" y="t"/>
                </a:cxn>
                <a:cxn ang="0">
                  <a:pos x="r" y="vc"/>
                </a:cxn>
                <a:cxn ang="cd4">
                  <a:pos x="hc" y="b"/>
                </a:cxn>
                <a:cxn ang="cd2">
                  <a:pos x="l" y="vc"/>
                </a:cxn>
                <a:cxn ang="f44">
                  <a:pos x="f55" y="f56"/>
                </a:cxn>
                <a:cxn ang="f44">
                  <a:pos x="f55" y="f56"/>
                </a:cxn>
                <a:cxn ang="f44">
                  <a:pos x="f57" y="f58"/>
                </a:cxn>
                <a:cxn ang="f44">
                  <a:pos x="f59" y="f60"/>
                </a:cxn>
                <a:cxn ang="f44">
                  <a:pos x="f55" y="f56"/>
                </a:cxn>
              </a:cxnLst>
              <a:rect l="f51" t="f54" r="f52" b="f53"/>
              <a:pathLst>
                <a:path w="101" h="10">
                  <a:moveTo>
                    <a:pt x="f8" y="f9"/>
                  </a:moveTo>
                  <a:lnTo>
                    <a:pt x="f8" y="f9"/>
                  </a:lnTo>
                  <a:cubicBezTo>
                    <a:pt x="f10" y="f7"/>
                    <a:pt x="f11" y="f12"/>
                    <a:pt x="f13" y="f14"/>
                  </a:cubicBezTo>
                  <a:cubicBezTo>
                    <a:pt x="f6" y="f15"/>
                    <a:pt x="f16" y="f15"/>
                    <a:pt x="f17" y="f5"/>
                  </a:cubicBezTo>
                  <a:cubicBezTo>
                    <a:pt x="f18" y="f15"/>
                    <a:pt x="f5" y="f12"/>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2" name="Freeform 80">
              <a:extLst>
                <a:ext uri="{FF2B5EF4-FFF2-40B4-BE49-F238E27FC236}">
                  <a16:creationId xmlns:a16="http://schemas.microsoft.com/office/drawing/2014/main" id="{2852E4E8-5A39-EDA1-AF8C-A31933B4711C}"/>
                </a:ext>
              </a:extLst>
            </p:cNvPr>
            <p:cNvSpPr/>
            <p:nvPr/>
          </p:nvSpPr>
          <p:spPr>
            <a:xfrm rot="5400013">
              <a:off x="10084232" y="4859249"/>
              <a:ext cx="10725" cy="2459"/>
            </a:xfrm>
            <a:custGeom>
              <a:avLst/>
              <a:gdLst>
                <a:gd name="f0" fmla="val 10800000"/>
                <a:gd name="f1" fmla="val 5400000"/>
                <a:gd name="f2" fmla="val 180"/>
                <a:gd name="f3" fmla="val w"/>
                <a:gd name="f4" fmla="val h"/>
                <a:gd name="f5" fmla="val 0"/>
                <a:gd name="f6" fmla="val 19"/>
                <a:gd name="f7" fmla="val 2"/>
                <a:gd name="f8" fmla="val 8"/>
                <a:gd name="f9" fmla="val 1"/>
                <a:gd name="f10" fmla="val 3"/>
                <a:gd name="f11" fmla="+- 0 0 -90"/>
                <a:gd name="f12" fmla="*/ f3 1 19"/>
                <a:gd name="f13" fmla="*/ f4 1 2"/>
                <a:gd name="f14" fmla="+- f7 0 f5"/>
                <a:gd name="f15" fmla="+- f6 0 f5"/>
                <a:gd name="f16" fmla="*/ f11 f0 1"/>
                <a:gd name="f17" fmla="*/ f14 1 2"/>
                <a:gd name="f18" fmla="*/ f15 1 19"/>
                <a:gd name="f19" fmla="*/ 0 f15 1"/>
                <a:gd name="f20" fmla="*/ 2 f14 1"/>
                <a:gd name="f21" fmla="*/ 19 f15 1"/>
                <a:gd name="f22" fmla="*/ 0 f14 1"/>
                <a:gd name="f23" fmla="*/ f16 1 f2"/>
                <a:gd name="f24" fmla="*/ f19 1 19"/>
                <a:gd name="f25" fmla="*/ f20 1 2"/>
                <a:gd name="f26" fmla="*/ f21 1 19"/>
                <a:gd name="f27" fmla="*/ f22 1 2"/>
                <a:gd name="f28" fmla="*/ 0 1 f18"/>
                <a:gd name="f29" fmla="*/ f6 1 f18"/>
                <a:gd name="f30" fmla="*/ 0 1 f17"/>
                <a:gd name="f31" fmla="*/ f7 1 f17"/>
                <a:gd name="f32" fmla="+- f23 0 f1"/>
                <a:gd name="f33" fmla="*/ f24 1 f18"/>
                <a:gd name="f34" fmla="*/ f25 1 f17"/>
                <a:gd name="f35" fmla="*/ f26 1 f18"/>
                <a:gd name="f36" fmla="*/ f27 1 f17"/>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1" y="f42"/>
                </a:cxn>
                <a:cxn ang="f32">
                  <a:pos x="f43" y="f44"/>
                </a:cxn>
                <a:cxn ang="f32">
                  <a:pos x="f41" y="f42"/>
                </a:cxn>
              </a:cxnLst>
              <a:rect l="f37" t="f40" r="f38" b="f39"/>
              <a:pathLst>
                <a:path w="19" h="2">
                  <a:moveTo>
                    <a:pt x="f5" y="f7"/>
                  </a:moveTo>
                  <a:lnTo>
                    <a:pt x="f5" y="f7"/>
                  </a:lnTo>
                  <a:lnTo>
                    <a:pt x="f6" y="f5"/>
                  </a:lnTo>
                  <a:cubicBezTo>
                    <a:pt x="f8" y="f9"/>
                    <a:pt x="f10" y="f9"/>
                    <a:pt x="f5"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3" name="Freeform 81">
              <a:extLst>
                <a:ext uri="{FF2B5EF4-FFF2-40B4-BE49-F238E27FC236}">
                  <a16:creationId xmlns:a16="http://schemas.microsoft.com/office/drawing/2014/main" id="{2A81153A-B241-4A36-76A3-D253EAAD7021}"/>
                </a:ext>
              </a:extLst>
            </p:cNvPr>
            <p:cNvSpPr/>
            <p:nvPr/>
          </p:nvSpPr>
          <p:spPr>
            <a:xfrm rot="5400013">
              <a:off x="10126527" y="308312"/>
              <a:ext cx="23399" cy="3694"/>
            </a:xfrm>
            <a:custGeom>
              <a:avLst/>
              <a:gdLst>
                <a:gd name="f0" fmla="val 10800000"/>
                <a:gd name="f1" fmla="val 5400000"/>
                <a:gd name="f2" fmla="val 180"/>
                <a:gd name="f3" fmla="val w"/>
                <a:gd name="f4" fmla="val h"/>
                <a:gd name="f5" fmla="val 0"/>
                <a:gd name="f6" fmla="val 39"/>
                <a:gd name="f7" fmla="val 4"/>
                <a:gd name="f8" fmla="val 2"/>
                <a:gd name="f9" fmla="val 25"/>
                <a:gd name="f10" fmla="+- 0 0 -90"/>
                <a:gd name="f11" fmla="*/ f3 1 39"/>
                <a:gd name="f12" fmla="*/ f4 1 4"/>
                <a:gd name="f13" fmla="+- f7 0 f5"/>
                <a:gd name="f14" fmla="+- f6 0 f5"/>
                <a:gd name="f15" fmla="*/ f10 f0 1"/>
                <a:gd name="f16" fmla="*/ f13 1 4"/>
                <a:gd name="f17" fmla="*/ f14 1 39"/>
                <a:gd name="f18" fmla="*/ 39 f14 1"/>
                <a:gd name="f19" fmla="*/ 2 f13 1"/>
                <a:gd name="f20" fmla="*/ 0 f14 1"/>
                <a:gd name="f21" fmla="*/ 0 f13 1"/>
                <a:gd name="f22" fmla="*/ 25 f14 1"/>
                <a:gd name="f23" fmla="*/ 4 f13 1"/>
                <a:gd name="f24" fmla="*/ f15 1 f2"/>
                <a:gd name="f25" fmla="*/ f18 1 39"/>
                <a:gd name="f26" fmla="*/ f19 1 4"/>
                <a:gd name="f27" fmla="*/ f20 1 39"/>
                <a:gd name="f28" fmla="*/ f21 1 4"/>
                <a:gd name="f29" fmla="*/ f22 1 39"/>
                <a:gd name="f30" fmla="*/ f23 1 4"/>
                <a:gd name="f31" fmla="*/ 0 1 f17"/>
                <a:gd name="f32" fmla="*/ f6 1 f17"/>
                <a:gd name="f33" fmla="*/ 0 1 f16"/>
                <a:gd name="f34" fmla="*/ f7 1 f16"/>
                <a:gd name="f35" fmla="+- f24 0 f1"/>
                <a:gd name="f36" fmla="*/ f25 1 f17"/>
                <a:gd name="f37" fmla="*/ f26 1 f16"/>
                <a:gd name="f38" fmla="*/ f27 1 f17"/>
                <a:gd name="f39" fmla="*/ f28 1 f16"/>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6" y="f47"/>
                </a:cxn>
                <a:cxn ang="f35">
                  <a:pos x="f48" y="f49"/>
                </a:cxn>
                <a:cxn ang="f35">
                  <a:pos x="f50" y="f51"/>
                </a:cxn>
                <a:cxn ang="f35">
                  <a:pos x="f46" y="f47"/>
                </a:cxn>
              </a:cxnLst>
              <a:rect l="f42" t="f45" r="f43" b="f44"/>
              <a:pathLst>
                <a:path w="39" h="4">
                  <a:moveTo>
                    <a:pt x="f6" y="f8"/>
                  </a:moveTo>
                  <a:lnTo>
                    <a:pt x="f6" y="f8"/>
                  </a:lnTo>
                  <a:lnTo>
                    <a:pt x="f5" y="f5"/>
                  </a:lnTo>
                  <a:lnTo>
                    <a:pt x="f9" y="f7"/>
                  </a:lnTo>
                  <a:lnTo>
                    <a:pt x="f6" y="f8"/>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4" name="Freeform 82">
              <a:extLst>
                <a:ext uri="{FF2B5EF4-FFF2-40B4-BE49-F238E27FC236}">
                  <a16:creationId xmlns:a16="http://schemas.microsoft.com/office/drawing/2014/main" id="{7CCC2561-4664-20FE-7A53-8A1D15B0189D}"/>
                </a:ext>
              </a:extLst>
            </p:cNvPr>
            <p:cNvSpPr/>
            <p:nvPr/>
          </p:nvSpPr>
          <p:spPr>
            <a:xfrm rot="5400013">
              <a:off x="10125882" y="265286"/>
              <a:ext cx="18525" cy="4919"/>
            </a:xfrm>
            <a:custGeom>
              <a:avLst/>
              <a:gdLst>
                <a:gd name="f0" fmla="val 10800000"/>
                <a:gd name="f1" fmla="val 5400000"/>
                <a:gd name="f2" fmla="val 180"/>
                <a:gd name="f3" fmla="val w"/>
                <a:gd name="f4" fmla="val h"/>
                <a:gd name="f5" fmla="val 0"/>
                <a:gd name="f6" fmla="val 32"/>
                <a:gd name="f7" fmla="val 6"/>
                <a:gd name="f8" fmla="val 23"/>
                <a:gd name="f9" fmla="val 5"/>
                <a:gd name="f10" fmla="val 8"/>
                <a:gd name="f11" fmla="val 26"/>
                <a:gd name="f12" fmla="+- 0 0 -90"/>
                <a:gd name="f13" fmla="*/ f3 1 32"/>
                <a:gd name="f14" fmla="*/ f4 1 6"/>
                <a:gd name="f15" fmla="+- f7 0 f5"/>
                <a:gd name="f16" fmla="+- f6 0 f5"/>
                <a:gd name="f17" fmla="*/ f12 f0 1"/>
                <a:gd name="f18" fmla="*/ f15 1 6"/>
                <a:gd name="f19" fmla="*/ f16 1 32"/>
                <a:gd name="f20" fmla="*/ 32 f16 1"/>
                <a:gd name="f21" fmla="*/ 6 f15 1"/>
                <a:gd name="f22" fmla="*/ 23 f16 1"/>
                <a:gd name="f23" fmla="*/ 0 f15 1"/>
                <a:gd name="f24" fmla="*/ 0 f16 1"/>
                <a:gd name="f25" fmla="*/ 5 f15 1"/>
                <a:gd name="f26" fmla="*/ f17 1 f2"/>
                <a:gd name="f27" fmla="*/ f20 1 32"/>
                <a:gd name="f28" fmla="*/ f21 1 6"/>
                <a:gd name="f29" fmla="*/ f22 1 32"/>
                <a:gd name="f30" fmla="*/ f23 1 6"/>
                <a:gd name="f31" fmla="*/ f24 1 32"/>
                <a:gd name="f32" fmla="*/ f25 1 6"/>
                <a:gd name="f33" fmla="*/ 0 1 f19"/>
                <a:gd name="f34" fmla="*/ f6 1 f19"/>
                <a:gd name="f35" fmla="*/ 0 1 f18"/>
                <a:gd name="f36" fmla="*/ f7 1 f18"/>
                <a:gd name="f37" fmla="+- f26 0 f1"/>
                <a:gd name="f38" fmla="*/ f27 1 f19"/>
                <a:gd name="f39" fmla="*/ f28 1 f18"/>
                <a:gd name="f40" fmla="*/ f29 1 f19"/>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48" y="f49"/>
                </a:cxn>
                <a:cxn ang="f37">
                  <a:pos x="f50" y="f51"/>
                </a:cxn>
                <a:cxn ang="f37">
                  <a:pos x="f52" y="f53"/>
                </a:cxn>
                <a:cxn ang="f37">
                  <a:pos x="f48" y="f49"/>
                </a:cxn>
              </a:cxnLst>
              <a:rect l="f44" t="f47" r="f45" b="f46"/>
              <a:pathLst>
                <a:path w="32" h="6">
                  <a:moveTo>
                    <a:pt x="f6" y="f7"/>
                  </a:moveTo>
                  <a:lnTo>
                    <a:pt x="f6" y="f7"/>
                  </a:lnTo>
                  <a:lnTo>
                    <a:pt x="f8" y="f5"/>
                  </a:lnTo>
                  <a:lnTo>
                    <a:pt x="f5" y="f9"/>
                  </a:lnTo>
                  <a:cubicBezTo>
                    <a:pt x="f10" y="f9"/>
                    <a:pt x="f11" y="f9"/>
                    <a:pt x="f6" y="f7"/>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5" name="Freeform 83">
              <a:extLst>
                <a:ext uri="{FF2B5EF4-FFF2-40B4-BE49-F238E27FC236}">
                  <a16:creationId xmlns:a16="http://schemas.microsoft.com/office/drawing/2014/main" id="{8ED85B5D-750B-DBDE-03F5-77B2F0B4397F}"/>
                </a:ext>
              </a:extLst>
            </p:cNvPr>
            <p:cNvSpPr/>
            <p:nvPr/>
          </p:nvSpPr>
          <p:spPr>
            <a:xfrm rot="5400013">
              <a:off x="10071370" y="3416449"/>
              <a:ext cx="20473" cy="3694"/>
            </a:xfrm>
            <a:custGeom>
              <a:avLst/>
              <a:gdLst>
                <a:gd name="f0" fmla="val 10800000"/>
                <a:gd name="f1" fmla="val 5400000"/>
                <a:gd name="f2" fmla="val 180"/>
                <a:gd name="f3" fmla="val w"/>
                <a:gd name="f4" fmla="val h"/>
                <a:gd name="f5" fmla="val 0"/>
                <a:gd name="f6" fmla="val 34"/>
                <a:gd name="f7" fmla="val 4"/>
                <a:gd name="f8" fmla="val 31"/>
                <a:gd name="f9" fmla="val 2"/>
                <a:gd name="f10" fmla="val 28"/>
                <a:gd name="f11" fmla="val 1"/>
                <a:gd name="f12" fmla="val 18"/>
                <a:gd name="f13" fmla="+- 0 0 -90"/>
                <a:gd name="f14" fmla="*/ f3 1 34"/>
                <a:gd name="f15" fmla="*/ f4 1 4"/>
                <a:gd name="f16" fmla="+- f7 0 f5"/>
                <a:gd name="f17" fmla="+- f6 0 f5"/>
                <a:gd name="f18" fmla="*/ f13 f0 1"/>
                <a:gd name="f19" fmla="*/ f16 1 4"/>
                <a:gd name="f20" fmla="*/ f17 1 34"/>
                <a:gd name="f21" fmla="*/ 31 f17 1"/>
                <a:gd name="f22" fmla="*/ 4 f16 1"/>
                <a:gd name="f23" fmla="*/ 34 f17 1"/>
                <a:gd name="f24" fmla="*/ 2 f16 1"/>
                <a:gd name="f25" fmla="*/ 0 f17 1"/>
                <a:gd name="f26" fmla="*/ 0 f16 1"/>
                <a:gd name="f27" fmla="*/ f18 1 f2"/>
                <a:gd name="f28" fmla="*/ f21 1 34"/>
                <a:gd name="f29" fmla="*/ f22 1 4"/>
                <a:gd name="f30" fmla="*/ f23 1 34"/>
                <a:gd name="f31" fmla="*/ f24 1 4"/>
                <a:gd name="f32" fmla="*/ f25 1 34"/>
                <a:gd name="f33" fmla="*/ f26 1 4"/>
                <a:gd name="f34" fmla="*/ 0 1 f20"/>
                <a:gd name="f35" fmla="*/ f6 1 f20"/>
                <a:gd name="f36" fmla="*/ 0 1 f19"/>
                <a:gd name="f37" fmla="*/ f7 1 f19"/>
                <a:gd name="f38" fmla="+- f27 0 f1"/>
                <a:gd name="f39" fmla="*/ f28 1 f20"/>
                <a:gd name="f40" fmla="*/ f29 1 f19"/>
                <a:gd name="f41" fmla="*/ f30 1 f20"/>
                <a:gd name="f42" fmla="*/ f31 1 f19"/>
                <a:gd name="f43" fmla="*/ f32 1 f20"/>
                <a:gd name="f44" fmla="*/ f33 1 f19"/>
                <a:gd name="f45" fmla="*/ f34 f14 1"/>
                <a:gd name="f46" fmla="*/ f35 f14 1"/>
                <a:gd name="f47" fmla="*/ f37 f15 1"/>
                <a:gd name="f48" fmla="*/ f36 f15 1"/>
                <a:gd name="f49" fmla="*/ f39 f14 1"/>
                <a:gd name="f50" fmla="*/ f40 f15 1"/>
                <a:gd name="f51" fmla="*/ f41 f14 1"/>
                <a:gd name="f52" fmla="*/ f42 f15 1"/>
                <a:gd name="f53" fmla="*/ f43 f14 1"/>
                <a:gd name="f54" fmla="*/ f44 f15 1"/>
              </a:gdLst>
              <a:ahLst/>
              <a:cxnLst>
                <a:cxn ang="3cd4">
                  <a:pos x="hc" y="t"/>
                </a:cxn>
                <a:cxn ang="0">
                  <a:pos x="r" y="vc"/>
                </a:cxn>
                <a:cxn ang="cd4">
                  <a:pos x="hc" y="b"/>
                </a:cxn>
                <a:cxn ang="cd2">
                  <a:pos x="l" y="vc"/>
                </a:cxn>
                <a:cxn ang="f38">
                  <a:pos x="f49" y="f50"/>
                </a:cxn>
                <a:cxn ang="f38">
                  <a:pos x="f49" y="f50"/>
                </a:cxn>
                <a:cxn ang="f38">
                  <a:pos x="f51" y="f52"/>
                </a:cxn>
                <a:cxn ang="f38">
                  <a:pos x="f53" y="f54"/>
                </a:cxn>
                <a:cxn ang="f38">
                  <a:pos x="f49" y="f50"/>
                </a:cxn>
              </a:cxnLst>
              <a:rect l="f45" t="f48" r="f46" b="f47"/>
              <a:pathLst>
                <a:path w="34" h="4">
                  <a:moveTo>
                    <a:pt x="f8" y="f7"/>
                  </a:moveTo>
                  <a:lnTo>
                    <a:pt x="f8" y="f7"/>
                  </a:lnTo>
                  <a:lnTo>
                    <a:pt x="f6" y="f9"/>
                  </a:lnTo>
                  <a:cubicBezTo>
                    <a:pt x="f10" y="f11"/>
                    <a:pt x="f12" y="f11"/>
                    <a:pt x="f5" y="f5"/>
                  </a:cubicBez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6" name="Freeform 84">
              <a:extLst>
                <a:ext uri="{FF2B5EF4-FFF2-40B4-BE49-F238E27FC236}">
                  <a16:creationId xmlns:a16="http://schemas.microsoft.com/office/drawing/2014/main" id="{454E6EF2-8ADA-78EB-29CF-EA8EAE6AF0FE}"/>
                </a:ext>
              </a:extLst>
            </p:cNvPr>
            <p:cNvSpPr/>
            <p:nvPr/>
          </p:nvSpPr>
          <p:spPr>
            <a:xfrm rot="5400013">
              <a:off x="10083500" y="3111127"/>
              <a:ext cx="9747" cy="4919"/>
            </a:xfrm>
            <a:custGeom>
              <a:avLst/>
              <a:gdLst>
                <a:gd name="f0" fmla="val 10800000"/>
                <a:gd name="f1" fmla="val 5400000"/>
                <a:gd name="f2" fmla="val 180"/>
                <a:gd name="f3" fmla="val w"/>
                <a:gd name="f4" fmla="val h"/>
                <a:gd name="f5" fmla="val 0"/>
                <a:gd name="f6" fmla="val 17"/>
                <a:gd name="f7" fmla="val 6"/>
                <a:gd name="f8" fmla="val 8"/>
                <a:gd name="f9" fmla="+- 0 0 -90"/>
                <a:gd name="f10" fmla="*/ f3 1 17"/>
                <a:gd name="f11" fmla="*/ f4 1 6"/>
                <a:gd name="f12" fmla="+- f7 0 f5"/>
                <a:gd name="f13" fmla="+- f6 0 f5"/>
                <a:gd name="f14" fmla="*/ f9 f0 1"/>
                <a:gd name="f15" fmla="*/ f12 1 6"/>
                <a:gd name="f16" fmla="*/ f13 1 17"/>
                <a:gd name="f17" fmla="*/ 8 f13 1"/>
                <a:gd name="f18" fmla="*/ 6 f12 1"/>
                <a:gd name="f19" fmla="*/ 17 f13 1"/>
                <a:gd name="f20" fmla="*/ 0 f13 1"/>
                <a:gd name="f21" fmla="*/ 0 f12 1"/>
                <a:gd name="f22" fmla="*/ f14 1 f2"/>
                <a:gd name="f23" fmla="*/ f17 1 17"/>
                <a:gd name="f24" fmla="*/ f18 1 6"/>
                <a:gd name="f25" fmla="*/ f19 1 17"/>
                <a:gd name="f26" fmla="*/ f20 1 17"/>
                <a:gd name="f27" fmla="*/ f21 1 6"/>
                <a:gd name="f28" fmla="*/ 0 1 f16"/>
                <a:gd name="f29" fmla="*/ f6 1 f16"/>
                <a:gd name="f30" fmla="*/ 0 1 f15"/>
                <a:gd name="f31" fmla="*/ f7 1 f15"/>
                <a:gd name="f32" fmla="+- f22 0 f1"/>
                <a:gd name="f33" fmla="*/ f23 1 f16"/>
                <a:gd name="f34" fmla="*/ f24 1 f15"/>
                <a:gd name="f35" fmla="*/ f25 1 f16"/>
                <a:gd name="f36" fmla="*/ f26 1 f16"/>
                <a:gd name="f37" fmla="*/ f27 1 f15"/>
                <a:gd name="f38" fmla="*/ f28 f10 1"/>
                <a:gd name="f39" fmla="*/ f29 f10 1"/>
                <a:gd name="f40" fmla="*/ f31 f11 1"/>
                <a:gd name="f41" fmla="*/ f30 f11 1"/>
                <a:gd name="f42" fmla="*/ f33 f10 1"/>
                <a:gd name="f43" fmla="*/ f34 f11 1"/>
                <a:gd name="f44" fmla="*/ f35 f10 1"/>
                <a:gd name="f45" fmla="*/ f36 f10 1"/>
                <a:gd name="f46" fmla="*/ f37 f11 1"/>
              </a:gdLst>
              <a:ahLst/>
              <a:cxnLst>
                <a:cxn ang="3cd4">
                  <a:pos x="hc" y="t"/>
                </a:cxn>
                <a:cxn ang="0">
                  <a:pos x="r" y="vc"/>
                </a:cxn>
                <a:cxn ang="cd4">
                  <a:pos x="hc" y="b"/>
                </a:cxn>
                <a:cxn ang="cd2">
                  <a:pos x="l" y="vc"/>
                </a:cxn>
                <a:cxn ang="f32">
                  <a:pos x="f42" y="f43"/>
                </a:cxn>
                <a:cxn ang="f32">
                  <a:pos x="f42" y="f43"/>
                </a:cxn>
                <a:cxn ang="f32">
                  <a:pos x="f44" y="f43"/>
                </a:cxn>
                <a:cxn ang="f32">
                  <a:pos x="f45" y="f46"/>
                </a:cxn>
                <a:cxn ang="f32">
                  <a:pos x="f42" y="f43"/>
                </a:cxn>
              </a:cxnLst>
              <a:rect l="f38" t="f41" r="f39" b="f40"/>
              <a:pathLst>
                <a:path w="17" h="6">
                  <a:moveTo>
                    <a:pt x="f8" y="f7"/>
                  </a:moveTo>
                  <a:lnTo>
                    <a:pt x="f8" y="f7"/>
                  </a:lnTo>
                  <a:lnTo>
                    <a:pt x="f6" y="f7"/>
                  </a:lnTo>
                  <a:lnTo>
                    <a:pt x="f5" y="f5"/>
                  </a:lnTo>
                  <a:lnTo>
                    <a:pt x="f8" y="f7"/>
                  </a:ln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7" name="Freeform 85">
              <a:extLst>
                <a:ext uri="{FF2B5EF4-FFF2-40B4-BE49-F238E27FC236}">
                  <a16:creationId xmlns:a16="http://schemas.microsoft.com/office/drawing/2014/main" id="{E75E8E87-3710-24BA-2CA5-BEFFD4DC676F}"/>
                </a:ext>
              </a:extLst>
            </p:cNvPr>
            <p:cNvSpPr/>
            <p:nvPr/>
          </p:nvSpPr>
          <p:spPr>
            <a:xfrm rot="5400013">
              <a:off x="10064293" y="2863805"/>
              <a:ext cx="37051" cy="6153"/>
            </a:xfrm>
            <a:custGeom>
              <a:avLst/>
              <a:gdLst>
                <a:gd name="f0" fmla="val 10800000"/>
                <a:gd name="f1" fmla="val 5400000"/>
                <a:gd name="f2" fmla="val 180"/>
                <a:gd name="f3" fmla="val w"/>
                <a:gd name="f4" fmla="val h"/>
                <a:gd name="f5" fmla="val 0"/>
                <a:gd name="f6" fmla="val 63"/>
                <a:gd name="f7" fmla="val 8"/>
                <a:gd name="f8" fmla="val 5"/>
                <a:gd name="f9" fmla="val 7"/>
                <a:gd name="f10" fmla="val 23"/>
                <a:gd name="f11" fmla="val 45"/>
                <a:gd name="f12" fmla="val 6"/>
                <a:gd name="f13" fmla="+- 0 0 -90"/>
                <a:gd name="f14" fmla="*/ f3 1 63"/>
                <a:gd name="f15" fmla="*/ f4 1 8"/>
                <a:gd name="f16" fmla="+- f7 0 f5"/>
                <a:gd name="f17" fmla="+- f6 0 f5"/>
                <a:gd name="f18" fmla="*/ f13 f0 1"/>
                <a:gd name="f19" fmla="*/ f16 1 8"/>
                <a:gd name="f20" fmla="*/ f17 1 63"/>
                <a:gd name="f21" fmla="*/ 5 f17 1"/>
                <a:gd name="f22" fmla="*/ 7 f16 1"/>
                <a:gd name="f23" fmla="*/ 63 f17 1"/>
                <a:gd name="f24" fmla="*/ f18 1 f2"/>
                <a:gd name="f25" fmla="*/ f21 1 63"/>
                <a:gd name="f26" fmla="*/ f22 1 8"/>
                <a:gd name="f27" fmla="*/ f23 1 63"/>
                <a:gd name="f28" fmla="*/ 0 1 f20"/>
                <a:gd name="f29" fmla="*/ f6 1 f20"/>
                <a:gd name="f30" fmla="*/ 0 1 f19"/>
                <a:gd name="f31" fmla="*/ f7 1 f19"/>
                <a:gd name="f32" fmla="+- f24 0 f1"/>
                <a:gd name="f33" fmla="*/ f25 1 f20"/>
                <a:gd name="f34" fmla="*/ f26 1 f19"/>
                <a:gd name="f35" fmla="*/ f27 1 f20"/>
                <a:gd name="f36" fmla="*/ f28 f14 1"/>
                <a:gd name="f37" fmla="*/ f29 f14 1"/>
                <a:gd name="f38" fmla="*/ f31 f15 1"/>
                <a:gd name="f39" fmla="*/ f30 f15 1"/>
                <a:gd name="f40" fmla="*/ f33 f14 1"/>
                <a:gd name="f41" fmla="*/ f34 f15 1"/>
                <a:gd name="f42" fmla="*/ f35 f14 1"/>
              </a:gdLst>
              <a:ahLst/>
              <a:cxnLst>
                <a:cxn ang="3cd4">
                  <a:pos x="hc" y="t"/>
                </a:cxn>
                <a:cxn ang="0">
                  <a:pos x="r" y="vc"/>
                </a:cxn>
                <a:cxn ang="cd4">
                  <a:pos x="hc" y="b"/>
                </a:cxn>
                <a:cxn ang="cd2">
                  <a:pos x="l" y="vc"/>
                </a:cxn>
                <a:cxn ang="f32">
                  <a:pos x="f40" y="f41"/>
                </a:cxn>
                <a:cxn ang="f32">
                  <a:pos x="f40" y="f41"/>
                </a:cxn>
                <a:cxn ang="f32">
                  <a:pos x="f42" y="f41"/>
                </a:cxn>
                <a:cxn ang="f32">
                  <a:pos x="f40" y="f41"/>
                </a:cxn>
              </a:cxnLst>
              <a:rect l="f36" t="f39" r="f37" b="f38"/>
              <a:pathLst>
                <a:path w="63" h="8">
                  <a:moveTo>
                    <a:pt x="f8" y="f9"/>
                  </a:moveTo>
                  <a:lnTo>
                    <a:pt x="f8" y="f9"/>
                  </a:lnTo>
                  <a:cubicBezTo>
                    <a:pt x="f10" y="f7"/>
                    <a:pt x="f11" y="f12"/>
                    <a:pt x="f6" y="f9"/>
                  </a:cubicBezTo>
                  <a:cubicBezTo>
                    <a:pt x="f10" y="f7"/>
                    <a:pt x="f5" y="f5"/>
                    <a:pt x="f8" y="f9"/>
                  </a:cubicBezTo>
                  <a:close/>
                </a:path>
              </a:pathLst>
            </a:custGeom>
            <a:solidFill>
              <a:srgbClr val="57BCE5"/>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grpSp>
      <p:sp>
        <p:nvSpPr>
          <p:cNvPr id="78" name="Vertical Text Placeholder 2">
            <a:extLst>
              <a:ext uri="{FF2B5EF4-FFF2-40B4-BE49-F238E27FC236}">
                <a16:creationId xmlns:a16="http://schemas.microsoft.com/office/drawing/2014/main" id="{D1EB02F7-F31C-07FD-5CC0-5A84FB36AE5E}"/>
              </a:ext>
            </a:extLst>
          </p:cNvPr>
          <p:cNvSpPr txBox="1">
            <a:spLocks noGrp="1"/>
          </p:cNvSpPr>
          <p:nvPr>
            <p:ph type="body" orient="vert" idx="1"/>
          </p:nvPr>
        </p:nvSpPr>
        <p:spPr>
          <a:xfrm>
            <a:off x="608011" y="277813"/>
            <a:ext cx="9144000" cy="5898574"/>
          </a:xfrm>
        </p:spPr>
        <p:txBody>
          <a:bodyPr vert="eaVert"/>
          <a:lstStyle>
            <a:lvl1pPr>
              <a:defRPr lang="en-GB"/>
            </a:lvl1pPr>
            <a:lvl2pPr>
              <a:defRPr lang="en-GB"/>
            </a:lvl2pPr>
            <a:lvl3pPr>
              <a:defRPr lang="en-GB"/>
            </a:lvl3pPr>
            <a:lvl4pPr>
              <a:defRPr lang="en-GB"/>
            </a:lvl4pPr>
            <a:lvl5pPr>
              <a:defRPr lang="en-GB"/>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9" name="Footer Placeholder 4">
            <a:extLst>
              <a:ext uri="{FF2B5EF4-FFF2-40B4-BE49-F238E27FC236}">
                <a16:creationId xmlns:a16="http://schemas.microsoft.com/office/drawing/2014/main" id="{C569E249-CDCC-BE29-2B4E-124FCEDBCBAC}"/>
              </a:ext>
            </a:extLst>
          </p:cNvPr>
          <p:cNvSpPr txBox="1">
            <a:spLocks noGrp="1"/>
          </p:cNvSpPr>
          <p:nvPr>
            <p:ph type="ftr" sz="quarter" idx="9"/>
          </p:nvPr>
        </p:nvSpPr>
        <p:spPr/>
        <p:txBody>
          <a:bodyPr/>
          <a:lstStyle>
            <a:lvl1pPr>
              <a:defRPr/>
            </a:lvl1pPr>
          </a:lstStyle>
          <a:p>
            <a:pPr lvl="0"/>
            <a:endParaRPr lang="en-GB"/>
          </a:p>
        </p:txBody>
      </p:sp>
      <p:sp>
        <p:nvSpPr>
          <p:cNvPr id="80" name="Date Placeholder 3">
            <a:extLst>
              <a:ext uri="{FF2B5EF4-FFF2-40B4-BE49-F238E27FC236}">
                <a16:creationId xmlns:a16="http://schemas.microsoft.com/office/drawing/2014/main" id="{272155C2-CA90-4E30-C38C-CF693D7D20DF}"/>
              </a:ext>
            </a:extLst>
          </p:cNvPr>
          <p:cNvSpPr txBox="1">
            <a:spLocks noGrp="1"/>
          </p:cNvSpPr>
          <p:nvPr>
            <p:ph type="dt" sz="half" idx="7"/>
          </p:nvPr>
        </p:nvSpPr>
        <p:spPr/>
        <p:txBody>
          <a:bodyPr/>
          <a:lstStyle>
            <a:lvl1pPr>
              <a:defRPr/>
            </a:lvl1pPr>
          </a:lstStyle>
          <a:p>
            <a:pPr lvl="0"/>
            <a:fld id="{634F600A-FF17-4364-A2CB-E35F9B2CC912}" type="datetime1">
              <a:rPr lang="en-GB"/>
              <a:pPr lvl="0"/>
              <a:t>28/11/2025</a:t>
            </a:fld>
            <a:endParaRPr lang="en-GB"/>
          </a:p>
        </p:txBody>
      </p:sp>
      <p:sp>
        <p:nvSpPr>
          <p:cNvPr id="81" name="Slide Number Placeholder 5">
            <a:extLst>
              <a:ext uri="{FF2B5EF4-FFF2-40B4-BE49-F238E27FC236}">
                <a16:creationId xmlns:a16="http://schemas.microsoft.com/office/drawing/2014/main" id="{30F0A109-12EE-4039-9CA5-55B04474FADF}"/>
              </a:ext>
            </a:extLst>
          </p:cNvPr>
          <p:cNvSpPr txBox="1">
            <a:spLocks noGrp="1"/>
          </p:cNvSpPr>
          <p:nvPr>
            <p:ph type="sldNum" sz="quarter" idx="8"/>
          </p:nvPr>
        </p:nvSpPr>
        <p:spPr/>
        <p:txBody>
          <a:bodyPr/>
          <a:lstStyle>
            <a:lvl1pPr>
              <a:defRPr/>
            </a:lvl1pPr>
          </a:lstStyle>
          <a:p>
            <a:pPr lvl="0"/>
            <a:fld id="{0AFD97B3-0C36-4406-81B0-81662EF6BED1}" type="slidenum">
              <a:t>‹#›</a:t>
            </a:fld>
            <a:endParaRPr lang="en-GB"/>
          </a:p>
        </p:txBody>
      </p:sp>
    </p:spTree>
    <p:extLst>
      <p:ext uri="{BB962C8B-B14F-4D97-AF65-F5344CB8AC3E}">
        <p14:creationId xmlns:p14="http://schemas.microsoft.com/office/powerpoint/2010/main" val="3710032793"/>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B95D10-8F8D-94FB-3E10-822B2758E921}"/>
              </a:ext>
            </a:extLst>
          </p:cNvPr>
          <p:cNvSpPr txBox="1">
            <a:spLocks noGrp="1"/>
          </p:cNvSpPr>
          <p:nvPr>
            <p:ph type="title"/>
          </p:nvPr>
        </p:nvSpPr>
        <p:spPr>
          <a:xfrm>
            <a:off x="1522411" y="274640"/>
            <a:ext cx="9144000" cy="1020763"/>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6C77C89-C65F-0D99-2CBC-E8070BFD245A}"/>
              </a:ext>
            </a:extLst>
          </p:cNvPr>
          <p:cNvSpPr txBox="1">
            <a:spLocks noGrp="1"/>
          </p:cNvSpPr>
          <p:nvPr>
            <p:ph type="body" idx="1"/>
          </p:nvPr>
        </p:nvSpPr>
        <p:spPr>
          <a:xfrm>
            <a:off x="1522411" y="1904996"/>
            <a:ext cx="9144000" cy="426720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4">
            <a:extLst>
              <a:ext uri="{FF2B5EF4-FFF2-40B4-BE49-F238E27FC236}">
                <a16:creationId xmlns:a16="http://schemas.microsoft.com/office/drawing/2014/main" id="{32EC46E7-EB24-A3E9-F73E-DFF13BE5E4D0}"/>
              </a:ext>
            </a:extLst>
          </p:cNvPr>
          <p:cNvSpPr txBox="1">
            <a:spLocks noGrp="1"/>
          </p:cNvSpPr>
          <p:nvPr>
            <p:ph type="ftr" sz="quarter" idx="3"/>
          </p:nvPr>
        </p:nvSpPr>
        <p:spPr>
          <a:xfrm>
            <a:off x="1522411" y="6400800"/>
            <a:ext cx="6324603" cy="276221"/>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orbel"/>
              </a:defRPr>
            </a:lvl1pPr>
          </a:lstStyle>
          <a:p>
            <a:pPr lvl="0"/>
            <a:endParaRPr lang="en-GB"/>
          </a:p>
        </p:txBody>
      </p:sp>
      <p:sp>
        <p:nvSpPr>
          <p:cNvPr id="5" name="Date Placeholder 3">
            <a:extLst>
              <a:ext uri="{FF2B5EF4-FFF2-40B4-BE49-F238E27FC236}">
                <a16:creationId xmlns:a16="http://schemas.microsoft.com/office/drawing/2014/main" id="{C0D9F8D2-9F98-662B-522C-83ED2004D0CC}"/>
              </a:ext>
            </a:extLst>
          </p:cNvPr>
          <p:cNvSpPr txBox="1">
            <a:spLocks noGrp="1"/>
          </p:cNvSpPr>
          <p:nvPr>
            <p:ph type="dt" sz="half" idx="2"/>
          </p:nvPr>
        </p:nvSpPr>
        <p:spPr>
          <a:xfrm>
            <a:off x="8075615" y="6400800"/>
            <a:ext cx="1243858" cy="276221"/>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orbel"/>
              </a:defRPr>
            </a:lvl1pPr>
          </a:lstStyle>
          <a:p>
            <a:pPr lvl="0"/>
            <a:fld id="{E80825EF-17AF-4631-97EF-77A5CA960111}" type="datetime1">
              <a:rPr lang="en-GB"/>
              <a:pPr lvl="0"/>
              <a:t>28/11/2025</a:t>
            </a:fld>
            <a:endParaRPr lang="en-GB"/>
          </a:p>
        </p:txBody>
      </p:sp>
      <p:sp>
        <p:nvSpPr>
          <p:cNvPr id="6" name="Slide Number Placeholder 5">
            <a:extLst>
              <a:ext uri="{FF2B5EF4-FFF2-40B4-BE49-F238E27FC236}">
                <a16:creationId xmlns:a16="http://schemas.microsoft.com/office/drawing/2014/main" id="{DC6F3BC9-081E-2DA8-5DB6-1EFF810B3586}"/>
              </a:ext>
            </a:extLst>
          </p:cNvPr>
          <p:cNvSpPr txBox="1">
            <a:spLocks noGrp="1"/>
          </p:cNvSpPr>
          <p:nvPr>
            <p:ph type="sldNum" sz="quarter" idx="4"/>
          </p:nvPr>
        </p:nvSpPr>
        <p:spPr>
          <a:xfrm>
            <a:off x="9523411" y="6400800"/>
            <a:ext cx="1143000" cy="276221"/>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orbel"/>
              </a:defRPr>
            </a:lvl1pPr>
          </a:lstStyle>
          <a:p>
            <a:pPr lvl="0"/>
            <a:fld id="{67F751BE-9066-41C4-A50F-67D7D6D35A3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fade/>
  </p:transition>
  <p:txStyles>
    <p:titleStyle>
      <a:lvl1pPr marL="0" marR="0" lvl="0" indent="0" algn="l" defTabSz="914400" rtl="0" fontAlgn="auto" hangingPunct="1">
        <a:lnSpc>
          <a:spcPct val="90000"/>
        </a:lnSpc>
        <a:spcBef>
          <a:spcPts val="0"/>
        </a:spcBef>
        <a:spcAft>
          <a:spcPts val="0"/>
        </a:spcAft>
        <a:buNone/>
        <a:tabLst/>
        <a:defRPr lang="en-US" sz="3200" b="0" i="0" u="none" strike="noStrike" kern="1200" cap="none" spc="0" baseline="0">
          <a:solidFill>
            <a:srgbClr val="FFFFFF"/>
          </a:solidFill>
          <a:uFillTx/>
          <a:latin typeface="Consolas"/>
        </a:defRPr>
      </a:lvl1pPr>
    </p:titleStyle>
    <p:bodyStyle>
      <a:lvl1pPr marL="274320" marR="0" lvl="0" indent="-274320" algn="l" defTabSz="914400" rtl="0" fontAlgn="auto" hangingPunct="1">
        <a:lnSpc>
          <a:spcPct val="90000"/>
        </a:lnSpc>
        <a:spcBef>
          <a:spcPts val="1800"/>
        </a:spcBef>
        <a:spcAft>
          <a:spcPts val="0"/>
        </a:spcAft>
        <a:buSzPct val="100000"/>
        <a:buFont typeface="Arial" pitchFamily="34"/>
        <a:buChar char="▪"/>
        <a:tabLst/>
        <a:defRPr lang="en-US" sz="2400" b="0" i="0" u="none" strike="noStrike" kern="1200" cap="none" spc="0" baseline="0">
          <a:solidFill>
            <a:srgbClr val="FFFFFF"/>
          </a:solidFill>
          <a:uFillTx/>
          <a:latin typeface="Corbel"/>
        </a:defRPr>
      </a:lvl1pPr>
      <a:lvl2pPr marL="576072" marR="0" lvl="1" indent="-274320" algn="l" defTabSz="914400" rtl="0" fontAlgn="auto" hangingPunct="1">
        <a:lnSpc>
          <a:spcPct val="90000"/>
        </a:lnSpc>
        <a:spcBef>
          <a:spcPts val="600"/>
        </a:spcBef>
        <a:spcAft>
          <a:spcPts val="0"/>
        </a:spcAft>
        <a:buSzPct val="100000"/>
        <a:buFont typeface="Consolas" pitchFamily="49"/>
        <a:buChar char="–"/>
        <a:tabLst/>
        <a:defRPr lang="en-US" sz="2000" b="0" i="0" u="none" strike="noStrike" kern="1200" cap="none" spc="0" baseline="0">
          <a:solidFill>
            <a:srgbClr val="FFFFFF"/>
          </a:solidFill>
          <a:uFillTx/>
          <a:latin typeface="Corbel"/>
        </a:defRPr>
      </a:lvl2pPr>
      <a:lvl3pPr marL="804672" marR="0" lvl="2" indent="-228600" algn="l" defTabSz="914400" rtl="0" fontAlgn="auto" hangingPunct="1">
        <a:lnSpc>
          <a:spcPct val="90000"/>
        </a:lnSpc>
        <a:spcBef>
          <a:spcPts val="600"/>
        </a:spcBef>
        <a:spcAft>
          <a:spcPts val="0"/>
        </a:spcAft>
        <a:buSzPct val="100000"/>
        <a:buFont typeface="Arial" pitchFamily="34"/>
        <a:buChar char="▪"/>
        <a:tabLst/>
        <a:defRPr lang="en-US" sz="1800" b="0" i="0" u="none" strike="noStrike" kern="1200" cap="none" spc="0" baseline="0">
          <a:solidFill>
            <a:srgbClr val="FFFFFF"/>
          </a:solidFill>
          <a:uFillTx/>
          <a:latin typeface="Corbel"/>
        </a:defRPr>
      </a:lvl3pPr>
      <a:lvl4pPr marL="1033272" marR="0" lvl="3" indent="-228600" algn="l" defTabSz="914400" rtl="0" fontAlgn="auto" hangingPunct="1">
        <a:lnSpc>
          <a:spcPct val="90000"/>
        </a:lnSpc>
        <a:spcBef>
          <a:spcPts val="600"/>
        </a:spcBef>
        <a:spcAft>
          <a:spcPts val="0"/>
        </a:spcAft>
        <a:buSzPct val="100000"/>
        <a:buFont typeface="Consolas" pitchFamily="49"/>
        <a:buChar char="–"/>
        <a:tabLst/>
        <a:defRPr lang="en-US" sz="1600" b="0" i="0" u="none" strike="noStrike" kern="1200" cap="none" spc="0" baseline="0">
          <a:solidFill>
            <a:srgbClr val="FFFFFF"/>
          </a:solidFill>
          <a:uFillTx/>
          <a:latin typeface="Corbel"/>
        </a:defRPr>
      </a:lvl4pPr>
      <a:lvl5pPr marL="1261872" marR="0" lvl="4" indent="-228600" algn="l" defTabSz="914400" rtl="0" fontAlgn="auto" hangingPunct="1">
        <a:lnSpc>
          <a:spcPct val="90000"/>
        </a:lnSpc>
        <a:spcBef>
          <a:spcPts val="600"/>
        </a:spcBef>
        <a:spcAft>
          <a:spcPts val="0"/>
        </a:spcAft>
        <a:buSzPct val="100000"/>
        <a:buFont typeface="Arial" pitchFamily="34"/>
        <a:buChar char="▪"/>
        <a:tabLst/>
        <a:defRPr lang="en-US" sz="1600" b="0" i="0" u="none" strike="noStrike" kern="1200" cap="none" spc="0" baseline="0">
          <a:solidFill>
            <a:srgbClr val="FFFFFF"/>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scherlund.blogspot.com/2019/01/call-to-reimagine-artificial.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www.htnovo.net/2020/05/miglioramenti-microsoft-team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ecampusontario.pressbooks.pub/communicationatwork/chapter/5-4-proofreading-for-spelli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slidehunter.com/powerpoint-templates/free-creative-diagram-powerpoin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hyperlink" Target="https://creativecommons.org/licenses/by-nc-nd/3.0/" TargetMode="External"/><Relationship Id="rId4" Type="http://schemas.openxmlformats.org/officeDocument/2006/relationships/hyperlink" Target="https://jldexcelsp.blogspot.com/2014/12/la-ultima-actualizacion-de-excel.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www.htnovo.net/2020/06/outlook-integra-microsoft-form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scherlund.blogspot.com/2016/11/7-tips-for-getting-more-out-of-linkedin.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s/summary.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libguides.jcu.edu.au/HarvardAGSM/books-chap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813B-270C-1E9D-CF0A-9AE4AFB2DF4C}"/>
              </a:ext>
            </a:extLst>
          </p:cNvPr>
          <p:cNvSpPr txBox="1">
            <a:spLocks noGrp="1"/>
          </p:cNvSpPr>
          <p:nvPr>
            <p:ph type="ctrTitle"/>
          </p:nvPr>
        </p:nvSpPr>
        <p:spPr>
          <a:xfrm>
            <a:off x="1522411" y="1484784"/>
            <a:ext cx="9144000" cy="2511152"/>
          </a:xfrm>
        </p:spPr>
        <p:txBody>
          <a:bodyPr/>
          <a:lstStyle/>
          <a:p>
            <a:pPr lvl="0"/>
            <a:r>
              <a:rPr lang="en-GB" sz="6600" b="1"/>
              <a:t>Techniques and reflection</a:t>
            </a:r>
            <a:br>
              <a:rPr lang="en-GB" sz="6600" b="1"/>
            </a:br>
            <a:r>
              <a:rPr lang="en-GB" sz="6600" b="1"/>
              <a:t>presentation </a:t>
            </a:r>
          </a:p>
        </p:txBody>
      </p:sp>
      <p:sp>
        <p:nvSpPr>
          <p:cNvPr id="3" name="Subtitle 2">
            <a:extLst>
              <a:ext uri="{FF2B5EF4-FFF2-40B4-BE49-F238E27FC236}">
                <a16:creationId xmlns:a16="http://schemas.microsoft.com/office/drawing/2014/main" id="{CEC52079-EB47-C54B-E668-C479B127B1FE}"/>
              </a:ext>
            </a:extLst>
          </p:cNvPr>
          <p:cNvSpPr txBox="1">
            <a:spLocks noGrp="1"/>
          </p:cNvSpPr>
          <p:nvPr>
            <p:ph type="subTitle" idx="1"/>
          </p:nvPr>
        </p:nvSpPr>
        <p:spPr/>
        <p:txBody>
          <a:bodyPr/>
          <a:lstStyle/>
          <a:p>
            <a:pPr lvl="0">
              <a:lnSpc>
                <a:spcPct val="80000"/>
              </a:lnSpc>
            </a:pPr>
            <a:r>
              <a:rPr lang="en-GB"/>
              <a:t>By Soraya Conway</a:t>
            </a:r>
          </a:p>
          <a:p>
            <a:pPr lvl="0">
              <a:lnSpc>
                <a:spcPct val="80000"/>
              </a:lnSpc>
            </a:pPr>
            <a:r>
              <a:rPr lang="en-GB"/>
              <a:t>Student number-2504779</a:t>
            </a:r>
          </a:p>
          <a:p>
            <a:pPr lvl="0">
              <a:lnSpc>
                <a:spcPct val="80000"/>
              </a:lnSpc>
            </a:pPr>
            <a:r>
              <a:rPr lang="en-GB"/>
              <a:t>Tutor-Philippa Fitzgerald</a:t>
            </a:r>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2">
            <a:extLst>
              <a:ext uri="{FF2B5EF4-FFF2-40B4-BE49-F238E27FC236}">
                <a16:creationId xmlns:a16="http://schemas.microsoft.com/office/drawing/2014/main" id="{E3931FED-9981-8622-40F8-882A4B722DB4}"/>
              </a:ext>
            </a:extLst>
          </p:cNvPr>
          <p:cNvSpPr txBox="1">
            <a:spLocks noGrp="1"/>
          </p:cNvSpPr>
          <p:nvPr>
            <p:ph type="title"/>
          </p:nvPr>
        </p:nvSpPr>
        <p:spPr/>
        <p:txBody>
          <a:bodyPr/>
          <a:lstStyle/>
          <a:p>
            <a:pPr lvl="0"/>
            <a:r>
              <a:rPr lang="en-GB"/>
              <a:t>BRIEF INTRODUCTION</a:t>
            </a:r>
          </a:p>
        </p:txBody>
      </p:sp>
      <p:sp>
        <p:nvSpPr>
          <p:cNvPr id="3" name="Content Placeholder 13">
            <a:extLst>
              <a:ext uri="{FF2B5EF4-FFF2-40B4-BE49-F238E27FC236}">
                <a16:creationId xmlns:a16="http://schemas.microsoft.com/office/drawing/2014/main" id="{152B4205-F917-916D-36C9-326067A4AB19}"/>
              </a:ext>
            </a:extLst>
          </p:cNvPr>
          <p:cNvSpPr txBox="1">
            <a:spLocks noGrp="1"/>
          </p:cNvSpPr>
          <p:nvPr>
            <p:ph idx="1"/>
          </p:nvPr>
        </p:nvSpPr>
        <p:spPr/>
        <p:txBody>
          <a:bodyPr/>
          <a:lstStyle/>
          <a:p>
            <a:pPr marL="0" lvl="0" indent="0">
              <a:buNone/>
            </a:pPr>
            <a:endParaRPr lang="en-GB"/>
          </a:p>
          <a:p>
            <a:pPr marL="0" lvl="0" indent="0">
              <a:buNone/>
            </a:pPr>
            <a:endParaRPr lang="en-GB"/>
          </a:p>
          <a:p>
            <a:pPr marL="0" lvl="0" indent="0">
              <a:buNone/>
            </a:pPr>
            <a:endParaRPr lang="en-GB"/>
          </a:p>
          <a:p>
            <a:pPr marL="0" lvl="0" indent="0">
              <a:buNone/>
            </a:pPr>
            <a:r>
              <a:rPr lang="en-GB"/>
              <a:t>As of November 2025, Globally  there are is estimated 389.000 education apps that we can access to help us learn. I am  going to  talk through a few basic apps that has helped us in our last 9 weeks of  learning in  today's modern education sector.</a:t>
            </a:r>
          </a:p>
        </p:txBody>
      </p:sp>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FF4E-9834-6460-8CC5-2C8907D8C6BA}"/>
              </a:ext>
            </a:extLst>
          </p:cNvPr>
          <p:cNvSpPr txBox="1">
            <a:spLocks noGrp="1"/>
          </p:cNvSpPr>
          <p:nvPr>
            <p:ph type="title"/>
          </p:nvPr>
        </p:nvSpPr>
        <p:spPr/>
        <p:txBody>
          <a:bodyPr/>
          <a:lstStyle/>
          <a:p>
            <a:pPr lvl="0"/>
            <a:r>
              <a:rPr lang="en-GB" sz="5400"/>
              <a:t>WEEK 1 (OUTLOOK.COM)</a:t>
            </a:r>
          </a:p>
        </p:txBody>
      </p:sp>
      <p:sp>
        <p:nvSpPr>
          <p:cNvPr id="3" name="Text Placeholder 3">
            <a:extLst>
              <a:ext uri="{FF2B5EF4-FFF2-40B4-BE49-F238E27FC236}">
                <a16:creationId xmlns:a16="http://schemas.microsoft.com/office/drawing/2014/main" id="{78478968-B275-6EE4-5B41-60D5A673624D}"/>
              </a:ext>
            </a:extLst>
          </p:cNvPr>
          <p:cNvSpPr txBox="1">
            <a:spLocks noGrp="1"/>
          </p:cNvSpPr>
          <p:nvPr>
            <p:ph type="body" idx="2"/>
          </p:nvPr>
        </p:nvSpPr>
        <p:spPr/>
        <p:txBody>
          <a:bodyPr/>
          <a:lstStyle/>
          <a:p>
            <a:pPr lvl="0"/>
            <a:r>
              <a:rPr lang="en-GB"/>
              <a:t>Years ago, emails could only be accessed via a computer with a wired connection for the internet. With the constant updated with the digital tools we can easily access our emails on the go via an app that downloaded on our mobile phone,.</a:t>
            </a:r>
          </a:p>
        </p:txBody>
      </p:sp>
      <p:pic>
        <p:nvPicPr>
          <p:cNvPr id="4" name="Picture Placeholder 13" descr="Close-up of a computer screen">
            <a:extLst>
              <a:ext uri="{FF2B5EF4-FFF2-40B4-BE49-F238E27FC236}">
                <a16:creationId xmlns:a16="http://schemas.microsoft.com/office/drawing/2014/main" id="{772DB013-0079-9161-55EE-C6184DD7668C}"/>
              </a:ext>
            </a:extLst>
          </p:cNvPr>
          <p:cNvPicPr>
            <a:picLocks noGrp="1" noChangeAspect="1"/>
          </p:cNvPicPr>
          <p:nvPr>
            <p:ph type="pic" idx="1"/>
          </p:nvPr>
        </p:nvPicPr>
        <p:blipFill>
          <a:blip r:embed="rId3"/>
          <a:srcRect l="7049" r="7049"/>
          <a:stretch>
            <a:fillRect/>
          </a:stretch>
        </p:blipFill>
        <p:spPr/>
      </p:pic>
      <p:sp>
        <p:nvSpPr>
          <p:cNvPr id="5" name="TextBox 4">
            <a:extLst>
              <a:ext uri="{FF2B5EF4-FFF2-40B4-BE49-F238E27FC236}">
                <a16:creationId xmlns:a16="http://schemas.microsoft.com/office/drawing/2014/main" id="{640829AC-0264-5D51-F428-1D9A8E120A21}"/>
              </a:ext>
            </a:extLst>
          </p:cNvPr>
          <p:cNvSpPr txBox="1"/>
          <p:nvPr/>
        </p:nvSpPr>
        <p:spPr>
          <a:xfrm>
            <a:off x="4942286" y="6241730"/>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E8A1E-250D-79BD-E78F-6F739DB003FC}"/>
              </a:ext>
            </a:extLst>
          </p:cNvPr>
          <p:cNvSpPr txBox="1">
            <a:spLocks noGrp="1"/>
          </p:cNvSpPr>
          <p:nvPr>
            <p:ph type="title"/>
          </p:nvPr>
        </p:nvSpPr>
        <p:spPr/>
        <p:txBody>
          <a:bodyPr/>
          <a:lstStyle/>
          <a:p>
            <a:pPr lvl="0"/>
            <a:r>
              <a:rPr lang="en-GB" sz="4000"/>
              <a:t>WEEK 2 (ARTIFICIAL INTELLIGENC)</a:t>
            </a:r>
          </a:p>
        </p:txBody>
      </p:sp>
      <p:sp>
        <p:nvSpPr>
          <p:cNvPr id="3" name="Text Placeholder 3">
            <a:extLst>
              <a:ext uri="{FF2B5EF4-FFF2-40B4-BE49-F238E27FC236}">
                <a16:creationId xmlns:a16="http://schemas.microsoft.com/office/drawing/2014/main" id="{BF2869A4-DCAE-1589-4FF7-9294D392346A}"/>
              </a:ext>
            </a:extLst>
          </p:cNvPr>
          <p:cNvSpPr txBox="1">
            <a:spLocks noGrp="1"/>
          </p:cNvSpPr>
          <p:nvPr>
            <p:ph type="body" idx="2"/>
          </p:nvPr>
        </p:nvSpPr>
        <p:spPr/>
        <p:txBody>
          <a:bodyPr/>
          <a:lstStyle/>
          <a:p>
            <a:pPr lvl="0"/>
            <a:r>
              <a:rPr lang="en-GB"/>
              <a:t>Artificial intelligence may have many pros and cons. Pros being  able to process vast amounts of data faster than any human can. But there is a downside to using AI you're not sure what is credible and what sources are reliable. </a:t>
            </a:r>
          </a:p>
        </p:txBody>
      </p:sp>
      <p:pic>
        <p:nvPicPr>
          <p:cNvPr id="4" name="Picture Placeholder 8" descr="A digital image of a human head&#10;&#10;AI-generated content may be incorrect.">
            <a:extLst>
              <a:ext uri="{FF2B5EF4-FFF2-40B4-BE49-F238E27FC236}">
                <a16:creationId xmlns:a16="http://schemas.microsoft.com/office/drawing/2014/main" id="{837DFBD8-9A39-7182-FB1A-CA36BE9BB97B}"/>
              </a:ext>
            </a:extLst>
          </p:cNvPr>
          <p:cNvPicPr>
            <a:picLocks noGrp="1" noChangeAspect="1"/>
          </p:cNvPicPr>
          <p:nvPr>
            <p:ph type="pic" idx="1"/>
          </p:nvPr>
        </p:nvPicPr>
        <p:blipFill>
          <a:blip r:embed="rId3"/>
          <a:srcRect l="3285" r="3285"/>
          <a:stretch>
            <a:fillRect/>
          </a:stretch>
        </p:blipFill>
        <p:spPr/>
      </p:pic>
      <p:sp>
        <p:nvSpPr>
          <p:cNvPr id="5" name="TextBox 9">
            <a:extLst>
              <a:ext uri="{FF2B5EF4-FFF2-40B4-BE49-F238E27FC236}">
                <a16:creationId xmlns:a16="http://schemas.microsoft.com/office/drawing/2014/main" id="{C3BF803C-A945-FB40-3E50-D537971E76FF}"/>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scherlund.blogspot.com/2019/01/call-to-reimagine-artificial.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86AD9292-C26A-662B-579B-AD67FF3F72B7}"/>
              </a:ext>
            </a:extLst>
          </p:cNvPr>
          <p:cNvSpPr txBox="1"/>
          <p:nvPr/>
        </p:nvSpPr>
        <p:spPr>
          <a:xfrm>
            <a:off x="4857960" y="6229724"/>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2D77-06EF-3AE5-BEC4-C70553F0AF25}"/>
              </a:ext>
            </a:extLst>
          </p:cNvPr>
          <p:cNvSpPr txBox="1">
            <a:spLocks noGrp="1"/>
          </p:cNvSpPr>
          <p:nvPr>
            <p:ph type="title"/>
          </p:nvPr>
        </p:nvSpPr>
        <p:spPr/>
        <p:txBody>
          <a:bodyPr/>
          <a:lstStyle/>
          <a:p>
            <a:pPr lvl="0"/>
            <a:r>
              <a:rPr lang="en-GB" sz="4800"/>
              <a:t>WEEK 3 (MICROSOFT TEAMS)</a:t>
            </a:r>
          </a:p>
        </p:txBody>
      </p:sp>
      <p:sp>
        <p:nvSpPr>
          <p:cNvPr id="3" name="Text Placeholder 3">
            <a:extLst>
              <a:ext uri="{FF2B5EF4-FFF2-40B4-BE49-F238E27FC236}">
                <a16:creationId xmlns:a16="http://schemas.microsoft.com/office/drawing/2014/main" id="{CE5016BA-1167-8CCF-EF76-B1C1F8017345}"/>
              </a:ext>
            </a:extLst>
          </p:cNvPr>
          <p:cNvSpPr txBox="1">
            <a:spLocks noGrp="1"/>
          </p:cNvSpPr>
          <p:nvPr>
            <p:ph type="body" idx="2"/>
          </p:nvPr>
        </p:nvSpPr>
        <p:spPr/>
        <p:txBody>
          <a:bodyPr/>
          <a:lstStyle/>
          <a:p>
            <a:pPr lvl="0"/>
            <a:r>
              <a:rPr lang="en-GB"/>
              <a:t>Microsoft teams is for communication on the go. We are able to share and edit documents in that real life moment.</a:t>
            </a:r>
          </a:p>
        </p:txBody>
      </p:sp>
      <p:pic>
        <p:nvPicPr>
          <p:cNvPr id="4" name="Picture Placeholder 10" descr="A group of people on a computer screen&#10;&#10;AI-generated content may be incorrect.">
            <a:extLst>
              <a:ext uri="{FF2B5EF4-FFF2-40B4-BE49-F238E27FC236}">
                <a16:creationId xmlns:a16="http://schemas.microsoft.com/office/drawing/2014/main" id="{7B02CDB4-D2B5-5E6C-1622-E156E4299A30}"/>
              </a:ext>
            </a:extLst>
          </p:cNvPr>
          <p:cNvPicPr>
            <a:picLocks noGrp="1" noChangeAspect="1"/>
          </p:cNvPicPr>
          <p:nvPr>
            <p:ph type="pic" idx="1"/>
          </p:nvPr>
        </p:nvPicPr>
        <p:blipFill>
          <a:blip r:embed="rId3"/>
          <a:srcRect l="9966" r="9966"/>
          <a:stretch>
            <a:fillRect/>
          </a:stretch>
        </p:blipFill>
        <p:spPr/>
      </p:pic>
      <p:sp>
        <p:nvSpPr>
          <p:cNvPr id="5" name="TextBox 11">
            <a:extLst>
              <a:ext uri="{FF2B5EF4-FFF2-40B4-BE49-F238E27FC236}">
                <a16:creationId xmlns:a16="http://schemas.microsoft.com/office/drawing/2014/main" id="{7020628B-63F7-8FA8-DACB-B314267156FC}"/>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www.htnovo.net/2020/05/miglioramenti-microsoft-teams.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sa/3.0/">
                  <a:extLst>
                    <a:ext uri="{A12FA001-AC4F-418D-AE19-62706E023703}">
                      <ahyp:hlinkClr xmlns:ahyp="http://schemas.microsoft.com/office/drawing/2018/hyperlinkcolor" val="tx"/>
                    </a:ext>
                  </a:extLst>
                </a:hlinkClick>
              </a:rPr>
              <a:t>CC BY-SA</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7AF13C7E-2286-9BAD-A917-3A1772CC0012}"/>
              </a:ext>
            </a:extLst>
          </p:cNvPr>
          <p:cNvSpPr txBox="1"/>
          <p:nvPr/>
        </p:nvSpPr>
        <p:spPr>
          <a:xfrm>
            <a:off x="4857960" y="6203746"/>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endParaRPr lang="en-GB" sz="1800" b="0" i="0" u="none" strike="noStrike" kern="1200" cap="none" spc="0" baseline="0">
              <a:solidFill>
                <a:srgbClr val="FFFFFF"/>
              </a:solidFill>
              <a:uFillTx/>
              <a:latin typeface="Corbel"/>
            </a:endParaRPr>
          </a:p>
        </p:txBody>
      </p:sp>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E6ECF-8A1E-C881-B442-7534443FEE83}"/>
              </a:ext>
            </a:extLst>
          </p:cNvPr>
          <p:cNvSpPr txBox="1">
            <a:spLocks noGrp="1"/>
          </p:cNvSpPr>
          <p:nvPr>
            <p:ph type="title"/>
          </p:nvPr>
        </p:nvSpPr>
        <p:spPr/>
        <p:txBody>
          <a:bodyPr/>
          <a:lstStyle/>
          <a:p>
            <a:pPr lvl="0"/>
            <a:r>
              <a:rPr lang="en-GB" sz="5400"/>
              <a:t>WEEK 4 (MICROSOFT WORD)</a:t>
            </a:r>
          </a:p>
        </p:txBody>
      </p:sp>
      <p:sp>
        <p:nvSpPr>
          <p:cNvPr id="3" name="Text Placeholder 3">
            <a:extLst>
              <a:ext uri="{FF2B5EF4-FFF2-40B4-BE49-F238E27FC236}">
                <a16:creationId xmlns:a16="http://schemas.microsoft.com/office/drawing/2014/main" id="{CA21AD25-E723-940A-2BE3-8E1770644992}"/>
              </a:ext>
            </a:extLst>
          </p:cNvPr>
          <p:cNvSpPr txBox="1">
            <a:spLocks noGrp="1"/>
          </p:cNvSpPr>
          <p:nvPr>
            <p:ph type="body" idx="2"/>
          </p:nvPr>
        </p:nvSpPr>
        <p:spPr/>
        <p:txBody>
          <a:bodyPr/>
          <a:lstStyle/>
          <a:p>
            <a:pPr lvl="0"/>
            <a:r>
              <a:rPr lang="en-GB"/>
              <a:t>Microsoft forms allows us to capture and analyse feedback to improve how you engage across your business. With a simple yet efficient survey solution.</a:t>
            </a:r>
          </a:p>
        </p:txBody>
      </p:sp>
      <p:pic>
        <p:nvPicPr>
          <p:cNvPr id="4" name="Picture Placeholder 13" descr="A screenshot of a computer&#10;&#10;AI-generated content may be incorrect.">
            <a:extLst>
              <a:ext uri="{FF2B5EF4-FFF2-40B4-BE49-F238E27FC236}">
                <a16:creationId xmlns:a16="http://schemas.microsoft.com/office/drawing/2014/main" id="{02E32142-9A32-9AAC-BD20-3044DA71628B}"/>
              </a:ext>
            </a:extLst>
          </p:cNvPr>
          <p:cNvPicPr>
            <a:picLocks noGrp="1" noChangeAspect="1"/>
          </p:cNvPicPr>
          <p:nvPr>
            <p:ph type="pic" idx="1"/>
          </p:nvPr>
        </p:nvPicPr>
        <p:blipFill>
          <a:blip r:embed="rId3"/>
          <a:srcRect l="12924" r="12924"/>
          <a:stretch>
            <a:fillRect/>
          </a:stretch>
        </p:blipFill>
        <p:spPr>
          <a:xfrm>
            <a:off x="1745836" y="1858975"/>
            <a:ext cx="5669280" cy="4041648"/>
          </a:xfrm>
        </p:spPr>
      </p:pic>
      <p:sp>
        <p:nvSpPr>
          <p:cNvPr id="5" name="TextBox 14">
            <a:extLst>
              <a:ext uri="{FF2B5EF4-FFF2-40B4-BE49-F238E27FC236}">
                <a16:creationId xmlns:a16="http://schemas.microsoft.com/office/drawing/2014/main" id="{608EC2FB-5BCF-2853-16F1-7FBD6F86DCC3}"/>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ecampusontario.pressbooks.pub/communicationatwork/chapter/5-4-proofreading-for-spelling/">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1F898C8A-22B9-131A-7177-B1B8C41DC194}"/>
              </a:ext>
            </a:extLst>
          </p:cNvPr>
          <p:cNvSpPr txBox="1"/>
          <p:nvPr/>
        </p:nvSpPr>
        <p:spPr>
          <a:xfrm>
            <a:off x="4857960" y="6210787"/>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40BDF-27D0-04F9-169E-15D7C4FD4AE7}"/>
              </a:ext>
            </a:extLst>
          </p:cNvPr>
          <p:cNvSpPr txBox="1">
            <a:spLocks noGrp="1"/>
          </p:cNvSpPr>
          <p:nvPr>
            <p:ph type="title"/>
          </p:nvPr>
        </p:nvSpPr>
        <p:spPr>
          <a:xfrm>
            <a:off x="1532415" y="260649"/>
            <a:ext cx="9144000" cy="1020763"/>
          </a:xfrm>
        </p:spPr>
        <p:txBody>
          <a:bodyPr/>
          <a:lstStyle/>
          <a:p>
            <a:pPr lvl="0"/>
            <a:r>
              <a:rPr lang="en-GB" sz="5400"/>
              <a:t>WEEK 5 (POWERPOINT)</a:t>
            </a:r>
          </a:p>
        </p:txBody>
      </p:sp>
      <p:sp>
        <p:nvSpPr>
          <p:cNvPr id="3" name="Text Placeholder 3">
            <a:extLst>
              <a:ext uri="{FF2B5EF4-FFF2-40B4-BE49-F238E27FC236}">
                <a16:creationId xmlns:a16="http://schemas.microsoft.com/office/drawing/2014/main" id="{95ABF1B4-8B16-50A7-9EF9-79A71A9EE1C7}"/>
              </a:ext>
            </a:extLst>
          </p:cNvPr>
          <p:cNvSpPr txBox="1">
            <a:spLocks noGrp="1"/>
          </p:cNvSpPr>
          <p:nvPr>
            <p:ph type="body" idx="2"/>
          </p:nvPr>
        </p:nvSpPr>
        <p:spPr/>
        <p:txBody>
          <a:bodyPr/>
          <a:lstStyle/>
          <a:p>
            <a:pPr lvl="0"/>
            <a:r>
              <a:rPr lang="en-GB"/>
              <a:t>We can turn our very own ideas into creative visuals.</a:t>
            </a:r>
          </a:p>
        </p:txBody>
      </p:sp>
      <p:pic>
        <p:nvPicPr>
          <p:cNvPr id="4" name="Picture Placeholder 8" descr="A screenshot of a powerpoint presentation&#10;&#10;AI-generated content may be incorrect.">
            <a:extLst>
              <a:ext uri="{FF2B5EF4-FFF2-40B4-BE49-F238E27FC236}">
                <a16:creationId xmlns:a16="http://schemas.microsoft.com/office/drawing/2014/main" id="{B6409F16-982E-3672-2272-F392AB321948}"/>
              </a:ext>
            </a:extLst>
          </p:cNvPr>
          <p:cNvPicPr>
            <a:picLocks noGrp="1" noChangeAspect="1"/>
          </p:cNvPicPr>
          <p:nvPr>
            <p:ph type="pic" idx="1"/>
          </p:nvPr>
        </p:nvPicPr>
        <p:blipFill>
          <a:blip r:embed="rId3"/>
          <a:srcRect l="9535" r="9535"/>
          <a:stretch>
            <a:fillRect/>
          </a:stretch>
        </p:blipFill>
        <p:spPr/>
      </p:pic>
      <p:sp>
        <p:nvSpPr>
          <p:cNvPr id="5" name="TextBox 9">
            <a:extLst>
              <a:ext uri="{FF2B5EF4-FFF2-40B4-BE49-F238E27FC236}">
                <a16:creationId xmlns:a16="http://schemas.microsoft.com/office/drawing/2014/main" id="{C4AB836E-ECB1-A902-BD3C-09963A84850D}"/>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slidehunter.com/powerpoint-templates/free-creative-diagram-powerpoint/">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8477B467-2926-3CBA-648B-D66B40DEF705}"/>
              </a:ext>
            </a:extLst>
          </p:cNvPr>
          <p:cNvSpPr txBox="1"/>
          <p:nvPr/>
        </p:nvSpPr>
        <p:spPr>
          <a:xfrm>
            <a:off x="4857960" y="6187223"/>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E51F-05A2-A674-A6DC-B1275BDC6389}"/>
              </a:ext>
            </a:extLst>
          </p:cNvPr>
          <p:cNvSpPr txBox="1">
            <a:spLocks noGrp="1"/>
          </p:cNvSpPr>
          <p:nvPr>
            <p:ph type="title"/>
          </p:nvPr>
        </p:nvSpPr>
        <p:spPr/>
        <p:txBody>
          <a:bodyPr/>
          <a:lstStyle/>
          <a:p>
            <a:pPr lvl="0"/>
            <a:r>
              <a:rPr lang="en-GB" sz="5400"/>
              <a:t>WEEK 6 (EXCEL)</a:t>
            </a:r>
          </a:p>
        </p:txBody>
      </p:sp>
      <p:sp>
        <p:nvSpPr>
          <p:cNvPr id="3" name="Text Placeholder 3">
            <a:extLst>
              <a:ext uri="{FF2B5EF4-FFF2-40B4-BE49-F238E27FC236}">
                <a16:creationId xmlns:a16="http://schemas.microsoft.com/office/drawing/2014/main" id="{98296981-0B0B-51CF-1C23-83115C9CD63C}"/>
              </a:ext>
            </a:extLst>
          </p:cNvPr>
          <p:cNvSpPr txBox="1">
            <a:spLocks noGrp="1"/>
          </p:cNvSpPr>
          <p:nvPr>
            <p:ph type="body" idx="2"/>
          </p:nvPr>
        </p:nvSpPr>
        <p:spPr/>
        <p:txBody>
          <a:bodyPr/>
          <a:lstStyle/>
          <a:p>
            <a:pPr lvl="0"/>
            <a:r>
              <a:rPr lang="en-GB"/>
              <a:t>Excel helps us perform complex maths instantly, it uses formulas to create instant answers. We can use excel for simple home budgeting or business’s use excel for more in-depth planning and budgeting.</a:t>
            </a:r>
          </a:p>
        </p:txBody>
      </p:sp>
      <p:pic>
        <p:nvPicPr>
          <p:cNvPr id="4" name="Picture Placeholder 8" descr="A screenshot of a computer&#10;&#10;AI-generated content may be incorrect.">
            <a:extLst>
              <a:ext uri="{FF2B5EF4-FFF2-40B4-BE49-F238E27FC236}">
                <a16:creationId xmlns:a16="http://schemas.microsoft.com/office/drawing/2014/main" id="{CEEABF9C-2598-80DE-DD0B-ABE3FBEB880C}"/>
              </a:ext>
            </a:extLst>
          </p:cNvPr>
          <p:cNvPicPr>
            <a:picLocks noGrp="1" noChangeAspect="1"/>
          </p:cNvPicPr>
          <p:nvPr>
            <p:ph type="pic" idx="1"/>
          </p:nvPr>
        </p:nvPicPr>
        <p:blipFill>
          <a:blip r:embed="rId3"/>
          <a:srcRect l="15372" r="15372"/>
          <a:stretch>
            <a:fillRect/>
          </a:stretch>
        </p:blipFill>
        <p:spPr/>
      </p:pic>
      <p:sp>
        <p:nvSpPr>
          <p:cNvPr id="5" name="TextBox 9">
            <a:extLst>
              <a:ext uri="{FF2B5EF4-FFF2-40B4-BE49-F238E27FC236}">
                <a16:creationId xmlns:a16="http://schemas.microsoft.com/office/drawing/2014/main" id="{7BE23E2E-2389-F829-762B-413744273D14}"/>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jldexcelsp.blogspot.com/2014/12/la-ultima-actualizacion-de-excel.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nc-nd/3.0/">
                  <a:extLst>
                    <a:ext uri="{A12FA001-AC4F-418D-AE19-62706E023703}">
                      <ahyp:hlinkClr xmlns:ahyp="http://schemas.microsoft.com/office/drawing/2018/hyperlinkcolor" val="tx"/>
                    </a:ext>
                  </a:extLst>
                </a:hlinkClick>
              </a:rPr>
              <a:t>CC BY-NC-ND</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80E842C0-9B77-4E57-2F25-B8ABF1EF10FB}"/>
              </a:ext>
            </a:extLst>
          </p:cNvPr>
          <p:cNvSpPr txBox="1"/>
          <p:nvPr/>
        </p:nvSpPr>
        <p:spPr>
          <a:xfrm>
            <a:off x="4570408" y="6241730"/>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D242C-6D64-BA60-2726-7F19483C72FB}"/>
              </a:ext>
            </a:extLst>
          </p:cNvPr>
          <p:cNvSpPr txBox="1">
            <a:spLocks noGrp="1"/>
          </p:cNvSpPr>
          <p:nvPr>
            <p:ph type="title"/>
          </p:nvPr>
        </p:nvSpPr>
        <p:spPr/>
        <p:txBody>
          <a:bodyPr/>
          <a:lstStyle/>
          <a:p>
            <a:pPr lvl="0"/>
            <a:r>
              <a:rPr lang="en-GB" sz="4800"/>
              <a:t>WEEK 7 (MICROSOFT FORMS)</a:t>
            </a:r>
          </a:p>
        </p:txBody>
      </p:sp>
      <p:sp>
        <p:nvSpPr>
          <p:cNvPr id="3" name="Text Placeholder 3">
            <a:extLst>
              <a:ext uri="{FF2B5EF4-FFF2-40B4-BE49-F238E27FC236}">
                <a16:creationId xmlns:a16="http://schemas.microsoft.com/office/drawing/2014/main" id="{0C17BD8D-041E-DBC4-3407-ECFEA51EB27F}"/>
              </a:ext>
            </a:extLst>
          </p:cNvPr>
          <p:cNvSpPr txBox="1">
            <a:spLocks noGrp="1"/>
          </p:cNvSpPr>
          <p:nvPr>
            <p:ph type="body" idx="2"/>
          </p:nvPr>
        </p:nvSpPr>
        <p:spPr>
          <a:xfrm>
            <a:off x="7905957" y="2996955"/>
            <a:ext cx="3589056" cy="3157999"/>
          </a:xfrm>
        </p:spPr>
        <p:txBody>
          <a:bodyPr/>
          <a:lstStyle/>
          <a:p>
            <a:pPr lvl="0"/>
            <a:r>
              <a:rPr lang="en-GB" sz="2000">
                <a:latin typeface="Consolas"/>
              </a:rPr>
              <a:t>Capture and analyse feedback to improve how you engage with customers or adjusting within workspace with colleagues with a simple yet comprehensive survey solution.</a:t>
            </a:r>
          </a:p>
        </p:txBody>
      </p:sp>
      <p:pic>
        <p:nvPicPr>
          <p:cNvPr id="4" name="Picture Placeholder 6" descr="A screenshot of a computer&#10;&#10;AI-generated content may be incorrect.">
            <a:extLst>
              <a:ext uri="{FF2B5EF4-FFF2-40B4-BE49-F238E27FC236}">
                <a16:creationId xmlns:a16="http://schemas.microsoft.com/office/drawing/2014/main" id="{A16F9B12-2AA9-0E7B-C1EA-3E1086FA45C8}"/>
              </a:ext>
            </a:extLst>
          </p:cNvPr>
          <p:cNvPicPr>
            <a:picLocks noGrp="1" noChangeAspect="1"/>
          </p:cNvPicPr>
          <p:nvPr>
            <p:ph type="pic" idx="1"/>
          </p:nvPr>
        </p:nvPicPr>
        <p:blipFill>
          <a:blip r:embed="rId3"/>
          <a:srcRect l="3738" r="3738"/>
          <a:stretch>
            <a:fillRect/>
          </a:stretch>
        </p:blipFill>
        <p:spPr/>
      </p:pic>
      <p:sp>
        <p:nvSpPr>
          <p:cNvPr id="5" name="TextBox 7">
            <a:extLst>
              <a:ext uri="{FF2B5EF4-FFF2-40B4-BE49-F238E27FC236}">
                <a16:creationId xmlns:a16="http://schemas.microsoft.com/office/drawing/2014/main" id="{B3429BFE-2557-21FE-E070-3DD2EFCC2DA0}"/>
              </a:ext>
            </a:extLst>
          </p:cNvPr>
          <p:cNvSpPr txBox="1"/>
          <p:nvPr/>
        </p:nvSpPr>
        <p:spPr>
          <a:xfrm>
            <a:off x="1745836" y="5925961"/>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www.htnovo.net/2020/06/outlook-integra-microsoft-forms.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sa/3.0/">
                  <a:extLst>
                    <a:ext uri="{A12FA001-AC4F-418D-AE19-62706E023703}">
                      <ahyp:hlinkClr xmlns:ahyp="http://schemas.microsoft.com/office/drawing/2018/hyperlinkcolor" val="tx"/>
                    </a:ext>
                  </a:extLst>
                </a:hlinkClick>
              </a:rPr>
              <a:t>CC BY-SA</a:t>
            </a:r>
            <a:endParaRPr lang="en-GB" sz="900" b="0" i="0" u="none" strike="noStrike" kern="1200" cap="none" spc="0" baseline="0">
              <a:solidFill>
                <a:srgbClr val="FFFFFF"/>
              </a:solidFill>
              <a:uFillTx/>
              <a:latin typeface="Corbel"/>
            </a:endParaRPr>
          </a:p>
        </p:txBody>
      </p:sp>
      <p:sp>
        <p:nvSpPr>
          <p:cNvPr id="6" name="TextBox 4">
            <a:extLst>
              <a:ext uri="{FF2B5EF4-FFF2-40B4-BE49-F238E27FC236}">
                <a16:creationId xmlns:a16="http://schemas.microsoft.com/office/drawing/2014/main" id="{9C654F9F-1E19-587F-42EE-FF3EC75EBF54}"/>
              </a:ext>
            </a:extLst>
          </p:cNvPr>
          <p:cNvSpPr txBox="1"/>
          <p:nvPr/>
        </p:nvSpPr>
        <p:spPr>
          <a:xfrm>
            <a:off x="4798268" y="6241730"/>
            <a:ext cx="6096003" cy="2031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981750-CA83-A369-196A-98CD39BA1EFA}"/>
              </a:ext>
            </a:extLst>
          </p:cNvPr>
          <p:cNvSpPr txBox="1"/>
          <p:nvPr/>
        </p:nvSpPr>
        <p:spPr>
          <a:xfrm>
            <a:off x="1053855" y="404667"/>
            <a:ext cx="7302380" cy="84023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5400" b="0" i="0" u="none" strike="noStrike" kern="1200" cap="none" spc="0" baseline="0">
                <a:solidFill>
                  <a:srgbClr val="FFFFFF"/>
                </a:solidFill>
                <a:uFillTx/>
                <a:latin typeface="Corbel"/>
              </a:rPr>
              <a:t>WEEK 7 (QR CODE LINK)</a:t>
            </a:r>
          </a:p>
        </p:txBody>
      </p:sp>
      <p:sp>
        <p:nvSpPr>
          <p:cNvPr id="3" name="TextBox 2">
            <a:extLst>
              <a:ext uri="{FF2B5EF4-FFF2-40B4-BE49-F238E27FC236}">
                <a16:creationId xmlns:a16="http://schemas.microsoft.com/office/drawing/2014/main" id="{0BEDEEBD-6738-8A8F-3C04-96AC18674B5D}"/>
              </a:ext>
            </a:extLst>
          </p:cNvPr>
          <p:cNvSpPr txBox="1"/>
          <p:nvPr/>
        </p:nvSpPr>
        <p:spPr>
          <a:xfrm>
            <a:off x="837828" y="2132856"/>
            <a:ext cx="5811286" cy="108952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Please find attached my link to my survey</a:t>
            </a:r>
          </a:p>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I based my questionnaire on customer service</a:t>
            </a:r>
          </a:p>
        </p:txBody>
      </p:sp>
      <p:pic>
        <p:nvPicPr>
          <p:cNvPr id="4" name="Picture 4" descr="A qr code on a blue background&#10;&#10;AI-generated content may be incorrect.">
            <a:extLst>
              <a:ext uri="{FF2B5EF4-FFF2-40B4-BE49-F238E27FC236}">
                <a16:creationId xmlns:a16="http://schemas.microsoft.com/office/drawing/2014/main" id="{292E7ECB-B9F4-A671-8069-7D58D98FECF9}"/>
              </a:ext>
            </a:extLst>
          </p:cNvPr>
          <p:cNvPicPr>
            <a:picLocks noChangeAspect="1"/>
          </p:cNvPicPr>
          <p:nvPr/>
        </p:nvPicPr>
        <p:blipFill>
          <a:blip r:embed="rId3"/>
          <a:stretch>
            <a:fillRect/>
          </a:stretch>
        </p:blipFill>
        <p:spPr>
          <a:xfrm>
            <a:off x="7030519" y="1556793"/>
            <a:ext cx="4437107" cy="4437107"/>
          </a:xfrm>
          <a:prstGeom prst="rect">
            <a:avLst/>
          </a:prstGeom>
          <a:noFill/>
          <a:ln cap="flat">
            <a:noFill/>
          </a:ln>
        </p:spPr>
      </p:pic>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01A65-DE4C-CCBC-CDB5-FE8EE7009F24}"/>
              </a:ext>
            </a:extLst>
          </p:cNvPr>
          <p:cNvSpPr txBox="1">
            <a:spLocks noGrp="1"/>
          </p:cNvSpPr>
          <p:nvPr>
            <p:ph type="title"/>
          </p:nvPr>
        </p:nvSpPr>
        <p:spPr/>
        <p:txBody>
          <a:bodyPr/>
          <a:lstStyle/>
          <a:p>
            <a:pPr lvl="0"/>
            <a:r>
              <a:rPr lang="en-GB" sz="4400"/>
              <a:t>WEEK 8 (Linked in learning)</a:t>
            </a:r>
          </a:p>
        </p:txBody>
      </p:sp>
      <p:sp>
        <p:nvSpPr>
          <p:cNvPr id="3" name="Text Placeholder 3">
            <a:extLst>
              <a:ext uri="{FF2B5EF4-FFF2-40B4-BE49-F238E27FC236}">
                <a16:creationId xmlns:a16="http://schemas.microsoft.com/office/drawing/2014/main" id="{AE07064E-D242-3490-E337-F0877D0956D4}"/>
              </a:ext>
            </a:extLst>
          </p:cNvPr>
          <p:cNvSpPr txBox="1">
            <a:spLocks noGrp="1"/>
          </p:cNvSpPr>
          <p:nvPr>
            <p:ph type="body" idx="2"/>
          </p:nvPr>
        </p:nvSpPr>
        <p:spPr/>
        <p:txBody>
          <a:bodyPr/>
          <a:lstStyle/>
          <a:p>
            <a:pPr lvl="0"/>
            <a:r>
              <a:rPr lang="en-GB"/>
              <a:t>Inked in learning offers people a chance to develop critical skills with over 2000 courses which will essentially help us excel in our career development. Even though I have not completed my learning with linked in I'm still aware of the basics it offers us</a:t>
            </a:r>
          </a:p>
        </p:txBody>
      </p:sp>
      <p:pic>
        <p:nvPicPr>
          <p:cNvPr id="4" name="Picture Placeholder 11" descr="A white board with text on it&#10;&#10;AI-generated content may be incorrect.">
            <a:extLst>
              <a:ext uri="{FF2B5EF4-FFF2-40B4-BE49-F238E27FC236}">
                <a16:creationId xmlns:a16="http://schemas.microsoft.com/office/drawing/2014/main" id="{DACED104-8772-75C4-0B9A-85B5434A9F47}"/>
              </a:ext>
            </a:extLst>
          </p:cNvPr>
          <p:cNvPicPr>
            <a:picLocks noGrp="1" noChangeAspect="1"/>
          </p:cNvPicPr>
          <p:nvPr>
            <p:ph type="pic" idx="1"/>
          </p:nvPr>
        </p:nvPicPr>
        <p:blipFill>
          <a:blip r:embed="rId3"/>
          <a:srcRect l="20779" r="20779"/>
          <a:stretch>
            <a:fillRect/>
          </a:stretch>
        </p:blipFill>
        <p:spPr>
          <a:xfrm>
            <a:off x="1701927" y="1898532"/>
            <a:ext cx="5669280" cy="4041648"/>
          </a:xfrm>
        </p:spPr>
      </p:pic>
      <p:sp>
        <p:nvSpPr>
          <p:cNvPr id="5" name="TextBox 12">
            <a:extLst>
              <a:ext uri="{FF2B5EF4-FFF2-40B4-BE49-F238E27FC236}">
                <a16:creationId xmlns:a16="http://schemas.microsoft.com/office/drawing/2014/main" id="{A9AE4DE4-05DC-50C5-15BE-8CE21347EB30}"/>
              </a:ext>
            </a:extLst>
          </p:cNvPr>
          <p:cNvSpPr txBox="1"/>
          <p:nvPr/>
        </p:nvSpPr>
        <p:spPr>
          <a:xfrm>
            <a:off x="1701927" y="5940180"/>
            <a:ext cx="566928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scherlund.blogspot.com/2016/11/7-tips-for-getting-more-out-of-linkedin.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3.0/">
                  <a:extLst>
                    <a:ext uri="{A12FA001-AC4F-418D-AE19-62706E023703}">
                      <ahyp:hlinkClr xmlns:ahyp="http://schemas.microsoft.com/office/drawing/2018/hyperlinkcolor" val="tx"/>
                    </a:ext>
                  </a:extLst>
                </a:hlinkClick>
              </a:rPr>
              <a:t>CC BY</a:t>
            </a:r>
            <a:endParaRPr lang="en-GB" sz="900" b="0" i="0" u="none" strike="noStrike" kern="1200" cap="none" spc="0" baseline="0">
              <a:solidFill>
                <a:srgbClr val="FFFFFF"/>
              </a:solidFill>
              <a:uFillTx/>
              <a:latin typeface="Corbel"/>
            </a:endParaRPr>
          </a:p>
        </p:txBody>
      </p:sp>
      <p:sp>
        <p:nvSpPr>
          <p:cNvPr id="6" name="TextBox 14">
            <a:extLst>
              <a:ext uri="{FF2B5EF4-FFF2-40B4-BE49-F238E27FC236}">
                <a16:creationId xmlns:a16="http://schemas.microsoft.com/office/drawing/2014/main" id="{888A2798-8C23-7299-07BB-14180544D7DA}"/>
              </a:ext>
            </a:extLst>
          </p:cNvPr>
          <p:cNvSpPr txBox="1"/>
          <p:nvPr/>
        </p:nvSpPr>
        <p:spPr>
          <a:xfrm>
            <a:off x="6382447" y="6203883"/>
            <a:ext cx="1406155" cy="20313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5B87C-BB7A-475F-4484-480DA1490EF8}"/>
              </a:ext>
            </a:extLst>
          </p:cNvPr>
          <p:cNvSpPr txBox="1">
            <a:spLocks noGrp="1"/>
          </p:cNvSpPr>
          <p:nvPr>
            <p:ph type="title"/>
          </p:nvPr>
        </p:nvSpPr>
        <p:spPr>
          <a:xfrm>
            <a:off x="765819" y="116631"/>
            <a:ext cx="9144000" cy="1020763"/>
          </a:xfrm>
        </p:spPr>
        <p:txBody>
          <a:bodyPr/>
          <a:lstStyle/>
          <a:p>
            <a:pPr lvl="0"/>
            <a:r>
              <a:rPr lang="en-GB" sz="5400"/>
              <a:t>SUMMARISE…</a:t>
            </a:r>
          </a:p>
        </p:txBody>
      </p:sp>
      <p:sp>
        <p:nvSpPr>
          <p:cNvPr id="3" name="Content Placeholder 5">
            <a:extLst>
              <a:ext uri="{FF2B5EF4-FFF2-40B4-BE49-F238E27FC236}">
                <a16:creationId xmlns:a16="http://schemas.microsoft.com/office/drawing/2014/main" id="{C2DFB840-EC4D-6925-5FBA-4B7C699297E2}"/>
              </a:ext>
            </a:extLst>
          </p:cNvPr>
          <p:cNvSpPr txBox="1">
            <a:spLocks noGrp="1"/>
          </p:cNvSpPr>
          <p:nvPr>
            <p:ph type="body" idx="2"/>
          </p:nvPr>
        </p:nvSpPr>
        <p:spPr>
          <a:xfrm>
            <a:off x="4710019" y="1904996"/>
            <a:ext cx="5669280" cy="4038603"/>
          </a:xfrm>
        </p:spPr>
        <p:txBody>
          <a:bodyPr anchor="t"/>
          <a:lstStyle/>
          <a:p>
            <a:pPr marL="274320" lvl="0" indent="-274320">
              <a:spcBef>
                <a:spcPts val="1800"/>
              </a:spcBef>
              <a:buChar char="▪"/>
            </a:pPr>
            <a:r>
              <a:rPr lang="en-GB" sz="2400"/>
              <a:t>Even though I have had basic knowledge and understanding of digital skills I didn’t really understanding the depth and advantages of using digital skills. I have gone from using a simple Gmail app to send emails to creating presentations , spreadsheets and QR codes and being able to use all these digital tools to complete assignments by embedding these tools into my assignments.</a:t>
            </a:r>
          </a:p>
        </p:txBody>
      </p:sp>
      <p:pic>
        <p:nvPicPr>
          <p:cNvPr id="4" name="Picture 4" descr="A chalkboard with a word on it next to a pair of books&#10;&#10;AI-generated content may be incorrect.">
            <a:extLst>
              <a:ext uri="{FF2B5EF4-FFF2-40B4-BE49-F238E27FC236}">
                <a16:creationId xmlns:a16="http://schemas.microsoft.com/office/drawing/2014/main" id="{EFF22D06-2011-09A1-0DBB-E4797F4C9728}"/>
              </a:ext>
            </a:extLst>
          </p:cNvPr>
          <p:cNvPicPr>
            <a:picLocks noChangeAspect="1"/>
          </p:cNvPicPr>
          <p:nvPr/>
        </p:nvPicPr>
        <p:blipFill>
          <a:blip r:embed="rId3"/>
          <a:stretch>
            <a:fillRect/>
          </a:stretch>
        </p:blipFill>
        <p:spPr>
          <a:xfrm>
            <a:off x="765819" y="1363059"/>
            <a:ext cx="3366491" cy="2213469"/>
          </a:xfrm>
          <a:prstGeom prst="rect">
            <a:avLst/>
          </a:prstGeom>
          <a:noFill/>
          <a:ln cap="flat">
            <a:noFill/>
          </a:ln>
        </p:spPr>
      </p:pic>
      <p:sp>
        <p:nvSpPr>
          <p:cNvPr id="5" name="TextBox 6">
            <a:extLst>
              <a:ext uri="{FF2B5EF4-FFF2-40B4-BE49-F238E27FC236}">
                <a16:creationId xmlns:a16="http://schemas.microsoft.com/office/drawing/2014/main" id="{3DE13BC7-086C-9142-42CB-5D7A1049CAC7}"/>
              </a:ext>
            </a:extLst>
          </p:cNvPr>
          <p:cNvSpPr txBox="1"/>
          <p:nvPr/>
        </p:nvSpPr>
        <p:spPr>
          <a:xfrm>
            <a:off x="2118536" y="3684995"/>
            <a:ext cx="179774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www.picpedia.org/chalkboard/s/summary.html">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sa/3.0/">
                  <a:extLst>
                    <a:ext uri="{A12FA001-AC4F-418D-AE19-62706E023703}">
                      <ahyp:hlinkClr xmlns:ahyp="http://schemas.microsoft.com/office/drawing/2018/hyperlinkcolor" val="tx"/>
                    </a:ext>
                  </a:extLst>
                </a:hlinkClick>
              </a:rPr>
              <a:t>CC BY-SA</a:t>
            </a:r>
            <a:endParaRPr lang="en-GB" sz="900" b="0" i="0" u="none" strike="noStrike" kern="1200" cap="none" spc="0" baseline="0">
              <a:solidFill>
                <a:srgbClr val="FFFFFF"/>
              </a:solidFill>
              <a:uFillTx/>
              <a:latin typeface="Corbel"/>
            </a:endParaRPr>
          </a:p>
        </p:txBody>
      </p:sp>
      <p:sp>
        <p:nvSpPr>
          <p:cNvPr id="6" name="TextBox 7">
            <a:extLst>
              <a:ext uri="{FF2B5EF4-FFF2-40B4-BE49-F238E27FC236}">
                <a16:creationId xmlns:a16="http://schemas.microsoft.com/office/drawing/2014/main" id="{517129AB-EBD6-29B3-1A35-5D611B8DA6BD}"/>
              </a:ext>
            </a:extLst>
          </p:cNvPr>
          <p:cNvSpPr txBox="1"/>
          <p:nvPr/>
        </p:nvSpPr>
        <p:spPr>
          <a:xfrm>
            <a:off x="712381" y="3643838"/>
            <a:ext cx="1406155" cy="203133"/>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a:solidFill>
                  <a:srgbClr val="FFFFFF"/>
                </a:solidFill>
                <a:uFillTx/>
                <a:latin typeface="Corbel"/>
              </a:rPr>
              <a:t>UNKNOWN AUTHOR (2025)</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CF9D7-E7B0-AE45-3459-912523CD0BA4}"/>
              </a:ext>
            </a:extLst>
          </p:cNvPr>
          <p:cNvSpPr txBox="1">
            <a:spLocks noGrp="1"/>
          </p:cNvSpPr>
          <p:nvPr>
            <p:ph type="title"/>
          </p:nvPr>
        </p:nvSpPr>
        <p:spPr/>
        <p:txBody>
          <a:bodyPr/>
          <a:lstStyle/>
          <a:p>
            <a:pPr lvl="0"/>
            <a:r>
              <a:rPr lang="en-GB" sz="5400"/>
              <a:t>REFRENCES…</a:t>
            </a:r>
          </a:p>
        </p:txBody>
      </p:sp>
      <p:sp>
        <p:nvSpPr>
          <p:cNvPr id="3" name="Text Placeholder 3">
            <a:extLst>
              <a:ext uri="{FF2B5EF4-FFF2-40B4-BE49-F238E27FC236}">
                <a16:creationId xmlns:a16="http://schemas.microsoft.com/office/drawing/2014/main" id="{41F3E7C8-1842-2DD0-F135-A10745F9B7C7}"/>
              </a:ext>
            </a:extLst>
          </p:cNvPr>
          <p:cNvSpPr txBox="1">
            <a:spLocks noGrp="1"/>
          </p:cNvSpPr>
          <p:nvPr>
            <p:ph type="body" idx="2"/>
          </p:nvPr>
        </p:nvSpPr>
        <p:spPr>
          <a:xfrm>
            <a:off x="477792" y="1295403"/>
            <a:ext cx="3240359" cy="5562596"/>
          </a:xfrm>
        </p:spPr>
        <p:txBody>
          <a:bodyPr/>
          <a:lstStyle/>
          <a:p>
            <a:pPr lvl="0">
              <a:lnSpc>
                <a:spcPct val="80000"/>
              </a:lnSpc>
            </a:pPr>
            <a:endParaRPr lang="en-GB" i="1"/>
          </a:p>
          <a:p>
            <a:pPr lvl="0">
              <a:lnSpc>
                <a:spcPct val="80000"/>
              </a:lnSpc>
            </a:pPr>
            <a:endParaRPr lang="en-GB" i="1"/>
          </a:p>
          <a:p>
            <a:pPr lvl="0">
              <a:lnSpc>
                <a:spcPct val="80000"/>
              </a:lnSpc>
            </a:pPr>
            <a:r>
              <a:rPr lang="en-GB" i="1"/>
              <a:t>BING ONLINE SEARCH </a:t>
            </a:r>
            <a:r>
              <a:rPr lang="en-GB"/>
              <a:t>UNKNOWN AUTHOR (2025)</a:t>
            </a:r>
          </a:p>
          <a:p>
            <a:pPr lvl="0">
              <a:lnSpc>
                <a:spcPct val="80000"/>
              </a:lnSpc>
            </a:pPr>
            <a:r>
              <a:rPr lang="en-GB" i="1"/>
              <a:t>BING ONLINE SEARCH </a:t>
            </a:r>
            <a:r>
              <a:rPr lang="en-GB"/>
              <a:t>UNKNOWN AUTHOR (2025)</a:t>
            </a:r>
            <a:endParaRPr lang="en-GB" i="1"/>
          </a:p>
          <a:p>
            <a:pPr lvl="0">
              <a:lnSpc>
                <a:spcPct val="80000"/>
              </a:lnSpc>
            </a:pPr>
            <a:r>
              <a:rPr lang="en-GB" i="1"/>
              <a:t>BING ONLINE SEARCH </a:t>
            </a:r>
            <a:r>
              <a:rPr lang="en-GB"/>
              <a:t>UNKNOWN AUTHOR (2025)</a:t>
            </a:r>
            <a:endParaRPr lang="en-GB" i="1"/>
          </a:p>
          <a:p>
            <a:pPr lvl="0">
              <a:lnSpc>
                <a:spcPct val="80000"/>
              </a:lnSpc>
            </a:pPr>
            <a:r>
              <a:rPr lang="en-GB" i="1"/>
              <a:t>BING ONLINE SEARCH </a:t>
            </a:r>
            <a:r>
              <a:rPr lang="en-GB"/>
              <a:t>UNKNOWN AUTHOR (2025)</a:t>
            </a:r>
            <a:endParaRPr lang="en-GB" i="1"/>
          </a:p>
          <a:p>
            <a:pPr lvl="0">
              <a:lnSpc>
                <a:spcPct val="80000"/>
              </a:lnSpc>
            </a:pPr>
            <a:r>
              <a:rPr lang="en-GB" i="1"/>
              <a:t>BING ONLINE SEARCH </a:t>
            </a:r>
            <a:r>
              <a:rPr lang="en-GB"/>
              <a:t>UNKNOWN AUTHOR (2025)</a:t>
            </a:r>
          </a:p>
          <a:p>
            <a:pPr lvl="0">
              <a:lnSpc>
                <a:spcPct val="80000"/>
              </a:lnSpc>
            </a:pPr>
            <a:r>
              <a:rPr lang="en-GB" i="1"/>
              <a:t>BING ONLINE SEARCH </a:t>
            </a:r>
            <a:r>
              <a:rPr lang="en-GB"/>
              <a:t>UNKNOWN AUTHOR (2025)</a:t>
            </a:r>
          </a:p>
          <a:p>
            <a:pPr lvl="0">
              <a:lnSpc>
                <a:spcPct val="80000"/>
              </a:lnSpc>
            </a:pPr>
            <a:r>
              <a:rPr lang="en-GB" i="1"/>
              <a:t>BING ONLINE SEARCH </a:t>
            </a:r>
            <a:r>
              <a:rPr lang="en-GB"/>
              <a:t>UNKNOWN AUTHOR (2025)</a:t>
            </a:r>
            <a:endParaRPr lang="en-GB" i="1"/>
          </a:p>
          <a:p>
            <a:pPr lvl="0">
              <a:lnSpc>
                <a:spcPct val="80000"/>
              </a:lnSpc>
            </a:pPr>
            <a:r>
              <a:rPr lang="en-GB" i="1"/>
              <a:t>BING ONLINE SEARCH </a:t>
            </a:r>
            <a:r>
              <a:rPr lang="en-GB"/>
              <a:t>UNKNOWN AUTHOR (2025)</a:t>
            </a:r>
          </a:p>
          <a:p>
            <a:pPr lvl="0">
              <a:lnSpc>
                <a:spcPct val="80000"/>
              </a:lnSpc>
            </a:pPr>
            <a:r>
              <a:rPr lang="en-GB" i="1"/>
              <a:t>BING ONLINE SEARCH </a:t>
            </a:r>
            <a:r>
              <a:rPr lang="en-GB"/>
              <a:t>UNKNOWN AUTHOR (2025)</a:t>
            </a:r>
            <a:endParaRPr lang="en-GB" i="1"/>
          </a:p>
          <a:p>
            <a:pPr lvl="0">
              <a:lnSpc>
                <a:spcPct val="80000"/>
              </a:lnSpc>
            </a:pPr>
            <a:endParaRPr lang="en-GB" i="1"/>
          </a:p>
          <a:p>
            <a:pPr lvl="0">
              <a:lnSpc>
                <a:spcPct val="80000"/>
              </a:lnSpc>
            </a:pPr>
            <a:endParaRPr lang="en-GB" i="1"/>
          </a:p>
        </p:txBody>
      </p:sp>
      <p:pic>
        <p:nvPicPr>
          <p:cNvPr id="4" name="Content Placeholder 4" descr="A blue outline of a book&#10;&#10;AI-generated content may be incorrect.">
            <a:extLst>
              <a:ext uri="{FF2B5EF4-FFF2-40B4-BE49-F238E27FC236}">
                <a16:creationId xmlns:a16="http://schemas.microsoft.com/office/drawing/2014/main" id="{212A27E2-8DC8-0BE5-F337-726AD034112E}"/>
              </a:ext>
            </a:extLst>
          </p:cNvPr>
          <p:cNvPicPr>
            <a:picLocks noGrp="1" noChangeAspect="1"/>
          </p:cNvPicPr>
          <p:nvPr>
            <p:ph idx="1"/>
          </p:nvPr>
        </p:nvPicPr>
        <p:blipFill>
          <a:blip r:embed="rId3"/>
          <a:stretch>
            <a:fillRect/>
          </a:stretch>
        </p:blipFill>
        <p:spPr>
          <a:xfrm>
            <a:off x="5525289" y="1904996"/>
            <a:ext cx="4038603" cy="4038603"/>
          </a:xfrm>
        </p:spPr>
      </p:pic>
      <p:sp>
        <p:nvSpPr>
          <p:cNvPr id="5" name="TextBox 6">
            <a:extLst>
              <a:ext uri="{FF2B5EF4-FFF2-40B4-BE49-F238E27FC236}">
                <a16:creationId xmlns:a16="http://schemas.microsoft.com/office/drawing/2014/main" id="{573043E6-60B3-975A-A1F8-C9E158DC4228}"/>
              </a:ext>
            </a:extLst>
          </p:cNvPr>
          <p:cNvSpPr txBox="1"/>
          <p:nvPr/>
        </p:nvSpPr>
        <p:spPr>
          <a:xfrm>
            <a:off x="5525289" y="5943600"/>
            <a:ext cx="4038603"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FFFFFF"/>
                </a:solidFill>
                <a:uFillTx/>
                <a:latin typeface="Corbel"/>
                <a:hlinkClick r:id="rId4" tooltip="https://libguides.jcu.edu.au/HarvardAGSM/books-chapters">
                  <a:extLst>
                    <a:ext uri="{A12FA001-AC4F-418D-AE19-62706E023703}">
                      <ahyp:hlinkClr xmlns:ahyp="http://schemas.microsoft.com/office/drawing/2018/hyperlinkcolor" val="tx"/>
                    </a:ext>
                  </a:extLst>
                </a:hlinkClick>
              </a:rPr>
              <a:t>This Photo</a:t>
            </a:r>
            <a:r>
              <a:rPr lang="en-GB" sz="900" b="0" i="0" u="none" strike="noStrike" kern="1200" cap="none" spc="0" baseline="0">
                <a:solidFill>
                  <a:srgbClr val="FFFFFF"/>
                </a:solidFill>
                <a:uFillTx/>
                <a:latin typeface="Corbel"/>
              </a:rPr>
              <a:t> by Unknown Author is licensed under </a:t>
            </a:r>
            <a:r>
              <a:rPr lang="en-GB" sz="900" b="0" i="0" u="none" strike="noStrike" kern="1200" cap="none" spc="0" baseline="0">
                <a:solidFill>
                  <a:srgbClr val="FFFFFF"/>
                </a:solidFill>
                <a:uFillTx/>
                <a:latin typeface="Corbel"/>
                <a:hlinkClick r:id="rId5" tooltip="https://creativecommons.org/licenses/by-sa/3.0/">
                  <a:extLst>
                    <a:ext uri="{A12FA001-AC4F-418D-AE19-62706E023703}">
                      <ahyp:hlinkClr xmlns:ahyp="http://schemas.microsoft.com/office/drawing/2018/hyperlinkcolor" val="tx"/>
                    </a:ext>
                  </a:extLst>
                </a:hlinkClick>
              </a:rPr>
              <a:t>CC BY-SA</a:t>
            </a:r>
            <a:endParaRPr lang="en-GB" sz="900" b="0" i="0" u="none" strike="noStrike" kern="1200" cap="none" spc="0" baseline="0">
              <a:solidFill>
                <a:srgbClr val="FFFFFF"/>
              </a:solidFill>
              <a:uFillTx/>
              <a:latin typeface="Corbel"/>
            </a:endParaRPr>
          </a:p>
        </p:txBody>
      </p:sp>
    </p:spTree>
  </p:cSld>
  <p:clrMapOvr>
    <a:masterClrMapping/>
  </p:clrMapOvr>
  <p:transition spd="med">
    <p:fade/>
  </p:transition>
</p:sld>
</file>

<file path=ppt/theme/theme1.xml><?xml version="1.0" encoding="utf-8"?>
<a:theme xmlns:a="http://schemas.openxmlformats.org/drawingml/2006/main" name="Chalkboard 16x9">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Chalkboard%20education%20presentation%20(widescreen)</Template>
  <TotalTime>1199</TotalTime>
  <Words>678</Words>
  <Application>Microsoft Office PowerPoint</Application>
  <PresentationFormat>Widescreen</PresentationFormat>
  <Paragraphs>73</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Consolas</vt:lpstr>
      <vt:lpstr>Corbel</vt:lpstr>
      <vt:lpstr>Chalkboard 16x9</vt:lpstr>
      <vt:lpstr>Techniques and reflection presentation </vt:lpstr>
      <vt:lpstr>BRIEF INTRODUCTION</vt:lpstr>
      <vt:lpstr>WEEK 1 (OUTLOOK.COM)</vt:lpstr>
      <vt:lpstr>WEEK 2 (ARTIFICIAL INTELLIGENC)</vt:lpstr>
      <vt:lpstr>WEEK 3 (MICROSOFT TEAMS)</vt:lpstr>
      <vt:lpstr>WEEK 4 (MICROSOFT WORD)</vt:lpstr>
      <vt:lpstr>WEEK 5 (POWERPOINT)</vt:lpstr>
      <vt:lpstr>WEEK 6 (EXCEL)</vt:lpstr>
      <vt:lpstr>WEEK 7 (MICROSOFT FORMS)</vt:lpstr>
      <vt:lpstr>PowerPoint Presentation</vt:lpstr>
      <vt:lpstr>WEEK 8 (Linked in learning)</vt:lpstr>
      <vt:lpstr>SUMMARISE…</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Soraya Conway (2504779)</dc:creator>
  <cp:lastModifiedBy>Soraya Conway (2504779)</cp:lastModifiedBy>
  <cp:revision>12</cp:revision>
  <dcterms:created xsi:type="dcterms:W3CDTF">2025-11-26T20:26:54Z</dcterms:created>
  <dcterms:modified xsi:type="dcterms:W3CDTF">2025-11-28T21:17:45Z</dcterms:modified>
</cp:coreProperties>
</file>